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theme/theme2.xml" ContentType="application/vnd.openxmlformats-officedocument.theme+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theme/theme3.xml" ContentType="application/vnd.openxmlformats-officedocument.theme+xml"/>
  <Override PartName="/ppt/tags/tag231.xml" ContentType="application/vnd.openxmlformats-officedocument.presentationml.tags+xml"/>
  <Override PartName="/ppt/notesSlides/notesSlide1.xml" ContentType="application/vnd.openxmlformats-officedocument.presentationml.notesSlide+xml"/>
  <Override PartName="/ppt/tags/tag232.xml" ContentType="application/vnd.openxmlformats-officedocument.presentationml.tags+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747" r:id="rId5"/>
  </p:sldMasterIdLst>
  <p:notesMasterIdLst>
    <p:notesMasterId r:id="rId12"/>
  </p:notesMasterIdLst>
  <p:sldIdLst>
    <p:sldId id="256" r:id="rId6"/>
    <p:sldId id="2147376968" r:id="rId7"/>
    <p:sldId id="2147375752" r:id="rId8"/>
    <p:sldId id="2147375753" r:id="rId9"/>
    <p:sldId id="2147376969" r:id="rId10"/>
    <p:sldId id="2147376970"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1527F2C-5831-480F-A899-733ED3F14DCB}" v="3" dt="2021-12-13T11:15:31.38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1" autoAdjust="0"/>
    <p:restoredTop sz="94660"/>
  </p:normalViewPr>
  <p:slideViewPr>
    <p:cSldViewPr snapToGrid="0">
      <p:cViewPr varScale="1">
        <p:scale>
          <a:sx n="84" d="100"/>
          <a:sy n="84" d="100"/>
        </p:scale>
        <p:origin x="101" y="6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theme" Target="theme/theme1.xml"/><Relationship Id="rId10" Type="http://schemas.openxmlformats.org/officeDocument/2006/relationships/slide" Target="slides/slide5.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bertson, Daniel" userId="4fd6f56b-898f-4008-a6b4-11eaf568a331" providerId="ADAL" clId="{B1527F2C-5831-480F-A899-733ED3F14DCB}"/>
    <pc:docChg chg="custSel modSld">
      <pc:chgData name="Robertson, Daniel" userId="4fd6f56b-898f-4008-a6b4-11eaf568a331" providerId="ADAL" clId="{B1527F2C-5831-480F-A899-733ED3F14DCB}" dt="2021-12-13T11:15:39.930" v="376" actId="20577"/>
      <pc:docMkLst>
        <pc:docMk/>
      </pc:docMkLst>
      <pc:sldChg chg="addSp delSp modSp mod modTransition">
        <pc:chgData name="Robertson, Daniel" userId="4fd6f56b-898f-4008-a6b4-11eaf568a331" providerId="ADAL" clId="{B1527F2C-5831-480F-A899-733ED3F14DCB}" dt="2021-12-13T11:15:39.930" v="376" actId="20577"/>
        <pc:sldMkLst>
          <pc:docMk/>
          <pc:sldMk cId="2536622054" sldId="256"/>
        </pc:sldMkLst>
        <pc:spChg chg="del">
          <ac:chgData name="Robertson, Daniel" userId="4fd6f56b-898f-4008-a6b4-11eaf568a331" providerId="ADAL" clId="{B1527F2C-5831-480F-A899-733ED3F14DCB}" dt="2021-12-13T11:15:31.380" v="343"/>
          <ac:spMkLst>
            <pc:docMk/>
            <pc:sldMk cId="2536622054" sldId="256"/>
            <ac:spMk id="2" creationId="{CDD78CA2-40CA-45E4-9DB9-2E5CDE8884F4}"/>
          </ac:spMkLst>
        </pc:spChg>
        <pc:spChg chg="del">
          <ac:chgData name="Robertson, Daniel" userId="4fd6f56b-898f-4008-a6b4-11eaf568a331" providerId="ADAL" clId="{B1527F2C-5831-480F-A899-733ED3F14DCB}" dt="2021-12-13T11:15:31.380" v="343"/>
          <ac:spMkLst>
            <pc:docMk/>
            <pc:sldMk cId="2536622054" sldId="256"/>
            <ac:spMk id="3" creationId="{49704DC1-0134-46C4-9739-13D31004FC06}"/>
          </ac:spMkLst>
        </pc:spChg>
        <pc:spChg chg="add mod">
          <ac:chgData name="Robertson, Daniel" userId="4fd6f56b-898f-4008-a6b4-11eaf568a331" providerId="ADAL" clId="{B1527F2C-5831-480F-A899-733ED3F14DCB}" dt="2021-12-13T11:15:39.930" v="376" actId="20577"/>
          <ac:spMkLst>
            <pc:docMk/>
            <pc:sldMk cId="2536622054" sldId="256"/>
            <ac:spMk id="4" creationId="{C51C3956-9832-4E7C-8371-2B3CD22B3D7B}"/>
          </ac:spMkLst>
        </pc:spChg>
        <pc:spChg chg="add mod">
          <ac:chgData name="Robertson, Daniel" userId="4fd6f56b-898f-4008-a6b4-11eaf568a331" providerId="ADAL" clId="{B1527F2C-5831-480F-A899-733ED3F14DCB}" dt="2021-12-13T11:15:31.380" v="343"/>
          <ac:spMkLst>
            <pc:docMk/>
            <pc:sldMk cId="2536622054" sldId="256"/>
            <ac:spMk id="5" creationId="{DF1C81AB-CB1F-4471-8C19-C7AD2215B296}"/>
          </ac:spMkLst>
        </pc:spChg>
        <pc:spChg chg="add mod">
          <ac:chgData name="Robertson, Daniel" userId="4fd6f56b-898f-4008-a6b4-11eaf568a331" providerId="ADAL" clId="{B1527F2C-5831-480F-A899-733ED3F14DCB}" dt="2021-12-13T11:15:31.380" v="343"/>
          <ac:spMkLst>
            <pc:docMk/>
            <pc:sldMk cId="2536622054" sldId="256"/>
            <ac:spMk id="6" creationId="{ED8C04B1-88C6-4055-A23E-F150C1AB36A7}"/>
          </ac:spMkLst>
        </pc:spChg>
      </pc:sldChg>
      <pc:sldChg chg="addSp modSp mod">
        <pc:chgData name="Robertson, Daniel" userId="4fd6f56b-898f-4008-a6b4-11eaf568a331" providerId="ADAL" clId="{B1527F2C-5831-480F-A899-733ED3F14DCB}" dt="2021-12-13T11:15:24.618" v="342" actId="1076"/>
        <pc:sldMkLst>
          <pc:docMk/>
          <pc:sldMk cId="1165421263" sldId="2147376970"/>
        </pc:sldMkLst>
        <pc:spChg chg="mod">
          <ac:chgData name="Robertson, Daniel" userId="4fd6f56b-898f-4008-a6b4-11eaf568a331" providerId="ADAL" clId="{B1527F2C-5831-480F-A899-733ED3F14DCB}" dt="2021-12-13T11:06:50.945" v="0" actId="1076"/>
          <ac:spMkLst>
            <pc:docMk/>
            <pc:sldMk cId="1165421263" sldId="2147376970"/>
            <ac:spMk id="3" creationId="{65B29F1C-D1EB-40EA-95D3-114596C5A49E}"/>
          </ac:spMkLst>
        </pc:spChg>
        <pc:spChg chg="mod">
          <ac:chgData name="Robertson, Daniel" userId="4fd6f56b-898f-4008-a6b4-11eaf568a331" providerId="ADAL" clId="{B1527F2C-5831-480F-A899-733ED3F14DCB}" dt="2021-12-13T11:06:50.945" v="0" actId="1076"/>
          <ac:spMkLst>
            <pc:docMk/>
            <pc:sldMk cId="1165421263" sldId="2147376970"/>
            <ac:spMk id="4" creationId="{787A32D8-4BA5-47C5-A463-973574846592}"/>
          </ac:spMkLst>
        </pc:spChg>
        <pc:spChg chg="mod">
          <ac:chgData name="Robertson, Daniel" userId="4fd6f56b-898f-4008-a6b4-11eaf568a331" providerId="ADAL" clId="{B1527F2C-5831-480F-A899-733ED3F14DCB}" dt="2021-12-13T11:06:50.945" v="0" actId="1076"/>
          <ac:spMkLst>
            <pc:docMk/>
            <pc:sldMk cId="1165421263" sldId="2147376970"/>
            <ac:spMk id="5" creationId="{B0DAF35D-382B-4CBA-8BCC-2805C6E48080}"/>
          </ac:spMkLst>
        </pc:spChg>
        <pc:spChg chg="mod">
          <ac:chgData name="Robertson, Daniel" userId="4fd6f56b-898f-4008-a6b4-11eaf568a331" providerId="ADAL" clId="{B1527F2C-5831-480F-A899-733ED3F14DCB}" dt="2021-12-13T11:06:50.945" v="0" actId="1076"/>
          <ac:spMkLst>
            <pc:docMk/>
            <pc:sldMk cId="1165421263" sldId="2147376970"/>
            <ac:spMk id="6" creationId="{C839D414-15BA-475D-996E-25EA211C382F}"/>
          </ac:spMkLst>
        </pc:spChg>
        <pc:spChg chg="mod">
          <ac:chgData name="Robertson, Daniel" userId="4fd6f56b-898f-4008-a6b4-11eaf568a331" providerId="ADAL" clId="{B1527F2C-5831-480F-A899-733ED3F14DCB}" dt="2021-12-13T11:15:24.618" v="342" actId="1076"/>
          <ac:spMkLst>
            <pc:docMk/>
            <pc:sldMk cId="1165421263" sldId="2147376970"/>
            <ac:spMk id="7" creationId="{4DDE6D8C-E1CC-4879-8CC4-668CB3FB17EE}"/>
          </ac:spMkLst>
        </pc:spChg>
        <pc:spChg chg="mod">
          <ac:chgData name="Robertson, Daniel" userId="4fd6f56b-898f-4008-a6b4-11eaf568a331" providerId="ADAL" clId="{B1527F2C-5831-480F-A899-733ED3F14DCB}" dt="2021-12-13T11:15:24.618" v="342" actId="1076"/>
          <ac:spMkLst>
            <pc:docMk/>
            <pc:sldMk cId="1165421263" sldId="2147376970"/>
            <ac:spMk id="8" creationId="{40B5A9C6-63E0-4DFD-AA29-D5D561F7C950}"/>
          </ac:spMkLst>
        </pc:spChg>
        <pc:spChg chg="add mod">
          <ac:chgData name="Robertson, Daniel" userId="4fd6f56b-898f-4008-a6b4-11eaf568a331" providerId="ADAL" clId="{B1527F2C-5831-480F-A899-733ED3F14DCB}" dt="2021-12-13T11:15:08.512" v="341" actId="313"/>
          <ac:spMkLst>
            <pc:docMk/>
            <pc:sldMk cId="1165421263" sldId="2147376970"/>
            <ac:spMk id="9" creationId="{05387A7A-7808-4D35-BB9F-6608A5A125A3}"/>
          </ac:spMkLst>
        </pc:spChg>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100.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101.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102.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103.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104.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105.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06.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107.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0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09.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110.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111.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112.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113.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114.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115.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116.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117.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118.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119.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120.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121.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122.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123.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124.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125.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126.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127.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128.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129.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130.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13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32.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133.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134.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135.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136.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137.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38.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13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14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8.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149.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150.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5.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6.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37.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38.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39.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40.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41.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42.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43.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44.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45.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46.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47.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48.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49.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50.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51.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52.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53.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54.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55.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56.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57.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58.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59.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60.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61.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62.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6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64.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6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7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4.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7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6.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77.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7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79.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80.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81.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82.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83.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84.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85.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86.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87.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88.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89.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90.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91.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92.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93.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94.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95.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96.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97.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98.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99.vml.rels><?xml version="1.0" encoding="UTF-8" standalone="yes"?>
<Relationships xmlns="http://schemas.openxmlformats.org/package/2006/relationships"><Relationship Id="rId1" Type="http://schemas.openxmlformats.org/officeDocument/2006/relationships/image" Target="../media/image8.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CABB33-E1DA-4C76-B871-1CDE95A87F67}" type="datetimeFigureOut">
              <a:rPr lang="en-GB" smtClean="0"/>
              <a:t>13/12/2021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4CA5DE-8CE0-441A-A91C-F37863FFCEA6}" type="slidenum">
              <a:rPr lang="en-GB" smtClean="0"/>
              <a:t>‹#›</a:t>
            </a:fld>
            <a:endParaRPr lang="en-GB"/>
          </a:p>
        </p:txBody>
      </p:sp>
    </p:spTree>
    <p:extLst>
      <p:ext uri="{BB962C8B-B14F-4D97-AF65-F5344CB8AC3E}">
        <p14:creationId xmlns:p14="http://schemas.microsoft.com/office/powerpoint/2010/main" val="7518014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r>
              <a:rPr lang="en-US">
                <a:latin typeface="Arial" panose="020B0604020202020204" pitchFamily="34" charset="0"/>
              </a:rPr>
              <a:t>Grid assets : content types, and storage types (Unstructured , structured)</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6E6F73"/>
                </a:solidFill>
                <a:effectLst/>
                <a:uLnTx/>
                <a:uFillTx/>
                <a:latin typeface="Arial" panose="020B0604020202020204" pitchFamily="34" charset="0"/>
                <a:ea typeface="+mn-ea"/>
                <a:cs typeface="+mn-cs"/>
                <a:sym typeface="+mn-lt"/>
              </a:rPr>
              <a:t>Notes view: </a:t>
            </a:r>
            <a:fld id="{128CEAFE-FA94-43E5-B0FF-D47E1CCDD1B4}" type="slidenum">
              <a:rPr kumimoji="0" lang="en-US" sz="1400" b="0" i="0" u="none" strike="noStrike" kern="1200" cap="none" spc="0" normalizeH="0" baseline="0" noProof="0" smtClean="0">
                <a:ln>
                  <a:noFill/>
                </a:ln>
                <a:solidFill>
                  <a:srgbClr val="6E6F73"/>
                </a:solidFill>
                <a:effectLst/>
                <a:uLnTx/>
                <a:uFillTx/>
                <a:latin typeface="Arial" panose="020B0604020202020204" pitchFamily="34" charset="0"/>
                <a:ea typeface="+mn-ea"/>
                <a:cs typeface="+mn-cs"/>
                <a:sym typeface="+mn-lt"/>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400" b="0" i="0" u="none" strike="noStrike" kern="1200" cap="none" spc="0" normalizeH="0" baseline="0" noProof="0">
              <a:ln>
                <a:noFill/>
              </a:ln>
              <a:solidFill>
                <a:srgbClr val="6E6F73"/>
              </a:solidFill>
              <a:effectLst/>
              <a:uLnTx/>
              <a:uFillTx/>
              <a:latin typeface="Arial" panose="020B0604020202020204" pitchFamily="34" charset="0"/>
              <a:ea typeface="+mn-ea"/>
              <a:cs typeface="+mn-cs"/>
              <a:sym typeface="+mn-lt"/>
            </a:endParaRPr>
          </a:p>
        </p:txBody>
      </p:sp>
    </p:spTree>
    <p:extLst>
      <p:ext uri="{BB962C8B-B14F-4D97-AF65-F5344CB8AC3E}">
        <p14:creationId xmlns:p14="http://schemas.microsoft.com/office/powerpoint/2010/main" val="30774988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r>
              <a:rPr lang="en-US">
                <a:latin typeface="Arial" panose="020B0604020202020204" pitchFamily="34" charset="0"/>
              </a:rPr>
              <a:t>Grid assets : content types, and storage types (Unstructured , structured)</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6E6F73"/>
                </a:solidFill>
                <a:effectLst/>
                <a:uLnTx/>
                <a:uFillTx/>
                <a:latin typeface="Arial" panose="020B0604020202020204" pitchFamily="34" charset="0"/>
                <a:ea typeface="+mn-ea"/>
                <a:cs typeface="+mn-cs"/>
                <a:sym typeface="+mn-lt"/>
              </a:rPr>
              <a:t>Notes view: </a:t>
            </a:r>
            <a:fld id="{128CEAFE-FA94-43E5-B0FF-D47E1CCDD1B4}" type="slidenum">
              <a:rPr kumimoji="0" lang="en-US" sz="1400" b="0" i="0" u="none" strike="noStrike" kern="1200" cap="none" spc="0" normalizeH="0" baseline="0" noProof="0" smtClean="0">
                <a:ln>
                  <a:noFill/>
                </a:ln>
                <a:solidFill>
                  <a:srgbClr val="6E6F73"/>
                </a:solidFill>
                <a:effectLst/>
                <a:uLnTx/>
                <a:uFillTx/>
                <a:latin typeface="Arial" panose="020B0604020202020204" pitchFamily="34" charset="0"/>
                <a:ea typeface="+mn-ea"/>
                <a:cs typeface="+mn-cs"/>
                <a:sym typeface="+mn-lt"/>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400" b="0" i="0" u="none" strike="noStrike" kern="1200" cap="none" spc="0" normalizeH="0" baseline="0" noProof="0">
              <a:ln>
                <a:noFill/>
              </a:ln>
              <a:solidFill>
                <a:srgbClr val="6E6F73"/>
              </a:solidFill>
              <a:effectLst/>
              <a:uLnTx/>
              <a:uFillTx/>
              <a:latin typeface="Arial" panose="020B0604020202020204" pitchFamily="34" charset="0"/>
              <a:ea typeface="+mn-ea"/>
              <a:cs typeface="+mn-cs"/>
              <a:sym typeface="+mn-lt"/>
            </a:endParaRPr>
          </a:p>
        </p:txBody>
      </p:sp>
    </p:spTree>
    <p:extLst>
      <p:ext uri="{BB962C8B-B14F-4D97-AF65-F5344CB8AC3E}">
        <p14:creationId xmlns:p14="http://schemas.microsoft.com/office/powerpoint/2010/main" val="853474012"/>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4.svg"/><Relationship Id="rId3" Type="http://schemas.openxmlformats.org/officeDocument/2006/relationships/tags" Target="../tags/tag4.xml"/><Relationship Id="rId7" Type="http://schemas.openxmlformats.org/officeDocument/2006/relationships/image" Target="../media/image3.png"/><Relationship Id="rId2" Type="http://schemas.openxmlformats.org/officeDocument/2006/relationships/tags" Target="../tags/tag3.xml"/><Relationship Id="rId1" Type="http://schemas.openxmlformats.org/officeDocument/2006/relationships/vmlDrawing" Target="../drawings/vmlDrawing2.vml"/><Relationship Id="rId6" Type="http://schemas.openxmlformats.org/officeDocument/2006/relationships/image" Target="../media/image2.emf"/><Relationship Id="rId5" Type="http://schemas.openxmlformats.org/officeDocument/2006/relationships/oleObject" Target="../embeddings/oleObject2.bin"/><Relationship Id="rId10" Type="http://schemas.openxmlformats.org/officeDocument/2006/relationships/image" Target="../media/image6.png"/><Relationship Id="rId4" Type="http://schemas.openxmlformats.org/officeDocument/2006/relationships/slideMaster" Target="../slideMasters/slideMaster1.xml"/><Relationship Id="rId9"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3" Type="http://schemas.openxmlformats.org/officeDocument/2006/relationships/tags" Target="../tags/tag20.xml"/><Relationship Id="rId7" Type="http://schemas.openxmlformats.org/officeDocument/2006/relationships/image" Target="../media/image9.png"/><Relationship Id="rId2" Type="http://schemas.openxmlformats.org/officeDocument/2006/relationships/tags" Target="../tags/tag19.xml"/><Relationship Id="rId1" Type="http://schemas.openxmlformats.org/officeDocument/2006/relationships/vmlDrawing" Target="../drawings/vmlDrawing11.vml"/><Relationship Id="rId6" Type="http://schemas.openxmlformats.org/officeDocument/2006/relationships/image" Target="../media/image8.emf"/><Relationship Id="rId5" Type="http://schemas.openxmlformats.org/officeDocument/2006/relationships/oleObject" Target="../embeddings/oleObject11.bin"/><Relationship Id="rId4"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3" Type="http://schemas.openxmlformats.org/officeDocument/2006/relationships/tags" Target="../tags/tag140.xml"/><Relationship Id="rId7" Type="http://schemas.openxmlformats.org/officeDocument/2006/relationships/image" Target="../media/image10.png"/><Relationship Id="rId2" Type="http://schemas.openxmlformats.org/officeDocument/2006/relationships/tags" Target="../tags/tag139.xml"/><Relationship Id="rId1" Type="http://schemas.openxmlformats.org/officeDocument/2006/relationships/vmlDrawing" Target="../drawings/vmlDrawing89.vml"/><Relationship Id="rId6" Type="http://schemas.openxmlformats.org/officeDocument/2006/relationships/image" Target="../media/image8.emf"/><Relationship Id="rId5" Type="http://schemas.openxmlformats.org/officeDocument/2006/relationships/oleObject" Target="../embeddings/oleObject89.bin"/><Relationship Id="rId4" Type="http://schemas.openxmlformats.org/officeDocument/2006/relationships/slideMaster" Target="../slideMasters/slideMaster2.xml"/></Relationships>
</file>

<file path=ppt/slideLayouts/_rels/slideLayout10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41.xml"/><Relationship Id="rId1" Type="http://schemas.openxmlformats.org/officeDocument/2006/relationships/vmlDrawing" Target="../drawings/vmlDrawing90.vml"/><Relationship Id="rId6" Type="http://schemas.openxmlformats.org/officeDocument/2006/relationships/image" Target="../media/image11.png"/><Relationship Id="rId5" Type="http://schemas.openxmlformats.org/officeDocument/2006/relationships/image" Target="../media/image8.emf"/><Relationship Id="rId4" Type="http://schemas.openxmlformats.org/officeDocument/2006/relationships/oleObject" Target="../embeddings/oleObject90.bin"/></Relationships>
</file>

<file path=ppt/slideLayouts/_rels/slideLayout102.xml.rels><?xml version="1.0" encoding="UTF-8" standalone="yes"?>
<Relationships xmlns="http://schemas.openxmlformats.org/package/2006/relationships"><Relationship Id="rId3" Type="http://schemas.openxmlformats.org/officeDocument/2006/relationships/tags" Target="../tags/tag143.xml"/><Relationship Id="rId7" Type="http://schemas.openxmlformats.org/officeDocument/2006/relationships/image" Target="../media/image13.png"/><Relationship Id="rId2" Type="http://schemas.openxmlformats.org/officeDocument/2006/relationships/tags" Target="../tags/tag142.xml"/><Relationship Id="rId1" Type="http://schemas.openxmlformats.org/officeDocument/2006/relationships/vmlDrawing" Target="../drawings/vmlDrawing91.vml"/><Relationship Id="rId6" Type="http://schemas.openxmlformats.org/officeDocument/2006/relationships/image" Target="../media/image12.emf"/><Relationship Id="rId5" Type="http://schemas.openxmlformats.org/officeDocument/2006/relationships/oleObject" Target="../embeddings/oleObject91.bin"/><Relationship Id="rId4" Type="http://schemas.openxmlformats.org/officeDocument/2006/relationships/slideMaster" Target="../slideMasters/slideMaster2.xml"/></Relationships>
</file>

<file path=ppt/slideLayouts/_rels/slideLayout103.xml.rels><?xml version="1.0" encoding="UTF-8" standalone="yes"?>
<Relationships xmlns="http://schemas.openxmlformats.org/package/2006/relationships"><Relationship Id="rId3" Type="http://schemas.openxmlformats.org/officeDocument/2006/relationships/tags" Target="../tags/tag145.xml"/><Relationship Id="rId7" Type="http://schemas.openxmlformats.org/officeDocument/2006/relationships/image" Target="../media/image11.png"/><Relationship Id="rId2" Type="http://schemas.openxmlformats.org/officeDocument/2006/relationships/tags" Target="../tags/tag144.xml"/><Relationship Id="rId1" Type="http://schemas.openxmlformats.org/officeDocument/2006/relationships/vmlDrawing" Target="../drawings/vmlDrawing92.vml"/><Relationship Id="rId6" Type="http://schemas.openxmlformats.org/officeDocument/2006/relationships/image" Target="../media/image8.emf"/><Relationship Id="rId5" Type="http://schemas.openxmlformats.org/officeDocument/2006/relationships/oleObject" Target="../embeddings/oleObject92.bin"/><Relationship Id="rId4" Type="http://schemas.openxmlformats.org/officeDocument/2006/relationships/slideMaster" Target="../slideMasters/slideMaster2.xml"/></Relationships>
</file>

<file path=ppt/slideLayouts/_rels/slideLayout104.xml.rels><?xml version="1.0" encoding="UTF-8" standalone="yes"?>
<Relationships xmlns="http://schemas.openxmlformats.org/package/2006/relationships"><Relationship Id="rId3" Type="http://schemas.openxmlformats.org/officeDocument/2006/relationships/tags" Target="../tags/tag147.xml"/><Relationship Id="rId7" Type="http://schemas.openxmlformats.org/officeDocument/2006/relationships/image" Target="../media/image10.png"/><Relationship Id="rId2" Type="http://schemas.openxmlformats.org/officeDocument/2006/relationships/tags" Target="../tags/tag146.xml"/><Relationship Id="rId1" Type="http://schemas.openxmlformats.org/officeDocument/2006/relationships/vmlDrawing" Target="../drawings/vmlDrawing93.vml"/><Relationship Id="rId6" Type="http://schemas.openxmlformats.org/officeDocument/2006/relationships/image" Target="../media/image8.emf"/><Relationship Id="rId5" Type="http://schemas.openxmlformats.org/officeDocument/2006/relationships/oleObject" Target="../embeddings/oleObject93.bin"/><Relationship Id="rId4" Type="http://schemas.openxmlformats.org/officeDocument/2006/relationships/slideMaster" Target="../slideMasters/slideMaster2.xml"/></Relationships>
</file>

<file path=ppt/slideLayouts/_rels/slideLayout105.xml.rels><?xml version="1.0" encoding="UTF-8" standalone="yes"?>
<Relationships xmlns="http://schemas.openxmlformats.org/package/2006/relationships"><Relationship Id="rId3" Type="http://schemas.openxmlformats.org/officeDocument/2006/relationships/tags" Target="../tags/tag149.xml"/><Relationship Id="rId7" Type="http://schemas.openxmlformats.org/officeDocument/2006/relationships/image" Target="../media/image11.png"/><Relationship Id="rId2" Type="http://schemas.openxmlformats.org/officeDocument/2006/relationships/tags" Target="../tags/tag148.xml"/><Relationship Id="rId1" Type="http://schemas.openxmlformats.org/officeDocument/2006/relationships/vmlDrawing" Target="../drawings/vmlDrawing94.vml"/><Relationship Id="rId6" Type="http://schemas.openxmlformats.org/officeDocument/2006/relationships/image" Target="../media/image8.emf"/><Relationship Id="rId5" Type="http://schemas.openxmlformats.org/officeDocument/2006/relationships/oleObject" Target="../embeddings/oleObject94.bin"/><Relationship Id="rId4" Type="http://schemas.openxmlformats.org/officeDocument/2006/relationships/slideMaster" Target="../slideMasters/slideMaster2.xml"/></Relationships>
</file>

<file path=ppt/slideLayouts/_rels/slideLayout106.xml.rels><?xml version="1.0" encoding="UTF-8" standalone="yes"?>
<Relationships xmlns="http://schemas.openxmlformats.org/package/2006/relationships"><Relationship Id="rId3" Type="http://schemas.openxmlformats.org/officeDocument/2006/relationships/tags" Target="../tags/tag151.xml"/><Relationship Id="rId7" Type="http://schemas.openxmlformats.org/officeDocument/2006/relationships/image" Target="../media/image10.png"/><Relationship Id="rId2" Type="http://schemas.openxmlformats.org/officeDocument/2006/relationships/tags" Target="../tags/tag150.xml"/><Relationship Id="rId1" Type="http://schemas.openxmlformats.org/officeDocument/2006/relationships/vmlDrawing" Target="../drawings/vmlDrawing95.vml"/><Relationship Id="rId6" Type="http://schemas.openxmlformats.org/officeDocument/2006/relationships/image" Target="../media/image8.emf"/><Relationship Id="rId5" Type="http://schemas.openxmlformats.org/officeDocument/2006/relationships/oleObject" Target="../embeddings/oleObject95.bin"/><Relationship Id="rId4" Type="http://schemas.openxmlformats.org/officeDocument/2006/relationships/slideMaster" Target="../slideMasters/slideMaster2.xml"/></Relationships>
</file>

<file path=ppt/slideLayouts/_rels/slideLayout107.xml.rels><?xml version="1.0" encoding="UTF-8" standalone="yes"?>
<Relationships xmlns="http://schemas.openxmlformats.org/package/2006/relationships"><Relationship Id="rId3" Type="http://schemas.openxmlformats.org/officeDocument/2006/relationships/tags" Target="../tags/tag153.xml"/><Relationship Id="rId7" Type="http://schemas.openxmlformats.org/officeDocument/2006/relationships/image" Target="../media/image11.png"/><Relationship Id="rId2" Type="http://schemas.openxmlformats.org/officeDocument/2006/relationships/tags" Target="../tags/tag152.xml"/><Relationship Id="rId1" Type="http://schemas.openxmlformats.org/officeDocument/2006/relationships/vmlDrawing" Target="../drawings/vmlDrawing96.vml"/><Relationship Id="rId6" Type="http://schemas.openxmlformats.org/officeDocument/2006/relationships/image" Target="../media/image8.emf"/><Relationship Id="rId5" Type="http://schemas.openxmlformats.org/officeDocument/2006/relationships/oleObject" Target="../embeddings/oleObject96.bin"/><Relationship Id="rId4" Type="http://schemas.openxmlformats.org/officeDocument/2006/relationships/slideMaster" Target="../slideMasters/slideMaster2.xml"/></Relationships>
</file>

<file path=ppt/slideLayouts/_rels/slideLayout108.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54.xml"/><Relationship Id="rId1" Type="http://schemas.openxmlformats.org/officeDocument/2006/relationships/vmlDrawing" Target="../drawings/vmlDrawing97.vml"/><Relationship Id="rId5" Type="http://schemas.openxmlformats.org/officeDocument/2006/relationships/image" Target="../media/image8.emf"/><Relationship Id="rId4" Type="http://schemas.openxmlformats.org/officeDocument/2006/relationships/oleObject" Target="../embeddings/oleObject97.bin"/></Relationships>
</file>

<file path=ppt/slideLayouts/_rels/slideLayout109.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slideMaster" Target="../slideMasters/slideMaster2.xml"/><Relationship Id="rId7" Type="http://schemas.openxmlformats.org/officeDocument/2006/relationships/image" Target="../media/image18.svg"/><Relationship Id="rId2" Type="http://schemas.openxmlformats.org/officeDocument/2006/relationships/tags" Target="../tags/tag155.xml"/><Relationship Id="rId1" Type="http://schemas.openxmlformats.org/officeDocument/2006/relationships/vmlDrawing" Target="../drawings/vmlDrawing98.vml"/><Relationship Id="rId6" Type="http://schemas.openxmlformats.org/officeDocument/2006/relationships/image" Target="../media/image3.png"/><Relationship Id="rId5" Type="http://schemas.openxmlformats.org/officeDocument/2006/relationships/image" Target="../media/image8.emf"/><Relationship Id="rId4" Type="http://schemas.openxmlformats.org/officeDocument/2006/relationships/oleObject" Target="../embeddings/oleObject98.bin"/><Relationship Id="rId9" Type="http://schemas.openxmlformats.org/officeDocument/2006/relationships/image" Target="../media/image6.png"/></Relationships>
</file>

<file path=ppt/slideLayouts/_rels/slideLayout1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1.xml"/><Relationship Id="rId1" Type="http://schemas.openxmlformats.org/officeDocument/2006/relationships/vmlDrawing" Target="../drawings/vmlDrawing12.vml"/><Relationship Id="rId6" Type="http://schemas.openxmlformats.org/officeDocument/2006/relationships/image" Target="../media/image9.png"/><Relationship Id="rId5" Type="http://schemas.openxmlformats.org/officeDocument/2006/relationships/image" Target="../media/image8.emf"/><Relationship Id="rId4" Type="http://schemas.openxmlformats.org/officeDocument/2006/relationships/oleObject" Target="../embeddings/oleObject12.bin"/></Relationships>
</file>

<file path=ppt/slideLayouts/_rels/slideLayout110.xml.rels><?xml version="1.0" encoding="UTF-8" standalone="yes"?>
<Relationships xmlns="http://schemas.openxmlformats.org/package/2006/relationships"><Relationship Id="rId3" Type="http://schemas.openxmlformats.org/officeDocument/2006/relationships/tags" Target="../tags/tag157.xml"/><Relationship Id="rId2" Type="http://schemas.openxmlformats.org/officeDocument/2006/relationships/tags" Target="../tags/tag156.xml"/><Relationship Id="rId1" Type="http://schemas.openxmlformats.org/officeDocument/2006/relationships/vmlDrawing" Target="../drawings/vmlDrawing99.vml"/><Relationship Id="rId6" Type="http://schemas.openxmlformats.org/officeDocument/2006/relationships/image" Target="../media/image8.emf"/><Relationship Id="rId5" Type="http://schemas.openxmlformats.org/officeDocument/2006/relationships/oleObject" Target="../embeddings/oleObject99.bin"/><Relationship Id="rId4" Type="http://schemas.openxmlformats.org/officeDocument/2006/relationships/slideMaster" Target="../slideMasters/slideMaster2.xml"/></Relationships>
</file>

<file path=ppt/slideLayouts/_rels/slideLayout11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58.xml"/><Relationship Id="rId1" Type="http://schemas.openxmlformats.org/officeDocument/2006/relationships/vmlDrawing" Target="../drawings/vmlDrawing100.vml"/><Relationship Id="rId6" Type="http://schemas.openxmlformats.org/officeDocument/2006/relationships/image" Target="../media/image15.png"/><Relationship Id="rId5" Type="http://schemas.openxmlformats.org/officeDocument/2006/relationships/image" Target="../media/image12.emf"/><Relationship Id="rId4" Type="http://schemas.openxmlformats.org/officeDocument/2006/relationships/oleObject" Target="../embeddings/oleObject100.bin"/></Relationships>
</file>

<file path=ppt/slideLayouts/_rels/slideLayout112.xml.rels><?xml version="1.0" encoding="UTF-8" standalone="yes"?>
<Relationships xmlns="http://schemas.openxmlformats.org/package/2006/relationships"><Relationship Id="rId3" Type="http://schemas.openxmlformats.org/officeDocument/2006/relationships/tags" Target="../tags/tag160.xml"/><Relationship Id="rId2" Type="http://schemas.openxmlformats.org/officeDocument/2006/relationships/tags" Target="../tags/tag159.xml"/><Relationship Id="rId1" Type="http://schemas.openxmlformats.org/officeDocument/2006/relationships/vmlDrawing" Target="../drawings/vmlDrawing101.vml"/><Relationship Id="rId6" Type="http://schemas.openxmlformats.org/officeDocument/2006/relationships/image" Target="../media/image8.emf"/><Relationship Id="rId5" Type="http://schemas.openxmlformats.org/officeDocument/2006/relationships/oleObject" Target="../embeddings/oleObject101.bin"/><Relationship Id="rId4" Type="http://schemas.openxmlformats.org/officeDocument/2006/relationships/slideMaster" Target="../slideMasters/slideMaster2.xml"/></Relationships>
</file>

<file path=ppt/slideLayouts/_rels/slideLayout113.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61.xml"/><Relationship Id="rId1" Type="http://schemas.openxmlformats.org/officeDocument/2006/relationships/vmlDrawing" Target="../drawings/vmlDrawing102.vml"/><Relationship Id="rId5" Type="http://schemas.openxmlformats.org/officeDocument/2006/relationships/image" Target="../media/image8.emf"/><Relationship Id="rId4" Type="http://schemas.openxmlformats.org/officeDocument/2006/relationships/oleObject" Target="../embeddings/oleObject102.bin"/></Relationships>
</file>

<file path=ppt/slideLayouts/_rels/slideLayout114.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62.xml"/><Relationship Id="rId1" Type="http://schemas.openxmlformats.org/officeDocument/2006/relationships/vmlDrawing" Target="../drawings/vmlDrawing103.vml"/><Relationship Id="rId5" Type="http://schemas.openxmlformats.org/officeDocument/2006/relationships/image" Target="../media/image8.emf"/><Relationship Id="rId4" Type="http://schemas.openxmlformats.org/officeDocument/2006/relationships/oleObject" Target="../embeddings/oleObject103.bin"/></Relationships>
</file>

<file path=ppt/slideLayouts/_rels/slideLayout115.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63.xml"/><Relationship Id="rId1" Type="http://schemas.openxmlformats.org/officeDocument/2006/relationships/vmlDrawing" Target="../drawings/vmlDrawing104.vml"/><Relationship Id="rId5" Type="http://schemas.openxmlformats.org/officeDocument/2006/relationships/image" Target="../media/image8.emf"/><Relationship Id="rId4" Type="http://schemas.openxmlformats.org/officeDocument/2006/relationships/oleObject" Target="../embeddings/oleObject104.bin"/></Relationships>
</file>

<file path=ppt/slideLayouts/_rels/slideLayout116.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64.xml"/><Relationship Id="rId1" Type="http://schemas.openxmlformats.org/officeDocument/2006/relationships/vmlDrawing" Target="../drawings/vmlDrawing105.vml"/><Relationship Id="rId5" Type="http://schemas.openxmlformats.org/officeDocument/2006/relationships/image" Target="../media/image2.emf"/><Relationship Id="rId4" Type="http://schemas.openxmlformats.org/officeDocument/2006/relationships/oleObject" Target="../embeddings/oleObject105.bin"/></Relationships>
</file>

<file path=ppt/slideLayouts/_rels/slideLayout117.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65.xml"/><Relationship Id="rId1" Type="http://schemas.openxmlformats.org/officeDocument/2006/relationships/vmlDrawing" Target="../drawings/vmlDrawing106.vml"/><Relationship Id="rId5" Type="http://schemas.openxmlformats.org/officeDocument/2006/relationships/image" Target="../media/image8.emf"/><Relationship Id="rId4" Type="http://schemas.openxmlformats.org/officeDocument/2006/relationships/oleObject" Target="../embeddings/oleObject106.bin"/></Relationships>
</file>

<file path=ppt/slideLayouts/_rels/slideLayout118.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tags" Target="../tags/tag167.xml"/><Relationship Id="rId7" Type="http://schemas.openxmlformats.org/officeDocument/2006/relationships/image" Target="../media/image3.png"/><Relationship Id="rId2" Type="http://schemas.openxmlformats.org/officeDocument/2006/relationships/tags" Target="../tags/tag166.xml"/><Relationship Id="rId1" Type="http://schemas.openxmlformats.org/officeDocument/2006/relationships/vmlDrawing" Target="../drawings/vmlDrawing107.vml"/><Relationship Id="rId6" Type="http://schemas.openxmlformats.org/officeDocument/2006/relationships/image" Target="../media/image2.emf"/><Relationship Id="rId5" Type="http://schemas.openxmlformats.org/officeDocument/2006/relationships/oleObject" Target="../embeddings/oleObject107.bin"/><Relationship Id="rId10" Type="http://schemas.openxmlformats.org/officeDocument/2006/relationships/image" Target="../media/image6.png"/><Relationship Id="rId4" Type="http://schemas.openxmlformats.org/officeDocument/2006/relationships/slideMaster" Target="../slideMasters/slideMaster2.xml"/><Relationship Id="rId9" Type="http://schemas.openxmlformats.org/officeDocument/2006/relationships/image" Target="../media/image5.png"/></Relationships>
</file>

<file path=ppt/slideLayouts/_rels/slideLayout119.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169.xml"/><Relationship Id="rId7" Type="http://schemas.openxmlformats.org/officeDocument/2006/relationships/image" Target="../media/image5.png"/><Relationship Id="rId2" Type="http://schemas.openxmlformats.org/officeDocument/2006/relationships/tags" Target="../tags/tag168.xml"/><Relationship Id="rId1" Type="http://schemas.openxmlformats.org/officeDocument/2006/relationships/vmlDrawing" Target="../drawings/vmlDrawing108.vml"/><Relationship Id="rId6" Type="http://schemas.openxmlformats.org/officeDocument/2006/relationships/image" Target="../media/image2.emf"/><Relationship Id="rId5" Type="http://schemas.openxmlformats.org/officeDocument/2006/relationships/oleObject" Target="../embeddings/oleObject108.bin"/><Relationship Id="rId10" Type="http://schemas.openxmlformats.org/officeDocument/2006/relationships/image" Target="../media/image6.png"/><Relationship Id="rId4" Type="http://schemas.openxmlformats.org/officeDocument/2006/relationships/slideMaster" Target="../slideMasters/slideMaster2.xml"/><Relationship Id="rId9" Type="http://schemas.openxmlformats.org/officeDocument/2006/relationships/image" Target="../media/image18.svg"/></Relationships>
</file>

<file path=ppt/slideLayouts/_rels/slideLayout1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2.xml"/><Relationship Id="rId1" Type="http://schemas.openxmlformats.org/officeDocument/2006/relationships/vmlDrawing" Target="../drawings/vmlDrawing13.vml"/><Relationship Id="rId6" Type="http://schemas.openxmlformats.org/officeDocument/2006/relationships/image" Target="../media/image9.png"/><Relationship Id="rId5" Type="http://schemas.openxmlformats.org/officeDocument/2006/relationships/image" Target="../media/image8.emf"/><Relationship Id="rId4" Type="http://schemas.openxmlformats.org/officeDocument/2006/relationships/oleObject" Target="../embeddings/oleObject13.bin"/></Relationships>
</file>

<file path=ppt/slideLayouts/_rels/slideLayout120.xml.rels><?xml version="1.0" encoding="UTF-8" standalone="yes"?>
<Relationships xmlns="http://schemas.openxmlformats.org/package/2006/relationships"><Relationship Id="rId3" Type="http://schemas.openxmlformats.org/officeDocument/2006/relationships/tags" Target="../tags/tag171.xml"/><Relationship Id="rId7" Type="http://schemas.openxmlformats.org/officeDocument/2006/relationships/image" Target="../media/image7.png"/><Relationship Id="rId2" Type="http://schemas.openxmlformats.org/officeDocument/2006/relationships/tags" Target="../tags/tag170.xml"/><Relationship Id="rId1" Type="http://schemas.openxmlformats.org/officeDocument/2006/relationships/vmlDrawing" Target="../drawings/vmlDrawing109.vml"/><Relationship Id="rId6" Type="http://schemas.openxmlformats.org/officeDocument/2006/relationships/image" Target="../media/image2.emf"/><Relationship Id="rId5" Type="http://schemas.openxmlformats.org/officeDocument/2006/relationships/oleObject" Target="../embeddings/oleObject109.bin"/><Relationship Id="rId4" Type="http://schemas.openxmlformats.org/officeDocument/2006/relationships/slideMaster" Target="../slideMasters/slideMaster2.xml"/></Relationships>
</file>

<file path=ppt/slideLayouts/_rels/slideLayout121.xml.rels><?xml version="1.0" encoding="UTF-8" standalone="yes"?>
<Relationships xmlns="http://schemas.openxmlformats.org/package/2006/relationships"><Relationship Id="rId3" Type="http://schemas.openxmlformats.org/officeDocument/2006/relationships/tags" Target="../tags/tag173.xml"/><Relationship Id="rId2" Type="http://schemas.openxmlformats.org/officeDocument/2006/relationships/tags" Target="../tags/tag172.xml"/><Relationship Id="rId1" Type="http://schemas.openxmlformats.org/officeDocument/2006/relationships/vmlDrawing" Target="../drawings/vmlDrawing110.vml"/><Relationship Id="rId6" Type="http://schemas.openxmlformats.org/officeDocument/2006/relationships/image" Target="../media/image8.emf"/><Relationship Id="rId5" Type="http://schemas.openxmlformats.org/officeDocument/2006/relationships/oleObject" Target="../embeddings/oleObject110.bin"/><Relationship Id="rId4" Type="http://schemas.openxmlformats.org/officeDocument/2006/relationships/slideMaster" Target="../slideMasters/slideMaster2.xml"/></Relationships>
</file>

<file path=ppt/slideLayouts/_rels/slideLayout122.xml.rels><?xml version="1.0" encoding="UTF-8" standalone="yes"?>
<Relationships xmlns="http://schemas.openxmlformats.org/package/2006/relationships"><Relationship Id="rId3" Type="http://schemas.openxmlformats.org/officeDocument/2006/relationships/tags" Target="../tags/tag175.xml"/><Relationship Id="rId2" Type="http://schemas.openxmlformats.org/officeDocument/2006/relationships/tags" Target="../tags/tag174.xml"/><Relationship Id="rId1" Type="http://schemas.openxmlformats.org/officeDocument/2006/relationships/vmlDrawing" Target="../drawings/vmlDrawing111.vml"/><Relationship Id="rId6" Type="http://schemas.openxmlformats.org/officeDocument/2006/relationships/image" Target="../media/image8.emf"/><Relationship Id="rId5" Type="http://schemas.openxmlformats.org/officeDocument/2006/relationships/oleObject" Target="../embeddings/oleObject111.bin"/><Relationship Id="rId4" Type="http://schemas.openxmlformats.org/officeDocument/2006/relationships/slideMaster" Target="../slideMasters/slideMaster2.xml"/></Relationships>
</file>

<file path=ppt/slideLayouts/_rels/slideLayout123.xml.rels><?xml version="1.0" encoding="UTF-8" standalone="yes"?>
<Relationships xmlns="http://schemas.openxmlformats.org/package/2006/relationships"><Relationship Id="rId3" Type="http://schemas.openxmlformats.org/officeDocument/2006/relationships/tags" Target="../tags/tag177.xml"/><Relationship Id="rId2" Type="http://schemas.openxmlformats.org/officeDocument/2006/relationships/tags" Target="../tags/tag176.xml"/><Relationship Id="rId1" Type="http://schemas.openxmlformats.org/officeDocument/2006/relationships/vmlDrawing" Target="../drawings/vmlDrawing112.vml"/><Relationship Id="rId6" Type="http://schemas.openxmlformats.org/officeDocument/2006/relationships/image" Target="../media/image8.emf"/><Relationship Id="rId5" Type="http://schemas.openxmlformats.org/officeDocument/2006/relationships/oleObject" Target="../embeddings/oleObject112.bin"/><Relationship Id="rId4" Type="http://schemas.openxmlformats.org/officeDocument/2006/relationships/slideMaster" Target="../slideMasters/slideMaster2.xml"/></Relationships>
</file>

<file path=ppt/slideLayouts/_rels/slideLayout124.xml.rels><?xml version="1.0" encoding="UTF-8" standalone="yes"?>
<Relationships xmlns="http://schemas.openxmlformats.org/package/2006/relationships"><Relationship Id="rId3" Type="http://schemas.openxmlformats.org/officeDocument/2006/relationships/tags" Target="../tags/tag179.xml"/><Relationship Id="rId2" Type="http://schemas.openxmlformats.org/officeDocument/2006/relationships/tags" Target="../tags/tag178.xml"/><Relationship Id="rId1" Type="http://schemas.openxmlformats.org/officeDocument/2006/relationships/vmlDrawing" Target="../drawings/vmlDrawing113.vml"/><Relationship Id="rId6" Type="http://schemas.openxmlformats.org/officeDocument/2006/relationships/image" Target="../media/image8.emf"/><Relationship Id="rId5" Type="http://schemas.openxmlformats.org/officeDocument/2006/relationships/oleObject" Target="../embeddings/oleObject113.bin"/><Relationship Id="rId4" Type="http://schemas.openxmlformats.org/officeDocument/2006/relationships/slideMaster" Target="../slideMasters/slideMaster2.xml"/></Relationships>
</file>

<file path=ppt/slideLayouts/_rels/slideLayout125.xml.rels><?xml version="1.0" encoding="UTF-8" standalone="yes"?>
<Relationships xmlns="http://schemas.openxmlformats.org/package/2006/relationships"><Relationship Id="rId3" Type="http://schemas.openxmlformats.org/officeDocument/2006/relationships/tags" Target="../tags/tag181.xml"/><Relationship Id="rId2" Type="http://schemas.openxmlformats.org/officeDocument/2006/relationships/tags" Target="../tags/tag180.xml"/><Relationship Id="rId1" Type="http://schemas.openxmlformats.org/officeDocument/2006/relationships/vmlDrawing" Target="../drawings/vmlDrawing114.vml"/><Relationship Id="rId6" Type="http://schemas.openxmlformats.org/officeDocument/2006/relationships/image" Target="../media/image8.emf"/><Relationship Id="rId5" Type="http://schemas.openxmlformats.org/officeDocument/2006/relationships/oleObject" Target="../embeddings/oleObject114.bin"/><Relationship Id="rId4" Type="http://schemas.openxmlformats.org/officeDocument/2006/relationships/slideMaster" Target="../slideMasters/slideMaster2.xml"/></Relationships>
</file>

<file path=ppt/slideLayouts/_rels/slideLayout126.xml.rels><?xml version="1.0" encoding="UTF-8" standalone="yes"?>
<Relationships xmlns="http://schemas.openxmlformats.org/package/2006/relationships"><Relationship Id="rId3" Type="http://schemas.openxmlformats.org/officeDocument/2006/relationships/tags" Target="../tags/tag183.xml"/><Relationship Id="rId7" Type="http://schemas.openxmlformats.org/officeDocument/2006/relationships/image" Target="../media/image9.png"/><Relationship Id="rId2" Type="http://schemas.openxmlformats.org/officeDocument/2006/relationships/tags" Target="../tags/tag182.xml"/><Relationship Id="rId1" Type="http://schemas.openxmlformats.org/officeDocument/2006/relationships/vmlDrawing" Target="../drawings/vmlDrawing115.vml"/><Relationship Id="rId6" Type="http://schemas.openxmlformats.org/officeDocument/2006/relationships/image" Target="../media/image8.emf"/><Relationship Id="rId5" Type="http://schemas.openxmlformats.org/officeDocument/2006/relationships/oleObject" Target="../embeddings/oleObject115.bin"/><Relationship Id="rId4" Type="http://schemas.openxmlformats.org/officeDocument/2006/relationships/slideMaster" Target="../slideMasters/slideMaster2.xml"/></Relationships>
</file>

<file path=ppt/slideLayouts/_rels/slideLayout127.xml.rels><?xml version="1.0" encoding="UTF-8" standalone="yes"?>
<Relationships xmlns="http://schemas.openxmlformats.org/package/2006/relationships"><Relationship Id="rId3" Type="http://schemas.openxmlformats.org/officeDocument/2006/relationships/tags" Target="../tags/tag185.xml"/><Relationship Id="rId7" Type="http://schemas.openxmlformats.org/officeDocument/2006/relationships/image" Target="../media/image9.png"/><Relationship Id="rId2" Type="http://schemas.openxmlformats.org/officeDocument/2006/relationships/tags" Target="../tags/tag184.xml"/><Relationship Id="rId1" Type="http://schemas.openxmlformats.org/officeDocument/2006/relationships/vmlDrawing" Target="../drawings/vmlDrawing116.vml"/><Relationship Id="rId6" Type="http://schemas.openxmlformats.org/officeDocument/2006/relationships/image" Target="../media/image8.emf"/><Relationship Id="rId5" Type="http://schemas.openxmlformats.org/officeDocument/2006/relationships/oleObject" Target="../embeddings/oleObject116.bin"/><Relationship Id="rId4" Type="http://schemas.openxmlformats.org/officeDocument/2006/relationships/slideMaster" Target="../slideMasters/slideMaster2.xml"/></Relationships>
</file>

<file path=ppt/slideLayouts/_rels/slideLayout128.xml.rels><?xml version="1.0" encoding="UTF-8" standalone="yes"?>
<Relationships xmlns="http://schemas.openxmlformats.org/package/2006/relationships"><Relationship Id="rId3" Type="http://schemas.openxmlformats.org/officeDocument/2006/relationships/tags" Target="../tags/tag187.xml"/><Relationship Id="rId7" Type="http://schemas.openxmlformats.org/officeDocument/2006/relationships/image" Target="../media/image9.png"/><Relationship Id="rId2" Type="http://schemas.openxmlformats.org/officeDocument/2006/relationships/tags" Target="../tags/tag186.xml"/><Relationship Id="rId1" Type="http://schemas.openxmlformats.org/officeDocument/2006/relationships/vmlDrawing" Target="../drawings/vmlDrawing117.vml"/><Relationship Id="rId6" Type="http://schemas.openxmlformats.org/officeDocument/2006/relationships/image" Target="../media/image8.emf"/><Relationship Id="rId5" Type="http://schemas.openxmlformats.org/officeDocument/2006/relationships/oleObject" Target="../embeddings/oleObject117.bin"/><Relationship Id="rId4" Type="http://schemas.openxmlformats.org/officeDocument/2006/relationships/slideMaster" Target="../slideMasters/slideMaster2.xml"/></Relationships>
</file>

<file path=ppt/slideLayouts/_rels/slideLayout129.xml.rels><?xml version="1.0" encoding="UTF-8" standalone="yes"?>
<Relationships xmlns="http://schemas.openxmlformats.org/package/2006/relationships"><Relationship Id="rId3" Type="http://schemas.openxmlformats.org/officeDocument/2006/relationships/tags" Target="../tags/tag189.xml"/><Relationship Id="rId7" Type="http://schemas.openxmlformats.org/officeDocument/2006/relationships/image" Target="../media/image9.png"/><Relationship Id="rId2" Type="http://schemas.openxmlformats.org/officeDocument/2006/relationships/tags" Target="../tags/tag188.xml"/><Relationship Id="rId1" Type="http://schemas.openxmlformats.org/officeDocument/2006/relationships/vmlDrawing" Target="../drawings/vmlDrawing118.vml"/><Relationship Id="rId6" Type="http://schemas.openxmlformats.org/officeDocument/2006/relationships/image" Target="../media/image8.emf"/><Relationship Id="rId5" Type="http://schemas.openxmlformats.org/officeDocument/2006/relationships/oleObject" Target="../embeddings/oleObject118.bin"/><Relationship Id="rId4"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3.xml"/><Relationship Id="rId1" Type="http://schemas.openxmlformats.org/officeDocument/2006/relationships/vmlDrawing" Target="../drawings/vmlDrawing14.vml"/><Relationship Id="rId6" Type="http://schemas.openxmlformats.org/officeDocument/2006/relationships/image" Target="../media/image9.png"/><Relationship Id="rId5" Type="http://schemas.openxmlformats.org/officeDocument/2006/relationships/image" Target="../media/image8.emf"/><Relationship Id="rId4" Type="http://schemas.openxmlformats.org/officeDocument/2006/relationships/oleObject" Target="../embeddings/oleObject14.bin"/></Relationships>
</file>

<file path=ppt/slideLayouts/_rels/slideLayout130.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90.xml"/><Relationship Id="rId1" Type="http://schemas.openxmlformats.org/officeDocument/2006/relationships/vmlDrawing" Target="../drawings/vmlDrawing119.vml"/><Relationship Id="rId6" Type="http://schemas.openxmlformats.org/officeDocument/2006/relationships/image" Target="../media/image9.png"/><Relationship Id="rId5" Type="http://schemas.openxmlformats.org/officeDocument/2006/relationships/image" Target="../media/image8.emf"/><Relationship Id="rId4" Type="http://schemas.openxmlformats.org/officeDocument/2006/relationships/oleObject" Target="../embeddings/oleObject119.bin"/></Relationships>
</file>

<file path=ppt/slideLayouts/_rels/slideLayout13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91.xml"/><Relationship Id="rId1" Type="http://schemas.openxmlformats.org/officeDocument/2006/relationships/vmlDrawing" Target="../drawings/vmlDrawing120.vml"/><Relationship Id="rId6" Type="http://schemas.openxmlformats.org/officeDocument/2006/relationships/image" Target="../media/image9.png"/><Relationship Id="rId5" Type="http://schemas.openxmlformats.org/officeDocument/2006/relationships/image" Target="../media/image8.emf"/><Relationship Id="rId4" Type="http://schemas.openxmlformats.org/officeDocument/2006/relationships/oleObject" Target="../embeddings/oleObject120.bin"/></Relationships>
</file>

<file path=ppt/slideLayouts/_rels/slideLayout132.xml.rels><?xml version="1.0" encoding="UTF-8" standalone="yes"?>
<Relationships xmlns="http://schemas.openxmlformats.org/package/2006/relationships"><Relationship Id="rId3" Type="http://schemas.openxmlformats.org/officeDocument/2006/relationships/tags" Target="../tags/tag193.xml"/><Relationship Id="rId7" Type="http://schemas.openxmlformats.org/officeDocument/2006/relationships/image" Target="../media/image10.png"/><Relationship Id="rId2" Type="http://schemas.openxmlformats.org/officeDocument/2006/relationships/tags" Target="../tags/tag192.xml"/><Relationship Id="rId1" Type="http://schemas.openxmlformats.org/officeDocument/2006/relationships/vmlDrawing" Target="../drawings/vmlDrawing121.vml"/><Relationship Id="rId6" Type="http://schemas.openxmlformats.org/officeDocument/2006/relationships/image" Target="../media/image12.emf"/><Relationship Id="rId5" Type="http://schemas.openxmlformats.org/officeDocument/2006/relationships/oleObject" Target="../embeddings/oleObject121.bin"/><Relationship Id="rId4" Type="http://schemas.openxmlformats.org/officeDocument/2006/relationships/slideMaster" Target="../slideMasters/slideMaster2.xml"/></Relationships>
</file>

<file path=ppt/slideLayouts/_rels/slideLayout133.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94.xml"/><Relationship Id="rId1" Type="http://schemas.openxmlformats.org/officeDocument/2006/relationships/vmlDrawing" Target="../drawings/vmlDrawing122.vml"/><Relationship Id="rId6" Type="http://schemas.openxmlformats.org/officeDocument/2006/relationships/image" Target="../media/image11.png"/><Relationship Id="rId5" Type="http://schemas.openxmlformats.org/officeDocument/2006/relationships/image" Target="../media/image8.emf"/><Relationship Id="rId4" Type="http://schemas.openxmlformats.org/officeDocument/2006/relationships/oleObject" Target="../embeddings/oleObject122.bin"/></Relationships>
</file>

<file path=ppt/slideLayouts/_rels/slideLayout134.xml.rels><?xml version="1.0" encoding="UTF-8" standalone="yes"?>
<Relationships xmlns="http://schemas.openxmlformats.org/package/2006/relationships"><Relationship Id="rId3" Type="http://schemas.openxmlformats.org/officeDocument/2006/relationships/tags" Target="../tags/tag196.xml"/><Relationship Id="rId7" Type="http://schemas.openxmlformats.org/officeDocument/2006/relationships/image" Target="../media/image13.png"/><Relationship Id="rId2" Type="http://schemas.openxmlformats.org/officeDocument/2006/relationships/tags" Target="../tags/tag195.xml"/><Relationship Id="rId1" Type="http://schemas.openxmlformats.org/officeDocument/2006/relationships/vmlDrawing" Target="../drawings/vmlDrawing123.vml"/><Relationship Id="rId6" Type="http://schemas.openxmlformats.org/officeDocument/2006/relationships/image" Target="../media/image8.emf"/><Relationship Id="rId5" Type="http://schemas.openxmlformats.org/officeDocument/2006/relationships/oleObject" Target="../embeddings/oleObject123.bin"/><Relationship Id="rId4" Type="http://schemas.openxmlformats.org/officeDocument/2006/relationships/slideMaster" Target="../slideMasters/slideMaster2.xml"/></Relationships>
</file>

<file path=ppt/slideLayouts/_rels/slideLayout135.xml.rels><?xml version="1.0" encoding="UTF-8" standalone="yes"?>
<Relationships xmlns="http://schemas.openxmlformats.org/package/2006/relationships"><Relationship Id="rId3" Type="http://schemas.openxmlformats.org/officeDocument/2006/relationships/tags" Target="../tags/tag198.xml"/><Relationship Id="rId7" Type="http://schemas.openxmlformats.org/officeDocument/2006/relationships/image" Target="../media/image11.png"/><Relationship Id="rId2" Type="http://schemas.openxmlformats.org/officeDocument/2006/relationships/tags" Target="../tags/tag197.xml"/><Relationship Id="rId1" Type="http://schemas.openxmlformats.org/officeDocument/2006/relationships/vmlDrawing" Target="../drawings/vmlDrawing124.vml"/><Relationship Id="rId6" Type="http://schemas.openxmlformats.org/officeDocument/2006/relationships/image" Target="../media/image8.emf"/><Relationship Id="rId5" Type="http://schemas.openxmlformats.org/officeDocument/2006/relationships/oleObject" Target="../embeddings/oleObject124.bin"/><Relationship Id="rId4" Type="http://schemas.openxmlformats.org/officeDocument/2006/relationships/slideMaster" Target="../slideMasters/slideMaster2.xml"/></Relationships>
</file>

<file path=ppt/slideLayouts/_rels/slideLayout136.xml.rels><?xml version="1.0" encoding="UTF-8" standalone="yes"?>
<Relationships xmlns="http://schemas.openxmlformats.org/package/2006/relationships"><Relationship Id="rId3" Type="http://schemas.openxmlformats.org/officeDocument/2006/relationships/tags" Target="../tags/tag200.xml"/><Relationship Id="rId7" Type="http://schemas.openxmlformats.org/officeDocument/2006/relationships/image" Target="../media/image10.png"/><Relationship Id="rId2" Type="http://schemas.openxmlformats.org/officeDocument/2006/relationships/tags" Target="../tags/tag199.xml"/><Relationship Id="rId1" Type="http://schemas.openxmlformats.org/officeDocument/2006/relationships/vmlDrawing" Target="../drawings/vmlDrawing125.vml"/><Relationship Id="rId6" Type="http://schemas.openxmlformats.org/officeDocument/2006/relationships/image" Target="../media/image8.emf"/><Relationship Id="rId5" Type="http://schemas.openxmlformats.org/officeDocument/2006/relationships/oleObject" Target="../embeddings/oleObject125.bin"/><Relationship Id="rId4" Type="http://schemas.openxmlformats.org/officeDocument/2006/relationships/slideMaster" Target="../slideMasters/slideMaster2.xml"/></Relationships>
</file>

<file path=ppt/slideLayouts/_rels/slideLayout137.xml.rels><?xml version="1.0" encoding="UTF-8" standalone="yes"?>
<Relationships xmlns="http://schemas.openxmlformats.org/package/2006/relationships"><Relationship Id="rId3" Type="http://schemas.openxmlformats.org/officeDocument/2006/relationships/tags" Target="../tags/tag202.xml"/><Relationship Id="rId7" Type="http://schemas.openxmlformats.org/officeDocument/2006/relationships/image" Target="../media/image11.png"/><Relationship Id="rId2" Type="http://schemas.openxmlformats.org/officeDocument/2006/relationships/tags" Target="../tags/tag201.xml"/><Relationship Id="rId1" Type="http://schemas.openxmlformats.org/officeDocument/2006/relationships/vmlDrawing" Target="../drawings/vmlDrawing126.vml"/><Relationship Id="rId6" Type="http://schemas.openxmlformats.org/officeDocument/2006/relationships/image" Target="../media/image8.emf"/><Relationship Id="rId5" Type="http://schemas.openxmlformats.org/officeDocument/2006/relationships/oleObject" Target="../embeddings/oleObject126.bin"/><Relationship Id="rId4" Type="http://schemas.openxmlformats.org/officeDocument/2006/relationships/slideMaster" Target="../slideMasters/slideMaster2.xml"/></Relationships>
</file>

<file path=ppt/slideLayouts/_rels/slideLayout138.xml.rels><?xml version="1.0" encoding="UTF-8" standalone="yes"?>
<Relationships xmlns="http://schemas.openxmlformats.org/package/2006/relationships"><Relationship Id="rId3" Type="http://schemas.openxmlformats.org/officeDocument/2006/relationships/tags" Target="../tags/tag204.xml"/><Relationship Id="rId7" Type="http://schemas.openxmlformats.org/officeDocument/2006/relationships/image" Target="../media/image10.png"/><Relationship Id="rId2" Type="http://schemas.openxmlformats.org/officeDocument/2006/relationships/tags" Target="../tags/tag203.xml"/><Relationship Id="rId1" Type="http://schemas.openxmlformats.org/officeDocument/2006/relationships/vmlDrawing" Target="../drawings/vmlDrawing127.vml"/><Relationship Id="rId6" Type="http://schemas.openxmlformats.org/officeDocument/2006/relationships/image" Target="../media/image8.emf"/><Relationship Id="rId5" Type="http://schemas.openxmlformats.org/officeDocument/2006/relationships/oleObject" Target="../embeddings/oleObject127.bin"/><Relationship Id="rId4" Type="http://schemas.openxmlformats.org/officeDocument/2006/relationships/slideMaster" Target="../slideMasters/slideMaster2.xml"/></Relationships>
</file>

<file path=ppt/slideLayouts/_rels/slideLayout139.xml.rels><?xml version="1.0" encoding="UTF-8" standalone="yes"?>
<Relationships xmlns="http://schemas.openxmlformats.org/package/2006/relationships"><Relationship Id="rId3" Type="http://schemas.openxmlformats.org/officeDocument/2006/relationships/tags" Target="../tags/tag206.xml"/><Relationship Id="rId7" Type="http://schemas.openxmlformats.org/officeDocument/2006/relationships/image" Target="../media/image11.png"/><Relationship Id="rId2" Type="http://schemas.openxmlformats.org/officeDocument/2006/relationships/tags" Target="../tags/tag205.xml"/><Relationship Id="rId1" Type="http://schemas.openxmlformats.org/officeDocument/2006/relationships/vmlDrawing" Target="../drawings/vmlDrawing128.vml"/><Relationship Id="rId6" Type="http://schemas.openxmlformats.org/officeDocument/2006/relationships/image" Target="../media/image8.emf"/><Relationship Id="rId5" Type="http://schemas.openxmlformats.org/officeDocument/2006/relationships/oleObject" Target="../embeddings/oleObject128.bin"/><Relationship Id="rId4"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tags" Target="../tags/tag25.xml"/><Relationship Id="rId7" Type="http://schemas.openxmlformats.org/officeDocument/2006/relationships/image" Target="../media/image10.png"/><Relationship Id="rId2" Type="http://schemas.openxmlformats.org/officeDocument/2006/relationships/tags" Target="../tags/tag24.xml"/><Relationship Id="rId1" Type="http://schemas.openxmlformats.org/officeDocument/2006/relationships/vmlDrawing" Target="../drawings/vmlDrawing15.vml"/><Relationship Id="rId6" Type="http://schemas.openxmlformats.org/officeDocument/2006/relationships/image" Target="../media/image8.emf"/><Relationship Id="rId5" Type="http://schemas.openxmlformats.org/officeDocument/2006/relationships/oleObject" Target="../embeddings/oleObject15.bin"/><Relationship Id="rId4"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207.xml"/><Relationship Id="rId1" Type="http://schemas.openxmlformats.org/officeDocument/2006/relationships/vmlDrawing" Target="../drawings/vmlDrawing129.vml"/><Relationship Id="rId5" Type="http://schemas.openxmlformats.org/officeDocument/2006/relationships/image" Target="../media/image8.emf"/><Relationship Id="rId4" Type="http://schemas.openxmlformats.org/officeDocument/2006/relationships/oleObject" Target="../embeddings/oleObject129.bin"/></Relationships>
</file>

<file path=ppt/slideLayouts/_rels/slideLayout141.xml.rels><?xml version="1.0" encoding="UTF-8" standalone="yes"?>
<Relationships xmlns="http://schemas.openxmlformats.org/package/2006/relationships"><Relationship Id="rId3" Type="http://schemas.openxmlformats.org/officeDocument/2006/relationships/tags" Target="../tags/tag209.xml"/><Relationship Id="rId2" Type="http://schemas.openxmlformats.org/officeDocument/2006/relationships/tags" Target="../tags/tag208.xml"/><Relationship Id="rId1" Type="http://schemas.openxmlformats.org/officeDocument/2006/relationships/vmlDrawing" Target="../drawings/vmlDrawing130.vml"/><Relationship Id="rId6" Type="http://schemas.openxmlformats.org/officeDocument/2006/relationships/image" Target="../media/image8.emf"/><Relationship Id="rId5" Type="http://schemas.openxmlformats.org/officeDocument/2006/relationships/oleObject" Target="../embeddings/oleObject130.bin"/><Relationship Id="rId4" Type="http://schemas.openxmlformats.org/officeDocument/2006/relationships/slideMaster" Target="../slideMasters/slideMaster2.xml"/></Relationships>
</file>

<file path=ppt/slideLayouts/_rels/slideLayout14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210.xml"/><Relationship Id="rId1" Type="http://schemas.openxmlformats.org/officeDocument/2006/relationships/vmlDrawing" Target="../drawings/vmlDrawing131.vml"/><Relationship Id="rId6" Type="http://schemas.openxmlformats.org/officeDocument/2006/relationships/image" Target="../media/image15.png"/><Relationship Id="rId5" Type="http://schemas.openxmlformats.org/officeDocument/2006/relationships/image" Target="../media/image2.emf"/><Relationship Id="rId4" Type="http://schemas.openxmlformats.org/officeDocument/2006/relationships/oleObject" Target="../embeddings/oleObject131.bin"/></Relationships>
</file>

<file path=ppt/slideLayouts/_rels/slideLayout143.xml.rels><?xml version="1.0" encoding="UTF-8" standalone="yes"?>
<Relationships xmlns="http://schemas.openxmlformats.org/package/2006/relationships"><Relationship Id="rId3" Type="http://schemas.openxmlformats.org/officeDocument/2006/relationships/tags" Target="../tags/tag212.xml"/><Relationship Id="rId2" Type="http://schemas.openxmlformats.org/officeDocument/2006/relationships/tags" Target="../tags/tag211.xml"/><Relationship Id="rId1" Type="http://schemas.openxmlformats.org/officeDocument/2006/relationships/vmlDrawing" Target="../drawings/vmlDrawing132.vml"/><Relationship Id="rId6" Type="http://schemas.openxmlformats.org/officeDocument/2006/relationships/image" Target="../media/image8.emf"/><Relationship Id="rId5" Type="http://schemas.openxmlformats.org/officeDocument/2006/relationships/oleObject" Target="../embeddings/oleObject132.bin"/><Relationship Id="rId4" Type="http://schemas.openxmlformats.org/officeDocument/2006/relationships/slideMaster" Target="../slideMasters/slideMaster2.xml"/></Relationships>
</file>

<file path=ppt/slideLayouts/_rels/slideLayout144.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213.xml"/><Relationship Id="rId1" Type="http://schemas.openxmlformats.org/officeDocument/2006/relationships/vmlDrawing" Target="../drawings/vmlDrawing133.vml"/><Relationship Id="rId6" Type="http://schemas.openxmlformats.org/officeDocument/2006/relationships/image" Target="../media/image10.png"/><Relationship Id="rId5" Type="http://schemas.openxmlformats.org/officeDocument/2006/relationships/image" Target="../media/image8.emf"/><Relationship Id="rId4" Type="http://schemas.openxmlformats.org/officeDocument/2006/relationships/oleObject" Target="../embeddings/oleObject133.bin"/></Relationships>
</file>

<file path=ppt/slideLayouts/_rels/slideLayout145.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214.xml"/><Relationship Id="rId1" Type="http://schemas.openxmlformats.org/officeDocument/2006/relationships/vmlDrawing" Target="../drawings/vmlDrawing134.vml"/><Relationship Id="rId5" Type="http://schemas.openxmlformats.org/officeDocument/2006/relationships/image" Target="../media/image8.emf"/><Relationship Id="rId4" Type="http://schemas.openxmlformats.org/officeDocument/2006/relationships/oleObject" Target="../embeddings/oleObject134.bin"/></Relationships>
</file>

<file path=ppt/slideLayouts/_rels/slideLayout146.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215.xml"/><Relationship Id="rId1" Type="http://schemas.openxmlformats.org/officeDocument/2006/relationships/vmlDrawing" Target="../drawings/vmlDrawing135.vml"/><Relationship Id="rId5" Type="http://schemas.openxmlformats.org/officeDocument/2006/relationships/image" Target="../media/image8.emf"/><Relationship Id="rId4" Type="http://schemas.openxmlformats.org/officeDocument/2006/relationships/oleObject" Target="../embeddings/oleObject135.bin"/></Relationships>
</file>

<file path=ppt/slideLayouts/_rels/slideLayout147.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216.xml"/><Relationship Id="rId1" Type="http://schemas.openxmlformats.org/officeDocument/2006/relationships/vmlDrawing" Target="../drawings/vmlDrawing136.vml"/><Relationship Id="rId5" Type="http://schemas.openxmlformats.org/officeDocument/2006/relationships/image" Target="../media/image8.emf"/><Relationship Id="rId4" Type="http://schemas.openxmlformats.org/officeDocument/2006/relationships/oleObject" Target="../embeddings/oleObject136.bin"/></Relationships>
</file>

<file path=ppt/slideLayouts/_rels/slideLayout148.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217.xml"/><Relationship Id="rId1" Type="http://schemas.openxmlformats.org/officeDocument/2006/relationships/vmlDrawing" Target="../drawings/vmlDrawing137.vml"/><Relationship Id="rId5" Type="http://schemas.openxmlformats.org/officeDocument/2006/relationships/image" Target="../media/image2.emf"/><Relationship Id="rId4" Type="http://schemas.openxmlformats.org/officeDocument/2006/relationships/oleObject" Target="../embeddings/oleObject137.bin"/></Relationships>
</file>

<file path=ppt/slideLayouts/_rels/slideLayout149.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218.xml"/><Relationship Id="rId1" Type="http://schemas.openxmlformats.org/officeDocument/2006/relationships/vmlDrawing" Target="../drawings/vmlDrawing138.vml"/><Relationship Id="rId5" Type="http://schemas.openxmlformats.org/officeDocument/2006/relationships/image" Target="../media/image8.emf"/><Relationship Id="rId4" Type="http://schemas.openxmlformats.org/officeDocument/2006/relationships/oleObject" Target="../embeddings/oleObject138.bin"/></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6.xml"/><Relationship Id="rId1" Type="http://schemas.openxmlformats.org/officeDocument/2006/relationships/vmlDrawing" Target="../drawings/vmlDrawing16.vml"/><Relationship Id="rId6" Type="http://schemas.openxmlformats.org/officeDocument/2006/relationships/image" Target="../media/image11.png"/><Relationship Id="rId5" Type="http://schemas.openxmlformats.org/officeDocument/2006/relationships/image" Target="../media/image8.emf"/><Relationship Id="rId4" Type="http://schemas.openxmlformats.org/officeDocument/2006/relationships/oleObject" Target="../embeddings/oleObject16.bin"/></Relationships>
</file>

<file path=ppt/slideLayouts/_rels/slideLayout150.xml.rels><?xml version="1.0" encoding="UTF-8" standalone="yes"?>
<Relationships xmlns="http://schemas.openxmlformats.org/package/2006/relationships"><Relationship Id="rId3" Type="http://schemas.openxmlformats.org/officeDocument/2006/relationships/tags" Target="../tags/tag220.xml"/><Relationship Id="rId2" Type="http://schemas.openxmlformats.org/officeDocument/2006/relationships/tags" Target="../tags/tag219.xml"/><Relationship Id="rId1" Type="http://schemas.openxmlformats.org/officeDocument/2006/relationships/vmlDrawing" Target="../drawings/vmlDrawing139.vml"/><Relationship Id="rId6" Type="http://schemas.openxmlformats.org/officeDocument/2006/relationships/image" Target="../media/image1.emf"/><Relationship Id="rId5" Type="http://schemas.openxmlformats.org/officeDocument/2006/relationships/oleObject" Target="../embeddings/oleObject139.bin"/><Relationship Id="rId4" Type="http://schemas.openxmlformats.org/officeDocument/2006/relationships/slideMaster" Target="../slideMasters/slideMaster2.xml"/></Relationships>
</file>

<file path=ppt/slideLayouts/_rels/slideLayout15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221.xml"/><Relationship Id="rId1" Type="http://schemas.openxmlformats.org/officeDocument/2006/relationships/vmlDrawing" Target="../drawings/vmlDrawing140.vml"/><Relationship Id="rId5" Type="http://schemas.openxmlformats.org/officeDocument/2006/relationships/image" Target="../media/image1.emf"/><Relationship Id="rId4" Type="http://schemas.openxmlformats.org/officeDocument/2006/relationships/oleObject" Target="../embeddings/oleObject140.bin"/></Relationships>
</file>

<file path=ppt/slideLayouts/_rels/slideLayout15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222.xml"/><Relationship Id="rId1" Type="http://schemas.openxmlformats.org/officeDocument/2006/relationships/vmlDrawing" Target="../drawings/vmlDrawing141.vml"/><Relationship Id="rId5" Type="http://schemas.openxmlformats.org/officeDocument/2006/relationships/image" Target="../media/image1.emf"/><Relationship Id="rId4" Type="http://schemas.openxmlformats.org/officeDocument/2006/relationships/oleObject" Target="../embeddings/oleObject141.bin"/></Relationships>
</file>

<file path=ppt/slideLayouts/_rels/slideLayout153.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223.xml"/><Relationship Id="rId1" Type="http://schemas.openxmlformats.org/officeDocument/2006/relationships/vmlDrawing" Target="../drawings/vmlDrawing142.vml"/><Relationship Id="rId6" Type="http://schemas.openxmlformats.org/officeDocument/2006/relationships/image" Target="../media/image9.png"/><Relationship Id="rId5" Type="http://schemas.openxmlformats.org/officeDocument/2006/relationships/image" Target="../media/image1.emf"/><Relationship Id="rId4" Type="http://schemas.openxmlformats.org/officeDocument/2006/relationships/oleObject" Target="../embeddings/oleObject142.bin"/></Relationships>
</file>

<file path=ppt/slideLayouts/_rels/slideLayout154.xml.rels><?xml version="1.0" encoding="UTF-8" standalone="yes"?>
<Relationships xmlns="http://schemas.openxmlformats.org/package/2006/relationships"><Relationship Id="rId3" Type="http://schemas.openxmlformats.org/officeDocument/2006/relationships/tags" Target="../tags/tag225.xml"/><Relationship Id="rId2" Type="http://schemas.openxmlformats.org/officeDocument/2006/relationships/tags" Target="../tags/tag224.xml"/><Relationship Id="rId1" Type="http://schemas.openxmlformats.org/officeDocument/2006/relationships/vmlDrawing" Target="../drawings/vmlDrawing143.vml"/><Relationship Id="rId6" Type="http://schemas.openxmlformats.org/officeDocument/2006/relationships/image" Target="../media/image1.emf"/><Relationship Id="rId5" Type="http://schemas.openxmlformats.org/officeDocument/2006/relationships/oleObject" Target="../embeddings/oleObject143.bin"/><Relationship Id="rId4" Type="http://schemas.openxmlformats.org/officeDocument/2006/relationships/slideMaster" Target="../slideMasters/slideMaster2.xml"/></Relationships>
</file>

<file path=ppt/slideLayouts/_rels/slideLayout155.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226.xml"/><Relationship Id="rId1" Type="http://schemas.openxmlformats.org/officeDocument/2006/relationships/vmlDrawing" Target="../drawings/vmlDrawing144.vml"/><Relationship Id="rId5" Type="http://schemas.openxmlformats.org/officeDocument/2006/relationships/image" Target="../media/image1.emf"/><Relationship Id="rId4" Type="http://schemas.openxmlformats.org/officeDocument/2006/relationships/oleObject" Target="../embeddings/oleObject144.bin"/></Relationships>
</file>

<file path=ppt/slideLayouts/_rels/slideLayout156.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227.xml"/><Relationship Id="rId1" Type="http://schemas.openxmlformats.org/officeDocument/2006/relationships/vmlDrawing" Target="../drawings/vmlDrawing145.vml"/><Relationship Id="rId5" Type="http://schemas.openxmlformats.org/officeDocument/2006/relationships/image" Target="../media/image1.emf"/><Relationship Id="rId4" Type="http://schemas.openxmlformats.org/officeDocument/2006/relationships/oleObject" Target="../embeddings/oleObject145.bin"/></Relationships>
</file>

<file path=ppt/slideLayouts/_rels/slideLayout157.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228.xml"/><Relationship Id="rId1" Type="http://schemas.openxmlformats.org/officeDocument/2006/relationships/vmlDrawing" Target="../drawings/vmlDrawing146.vml"/><Relationship Id="rId6" Type="http://schemas.openxmlformats.org/officeDocument/2006/relationships/image" Target="../media/image9.png"/><Relationship Id="rId5" Type="http://schemas.openxmlformats.org/officeDocument/2006/relationships/image" Target="../media/image1.emf"/><Relationship Id="rId4" Type="http://schemas.openxmlformats.org/officeDocument/2006/relationships/oleObject" Target="../embeddings/oleObject146.bin"/></Relationships>
</file>

<file path=ppt/slideLayouts/_rels/slideLayout158.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229.xml"/><Relationship Id="rId1" Type="http://schemas.openxmlformats.org/officeDocument/2006/relationships/vmlDrawing" Target="../drawings/vmlDrawing147.vml"/><Relationship Id="rId6" Type="http://schemas.openxmlformats.org/officeDocument/2006/relationships/image" Target="../media/image10.png"/><Relationship Id="rId5" Type="http://schemas.openxmlformats.org/officeDocument/2006/relationships/image" Target="../media/image1.emf"/><Relationship Id="rId4" Type="http://schemas.openxmlformats.org/officeDocument/2006/relationships/oleObject" Target="../embeddings/oleObject147.bin"/></Relationships>
</file>

<file path=ppt/slideLayouts/_rels/slideLayout159.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230.xml"/><Relationship Id="rId1" Type="http://schemas.openxmlformats.org/officeDocument/2006/relationships/vmlDrawing" Target="../drawings/vmlDrawing148.vml"/><Relationship Id="rId6" Type="http://schemas.openxmlformats.org/officeDocument/2006/relationships/image" Target="../media/image17.png"/><Relationship Id="rId5" Type="http://schemas.openxmlformats.org/officeDocument/2006/relationships/image" Target="../media/image16.emf"/><Relationship Id="rId4" Type="http://schemas.openxmlformats.org/officeDocument/2006/relationships/oleObject" Target="../embeddings/oleObject148.bin"/></Relationships>
</file>

<file path=ppt/slideLayouts/_rels/slideLayout16.xml.rels><?xml version="1.0" encoding="UTF-8" standalone="yes"?>
<Relationships xmlns="http://schemas.openxmlformats.org/package/2006/relationships"><Relationship Id="rId3" Type="http://schemas.openxmlformats.org/officeDocument/2006/relationships/tags" Target="../tags/tag28.xml"/><Relationship Id="rId7" Type="http://schemas.openxmlformats.org/officeDocument/2006/relationships/image" Target="../media/image13.png"/><Relationship Id="rId2" Type="http://schemas.openxmlformats.org/officeDocument/2006/relationships/tags" Target="../tags/tag27.xml"/><Relationship Id="rId1" Type="http://schemas.openxmlformats.org/officeDocument/2006/relationships/vmlDrawing" Target="../drawings/vmlDrawing17.vml"/><Relationship Id="rId6" Type="http://schemas.openxmlformats.org/officeDocument/2006/relationships/image" Target="../media/image12.emf"/><Relationship Id="rId5" Type="http://schemas.openxmlformats.org/officeDocument/2006/relationships/oleObject" Target="../embeddings/oleObject17.bin"/><Relationship Id="rId4" Type="http://schemas.openxmlformats.org/officeDocument/2006/relationships/slideMaster" Target="../slideMasters/slideMaster1.xml"/></Relationships>
</file>

<file path=ppt/slideLayouts/_rels/slideLayout16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2.xml"/></Relationships>
</file>

<file path=ppt/slideLayouts/_rels/slideLayout16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2.xml"/></Relationships>
</file>

<file path=ppt/slideLayouts/_rels/slideLayout16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2.xml"/></Relationships>
</file>

<file path=ppt/slideLayouts/_rels/slideLayout16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2.xml"/></Relationships>
</file>

<file path=ppt/slideLayouts/_rels/slideLayout16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2.xml"/></Relationships>
</file>

<file path=ppt/slideLayouts/_rels/slideLayout16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2.xml"/></Relationships>
</file>

<file path=ppt/slideLayouts/_rels/slideLayout16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2.xml"/></Relationships>
</file>

<file path=ppt/slideLayouts/_rels/slideLayout16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2.xml"/></Relationships>
</file>

<file path=ppt/slideLayouts/_rels/slideLayout16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2.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tags" Target="../tags/tag30.xml"/><Relationship Id="rId7" Type="http://schemas.openxmlformats.org/officeDocument/2006/relationships/image" Target="../media/image11.png"/><Relationship Id="rId2" Type="http://schemas.openxmlformats.org/officeDocument/2006/relationships/tags" Target="../tags/tag29.xml"/><Relationship Id="rId1" Type="http://schemas.openxmlformats.org/officeDocument/2006/relationships/vmlDrawing" Target="../drawings/vmlDrawing18.vml"/><Relationship Id="rId6" Type="http://schemas.openxmlformats.org/officeDocument/2006/relationships/image" Target="../media/image8.emf"/><Relationship Id="rId5" Type="http://schemas.openxmlformats.org/officeDocument/2006/relationships/oleObject" Target="../embeddings/oleObject18.bin"/><Relationship Id="rId4" Type="http://schemas.openxmlformats.org/officeDocument/2006/relationships/slideMaster" Target="../slideMasters/slideMaster1.xml"/></Relationships>
</file>

<file path=ppt/slideLayouts/_rels/slideLayout17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2.xml"/></Relationships>
</file>

<file path=ppt/slideLayouts/_rels/slideLayout17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2.xml"/></Relationships>
</file>

<file path=ppt/slideLayouts/_rels/slideLayout17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tags" Target="../tags/tag32.xml"/><Relationship Id="rId7" Type="http://schemas.openxmlformats.org/officeDocument/2006/relationships/image" Target="../media/image10.png"/><Relationship Id="rId2" Type="http://schemas.openxmlformats.org/officeDocument/2006/relationships/tags" Target="../tags/tag31.xml"/><Relationship Id="rId1" Type="http://schemas.openxmlformats.org/officeDocument/2006/relationships/vmlDrawing" Target="../drawings/vmlDrawing19.vml"/><Relationship Id="rId6" Type="http://schemas.openxmlformats.org/officeDocument/2006/relationships/image" Target="../media/image8.emf"/><Relationship Id="rId5" Type="http://schemas.openxmlformats.org/officeDocument/2006/relationships/oleObject" Target="../embeddings/oleObject19.bin"/><Relationship Id="rId4"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tags" Target="../tags/tag34.xml"/><Relationship Id="rId7" Type="http://schemas.openxmlformats.org/officeDocument/2006/relationships/image" Target="../media/image11.png"/><Relationship Id="rId2" Type="http://schemas.openxmlformats.org/officeDocument/2006/relationships/tags" Target="../tags/tag33.xml"/><Relationship Id="rId1" Type="http://schemas.openxmlformats.org/officeDocument/2006/relationships/vmlDrawing" Target="../drawings/vmlDrawing20.vml"/><Relationship Id="rId6" Type="http://schemas.openxmlformats.org/officeDocument/2006/relationships/image" Target="../media/image8.emf"/><Relationship Id="rId5" Type="http://schemas.openxmlformats.org/officeDocument/2006/relationships/oleObject" Target="../embeddings/oleObject20.bin"/><Relationship Id="rId4"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6.xml"/><Relationship Id="rId7" Type="http://schemas.openxmlformats.org/officeDocument/2006/relationships/image" Target="../media/image5.png"/><Relationship Id="rId2" Type="http://schemas.openxmlformats.org/officeDocument/2006/relationships/tags" Target="../tags/tag5.xml"/><Relationship Id="rId1" Type="http://schemas.openxmlformats.org/officeDocument/2006/relationships/vmlDrawing" Target="../drawings/vmlDrawing3.vml"/><Relationship Id="rId6" Type="http://schemas.openxmlformats.org/officeDocument/2006/relationships/image" Target="../media/image2.emf"/><Relationship Id="rId5" Type="http://schemas.openxmlformats.org/officeDocument/2006/relationships/oleObject" Target="../embeddings/oleObject3.bin"/><Relationship Id="rId10" Type="http://schemas.openxmlformats.org/officeDocument/2006/relationships/image" Target="../media/image6.png"/><Relationship Id="rId4" Type="http://schemas.openxmlformats.org/officeDocument/2006/relationships/slideMaster" Target="../slideMasters/slideMaster1.xml"/><Relationship Id="rId9" Type="http://schemas.openxmlformats.org/officeDocument/2006/relationships/image" Target="../media/image4.svg"/></Relationships>
</file>

<file path=ppt/slideLayouts/_rels/slideLayout20.xml.rels><?xml version="1.0" encoding="UTF-8" standalone="yes"?>
<Relationships xmlns="http://schemas.openxmlformats.org/package/2006/relationships"><Relationship Id="rId3" Type="http://schemas.openxmlformats.org/officeDocument/2006/relationships/tags" Target="../tags/tag36.xml"/><Relationship Id="rId7" Type="http://schemas.openxmlformats.org/officeDocument/2006/relationships/image" Target="../media/image10.png"/><Relationship Id="rId2" Type="http://schemas.openxmlformats.org/officeDocument/2006/relationships/tags" Target="../tags/tag35.xml"/><Relationship Id="rId1" Type="http://schemas.openxmlformats.org/officeDocument/2006/relationships/vmlDrawing" Target="../drawings/vmlDrawing21.vml"/><Relationship Id="rId6" Type="http://schemas.openxmlformats.org/officeDocument/2006/relationships/image" Target="../media/image8.emf"/><Relationship Id="rId5" Type="http://schemas.openxmlformats.org/officeDocument/2006/relationships/oleObject" Target="../embeddings/oleObject21.bin"/><Relationship Id="rId4"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tags" Target="../tags/tag38.xml"/><Relationship Id="rId7" Type="http://schemas.openxmlformats.org/officeDocument/2006/relationships/image" Target="../media/image11.png"/><Relationship Id="rId2" Type="http://schemas.openxmlformats.org/officeDocument/2006/relationships/tags" Target="../tags/tag37.xml"/><Relationship Id="rId1" Type="http://schemas.openxmlformats.org/officeDocument/2006/relationships/vmlDrawing" Target="../drawings/vmlDrawing22.vml"/><Relationship Id="rId6" Type="http://schemas.openxmlformats.org/officeDocument/2006/relationships/image" Target="../media/image8.emf"/><Relationship Id="rId5" Type="http://schemas.openxmlformats.org/officeDocument/2006/relationships/oleObject" Target="../embeddings/oleObject22.bin"/><Relationship Id="rId4"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9.xml"/><Relationship Id="rId1" Type="http://schemas.openxmlformats.org/officeDocument/2006/relationships/vmlDrawing" Target="../drawings/vmlDrawing23.vml"/><Relationship Id="rId5" Type="http://schemas.openxmlformats.org/officeDocument/2006/relationships/image" Target="../media/image8.emf"/><Relationship Id="rId4" Type="http://schemas.openxmlformats.org/officeDocument/2006/relationships/oleObject" Target="../embeddings/oleObject23.bin"/></Relationships>
</file>

<file path=ppt/slideLayouts/_rels/slideLayout23.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slideMaster" Target="../slideMasters/slideMaster1.xml"/><Relationship Id="rId7" Type="http://schemas.openxmlformats.org/officeDocument/2006/relationships/image" Target="../media/image4.svg"/><Relationship Id="rId2" Type="http://schemas.openxmlformats.org/officeDocument/2006/relationships/tags" Target="../tags/tag40.xml"/><Relationship Id="rId1" Type="http://schemas.openxmlformats.org/officeDocument/2006/relationships/vmlDrawing" Target="../drawings/vmlDrawing24.vml"/><Relationship Id="rId6" Type="http://schemas.openxmlformats.org/officeDocument/2006/relationships/image" Target="../media/image3.png"/><Relationship Id="rId5" Type="http://schemas.openxmlformats.org/officeDocument/2006/relationships/image" Target="../media/image8.emf"/><Relationship Id="rId4" Type="http://schemas.openxmlformats.org/officeDocument/2006/relationships/oleObject" Target="../embeddings/oleObject24.bin"/><Relationship Id="rId9" Type="http://schemas.openxmlformats.org/officeDocument/2006/relationships/image" Target="../media/image6.png"/></Relationships>
</file>

<file path=ppt/slideLayouts/_rels/slideLayout24.xml.rels><?xml version="1.0" encoding="UTF-8" standalone="yes"?>
<Relationships xmlns="http://schemas.openxmlformats.org/package/2006/relationships"><Relationship Id="rId3" Type="http://schemas.openxmlformats.org/officeDocument/2006/relationships/tags" Target="../tags/tag42.xml"/><Relationship Id="rId2" Type="http://schemas.openxmlformats.org/officeDocument/2006/relationships/tags" Target="../tags/tag41.xml"/><Relationship Id="rId1" Type="http://schemas.openxmlformats.org/officeDocument/2006/relationships/vmlDrawing" Target="../drawings/vmlDrawing25.vml"/><Relationship Id="rId6" Type="http://schemas.openxmlformats.org/officeDocument/2006/relationships/image" Target="../media/image8.emf"/><Relationship Id="rId5" Type="http://schemas.openxmlformats.org/officeDocument/2006/relationships/oleObject" Target="../embeddings/oleObject25.bin"/><Relationship Id="rId4"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3.xml"/><Relationship Id="rId1" Type="http://schemas.openxmlformats.org/officeDocument/2006/relationships/vmlDrawing" Target="../drawings/vmlDrawing26.vml"/><Relationship Id="rId6" Type="http://schemas.openxmlformats.org/officeDocument/2006/relationships/image" Target="../media/image15.png"/><Relationship Id="rId5" Type="http://schemas.openxmlformats.org/officeDocument/2006/relationships/image" Target="../media/image12.emf"/><Relationship Id="rId4" Type="http://schemas.openxmlformats.org/officeDocument/2006/relationships/oleObject" Target="../embeddings/oleObject26.bin"/></Relationships>
</file>

<file path=ppt/slideLayouts/_rels/slideLayout26.xml.rels><?xml version="1.0" encoding="UTF-8" standalone="yes"?>
<Relationships xmlns="http://schemas.openxmlformats.org/package/2006/relationships"><Relationship Id="rId3" Type="http://schemas.openxmlformats.org/officeDocument/2006/relationships/tags" Target="../tags/tag45.xml"/><Relationship Id="rId2" Type="http://schemas.openxmlformats.org/officeDocument/2006/relationships/tags" Target="../tags/tag44.xml"/><Relationship Id="rId1" Type="http://schemas.openxmlformats.org/officeDocument/2006/relationships/vmlDrawing" Target="../drawings/vmlDrawing27.vml"/><Relationship Id="rId6" Type="http://schemas.openxmlformats.org/officeDocument/2006/relationships/image" Target="../media/image8.emf"/><Relationship Id="rId5" Type="http://schemas.openxmlformats.org/officeDocument/2006/relationships/oleObject" Target="../embeddings/oleObject27.bin"/><Relationship Id="rId4"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6.xml"/><Relationship Id="rId1" Type="http://schemas.openxmlformats.org/officeDocument/2006/relationships/vmlDrawing" Target="../drawings/vmlDrawing28.vml"/><Relationship Id="rId5" Type="http://schemas.openxmlformats.org/officeDocument/2006/relationships/image" Target="../media/image8.emf"/><Relationship Id="rId4" Type="http://schemas.openxmlformats.org/officeDocument/2006/relationships/oleObject" Target="../embeddings/oleObject28.bin"/></Relationships>
</file>

<file path=ppt/slideLayouts/_rels/slideLayout28.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7.xml"/><Relationship Id="rId1" Type="http://schemas.openxmlformats.org/officeDocument/2006/relationships/vmlDrawing" Target="../drawings/vmlDrawing29.vml"/><Relationship Id="rId5" Type="http://schemas.openxmlformats.org/officeDocument/2006/relationships/image" Target="../media/image8.emf"/><Relationship Id="rId4" Type="http://schemas.openxmlformats.org/officeDocument/2006/relationships/oleObject" Target="../embeddings/oleObject29.bin"/></Relationships>
</file>

<file path=ppt/slideLayouts/_rels/slideLayout2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8.xml"/><Relationship Id="rId1" Type="http://schemas.openxmlformats.org/officeDocument/2006/relationships/vmlDrawing" Target="../drawings/vmlDrawing30.vml"/><Relationship Id="rId5" Type="http://schemas.openxmlformats.org/officeDocument/2006/relationships/image" Target="../media/image8.emf"/><Relationship Id="rId4" Type="http://schemas.openxmlformats.org/officeDocument/2006/relationships/oleObject" Target="../embeddings/oleObject30.bin"/></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8.xml"/><Relationship Id="rId7" Type="http://schemas.openxmlformats.org/officeDocument/2006/relationships/image" Target="../media/image7.png"/><Relationship Id="rId2" Type="http://schemas.openxmlformats.org/officeDocument/2006/relationships/tags" Target="../tags/tag7.xml"/><Relationship Id="rId1" Type="http://schemas.openxmlformats.org/officeDocument/2006/relationships/vmlDrawing" Target="../drawings/vmlDrawing4.vml"/><Relationship Id="rId6" Type="http://schemas.openxmlformats.org/officeDocument/2006/relationships/image" Target="../media/image2.emf"/><Relationship Id="rId5" Type="http://schemas.openxmlformats.org/officeDocument/2006/relationships/oleObject" Target="../embeddings/oleObject4.bin"/><Relationship Id="rId4"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9.xml"/><Relationship Id="rId1" Type="http://schemas.openxmlformats.org/officeDocument/2006/relationships/vmlDrawing" Target="../drawings/vmlDrawing31.vml"/><Relationship Id="rId5" Type="http://schemas.openxmlformats.org/officeDocument/2006/relationships/image" Target="../media/image2.emf"/><Relationship Id="rId4" Type="http://schemas.openxmlformats.org/officeDocument/2006/relationships/oleObject" Target="../embeddings/oleObject31.bin"/></Relationships>
</file>

<file path=ppt/slideLayouts/_rels/slideLayout3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0.xml"/><Relationship Id="rId1" Type="http://schemas.openxmlformats.org/officeDocument/2006/relationships/vmlDrawing" Target="../drawings/vmlDrawing32.vml"/><Relationship Id="rId5" Type="http://schemas.openxmlformats.org/officeDocument/2006/relationships/image" Target="../media/image8.emf"/><Relationship Id="rId4" Type="http://schemas.openxmlformats.org/officeDocument/2006/relationships/oleObject" Target="../embeddings/oleObject32.bin"/></Relationships>
</file>

<file path=ppt/slideLayouts/_rels/slideLayout32.xml.rels><?xml version="1.0" encoding="UTF-8" standalone="yes"?>
<Relationships xmlns="http://schemas.openxmlformats.org/package/2006/relationships"><Relationship Id="rId8" Type="http://schemas.openxmlformats.org/officeDocument/2006/relationships/image" Target="../media/image4.svg"/><Relationship Id="rId3" Type="http://schemas.openxmlformats.org/officeDocument/2006/relationships/tags" Target="../tags/tag52.xml"/><Relationship Id="rId7" Type="http://schemas.openxmlformats.org/officeDocument/2006/relationships/image" Target="../media/image3.png"/><Relationship Id="rId2" Type="http://schemas.openxmlformats.org/officeDocument/2006/relationships/tags" Target="../tags/tag51.xml"/><Relationship Id="rId1" Type="http://schemas.openxmlformats.org/officeDocument/2006/relationships/vmlDrawing" Target="../drawings/vmlDrawing33.vml"/><Relationship Id="rId6" Type="http://schemas.openxmlformats.org/officeDocument/2006/relationships/image" Target="../media/image2.emf"/><Relationship Id="rId5" Type="http://schemas.openxmlformats.org/officeDocument/2006/relationships/oleObject" Target="../embeddings/oleObject33.bin"/><Relationship Id="rId10" Type="http://schemas.openxmlformats.org/officeDocument/2006/relationships/image" Target="../media/image6.png"/><Relationship Id="rId4" Type="http://schemas.openxmlformats.org/officeDocument/2006/relationships/slideMaster" Target="../slideMasters/slideMaster1.xml"/><Relationship Id="rId9" Type="http://schemas.openxmlformats.org/officeDocument/2006/relationships/image" Target="../media/image5.png"/></Relationships>
</file>

<file path=ppt/slideLayouts/_rels/slideLayout33.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54.xml"/><Relationship Id="rId7" Type="http://schemas.openxmlformats.org/officeDocument/2006/relationships/image" Target="../media/image5.png"/><Relationship Id="rId2" Type="http://schemas.openxmlformats.org/officeDocument/2006/relationships/tags" Target="../tags/tag53.xml"/><Relationship Id="rId1" Type="http://schemas.openxmlformats.org/officeDocument/2006/relationships/vmlDrawing" Target="../drawings/vmlDrawing34.vml"/><Relationship Id="rId6" Type="http://schemas.openxmlformats.org/officeDocument/2006/relationships/image" Target="../media/image2.emf"/><Relationship Id="rId5" Type="http://schemas.openxmlformats.org/officeDocument/2006/relationships/oleObject" Target="../embeddings/oleObject34.bin"/><Relationship Id="rId10" Type="http://schemas.openxmlformats.org/officeDocument/2006/relationships/image" Target="../media/image6.png"/><Relationship Id="rId4" Type="http://schemas.openxmlformats.org/officeDocument/2006/relationships/slideMaster" Target="../slideMasters/slideMaster1.xml"/><Relationship Id="rId9" Type="http://schemas.openxmlformats.org/officeDocument/2006/relationships/image" Target="../media/image4.svg"/></Relationships>
</file>

<file path=ppt/slideLayouts/_rels/slideLayout34.xml.rels><?xml version="1.0" encoding="UTF-8" standalone="yes"?>
<Relationships xmlns="http://schemas.openxmlformats.org/package/2006/relationships"><Relationship Id="rId3" Type="http://schemas.openxmlformats.org/officeDocument/2006/relationships/tags" Target="../tags/tag56.xml"/><Relationship Id="rId7" Type="http://schemas.openxmlformats.org/officeDocument/2006/relationships/image" Target="../media/image7.png"/><Relationship Id="rId2" Type="http://schemas.openxmlformats.org/officeDocument/2006/relationships/tags" Target="../tags/tag55.xml"/><Relationship Id="rId1" Type="http://schemas.openxmlformats.org/officeDocument/2006/relationships/vmlDrawing" Target="../drawings/vmlDrawing35.vml"/><Relationship Id="rId6" Type="http://schemas.openxmlformats.org/officeDocument/2006/relationships/image" Target="../media/image2.emf"/><Relationship Id="rId5" Type="http://schemas.openxmlformats.org/officeDocument/2006/relationships/oleObject" Target="../embeddings/oleObject35.bin"/><Relationship Id="rId4"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3" Type="http://schemas.openxmlformats.org/officeDocument/2006/relationships/tags" Target="../tags/tag58.xml"/><Relationship Id="rId2" Type="http://schemas.openxmlformats.org/officeDocument/2006/relationships/tags" Target="../tags/tag57.xml"/><Relationship Id="rId1" Type="http://schemas.openxmlformats.org/officeDocument/2006/relationships/vmlDrawing" Target="../drawings/vmlDrawing36.vml"/><Relationship Id="rId6" Type="http://schemas.openxmlformats.org/officeDocument/2006/relationships/image" Target="../media/image8.emf"/><Relationship Id="rId5" Type="http://schemas.openxmlformats.org/officeDocument/2006/relationships/oleObject" Target="../embeddings/oleObject36.bin"/><Relationship Id="rId4"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3" Type="http://schemas.openxmlformats.org/officeDocument/2006/relationships/tags" Target="../tags/tag60.xml"/><Relationship Id="rId2" Type="http://schemas.openxmlformats.org/officeDocument/2006/relationships/tags" Target="../tags/tag59.xml"/><Relationship Id="rId1" Type="http://schemas.openxmlformats.org/officeDocument/2006/relationships/vmlDrawing" Target="../drawings/vmlDrawing37.vml"/><Relationship Id="rId6" Type="http://schemas.openxmlformats.org/officeDocument/2006/relationships/image" Target="../media/image8.emf"/><Relationship Id="rId5" Type="http://schemas.openxmlformats.org/officeDocument/2006/relationships/oleObject" Target="../embeddings/oleObject37.bin"/><Relationship Id="rId4"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3" Type="http://schemas.openxmlformats.org/officeDocument/2006/relationships/tags" Target="../tags/tag62.xml"/><Relationship Id="rId2" Type="http://schemas.openxmlformats.org/officeDocument/2006/relationships/tags" Target="../tags/tag61.xml"/><Relationship Id="rId1" Type="http://schemas.openxmlformats.org/officeDocument/2006/relationships/vmlDrawing" Target="../drawings/vmlDrawing38.vml"/><Relationship Id="rId6" Type="http://schemas.openxmlformats.org/officeDocument/2006/relationships/image" Target="../media/image8.emf"/><Relationship Id="rId5" Type="http://schemas.openxmlformats.org/officeDocument/2006/relationships/oleObject" Target="../embeddings/oleObject38.bin"/><Relationship Id="rId4"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3" Type="http://schemas.openxmlformats.org/officeDocument/2006/relationships/tags" Target="../tags/tag64.xml"/><Relationship Id="rId2" Type="http://schemas.openxmlformats.org/officeDocument/2006/relationships/tags" Target="../tags/tag63.xml"/><Relationship Id="rId1" Type="http://schemas.openxmlformats.org/officeDocument/2006/relationships/vmlDrawing" Target="../drawings/vmlDrawing39.vml"/><Relationship Id="rId6" Type="http://schemas.openxmlformats.org/officeDocument/2006/relationships/image" Target="../media/image8.emf"/><Relationship Id="rId5" Type="http://schemas.openxmlformats.org/officeDocument/2006/relationships/oleObject" Target="../embeddings/oleObject39.bin"/><Relationship Id="rId4"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3" Type="http://schemas.openxmlformats.org/officeDocument/2006/relationships/tags" Target="../tags/tag66.xml"/><Relationship Id="rId2" Type="http://schemas.openxmlformats.org/officeDocument/2006/relationships/tags" Target="../tags/tag65.xml"/><Relationship Id="rId1" Type="http://schemas.openxmlformats.org/officeDocument/2006/relationships/vmlDrawing" Target="../drawings/vmlDrawing40.vml"/><Relationship Id="rId6" Type="http://schemas.openxmlformats.org/officeDocument/2006/relationships/image" Target="../media/image8.emf"/><Relationship Id="rId5" Type="http://schemas.openxmlformats.org/officeDocument/2006/relationships/oleObject" Target="../embeddings/oleObject40.bin"/><Relationship Id="rId4"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10.xml"/><Relationship Id="rId2" Type="http://schemas.openxmlformats.org/officeDocument/2006/relationships/tags" Target="../tags/tag9.xml"/><Relationship Id="rId1" Type="http://schemas.openxmlformats.org/officeDocument/2006/relationships/vmlDrawing" Target="../drawings/vmlDrawing5.vml"/><Relationship Id="rId6" Type="http://schemas.openxmlformats.org/officeDocument/2006/relationships/image" Target="../media/image8.emf"/><Relationship Id="rId5" Type="http://schemas.openxmlformats.org/officeDocument/2006/relationships/oleObject" Target="../embeddings/oleObject5.bin"/><Relationship Id="rId4"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tags" Target="../tags/tag68.xml"/><Relationship Id="rId7" Type="http://schemas.openxmlformats.org/officeDocument/2006/relationships/image" Target="../media/image9.png"/><Relationship Id="rId2" Type="http://schemas.openxmlformats.org/officeDocument/2006/relationships/tags" Target="../tags/tag67.xml"/><Relationship Id="rId1" Type="http://schemas.openxmlformats.org/officeDocument/2006/relationships/vmlDrawing" Target="../drawings/vmlDrawing41.vml"/><Relationship Id="rId6" Type="http://schemas.openxmlformats.org/officeDocument/2006/relationships/image" Target="../media/image8.emf"/><Relationship Id="rId5" Type="http://schemas.openxmlformats.org/officeDocument/2006/relationships/oleObject" Target="../embeddings/oleObject41.bin"/><Relationship Id="rId4"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3" Type="http://schemas.openxmlformats.org/officeDocument/2006/relationships/tags" Target="../tags/tag70.xml"/><Relationship Id="rId7" Type="http://schemas.openxmlformats.org/officeDocument/2006/relationships/image" Target="../media/image9.png"/><Relationship Id="rId2" Type="http://schemas.openxmlformats.org/officeDocument/2006/relationships/tags" Target="../tags/tag69.xml"/><Relationship Id="rId1" Type="http://schemas.openxmlformats.org/officeDocument/2006/relationships/vmlDrawing" Target="../drawings/vmlDrawing42.vml"/><Relationship Id="rId6" Type="http://schemas.openxmlformats.org/officeDocument/2006/relationships/image" Target="../media/image8.emf"/><Relationship Id="rId5" Type="http://schemas.openxmlformats.org/officeDocument/2006/relationships/oleObject" Target="../embeddings/oleObject42.bin"/><Relationship Id="rId4"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3" Type="http://schemas.openxmlformats.org/officeDocument/2006/relationships/tags" Target="../tags/tag72.xml"/><Relationship Id="rId7" Type="http://schemas.openxmlformats.org/officeDocument/2006/relationships/image" Target="../media/image9.png"/><Relationship Id="rId2" Type="http://schemas.openxmlformats.org/officeDocument/2006/relationships/tags" Target="../tags/tag71.xml"/><Relationship Id="rId1" Type="http://schemas.openxmlformats.org/officeDocument/2006/relationships/vmlDrawing" Target="../drawings/vmlDrawing43.vml"/><Relationship Id="rId6" Type="http://schemas.openxmlformats.org/officeDocument/2006/relationships/image" Target="../media/image8.emf"/><Relationship Id="rId5" Type="http://schemas.openxmlformats.org/officeDocument/2006/relationships/oleObject" Target="../embeddings/oleObject43.bin"/><Relationship Id="rId4"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3" Type="http://schemas.openxmlformats.org/officeDocument/2006/relationships/tags" Target="../tags/tag74.xml"/><Relationship Id="rId7" Type="http://schemas.openxmlformats.org/officeDocument/2006/relationships/image" Target="../media/image9.png"/><Relationship Id="rId2" Type="http://schemas.openxmlformats.org/officeDocument/2006/relationships/tags" Target="../tags/tag73.xml"/><Relationship Id="rId1" Type="http://schemas.openxmlformats.org/officeDocument/2006/relationships/vmlDrawing" Target="../drawings/vmlDrawing44.vml"/><Relationship Id="rId6" Type="http://schemas.openxmlformats.org/officeDocument/2006/relationships/image" Target="../media/image8.emf"/><Relationship Id="rId5" Type="http://schemas.openxmlformats.org/officeDocument/2006/relationships/oleObject" Target="../embeddings/oleObject44.bin"/><Relationship Id="rId4"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5.xml"/><Relationship Id="rId1" Type="http://schemas.openxmlformats.org/officeDocument/2006/relationships/vmlDrawing" Target="../drawings/vmlDrawing45.vml"/><Relationship Id="rId6" Type="http://schemas.openxmlformats.org/officeDocument/2006/relationships/image" Target="../media/image9.png"/><Relationship Id="rId5" Type="http://schemas.openxmlformats.org/officeDocument/2006/relationships/image" Target="../media/image8.emf"/><Relationship Id="rId4" Type="http://schemas.openxmlformats.org/officeDocument/2006/relationships/oleObject" Target="../embeddings/oleObject45.bin"/></Relationships>
</file>

<file path=ppt/slideLayouts/_rels/slideLayout4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6.xml"/><Relationship Id="rId1" Type="http://schemas.openxmlformats.org/officeDocument/2006/relationships/vmlDrawing" Target="../drawings/vmlDrawing46.vml"/><Relationship Id="rId6" Type="http://schemas.openxmlformats.org/officeDocument/2006/relationships/image" Target="../media/image9.png"/><Relationship Id="rId5" Type="http://schemas.openxmlformats.org/officeDocument/2006/relationships/image" Target="../media/image8.emf"/><Relationship Id="rId4" Type="http://schemas.openxmlformats.org/officeDocument/2006/relationships/oleObject" Target="../embeddings/oleObject46.bin"/></Relationships>
</file>

<file path=ppt/slideLayouts/_rels/slideLayout46.xml.rels><?xml version="1.0" encoding="UTF-8" standalone="yes"?>
<Relationships xmlns="http://schemas.openxmlformats.org/package/2006/relationships"><Relationship Id="rId3" Type="http://schemas.openxmlformats.org/officeDocument/2006/relationships/tags" Target="../tags/tag78.xml"/><Relationship Id="rId7" Type="http://schemas.openxmlformats.org/officeDocument/2006/relationships/image" Target="../media/image10.png"/><Relationship Id="rId2" Type="http://schemas.openxmlformats.org/officeDocument/2006/relationships/tags" Target="../tags/tag77.xml"/><Relationship Id="rId1" Type="http://schemas.openxmlformats.org/officeDocument/2006/relationships/vmlDrawing" Target="../drawings/vmlDrawing47.vml"/><Relationship Id="rId6" Type="http://schemas.openxmlformats.org/officeDocument/2006/relationships/image" Target="../media/image12.emf"/><Relationship Id="rId5" Type="http://schemas.openxmlformats.org/officeDocument/2006/relationships/oleObject" Target="../embeddings/oleObject47.bin"/><Relationship Id="rId4"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9.xml"/><Relationship Id="rId1" Type="http://schemas.openxmlformats.org/officeDocument/2006/relationships/vmlDrawing" Target="../drawings/vmlDrawing48.vml"/><Relationship Id="rId6" Type="http://schemas.openxmlformats.org/officeDocument/2006/relationships/image" Target="../media/image11.png"/><Relationship Id="rId5" Type="http://schemas.openxmlformats.org/officeDocument/2006/relationships/image" Target="../media/image8.emf"/><Relationship Id="rId4" Type="http://schemas.openxmlformats.org/officeDocument/2006/relationships/oleObject" Target="../embeddings/oleObject48.bin"/></Relationships>
</file>

<file path=ppt/slideLayouts/_rels/slideLayout48.xml.rels><?xml version="1.0" encoding="UTF-8" standalone="yes"?>
<Relationships xmlns="http://schemas.openxmlformats.org/package/2006/relationships"><Relationship Id="rId3" Type="http://schemas.openxmlformats.org/officeDocument/2006/relationships/tags" Target="../tags/tag81.xml"/><Relationship Id="rId7" Type="http://schemas.openxmlformats.org/officeDocument/2006/relationships/image" Target="../media/image13.png"/><Relationship Id="rId2" Type="http://schemas.openxmlformats.org/officeDocument/2006/relationships/tags" Target="../tags/tag80.xml"/><Relationship Id="rId1" Type="http://schemas.openxmlformats.org/officeDocument/2006/relationships/vmlDrawing" Target="../drawings/vmlDrawing49.vml"/><Relationship Id="rId6" Type="http://schemas.openxmlformats.org/officeDocument/2006/relationships/image" Target="../media/image8.emf"/><Relationship Id="rId5" Type="http://schemas.openxmlformats.org/officeDocument/2006/relationships/oleObject" Target="../embeddings/oleObject49.bin"/><Relationship Id="rId4"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3" Type="http://schemas.openxmlformats.org/officeDocument/2006/relationships/tags" Target="../tags/tag83.xml"/><Relationship Id="rId7" Type="http://schemas.openxmlformats.org/officeDocument/2006/relationships/image" Target="../media/image11.png"/><Relationship Id="rId2" Type="http://schemas.openxmlformats.org/officeDocument/2006/relationships/tags" Target="../tags/tag82.xml"/><Relationship Id="rId1" Type="http://schemas.openxmlformats.org/officeDocument/2006/relationships/vmlDrawing" Target="../drawings/vmlDrawing50.vml"/><Relationship Id="rId6" Type="http://schemas.openxmlformats.org/officeDocument/2006/relationships/image" Target="../media/image8.emf"/><Relationship Id="rId5" Type="http://schemas.openxmlformats.org/officeDocument/2006/relationships/oleObject" Target="../embeddings/oleObject50.bin"/><Relationship Id="rId4"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vmlDrawing" Target="../drawings/vmlDrawing6.vml"/><Relationship Id="rId6" Type="http://schemas.openxmlformats.org/officeDocument/2006/relationships/image" Target="../media/image8.emf"/><Relationship Id="rId5" Type="http://schemas.openxmlformats.org/officeDocument/2006/relationships/oleObject" Target="../embeddings/oleObject6.bin"/><Relationship Id="rId4"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tags" Target="../tags/tag85.xml"/><Relationship Id="rId7" Type="http://schemas.openxmlformats.org/officeDocument/2006/relationships/image" Target="../media/image10.png"/><Relationship Id="rId2" Type="http://schemas.openxmlformats.org/officeDocument/2006/relationships/tags" Target="../tags/tag84.xml"/><Relationship Id="rId1" Type="http://schemas.openxmlformats.org/officeDocument/2006/relationships/vmlDrawing" Target="../drawings/vmlDrawing51.vml"/><Relationship Id="rId6" Type="http://schemas.openxmlformats.org/officeDocument/2006/relationships/image" Target="../media/image8.emf"/><Relationship Id="rId5" Type="http://schemas.openxmlformats.org/officeDocument/2006/relationships/oleObject" Target="../embeddings/oleObject51.bin"/><Relationship Id="rId4"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3" Type="http://schemas.openxmlformats.org/officeDocument/2006/relationships/tags" Target="../tags/tag87.xml"/><Relationship Id="rId7" Type="http://schemas.openxmlformats.org/officeDocument/2006/relationships/image" Target="../media/image11.png"/><Relationship Id="rId2" Type="http://schemas.openxmlformats.org/officeDocument/2006/relationships/tags" Target="../tags/tag86.xml"/><Relationship Id="rId1" Type="http://schemas.openxmlformats.org/officeDocument/2006/relationships/vmlDrawing" Target="../drawings/vmlDrawing52.vml"/><Relationship Id="rId6" Type="http://schemas.openxmlformats.org/officeDocument/2006/relationships/image" Target="../media/image8.emf"/><Relationship Id="rId5" Type="http://schemas.openxmlformats.org/officeDocument/2006/relationships/oleObject" Target="../embeddings/oleObject52.bin"/><Relationship Id="rId4"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3" Type="http://schemas.openxmlformats.org/officeDocument/2006/relationships/tags" Target="../tags/tag89.xml"/><Relationship Id="rId7" Type="http://schemas.openxmlformats.org/officeDocument/2006/relationships/image" Target="../media/image10.png"/><Relationship Id="rId2" Type="http://schemas.openxmlformats.org/officeDocument/2006/relationships/tags" Target="../tags/tag88.xml"/><Relationship Id="rId1" Type="http://schemas.openxmlformats.org/officeDocument/2006/relationships/vmlDrawing" Target="../drawings/vmlDrawing53.vml"/><Relationship Id="rId6" Type="http://schemas.openxmlformats.org/officeDocument/2006/relationships/image" Target="../media/image8.emf"/><Relationship Id="rId5" Type="http://schemas.openxmlformats.org/officeDocument/2006/relationships/oleObject" Target="../embeddings/oleObject53.bin"/><Relationship Id="rId4"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3" Type="http://schemas.openxmlformats.org/officeDocument/2006/relationships/tags" Target="../tags/tag91.xml"/><Relationship Id="rId7" Type="http://schemas.openxmlformats.org/officeDocument/2006/relationships/image" Target="../media/image11.png"/><Relationship Id="rId2" Type="http://schemas.openxmlformats.org/officeDocument/2006/relationships/tags" Target="../tags/tag90.xml"/><Relationship Id="rId1" Type="http://schemas.openxmlformats.org/officeDocument/2006/relationships/vmlDrawing" Target="../drawings/vmlDrawing54.vml"/><Relationship Id="rId6" Type="http://schemas.openxmlformats.org/officeDocument/2006/relationships/image" Target="../media/image8.emf"/><Relationship Id="rId5" Type="http://schemas.openxmlformats.org/officeDocument/2006/relationships/oleObject" Target="../embeddings/oleObject54.bin"/><Relationship Id="rId4"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92.xml"/><Relationship Id="rId1" Type="http://schemas.openxmlformats.org/officeDocument/2006/relationships/vmlDrawing" Target="../drawings/vmlDrawing55.vml"/><Relationship Id="rId5" Type="http://schemas.openxmlformats.org/officeDocument/2006/relationships/image" Target="../media/image8.emf"/><Relationship Id="rId4" Type="http://schemas.openxmlformats.org/officeDocument/2006/relationships/oleObject" Target="../embeddings/oleObject55.bin"/></Relationships>
</file>

<file path=ppt/slideLayouts/_rels/slideLayout55.xml.rels><?xml version="1.0" encoding="UTF-8" standalone="yes"?>
<Relationships xmlns="http://schemas.openxmlformats.org/package/2006/relationships"><Relationship Id="rId3" Type="http://schemas.openxmlformats.org/officeDocument/2006/relationships/tags" Target="../tags/tag94.xml"/><Relationship Id="rId2" Type="http://schemas.openxmlformats.org/officeDocument/2006/relationships/tags" Target="../tags/tag93.xml"/><Relationship Id="rId1" Type="http://schemas.openxmlformats.org/officeDocument/2006/relationships/vmlDrawing" Target="../drawings/vmlDrawing56.vml"/><Relationship Id="rId6" Type="http://schemas.openxmlformats.org/officeDocument/2006/relationships/image" Target="../media/image8.emf"/><Relationship Id="rId5" Type="http://schemas.openxmlformats.org/officeDocument/2006/relationships/oleObject" Target="../embeddings/oleObject56.bin"/><Relationship Id="rId4"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95.xml"/><Relationship Id="rId1" Type="http://schemas.openxmlformats.org/officeDocument/2006/relationships/vmlDrawing" Target="../drawings/vmlDrawing57.vml"/><Relationship Id="rId6" Type="http://schemas.openxmlformats.org/officeDocument/2006/relationships/image" Target="../media/image15.png"/><Relationship Id="rId5" Type="http://schemas.openxmlformats.org/officeDocument/2006/relationships/image" Target="../media/image2.emf"/><Relationship Id="rId4" Type="http://schemas.openxmlformats.org/officeDocument/2006/relationships/oleObject" Target="../embeddings/oleObject57.bin"/></Relationships>
</file>

<file path=ppt/slideLayouts/_rels/slideLayout57.xml.rels><?xml version="1.0" encoding="UTF-8" standalone="yes"?>
<Relationships xmlns="http://schemas.openxmlformats.org/package/2006/relationships"><Relationship Id="rId3" Type="http://schemas.openxmlformats.org/officeDocument/2006/relationships/tags" Target="../tags/tag97.xml"/><Relationship Id="rId2" Type="http://schemas.openxmlformats.org/officeDocument/2006/relationships/tags" Target="../tags/tag96.xml"/><Relationship Id="rId1" Type="http://schemas.openxmlformats.org/officeDocument/2006/relationships/vmlDrawing" Target="../drawings/vmlDrawing58.vml"/><Relationship Id="rId6" Type="http://schemas.openxmlformats.org/officeDocument/2006/relationships/image" Target="../media/image8.emf"/><Relationship Id="rId5" Type="http://schemas.openxmlformats.org/officeDocument/2006/relationships/oleObject" Target="../embeddings/oleObject58.bin"/><Relationship Id="rId4"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98.xml"/><Relationship Id="rId1" Type="http://schemas.openxmlformats.org/officeDocument/2006/relationships/vmlDrawing" Target="../drawings/vmlDrawing59.vml"/><Relationship Id="rId6" Type="http://schemas.openxmlformats.org/officeDocument/2006/relationships/image" Target="../media/image10.png"/><Relationship Id="rId5" Type="http://schemas.openxmlformats.org/officeDocument/2006/relationships/image" Target="../media/image8.emf"/><Relationship Id="rId4" Type="http://schemas.openxmlformats.org/officeDocument/2006/relationships/oleObject" Target="../embeddings/oleObject59.bin"/></Relationships>
</file>

<file path=ppt/slideLayouts/_rels/slideLayout5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99.xml"/><Relationship Id="rId1" Type="http://schemas.openxmlformats.org/officeDocument/2006/relationships/vmlDrawing" Target="../drawings/vmlDrawing60.vml"/><Relationship Id="rId5" Type="http://schemas.openxmlformats.org/officeDocument/2006/relationships/image" Target="../media/image8.emf"/><Relationship Id="rId4" Type="http://schemas.openxmlformats.org/officeDocument/2006/relationships/oleObject" Target="../embeddings/oleObject60.bin"/></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14.xml"/><Relationship Id="rId2" Type="http://schemas.openxmlformats.org/officeDocument/2006/relationships/tags" Target="../tags/tag13.xml"/><Relationship Id="rId1" Type="http://schemas.openxmlformats.org/officeDocument/2006/relationships/vmlDrawing" Target="../drawings/vmlDrawing7.vml"/><Relationship Id="rId6" Type="http://schemas.openxmlformats.org/officeDocument/2006/relationships/image" Target="../media/image8.emf"/><Relationship Id="rId5" Type="http://schemas.openxmlformats.org/officeDocument/2006/relationships/oleObject" Target="../embeddings/oleObject7.bin"/><Relationship Id="rId4"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00.xml"/><Relationship Id="rId1" Type="http://schemas.openxmlformats.org/officeDocument/2006/relationships/vmlDrawing" Target="../drawings/vmlDrawing61.vml"/><Relationship Id="rId5" Type="http://schemas.openxmlformats.org/officeDocument/2006/relationships/image" Target="../media/image8.emf"/><Relationship Id="rId4" Type="http://schemas.openxmlformats.org/officeDocument/2006/relationships/oleObject" Target="../embeddings/oleObject61.bin"/></Relationships>
</file>

<file path=ppt/slideLayouts/_rels/slideLayout6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01.xml"/><Relationship Id="rId1" Type="http://schemas.openxmlformats.org/officeDocument/2006/relationships/vmlDrawing" Target="../drawings/vmlDrawing62.vml"/><Relationship Id="rId5" Type="http://schemas.openxmlformats.org/officeDocument/2006/relationships/image" Target="../media/image8.emf"/><Relationship Id="rId4" Type="http://schemas.openxmlformats.org/officeDocument/2006/relationships/oleObject" Target="../embeddings/oleObject62.bin"/></Relationships>
</file>

<file path=ppt/slideLayouts/_rels/slideLayout6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02.xml"/><Relationship Id="rId1" Type="http://schemas.openxmlformats.org/officeDocument/2006/relationships/vmlDrawing" Target="../drawings/vmlDrawing63.vml"/><Relationship Id="rId5" Type="http://schemas.openxmlformats.org/officeDocument/2006/relationships/image" Target="../media/image2.emf"/><Relationship Id="rId4" Type="http://schemas.openxmlformats.org/officeDocument/2006/relationships/oleObject" Target="../embeddings/oleObject63.bin"/></Relationships>
</file>

<file path=ppt/slideLayouts/_rels/slideLayout6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03.xml"/><Relationship Id="rId1" Type="http://schemas.openxmlformats.org/officeDocument/2006/relationships/vmlDrawing" Target="../drawings/vmlDrawing64.vml"/><Relationship Id="rId5" Type="http://schemas.openxmlformats.org/officeDocument/2006/relationships/image" Target="../media/image8.emf"/><Relationship Id="rId4" Type="http://schemas.openxmlformats.org/officeDocument/2006/relationships/oleObject" Target="../embeddings/oleObject64.bin"/></Relationships>
</file>

<file path=ppt/slideLayouts/_rels/slideLayout64.xml.rels><?xml version="1.0" encoding="UTF-8" standalone="yes"?>
<Relationships xmlns="http://schemas.openxmlformats.org/package/2006/relationships"><Relationship Id="rId3" Type="http://schemas.openxmlformats.org/officeDocument/2006/relationships/tags" Target="../tags/tag105.xml"/><Relationship Id="rId2" Type="http://schemas.openxmlformats.org/officeDocument/2006/relationships/tags" Target="../tags/tag104.xml"/><Relationship Id="rId1" Type="http://schemas.openxmlformats.org/officeDocument/2006/relationships/vmlDrawing" Target="../drawings/vmlDrawing65.vml"/><Relationship Id="rId6" Type="http://schemas.openxmlformats.org/officeDocument/2006/relationships/image" Target="../media/image1.emf"/><Relationship Id="rId5" Type="http://schemas.openxmlformats.org/officeDocument/2006/relationships/oleObject" Target="../embeddings/oleObject65.bin"/><Relationship Id="rId4"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06.xml"/><Relationship Id="rId1" Type="http://schemas.openxmlformats.org/officeDocument/2006/relationships/vmlDrawing" Target="../drawings/vmlDrawing66.vml"/><Relationship Id="rId5" Type="http://schemas.openxmlformats.org/officeDocument/2006/relationships/image" Target="../media/image1.emf"/><Relationship Id="rId4" Type="http://schemas.openxmlformats.org/officeDocument/2006/relationships/oleObject" Target="../embeddings/oleObject66.bin"/></Relationships>
</file>

<file path=ppt/slideLayouts/_rels/slideLayout6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07.xml"/><Relationship Id="rId1" Type="http://schemas.openxmlformats.org/officeDocument/2006/relationships/vmlDrawing" Target="../drawings/vmlDrawing67.vml"/><Relationship Id="rId5" Type="http://schemas.openxmlformats.org/officeDocument/2006/relationships/image" Target="../media/image1.emf"/><Relationship Id="rId4" Type="http://schemas.openxmlformats.org/officeDocument/2006/relationships/oleObject" Target="../embeddings/oleObject67.bin"/></Relationships>
</file>

<file path=ppt/slideLayouts/_rels/slideLayout6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08.xml"/><Relationship Id="rId1" Type="http://schemas.openxmlformats.org/officeDocument/2006/relationships/vmlDrawing" Target="../drawings/vmlDrawing68.vml"/><Relationship Id="rId6" Type="http://schemas.openxmlformats.org/officeDocument/2006/relationships/image" Target="../media/image9.png"/><Relationship Id="rId5" Type="http://schemas.openxmlformats.org/officeDocument/2006/relationships/image" Target="../media/image1.emf"/><Relationship Id="rId4" Type="http://schemas.openxmlformats.org/officeDocument/2006/relationships/oleObject" Target="../embeddings/oleObject68.bin"/></Relationships>
</file>

<file path=ppt/slideLayouts/_rels/slideLayout68.xml.rels><?xml version="1.0" encoding="UTF-8" standalone="yes"?>
<Relationships xmlns="http://schemas.openxmlformats.org/package/2006/relationships"><Relationship Id="rId3" Type="http://schemas.openxmlformats.org/officeDocument/2006/relationships/tags" Target="../tags/tag110.xml"/><Relationship Id="rId2" Type="http://schemas.openxmlformats.org/officeDocument/2006/relationships/tags" Target="../tags/tag109.xml"/><Relationship Id="rId1" Type="http://schemas.openxmlformats.org/officeDocument/2006/relationships/vmlDrawing" Target="../drawings/vmlDrawing69.vml"/><Relationship Id="rId6" Type="http://schemas.openxmlformats.org/officeDocument/2006/relationships/image" Target="../media/image1.emf"/><Relationship Id="rId5" Type="http://schemas.openxmlformats.org/officeDocument/2006/relationships/oleObject" Target="../embeddings/oleObject69.bin"/><Relationship Id="rId4"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11.xml"/><Relationship Id="rId1" Type="http://schemas.openxmlformats.org/officeDocument/2006/relationships/vmlDrawing" Target="../drawings/vmlDrawing70.vml"/><Relationship Id="rId5" Type="http://schemas.openxmlformats.org/officeDocument/2006/relationships/image" Target="../media/image1.emf"/><Relationship Id="rId4" Type="http://schemas.openxmlformats.org/officeDocument/2006/relationships/oleObject" Target="../embeddings/oleObject70.bin"/></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5.xml"/><Relationship Id="rId1" Type="http://schemas.openxmlformats.org/officeDocument/2006/relationships/vmlDrawing" Target="../drawings/vmlDrawing8.vml"/><Relationship Id="rId5" Type="http://schemas.openxmlformats.org/officeDocument/2006/relationships/image" Target="../media/image8.emf"/><Relationship Id="rId4" Type="http://schemas.openxmlformats.org/officeDocument/2006/relationships/oleObject" Target="../embeddings/oleObject8.bin"/></Relationships>
</file>

<file path=ppt/slideLayouts/_rels/slideLayout70.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12.xml"/><Relationship Id="rId1" Type="http://schemas.openxmlformats.org/officeDocument/2006/relationships/vmlDrawing" Target="../drawings/vmlDrawing71.vml"/><Relationship Id="rId5" Type="http://schemas.openxmlformats.org/officeDocument/2006/relationships/image" Target="../media/image1.emf"/><Relationship Id="rId4" Type="http://schemas.openxmlformats.org/officeDocument/2006/relationships/oleObject" Target="../embeddings/oleObject71.bin"/></Relationships>
</file>

<file path=ppt/slideLayouts/_rels/slideLayout7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13.xml"/><Relationship Id="rId1" Type="http://schemas.openxmlformats.org/officeDocument/2006/relationships/vmlDrawing" Target="../drawings/vmlDrawing72.vml"/><Relationship Id="rId6" Type="http://schemas.openxmlformats.org/officeDocument/2006/relationships/image" Target="../media/image9.png"/><Relationship Id="rId5" Type="http://schemas.openxmlformats.org/officeDocument/2006/relationships/image" Target="../media/image1.emf"/><Relationship Id="rId4" Type="http://schemas.openxmlformats.org/officeDocument/2006/relationships/oleObject" Target="../embeddings/oleObject72.bin"/></Relationships>
</file>

<file path=ppt/slideLayouts/_rels/slideLayout7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14.xml"/><Relationship Id="rId1" Type="http://schemas.openxmlformats.org/officeDocument/2006/relationships/vmlDrawing" Target="../drawings/vmlDrawing73.vml"/><Relationship Id="rId6" Type="http://schemas.openxmlformats.org/officeDocument/2006/relationships/image" Target="../media/image10.png"/><Relationship Id="rId5" Type="http://schemas.openxmlformats.org/officeDocument/2006/relationships/image" Target="../media/image1.emf"/><Relationship Id="rId4" Type="http://schemas.openxmlformats.org/officeDocument/2006/relationships/oleObject" Target="../embeddings/oleObject73.bin"/></Relationships>
</file>

<file path=ppt/slideLayouts/_rels/slideLayout7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15.xml"/><Relationship Id="rId1" Type="http://schemas.openxmlformats.org/officeDocument/2006/relationships/vmlDrawing" Target="../drawings/vmlDrawing74.vml"/><Relationship Id="rId6" Type="http://schemas.openxmlformats.org/officeDocument/2006/relationships/image" Target="../media/image17.png"/><Relationship Id="rId5" Type="http://schemas.openxmlformats.org/officeDocument/2006/relationships/image" Target="../media/image16.emf"/><Relationship Id="rId4" Type="http://schemas.openxmlformats.org/officeDocument/2006/relationships/oleObject" Target="../embeddings/oleObject74.bin"/></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6.xml"/><Relationship Id="rId1" Type="http://schemas.openxmlformats.org/officeDocument/2006/relationships/vmlDrawing" Target="../drawings/vmlDrawing9.vml"/><Relationship Id="rId5" Type="http://schemas.openxmlformats.org/officeDocument/2006/relationships/image" Target="../media/image8.emf"/><Relationship Id="rId4" Type="http://schemas.openxmlformats.org/officeDocument/2006/relationships/oleObject" Target="../embeddings/oleObject9.bin"/></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8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8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87.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tags" Target="../tags/tag119.xml"/><Relationship Id="rId7" Type="http://schemas.openxmlformats.org/officeDocument/2006/relationships/image" Target="../media/image3.png"/><Relationship Id="rId2" Type="http://schemas.openxmlformats.org/officeDocument/2006/relationships/tags" Target="../tags/tag118.xml"/><Relationship Id="rId1" Type="http://schemas.openxmlformats.org/officeDocument/2006/relationships/vmlDrawing" Target="../drawings/vmlDrawing76.vml"/><Relationship Id="rId6" Type="http://schemas.openxmlformats.org/officeDocument/2006/relationships/image" Target="../media/image2.emf"/><Relationship Id="rId5" Type="http://schemas.openxmlformats.org/officeDocument/2006/relationships/oleObject" Target="../embeddings/oleObject76.bin"/><Relationship Id="rId10" Type="http://schemas.openxmlformats.org/officeDocument/2006/relationships/image" Target="../media/image6.png"/><Relationship Id="rId4" Type="http://schemas.openxmlformats.org/officeDocument/2006/relationships/slideMaster" Target="../slideMasters/slideMaster2.xml"/><Relationship Id="rId9" Type="http://schemas.openxmlformats.org/officeDocument/2006/relationships/image" Target="../media/image5.png"/></Relationships>
</file>

<file path=ppt/slideLayouts/_rels/slideLayout88.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121.xml"/><Relationship Id="rId7" Type="http://schemas.openxmlformats.org/officeDocument/2006/relationships/image" Target="../media/image5.png"/><Relationship Id="rId2" Type="http://schemas.openxmlformats.org/officeDocument/2006/relationships/tags" Target="../tags/tag120.xml"/><Relationship Id="rId1" Type="http://schemas.openxmlformats.org/officeDocument/2006/relationships/vmlDrawing" Target="../drawings/vmlDrawing77.vml"/><Relationship Id="rId6" Type="http://schemas.openxmlformats.org/officeDocument/2006/relationships/image" Target="../media/image2.emf"/><Relationship Id="rId5" Type="http://schemas.openxmlformats.org/officeDocument/2006/relationships/oleObject" Target="../embeddings/oleObject77.bin"/><Relationship Id="rId10" Type="http://schemas.openxmlformats.org/officeDocument/2006/relationships/image" Target="../media/image6.png"/><Relationship Id="rId4" Type="http://schemas.openxmlformats.org/officeDocument/2006/relationships/slideMaster" Target="../slideMasters/slideMaster2.xml"/><Relationship Id="rId9" Type="http://schemas.openxmlformats.org/officeDocument/2006/relationships/image" Target="../media/image18.svg"/></Relationships>
</file>

<file path=ppt/slideLayouts/_rels/slideLayout89.xml.rels><?xml version="1.0" encoding="UTF-8" standalone="yes"?>
<Relationships xmlns="http://schemas.openxmlformats.org/package/2006/relationships"><Relationship Id="rId3" Type="http://schemas.openxmlformats.org/officeDocument/2006/relationships/tags" Target="../tags/tag123.xml"/><Relationship Id="rId7" Type="http://schemas.openxmlformats.org/officeDocument/2006/relationships/image" Target="../media/image7.png"/><Relationship Id="rId2" Type="http://schemas.openxmlformats.org/officeDocument/2006/relationships/tags" Target="../tags/tag122.xml"/><Relationship Id="rId1" Type="http://schemas.openxmlformats.org/officeDocument/2006/relationships/vmlDrawing" Target="../drawings/vmlDrawing78.vml"/><Relationship Id="rId6" Type="http://schemas.openxmlformats.org/officeDocument/2006/relationships/image" Target="../media/image2.emf"/><Relationship Id="rId5" Type="http://schemas.openxmlformats.org/officeDocument/2006/relationships/oleObject" Target="../embeddings/oleObject78.bin"/><Relationship Id="rId4"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3" Type="http://schemas.openxmlformats.org/officeDocument/2006/relationships/tags" Target="../tags/tag18.xml"/><Relationship Id="rId7" Type="http://schemas.openxmlformats.org/officeDocument/2006/relationships/image" Target="../media/image9.png"/><Relationship Id="rId2" Type="http://schemas.openxmlformats.org/officeDocument/2006/relationships/tags" Target="../tags/tag17.xml"/><Relationship Id="rId1" Type="http://schemas.openxmlformats.org/officeDocument/2006/relationships/vmlDrawing" Target="../drawings/vmlDrawing10.vml"/><Relationship Id="rId6" Type="http://schemas.openxmlformats.org/officeDocument/2006/relationships/image" Target="../media/image8.emf"/><Relationship Id="rId5" Type="http://schemas.openxmlformats.org/officeDocument/2006/relationships/oleObject" Target="../embeddings/oleObject10.bin"/><Relationship Id="rId4"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3" Type="http://schemas.openxmlformats.org/officeDocument/2006/relationships/tags" Target="../tags/tag125.xml"/><Relationship Id="rId2" Type="http://schemas.openxmlformats.org/officeDocument/2006/relationships/tags" Target="../tags/tag124.xml"/><Relationship Id="rId1" Type="http://schemas.openxmlformats.org/officeDocument/2006/relationships/vmlDrawing" Target="../drawings/vmlDrawing79.vml"/><Relationship Id="rId6" Type="http://schemas.openxmlformats.org/officeDocument/2006/relationships/image" Target="../media/image8.emf"/><Relationship Id="rId5" Type="http://schemas.openxmlformats.org/officeDocument/2006/relationships/oleObject" Target="../embeddings/oleObject79.bin"/><Relationship Id="rId4"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3" Type="http://schemas.openxmlformats.org/officeDocument/2006/relationships/tags" Target="../tags/tag127.xml"/><Relationship Id="rId2" Type="http://schemas.openxmlformats.org/officeDocument/2006/relationships/tags" Target="../tags/tag126.xml"/><Relationship Id="rId1" Type="http://schemas.openxmlformats.org/officeDocument/2006/relationships/vmlDrawing" Target="../drawings/vmlDrawing80.vml"/><Relationship Id="rId6" Type="http://schemas.openxmlformats.org/officeDocument/2006/relationships/image" Target="../media/image8.emf"/><Relationship Id="rId5" Type="http://schemas.openxmlformats.org/officeDocument/2006/relationships/oleObject" Target="../embeddings/oleObject80.bin"/><Relationship Id="rId4"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3" Type="http://schemas.openxmlformats.org/officeDocument/2006/relationships/tags" Target="../tags/tag129.xml"/><Relationship Id="rId2" Type="http://schemas.openxmlformats.org/officeDocument/2006/relationships/tags" Target="../tags/tag128.xml"/><Relationship Id="rId1" Type="http://schemas.openxmlformats.org/officeDocument/2006/relationships/vmlDrawing" Target="../drawings/vmlDrawing81.vml"/><Relationship Id="rId6" Type="http://schemas.openxmlformats.org/officeDocument/2006/relationships/image" Target="../media/image8.emf"/><Relationship Id="rId5" Type="http://schemas.openxmlformats.org/officeDocument/2006/relationships/oleObject" Target="../embeddings/oleObject81.bin"/><Relationship Id="rId4"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30.xml"/><Relationship Id="rId1" Type="http://schemas.openxmlformats.org/officeDocument/2006/relationships/vmlDrawing" Target="../drawings/vmlDrawing82.vml"/><Relationship Id="rId5" Type="http://schemas.openxmlformats.org/officeDocument/2006/relationships/image" Target="../media/image8.emf"/><Relationship Id="rId4" Type="http://schemas.openxmlformats.org/officeDocument/2006/relationships/oleObject" Target="../embeddings/oleObject82.bin"/></Relationships>
</file>

<file path=ppt/slideLayouts/_rels/slideLayout94.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31.xml"/><Relationship Id="rId1" Type="http://schemas.openxmlformats.org/officeDocument/2006/relationships/vmlDrawing" Target="../drawings/vmlDrawing83.vml"/><Relationship Id="rId5" Type="http://schemas.openxmlformats.org/officeDocument/2006/relationships/image" Target="../media/image8.emf"/><Relationship Id="rId4" Type="http://schemas.openxmlformats.org/officeDocument/2006/relationships/oleObject" Target="../embeddings/oleObject83.bin"/></Relationships>
</file>

<file path=ppt/slideLayouts/_rels/slideLayout95.xml.rels><?xml version="1.0" encoding="UTF-8" standalone="yes"?>
<Relationships xmlns="http://schemas.openxmlformats.org/package/2006/relationships"><Relationship Id="rId3" Type="http://schemas.openxmlformats.org/officeDocument/2006/relationships/tags" Target="../tags/tag133.xml"/><Relationship Id="rId7" Type="http://schemas.openxmlformats.org/officeDocument/2006/relationships/image" Target="../media/image9.png"/><Relationship Id="rId2" Type="http://schemas.openxmlformats.org/officeDocument/2006/relationships/tags" Target="../tags/tag132.xml"/><Relationship Id="rId1" Type="http://schemas.openxmlformats.org/officeDocument/2006/relationships/vmlDrawing" Target="../drawings/vmlDrawing84.vml"/><Relationship Id="rId6" Type="http://schemas.openxmlformats.org/officeDocument/2006/relationships/image" Target="../media/image8.emf"/><Relationship Id="rId5" Type="http://schemas.openxmlformats.org/officeDocument/2006/relationships/oleObject" Target="../embeddings/oleObject84.bin"/><Relationship Id="rId4"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3" Type="http://schemas.openxmlformats.org/officeDocument/2006/relationships/tags" Target="../tags/tag135.xml"/><Relationship Id="rId7" Type="http://schemas.openxmlformats.org/officeDocument/2006/relationships/image" Target="../media/image9.png"/><Relationship Id="rId2" Type="http://schemas.openxmlformats.org/officeDocument/2006/relationships/tags" Target="../tags/tag134.xml"/><Relationship Id="rId1" Type="http://schemas.openxmlformats.org/officeDocument/2006/relationships/vmlDrawing" Target="../drawings/vmlDrawing85.vml"/><Relationship Id="rId6" Type="http://schemas.openxmlformats.org/officeDocument/2006/relationships/image" Target="../media/image8.emf"/><Relationship Id="rId5" Type="http://schemas.openxmlformats.org/officeDocument/2006/relationships/oleObject" Target="../embeddings/oleObject85.bin"/><Relationship Id="rId4"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36.xml"/><Relationship Id="rId1" Type="http://schemas.openxmlformats.org/officeDocument/2006/relationships/vmlDrawing" Target="../drawings/vmlDrawing86.vml"/><Relationship Id="rId6" Type="http://schemas.openxmlformats.org/officeDocument/2006/relationships/image" Target="../media/image9.png"/><Relationship Id="rId5" Type="http://schemas.openxmlformats.org/officeDocument/2006/relationships/image" Target="../media/image8.emf"/><Relationship Id="rId4" Type="http://schemas.openxmlformats.org/officeDocument/2006/relationships/oleObject" Target="../embeddings/oleObject86.bin"/></Relationships>
</file>

<file path=ppt/slideLayouts/_rels/slideLayout98.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37.xml"/><Relationship Id="rId1" Type="http://schemas.openxmlformats.org/officeDocument/2006/relationships/vmlDrawing" Target="../drawings/vmlDrawing87.vml"/><Relationship Id="rId6" Type="http://schemas.openxmlformats.org/officeDocument/2006/relationships/image" Target="../media/image9.png"/><Relationship Id="rId5" Type="http://schemas.openxmlformats.org/officeDocument/2006/relationships/image" Target="../media/image8.emf"/><Relationship Id="rId4" Type="http://schemas.openxmlformats.org/officeDocument/2006/relationships/oleObject" Target="../embeddings/oleObject87.bin"/></Relationships>
</file>

<file path=ppt/slideLayouts/_rels/slideLayout99.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38.xml"/><Relationship Id="rId1" Type="http://schemas.openxmlformats.org/officeDocument/2006/relationships/vmlDrawing" Target="../drawings/vmlDrawing88.vml"/><Relationship Id="rId6" Type="http://schemas.openxmlformats.org/officeDocument/2006/relationships/image" Target="../media/image9.png"/><Relationship Id="rId5" Type="http://schemas.openxmlformats.org/officeDocument/2006/relationships/image" Target="../media/image8.emf"/><Relationship Id="rId4" Type="http://schemas.openxmlformats.org/officeDocument/2006/relationships/oleObject" Target="../embeddings/oleObject88.bin"/></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p:bg>
      <p:bgPr>
        <a:solidFill>
          <a:schemeClr val="tx2"/>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ext uri="{D42A27DB-BD31-4B8C-83A1-F6EECF244321}">
                <p14:modId xmlns:p14="http://schemas.microsoft.com/office/powerpoint/2010/main" val="313296892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050" name="think-cell Slide" r:id="rId5" imgW="384" imgH="384" progId="TCLayout.ActiveDocument.1">
                  <p:embed/>
                </p:oleObj>
              </mc:Choice>
              <mc:Fallback>
                <p:oleObj name="think-cell Slide" r:id="rId5" imgW="384" imgH="384" progId="TCLayout.ActiveDocument.1">
                  <p:embed/>
                  <p:pic>
                    <p:nvPicPr>
                      <p:cNvPr id="4" name="Object 3"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 name="Rectangle 1"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5000" b="0"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pic>
        <p:nvPicPr>
          <p:cNvPr id="8" name="Graphic 7">
            <a:extLst>
              <a:ext uri="{FF2B5EF4-FFF2-40B4-BE49-F238E27FC236}">
                <a16:creationId xmlns:a16="http://schemas.microsoft.com/office/drawing/2014/main" id="{8CB0E5C3-D79B-4CE0-824F-87C7F449F74B}"/>
              </a:ext>
            </a:extLst>
          </p:cNvPr>
          <p:cNvPicPr>
            <a:picLocks noChangeAspect="1"/>
          </p:cNvPicPr>
          <p:nvPr userDrawn="1"/>
        </p:nvPicPr>
        <p:blipFill>
          <a:blip r:embed="rId7">
            <a:extLst>
              <a:ext uri="{96DAC541-7B7A-43D3-8B79-37D633B846F1}">
                <asvg:svgBlip xmlns:asvg="http://schemas.microsoft.com/office/drawing/2016/SVG/main" r:embed="rId8"/>
              </a:ext>
            </a:extLst>
          </a:blip>
          <a:stretch>
            <a:fillRect/>
          </a:stretch>
        </p:blipFill>
        <p:spPr>
          <a:xfrm>
            <a:off x="630000" y="6178549"/>
            <a:ext cx="1881099" cy="386768"/>
          </a:xfrm>
          <a:prstGeom prst="rect">
            <a:avLst/>
          </a:prstGeom>
        </p:spPr>
      </p:pic>
      <p:sp>
        <p:nvSpPr>
          <p:cNvPr id="27" name="Title 1"/>
          <p:cNvSpPr>
            <a:spLocks noGrp="1"/>
          </p:cNvSpPr>
          <p:nvPr>
            <p:ph type="ctrTitle" hasCustomPrompt="1"/>
          </p:nvPr>
        </p:nvSpPr>
        <p:spPr bwMode="ltGray">
          <a:xfrm>
            <a:off x="630000" y="1411818"/>
            <a:ext cx="5378452" cy="1157385"/>
          </a:xfrm>
          <a:prstGeom prst="rect">
            <a:avLst/>
          </a:prstGeom>
        </p:spPr>
        <p:txBody>
          <a:bodyPr vert="horz" anchor="b">
            <a:noAutofit/>
          </a:bodyPr>
          <a:lstStyle>
            <a:lvl1pPr algn="l">
              <a:lnSpc>
                <a:spcPct val="93000"/>
              </a:lnSpc>
              <a:defRPr sz="4400" b="1" baseline="0">
                <a:solidFill>
                  <a:schemeClr val="bg1"/>
                </a:solidFill>
                <a:latin typeface="+mj-lt"/>
                <a:ea typeface="+mj-ea"/>
                <a:cs typeface="+mj-cs"/>
                <a:sym typeface="+mj-lt"/>
              </a:defRPr>
            </a:lvl1pPr>
          </a:lstStyle>
          <a:p>
            <a:r>
              <a:rPr lang="en-US"/>
              <a:t>Title in Title Case</a:t>
            </a:r>
          </a:p>
        </p:txBody>
      </p:sp>
      <p:pic>
        <p:nvPicPr>
          <p:cNvPr id="11" name="Picture 10">
            <a:extLst>
              <a:ext uri="{FF2B5EF4-FFF2-40B4-BE49-F238E27FC236}">
                <a16:creationId xmlns:a16="http://schemas.microsoft.com/office/drawing/2014/main" id="{AB49948B-C2D6-43CE-BE95-A15B143258F6}"/>
              </a:ext>
            </a:extLst>
          </p:cNvPr>
          <p:cNvPicPr>
            <a:picLocks noChangeAspect="1"/>
          </p:cNvPicPr>
          <p:nvPr userDrawn="1"/>
        </p:nvPicPr>
        <p:blipFill rotWithShape="1">
          <a:blip r:embed="rId9"/>
          <a:srcRect l="7480" t="27066" r="32612"/>
          <a:stretch/>
        </p:blipFill>
        <p:spPr>
          <a:xfrm rot="16200000" flipV="1">
            <a:off x="6262073" y="928073"/>
            <a:ext cx="6858000" cy="5001855"/>
          </a:xfrm>
          <a:prstGeom prst="rect">
            <a:avLst/>
          </a:prstGeom>
        </p:spPr>
      </p:pic>
      <p:pic>
        <p:nvPicPr>
          <p:cNvPr id="12" name="Picture 9">
            <a:extLst>
              <a:ext uri="{FF2B5EF4-FFF2-40B4-BE49-F238E27FC236}">
                <a16:creationId xmlns:a16="http://schemas.microsoft.com/office/drawing/2014/main" id="{E6ED7FC1-FE86-450D-8A7B-F38D72280E16}"/>
              </a:ext>
            </a:extLst>
          </p:cNvPr>
          <p:cNvPicPr>
            <a:picLocks noChangeAspect="1" noChangeArrowheads="1"/>
          </p:cNvPicPr>
          <p:nvPr userDrawn="1"/>
        </p:nvPicPr>
        <p:blipFill>
          <a:blip r:embed="rId10">
            <a:extLst>
              <a:ext uri="{28A0092B-C50C-407E-A947-70E740481C1C}">
                <a14:useLocalDpi xmlns:a14="http://schemas.microsoft.com/office/drawing/2010/main" val="0"/>
              </a:ext>
            </a:extLst>
          </a:blip>
          <a:srcRect/>
          <a:stretch>
            <a:fillRect/>
          </a:stretch>
        </p:blipFill>
        <p:spPr bwMode="auto">
          <a:xfrm>
            <a:off x="630000" y="376768"/>
            <a:ext cx="1547284" cy="2688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Text Placeholder 5">
            <a:extLst>
              <a:ext uri="{FF2B5EF4-FFF2-40B4-BE49-F238E27FC236}">
                <a16:creationId xmlns:a16="http://schemas.microsoft.com/office/drawing/2014/main" id="{24C7AC4B-9FF5-44A0-8AAF-4031FDBA1AD9}"/>
              </a:ext>
            </a:extLst>
          </p:cNvPr>
          <p:cNvSpPr>
            <a:spLocks noGrp="1"/>
          </p:cNvSpPr>
          <p:nvPr>
            <p:ph type="body" sz="quarter" idx="10" hasCustomPrompt="1"/>
          </p:nvPr>
        </p:nvSpPr>
        <p:spPr>
          <a:xfrm>
            <a:off x="630000" y="3467400"/>
            <a:ext cx="5378452" cy="374718"/>
          </a:xfrm>
        </p:spPr>
        <p:txBody>
          <a:bodyPr anchor="t">
            <a:noAutofit/>
          </a:bodyPr>
          <a:lstStyle>
            <a:lvl1pPr>
              <a:defRPr sz="2400" b="1">
                <a:solidFill>
                  <a:schemeClr val="bg1"/>
                </a:solidFill>
              </a:defRPr>
            </a:lvl1pPr>
          </a:lstStyle>
          <a:p>
            <a:pPr lvl="0"/>
            <a:r>
              <a:rPr lang="en-US"/>
              <a:t>Subheading</a:t>
            </a:r>
          </a:p>
        </p:txBody>
      </p:sp>
      <p:sp>
        <p:nvSpPr>
          <p:cNvPr id="9" name="Text Placeholder 5">
            <a:extLst>
              <a:ext uri="{FF2B5EF4-FFF2-40B4-BE49-F238E27FC236}">
                <a16:creationId xmlns:a16="http://schemas.microsoft.com/office/drawing/2014/main" id="{625B7DBB-EFD6-415D-9178-9A34DD740A87}"/>
              </a:ext>
            </a:extLst>
          </p:cNvPr>
          <p:cNvSpPr>
            <a:spLocks noGrp="1"/>
          </p:cNvSpPr>
          <p:nvPr>
            <p:ph type="body" sz="quarter" idx="11" hasCustomPrompt="1"/>
          </p:nvPr>
        </p:nvSpPr>
        <p:spPr>
          <a:xfrm>
            <a:off x="630000" y="4052627"/>
            <a:ext cx="5378452" cy="374718"/>
          </a:xfrm>
        </p:spPr>
        <p:txBody>
          <a:bodyPr>
            <a:noAutofit/>
          </a:bodyPr>
          <a:lstStyle>
            <a:lvl1pPr>
              <a:defRPr sz="2000" b="0">
                <a:solidFill>
                  <a:schemeClr val="bg1"/>
                </a:solidFill>
              </a:defRPr>
            </a:lvl1pPr>
          </a:lstStyle>
          <a:p>
            <a:pPr lvl="0"/>
            <a:r>
              <a:rPr lang="en-US"/>
              <a:t>Date</a:t>
            </a:r>
          </a:p>
        </p:txBody>
      </p:sp>
    </p:spTree>
    <p:extLst>
      <p:ext uri="{BB962C8B-B14F-4D97-AF65-F5344CB8AC3E}">
        <p14:creationId xmlns:p14="http://schemas.microsoft.com/office/powerpoint/2010/main" val="38381351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Green highlight">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380459300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1266" name="think-cell Slide" r:id="rId5" imgW="383" imgH="384" progId="TCLayout.ActiveDocument.1">
                  <p:embed/>
                </p:oleObj>
              </mc:Choice>
              <mc:Fallback>
                <p:oleObj name="think-cell Slide" r:id="rId5" imgW="383" imgH="384" progId="TCLayout.ActiveDocument.1">
                  <p:embed/>
                  <p:pic>
                    <p:nvPicPr>
                      <p:cNvPr id="3" name="Object 2"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32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pic>
        <p:nvPicPr>
          <p:cNvPr id="10" name="Picture 9"/>
          <p:cNvPicPr>
            <a:picLocks noChangeAspect="1"/>
          </p:cNvPicPr>
          <p:nvPr userDrawn="1"/>
        </p:nvPicPr>
        <p:blipFill rotWithShape="1">
          <a:blip r:embed="rId7">
            <a:extLst>
              <a:ext uri="{28A0092B-C50C-407E-A947-70E740481C1C}">
                <a14:useLocalDpi xmlns:a14="http://schemas.microsoft.com/office/drawing/2010/main" val="0"/>
              </a:ext>
            </a:extLst>
          </a:blip>
          <a:srcRect l="29398" t="8741" r="101" b="27"/>
          <a:stretch/>
        </p:blipFill>
        <p:spPr bwMode="ltGray">
          <a:xfrm flipV="1">
            <a:off x="7165606" y="0"/>
            <a:ext cx="416951" cy="6858000"/>
          </a:xfrm>
          <a:prstGeom prst="rect">
            <a:avLst/>
          </a:prstGeom>
        </p:spPr>
      </p:pic>
      <p:sp>
        <p:nvSpPr>
          <p:cNvPr id="13" name="Rectangle 12"/>
          <p:cNvSpPr/>
          <p:nvPr userDrawn="1"/>
        </p:nvSpPr>
        <p:spPr bwMode="white">
          <a:xfrm>
            <a:off x="0" y="0"/>
            <a:ext cx="7171956" cy="685800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a:solidFill>
                <a:schemeClr val="bg1"/>
              </a:solidFill>
              <a:latin typeface="+mn-lt"/>
              <a:ea typeface="+mn-ea"/>
              <a:cs typeface="+mn-cs"/>
              <a:sym typeface="+mn-lt"/>
            </a:endParaRPr>
          </a:p>
        </p:txBody>
      </p:sp>
      <p:sp>
        <p:nvSpPr>
          <p:cNvPr id="16"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ea typeface="+mn-ea"/>
                <a:cs typeface="+mn-cs"/>
                <a:sym typeface="+mn-lt"/>
              </a:defRPr>
            </a:lvl1pPr>
          </a:lstStyle>
          <a:p>
            <a:endParaRPr lang="en-US"/>
          </a:p>
        </p:txBody>
      </p:sp>
      <p:sp>
        <p:nvSpPr>
          <p:cNvPr id="20"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ea typeface="+mn-ea"/>
                <a:cs typeface="+mn-cs"/>
                <a:sym typeface="+mn-lt"/>
              </a:rPr>
              <a:t>Copyright © 2021 by Boston Consulting Group. All rights reserved.</a:t>
            </a:r>
          </a:p>
        </p:txBody>
      </p:sp>
      <p:sp>
        <p:nvSpPr>
          <p:cNvPr id="17" name="TextBox 16"/>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sp>
        <p:nvSpPr>
          <p:cNvPr id="23" name="Title 3"/>
          <p:cNvSpPr>
            <a:spLocks noGrp="1"/>
          </p:cNvSpPr>
          <p:nvPr>
            <p:ph type="title" hasCustomPrompt="1"/>
          </p:nvPr>
        </p:nvSpPr>
        <p:spPr>
          <a:xfrm>
            <a:off x="630000" y="622800"/>
            <a:ext cx="6256800" cy="4431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200" b="1" i="0" u="none" kern="1200" spc="0">
                <a:solidFill>
                  <a:srgbClr val="00148C"/>
                </a:solidFill>
                <a:latin typeface="+mj-lt"/>
                <a:ea typeface="+mj-ea"/>
                <a:cs typeface="+mj-cs"/>
                <a:sym typeface="+mj-lt"/>
              </a:defRPr>
            </a:lvl1pPr>
          </a:lstStyle>
          <a:p>
            <a:pPr lvl="0"/>
            <a:r>
              <a:rPr lang="en-US"/>
              <a:t>Click to add title</a:t>
            </a:r>
          </a:p>
        </p:txBody>
      </p:sp>
    </p:spTree>
    <p:extLst>
      <p:ext uri="{BB962C8B-B14F-4D97-AF65-F5344CB8AC3E}">
        <p14:creationId xmlns:p14="http://schemas.microsoft.com/office/powerpoint/2010/main" val="184678251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0.xml><?xml version="1.0" encoding="utf-8"?>
<p:sldLayout xmlns:a="http://schemas.openxmlformats.org/drawingml/2006/main" xmlns:r="http://schemas.openxmlformats.org/officeDocument/2006/relationships" xmlns:p="http://schemas.openxmlformats.org/presentationml/2006/main" showMasterSp="0" preserve="1" userDrawn="1">
  <p:cSld name="Left arrow">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167493798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1138" name="think-cell Slide" r:id="rId5" imgW="383" imgH="384" progId="TCLayout.ActiveDocument.1">
                  <p:embed/>
                </p:oleObj>
              </mc:Choice>
              <mc:Fallback>
                <p:oleObj name="think-cell Slide" r:id="rId5" imgW="383" imgH="384" progId="TCLayout.ActiveDocument.1">
                  <p:embed/>
                  <p:pic>
                    <p:nvPicPr>
                      <p:cNvPr id="3" name="Object 2"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3200" b="0"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16"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rgbClr val="F2F2F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a:solidFill>
                <a:prstClr val="white"/>
              </a:solidFill>
              <a:latin typeface="+mn-lt"/>
              <a:ea typeface="+mn-ea"/>
              <a:cs typeface="+mn-cs"/>
              <a:sym typeface="+mn-lt"/>
            </a:endParaRPr>
          </a:p>
        </p:txBody>
      </p:sp>
      <p:sp>
        <p:nvSpPr>
          <p:cNvPr id="5"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ea typeface="+mn-ea"/>
                <a:cs typeface="+mn-cs"/>
                <a:sym typeface="+mn-lt"/>
              </a:defRPr>
            </a:lvl1pPr>
          </a:lstStyle>
          <a:p>
            <a:endParaRPr lang="en-US"/>
          </a:p>
        </p:txBody>
      </p:sp>
      <p:sp>
        <p:nvSpPr>
          <p:cNvPr id="1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a:solidFill>
                <a:schemeClr val="bg1"/>
              </a:solidFill>
              <a:latin typeface="+mn-lt"/>
              <a:ea typeface="+mn-ea"/>
              <a:cs typeface="+mn-cs"/>
              <a:sym typeface="+mn-lt"/>
            </a:endParaRPr>
          </a:p>
        </p:txBody>
      </p:sp>
      <p:sp>
        <p:nvSpPr>
          <p:cNvPr id="12" name="TextBox 11"/>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sp>
        <p:nvSpPr>
          <p:cNvPr id="17" name="Title 2"/>
          <p:cNvSpPr>
            <a:spLocks noGrp="1"/>
          </p:cNvSpPr>
          <p:nvPr>
            <p:ph type="title" hasCustomPrompt="1"/>
          </p:nvPr>
        </p:nvSpPr>
        <p:spPr>
          <a:xfrm>
            <a:off x="630000" y="2764203"/>
            <a:ext cx="2478638" cy="1314311"/>
          </a:xfrm>
          <a:prstGeom prst="rect">
            <a:avLst/>
          </a:prstGeom>
        </p:spPr>
        <p:txBody>
          <a:bodyPr anchor="ctr">
            <a:noAutofit/>
          </a:bodyPr>
          <a:lstStyle>
            <a:lvl1pPr>
              <a:defRPr sz="3200" baseline="0">
                <a:solidFill>
                  <a:srgbClr val="00148C"/>
                </a:solidFill>
                <a:latin typeface="+mj-lt"/>
                <a:ea typeface="+mj-ea"/>
                <a:cs typeface="+mj-cs"/>
                <a:sym typeface="+mj-lt"/>
              </a:defRPr>
            </a:lvl1pPr>
          </a:lstStyle>
          <a:p>
            <a:r>
              <a:rPr lang="en-US">
                <a:solidFill>
                  <a:schemeClr val="tx2"/>
                </a:solidFill>
              </a:rPr>
              <a:t>Click to add title</a:t>
            </a:r>
          </a:p>
        </p:txBody>
      </p:sp>
      <p:pic>
        <p:nvPicPr>
          <p:cNvPr id="9" name="Picture 8"/>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3132442" y="3590399"/>
            <a:ext cx="1365250" cy="3382962"/>
          </a:xfrm>
          <a:custGeom>
            <a:avLst/>
            <a:gdLst>
              <a:gd name="connsiteX0" fmla="*/ 919541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264716 h 3382962"/>
              <a:gd name="connsiteX5" fmla="*/ 129871 w 1365250"/>
              <a:gd name="connsiteY5" fmla="*/ 3267601 h 3382962"/>
              <a:gd name="connsiteX6" fmla="*/ 0 w 1365250"/>
              <a:gd name="connsiteY6" fmla="*/ 0 h 3382962"/>
              <a:gd name="connsiteX7" fmla="*/ 909386 w 1365250"/>
              <a:gd name="connsiteY7" fmla="*/ 0 h 3382962"/>
              <a:gd name="connsiteX8" fmla="*/ 0 w 1365250"/>
              <a:gd name="connsiteY8" fmla="*/ 298560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070380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1.xml><?xml version="1.0" encoding="utf-8"?>
<p:sldLayout xmlns:a="http://schemas.openxmlformats.org/drawingml/2006/main" xmlns:r="http://schemas.openxmlformats.org/officeDocument/2006/relationships" xmlns:p="http://schemas.openxmlformats.org/presentationml/2006/main" showMasterSp="0" preserve="1" userDrawn="1">
  <p:cSld name="Green left arrow">
    <p:bg>
      <p:bgPr>
        <a:solidFill>
          <a:srgbClr val="F2F2F2"/>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ext uri="{D42A27DB-BD31-4B8C-83A1-F6EECF244321}">
                <p14:modId xmlns:p14="http://schemas.microsoft.com/office/powerpoint/2010/main" val="368991751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2162" name="think-cell Slide" r:id="rId4" imgW="383" imgH="384" progId="TCLayout.ActiveDocument.1">
                  <p:embed/>
                </p:oleObj>
              </mc:Choice>
              <mc:Fallback>
                <p:oleObj name="think-cell Slide" r:id="rId4" imgW="383" imgH="384" progId="TCLayout.ActiveDocument.1">
                  <p:embed/>
                  <p:pic>
                    <p:nvPicPr>
                      <p:cNvPr id="4" name="Object 3"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Freeform 14"/>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flip="none" rotWithShape="1">
            <a:gsLst>
              <a:gs pos="0">
                <a:srgbClr val="00148C"/>
              </a:gs>
              <a:gs pos="100000">
                <a:srgbClr val="000F69"/>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a:solidFill>
                <a:prstClr val="white"/>
              </a:solidFill>
              <a:latin typeface="+mn-lt"/>
              <a:ea typeface="+mn-ea"/>
              <a:cs typeface="+mn-cs"/>
              <a:sym typeface="+mn-lt"/>
            </a:endParaRPr>
          </a:p>
        </p:txBody>
      </p:sp>
      <p:sp>
        <p:nvSpPr>
          <p:cNvPr id="3" name="Title 2"/>
          <p:cNvSpPr>
            <a:spLocks noGrp="1"/>
          </p:cNvSpPr>
          <p:nvPr>
            <p:ph type="title" hasCustomPrompt="1"/>
          </p:nvPr>
        </p:nvSpPr>
        <p:spPr>
          <a:xfrm>
            <a:off x="630000" y="2764203"/>
            <a:ext cx="2478638" cy="1314311"/>
          </a:xfrm>
        </p:spPr>
        <p:txBody>
          <a:bodyPr anchor="ctr" anchorCtr="0">
            <a:noAutofit/>
          </a:bodyPr>
          <a:lstStyle>
            <a:lvl1pPr>
              <a:defRPr sz="3200" baseline="0">
                <a:solidFill>
                  <a:srgbClr val="FFFFFF"/>
                </a:solidFill>
                <a:latin typeface="+mj-lt"/>
                <a:ea typeface="+mj-ea"/>
                <a:cs typeface="+mj-cs"/>
                <a:sym typeface="+mj-lt"/>
              </a:defRPr>
            </a:lvl1pPr>
          </a:lstStyle>
          <a:p>
            <a:r>
              <a:rPr lang="en-US"/>
              <a:t>Click to add title</a:t>
            </a:r>
          </a:p>
        </p:txBody>
      </p:sp>
      <p:sp>
        <p:nvSpPr>
          <p:cNvPr id="13"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ea typeface="+mn-ea"/>
                <a:cs typeface="+mn-cs"/>
                <a:sym typeface="+mn-lt"/>
              </a:defRPr>
            </a:lvl1pPr>
          </a:lstStyle>
          <a:p>
            <a:endParaRPr lang="en-US"/>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lumMod val="50000"/>
                </a:schemeClr>
              </a:solidFill>
              <a:latin typeface="+mn-lt"/>
              <a:ea typeface="+mn-ea"/>
              <a:cs typeface="+mn-cs"/>
              <a:sym typeface="+mn-lt"/>
            </a:endParaRPr>
          </a:p>
        </p:txBody>
      </p:sp>
      <p:sp>
        <p:nvSpPr>
          <p:cNvPr id="15"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pic>
        <p:nvPicPr>
          <p:cNvPr id="9" name="Picture 8"/>
          <p:cNvPicPr>
            <a:picLocks noChangeAspect="1"/>
          </p:cNvPicPr>
          <p:nvPr userDrawn="1"/>
        </p:nvPicPr>
        <p:blipFill rotWithShape="1">
          <a:blip r:embed="rId6">
            <a:extLst>
              <a:ext uri="{28A0092B-C50C-407E-A947-70E740481C1C}">
                <a14:useLocalDpi xmlns:a14="http://schemas.microsoft.com/office/drawing/2010/main" val="0"/>
              </a:ext>
            </a:extLst>
          </a:blip>
          <a:srcRect t="6216" b="7716"/>
          <a:stretch/>
        </p:blipFill>
        <p:spPr>
          <a:xfrm rot="120000">
            <a:off x="2174642" y="3402828"/>
            <a:ext cx="2694666" cy="3461745"/>
          </a:xfrm>
          <a:custGeom>
            <a:avLst/>
            <a:gdLst>
              <a:gd name="connsiteX0" fmla="*/ 0 w 2694666"/>
              <a:gd name="connsiteY0" fmla="*/ 0 h 3461745"/>
              <a:gd name="connsiteX1" fmla="*/ 2694666 w 2694666"/>
              <a:gd name="connsiteY1" fmla="*/ 0 h 3461745"/>
              <a:gd name="connsiteX2" fmla="*/ 2694666 w 2694666"/>
              <a:gd name="connsiteY2" fmla="*/ 3461745 h 3461745"/>
              <a:gd name="connsiteX3" fmla="*/ 1325678 w 2694666"/>
              <a:gd name="connsiteY3" fmla="*/ 3461745 h 3461745"/>
              <a:gd name="connsiteX4" fmla="*/ 1671729 w 2694666"/>
              <a:gd name="connsiteY4" fmla="*/ 3449661 h 3461745"/>
              <a:gd name="connsiteX5" fmla="*/ 1894583 w 2694666"/>
              <a:gd name="connsiteY5" fmla="*/ 6023 h 3461745"/>
              <a:gd name="connsiteX6" fmla="*/ 1847153 w 2694666"/>
              <a:gd name="connsiteY6" fmla="*/ 12445 h 3461745"/>
              <a:gd name="connsiteX7" fmla="*/ 1149427 w 2694666"/>
              <a:gd name="connsiteY7" fmla="*/ 3461745 h 3461745"/>
              <a:gd name="connsiteX8" fmla="*/ 0 w 2694666"/>
              <a:gd name="connsiteY8" fmla="*/ 3461745 h 3461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4666" h="3461745">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p:spPr>
      </p:pic>
    </p:spTree>
    <p:extLst>
      <p:ext uri="{BB962C8B-B14F-4D97-AF65-F5344CB8AC3E}">
        <p14:creationId xmlns:p14="http://schemas.microsoft.com/office/powerpoint/2010/main" val="239373252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2.xml><?xml version="1.0" encoding="utf-8"?>
<p:sldLayout xmlns:a="http://schemas.openxmlformats.org/drawingml/2006/main" xmlns:r="http://schemas.openxmlformats.org/officeDocument/2006/relationships" xmlns:p="http://schemas.openxmlformats.org/presentationml/2006/main" showMasterSp="0" preserve="1" userDrawn="1">
  <p:cSld name="Arrow one third">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12269700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93186" name="think-cell Slide" r:id="rId5" imgW="324" imgH="324" progId="TCLayout.ActiveDocument.1">
                  <p:embed/>
                </p:oleObj>
              </mc:Choice>
              <mc:Fallback>
                <p:oleObj name="think-cell Slide" r:id="rId5" imgW="324" imgH="324" progId="TCLayout.ActiveDocument.1">
                  <p:embed/>
                  <p:pic>
                    <p:nvPicPr>
                      <p:cNvPr id="3" name="Object 2"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4" name="Rectangle 3"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44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5" name="TextBox 4"/>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a:solidFill>
                <a:schemeClr val="bg1"/>
              </a:solidFill>
              <a:latin typeface="+mn-lt"/>
              <a:ea typeface="+mn-ea"/>
              <a:cs typeface="+mn-cs"/>
              <a:sym typeface="+mn-lt"/>
            </a:endParaRPr>
          </a:p>
        </p:txBody>
      </p:sp>
      <p:sp>
        <p:nvSpPr>
          <p:cNvPr id="8" name="Date Placeholder 7"/>
          <p:cNvSpPr>
            <a:spLocks noGrp="1"/>
          </p:cNvSpPr>
          <p:nvPr>
            <p:ph type="dt" sz="half" idx="11"/>
          </p:nvPr>
        </p:nvSpPr>
        <p:spPr>
          <a:xfrm>
            <a:off x="9677400" y="6405036"/>
            <a:ext cx="1482051" cy="153888"/>
          </a:xfrm>
          <a:prstGeom prst="rect">
            <a:avLst/>
          </a:prstGeom>
        </p:spPr>
        <p:txBody>
          <a:bodyPr/>
          <a:lstStyle>
            <a:lvl1pPr>
              <a:defRPr>
                <a:solidFill>
                  <a:schemeClr val="bg1"/>
                </a:solidFill>
                <a:latin typeface="+mn-lt"/>
                <a:ea typeface="+mn-ea"/>
                <a:cs typeface="+mn-cs"/>
                <a:sym typeface="+mn-lt"/>
              </a:defRPr>
            </a:lvl1pPr>
          </a:lstStyle>
          <a:p>
            <a:endParaRPr lang="en-US"/>
          </a:p>
        </p:txBody>
      </p:sp>
      <p:sp>
        <p:nvSpPr>
          <p:cNvPr id="12"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a:solidFill>
                <a:schemeClr val="bg1"/>
              </a:solidFill>
              <a:latin typeface="+mn-lt"/>
              <a:ea typeface="+mn-ea"/>
              <a:cs typeface="+mn-cs"/>
              <a:sym typeface="+mn-lt"/>
            </a:endParaRPr>
          </a:p>
        </p:txBody>
      </p:sp>
      <p:sp>
        <p:nvSpPr>
          <p:cNvPr id="13" name="Pentagon 3"/>
          <p:cNvSpPr/>
          <p:nvPr userDrawn="1"/>
        </p:nvSpPr>
        <p:spPr bwMode="white">
          <a:xfrm>
            <a:off x="1" y="0"/>
            <a:ext cx="5426920" cy="6858000"/>
          </a:xfrm>
          <a:prstGeom prst="homePlate">
            <a:avLst>
              <a:gd name="adj" fmla="val 12939"/>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a:solidFill>
                <a:prstClr val="white"/>
              </a:solidFill>
              <a:latin typeface="+mn-lt"/>
              <a:ea typeface="+mn-ea"/>
              <a:cs typeface="+mn-cs"/>
              <a:sym typeface="+mn-lt"/>
            </a:endParaRPr>
          </a:p>
        </p:txBody>
      </p:sp>
      <p:sp>
        <p:nvSpPr>
          <p:cNvPr id="14"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1">
                <a:solidFill>
                  <a:srgbClr val="00148C"/>
                </a:solidFill>
                <a:latin typeface="+mj-lt"/>
                <a:ea typeface="+mj-ea"/>
                <a:cs typeface="+mj-cs"/>
                <a:sym typeface="+mj-lt"/>
              </a:defRPr>
            </a:lvl1pPr>
          </a:lstStyle>
          <a:p>
            <a:r>
              <a:rPr lang="en-US"/>
              <a:t>Click to add title</a:t>
            </a:r>
          </a:p>
        </p:txBody>
      </p:sp>
      <p:pic>
        <p:nvPicPr>
          <p:cNvPr id="15" name="Picture 14"/>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4581525" y="3394392"/>
            <a:ext cx="1298575" cy="3571875"/>
          </a:xfrm>
          <a:custGeom>
            <a:avLst/>
            <a:gdLst>
              <a:gd name="connsiteX0" fmla="*/ 0 w 1298575"/>
              <a:gd name="connsiteY0" fmla="*/ 0 h 3571875"/>
              <a:gd name="connsiteX1" fmla="*/ 1298575 w 1298575"/>
              <a:gd name="connsiteY1" fmla="*/ 0 h 3571875"/>
              <a:gd name="connsiteX2" fmla="*/ 1298575 w 1298575"/>
              <a:gd name="connsiteY2" fmla="*/ 3571875 h 3571875"/>
              <a:gd name="connsiteX3" fmla="*/ 0 w 1298575"/>
              <a:gd name="connsiteY3" fmla="*/ 3571875 h 3571875"/>
              <a:gd name="connsiteX4" fmla="*/ 0 w 1298575"/>
              <a:gd name="connsiteY4" fmla="*/ 3465683 h 3571875"/>
              <a:gd name="connsiteX5" fmla="*/ 139700 w 1298575"/>
              <a:gd name="connsiteY5" fmla="*/ 3466783 h 3571875"/>
              <a:gd name="connsiteX6" fmla="*/ 841375 w 1298575"/>
              <a:gd name="connsiteY6" fmla="*/ 21908 h 3571875"/>
              <a:gd name="connsiteX7" fmla="*/ 0 w 1298575"/>
              <a:gd name="connsiteY7" fmla="*/ 2642743 h 357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8575" h="3571875">
                <a:moveTo>
                  <a:pt x="0" y="0"/>
                </a:moveTo>
                <a:lnTo>
                  <a:pt x="1298575" y="0"/>
                </a:lnTo>
                <a:lnTo>
                  <a:pt x="1298575" y="3571875"/>
                </a:lnTo>
                <a:lnTo>
                  <a:pt x="0" y="3571875"/>
                </a:lnTo>
                <a:lnTo>
                  <a:pt x="0" y="3465683"/>
                </a:lnTo>
                <a:lnTo>
                  <a:pt x="139700" y="3466783"/>
                </a:lnTo>
                <a:lnTo>
                  <a:pt x="841375" y="21908"/>
                </a:lnTo>
                <a:lnTo>
                  <a:pt x="0" y="26427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451375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3.xml><?xml version="1.0" encoding="utf-8"?>
<p:sldLayout xmlns:a="http://schemas.openxmlformats.org/drawingml/2006/main" xmlns:r="http://schemas.openxmlformats.org/officeDocument/2006/relationships" xmlns:p="http://schemas.openxmlformats.org/presentationml/2006/main" showMasterSp="0" preserve="1" userDrawn="1">
  <p:cSld name="Green arrow one third">
    <p:bg>
      <p:bgPr>
        <a:solidFill>
          <a:srgbClr val="F2F2F2"/>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248447331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4210" name="think-cell Slide" r:id="rId5" imgW="383" imgH="384" progId="TCLayout.ActiveDocument.1">
                  <p:embed/>
                </p:oleObj>
              </mc:Choice>
              <mc:Fallback>
                <p:oleObj name="think-cell Slide" r:id="rId5" imgW="383" imgH="384" progId="TCLayout.ActiveDocument.1">
                  <p:embed/>
                  <p:pic>
                    <p:nvPicPr>
                      <p:cNvPr id="3" name="Object 2"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44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13" name="Pentagon 3"/>
          <p:cNvSpPr/>
          <p:nvPr userDrawn="1"/>
        </p:nvSpPr>
        <p:spPr bwMode="white">
          <a:xfrm>
            <a:off x="1" y="0"/>
            <a:ext cx="5426920" cy="6858000"/>
          </a:xfrm>
          <a:prstGeom prst="homePlate">
            <a:avLst>
              <a:gd name="adj" fmla="val 12939"/>
            </a:avLst>
          </a:prstGeom>
          <a:gradFill flip="none" rotWithShape="1">
            <a:gsLst>
              <a:gs pos="0">
                <a:srgbClr val="00148C"/>
              </a:gs>
              <a:gs pos="100000">
                <a:srgbClr val="000F69"/>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a:solidFill>
                <a:prstClr val="white"/>
              </a:solidFill>
              <a:latin typeface="+mn-lt"/>
              <a:ea typeface="+mn-ea"/>
              <a:cs typeface="+mn-cs"/>
              <a:sym typeface="+mn-lt"/>
            </a:endParaRPr>
          </a:p>
        </p:txBody>
      </p:sp>
      <p:sp>
        <p:nvSpPr>
          <p:cNvPr id="14"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1">
                <a:solidFill>
                  <a:srgbClr val="FFFFFF"/>
                </a:solidFill>
                <a:latin typeface="+mj-lt"/>
                <a:ea typeface="+mj-ea"/>
                <a:cs typeface="+mj-cs"/>
                <a:sym typeface="+mj-lt"/>
              </a:defRPr>
            </a:lvl1pPr>
          </a:lstStyle>
          <a:p>
            <a:r>
              <a:rPr lang="en-US"/>
              <a:t>Click to add title</a:t>
            </a:r>
          </a:p>
        </p:txBody>
      </p:sp>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ea typeface="+mn-ea"/>
                <a:cs typeface="+mn-cs"/>
                <a:sym typeface="+mn-lt"/>
              </a:defRPr>
            </a:lvl1pPr>
          </a:lstStyle>
          <a:p>
            <a:endParaRPr lang="en-US"/>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lumMod val="50000"/>
                </a:schemeClr>
              </a:solidFill>
              <a:latin typeface="+mn-lt"/>
              <a:ea typeface="+mn-ea"/>
              <a:cs typeface="+mn-cs"/>
              <a:sym typeface="+mn-lt"/>
            </a:endParaRPr>
          </a:p>
        </p:txBody>
      </p:sp>
      <p:sp>
        <p:nvSpPr>
          <p:cNvPr id="17"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pic>
        <p:nvPicPr>
          <p:cNvPr id="9" name="Picture 8"/>
          <p:cNvPicPr>
            <a:picLocks noChangeAspect="1"/>
          </p:cNvPicPr>
          <p:nvPr userDrawn="1"/>
        </p:nvPicPr>
        <p:blipFill rotWithShape="1">
          <a:blip r:embed="rId7">
            <a:extLst>
              <a:ext uri="{28A0092B-C50C-407E-A947-70E740481C1C}">
                <a14:useLocalDpi xmlns:a14="http://schemas.microsoft.com/office/drawing/2010/main" val="0"/>
              </a:ext>
            </a:extLst>
          </a:blip>
          <a:srcRect t="7562" b="6867"/>
          <a:stretch/>
        </p:blipFill>
        <p:spPr>
          <a:xfrm>
            <a:off x="3578059" y="3416300"/>
            <a:ext cx="2694666" cy="3441700"/>
          </a:xfrm>
          <a:custGeom>
            <a:avLst/>
            <a:gdLst>
              <a:gd name="connsiteX0" fmla="*/ 2040063 w 2694666"/>
              <a:gd name="connsiteY0" fmla="*/ 0 h 3441700"/>
              <a:gd name="connsiteX1" fmla="*/ 2694666 w 2694666"/>
              <a:gd name="connsiteY1" fmla="*/ 0 h 3441700"/>
              <a:gd name="connsiteX2" fmla="*/ 2694666 w 2694666"/>
              <a:gd name="connsiteY2" fmla="*/ 3441700 h 3441700"/>
              <a:gd name="connsiteX3" fmla="*/ 1510783 w 2694666"/>
              <a:gd name="connsiteY3" fmla="*/ 3441700 h 3441700"/>
              <a:gd name="connsiteX4" fmla="*/ 1816742 w 2694666"/>
              <a:gd name="connsiteY4" fmla="*/ 365420 h 3441700"/>
              <a:gd name="connsiteX5" fmla="*/ 2022641 w 2694666"/>
              <a:gd name="connsiteY5" fmla="*/ 379413 h 3441700"/>
              <a:gd name="connsiteX6" fmla="*/ 0 w 2694666"/>
              <a:gd name="connsiteY6" fmla="*/ 0 h 3441700"/>
              <a:gd name="connsiteX7" fmla="*/ 1846270 w 2694666"/>
              <a:gd name="connsiteY7" fmla="*/ 0 h 3441700"/>
              <a:gd name="connsiteX8" fmla="*/ 1848810 w 2694666"/>
              <a:gd name="connsiteY8" fmla="*/ 12700 h 3441700"/>
              <a:gd name="connsiteX9" fmla="*/ 1777372 w 2694666"/>
              <a:gd name="connsiteY9" fmla="*/ 362744 h 3441700"/>
              <a:gd name="connsiteX10" fmla="*/ 1780172 w 2694666"/>
              <a:gd name="connsiteY10" fmla="*/ 362934 h 3441700"/>
              <a:gd name="connsiteX11" fmla="*/ 1144340 w 2694666"/>
              <a:gd name="connsiteY11" fmla="*/ 3441700 h 3441700"/>
              <a:gd name="connsiteX12" fmla="*/ 0 w 2694666"/>
              <a:gd name="connsiteY12" fmla="*/ 3441700 h 344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94666" h="344170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p:spPr>
      </p:pic>
    </p:spTree>
    <p:extLst>
      <p:ext uri="{BB962C8B-B14F-4D97-AF65-F5344CB8AC3E}">
        <p14:creationId xmlns:p14="http://schemas.microsoft.com/office/powerpoint/2010/main" val="316073266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4.xml><?xml version="1.0" encoding="utf-8"?>
<p:sldLayout xmlns:a="http://schemas.openxmlformats.org/drawingml/2006/main" xmlns:r="http://schemas.openxmlformats.org/officeDocument/2006/relationships" xmlns:p="http://schemas.openxmlformats.org/presentationml/2006/main" showMasterSp="0" preserve="1" userDrawn="1">
  <p:cSld name="Arrow half">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338014561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5234" name="think-cell Slide" r:id="rId5" imgW="383" imgH="384" progId="TCLayout.ActiveDocument.1">
                  <p:embed/>
                </p:oleObj>
              </mc:Choice>
              <mc:Fallback>
                <p:oleObj name="think-cell Slide" r:id="rId5" imgW="383" imgH="384" progId="TCLayout.ActiveDocument.1">
                  <p:embed/>
                  <p:pic>
                    <p:nvPicPr>
                      <p:cNvPr id="3" name="Object 2"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32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8" name="Date Placeholder 7"/>
          <p:cNvSpPr>
            <a:spLocks noGrp="1"/>
          </p:cNvSpPr>
          <p:nvPr>
            <p:ph type="dt" sz="half" idx="16"/>
          </p:nvPr>
        </p:nvSpPr>
        <p:spPr>
          <a:xfrm>
            <a:off x="9677400" y="6405036"/>
            <a:ext cx="1482051" cy="153888"/>
          </a:xfrm>
          <a:prstGeom prst="rect">
            <a:avLst/>
          </a:prstGeom>
        </p:spPr>
        <p:txBody>
          <a:bodyPr/>
          <a:lstStyle>
            <a:lvl1pPr>
              <a:defRPr>
                <a:solidFill>
                  <a:schemeClr val="bg1"/>
                </a:solidFill>
                <a:latin typeface="+mn-lt"/>
                <a:ea typeface="+mn-ea"/>
                <a:cs typeface="+mn-cs"/>
                <a:sym typeface="+mn-lt"/>
              </a:defRPr>
            </a:lvl1pPr>
          </a:lstStyle>
          <a:p>
            <a:endParaRPr lang="en-US"/>
          </a:p>
        </p:txBody>
      </p:sp>
      <p:sp>
        <p:nvSpPr>
          <p:cNvPr id="18"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a:solidFill>
                <a:schemeClr val="bg1"/>
              </a:solidFill>
              <a:latin typeface="+mn-lt"/>
              <a:ea typeface="+mn-ea"/>
              <a:cs typeface="+mn-cs"/>
              <a:sym typeface="+mn-lt"/>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sp>
        <p:nvSpPr>
          <p:cNvPr id="14" name="Pentagon 8"/>
          <p:cNvSpPr/>
          <p:nvPr userDrawn="1"/>
        </p:nvSpPr>
        <p:spPr bwMode="white">
          <a:xfrm>
            <a:off x="0" y="0"/>
            <a:ext cx="6363546" cy="6858000"/>
          </a:xfrm>
          <a:prstGeom prst="homePlate">
            <a:avLst>
              <a:gd name="adj" fmla="val 12939"/>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a:solidFill>
                <a:prstClr val="white"/>
              </a:solidFill>
              <a:latin typeface="+mn-lt"/>
              <a:ea typeface="+mn-ea"/>
              <a:cs typeface="+mn-cs"/>
              <a:sym typeface="+mn-lt"/>
            </a:endParaRPr>
          </a:p>
        </p:txBody>
      </p:sp>
      <p:sp>
        <p:nvSpPr>
          <p:cNvPr id="16" name="Title 2"/>
          <p:cNvSpPr>
            <a:spLocks noGrp="1"/>
          </p:cNvSpPr>
          <p:nvPr>
            <p:ph type="title" hasCustomPrompt="1"/>
          </p:nvPr>
        </p:nvSpPr>
        <p:spPr>
          <a:xfrm>
            <a:off x="630000" y="622800"/>
            <a:ext cx="4673646" cy="4431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200" b="1" i="0" u="none" kern="1200" spc="0">
                <a:solidFill>
                  <a:srgbClr val="00148C"/>
                </a:solidFill>
                <a:latin typeface="+mj-lt"/>
                <a:ea typeface="+mj-ea"/>
                <a:cs typeface="+mj-cs"/>
                <a:sym typeface="+mj-lt"/>
              </a:defRPr>
            </a:lvl1pPr>
          </a:lstStyle>
          <a:p>
            <a:pPr lvl="0"/>
            <a:r>
              <a:rPr lang="en-US"/>
              <a:t>Click to add title</a:t>
            </a:r>
          </a:p>
        </p:txBody>
      </p:sp>
      <p:pic>
        <p:nvPicPr>
          <p:cNvPr id="9" name="Picture 8"/>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5397806" y="3589606"/>
            <a:ext cx="1365250" cy="3382962"/>
          </a:xfrm>
          <a:custGeom>
            <a:avLst/>
            <a:gdLst>
              <a:gd name="connsiteX0" fmla="*/ 920598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320782 h 3382962"/>
              <a:gd name="connsiteX5" fmla="*/ 126694 w 1365250"/>
              <a:gd name="connsiteY5" fmla="*/ 3320782 h 3382962"/>
              <a:gd name="connsiteX6" fmla="*/ 0 w 1365250"/>
              <a:gd name="connsiteY6" fmla="*/ 0 h 3382962"/>
              <a:gd name="connsiteX7" fmla="*/ 908172 w 1365250"/>
              <a:gd name="connsiteY7" fmla="*/ 0 h 3382962"/>
              <a:gd name="connsiteX8" fmla="*/ 0 w 1365250"/>
              <a:gd name="connsiteY8" fmla="*/ 289035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82756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105.xml><?xml version="1.0" encoding="utf-8"?>
<p:sldLayout xmlns:a="http://schemas.openxmlformats.org/drawingml/2006/main" xmlns:r="http://schemas.openxmlformats.org/officeDocument/2006/relationships" xmlns:p="http://schemas.openxmlformats.org/presentationml/2006/main" showMasterSp="0" preserve="1" userDrawn="1">
  <p:cSld name="Green arrow half">
    <p:bg>
      <p:bgPr>
        <a:solidFill>
          <a:srgbClr val="F2F2F2"/>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261807908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6258" name="think-cell Slide" r:id="rId5" imgW="383" imgH="384" progId="TCLayout.ActiveDocument.1">
                  <p:embed/>
                </p:oleObj>
              </mc:Choice>
              <mc:Fallback>
                <p:oleObj name="think-cell Slide" r:id="rId5" imgW="383" imgH="384" progId="TCLayout.ActiveDocument.1">
                  <p:embed/>
                  <p:pic>
                    <p:nvPicPr>
                      <p:cNvPr id="3" name="Object 2"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32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14" name="Pentagon 8"/>
          <p:cNvSpPr/>
          <p:nvPr userDrawn="1"/>
        </p:nvSpPr>
        <p:spPr bwMode="white">
          <a:xfrm>
            <a:off x="0" y="0"/>
            <a:ext cx="6363546" cy="6858000"/>
          </a:xfrm>
          <a:prstGeom prst="homePlate">
            <a:avLst>
              <a:gd name="adj" fmla="val 12939"/>
            </a:avLst>
          </a:prstGeom>
          <a:gradFill flip="none" rotWithShape="1">
            <a:gsLst>
              <a:gs pos="0">
                <a:srgbClr val="00148C"/>
              </a:gs>
              <a:gs pos="100000">
                <a:srgbClr val="000F69"/>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a:solidFill>
                <a:prstClr val="white"/>
              </a:solidFill>
              <a:latin typeface="+mn-lt"/>
              <a:ea typeface="+mn-ea"/>
              <a:cs typeface="+mn-cs"/>
              <a:sym typeface="+mn-lt"/>
            </a:endParaRPr>
          </a:p>
        </p:txBody>
      </p:sp>
      <p:sp>
        <p:nvSpPr>
          <p:cNvPr id="16" name="Title 2"/>
          <p:cNvSpPr>
            <a:spLocks noGrp="1"/>
          </p:cNvSpPr>
          <p:nvPr>
            <p:ph type="title" hasCustomPrompt="1"/>
          </p:nvPr>
        </p:nvSpPr>
        <p:spPr>
          <a:xfrm>
            <a:off x="630000" y="622800"/>
            <a:ext cx="4673646" cy="4431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200" b="1" i="0" u="none" kern="1200" spc="0">
                <a:solidFill>
                  <a:srgbClr val="FFFFFF"/>
                </a:solidFill>
                <a:latin typeface="+mj-lt"/>
                <a:ea typeface="+mj-ea"/>
                <a:cs typeface="+mj-cs"/>
                <a:sym typeface="+mj-lt"/>
              </a:defRPr>
            </a:lvl1pPr>
          </a:lstStyle>
          <a:p>
            <a:pPr lvl="0"/>
            <a:r>
              <a:rPr lang="en-US"/>
              <a:t>Click to add title</a:t>
            </a:r>
          </a:p>
        </p:txBody>
      </p:sp>
      <p:sp>
        <p:nvSpPr>
          <p:cNvPr id="12"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ea typeface="+mn-ea"/>
                <a:cs typeface="+mn-cs"/>
                <a:sym typeface="+mn-lt"/>
              </a:defRPr>
            </a:lvl1pPr>
          </a:lstStyle>
          <a:p>
            <a:endParaRPr lang="en-US"/>
          </a:p>
        </p:txBody>
      </p:sp>
      <p:sp>
        <p:nvSpPr>
          <p:cNvPr id="13" name="TextBox 12"/>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lumMod val="50000"/>
                </a:schemeClr>
              </a:solidFill>
              <a:latin typeface="+mn-lt"/>
              <a:ea typeface="+mn-ea"/>
              <a:cs typeface="+mn-cs"/>
              <a:sym typeface="+mn-lt"/>
            </a:endParaRPr>
          </a:p>
        </p:txBody>
      </p:sp>
      <p:sp>
        <p:nvSpPr>
          <p:cNvPr id="1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pic>
        <p:nvPicPr>
          <p:cNvPr id="9" name="Picture 8"/>
          <p:cNvPicPr>
            <a:picLocks noChangeAspect="1"/>
          </p:cNvPicPr>
          <p:nvPr userDrawn="1"/>
        </p:nvPicPr>
        <p:blipFill rotWithShape="1">
          <a:blip r:embed="rId7">
            <a:extLst>
              <a:ext uri="{28A0092B-C50C-407E-A947-70E740481C1C}">
                <a14:useLocalDpi xmlns:a14="http://schemas.microsoft.com/office/drawing/2010/main" val="0"/>
              </a:ext>
            </a:extLst>
          </a:blip>
          <a:srcRect t="9052" b="6867"/>
          <a:stretch/>
        </p:blipFill>
        <p:spPr>
          <a:xfrm rot="120000">
            <a:off x="4460172" y="3407803"/>
            <a:ext cx="2694666" cy="3456551"/>
          </a:xfrm>
          <a:custGeom>
            <a:avLst/>
            <a:gdLst>
              <a:gd name="connsiteX0" fmla="*/ 2136534 w 2694666"/>
              <a:gd name="connsiteY0" fmla="*/ 0 h 3456551"/>
              <a:gd name="connsiteX1" fmla="*/ 2694666 w 2694666"/>
              <a:gd name="connsiteY1" fmla="*/ 0 h 3456551"/>
              <a:gd name="connsiteX2" fmla="*/ 2694666 w 2694666"/>
              <a:gd name="connsiteY2" fmla="*/ 3456551 h 3456551"/>
              <a:gd name="connsiteX3" fmla="*/ 1957033 w 2694666"/>
              <a:gd name="connsiteY3" fmla="*/ 3456551 h 3456551"/>
              <a:gd name="connsiteX4" fmla="*/ 1856842 w 2694666"/>
              <a:gd name="connsiteY4" fmla="*/ 432620 h 3456551"/>
              <a:gd name="connsiteX5" fmla="*/ 1914577 w 2694666"/>
              <a:gd name="connsiteY5" fmla="*/ 426057 h 3456551"/>
              <a:gd name="connsiteX6" fmla="*/ 0 w 2694666"/>
              <a:gd name="connsiteY6" fmla="*/ 0 h 3456551"/>
              <a:gd name="connsiteX7" fmla="*/ 1841687 w 2694666"/>
              <a:gd name="connsiteY7" fmla="*/ 0 h 3456551"/>
              <a:gd name="connsiteX8" fmla="*/ 1142595 w 2694666"/>
              <a:gd name="connsiteY8" fmla="*/ 3456551 h 3456551"/>
              <a:gd name="connsiteX9" fmla="*/ 0 w 2694666"/>
              <a:gd name="connsiteY9"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94666" h="3456551">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p:spPr>
      </p:pic>
    </p:spTree>
    <p:extLst>
      <p:ext uri="{BB962C8B-B14F-4D97-AF65-F5344CB8AC3E}">
        <p14:creationId xmlns:p14="http://schemas.microsoft.com/office/powerpoint/2010/main" val="245750431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106.xml><?xml version="1.0" encoding="utf-8"?>
<p:sldLayout xmlns:a="http://schemas.openxmlformats.org/drawingml/2006/main" xmlns:r="http://schemas.openxmlformats.org/officeDocument/2006/relationships" xmlns:p="http://schemas.openxmlformats.org/presentationml/2006/main" showMasterSp="0" preserve="1" userDrawn="1">
  <p:cSld name="Arrow two third">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329790471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7282" name="think-cell Slide" r:id="rId5" imgW="383" imgH="384" progId="TCLayout.ActiveDocument.1">
                  <p:embed/>
                </p:oleObj>
              </mc:Choice>
              <mc:Fallback>
                <p:oleObj name="think-cell Slide" r:id="rId5" imgW="383" imgH="384" progId="TCLayout.ActiveDocument.1">
                  <p:embed/>
                  <p:pic>
                    <p:nvPicPr>
                      <p:cNvPr id="3" name="Object 2"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32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a:solidFill>
                <a:schemeClr val="bg1"/>
              </a:solidFill>
              <a:latin typeface="+mn-lt"/>
              <a:ea typeface="+mn-ea"/>
              <a:cs typeface="+mn-cs"/>
              <a:sym typeface="+mn-lt"/>
            </a:endParaRPr>
          </a:p>
        </p:txBody>
      </p:sp>
      <p:sp>
        <p:nvSpPr>
          <p:cNvPr id="13"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ea typeface="+mn-ea"/>
                <a:cs typeface="+mn-cs"/>
                <a:sym typeface="+mn-lt"/>
              </a:defRPr>
            </a:lvl1pPr>
          </a:lstStyle>
          <a:p>
            <a:endParaRPr lang="en-US"/>
          </a:p>
        </p:txBody>
      </p:sp>
      <p:sp>
        <p:nvSpPr>
          <p:cNvPr id="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a:solidFill>
                <a:schemeClr val="bg1"/>
              </a:solidFill>
              <a:latin typeface="+mn-lt"/>
              <a:ea typeface="+mn-ea"/>
              <a:cs typeface="+mn-cs"/>
              <a:sym typeface="+mn-lt"/>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sp>
        <p:nvSpPr>
          <p:cNvPr id="11" name="Title 3"/>
          <p:cNvSpPr>
            <a:spLocks noGrp="1"/>
          </p:cNvSpPr>
          <p:nvPr>
            <p:ph type="title" hasCustomPrompt="1"/>
          </p:nvPr>
        </p:nvSpPr>
        <p:spPr>
          <a:xfrm>
            <a:off x="630000" y="622800"/>
            <a:ext cx="6256800" cy="4431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200" b="1" i="0" u="none" kern="1200" spc="0">
                <a:solidFill>
                  <a:srgbClr val="00148C"/>
                </a:solidFill>
                <a:latin typeface="+mj-lt"/>
                <a:ea typeface="+mj-ea"/>
                <a:cs typeface="+mj-cs"/>
                <a:sym typeface="+mj-lt"/>
              </a:defRPr>
            </a:lvl1pPr>
          </a:lstStyle>
          <a:p>
            <a:pPr lvl="0"/>
            <a:r>
              <a:rPr lang="en-US"/>
              <a:t>Click to add title</a:t>
            </a:r>
          </a:p>
        </p:txBody>
      </p:sp>
      <p:pic>
        <p:nvPicPr>
          <p:cNvPr id="16" name="Picture 15"/>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7490339" y="3589606"/>
            <a:ext cx="1365250" cy="3382962"/>
          </a:xfrm>
          <a:custGeom>
            <a:avLst/>
            <a:gdLst>
              <a:gd name="connsiteX0" fmla="*/ 911531 w 1365250"/>
              <a:gd name="connsiteY0" fmla="*/ 0 h 3382962"/>
              <a:gd name="connsiteX1" fmla="*/ 1365250 w 1365250"/>
              <a:gd name="connsiteY1" fmla="*/ 0 h 3382962"/>
              <a:gd name="connsiteX2" fmla="*/ 1365250 w 1365250"/>
              <a:gd name="connsiteY2" fmla="*/ 3382962 h 3382962"/>
              <a:gd name="connsiteX3" fmla="*/ 107988 w 1365250"/>
              <a:gd name="connsiteY3" fmla="*/ 3382962 h 3382962"/>
              <a:gd name="connsiteX4" fmla="*/ 111422 w 1365250"/>
              <a:gd name="connsiteY4" fmla="*/ 3368118 h 3382962"/>
              <a:gd name="connsiteX5" fmla="*/ 129661 w 1365250"/>
              <a:gd name="connsiteY5" fmla="*/ 3368407 h 3382962"/>
              <a:gd name="connsiteX6" fmla="*/ 890411 w 1365250"/>
              <a:gd name="connsiteY6" fmla="*/ 0 h 3382962"/>
              <a:gd name="connsiteX7" fmla="*/ 897808 w 1365250"/>
              <a:gd name="connsiteY7" fmla="*/ 0 h 3382962"/>
              <a:gd name="connsiteX8" fmla="*/ 870584 w 1365250"/>
              <a:gd name="connsiteY8" fmla="*/ 85726 h 3382962"/>
              <a:gd name="connsiteX9" fmla="*/ 0 w 1365250"/>
              <a:gd name="connsiteY9" fmla="*/ 0 h 3382962"/>
              <a:gd name="connsiteX10" fmla="*/ 852736 w 1365250"/>
              <a:gd name="connsiteY10" fmla="*/ 0 h 3382962"/>
              <a:gd name="connsiteX11" fmla="*/ 0 w 1365250"/>
              <a:gd name="connsiteY11" fmla="*/ 1883543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65250" h="3382962">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758353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7.xml><?xml version="1.0" encoding="utf-8"?>
<p:sldLayout xmlns:a="http://schemas.openxmlformats.org/drawingml/2006/main" xmlns:r="http://schemas.openxmlformats.org/officeDocument/2006/relationships" xmlns:p="http://schemas.openxmlformats.org/presentationml/2006/main" showMasterSp="0" preserve="1" userDrawn="1">
  <p:cSld name="Green arrow two third">
    <p:bg>
      <p:bgPr>
        <a:solidFill>
          <a:srgbClr val="F2F2F2"/>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216103474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8306" name="think-cell Slide" r:id="rId5" imgW="383" imgH="384" progId="TCLayout.ActiveDocument.1">
                  <p:embed/>
                </p:oleObj>
              </mc:Choice>
              <mc:Fallback>
                <p:oleObj name="think-cell Slide" r:id="rId5" imgW="383" imgH="384" progId="TCLayout.ActiveDocument.1">
                  <p:embed/>
                  <p:pic>
                    <p:nvPicPr>
                      <p:cNvPr id="3" name="Object 2"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32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flip="none" rotWithShape="1">
            <a:gsLst>
              <a:gs pos="0">
                <a:srgbClr val="00148C"/>
              </a:gs>
              <a:gs pos="100000">
                <a:srgbClr val="000F69"/>
              </a:gs>
            </a:gsLst>
            <a:lin ang="8100000" scaled="1"/>
            <a:tileRect/>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a:solidFill>
                <a:schemeClr val="bg1"/>
              </a:solidFill>
              <a:latin typeface="+mn-lt"/>
              <a:ea typeface="+mn-ea"/>
              <a:cs typeface="+mn-cs"/>
              <a:sym typeface="+mn-lt"/>
            </a:endParaRPr>
          </a:p>
        </p:txBody>
      </p:sp>
      <p:sp>
        <p:nvSpPr>
          <p:cNvPr id="11" name="Title 3"/>
          <p:cNvSpPr>
            <a:spLocks noGrp="1"/>
          </p:cNvSpPr>
          <p:nvPr>
            <p:ph type="title" hasCustomPrompt="1"/>
          </p:nvPr>
        </p:nvSpPr>
        <p:spPr>
          <a:xfrm>
            <a:off x="630000" y="622800"/>
            <a:ext cx="6256800" cy="4431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200" b="1" i="0" u="none" kern="1200" spc="0">
                <a:solidFill>
                  <a:srgbClr val="FFFFFF"/>
                </a:solidFill>
                <a:latin typeface="+mj-lt"/>
                <a:ea typeface="+mj-ea"/>
                <a:cs typeface="+mj-cs"/>
                <a:sym typeface="+mj-lt"/>
              </a:defRPr>
            </a:lvl1pPr>
          </a:lstStyle>
          <a:p>
            <a:pPr lvl="0"/>
            <a:r>
              <a:rPr lang="en-US"/>
              <a:t>Click to add title</a:t>
            </a:r>
          </a:p>
        </p:txBody>
      </p:sp>
      <p:sp>
        <p:nvSpPr>
          <p:cNvPr id="17"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ea typeface="+mn-ea"/>
                <a:cs typeface="+mn-cs"/>
                <a:sym typeface="+mn-lt"/>
              </a:defRPr>
            </a:lvl1pPr>
          </a:lstStyle>
          <a:p>
            <a:endParaRPr lang="en-US"/>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lumMod val="50000"/>
                </a:schemeClr>
              </a:solidFill>
              <a:latin typeface="+mn-lt"/>
              <a:ea typeface="+mn-ea"/>
              <a:cs typeface="+mn-cs"/>
              <a:sym typeface="+mn-lt"/>
            </a:endParaRPr>
          </a:p>
        </p:txBody>
      </p:sp>
      <p:sp>
        <p:nvSpPr>
          <p:cNvPr id="1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pic>
        <p:nvPicPr>
          <p:cNvPr id="9" name="Picture 8"/>
          <p:cNvPicPr>
            <a:picLocks noChangeAspect="1"/>
          </p:cNvPicPr>
          <p:nvPr userDrawn="1"/>
        </p:nvPicPr>
        <p:blipFill rotWithShape="1">
          <a:blip r:embed="rId7">
            <a:extLst>
              <a:ext uri="{28A0092B-C50C-407E-A947-70E740481C1C}">
                <a14:useLocalDpi xmlns:a14="http://schemas.microsoft.com/office/drawing/2010/main" val="0"/>
              </a:ext>
            </a:extLst>
          </a:blip>
          <a:srcRect t="9052" b="6867"/>
          <a:stretch/>
        </p:blipFill>
        <p:spPr>
          <a:xfrm rot="120000">
            <a:off x="6567628" y="3407803"/>
            <a:ext cx="2694666" cy="3456551"/>
          </a:xfrm>
          <a:custGeom>
            <a:avLst/>
            <a:gdLst>
              <a:gd name="connsiteX0" fmla="*/ 2068299 w 2694666"/>
              <a:gd name="connsiteY0" fmla="*/ 0 h 3456551"/>
              <a:gd name="connsiteX1" fmla="*/ 2694666 w 2694666"/>
              <a:gd name="connsiteY1" fmla="*/ 0 h 3456551"/>
              <a:gd name="connsiteX2" fmla="*/ 2694666 w 2694666"/>
              <a:gd name="connsiteY2" fmla="*/ 3456551 h 3456551"/>
              <a:gd name="connsiteX3" fmla="*/ 1434992 w 2694666"/>
              <a:gd name="connsiteY3" fmla="*/ 3456551 h 3456551"/>
              <a:gd name="connsiteX4" fmla="*/ 0 w 2694666"/>
              <a:gd name="connsiteY4" fmla="*/ 0 h 3456551"/>
              <a:gd name="connsiteX5" fmla="*/ 1825478 w 2694666"/>
              <a:gd name="connsiteY5" fmla="*/ 0 h 3456551"/>
              <a:gd name="connsiteX6" fmla="*/ 1138791 w 2694666"/>
              <a:gd name="connsiteY6" fmla="*/ 3456551 h 3456551"/>
              <a:gd name="connsiteX7" fmla="*/ 0 w 2694666"/>
              <a:gd name="connsiteY7"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94666" h="3456551">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p:spPr>
      </p:pic>
    </p:spTree>
    <p:extLst>
      <p:ext uri="{BB962C8B-B14F-4D97-AF65-F5344CB8AC3E}">
        <p14:creationId xmlns:p14="http://schemas.microsoft.com/office/powerpoint/2010/main" val="198483605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8.xml><?xml version="1.0" encoding="utf-8"?>
<p:sldLayout xmlns:a="http://schemas.openxmlformats.org/drawingml/2006/main" xmlns:r="http://schemas.openxmlformats.org/officeDocument/2006/relationships" xmlns:p="http://schemas.openxmlformats.org/presentationml/2006/main" showMasterSp="0" preserve="1" userDrawn="1">
  <p:cSld name="Big statement green">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userDrawn="1">
            <p:custDataLst>
              <p:tags r:id="rId2"/>
            </p:custDataLst>
            <p:extLst>
              <p:ext uri="{D42A27DB-BD31-4B8C-83A1-F6EECF244321}">
                <p14:modId xmlns:p14="http://schemas.microsoft.com/office/powerpoint/2010/main" val="421941062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9330" name="think-cell Slide" r:id="rId4" imgW="383" imgH="384" progId="TCLayout.ActiveDocument.1">
                  <p:embed/>
                </p:oleObj>
              </mc:Choice>
              <mc:Fallback>
                <p:oleObj name="think-cell Slide" r:id="rId4" imgW="383" imgH="384" progId="TCLayout.ActiveDocument.1">
                  <p:embed/>
                  <p:pic>
                    <p:nvPicPr>
                      <p:cNvPr id="5" name="Object 4"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TextBox 2"/>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sp>
        <p:nvSpPr>
          <p:cNvPr id="4" name="Date Placeholder 3"/>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ea typeface="+mn-ea"/>
                <a:cs typeface="+mn-cs"/>
                <a:sym typeface="+mn-lt"/>
              </a:defRPr>
            </a:lvl1pPr>
          </a:lstStyle>
          <a:p>
            <a:endParaRPr lang="en-US"/>
          </a:p>
        </p:txBody>
      </p:sp>
      <p:sp>
        <p:nvSpPr>
          <p:cNvPr id="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a:solidFill>
                <a:schemeClr val="bg1"/>
              </a:solidFill>
              <a:latin typeface="+mn-lt"/>
              <a:ea typeface="+mn-ea"/>
              <a:cs typeface="+mn-cs"/>
              <a:sym typeface="+mn-lt"/>
            </a:endParaRPr>
          </a:p>
        </p:txBody>
      </p:sp>
      <p:sp>
        <p:nvSpPr>
          <p:cNvPr id="8" name="Title 1"/>
          <p:cNvSpPr>
            <a:spLocks noGrp="1"/>
          </p:cNvSpPr>
          <p:nvPr>
            <p:ph type="title" hasCustomPrompt="1"/>
          </p:nvPr>
        </p:nvSpPr>
        <p:spPr>
          <a:xfrm>
            <a:off x="630000" y="3826333"/>
            <a:ext cx="10933200" cy="1606550"/>
          </a:xfr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j-ea"/>
                <a:cs typeface="+mj-cs"/>
                <a:sym typeface="+mj-lt"/>
              </a:defRPr>
            </a:lvl1pPr>
          </a:lstStyle>
          <a:p>
            <a:r>
              <a:rPr lang="en-US"/>
              <a:t>Click to add big statement text</a:t>
            </a:r>
          </a:p>
        </p:txBody>
      </p:sp>
    </p:spTree>
    <p:extLst>
      <p:ext uri="{BB962C8B-B14F-4D97-AF65-F5344CB8AC3E}">
        <p14:creationId xmlns:p14="http://schemas.microsoft.com/office/powerpoint/2010/main" val="266885627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9.xml><?xml version="1.0" encoding="utf-8"?>
<p:sldLayout xmlns:a="http://schemas.openxmlformats.org/drawingml/2006/main" xmlns:r="http://schemas.openxmlformats.org/officeDocument/2006/relationships" xmlns:p="http://schemas.openxmlformats.org/presentationml/2006/main" showMasterSp="0" preserve="1" userDrawn="1">
  <p:cSld name="1_Big statement green">
    <p:bg>
      <p:bgPr>
        <a:solidFill>
          <a:schemeClr val="tx2"/>
        </a:solidFill>
        <a:effectLst/>
      </p:bgPr>
    </p:bg>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userDrawn="1">
            <p:custDataLst>
              <p:tags r:id="rId2"/>
            </p:custDataLst>
            <p:extLst>
              <p:ext uri="{D42A27DB-BD31-4B8C-83A1-F6EECF244321}">
                <p14:modId xmlns:p14="http://schemas.microsoft.com/office/powerpoint/2010/main" val="48771207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0354" name="think-cell Slide" r:id="rId4" imgW="383" imgH="384" progId="TCLayout.ActiveDocument.1">
                  <p:embed/>
                </p:oleObj>
              </mc:Choice>
              <mc:Fallback>
                <p:oleObj name="think-cell Slide" r:id="rId4" imgW="383" imgH="384" progId="TCLayout.ActiveDocument.1">
                  <p:embed/>
                  <p:pic>
                    <p:nvPicPr>
                      <p:cNvPr id="5" name="Object 4"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TextBox 2"/>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sp>
        <p:nvSpPr>
          <p:cNvPr id="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a:solidFill>
                <a:schemeClr val="bg1"/>
              </a:solidFill>
              <a:latin typeface="+mn-lt"/>
              <a:ea typeface="+mn-ea"/>
              <a:cs typeface="+mn-cs"/>
              <a:sym typeface="+mn-lt"/>
            </a:endParaRPr>
          </a:p>
        </p:txBody>
      </p:sp>
      <p:sp>
        <p:nvSpPr>
          <p:cNvPr id="7" name="Text Placeholder 6">
            <a:extLst>
              <a:ext uri="{FF2B5EF4-FFF2-40B4-BE49-F238E27FC236}">
                <a16:creationId xmlns:a16="http://schemas.microsoft.com/office/drawing/2014/main" id="{A9698A24-A133-4BFC-834B-F13C7A57C73D}"/>
              </a:ext>
            </a:extLst>
          </p:cNvPr>
          <p:cNvSpPr>
            <a:spLocks noGrp="1"/>
          </p:cNvSpPr>
          <p:nvPr>
            <p:ph type="body" sz="quarter" idx="15" hasCustomPrompt="1"/>
          </p:nvPr>
        </p:nvSpPr>
        <p:spPr>
          <a:xfrm>
            <a:off x="630000" y="3382038"/>
            <a:ext cx="3365500" cy="1025921"/>
          </a:xfrm>
        </p:spPr>
        <p:txBody>
          <a:bodyPr lIns="0" tIns="0" rIns="0" bIns="0"/>
          <a:lstStyle>
            <a:lvl1pPr>
              <a:spcAft>
                <a:spcPts val="0"/>
              </a:spcAft>
              <a:defRPr lang="en-US" sz="4267" b="1" dirty="0" smtClean="0">
                <a:solidFill>
                  <a:schemeClr val="bg1"/>
                </a:solidFill>
                <a:latin typeface="+mj-lt"/>
                <a:ea typeface="+mj-ea"/>
                <a:cs typeface="+mj-cs"/>
              </a:defRPr>
            </a:lvl1pPr>
            <a:lvl2pPr>
              <a:spcAft>
                <a:spcPts val="0"/>
              </a:spcAft>
              <a:buNone/>
              <a:defRPr lang="en-GB" sz="2400" b="0" dirty="0">
                <a:solidFill>
                  <a:schemeClr val="bg1"/>
                </a:solidFill>
                <a:latin typeface="+mj-lt"/>
                <a:ea typeface="+mj-ea"/>
                <a:cs typeface="+mj-cs"/>
              </a:defRPr>
            </a:lvl2pPr>
          </a:lstStyle>
          <a:p>
            <a:pPr lvl="0"/>
            <a:r>
              <a:rPr lang="en-GB"/>
              <a:t>Title</a:t>
            </a:r>
          </a:p>
          <a:p>
            <a:pPr lvl="1"/>
            <a:r>
              <a:rPr lang="en-GB"/>
              <a:t>Sub heading</a:t>
            </a:r>
          </a:p>
        </p:txBody>
      </p:sp>
      <p:pic>
        <p:nvPicPr>
          <p:cNvPr id="10" name="Graphic 9">
            <a:extLst>
              <a:ext uri="{FF2B5EF4-FFF2-40B4-BE49-F238E27FC236}">
                <a16:creationId xmlns:a16="http://schemas.microsoft.com/office/drawing/2014/main" id="{B46C08EE-29D7-4293-A42D-A1B462C4E40E}"/>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630000" y="6178549"/>
            <a:ext cx="1881099" cy="386768"/>
          </a:xfrm>
          <a:prstGeom prst="rect">
            <a:avLst/>
          </a:prstGeom>
        </p:spPr>
      </p:pic>
      <p:sp>
        <p:nvSpPr>
          <p:cNvPr id="11" name="Text Placeholder 11">
            <a:extLst>
              <a:ext uri="{FF2B5EF4-FFF2-40B4-BE49-F238E27FC236}">
                <a16:creationId xmlns:a16="http://schemas.microsoft.com/office/drawing/2014/main" id="{1C0D37DA-A1FC-447F-8150-D00CCC51B9E8}"/>
              </a:ext>
            </a:extLst>
          </p:cNvPr>
          <p:cNvSpPr>
            <a:spLocks noGrp="1"/>
          </p:cNvSpPr>
          <p:nvPr>
            <p:ph type="body" sz="quarter" idx="17" hasCustomPrompt="1"/>
          </p:nvPr>
        </p:nvSpPr>
        <p:spPr>
          <a:xfrm>
            <a:off x="630000" y="907121"/>
            <a:ext cx="3464989" cy="2359620"/>
          </a:xfrm>
        </p:spPr>
        <p:txBody>
          <a:bodyPr anchor="b" anchorCtr="0"/>
          <a:lstStyle>
            <a:lvl1pPr>
              <a:defRPr sz="15333">
                <a:solidFill>
                  <a:schemeClr val="bg1"/>
                </a:solidFill>
              </a:defRPr>
            </a:lvl1pPr>
          </a:lstStyle>
          <a:p>
            <a:pPr lvl="0"/>
            <a:r>
              <a:rPr lang="en-GB"/>
              <a:t>1</a:t>
            </a:r>
          </a:p>
        </p:txBody>
      </p:sp>
      <p:pic>
        <p:nvPicPr>
          <p:cNvPr id="12" name="Picture 11">
            <a:extLst>
              <a:ext uri="{FF2B5EF4-FFF2-40B4-BE49-F238E27FC236}">
                <a16:creationId xmlns:a16="http://schemas.microsoft.com/office/drawing/2014/main" id="{22DD1FCE-8E2A-4891-B68A-17C08C90F11A}"/>
              </a:ext>
            </a:extLst>
          </p:cNvPr>
          <p:cNvPicPr>
            <a:picLocks noChangeAspect="1"/>
          </p:cNvPicPr>
          <p:nvPr userDrawn="1"/>
        </p:nvPicPr>
        <p:blipFill rotWithShape="1">
          <a:blip r:embed="rId8"/>
          <a:srcRect r="23305" b="53486"/>
          <a:stretch/>
        </p:blipFill>
        <p:spPr>
          <a:xfrm>
            <a:off x="5855432" y="2771098"/>
            <a:ext cx="6336569" cy="4086903"/>
          </a:xfrm>
          <a:prstGeom prst="rect">
            <a:avLst/>
          </a:prstGeom>
        </p:spPr>
      </p:pic>
      <p:pic>
        <p:nvPicPr>
          <p:cNvPr id="13" name="Picture 9">
            <a:extLst>
              <a:ext uri="{FF2B5EF4-FFF2-40B4-BE49-F238E27FC236}">
                <a16:creationId xmlns:a16="http://schemas.microsoft.com/office/drawing/2014/main" id="{CCD185E2-01A5-4BF7-8EB7-694BADEB1A20}"/>
              </a:ext>
            </a:extLst>
          </p:cNvPr>
          <p:cNvPicPr>
            <a:picLocks noChangeAspect="1" noChangeArrowheads="1"/>
          </p:cNvPicPr>
          <p:nvPr userDrawn="1"/>
        </p:nvPicPr>
        <p:blipFill>
          <a:blip r:embed="rId9">
            <a:extLst>
              <a:ext uri="{28A0092B-C50C-407E-A947-70E740481C1C}">
                <a14:useLocalDpi xmlns:a14="http://schemas.microsoft.com/office/drawing/2010/main" val="0"/>
              </a:ext>
            </a:extLst>
          </a:blip>
          <a:srcRect/>
          <a:stretch>
            <a:fillRect/>
          </a:stretch>
        </p:blipFill>
        <p:spPr bwMode="auto">
          <a:xfrm>
            <a:off x="630000" y="376768"/>
            <a:ext cx="1547284" cy="2688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222027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Green one third">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403573621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2290"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588" y="1588"/>
                        <a:ext cx="1588" cy="1588"/>
                      </a:xfrm>
                      <a:prstGeom prst="rect">
                        <a:avLst/>
                      </a:prstGeom>
                    </p:spPr>
                  </p:pic>
                </p:oleObj>
              </mc:Fallback>
            </mc:AlternateContent>
          </a:graphicData>
        </a:graphic>
      </p:graphicFrame>
      <p:pic>
        <p:nvPicPr>
          <p:cNvPr id="10" name="Picture 9"/>
          <p:cNvPicPr>
            <a:picLocks noChangeAspect="1"/>
          </p:cNvPicPr>
          <p:nvPr userDrawn="1"/>
        </p:nvPicPr>
        <p:blipFill rotWithShape="1">
          <a:blip r:embed="rId6">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11" name="Title 4"/>
          <p:cNvSpPr>
            <a:spLocks noGrp="1"/>
          </p:cNvSpPr>
          <p:nvPr>
            <p:ph type="title" hasCustomPrompt="1"/>
          </p:nvPr>
        </p:nvSpPr>
        <p:spPr>
          <a:xfrm>
            <a:off x="630000" y="2681103"/>
            <a:ext cx="3127881" cy="1495794"/>
          </a:xfrm>
          <a:prstGeom prst="rect">
            <a:avLst/>
          </a:prstGeom>
        </p:spPr>
        <p:txBody>
          <a:bodyPr anchor="ctr">
            <a:noAutofit/>
          </a:bodyPr>
          <a:lstStyle>
            <a:lvl1pPr>
              <a:defRPr sz="3200">
                <a:solidFill>
                  <a:schemeClr val="bg1"/>
                </a:solidFill>
                <a:latin typeface="+mj-lt"/>
                <a:ea typeface="+mj-ea"/>
                <a:cs typeface="+mj-cs"/>
                <a:sym typeface="+mj-lt"/>
              </a:defRPr>
            </a:lvl1pPr>
          </a:lstStyle>
          <a:p>
            <a:r>
              <a:rPr lang="en-US"/>
              <a:t>Click to add title</a:t>
            </a:r>
          </a:p>
        </p:txBody>
      </p:sp>
      <p:sp>
        <p:nvSpPr>
          <p:cNvPr id="13" name="Rectangle 12"/>
          <p:cNvSpPr/>
          <p:nvPr userDrawn="1"/>
        </p:nvSpPr>
        <p:spPr bwMode="white">
          <a:xfrm>
            <a:off x="4080763" y="-1309"/>
            <a:ext cx="8111237" cy="6859309"/>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a:solidFill>
                <a:schemeClr val="bg1"/>
              </a:solidFill>
              <a:latin typeface="+mn-lt"/>
              <a:ea typeface="+mn-ea"/>
              <a:cs typeface="+mn-cs"/>
              <a:sym typeface="+mn-lt"/>
            </a:endParaRPr>
          </a:p>
        </p:txBody>
      </p:sp>
      <p:sp>
        <p:nvSpPr>
          <p:cNvPr id="16"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ea typeface="+mn-ea"/>
                <a:cs typeface="+mn-cs"/>
                <a:sym typeface="+mn-lt"/>
              </a:rPr>
              <a:t>Copyright © 2021 by Boston Consulting Group. All rights reserved.</a:t>
            </a:r>
          </a:p>
        </p:txBody>
      </p:sp>
      <p:sp>
        <p:nvSpPr>
          <p:cNvPr id="12" name="Date Placeholder 1"/>
          <p:cNvSpPr>
            <a:spLocks noGrp="1"/>
          </p:cNvSpPr>
          <p:nvPr>
            <p:ph type="dt" sz="half" idx="29"/>
          </p:nvPr>
        </p:nvSpPr>
        <p:spPr>
          <a:xfrm>
            <a:off x="9677400" y="6405036"/>
            <a:ext cx="1482051" cy="153888"/>
          </a:xfrm>
          <a:prstGeom prst="rect">
            <a:avLst/>
          </a:prstGeom>
        </p:spPr>
        <p:txBody>
          <a:bodyPr/>
          <a:lstStyle>
            <a:lvl1pPr>
              <a:defRPr>
                <a:solidFill>
                  <a:schemeClr val="bg1">
                    <a:lumMod val="50000"/>
                  </a:schemeClr>
                </a:solidFill>
                <a:latin typeface="+mn-lt"/>
                <a:ea typeface="+mn-ea"/>
                <a:cs typeface="+mn-cs"/>
                <a:sym typeface="+mn-lt"/>
              </a:defRPr>
            </a:lvl1pPr>
          </a:lstStyle>
          <a:p>
            <a:endParaRPr lang="en-US"/>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lumMod val="50000"/>
                </a:schemeClr>
              </a:solidFill>
              <a:latin typeface="+mn-lt"/>
              <a:ea typeface="+mn-ea"/>
              <a:cs typeface="+mn-cs"/>
              <a:sym typeface="+mn-lt"/>
            </a:endParaRPr>
          </a:p>
        </p:txBody>
      </p:sp>
    </p:spTree>
    <p:extLst>
      <p:ext uri="{BB962C8B-B14F-4D97-AF65-F5344CB8AC3E}">
        <p14:creationId xmlns:p14="http://schemas.microsoft.com/office/powerpoint/2010/main" val="404732959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Big statement icon">
    <p:bg>
      <p:bgPr>
        <a:solidFill>
          <a:srgbClr val="F2F2F2"/>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ext uri="{D42A27DB-BD31-4B8C-83A1-F6EECF244321}">
                <p14:modId xmlns:p14="http://schemas.microsoft.com/office/powerpoint/2010/main" val="348185535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1378" name="think-cell Slide" r:id="rId5" imgW="383" imgH="384" progId="TCLayout.ActiveDocument.1">
                  <p:embed/>
                </p:oleObj>
              </mc:Choice>
              <mc:Fallback>
                <p:oleObj name="think-cell Slide" r:id="rId5" imgW="383" imgH="384" progId="TCLayout.ActiveDocument.1">
                  <p:embed/>
                  <p:pic>
                    <p:nvPicPr>
                      <p:cNvPr id="4" name="Object 3"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5400" b="0"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lumMod val="50000"/>
                  </a:schemeClr>
                </a:solidFill>
                <a:latin typeface="+mn-lt"/>
                <a:ea typeface="+mn-ea"/>
                <a:cs typeface="+mn-cs"/>
                <a:sym typeface="+mn-lt"/>
              </a:defRPr>
            </a:lvl1pPr>
          </a:lstStyle>
          <a:p>
            <a:endParaRPr lang="en-US"/>
          </a:p>
        </p:txBody>
      </p:sp>
      <p:sp>
        <p:nvSpPr>
          <p:cNvPr id="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sp>
        <p:nvSpPr>
          <p:cNvPr id="6" name="Rectangle 5"/>
          <p:cNvSpPr/>
          <p:nvPr userDrawn="1"/>
        </p:nvSpPr>
        <p:spPr bwMode="white">
          <a:xfrm>
            <a:off x="630000" y="625475"/>
            <a:ext cx="932688" cy="932688"/>
          </a:xfrm>
          <a:prstGeom prst="rect">
            <a:avLst/>
          </a:prstGeom>
          <a:noFill/>
          <a:ln>
            <a:solidFill>
              <a:srgbClr val="6B80FF"/>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a:solidFill>
                <a:schemeClr val="bg1"/>
              </a:solidFill>
              <a:latin typeface="+mn-lt"/>
              <a:ea typeface="+mn-ea"/>
              <a:cs typeface="+mn-cs"/>
              <a:sym typeface="+mn-lt"/>
            </a:endParaRPr>
          </a:p>
        </p:txBody>
      </p:sp>
      <p:sp>
        <p:nvSpPr>
          <p:cNvPr id="7" name="Title 1"/>
          <p:cNvSpPr>
            <a:spLocks noGrp="1"/>
          </p:cNvSpPr>
          <p:nvPr>
            <p:ph type="title" hasCustomPrompt="1"/>
          </p:nvPr>
        </p:nvSpPr>
        <p:spPr>
          <a:xfrm>
            <a:off x="630000" y="3826333"/>
            <a:ext cx="10933200" cy="1606550"/>
          </a:xfrm>
          <a:prstGeom prst="rect">
            <a:avLst/>
          </a:prstGeo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rgbClr val="6B80FF"/>
                </a:solidFill>
                <a:latin typeface="+mj-lt"/>
                <a:ea typeface="+mj-ea"/>
                <a:cs typeface="+mj-cs"/>
                <a:sym typeface="+mj-lt"/>
              </a:defRPr>
            </a:lvl1pPr>
          </a:lstStyle>
          <a:p>
            <a:r>
              <a:rPr lang="en-US"/>
              <a:t>Click to add big statement text</a:t>
            </a:r>
          </a:p>
        </p:txBody>
      </p:sp>
    </p:spTree>
    <p:extLst>
      <p:ext uri="{BB962C8B-B14F-4D97-AF65-F5344CB8AC3E}">
        <p14:creationId xmlns:p14="http://schemas.microsoft.com/office/powerpoint/2010/main" val="415051358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1.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rgbClr val="000A46"/>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698320012"/>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02402" name="think-cell Slide" r:id="rId4" imgW="324" imgH="324" progId="TCLayout.ActiveDocument.1">
                  <p:embed/>
                </p:oleObj>
              </mc:Choice>
              <mc:Fallback>
                <p:oleObj name="think-cell Slide" r:id="rId4" imgW="324" imgH="324"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6" name="TextBox 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pic>
        <p:nvPicPr>
          <p:cNvPr id="7" name="Picture 6"/>
          <p:cNvPicPr>
            <a:picLocks noChangeAspect="1"/>
          </p:cNvPicPr>
          <p:nvPr userDrawn="1"/>
        </p:nvPicPr>
        <p:blipFill rotWithShape="1">
          <a:blip r:embed="rId6">
            <a:extLst>
              <a:ext uri="{28A0092B-C50C-407E-A947-70E740481C1C}">
                <a14:useLocalDpi xmlns:a14="http://schemas.microsoft.com/office/drawing/2010/main" val="0"/>
              </a:ext>
            </a:extLst>
          </a:blip>
          <a:srcRect r="3634" b="1258"/>
          <a:stretch/>
        </p:blipFill>
        <p:spPr>
          <a:xfrm rot="16200000" flipH="1">
            <a:off x="6797461" y="101443"/>
            <a:ext cx="769257" cy="10019821"/>
          </a:xfrm>
          <a:custGeom>
            <a:avLst/>
            <a:gdLst>
              <a:gd name="connsiteX0" fmla="*/ 0 w 769257"/>
              <a:gd name="connsiteY0" fmla="*/ 0 h 10019821"/>
              <a:gd name="connsiteX1" fmla="*/ 0 w 769257"/>
              <a:gd name="connsiteY1" fmla="*/ 4631160 h 10019821"/>
              <a:gd name="connsiteX2" fmla="*/ 216750 w 769257"/>
              <a:gd name="connsiteY2" fmla="*/ 999646 h 10019821"/>
              <a:gd name="connsiteX3" fmla="*/ 197800 w 769257"/>
              <a:gd name="connsiteY3" fmla="*/ 10019821 h 10019821"/>
              <a:gd name="connsiteX4" fmla="*/ 769257 w 769257"/>
              <a:gd name="connsiteY4" fmla="*/ 10019821 h 10019821"/>
              <a:gd name="connsiteX5" fmla="*/ 769257 w 769257"/>
              <a:gd name="connsiteY5" fmla="*/ 0 h 10019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9257" h="10019821">
                <a:moveTo>
                  <a:pt x="0" y="0"/>
                </a:moveTo>
                <a:lnTo>
                  <a:pt x="0" y="4631160"/>
                </a:lnTo>
                <a:lnTo>
                  <a:pt x="216750" y="999646"/>
                </a:lnTo>
                <a:lnTo>
                  <a:pt x="197800" y="10019821"/>
                </a:lnTo>
                <a:lnTo>
                  <a:pt x="769257" y="10019821"/>
                </a:lnTo>
                <a:lnTo>
                  <a:pt x="769257" y="0"/>
                </a:lnTo>
                <a:close/>
              </a:path>
            </a:pathLst>
          </a:custGeom>
        </p:spPr>
      </p:pic>
      <p:sp>
        <p:nvSpPr>
          <p:cNvPr id="59" name="Freeform 58"/>
          <p:cNvSpPr>
            <a:spLocks/>
          </p:cNvSpPr>
          <p:nvPr/>
        </p:nvSpPr>
        <p:spPr bwMode="white">
          <a:xfrm flipH="1">
            <a:off x="0" y="0"/>
            <a:ext cx="12192000" cy="5867335"/>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rgbClr val="00148C"/>
          </a:solidFill>
          <a:ln>
            <a:noFill/>
          </a:ln>
          <a:effectLst/>
        </p:spPr>
        <p:txBody>
          <a:bodyPr vert="horz" wrap="square" lIns="91440" tIns="45720" rIns="91440" bIns="45720" numCol="1" anchor="t" anchorCtr="0" compatLnSpc="1">
            <a:prstTxWarp prst="textNoShape">
              <a:avLst/>
            </a:prstTxWarp>
            <a:noAutofit/>
          </a:bodyPr>
          <a:lstStyle/>
          <a:p>
            <a:endParaRPr lang="en-US">
              <a:latin typeface="+mn-lt"/>
              <a:ea typeface="+mn-ea"/>
              <a:cs typeface="+mn-cs"/>
              <a:sym typeface="+mn-lt"/>
            </a:endParaRPr>
          </a:p>
        </p:txBody>
      </p:sp>
    </p:spTree>
    <p:extLst>
      <p:ext uri="{BB962C8B-B14F-4D97-AF65-F5344CB8AC3E}">
        <p14:creationId xmlns:p14="http://schemas.microsoft.com/office/powerpoint/2010/main" val="45097910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2.xml><?xml version="1.0" encoding="utf-8"?>
<p:sldLayout xmlns:a="http://schemas.openxmlformats.org/drawingml/2006/main" xmlns:r="http://schemas.openxmlformats.org/officeDocument/2006/relationships" xmlns:p="http://schemas.openxmlformats.org/presentationml/2006/main" showMasterSp="0" preserve="1" userDrawn="1">
  <p:cSld name="Special gray">
    <p:bg>
      <p:bgPr>
        <a:solidFill>
          <a:srgbClr val="2C2C2C"/>
        </a:solidFill>
        <a:effectLst/>
      </p:bgPr>
    </p:bg>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userDrawn="1">
            <p:custDataLst>
              <p:tags r:id="rId2"/>
            </p:custDataLst>
            <p:extLst>
              <p:ext uri="{D42A27DB-BD31-4B8C-83A1-F6EECF244321}">
                <p14:modId xmlns:p14="http://schemas.microsoft.com/office/powerpoint/2010/main" val="342978425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3426" name="think-cell Slide" r:id="rId5" imgW="383" imgH="384" progId="TCLayout.ActiveDocument.1">
                  <p:embed/>
                </p:oleObj>
              </mc:Choice>
              <mc:Fallback>
                <p:oleObj name="think-cell Slide" r:id="rId5" imgW="383" imgH="384" progId="TCLayout.ActiveDocument.1">
                  <p:embed/>
                  <p:pic>
                    <p:nvPicPr>
                      <p:cNvPr id="6" name="Object 5"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7" name="Rectangle 6"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32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5" name="TextBox 4"/>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sp>
        <p:nvSpPr>
          <p:cNvPr id="2" name="Date Placeholder 1"/>
          <p:cNvSpPr>
            <a:spLocks noGrp="1"/>
          </p:cNvSpPr>
          <p:nvPr>
            <p:ph type="dt" sz="half" idx="14"/>
          </p:nvPr>
        </p:nvSpPr>
        <p:spPr bwMode="white">
          <a:xfrm>
            <a:off x="9677400" y="6405036"/>
            <a:ext cx="1482051" cy="153888"/>
          </a:xfrm>
          <a:prstGeom prst="rect">
            <a:avLst/>
          </a:prstGeom>
        </p:spPr>
        <p:txBody>
          <a:bodyPr/>
          <a:lstStyle>
            <a:lvl1pPr>
              <a:defRPr>
                <a:solidFill>
                  <a:schemeClr val="bg1"/>
                </a:solidFill>
                <a:latin typeface="+mn-lt"/>
                <a:ea typeface="+mn-ea"/>
                <a:cs typeface="+mn-cs"/>
                <a:sym typeface="+mn-lt"/>
              </a:defRPr>
            </a:lvl1pPr>
          </a:lstStyle>
          <a:p>
            <a:endParaRPr lang="en-US"/>
          </a:p>
        </p:txBody>
      </p:sp>
      <p:sp>
        <p:nvSpPr>
          <p:cNvPr id="11"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a:solidFill>
                <a:schemeClr val="bg1"/>
              </a:solidFill>
              <a:latin typeface="+mn-lt"/>
              <a:ea typeface="+mn-ea"/>
              <a:cs typeface="+mn-cs"/>
              <a:sym typeface="+mn-lt"/>
            </a:endParaRPr>
          </a:p>
        </p:txBody>
      </p:sp>
      <p:sp>
        <p:nvSpPr>
          <p:cNvPr id="4" name="Title 3"/>
          <p:cNvSpPr>
            <a:spLocks noGrp="1"/>
          </p:cNvSpPr>
          <p:nvPr>
            <p:ph type="title" hasCustomPrompt="1"/>
          </p:nvPr>
        </p:nvSpPr>
        <p:spPr>
          <a:xfrm>
            <a:off x="630000" y="622800"/>
            <a:ext cx="10933200" cy="443198"/>
          </a:xfrm>
        </p:spPr>
        <p:txBody>
          <a:bodyPr/>
          <a:lstStyle>
            <a:lvl1pPr>
              <a:defRPr sz="3200">
                <a:solidFill>
                  <a:schemeClr val="bg1"/>
                </a:solidFill>
                <a:latin typeface="+mj-lt"/>
                <a:ea typeface="+mj-ea"/>
                <a:cs typeface="+mj-cs"/>
                <a:sym typeface="+mj-lt"/>
              </a:defRPr>
            </a:lvl1pPr>
          </a:lstStyle>
          <a:p>
            <a:r>
              <a:rPr lang="en-US"/>
              <a:t>Click to add title</a:t>
            </a:r>
          </a:p>
        </p:txBody>
      </p:sp>
    </p:spTree>
    <p:extLst>
      <p:ext uri="{BB962C8B-B14F-4D97-AF65-F5344CB8AC3E}">
        <p14:creationId xmlns:p14="http://schemas.microsoft.com/office/powerpoint/2010/main" val="14591961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3.xml><?xml version="1.0" encoding="utf-8"?>
<p:sldLayout xmlns:a="http://schemas.openxmlformats.org/drawingml/2006/main" xmlns:r="http://schemas.openxmlformats.org/officeDocument/2006/relationships" xmlns:p="http://schemas.openxmlformats.org/presentationml/2006/main" type="blank" preserve="1">
  <p:cSld name="Blank">
    <p:bg>
      <p:bgPr>
        <a:solidFill>
          <a:srgbClr val="F2F2F2"/>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393689911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4450" name="think-cell Slide" r:id="rId4" imgW="383" imgH="384" progId="TCLayout.ActiveDocument.1">
                  <p:embed/>
                </p:oleObj>
              </mc:Choice>
              <mc:Fallback>
                <p:oleObj name="think-cell Slide" r:id="rId4" imgW="383" imgH="384" progId="TCLayout.ActiveDocument.1">
                  <p:embed/>
                  <p:pic>
                    <p:nvPicPr>
                      <p:cNvPr id="2" name="Object 1"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Date Placeholder 4"/>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ea typeface="+mn-ea"/>
                <a:cs typeface="+mn-cs"/>
                <a:sym typeface="+mn-lt"/>
              </a:defRPr>
            </a:lvl1pPr>
          </a:lstStyle>
          <a:p>
            <a:endParaRPr lang="en-US"/>
          </a:p>
        </p:txBody>
      </p:sp>
      <p:sp>
        <p:nvSpPr>
          <p:cNvPr id="7"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spTree>
    <p:extLst>
      <p:ext uri="{BB962C8B-B14F-4D97-AF65-F5344CB8AC3E}">
        <p14:creationId xmlns:p14="http://schemas.microsoft.com/office/powerpoint/2010/main" val="401841491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4.xml><?xml version="1.0" encoding="utf-8"?>
<p:sldLayout xmlns:a="http://schemas.openxmlformats.org/drawingml/2006/main" xmlns:r="http://schemas.openxmlformats.org/officeDocument/2006/relationships" xmlns:p="http://schemas.openxmlformats.org/presentationml/2006/main" showMasterSp="0" preserve="1" userDrawn="1">
  <p:cSld name="Blank green">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55895744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5474"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sp>
        <p:nvSpPr>
          <p:cNvPr id="2" name="Date Placeholder 1"/>
          <p:cNvSpPr>
            <a:spLocks noGrp="1"/>
          </p:cNvSpPr>
          <p:nvPr>
            <p:ph type="dt" sz="half" idx="12"/>
          </p:nvPr>
        </p:nvSpPr>
        <p:spPr>
          <a:xfrm>
            <a:off x="9677400" y="6405036"/>
            <a:ext cx="1482051" cy="153888"/>
          </a:xfrm>
          <a:prstGeom prst="rect">
            <a:avLst/>
          </a:prstGeom>
        </p:spPr>
        <p:txBody>
          <a:bodyPr/>
          <a:lstStyle>
            <a:lvl1pPr>
              <a:defRPr>
                <a:solidFill>
                  <a:schemeClr val="bg1"/>
                </a:solidFill>
                <a:latin typeface="+mn-lt"/>
                <a:ea typeface="+mn-ea"/>
                <a:cs typeface="+mn-cs"/>
                <a:sym typeface="+mn-lt"/>
              </a:defRPr>
            </a:lvl1pPr>
          </a:lstStyle>
          <a:p>
            <a:endParaRPr lang="en-US"/>
          </a:p>
        </p:txBody>
      </p:sp>
      <p:sp>
        <p:nvSpPr>
          <p:cNvPr id="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a:solidFill>
                <a:schemeClr val="bg1"/>
              </a:solidFill>
              <a:latin typeface="+mn-lt"/>
              <a:ea typeface="+mn-ea"/>
              <a:cs typeface="+mn-cs"/>
              <a:sym typeface="+mn-lt"/>
            </a:endParaRPr>
          </a:p>
        </p:txBody>
      </p:sp>
    </p:spTree>
    <p:extLst>
      <p:ext uri="{BB962C8B-B14F-4D97-AF65-F5344CB8AC3E}">
        <p14:creationId xmlns:p14="http://schemas.microsoft.com/office/powerpoint/2010/main" val="109343771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p:cSld name="Disclaimer">
    <p:bg>
      <p:bgPr>
        <a:solidFill>
          <a:srgbClr val="F2F2F2"/>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253353524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6498"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6" name="Rectangle 5"/>
          <p:cNvSpPr/>
          <p:nvPr/>
        </p:nvSpPr>
        <p:spPr>
          <a:xfrm>
            <a:off x="5021826" y="1664256"/>
            <a:ext cx="6209072" cy="3323987"/>
          </a:xfrm>
          <a:prstGeom prst="rect">
            <a:avLst/>
          </a:prstGeom>
        </p:spPr>
        <p:txBody>
          <a:bodyPr wrap="square" lIns="0" tIns="0" rIns="0" bIns="0" anchor="ctr">
            <a:spAutoFit/>
          </a:bodyPr>
          <a:lstStyle/>
          <a:p>
            <a:pPr indent="0">
              <a:lnSpc>
                <a:spcPct val="100000"/>
              </a:lnSpc>
            </a:pPr>
            <a:r>
              <a:rPr lang="en-US" sz="900" b="0">
                <a:latin typeface="+mn-lt"/>
                <a:ea typeface="+mn-ea"/>
                <a:cs typeface="+mn-cs"/>
                <a:sym typeface="+mn-lt"/>
              </a:rPr>
              <a:t>The services and materials provided by Boston Consulting Group (BCG) are subject to BCG's Standard Terms </a:t>
            </a:r>
            <a:br>
              <a:rPr lang="en-US" sz="900" b="0">
                <a:latin typeface="+mn-lt"/>
                <a:ea typeface="+mn-ea"/>
                <a:cs typeface="+mn-cs"/>
                <a:sym typeface="+mn-lt"/>
              </a:rPr>
            </a:br>
            <a:r>
              <a:rPr lang="en-US" sz="900" b="0">
                <a:latin typeface="+mn-lt"/>
                <a:ea typeface="+mn-ea"/>
                <a:cs typeface="+mn-cs"/>
                <a:sym typeface="+mn-lt"/>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a:latin typeface="+mn-lt"/>
                <a:ea typeface="+mn-ea"/>
                <a:cs typeface="+mn-cs"/>
                <a:sym typeface="+mn-lt"/>
              </a:rPr>
            </a:br>
            <a:r>
              <a:rPr lang="en-US" sz="900" b="0">
                <a:latin typeface="+mn-lt"/>
                <a:ea typeface="+mn-ea"/>
                <a:cs typeface="+mn-cs"/>
                <a:sym typeface="+mn-lt"/>
              </a:rPr>
              <a:t>to update these materials after the date hereof, notwithstanding that such information may become outdated </a:t>
            </a:r>
            <a:br>
              <a:rPr lang="en-US" sz="900" b="0">
                <a:latin typeface="+mn-lt"/>
                <a:ea typeface="+mn-ea"/>
                <a:cs typeface="+mn-cs"/>
                <a:sym typeface="+mn-lt"/>
              </a:rPr>
            </a:br>
            <a:r>
              <a:rPr lang="en-US" sz="900" b="0">
                <a:latin typeface="+mn-lt"/>
                <a:ea typeface="+mn-ea"/>
                <a:cs typeface="+mn-cs"/>
                <a:sym typeface="+mn-lt"/>
              </a:rPr>
              <a:t>or inaccurate.</a:t>
            </a:r>
          </a:p>
          <a:p>
            <a:pPr indent="0">
              <a:lnSpc>
                <a:spcPct val="100000"/>
              </a:lnSpc>
            </a:pPr>
            <a:r>
              <a:rPr lang="en-US" sz="900" b="0">
                <a:latin typeface="+mn-lt"/>
                <a:ea typeface="+mn-ea"/>
                <a:cs typeface="+mn-cs"/>
                <a:sym typeface="+mn-lt"/>
              </a:rPr>
              <a:t> </a:t>
            </a:r>
          </a:p>
          <a:p>
            <a:pPr indent="0">
              <a:lnSpc>
                <a:spcPct val="100000"/>
              </a:lnSpc>
            </a:pPr>
            <a:r>
              <a:rPr lang="en-US" sz="900" b="0">
                <a:latin typeface="+mn-lt"/>
                <a:ea typeface="+mn-ea"/>
                <a:cs typeface="+mn-cs"/>
                <a:sym typeface="+mn-lt"/>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of this document shall be deemed agreement with and consideration for the foregoing.</a:t>
            </a:r>
          </a:p>
          <a:p>
            <a:pPr indent="0">
              <a:lnSpc>
                <a:spcPct val="100000"/>
              </a:lnSpc>
            </a:pPr>
            <a:endParaRPr lang="en-US" sz="900" b="0">
              <a:latin typeface="+mn-lt"/>
              <a:ea typeface="+mn-ea"/>
              <a:cs typeface="+mn-cs"/>
              <a:sym typeface="+mn-lt"/>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00" b="0">
                <a:latin typeface="+mn-lt"/>
                <a:ea typeface="+mn-ea"/>
                <a:cs typeface="+mn-cs"/>
                <a:sym typeface="+mn-lt"/>
              </a:rPr>
              <a:t>BCG does not provide fairness opinions or valuations of market transactions, and these materials should not be relied 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or operating assumptions will clearly impact the analyses and conclusions.</a:t>
            </a:r>
          </a:p>
        </p:txBody>
      </p:sp>
      <p:sp>
        <p:nvSpPr>
          <p:cNvPr id="7" name="Title 6"/>
          <p:cNvSpPr txBox="1">
            <a:spLocks/>
          </p:cNvSpPr>
          <p:nvPr/>
        </p:nvSpPr>
        <p:spPr>
          <a:xfrm>
            <a:off x="639044" y="2973076"/>
            <a:ext cx="3310656" cy="706347"/>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2400" kern="1200">
                <a:solidFill>
                  <a:schemeClr val="tx2"/>
                </a:solidFill>
                <a:latin typeface="+mj-lt"/>
                <a:ea typeface="+mj-ea"/>
                <a:cs typeface="+mj-cs"/>
              </a:defRPr>
            </a:lvl1pPr>
          </a:lstStyle>
          <a:p>
            <a:r>
              <a:rPr lang="en-US" sz="5100" b="1">
                <a:gradFill>
                  <a:gsLst>
                    <a:gs pos="100000">
                      <a:schemeClr val="tx2"/>
                    </a:gs>
                    <a:gs pos="2000">
                      <a:schemeClr val="accent2"/>
                    </a:gs>
                  </a:gsLst>
                  <a:lin ang="2700000" scaled="0"/>
                </a:gradFill>
                <a:latin typeface="+mn-lt"/>
                <a:ea typeface="+mn-ea"/>
                <a:cs typeface="+mn-cs"/>
                <a:sym typeface="+mn-lt"/>
              </a:rPr>
              <a:t>Disclaimer</a:t>
            </a:r>
          </a:p>
        </p:txBody>
      </p:sp>
      <p:cxnSp>
        <p:nvCxnSpPr>
          <p:cNvPr id="9" name="Straight Connector 8"/>
          <p:cNvCxnSpPr/>
          <p:nvPr/>
        </p:nvCxnSpPr>
        <p:spPr>
          <a:xfrm>
            <a:off x="4367898" y="1630185"/>
            <a:ext cx="0" cy="3392129"/>
          </a:xfrm>
          <a:prstGeom prst="line">
            <a:avLst/>
          </a:prstGeom>
          <a:ln w="9525">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2" name="Date Placeholder 1"/>
          <p:cNvSpPr>
            <a:spLocks noGrp="1"/>
          </p:cNvSpPr>
          <p:nvPr>
            <p:ph type="dt" sz="half" idx="10"/>
          </p:nvPr>
        </p:nvSpPr>
        <p:spPr>
          <a:xfrm>
            <a:off x="9677400" y="6405036"/>
            <a:ext cx="1482051" cy="153888"/>
          </a:xfrm>
          <a:prstGeom prst="rect">
            <a:avLst/>
          </a:prstGeom>
        </p:spPr>
        <p:txBody>
          <a:bodyPr/>
          <a:lstStyle>
            <a:lvl1pPr>
              <a:defRPr>
                <a:solidFill>
                  <a:schemeClr val="bg1">
                    <a:lumMod val="50000"/>
                  </a:schemeClr>
                </a:solidFill>
                <a:latin typeface="+mn-lt"/>
                <a:ea typeface="+mn-ea"/>
                <a:cs typeface="+mn-cs"/>
                <a:sym typeface="+mn-lt"/>
              </a:defRPr>
            </a:lvl1pPr>
          </a:lstStyle>
          <a:p>
            <a:endParaRPr lang="en-US"/>
          </a:p>
        </p:txBody>
      </p:sp>
      <p:sp>
        <p:nvSpPr>
          <p:cNvPr id="10"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spTree>
    <p:extLst>
      <p:ext uri="{BB962C8B-B14F-4D97-AF65-F5344CB8AC3E}">
        <p14:creationId xmlns:p14="http://schemas.microsoft.com/office/powerpoint/2010/main" val="87134542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6.xml><?xml version="1.0" encoding="utf-8"?>
<p:sldLayout xmlns:a="http://schemas.openxmlformats.org/drawingml/2006/main" xmlns:r="http://schemas.openxmlformats.org/officeDocument/2006/relationships" xmlns:p="http://schemas.openxmlformats.org/presentationml/2006/main" showMasterSp="0" type="blank" preserve="1">
  <p:cSld name="End">
    <p:bg>
      <p:bgPr>
        <a:solidFill>
          <a:schemeClr val="tx2"/>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2999835711"/>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07522" name="think-cell Slide" r:id="rId4" imgW="384" imgH="384" progId="TCLayout.ActiveDocument.1">
                  <p:embed/>
                </p:oleObj>
              </mc:Choice>
              <mc:Fallback>
                <p:oleObj name="think-cell Slide" r:id="rId4" imgW="384" imgH="384"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grpSp>
        <p:nvGrpSpPr>
          <p:cNvPr id="6" name="Group 5">
            <a:extLst>
              <a:ext uri="{FF2B5EF4-FFF2-40B4-BE49-F238E27FC236}">
                <a16:creationId xmlns:a16="http://schemas.microsoft.com/office/drawing/2014/main" id="{2DB1F2AF-2F09-4F56-94E6-520727C814EA}"/>
              </a:ext>
            </a:extLst>
          </p:cNvPr>
          <p:cNvGrpSpPr/>
          <p:nvPr userDrawn="1"/>
        </p:nvGrpSpPr>
        <p:grpSpPr bwMode="black">
          <a:xfrm>
            <a:off x="2806700" y="2735713"/>
            <a:ext cx="6578600" cy="1386576"/>
            <a:chOff x="2910342" y="325575"/>
            <a:chExt cx="5928968" cy="1249653"/>
          </a:xfrm>
        </p:grpSpPr>
        <p:sp>
          <p:nvSpPr>
            <p:cNvPr id="7" name="Freeform: Shape 6">
              <a:extLst>
                <a:ext uri="{FF2B5EF4-FFF2-40B4-BE49-F238E27FC236}">
                  <a16:creationId xmlns:a16="http://schemas.microsoft.com/office/drawing/2014/main" id="{43B4A66B-2382-4094-A1AD-6270BE1F87F8}"/>
                </a:ext>
              </a:extLst>
            </p:cNvPr>
            <p:cNvSpPr/>
            <p:nvPr/>
          </p:nvSpPr>
          <p:spPr bwMode="black">
            <a:xfrm>
              <a:off x="7911705" y="325575"/>
              <a:ext cx="275254" cy="275254"/>
            </a:xfrm>
            <a:custGeom>
              <a:avLst/>
              <a:gdLst>
                <a:gd name="connsiteX0" fmla="*/ 254610 w 275253"/>
                <a:gd name="connsiteY0" fmla="*/ 139003 h 275253"/>
                <a:gd name="connsiteX1" fmla="*/ 136251 w 275253"/>
                <a:gd name="connsiteY1" fmla="*/ 254610 h 275253"/>
                <a:gd name="connsiteX2" fmla="*/ 20644 w 275253"/>
                <a:gd name="connsiteY2" fmla="*/ 139003 h 275253"/>
                <a:gd name="connsiteX3" fmla="*/ 136251 w 275253"/>
                <a:gd name="connsiteY3" fmla="*/ 20644 h 275253"/>
              </a:gdLst>
              <a:ahLst/>
              <a:cxnLst>
                <a:cxn ang="0">
                  <a:pos x="connsiteX0" y="connsiteY0"/>
                </a:cxn>
                <a:cxn ang="0">
                  <a:pos x="connsiteX1" y="connsiteY1"/>
                </a:cxn>
                <a:cxn ang="0">
                  <a:pos x="connsiteX2" y="connsiteY2"/>
                </a:cxn>
                <a:cxn ang="0">
                  <a:pos x="connsiteX3" y="connsiteY3"/>
                </a:cxn>
              </a:cxnLst>
              <a:rect l="l" t="t" r="r" b="b"/>
              <a:pathLst>
                <a:path w="275253" h="275253">
                  <a:moveTo>
                    <a:pt x="254610" y="139003"/>
                  </a:moveTo>
                  <a:lnTo>
                    <a:pt x="136251" y="254610"/>
                  </a:lnTo>
                  <a:lnTo>
                    <a:pt x="20644" y="139003"/>
                  </a:lnTo>
                  <a:lnTo>
                    <a:pt x="136251" y="20644"/>
                  </a:lnTo>
                  <a:close/>
                </a:path>
              </a:pathLst>
            </a:custGeom>
            <a:solidFill>
              <a:schemeClr val="bg1"/>
            </a:solidFill>
            <a:ln w="9525" cap="flat">
              <a:noFill/>
              <a:prstDash val="solid"/>
              <a:miter/>
            </a:ln>
          </p:spPr>
          <p:txBody>
            <a:bodyPr rtlCol="0" anchor="ctr"/>
            <a:lstStyle/>
            <a:p>
              <a:endParaRPr lang="en-GB" sz="3200"/>
            </a:p>
          </p:txBody>
        </p:sp>
        <p:sp>
          <p:nvSpPr>
            <p:cNvPr id="8" name="Freeform: Shape 7">
              <a:extLst>
                <a:ext uri="{FF2B5EF4-FFF2-40B4-BE49-F238E27FC236}">
                  <a16:creationId xmlns:a16="http://schemas.microsoft.com/office/drawing/2014/main" id="{2FAAB1F3-4CCA-4CB1-9008-77B9C5877B96}"/>
                </a:ext>
              </a:extLst>
            </p:cNvPr>
            <p:cNvSpPr/>
            <p:nvPr/>
          </p:nvSpPr>
          <p:spPr bwMode="black">
            <a:xfrm>
              <a:off x="7947488" y="680652"/>
              <a:ext cx="192678" cy="633084"/>
            </a:xfrm>
            <a:custGeom>
              <a:avLst/>
              <a:gdLst>
                <a:gd name="connsiteX0" fmla="*/ 20644 w 192677"/>
                <a:gd name="connsiteY0" fmla="*/ 20644 h 633083"/>
                <a:gd name="connsiteX1" fmla="*/ 180291 w 192677"/>
                <a:gd name="connsiteY1" fmla="*/ 20644 h 633083"/>
                <a:gd name="connsiteX2" fmla="*/ 180291 w 192677"/>
                <a:gd name="connsiteY2" fmla="*/ 631708 h 633083"/>
                <a:gd name="connsiteX3" fmla="*/ 20644 w 192677"/>
                <a:gd name="connsiteY3" fmla="*/ 631708 h 633083"/>
              </a:gdLst>
              <a:ahLst/>
              <a:cxnLst>
                <a:cxn ang="0">
                  <a:pos x="connsiteX0" y="connsiteY0"/>
                </a:cxn>
                <a:cxn ang="0">
                  <a:pos x="connsiteX1" y="connsiteY1"/>
                </a:cxn>
                <a:cxn ang="0">
                  <a:pos x="connsiteX2" y="connsiteY2"/>
                </a:cxn>
                <a:cxn ang="0">
                  <a:pos x="connsiteX3" y="connsiteY3"/>
                </a:cxn>
              </a:cxnLst>
              <a:rect l="l" t="t" r="r" b="b"/>
              <a:pathLst>
                <a:path w="192677" h="633083">
                  <a:moveTo>
                    <a:pt x="20644" y="20644"/>
                  </a:moveTo>
                  <a:lnTo>
                    <a:pt x="180291" y="20644"/>
                  </a:lnTo>
                  <a:lnTo>
                    <a:pt x="180291" y="631708"/>
                  </a:lnTo>
                  <a:lnTo>
                    <a:pt x="20644" y="631708"/>
                  </a:lnTo>
                  <a:close/>
                </a:path>
              </a:pathLst>
            </a:custGeom>
            <a:solidFill>
              <a:schemeClr val="bg1"/>
            </a:solidFill>
            <a:ln w="9525" cap="flat">
              <a:noFill/>
              <a:prstDash val="solid"/>
              <a:miter/>
            </a:ln>
          </p:spPr>
          <p:txBody>
            <a:bodyPr rtlCol="0" anchor="ctr"/>
            <a:lstStyle/>
            <a:p>
              <a:endParaRPr lang="en-GB" sz="3200"/>
            </a:p>
          </p:txBody>
        </p:sp>
        <p:sp>
          <p:nvSpPr>
            <p:cNvPr id="9" name="Freeform: Shape 8">
              <a:extLst>
                <a:ext uri="{FF2B5EF4-FFF2-40B4-BE49-F238E27FC236}">
                  <a16:creationId xmlns:a16="http://schemas.microsoft.com/office/drawing/2014/main" id="{50BD3D6E-2403-46CF-B173-7EEE4CC8155B}"/>
                </a:ext>
              </a:extLst>
            </p:cNvPr>
            <p:cNvSpPr/>
            <p:nvPr/>
          </p:nvSpPr>
          <p:spPr bwMode="black">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19735"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sz="3200"/>
            </a:p>
          </p:txBody>
        </p:sp>
        <p:sp>
          <p:nvSpPr>
            <p:cNvPr id="13" name="Freeform: Shape 12">
              <a:extLst>
                <a:ext uri="{FF2B5EF4-FFF2-40B4-BE49-F238E27FC236}">
                  <a16:creationId xmlns:a16="http://schemas.microsoft.com/office/drawing/2014/main" id="{3214DAD1-2284-4294-97C0-4476D932E105}"/>
                </a:ext>
              </a:extLst>
            </p:cNvPr>
            <p:cNvSpPr/>
            <p:nvPr/>
          </p:nvSpPr>
          <p:spPr bwMode="black">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sz="3200"/>
            </a:p>
          </p:txBody>
        </p:sp>
        <p:sp>
          <p:nvSpPr>
            <p:cNvPr id="14" name="Freeform: Shape 13">
              <a:extLst>
                <a:ext uri="{FF2B5EF4-FFF2-40B4-BE49-F238E27FC236}">
                  <a16:creationId xmlns:a16="http://schemas.microsoft.com/office/drawing/2014/main" id="{BB73758C-A153-44F2-8B48-8516766B6D0F}"/>
                </a:ext>
              </a:extLst>
            </p:cNvPr>
            <p:cNvSpPr/>
            <p:nvPr/>
          </p:nvSpPr>
          <p:spPr bwMode="black">
            <a:xfrm>
              <a:off x="3488375"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3525 w 578033"/>
                <a:gd name="connsiteY16" fmla="*/ 527111 h 660609"/>
                <a:gd name="connsiteX17" fmla="*/ 218827 w 578033"/>
                <a:gd name="connsiteY17" fmla="*/ 648223 h 660609"/>
                <a:gd name="connsiteX18" fmla="*/ 20644 w 578033"/>
                <a:gd name="connsiteY18" fmla="*/ 474813 h 660609"/>
                <a:gd name="connsiteX19" fmla="*/ 337186 w 578033"/>
                <a:gd name="connsiteY19" fmla="*/ 284888 h 660609"/>
                <a:gd name="connsiteX20" fmla="*/ 428020 w 578033"/>
                <a:gd name="connsiteY20" fmla="*/ 205064 h 660609"/>
                <a:gd name="connsiteX21" fmla="*/ 273878 w 578033"/>
                <a:gd name="connsiteY21" fmla="*/ 83952 h 660609"/>
                <a:gd name="connsiteX22" fmla="*/ 116983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3675"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2" y="565647"/>
                    <a:pt x="565647" y="562894"/>
                  </a:cubicBezTo>
                  <a:lnTo>
                    <a:pt x="565647" y="623450"/>
                  </a:lnTo>
                  <a:cubicBezTo>
                    <a:pt x="549132" y="626203"/>
                    <a:pt x="538121" y="628955"/>
                    <a:pt x="518854" y="628955"/>
                  </a:cubicBezTo>
                  <a:cubicBezTo>
                    <a:pt x="447288" y="628955"/>
                    <a:pt x="433525" y="587667"/>
                    <a:pt x="433525" y="527111"/>
                  </a:cubicBezTo>
                  <a:lnTo>
                    <a:pt x="433525" y="527111"/>
                  </a:lnTo>
                  <a:cubicBezTo>
                    <a:pt x="383979" y="604182"/>
                    <a:pt x="331681" y="648223"/>
                    <a:pt x="218827" y="648223"/>
                  </a:cubicBezTo>
                  <a:cubicBezTo>
                    <a:pt x="111478" y="648223"/>
                    <a:pt x="20644" y="593172"/>
                    <a:pt x="20644" y="474813"/>
                  </a:cubicBezTo>
                  <a:cubicBezTo>
                    <a:pt x="20644" y="309661"/>
                    <a:pt x="180291" y="304156"/>
                    <a:pt x="337186" y="284888"/>
                  </a:cubicBezTo>
                  <a:cubicBezTo>
                    <a:pt x="397742" y="279383"/>
                    <a:pt x="428020" y="271125"/>
                    <a:pt x="428020" y="205064"/>
                  </a:cubicBezTo>
                  <a:cubicBezTo>
                    <a:pt x="428020" y="108725"/>
                    <a:pt x="359206" y="83952"/>
                    <a:pt x="273878" y="83952"/>
                  </a:cubicBezTo>
                  <a:cubicBezTo>
                    <a:pt x="185796" y="83952"/>
                    <a:pt x="119735" y="125240"/>
                    <a:pt x="116983" y="221579"/>
                  </a:cubicBezTo>
                  <a:lnTo>
                    <a:pt x="48169" y="221579"/>
                  </a:lnTo>
                  <a:close/>
                </a:path>
              </a:pathLst>
            </a:custGeom>
            <a:solidFill>
              <a:schemeClr val="bg1"/>
            </a:solidFill>
            <a:ln w="9525" cap="flat">
              <a:noFill/>
              <a:prstDash val="solid"/>
              <a:miter/>
            </a:ln>
          </p:spPr>
          <p:txBody>
            <a:bodyPr rtlCol="0" anchor="ctr"/>
            <a:lstStyle/>
            <a:p>
              <a:endParaRPr lang="en-GB" sz="3200"/>
            </a:p>
          </p:txBody>
        </p:sp>
        <p:sp>
          <p:nvSpPr>
            <p:cNvPr id="15" name="Freeform: Shape 14">
              <a:extLst>
                <a:ext uri="{FF2B5EF4-FFF2-40B4-BE49-F238E27FC236}">
                  <a16:creationId xmlns:a16="http://schemas.microsoft.com/office/drawing/2014/main" id="{A51D4BD2-C64D-47B3-9056-F258DBB9B15B}"/>
                </a:ext>
              </a:extLst>
            </p:cNvPr>
            <p:cNvSpPr/>
            <p:nvPr/>
          </p:nvSpPr>
          <p:spPr bwMode="black">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sz="3200"/>
            </a:p>
          </p:txBody>
        </p:sp>
        <p:sp>
          <p:nvSpPr>
            <p:cNvPr id="16" name="Freeform: Shape 15">
              <a:extLst>
                <a:ext uri="{FF2B5EF4-FFF2-40B4-BE49-F238E27FC236}">
                  <a16:creationId xmlns:a16="http://schemas.microsoft.com/office/drawing/2014/main" id="{045F091C-7F92-4BB0-85D7-B7E764894AB2}"/>
                </a:ext>
              </a:extLst>
            </p:cNvPr>
            <p:cNvSpPr/>
            <p:nvPr/>
          </p:nvSpPr>
          <p:spPr bwMode="black">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sz="3200"/>
            </a:p>
          </p:txBody>
        </p:sp>
        <p:sp>
          <p:nvSpPr>
            <p:cNvPr id="17" name="Freeform: Shape 16">
              <a:extLst>
                <a:ext uri="{FF2B5EF4-FFF2-40B4-BE49-F238E27FC236}">
                  <a16:creationId xmlns:a16="http://schemas.microsoft.com/office/drawing/2014/main" id="{0FA1A22F-6A02-49EE-A03C-331EEB4AD8C2}"/>
                </a:ext>
              </a:extLst>
            </p:cNvPr>
            <p:cNvSpPr/>
            <p:nvPr/>
          </p:nvSpPr>
          <p:spPr bwMode="black">
            <a:xfrm>
              <a:off x="4501309" y="476965"/>
              <a:ext cx="110102" cy="853287"/>
            </a:xfrm>
            <a:custGeom>
              <a:avLst/>
              <a:gdLst>
                <a:gd name="connsiteX0" fmla="*/ 20644 w 110101"/>
                <a:gd name="connsiteY0" fmla="*/ 246352 h 853286"/>
                <a:gd name="connsiteX1" fmla="*/ 92210 w 110101"/>
                <a:gd name="connsiteY1" fmla="*/ 246352 h 853286"/>
                <a:gd name="connsiteX2" fmla="*/ 92210 w 110101"/>
                <a:gd name="connsiteY2" fmla="*/ 835395 h 853286"/>
                <a:gd name="connsiteX3" fmla="*/ 20644 w 110101"/>
                <a:gd name="connsiteY3" fmla="*/ 835395 h 853286"/>
                <a:gd name="connsiteX4" fmla="*/ 20644 w 110101"/>
                <a:gd name="connsiteY4" fmla="*/ 246352 h 853286"/>
                <a:gd name="connsiteX5" fmla="*/ 20644 w 110101"/>
                <a:gd name="connsiteY5" fmla="*/ 20644 h 853286"/>
                <a:gd name="connsiteX6" fmla="*/ 92210 w 110101"/>
                <a:gd name="connsiteY6" fmla="*/ 20644 h 853286"/>
                <a:gd name="connsiteX7" fmla="*/ 92210 w 110101"/>
                <a:gd name="connsiteY7" fmla="*/ 136251 h 853286"/>
                <a:gd name="connsiteX8" fmla="*/ 20644 w 110101"/>
                <a:gd name="connsiteY8" fmla="*/ 136251 h 853286"/>
                <a:gd name="connsiteX9" fmla="*/ 20644 w 110101"/>
                <a:gd name="connsiteY9" fmla="*/ 20644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0101" h="853286">
                  <a:moveTo>
                    <a:pt x="20644" y="246352"/>
                  </a:moveTo>
                  <a:lnTo>
                    <a:pt x="92210" y="246352"/>
                  </a:lnTo>
                  <a:lnTo>
                    <a:pt x="92210" y="835395"/>
                  </a:lnTo>
                  <a:lnTo>
                    <a:pt x="20644" y="835395"/>
                  </a:lnTo>
                  <a:lnTo>
                    <a:pt x="20644" y="246352"/>
                  </a:lnTo>
                  <a:close/>
                  <a:moveTo>
                    <a:pt x="20644" y="20644"/>
                  </a:moveTo>
                  <a:lnTo>
                    <a:pt x="92210" y="20644"/>
                  </a:lnTo>
                  <a:lnTo>
                    <a:pt x="92210" y="136251"/>
                  </a:lnTo>
                  <a:lnTo>
                    <a:pt x="20644" y="136251"/>
                  </a:lnTo>
                  <a:lnTo>
                    <a:pt x="20644" y="20644"/>
                  </a:lnTo>
                  <a:close/>
                </a:path>
              </a:pathLst>
            </a:custGeom>
            <a:solidFill>
              <a:schemeClr val="bg1"/>
            </a:solidFill>
            <a:ln w="9525" cap="flat">
              <a:noFill/>
              <a:prstDash val="solid"/>
              <a:miter/>
            </a:ln>
          </p:spPr>
          <p:txBody>
            <a:bodyPr rtlCol="0" anchor="ctr"/>
            <a:lstStyle/>
            <a:p>
              <a:endParaRPr lang="en-GB" sz="3200"/>
            </a:p>
          </p:txBody>
        </p:sp>
        <p:sp>
          <p:nvSpPr>
            <p:cNvPr id="18" name="Freeform: Shape 17">
              <a:extLst>
                <a:ext uri="{FF2B5EF4-FFF2-40B4-BE49-F238E27FC236}">
                  <a16:creationId xmlns:a16="http://schemas.microsoft.com/office/drawing/2014/main" id="{C8E80947-EC3F-4124-8948-D67DB0DB323C}"/>
                </a:ext>
              </a:extLst>
            </p:cNvPr>
            <p:cNvSpPr/>
            <p:nvPr/>
          </p:nvSpPr>
          <p:spPr bwMode="black">
            <a:xfrm>
              <a:off x="4501309" y="702673"/>
              <a:ext cx="110102" cy="605559"/>
            </a:xfrm>
            <a:custGeom>
              <a:avLst/>
              <a:gdLst>
                <a:gd name="connsiteX0" fmla="*/ 20644 w 110101"/>
                <a:gd name="connsiteY0" fmla="*/ 20644 h 605558"/>
                <a:gd name="connsiteX1" fmla="*/ 92210 w 110101"/>
                <a:gd name="connsiteY1" fmla="*/ 20644 h 605558"/>
                <a:gd name="connsiteX2" fmla="*/ 92210 w 110101"/>
                <a:gd name="connsiteY2" fmla="*/ 609687 h 605558"/>
                <a:gd name="connsiteX3" fmla="*/ 20644 w 110101"/>
                <a:gd name="connsiteY3" fmla="*/ 609687 h 605558"/>
              </a:gdLst>
              <a:ahLst/>
              <a:cxnLst>
                <a:cxn ang="0">
                  <a:pos x="connsiteX0" y="connsiteY0"/>
                </a:cxn>
                <a:cxn ang="0">
                  <a:pos x="connsiteX1" y="connsiteY1"/>
                </a:cxn>
                <a:cxn ang="0">
                  <a:pos x="connsiteX2" y="connsiteY2"/>
                </a:cxn>
                <a:cxn ang="0">
                  <a:pos x="connsiteX3" y="connsiteY3"/>
                </a:cxn>
              </a:cxnLst>
              <a:rect l="l" t="t" r="r" b="b"/>
              <a:pathLst>
                <a:path w="110101" h="605558">
                  <a:moveTo>
                    <a:pt x="20644" y="20644"/>
                  </a:moveTo>
                  <a:lnTo>
                    <a:pt x="92210" y="20644"/>
                  </a:lnTo>
                  <a:lnTo>
                    <a:pt x="92210" y="609687"/>
                  </a:lnTo>
                  <a:lnTo>
                    <a:pt x="20644" y="609687"/>
                  </a:lnTo>
                  <a:close/>
                </a:path>
              </a:pathLst>
            </a:custGeom>
            <a:solidFill>
              <a:schemeClr val="bg1"/>
            </a:solidFill>
            <a:ln w="9525" cap="flat">
              <a:noFill/>
              <a:prstDash val="solid"/>
              <a:miter/>
            </a:ln>
          </p:spPr>
          <p:txBody>
            <a:bodyPr rtlCol="0" anchor="ctr"/>
            <a:lstStyle/>
            <a:p>
              <a:endParaRPr lang="en-GB" sz="3200"/>
            </a:p>
          </p:txBody>
        </p:sp>
        <p:sp>
          <p:nvSpPr>
            <p:cNvPr id="19" name="Freeform: Shape 18">
              <a:extLst>
                <a:ext uri="{FF2B5EF4-FFF2-40B4-BE49-F238E27FC236}">
                  <a16:creationId xmlns:a16="http://schemas.microsoft.com/office/drawing/2014/main" id="{259C03FD-E094-4770-9ABA-1C3C97298981}"/>
                </a:ext>
              </a:extLst>
            </p:cNvPr>
            <p:cNvSpPr/>
            <p:nvPr/>
          </p:nvSpPr>
          <p:spPr bwMode="black">
            <a:xfrm>
              <a:off x="4501309" y="476965"/>
              <a:ext cx="110102" cy="137627"/>
            </a:xfrm>
            <a:custGeom>
              <a:avLst/>
              <a:gdLst>
                <a:gd name="connsiteX0" fmla="*/ 20644 w 110101"/>
                <a:gd name="connsiteY0" fmla="*/ 20644 h 137626"/>
                <a:gd name="connsiteX1" fmla="*/ 92210 w 110101"/>
                <a:gd name="connsiteY1" fmla="*/ 20644 h 137626"/>
                <a:gd name="connsiteX2" fmla="*/ 92210 w 110101"/>
                <a:gd name="connsiteY2" fmla="*/ 136251 h 137626"/>
                <a:gd name="connsiteX3" fmla="*/ 20644 w 110101"/>
                <a:gd name="connsiteY3" fmla="*/ 136251 h 137626"/>
              </a:gdLst>
              <a:ahLst/>
              <a:cxnLst>
                <a:cxn ang="0">
                  <a:pos x="connsiteX0" y="connsiteY0"/>
                </a:cxn>
                <a:cxn ang="0">
                  <a:pos x="connsiteX1" y="connsiteY1"/>
                </a:cxn>
                <a:cxn ang="0">
                  <a:pos x="connsiteX2" y="connsiteY2"/>
                </a:cxn>
                <a:cxn ang="0">
                  <a:pos x="connsiteX3" y="connsiteY3"/>
                </a:cxn>
              </a:cxnLst>
              <a:rect l="l" t="t" r="r" b="b"/>
              <a:pathLst>
                <a:path w="110101" h="137626">
                  <a:moveTo>
                    <a:pt x="20644" y="20644"/>
                  </a:moveTo>
                  <a:lnTo>
                    <a:pt x="92210" y="20644"/>
                  </a:lnTo>
                  <a:lnTo>
                    <a:pt x="92210" y="136251"/>
                  </a:lnTo>
                  <a:lnTo>
                    <a:pt x="20644" y="136251"/>
                  </a:lnTo>
                  <a:close/>
                </a:path>
              </a:pathLst>
            </a:custGeom>
            <a:solidFill>
              <a:schemeClr val="bg1"/>
            </a:solidFill>
            <a:ln w="9525" cap="flat">
              <a:noFill/>
              <a:prstDash val="solid"/>
              <a:miter/>
            </a:ln>
          </p:spPr>
          <p:txBody>
            <a:bodyPr rtlCol="0" anchor="ctr"/>
            <a:lstStyle/>
            <a:p>
              <a:endParaRPr lang="en-GB" sz="3200"/>
            </a:p>
          </p:txBody>
        </p:sp>
        <p:sp>
          <p:nvSpPr>
            <p:cNvPr id="20" name="Freeform: Shape 19">
              <a:extLst>
                <a:ext uri="{FF2B5EF4-FFF2-40B4-BE49-F238E27FC236}">
                  <a16:creationId xmlns:a16="http://schemas.microsoft.com/office/drawing/2014/main" id="{9271907F-3AEB-419C-A83E-0C7A71E59D9B}"/>
                </a:ext>
              </a:extLst>
            </p:cNvPr>
            <p:cNvSpPr/>
            <p:nvPr/>
          </p:nvSpPr>
          <p:spPr bwMode="black">
            <a:xfrm>
              <a:off x="4680224" y="686158"/>
              <a:ext cx="578033" cy="660609"/>
            </a:xfrm>
            <a:custGeom>
              <a:avLst/>
              <a:gdLst>
                <a:gd name="connsiteX0" fmla="*/ 92210 w 578033"/>
                <a:gd name="connsiteY0" fmla="*/ 331681 h 660609"/>
                <a:gd name="connsiteX1" fmla="*/ 298650 w 578033"/>
                <a:gd name="connsiteY1" fmla="*/ 582162 h 660609"/>
                <a:gd name="connsiteX2" fmla="*/ 505091 w 578033"/>
                <a:gd name="connsiteY2" fmla="*/ 331681 h 660609"/>
                <a:gd name="connsiteX3" fmla="*/ 298650 w 578033"/>
                <a:gd name="connsiteY3" fmla="*/ 81200 h 660609"/>
                <a:gd name="connsiteX4" fmla="*/ 92210 w 578033"/>
                <a:gd name="connsiteY4" fmla="*/ 331681 h 660609"/>
                <a:gd name="connsiteX5" fmla="*/ 576657 w 578033"/>
                <a:gd name="connsiteY5" fmla="*/ 331681 h 660609"/>
                <a:gd name="connsiteX6" fmla="*/ 298650 w 578033"/>
                <a:gd name="connsiteY6" fmla="*/ 642718 h 660609"/>
                <a:gd name="connsiteX7" fmla="*/ 20644 w 578033"/>
                <a:gd name="connsiteY7" fmla="*/ 331681 h 660609"/>
                <a:gd name="connsiteX8" fmla="*/ 298650 w 578033"/>
                <a:gd name="connsiteY8" fmla="*/ 20644 h 660609"/>
                <a:gd name="connsiteX9" fmla="*/ 576657 w 578033"/>
                <a:gd name="connsiteY9" fmla="*/ 331681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8033" h="660609">
                  <a:moveTo>
                    <a:pt x="92210" y="331681"/>
                  </a:moveTo>
                  <a:cubicBezTo>
                    <a:pt x="92210" y="458298"/>
                    <a:pt x="161023" y="582162"/>
                    <a:pt x="298650" y="582162"/>
                  </a:cubicBezTo>
                  <a:cubicBezTo>
                    <a:pt x="436277" y="582162"/>
                    <a:pt x="505091" y="455545"/>
                    <a:pt x="505091" y="331681"/>
                  </a:cubicBezTo>
                  <a:cubicBezTo>
                    <a:pt x="505091" y="205064"/>
                    <a:pt x="436277" y="81200"/>
                    <a:pt x="298650" y="81200"/>
                  </a:cubicBezTo>
                  <a:cubicBezTo>
                    <a:pt x="161023" y="81200"/>
                    <a:pt x="92210" y="205064"/>
                    <a:pt x="92210" y="331681"/>
                  </a:cubicBezTo>
                  <a:moveTo>
                    <a:pt x="576657" y="331681"/>
                  </a:moveTo>
                  <a:cubicBezTo>
                    <a:pt x="576657" y="499586"/>
                    <a:pt x="477565" y="642718"/>
                    <a:pt x="298650" y="642718"/>
                  </a:cubicBezTo>
                  <a:cubicBezTo>
                    <a:pt x="119735" y="642718"/>
                    <a:pt x="20644" y="499586"/>
                    <a:pt x="20644" y="331681"/>
                  </a:cubicBezTo>
                  <a:cubicBezTo>
                    <a:pt x="20644" y="163776"/>
                    <a:pt x="119735" y="20644"/>
                    <a:pt x="298650" y="20644"/>
                  </a:cubicBezTo>
                  <a:cubicBezTo>
                    <a:pt x="477565" y="20644"/>
                    <a:pt x="576657" y="163776"/>
                    <a:pt x="576657" y="331681"/>
                  </a:cubicBezTo>
                </a:path>
              </a:pathLst>
            </a:custGeom>
            <a:solidFill>
              <a:schemeClr val="bg1"/>
            </a:solidFill>
            <a:ln w="9525" cap="flat">
              <a:noFill/>
              <a:prstDash val="solid"/>
              <a:miter/>
            </a:ln>
          </p:spPr>
          <p:txBody>
            <a:bodyPr rtlCol="0" anchor="ctr"/>
            <a:lstStyle/>
            <a:p>
              <a:endParaRPr lang="en-GB" sz="3200"/>
            </a:p>
          </p:txBody>
        </p:sp>
        <p:sp>
          <p:nvSpPr>
            <p:cNvPr id="21" name="Freeform: Shape 20">
              <a:extLst>
                <a:ext uri="{FF2B5EF4-FFF2-40B4-BE49-F238E27FC236}">
                  <a16:creationId xmlns:a16="http://schemas.microsoft.com/office/drawing/2014/main" id="{CA75DE76-9EB8-4F8C-8B7E-38F67F919984}"/>
                </a:ext>
              </a:extLst>
            </p:cNvPr>
            <p:cNvSpPr/>
            <p:nvPr/>
          </p:nvSpPr>
          <p:spPr bwMode="black">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sz="3200"/>
            </a:p>
          </p:txBody>
        </p:sp>
        <p:sp>
          <p:nvSpPr>
            <p:cNvPr id="22" name="Freeform: Shape 21">
              <a:extLst>
                <a:ext uri="{FF2B5EF4-FFF2-40B4-BE49-F238E27FC236}">
                  <a16:creationId xmlns:a16="http://schemas.microsoft.com/office/drawing/2014/main" id="{3660D2D1-EA23-49E6-9F1A-87EA5D055544}"/>
                </a:ext>
              </a:extLst>
            </p:cNvPr>
            <p:cNvSpPr/>
            <p:nvPr/>
          </p:nvSpPr>
          <p:spPr bwMode="black">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sz="3200"/>
            </a:p>
          </p:txBody>
        </p:sp>
        <p:sp>
          <p:nvSpPr>
            <p:cNvPr id="23" name="Freeform: Shape 22">
              <a:extLst>
                <a:ext uri="{FF2B5EF4-FFF2-40B4-BE49-F238E27FC236}">
                  <a16:creationId xmlns:a16="http://schemas.microsoft.com/office/drawing/2014/main" id="{DB867477-C83F-4FBD-BE96-94C02F59CF74}"/>
                </a:ext>
              </a:extLst>
            </p:cNvPr>
            <p:cNvSpPr/>
            <p:nvPr/>
          </p:nvSpPr>
          <p:spPr bwMode="black">
            <a:xfrm>
              <a:off x="5918867"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0772 w 578033"/>
                <a:gd name="connsiteY16" fmla="*/ 527111 h 660609"/>
                <a:gd name="connsiteX17" fmla="*/ 216074 w 578033"/>
                <a:gd name="connsiteY17" fmla="*/ 648223 h 660609"/>
                <a:gd name="connsiteX18" fmla="*/ 20644 w 578033"/>
                <a:gd name="connsiteY18" fmla="*/ 474813 h 660609"/>
                <a:gd name="connsiteX19" fmla="*/ 334433 w 578033"/>
                <a:gd name="connsiteY19" fmla="*/ 284888 h 660609"/>
                <a:gd name="connsiteX20" fmla="*/ 425267 w 578033"/>
                <a:gd name="connsiteY20" fmla="*/ 205064 h 660609"/>
                <a:gd name="connsiteX21" fmla="*/ 271125 w 578033"/>
                <a:gd name="connsiteY21" fmla="*/ 83952 h 660609"/>
                <a:gd name="connsiteX22" fmla="*/ 114230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6427"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1" y="565647"/>
                    <a:pt x="565647" y="562894"/>
                  </a:cubicBezTo>
                  <a:lnTo>
                    <a:pt x="565647" y="623450"/>
                  </a:lnTo>
                  <a:cubicBezTo>
                    <a:pt x="549131" y="626203"/>
                    <a:pt x="538121" y="628955"/>
                    <a:pt x="518854" y="628955"/>
                  </a:cubicBezTo>
                  <a:cubicBezTo>
                    <a:pt x="447288" y="628955"/>
                    <a:pt x="433525" y="587667"/>
                    <a:pt x="433525" y="527111"/>
                  </a:cubicBezTo>
                  <a:lnTo>
                    <a:pt x="430772" y="527111"/>
                  </a:lnTo>
                  <a:cubicBezTo>
                    <a:pt x="381227" y="604182"/>
                    <a:pt x="328928" y="648223"/>
                    <a:pt x="216074" y="648223"/>
                  </a:cubicBezTo>
                  <a:cubicBezTo>
                    <a:pt x="108725" y="648223"/>
                    <a:pt x="20644" y="593172"/>
                    <a:pt x="20644" y="474813"/>
                  </a:cubicBezTo>
                  <a:cubicBezTo>
                    <a:pt x="20644" y="309661"/>
                    <a:pt x="180291" y="304156"/>
                    <a:pt x="334433" y="284888"/>
                  </a:cubicBezTo>
                  <a:cubicBezTo>
                    <a:pt x="392237" y="279383"/>
                    <a:pt x="425267" y="271125"/>
                    <a:pt x="425267" y="205064"/>
                  </a:cubicBezTo>
                  <a:cubicBezTo>
                    <a:pt x="425267" y="108725"/>
                    <a:pt x="356454" y="83952"/>
                    <a:pt x="271125" y="83952"/>
                  </a:cubicBezTo>
                  <a:cubicBezTo>
                    <a:pt x="183044" y="83952"/>
                    <a:pt x="116983" y="125240"/>
                    <a:pt x="114230" y="221579"/>
                  </a:cubicBezTo>
                  <a:lnTo>
                    <a:pt x="48169" y="221579"/>
                  </a:lnTo>
                  <a:close/>
                </a:path>
              </a:pathLst>
            </a:custGeom>
            <a:solidFill>
              <a:schemeClr val="bg1"/>
            </a:solidFill>
            <a:ln w="9525" cap="flat">
              <a:noFill/>
              <a:prstDash val="solid"/>
              <a:miter/>
            </a:ln>
          </p:spPr>
          <p:txBody>
            <a:bodyPr rtlCol="0" anchor="ctr"/>
            <a:lstStyle/>
            <a:p>
              <a:endParaRPr lang="en-GB" sz="3200"/>
            </a:p>
          </p:txBody>
        </p:sp>
        <p:sp>
          <p:nvSpPr>
            <p:cNvPr id="24" name="Freeform: Shape 23">
              <a:extLst>
                <a:ext uri="{FF2B5EF4-FFF2-40B4-BE49-F238E27FC236}">
                  <a16:creationId xmlns:a16="http://schemas.microsoft.com/office/drawing/2014/main" id="{64EA9150-476A-4898-9C41-50890530238C}"/>
                </a:ext>
              </a:extLst>
            </p:cNvPr>
            <p:cNvSpPr/>
            <p:nvPr/>
          </p:nvSpPr>
          <p:spPr bwMode="black">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sz="3200"/>
            </a:p>
          </p:txBody>
        </p:sp>
        <p:sp>
          <p:nvSpPr>
            <p:cNvPr id="25" name="Freeform: Shape 24">
              <a:extLst>
                <a:ext uri="{FF2B5EF4-FFF2-40B4-BE49-F238E27FC236}">
                  <a16:creationId xmlns:a16="http://schemas.microsoft.com/office/drawing/2014/main" id="{1CCF0A88-F34A-4673-B7E6-E1FCB6C9B7A0}"/>
                </a:ext>
              </a:extLst>
            </p:cNvPr>
            <p:cNvSpPr/>
            <p:nvPr/>
          </p:nvSpPr>
          <p:spPr bwMode="black">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sz="3200"/>
            </a:p>
          </p:txBody>
        </p:sp>
        <p:sp>
          <p:nvSpPr>
            <p:cNvPr id="26" name="Freeform: Shape 25">
              <a:extLst>
                <a:ext uri="{FF2B5EF4-FFF2-40B4-BE49-F238E27FC236}">
                  <a16:creationId xmlns:a16="http://schemas.microsoft.com/office/drawing/2014/main" id="{41A69311-8D16-4FFE-A3C9-1473B46FE04C}"/>
                </a:ext>
              </a:extLst>
            </p:cNvPr>
            <p:cNvSpPr/>
            <p:nvPr/>
          </p:nvSpPr>
          <p:spPr bwMode="black">
            <a:xfrm>
              <a:off x="6766649" y="666890"/>
              <a:ext cx="605559" cy="908338"/>
            </a:xfrm>
            <a:custGeom>
              <a:avLst/>
              <a:gdLst>
                <a:gd name="connsiteX0" fmla="*/ 312413 w 605558"/>
                <a:gd name="connsiteY0" fmla="*/ 516101 h 908337"/>
                <a:gd name="connsiteX1" fmla="*/ 447288 w 605558"/>
                <a:gd name="connsiteY1" fmla="*/ 339939 h 908337"/>
                <a:gd name="connsiteX2" fmla="*/ 309661 w 605558"/>
                <a:gd name="connsiteY2" fmla="*/ 161024 h 908337"/>
                <a:gd name="connsiteX3" fmla="*/ 185796 w 605558"/>
                <a:gd name="connsiteY3" fmla="*/ 345444 h 908337"/>
                <a:gd name="connsiteX4" fmla="*/ 312413 w 605558"/>
                <a:gd name="connsiteY4" fmla="*/ 516101 h 908337"/>
                <a:gd name="connsiteX5" fmla="*/ 604182 w 605558"/>
                <a:gd name="connsiteY5" fmla="*/ 37159 h 908337"/>
                <a:gd name="connsiteX6" fmla="*/ 604182 w 605558"/>
                <a:gd name="connsiteY6" fmla="*/ 615192 h 908337"/>
                <a:gd name="connsiteX7" fmla="*/ 298650 w 605558"/>
                <a:gd name="connsiteY7" fmla="*/ 895951 h 908337"/>
                <a:gd name="connsiteX8" fmla="*/ 34407 w 605558"/>
                <a:gd name="connsiteY8" fmla="*/ 714284 h 908337"/>
                <a:gd name="connsiteX9" fmla="*/ 207816 w 605558"/>
                <a:gd name="connsiteY9" fmla="*/ 714284 h 908337"/>
                <a:gd name="connsiteX10" fmla="*/ 320671 w 605558"/>
                <a:gd name="connsiteY10" fmla="*/ 774840 h 908337"/>
                <a:gd name="connsiteX11" fmla="*/ 447288 w 605558"/>
                <a:gd name="connsiteY11" fmla="*/ 634460 h 908337"/>
                <a:gd name="connsiteX12" fmla="*/ 447288 w 605558"/>
                <a:gd name="connsiteY12" fmla="*/ 560142 h 908337"/>
                <a:gd name="connsiteX13" fmla="*/ 444535 w 605558"/>
                <a:gd name="connsiteY13" fmla="*/ 557389 h 908337"/>
                <a:gd name="connsiteX14" fmla="*/ 282135 w 605558"/>
                <a:gd name="connsiteY14" fmla="*/ 648223 h 908337"/>
                <a:gd name="connsiteX15" fmla="*/ 20644 w 605558"/>
                <a:gd name="connsiteY15" fmla="*/ 334433 h 908337"/>
                <a:gd name="connsiteX16" fmla="*/ 271125 w 605558"/>
                <a:gd name="connsiteY16" fmla="*/ 20644 h 908337"/>
                <a:gd name="connsiteX17" fmla="*/ 447288 w 605558"/>
                <a:gd name="connsiteY17" fmla="*/ 127993 h 908337"/>
                <a:gd name="connsiteX18" fmla="*/ 450040 w 605558"/>
                <a:gd name="connsiteY18" fmla="*/ 127993 h 908337"/>
                <a:gd name="connsiteX19" fmla="*/ 450040 w 605558"/>
                <a:gd name="connsiteY19" fmla="*/ 37159 h 908337"/>
                <a:gd name="connsiteX20" fmla="*/ 604182 w 605558"/>
                <a:gd name="connsiteY20" fmla="*/ 37159 h 90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05558" h="908337">
                  <a:moveTo>
                    <a:pt x="312413" y="516101"/>
                  </a:moveTo>
                  <a:cubicBezTo>
                    <a:pt x="419762" y="516101"/>
                    <a:pt x="447288" y="422515"/>
                    <a:pt x="447288" y="339939"/>
                  </a:cubicBezTo>
                  <a:cubicBezTo>
                    <a:pt x="447288" y="240847"/>
                    <a:pt x="400494" y="161024"/>
                    <a:pt x="309661" y="161024"/>
                  </a:cubicBezTo>
                  <a:cubicBezTo>
                    <a:pt x="251857" y="161024"/>
                    <a:pt x="185796" y="205064"/>
                    <a:pt x="185796" y="345444"/>
                  </a:cubicBezTo>
                  <a:cubicBezTo>
                    <a:pt x="185796" y="422515"/>
                    <a:pt x="216074" y="516101"/>
                    <a:pt x="312413" y="516101"/>
                  </a:cubicBezTo>
                  <a:moveTo>
                    <a:pt x="604182" y="37159"/>
                  </a:moveTo>
                  <a:lnTo>
                    <a:pt x="604182" y="615192"/>
                  </a:lnTo>
                  <a:cubicBezTo>
                    <a:pt x="604182" y="719789"/>
                    <a:pt x="595925" y="895951"/>
                    <a:pt x="298650" y="895951"/>
                  </a:cubicBezTo>
                  <a:cubicBezTo>
                    <a:pt x="174786" y="895951"/>
                    <a:pt x="42664" y="840901"/>
                    <a:pt x="34407" y="714284"/>
                  </a:cubicBezTo>
                  <a:lnTo>
                    <a:pt x="207816" y="714284"/>
                  </a:lnTo>
                  <a:cubicBezTo>
                    <a:pt x="216074" y="744562"/>
                    <a:pt x="227084" y="774840"/>
                    <a:pt x="320671" y="774840"/>
                  </a:cubicBezTo>
                  <a:cubicBezTo>
                    <a:pt x="405999" y="774840"/>
                    <a:pt x="447288" y="733552"/>
                    <a:pt x="447288" y="634460"/>
                  </a:cubicBezTo>
                  <a:lnTo>
                    <a:pt x="447288" y="560142"/>
                  </a:lnTo>
                  <a:lnTo>
                    <a:pt x="444535" y="557389"/>
                  </a:lnTo>
                  <a:cubicBezTo>
                    <a:pt x="419762" y="604182"/>
                    <a:pt x="378474" y="648223"/>
                    <a:pt x="282135" y="648223"/>
                  </a:cubicBezTo>
                  <a:cubicBezTo>
                    <a:pt x="136251" y="648223"/>
                    <a:pt x="20644" y="546379"/>
                    <a:pt x="20644" y="334433"/>
                  </a:cubicBezTo>
                  <a:cubicBezTo>
                    <a:pt x="20644" y="125241"/>
                    <a:pt x="139003" y="20644"/>
                    <a:pt x="271125" y="20644"/>
                  </a:cubicBezTo>
                  <a:cubicBezTo>
                    <a:pt x="383979" y="20644"/>
                    <a:pt x="428019" y="86705"/>
                    <a:pt x="447288" y="127993"/>
                  </a:cubicBezTo>
                  <a:lnTo>
                    <a:pt x="450040" y="127993"/>
                  </a:lnTo>
                  <a:lnTo>
                    <a:pt x="450040" y="37159"/>
                  </a:lnTo>
                  <a:lnTo>
                    <a:pt x="604182" y="37159"/>
                  </a:lnTo>
                  <a:close/>
                </a:path>
              </a:pathLst>
            </a:custGeom>
            <a:solidFill>
              <a:schemeClr val="bg1"/>
            </a:solidFill>
            <a:ln w="9525" cap="flat">
              <a:noFill/>
              <a:prstDash val="solid"/>
              <a:miter/>
            </a:ln>
          </p:spPr>
          <p:txBody>
            <a:bodyPr rtlCol="0" anchor="ctr"/>
            <a:lstStyle/>
            <a:p>
              <a:endParaRPr lang="en-GB" sz="3200"/>
            </a:p>
          </p:txBody>
        </p:sp>
        <p:sp>
          <p:nvSpPr>
            <p:cNvPr id="27" name="Freeform: Shape 26">
              <a:extLst>
                <a:ext uri="{FF2B5EF4-FFF2-40B4-BE49-F238E27FC236}">
                  <a16:creationId xmlns:a16="http://schemas.microsoft.com/office/drawing/2014/main" id="{AB1B70D3-8A78-4E80-BD8B-5E37CF5B7D86}"/>
                </a:ext>
              </a:extLst>
            </p:cNvPr>
            <p:cNvSpPr/>
            <p:nvPr/>
          </p:nvSpPr>
          <p:spPr bwMode="black">
            <a:xfrm>
              <a:off x="7485061" y="666890"/>
              <a:ext cx="385355" cy="660609"/>
            </a:xfrm>
            <a:custGeom>
              <a:avLst/>
              <a:gdLst>
                <a:gd name="connsiteX0" fmla="*/ 23397 w 385355"/>
                <a:gd name="connsiteY0" fmla="*/ 37159 h 660609"/>
                <a:gd name="connsiteX1" fmla="*/ 174786 w 385355"/>
                <a:gd name="connsiteY1" fmla="*/ 37159 h 660609"/>
                <a:gd name="connsiteX2" fmla="*/ 174786 w 385355"/>
                <a:gd name="connsiteY2" fmla="*/ 141756 h 660609"/>
                <a:gd name="connsiteX3" fmla="*/ 177539 w 385355"/>
                <a:gd name="connsiteY3" fmla="*/ 141756 h 660609"/>
                <a:gd name="connsiteX4" fmla="*/ 342691 w 385355"/>
                <a:gd name="connsiteY4" fmla="*/ 20644 h 660609"/>
                <a:gd name="connsiteX5" fmla="*/ 372969 w 385355"/>
                <a:gd name="connsiteY5" fmla="*/ 23397 h 660609"/>
                <a:gd name="connsiteX6" fmla="*/ 372969 w 385355"/>
                <a:gd name="connsiteY6" fmla="*/ 185796 h 660609"/>
                <a:gd name="connsiteX7" fmla="*/ 326176 w 385355"/>
                <a:gd name="connsiteY7" fmla="*/ 183044 h 660609"/>
                <a:gd name="connsiteX8" fmla="*/ 180291 w 385355"/>
                <a:gd name="connsiteY8" fmla="*/ 328928 h 660609"/>
                <a:gd name="connsiteX9" fmla="*/ 180291 w 385355"/>
                <a:gd name="connsiteY9" fmla="*/ 645470 h 660609"/>
                <a:gd name="connsiteX10" fmla="*/ 20644 w 385355"/>
                <a:gd name="connsiteY10" fmla="*/ 645470 h 660609"/>
                <a:gd name="connsiteX11" fmla="*/ 20644 w 385355"/>
                <a:gd name="connsiteY11" fmla="*/ 3715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5355" h="660609">
                  <a:moveTo>
                    <a:pt x="23397" y="37159"/>
                  </a:moveTo>
                  <a:lnTo>
                    <a:pt x="174786" y="37159"/>
                  </a:lnTo>
                  <a:lnTo>
                    <a:pt x="174786" y="141756"/>
                  </a:lnTo>
                  <a:lnTo>
                    <a:pt x="177539" y="141756"/>
                  </a:lnTo>
                  <a:cubicBezTo>
                    <a:pt x="210569" y="81200"/>
                    <a:pt x="246352" y="20644"/>
                    <a:pt x="342691" y="20644"/>
                  </a:cubicBezTo>
                  <a:cubicBezTo>
                    <a:pt x="353701" y="20644"/>
                    <a:pt x="361959" y="20644"/>
                    <a:pt x="372969" y="23397"/>
                  </a:cubicBezTo>
                  <a:lnTo>
                    <a:pt x="372969" y="185796"/>
                  </a:lnTo>
                  <a:cubicBezTo>
                    <a:pt x="359206" y="183044"/>
                    <a:pt x="342691" y="183044"/>
                    <a:pt x="326176" y="183044"/>
                  </a:cubicBezTo>
                  <a:cubicBezTo>
                    <a:pt x="202312" y="183044"/>
                    <a:pt x="180291" y="260115"/>
                    <a:pt x="180291" y="328928"/>
                  </a:cubicBezTo>
                  <a:lnTo>
                    <a:pt x="180291" y="645470"/>
                  </a:lnTo>
                  <a:lnTo>
                    <a:pt x="20644" y="645470"/>
                  </a:lnTo>
                  <a:lnTo>
                    <a:pt x="20644" y="37159"/>
                  </a:lnTo>
                  <a:close/>
                </a:path>
              </a:pathLst>
            </a:custGeom>
            <a:solidFill>
              <a:schemeClr val="bg1"/>
            </a:solidFill>
            <a:ln w="9525" cap="flat">
              <a:noFill/>
              <a:prstDash val="solid"/>
              <a:miter/>
            </a:ln>
          </p:spPr>
          <p:txBody>
            <a:bodyPr rtlCol="0" anchor="ctr"/>
            <a:lstStyle/>
            <a:p>
              <a:endParaRPr lang="en-GB" sz="3200"/>
            </a:p>
          </p:txBody>
        </p:sp>
        <p:sp>
          <p:nvSpPr>
            <p:cNvPr id="28" name="Freeform: Shape 27">
              <a:extLst>
                <a:ext uri="{FF2B5EF4-FFF2-40B4-BE49-F238E27FC236}">
                  <a16:creationId xmlns:a16="http://schemas.microsoft.com/office/drawing/2014/main" id="{6A95A9A6-6970-4F5F-AE9C-C063A03DF245}"/>
                </a:ext>
              </a:extLst>
            </p:cNvPr>
            <p:cNvSpPr/>
            <p:nvPr/>
          </p:nvSpPr>
          <p:spPr bwMode="black">
            <a:xfrm>
              <a:off x="8206226" y="471460"/>
              <a:ext cx="633084" cy="853287"/>
            </a:xfrm>
            <a:custGeom>
              <a:avLst/>
              <a:gdLst>
                <a:gd name="connsiteX0" fmla="*/ 320671 w 633083"/>
                <a:gd name="connsiteY0" fmla="*/ 725294 h 853286"/>
                <a:gd name="connsiteX1" fmla="*/ 461050 w 633083"/>
                <a:gd name="connsiteY1" fmla="*/ 549131 h 853286"/>
                <a:gd name="connsiteX2" fmla="*/ 323423 w 633083"/>
                <a:gd name="connsiteY2" fmla="*/ 353701 h 853286"/>
                <a:gd name="connsiteX3" fmla="*/ 188549 w 633083"/>
                <a:gd name="connsiteY3" fmla="*/ 540874 h 853286"/>
                <a:gd name="connsiteX4" fmla="*/ 320671 w 633083"/>
                <a:gd name="connsiteY4" fmla="*/ 725294 h 853286"/>
                <a:gd name="connsiteX5" fmla="*/ 612440 w 633083"/>
                <a:gd name="connsiteY5" fmla="*/ 840901 h 853286"/>
                <a:gd name="connsiteX6" fmla="*/ 455545 w 633083"/>
                <a:gd name="connsiteY6" fmla="*/ 840901 h 853286"/>
                <a:gd name="connsiteX7" fmla="*/ 455545 w 633083"/>
                <a:gd name="connsiteY7" fmla="*/ 763829 h 853286"/>
                <a:gd name="connsiteX8" fmla="*/ 452793 w 633083"/>
                <a:gd name="connsiteY8" fmla="*/ 763829 h 853286"/>
                <a:gd name="connsiteX9" fmla="*/ 276630 w 633083"/>
                <a:gd name="connsiteY9" fmla="*/ 857416 h 853286"/>
                <a:gd name="connsiteX10" fmla="*/ 20644 w 633083"/>
                <a:gd name="connsiteY10" fmla="*/ 529864 h 853286"/>
                <a:gd name="connsiteX11" fmla="*/ 271125 w 633083"/>
                <a:gd name="connsiteY11" fmla="*/ 216074 h 853286"/>
                <a:gd name="connsiteX12" fmla="*/ 447288 w 633083"/>
                <a:gd name="connsiteY12" fmla="*/ 309661 h 853286"/>
                <a:gd name="connsiteX13" fmla="*/ 450040 w 633083"/>
                <a:gd name="connsiteY13" fmla="*/ 309661 h 853286"/>
                <a:gd name="connsiteX14" fmla="*/ 450040 w 633083"/>
                <a:gd name="connsiteY14" fmla="*/ 20644 h 853286"/>
                <a:gd name="connsiteX15" fmla="*/ 609688 w 633083"/>
                <a:gd name="connsiteY15" fmla="*/ 20644 h 853286"/>
                <a:gd name="connsiteX16" fmla="*/ 609688 w 633083"/>
                <a:gd name="connsiteY16" fmla="*/ 840901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33083" h="853286">
                  <a:moveTo>
                    <a:pt x="320671" y="725294"/>
                  </a:moveTo>
                  <a:cubicBezTo>
                    <a:pt x="422515" y="725294"/>
                    <a:pt x="461050" y="639965"/>
                    <a:pt x="461050" y="549131"/>
                  </a:cubicBezTo>
                  <a:cubicBezTo>
                    <a:pt x="461050" y="452793"/>
                    <a:pt x="433525" y="353701"/>
                    <a:pt x="323423" y="353701"/>
                  </a:cubicBezTo>
                  <a:cubicBezTo>
                    <a:pt x="221579" y="353701"/>
                    <a:pt x="188549" y="444535"/>
                    <a:pt x="188549" y="540874"/>
                  </a:cubicBezTo>
                  <a:cubicBezTo>
                    <a:pt x="188549" y="615192"/>
                    <a:pt x="216074" y="725294"/>
                    <a:pt x="320671" y="725294"/>
                  </a:cubicBezTo>
                  <a:moveTo>
                    <a:pt x="612440" y="840901"/>
                  </a:moveTo>
                  <a:lnTo>
                    <a:pt x="455545" y="840901"/>
                  </a:lnTo>
                  <a:lnTo>
                    <a:pt x="455545" y="763829"/>
                  </a:lnTo>
                  <a:lnTo>
                    <a:pt x="452793" y="763829"/>
                  </a:lnTo>
                  <a:cubicBezTo>
                    <a:pt x="414257" y="832643"/>
                    <a:pt x="342691" y="857416"/>
                    <a:pt x="276630" y="857416"/>
                  </a:cubicBezTo>
                  <a:cubicBezTo>
                    <a:pt x="97715" y="857416"/>
                    <a:pt x="20644" y="697769"/>
                    <a:pt x="20644" y="529864"/>
                  </a:cubicBezTo>
                  <a:cubicBezTo>
                    <a:pt x="20644" y="320671"/>
                    <a:pt x="139003" y="216074"/>
                    <a:pt x="271125" y="216074"/>
                  </a:cubicBezTo>
                  <a:cubicBezTo>
                    <a:pt x="372969" y="216074"/>
                    <a:pt x="422515" y="271125"/>
                    <a:pt x="447288" y="309661"/>
                  </a:cubicBezTo>
                  <a:lnTo>
                    <a:pt x="450040" y="309661"/>
                  </a:lnTo>
                  <a:lnTo>
                    <a:pt x="450040" y="20644"/>
                  </a:lnTo>
                  <a:lnTo>
                    <a:pt x="609688" y="20644"/>
                  </a:lnTo>
                  <a:lnTo>
                    <a:pt x="609688" y="840901"/>
                  </a:lnTo>
                  <a:close/>
                </a:path>
              </a:pathLst>
            </a:custGeom>
            <a:solidFill>
              <a:schemeClr val="bg1"/>
            </a:solidFill>
            <a:ln w="9525" cap="flat">
              <a:noFill/>
              <a:prstDash val="solid"/>
              <a:miter/>
            </a:ln>
          </p:spPr>
          <p:txBody>
            <a:bodyPr rtlCol="0" anchor="ctr"/>
            <a:lstStyle/>
            <a:p>
              <a:endParaRPr lang="en-GB" sz="3200"/>
            </a:p>
          </p:txBody>
        </p:sp>
      </p:grpSp>
    </p:spTree>
    <p:extLst>
      <p:ext uri="{BB962C8B-B14F-4D97-AF65-F5344CB8AC3E}">
        <p14:creationId xmlns:p14="http://schemas.microsoft.com/office/powerpoint/2010/main" val="410608279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p:cSld name="Layout guid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280118524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8546"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43" name="Date Placeholder 1"/>
          <p:cNvSpPr>
            <a:spLocks noGrp="1"/>
          </p:cNvSpPr>
          <p:nvPr userDrawn="1">
            <p:ph type="dt" sz="half" idx="10"/>
          </p:nvPr>
        </p:nvSpPr>
        <p:spPr>
          <a:xfrm>
            <a:off x="9677400" y="6405036"/>
            <a:ext cx="1482051" cy="153888"/>
          </a:xfrm>
        </p:spPr>
        <p:txBody>
          <a:bodyPr/>
          <a:lstStyle>
            <a:lvl1pPr>
              <a:defRPr>
                <a:solidFill>
                  <a:schemeClr val="bg1">
                    <a:lumMod val="50000"/>
                  </a:schemeClr>
                </a:solidFill>
                <a:latin typeface="+mn-lt"/>
                <a:ea typeface="+mn-ea"/>
                <a:cs typeface="+mn-cs"/>
                <a:sym typeface="+mn-lt"/>
              </a:defRPr>
            </a:lvl1pPr>
          </a:lstStyle>
          <a:p>
            <a:endParaRPr lang="en-US"/>
          </a:p>
        </p:txBody>
      </p:sp>
      <p:grpSp>
        <p:nvGrpSpPr>
          <p:cNvPr id="4" name="Group 3"/>
          <p:cNvGrpSpPr/>
          <p:nvPr userDrawn="1"/>
        </p:nvGrpSpPr>
        <p:grpSpPr>
          <a:xfrm>
            <a:off x="-600" y="-1"/>
            <a:ext cx="12193800" cy="6858001"/>
            <a:chOff x="-600" y="-1"/>
            <a:chExt cx="12193800" cy="6858001"/>
          </a:xfrm>
        </p:grpSpPr>
        <p:sp>
          <p:nvSpPr>
            <p:cNvPr id="94"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tx1"/>
                </a:solidFill>
                <a:latin typeface="+mn-lt"/>
                <a:ea typeface="+mn-ea"/>
                <a:cs typeface="+mn-cs"/>
                <a:sym typeface="+mn-lt"/>
              </a:endParaRPr>
            </a:p>
          </p:txBody>
        </p:sp>
        <p:grpSp>
          <p:nvGrpSpPr>
            <p:cNvPr id="95" name="Baselines / anchors"/>
            <p:cNvGrpSpPr/>
            <p:nvPr userDrawn="1"/>
          </p:nvGrpSpPr>
          <p:grpSpPr>
            <a:xfrm>
              <a:off x="-600" y="622800"/>
              <a:ext cx="12193200" cy="5536800"/>
              <a:chOff x="12623800" y="622800"/>
              <a:chExt cx="11176000" cy="5536800"/>
            </a:xfrm>
          </p:grpSpPr>
          <p:cxnSp>
            <p:nvCxnSpPr>
              <p:cNvPr id="119" name="Straight Connector 118"/>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2" name="Straight Connector 141"/>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96" name="Gutter space"/>
            <p:cNvGrpSpPr/>
            <p:nvPr userDrawn="1"/>
          </p:nvGrpSpPr>
          <p:grpSpPr>
            <a:xfrm>
              <a:off x="1277000" y="623550"/>
              <a:ext cx="9638000" cy="5537047"/>
              <a:chOff x="1277000" y="623550"/>
              <a:chExt cx="9638000" cy="5537047"/>
            </a:xfrm>
          </p:grpSpPr>
          <p:sp>
            <p:nvSpPr>
              <p:cNvPr id="108"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109"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110"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111"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112"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113"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114"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115"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116"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117"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118"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grpSp>
        <p:sp>
          <p:nvSpPr>
            <p:cNvPr id="97" name="Slide edges"/>
            <p:cNvSpPr>
              <a:spLock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75757"/>
                </a:solidFill>
                <a:effectLst/>
                <a:uLnTx/>
                <a:uFillTx/>
                <a:latin typeface="+mn-lt"/>
                <a:ea typeface="+mn-ea"/>
                <a:cs typeface="+mn-cs"/>
                <a:sym typeface="+mn-lt"/>
              </a:endParaRPr>
            </a:p>
          </p:txBody>
        </p:sp>
        <p:sp>
          <p:nvSpPr>
            <p:cNvPr id="98"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99"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grpSp>
          <p:nvGrpSpPr>
            <p:cNvPr id="100" name="Five column measure"/>
            <p:cNvGrpSpPr/>
            <p:nvPr userDrawn="1"/>
          </p:nvGrpSpPr>
          <p:grpSpPr>
            <a:xfrm>
              <a:off x="629400" y="5975122"/>
              <a:ext cx="10933200" cy="79536"/>
              <a:chOff x="629400" y="5975122"/>
              <a:chExt cx="10933200" cy="79536"/>
            </a:xfrm>
          </p:grpSpPr>
          <p:sp>
            <p:nvSpPr>
              <p:cNvPr id="103"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104"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105"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106"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107"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grpSp>
        <p:sp>
          <p:nvSpPr>
            <p:cNvPr id="101"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a:solidFill>
                  <a:schemeClr val="bg1"/>
                </a:solidFill>
                <a:latin typeface="+mn-lt"/>
                <a:ea typeface="+mn-ea"/>
                <a:cs typeface="+mn-cs"/>
                <a:sym typeface="+mn-lt"/>
              </a:endParaRPr>
            </a:p>
          </p:txBody>
        </p:sp>
        <p:sp>
          <p:nvSpPr>
            <p:cNvPr id="102" name="Footnote example"/>
            <p:cNvSpPr txBox="1"/>
            <p:nvPr/>
          </p:nvSpPr>
          <p:spPr>
            <a:xfrm>
              <a:off x="1980648" y="6144442"/>
              <a:ext cx="9030914" cy="415498"/>
            </a:xfrm>
            <a:prstGeom prst="rect">
              <a:avLst/>
            </a:prstGeom>
            <a:noFill/>
          </p:spPr>
          <p:txBody>
            <a:bodyPr wrap="square" lIns="0" tIns="0" rIns="0" bIns="0" rtlCol="0" anchor="b">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a:ln>
                    <a:noFill/>
                  </a:ln>
                  <a:solidFill>
                    <a:schemeClr val="bg1">
                      <a:lumMod val="50000"/>
                    </a:schemeClr>
                  </a:solidFill>
                  <a:effectLst/>
                  <a:uLnTx/>
                  <a:uFillTx/>
                  <a:latin typeface="+mn-lt"/>
                  <a:ea typeface="+mn-ea"/>
                  <a:cs typeface="+mn-cs"/>
                  <a:sym typeface="+mn-lt"/>
                </a:rPr>
                <a:t>1. xxxx  2. xxxx  3. xxxx</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a:ln>
                    <a:noFill/>
                  </a:ln>
                  <a:solidFill>
                    <a:schemeClr val="bg1">
                      <a:lumMod val="50000"/>
                    </a:schemeClr>
                  </a:solidFill>
                  <a:effectLst/>
                  <a:uLnTx/>
                  <a:uFillTx/>
                  <a:latin typeface="+mn-lt"/>
                  <a:ea typeface="+mn-ea"/>
                  <a:cs typeface="+mn-cs"/>
                  <a:sym typeface="+mn-lt"/>
                </a:rPr>
                <a:t>Note: List footnotes in numerical order. Footnote numbers are not bracketed. Use 10pt font. Do not put a period at the end of the note or the source</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a:ln>
                    <a:noFill/>
                  </a:ln>
                  <a:solidFill>
                    <a:schemeClr val="bg1">
                      <a:lumMod val="50000"/>
                    </a:schemeClr>
                  </a:solidFill>
                  <a:effectLst/>
                  <a:uLnTx/>
                  <a:uFillTx/>
                  <a:latin typeface="+mn-lt"/>
                  <a:ea typeface="+mn-ea"/>
                  <a:cs typeface="+mn-cs"/>
                  <a:sym typeface="+mn-lt"/>
                </a:rPr>
                <a:t>Source: Include a source for every chart that you use. Separate sources with a semicolon; BCG-related sources go at the end</a:t>
              </a:r>
            </a:p>
          </p:txBody>
        </p:sp>
        <p:sp>
          <p:nvSpPr>
            <p:cNvPr id="14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ea typeface="+mn-ea"/>
                  <a:cs typeface="+mn-cs"/>
                  <a:sym typeface="+mn-lt"/>
                </a:rPr>
                <a:t>Copyright © 2020 by Boston Consulting Group. All rights reserved.</a:t>
              </a:r>
            </a:p>
          </p:txBody>
        </p:sp>
      </p:grpSp>
    </p:spTree>
    <p:extLst>
      <p:ext uri="{BB962C8B-B14F-4D97-AF65-F5344CB8AC3E}">
        <p14:creationId xmlns:p14="http://schemas.microsoft.com/office/powerpoint/2010/main" val="289387341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8.xml><?xml version="1.0" encoding="utf-8"?>
<p:sldLayout xmlns:a="http://schemas.openxmlformats.org/drawingml/2006/main" xmlns:r="http://schemas.openxmlformats.org/officeDocument/2006/relationships" xmlns:p="http://schemas.openxmlformats.org/presentationml/2006/main" showMasterSp="0" preserve="1" userDrawn="1">
  <p:cSld name="D. Title Slide">
    <p:bg>
      <p:bgPr>
        <a:solidFill>
          <a:schemeClr val="tx2"/>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195365425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9570" name="think-cell Slide" r:id="rId5" imgW="384" imgH="384" progId="TCLayout.ActiveDocument.1">
                  <p:embed/>
                </p:oleObj>
              </mc:Choice>
              <mc:Fallback>
                <p:oleObj name="think-cell Slide" r:id="rId5" imgW="384" imgH="384" progId="TCLayout.ActiveDocument.1">
                  <p:embed/>
                  <p:pic>
                    <p:nvPicPr>
                      <p:cNvPr id="3" name="Object 2"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5000" b="0"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pic>
        <p:nvPicPr>
          <p:cNvPr id="8" name="Graphic 7">
            <a:extLst>
              <a:ext uri="{FF2B5EF4-FFF2-40B4-BE49-F238E27FC236}">
                <a16:creationId xmlns:a16="http://schemas.microsoft.com/office/drawing/2014/main" id="{B06B66B2-4340-4CE9-ABF0-7DC4D2B15700}"/>
              </a:ext>
            </a:extLst>
          </p:cNvPr>
          <p:cNvPicPr>
            <a:picLocks noChangeAspect="1"/>
          </p:cNvPicPr>
          <p:nvPr userDrawn="1"/>
        </p:nvPicPr>
        <p:blipFill>
          <a:blip r:embed="rId7">
            <a:extLst>
              <a:ext uri="{96DAC541-7B7A-43D3-8B79-37D633B846F1}">
                <asvg:svgBlip xmlns:asvg="http://schemas.microsoft.com/office/drawing/2016/SVG/main" r:embed="rId8"/>
              </a:ext>
            </a:extLst>
          </a:blip>
          <a:stretch>
            <a:fillRect/>
          </a:stretch>
        </p:blipFill>
        <p:spPr>
          <a:xfrm>
            <a:off x="630000" y="6178549"/>
            <a:ext cx="1881099" cy="386768"/>
          </a:xfrm>
          <a:prstGeom prst="rect">
            <a:avLst/>
          </a:prstGeom>
        </p:spPr>
      </p:pic>
      <p:sp>
        <p:nvSpPr>
          <p:cNvPr id="9" name="Title 1">
            <a:extLst>
              <a:ext uri="{FF2B5EF4-FFF2-40B4-BE49-F238E27FC236}">
                <a16:creationId xmlns:a16="http://schemas.microsoft.com/office/drawing/2014/main" id="{32AFF43B-E849-4A70-A2D3-4AE171A224CD}"/>
              </a:ext>
            </a:extLst>
          </p:cNvPr>
          <p:cNvSpPr>
            <a:spLocks noGrp="1"/>
          </p:cNvSpPr>
          <p:nvPr>
            <p:ph type="ctrTitle" hasCustomPrompt="1"/>
          </p:nvPr>
        </p:nvSpPr>
        <p:spPr bwMode="ltGray">
          <a:xfrm>
            <a:off x="630000" y="1411818"/>
            <a:ext cx="5378452" cy="1157385"/>
          </a:xfrm>
          <a:prstGeom prst="rect">
            <a:avLst/>
          </a:prstGeom>
        </p:spPr>
        <p:txBody>
          <a:bodyPr vert="horz" anchor="b">
            <a:noAutofit/>
          </a:bodyPr>
          <a:lstStyle>
            <a:lvl1pPr algn="l">
              <a:lnSpc>
                <a:spcPct val="93000"/>
              </a:lnSpc>
              <a:defRPr sz="4400" b="1" baseline="0">
                <a:solidFill>
                  <a:schemeClr val="bg1"/>
                </a:solidFill>
                <a:latin typeface="+mj-lt"/>
                <a:ea typeface="+mj-ea"/>
                <a:cs typeface="+mj-cs"/>
                <a:sym typeface="+mj-lt"/>
              </a:defRPr>
            </a:lvl1pPr>
          </a:lstStyle>
          <a:p>
            <a:r>
              <a:rPr lang="en-US"/>
              <a:t>Title in Title Case</a:t>
            </a:r>
          </a:p>
        </p:txBody>
      </p:sp>
      <p:pic>
        <p:nvPicPr>
          <p:cNvPr id="10" name="Picture 9">
            <a:extLst>
              <a:ext uri="{FF2B5EF4-FFF2-40B4-BE49-F238E27FC236}">
                <a16:creationId xmlns:a16="http://schemas.microsoft.com/office/drawing/2014/main" id="{04CD432D-C3C6-4C5C-A180-E92D37DFBDEA}"/>
              </a:ext>
            </a:extLst>
          </p:cNvPr>
          <p:cNvPicPr>
            <a:picLocks noChangeAspect="1"/>
          </p:cNvPicPr>
          <p:nvPr userDrawn="1"/>
        </p:nvPicPr>
        <p:blipFill rotWithShape="1">
          <a:blip r:embed="rId9"/>
          <a:srcRect l="7480" t="27066" r="32612"/>
          <a:stretch/>
        </p:blipFill>
        <p:spPr>
          <a:xfrm rot="16200000" flipV="1">
            <a:off x="6262073" y="928073"/>
            <a:ext cx="6858000" cy="5001855"/>
          </a:xfrm>
          <a:prstGeom prst="rect">
            <a:avLst/>
          </a:prstGeom>
        </p:spPr>
      </p:pic>
      <p:pic>
        <p:nvPicPr>
          <p:cNvPr id="11" name="Picture 9">
            <a:extLst>
              <a:ext uri="{FF2B5EF4-FFF2-40B4-BE49-F238E27FC236}">
                <a16:creationId xmlns:a16="http://schemas.microsoft.com/office/drawing/2014/main" id="{9E031954-4FD3-4575-AFAF-A4898104C9D0}"/>
              </a:ext>
            </a:extLst>
          </p:cNvPr>
          <p:cNvPicPr>
            <a:picLocks noChangeAspect="1" noChangeArrowheads="1"/>
          </p:cNvPicPr>
          <p:nvPr userDrawn="1"/>
        </p:nvPicPr>
        <p:blipFill>
          <a:blip r:embed="rId10">
            <a:extLst>
              <a:ext uri="{28A0092B-C50C-407E-A947-70E740481C1C}">
                <a14:useLocalDpi xmlns:a14="http://schemas.microsoft.com/office/drawing/2010/main" val="0"/>
              </a:ext>
            </a:extLst>
          </a:blip>
          <a:srcRect/>
          <a:stretch>
            <a:fillRect/>
          </a:stretch>
        </p:blipFill>
        <p:spPr bwMode="auto">
          <a:xfrm>
            <a:off x="630000" y="376768"/>
            <a:ext cx="1547284" cy="2688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 Placeholder 5">
            <a:extLst>
              <a:ext uri="{FF2B5EF4-FFF2-40B4-BE49-F238E27FC236}">
                <a16:creationId xmlns:a16="http://schemas.microsoft.com/office/drawing/2014/main" id="{DB00F156-DB7F-4DC1-B9BA-C20B5390C2FA}"/>
              </a:ext>
            </a:extLst>
          </p:cNvPr>
          <p:cNvSpPr>
            <a:spLocks noGrp="1"/>
          </p:cNvSpPr>
          <p:nvPr>
            <p:ph type="body" sz="quarter" idx="10" hasCustomPrompt="1"/>
          </p:nvPr>
        </p:nvSpPr>
        <p:spPr>
          <a:xfrm>
            <a:off x="630000" y="3467400"/>
            <a:ext cx="5378452" cy="374718"/>
          </a:xfrm>
        </p:spPr>
        <p:txBody>
          <a:bodyPr anchor="t">
            <a:noAutofit/>
          </a:bodyPr>
          <a:lstStyle>
            <a:lvl1pPr>
              <a:defRPr sz="2400" b="1">
                <a:solidFill>
                  <a:schemeClr val="bg1"/>
                </a:solidFill>
              </a:defRPr>
            </a:lvl1pPr>
          </a:lstStyle>
          <a:p>
            <a:pPr lvl="0"/>
            <a:r>
              <a:rPr lang="en-US"/>
              <a:t>Subheading</a:t>
            </a:r>
          </a:p>
        </p:txBody>
      </p:sp>
      <p:sp>
        <p:nvSpPr>
          <p:cNvPr id="13" name="Text Placeholder 5">
            <a:extLst>
              <a:ext uri="{FF2B5EF4-FFF2-40B4-BE49-F238E27FC236}">
                <a16:creationId xmlns:a16="http://schemas.microsoft.com/office/drawing/2014/main" id="{BD4FDAB8-657E-4909-A1F7-D48EF72210E4}"/>
              </a:ext>
            </a:extLst>
          </p:cNvPr>
          <p:cNvSpPr>
            <a:spLocks noGrp="1"/>
          </p:cNvSpPr>
          <p:nvPr>
            <p:ph type="body" sz="quarter" idx="11" hasCustomPrompt="1"/>
          </p:nvPr>
        </p:nvSpPr>
        <p:spPr>
          <a:xfrm>
            <a:off x="630000" y="4052627"/>
            <a:ext cx="5378452" cy="374718"/>
          </a:xfrm>
        </p:spPr>
        <p:txBody>
          <a:bodyPr>
            <a:noAutofit/>
          </a:bodyPr>
          <a:lstStyle>
            <a:lvl1pPr>
              <a:defRPr sz="2000" b="0">
                <a:solidFill>
                  <a:schemeClr val="bg1"/>
                </a:solidFill>
              </a:defRPr>
            </a:lvl1pPr>
          </a:lstStyle>
          <a:p>
            <a:pPr lvl="0"/>
            <a:r>
              <a:rPr lang="en-US"/>
              <a:t>Date</a:t>
            </a:r>
          </a:p>
        </p:txBody>
      </p:sp>
    </p:spTree>
    <p:extLst>
      <p:ext uri="{BB962C8B-B14F-4D97-AF65-F5344CB8AC3E}">
        <p14:creationId xmlns:p14="http://schemas.microsoft.com/office/powerpoint/2010/main" val="364754918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119.xml><?xml version="1.0" encoding="utf-8"?>
<p:sldLayout xmlns:a="http://schemas.openxmlformats.org/drawingml/2006/main" xmlns:r="http://schemas.openxmlformats.org/officeDocument/2006/relationships" xmlns:p="http://schemas.openxmlformats.org/presentationml/2006/main" showMasterSp="0" preserve="1" userDrawn="1">
  <p:cSld name="1_D. Title Slide">
    <p:bg>
      <p:bgPr>
        <a:solidFill>
          <a:schemeClr val="tx2"/>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269637309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10594" name="think-cell Slide" r:id="rId5" imgW="384" imgH="384" progId="TCLayout.ActiveDocument.1">
                  <p:embed/>
                </p:oleObj>
              </mc:Choice>
              <mc:Fallback>
                <p:oleObj name="think-cell Slide" r:id="rId5" imgW="384" imgH="384" progId="TCLayout.ActiveDocument.1">
                  <p:embed/>
                  <p:pic>
                    <p:nvPicPr>
                      <p:cNvPr id="3" name="Object 2"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5000" b="0"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pic>
        <p:nvPicPr>
          <p:cNvPr id="14" name="Picture 13">
            <a:extLst>
              <a:ext uri="{FF2B5EF4-FFF2-40B4-BE49-F238E27FC236}">
                <a16:creationId xmlns:a16="http://schemas.microsoft.com/office/drawing/2014/main" id="{F3C1217C-837C-468F-A00B-E8F674451927}"/>
              </a:ext>
            </a:extLst>
          </p:cNvPr>
          <p:cNvPicPr>
            <a:picLocks noChangeAspect="1"/>
          </p:cNvPicPr>
          <p:nvPr userDrawn="1"/>
        </p:nvPicPr>
        <p:blipFill rotWithShape="1">
          <a:blip r:embed="rId7"/>
          <a:srcRect l="7480" t="27066" r="32612"/>
          <a:stretch/>
        </p:blipFill>
        <p:spPr>
          <a:xfrm flipV="1">
            <a:off x="5334000" y="1856146"/>
            <a:ext cx="6858000" cy="5001855"/>
          </a:xfrm>
          <a:prstGeom prst="rect">
            <a:avLst/>
          </a:prstGeom>
        </p:spPr>
      </p:pic>
      <p:pic>
        <p:nvPicPr>
          <p:cNvPr id="15" name="Graphic 14">
            <a:extLst>
              <a:ext uri="{FF2B5EF4-FFF2-40B4-BE49-F238E27FC236}">
                <a16:creationId xmlns:a16="http://schemas.microsoft.com/office/drawing/2014/main" id="{C1909682-EFAC-487D-9515-70DD0D091C77}"/>
              </a:ext>
            </a:extLst>
          </p:cNvPr>
          <p:cNvPicPr>
            <a:picLocks noChangeAspect="1"/>
          </p:cNvPicPr>
          <p:nvPr userDrawn="1"/>
        </p:nvPicPr>
        <p:blipFill>
          <a:blip r:embed="rId8">
            <a:extLst>
              <a:ext uri="{96DAC541-7B7A-43D3-8B79-37D633B846F1}">
                <asvg:svgBlip xmlns:asvg="http://schemas.microsoft.com/office/drawing/2016/SVG/main" r:embed="rId9"/>
              </a:ext>
            </a:extLst>
          </a:blip>
          <a:stretch>
            <a:fillRect/>
          </a:stretch>
        </p:blipFill>
        <p:spPr>
          <a:xfrm>
            <a:off x="630000" y="6178549"/>
            <a:ext cx="1881099" cy="386768"/>
          </a:xfrm>
          <a:prstGeom prst="rect">
            <a:avLst/>
          </a:prstGeom>
        </p:spPr>
      </p:pic>
      <p:sp>
        <p:nvSpPr>
          <p:cNvPr id="16" name="Title 1">
            <a:extLst>
              <a:ext uri="{FF2B5EF4-FFF2-40B4-BE49-F238E27FC236}">
                <a16:creationId xmlns:a16="http://schemas.microsoft.com/office/drawing/2014/main" id="{EE0B8BD0-4ADA-4645-8537-376DCF1CDB04}"/>
              </a:ext>
            </a:extLst>
          </p:cNvPr>
          <p:cNvSpPr>
            <a:spLocks noGrp="1"/>
          </p:cNvSpPr>
          <p:nvPr>
            <p:ph type="ctrTitle" hasCustomPrompt="1"/>
          </p:nvPr>
        </p:nvSpPr>
        <p:spPr bwMode="ltGray">
          <a:xfrm>
            <a:off x="630000" y="1411818"/>
            <a:ext cx="5378452" cy="1157385"/>
          </a:xfrm>
          <a:prstGeom prst="rect">
            <a:avLst/>
          </a:prstGeom>
        </p:spPr>
        <p:txBody>
          <a:bodyPr vert="horz" anchor="b">
            <a:noAutofit/>
          </a:bodyPr>
          <a:lstStyle>
            <a:lvl1pPr algn="l">
              <a:lnSpc>
                <a:spcPct val="93000"/>
              </a:lnSpc>
              <a:defRPr sz="4400" b="1" baseline="0">
                <a:solidFill>
                  <a:schemeClr val="bg1"/>
                </a:solidFill>
                <a:latin typeface="+mj-lt"/>
                <a:ea typeface="+mj-ea"/>
                <a:cs typeface="+mj-cs"/>
                <a:sym typeface="+mj-lt"/>
              </a:defRPr>
            </a:lvl1pPr>
          </a:lstStyle>
          <a:p>
            <a:r>
              <a:rPr lang="en-US"/>
              <a:t>Title in Title Case</a:t>
            </a:r>
          </a:p>
        </p:txBody>
      </p:sp>
      <p:pic>
        <p:nvPicPr>
          <p:cNvPr id="17" name="Picture 9">
            <a:extLst>
              <a:ext uri="{FF2B5EF4-FFF2-40B4-BE49-F238E27FC236}">
                <a16:creationId xmlns:a16="http://schemas.microsoft.com/office/drawing/2014/main" id="{865F83D3-75D0-4AB5-8CCE-AA96B05F2545}"/>
              </a:ext>
            </a:extLst>
          </p:cNvPr>
          <p:cNvPicPr>
            <a:picLocks noChangeAspect="1" noChangeArrowheads="1"/>
          </p:cNvPicPr>
          <p:nvPr userDrawn="1"/>
        </p:nvPicPr>
        <p:blipFill>
          <a:blip r:embed="rId10">
            <a:extLst>
              <a:ext uri="{28A0092B-C50C-407E-A947-70E740481C1C}">
                <a14:useLocalDpi xmlns:a14="http://schemas.microsoft.com/office/drawing/2010/main" val="0"/>
              </a:ext>
            </a:extLst>
          </a:blip>
          <a:srcRect/>
          <a:stretch>
            <a:fillRect/>
          </a:stretch>
        </p:blipFill>
        <p:spPr bwMode="auto">
          <a:xfrm>
            <a:off x="630000" y="376768"/>
            <a:ext cx="1547284" cy="2688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Text Placeholder 5">
            <a:extLst>
              <a:ext uri="{FF2B5EF4-FFF2-40B4-BE49-F238E27FC236}">
                <a16:creationId xmlns:a16="http://schemas.microsoft.com/office/drawing/2014/main" id="{862B21B4-955B-4EF2-B516-5C87920752BB}"/>
              </a:ext>
            </a:extLst>
          </p:cNvPr>
          <p:cNvSpPr>
            <a:spLocks noGrp="1"/>
          </p:cNvSpPr>
          <p:nvPr>
            <p:ph type="body" sz="quarter" idx="10" hasCustomPrompt="1"/>
          </p:nvPr>
        </p:nvSpPr>
        <p:spPr>
          <a:xfrm>
            <a:off x="630000" y="3467400"/>
            <a:ext cx="5378452" cy="374718"/>
          </a:xfrm>
        </p:spPr>
        <p:txBody>
          <a:bodyPr anchor="t">
            <a:noAutofit/>
          </a:bodyPr>
          <a:lstStyle>
            <a:lvl1pPr>
              <a:defRPr sz="2400" b="1">
                <a:solidFill>
                  <a:schemeClr val="bg1"/>
                </a:solidFill>
              </a:defRPr>
            </a:lvl1pPr>
          </a:lstStyle>
          <a:p>
            <a:pPr lvl="0"/>
            <a:r>
              <a:rPr lang="en-US"/>
              <a:t>Subheading</a:t>
            </a:r>
          </a:p>
        </p:txBody>
      </p:sp>
      <p:sp>
        <p:nvSpPr>
          <p:cNvPr id="19" name="Text Placeholder 5">
            <a:extLst>
              <a:ext uri="{FF2B5EF4-FFF2-40B4-BE49-F238E27FC236}">
                <a16:creationId xmlns:a16="http://schemas.microsoft.com/office/drawing/2014/main" id="{9B831501-1932-4DD1-93A1-96D171A6387D}"/>
              </a:ext>
            </a:extLst>
          </p:cNvPr>
          <p:cNvSpPr>
            <a:spLocks noGrp="1"/>
          </p:cNvSpPr>
          <p:nvPr>
            <p:ph type="body" sz="quarter" idx="11" hasCustomPrompt="1"/>
          </p:nvPr>
        </p:nvSpPr>
        <p:spPr>
          <a:xfrm>
            <a:off x="630000" y="4052627"/>
            <a:ext cx="5378452" cy="374718"/>
          </a:xfrm>
        </p:spPr>
        <p:txBody>
          <a:bodyPr>
            <a:noAutofit/>
          </a:bodyPr>
          <a:lstStyle>
            <a:lvl1pPr>
              <a:defRPr sz="2000" b="0">
                <a:solidFill>
                  <a:schemeClr val="bg1"/>
                </a:solidFill>
              </a:defRPr>
            </a:lvl1pPr>
          </a:lstStyle>
          <a:p>
            <a:pPr lvl="0"/>
            <a:r>
              <a:rPr lang="en-US"/>
              <a:t>Date</a:t>
            </a:r>
          </a:p>
        </p:txBody>
      </p:sp>
    </p:spTree>
    <p:extLst>
      <p:ext uri="{BB962C8B-B14F-4D97-AF65-F5344CB8AC3E}">
        <p14:creationId xmlns:p14="http://schemas.microsoft.com/office/powerpoint/2010/main" val="388123542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Green half">
    <p:bg bwMode="grayWhite">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37651203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3314"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588" y="1588"/>
                        <a:ext cx="1588" cy="1588"/>
                      </a:xfrm>
                      <a:prstGeom prst="rect">
                        <a:avLst/>
                      </a:prstGeom>
                    </p:spPr>
                  </p:pic>
                </p:oleObj>
              </mc:Fallback>
            </mc:AlternateContent>
          </a:graphicData>
        </a:graphic>
      </p:graphicFrame>
      <p:pic>
        <p:nvPicPr>
          <p:cNvPr id="11" name="Picture 10"/>
          <p:cNvPicPr>
            <a:picLocks noChangeAspect="1"/>
          </p:cNvPicPr>
          <p:nvPr userDrawn="1"/>
        </p:nvPicPr>
        <p:blipFill rotWithShape="1">
          <a:blip r:embed="rId6">
            <a:extLst>
              <a:ext uri="{28A0092B-C50C-407E-A947-70E740481C1C}">
                <a14:useLocalDpi xmlns:a14="http://schemas.microsoft.com/office/drawing/2010/main" val="0"/>
              </a:ext>
            </a:extLst>
          </a:blip>
          <a:srcRect l="29398" t="8741" r="101" b="27"/>
          <a:stretch/>
        </p:blipFill>
        <p:spPr bwMode="ltGray">
          <a:xfrm flipH="1">
            <a:off x="5689582" y="0"/>
            <a:ext cx="416951" cy="6858000"/>
          </a:xfrm>
          <a:prstGeom prst="rect">
            <a:avLst/>
          </a:prstGeom>
        </p:spPr>
      </p:pic>
      <p:sp>
        <p:nvSpPr>
          <p:cNvPr id="12" name="Rectangle 11"/>
          <p:cNvSpPr/>
          <p:nvPr userDrawn="1"/>
        </p:nvSpPr>
        <p:spPr>
          <a:xfrm>
            <a:off x="6096000" y="0"/>
            <a:ext cx="6096000" cy="6858000"/>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a:solidFill>
                <a:schemeClr val="bg1"/>
              </a:solidFill>
              <a:latin typeface="+mn-lt"/>
              <a:ea typeface="+mn-ea"/>
              <a:cs typeface="+mn-cs"/>
              <a:sym typeface="+mn-lt"/>
            </a:endParaRPr>
          </a:p>
        </p:txBody>
      </p:sp>
      <p:sp>
        <p:nvSpPr>
          <p:cNvPr id="13" name="Picture Placeholder 18"/>
          <p:cNvSpPr>
            <a:spLocks noGrp="1"/>
          </p:cNvSpPr>
          <p:nvPr>
            <p:ph type="pic" sz="quarter" idx="14" hasCustomPrompt="1"/>
          </p:nvPr>
        </p:nvSpPr>
        <p:spPr>
          <a:xfrm>
            <a:off x="6092021" y="0"/>
            <a:ext cx="6099977" cy="6858000"/>
          </a:xfrm>
          <a:prstGeom prst="rect">
            <a:avLst/>
          </a:prstGeom>
          <a:noFill/>
        </p:spPr>
        <p:txBody>
          <a:bodyPr lIns="914400" tIns="914400" rIns="914400" bIns="914400"/>
          <a:lstStyle>
            <a:lvl1pPr algn="ctr">
              <a:defRPr sz="1800" baseline="0">
                <a:latin typeface="+mn-lt"/>
                <a:ea typeface="+mn-ea"/>
                <a:cs typeface="+mn-cs"/>
                <a:sym typeface="+mn-lt"/>
              </a:defRPr>
            </a:lvl1pPr>
          </a:lstStyle>
          <a:p>
            <a:r>
              <a:rPr lang="en-US"/>
              <a:t>Click icon below to insert an image or remove this placeholder to use the whitespace in another way</a:t>
            </a:r>
          </a:p>
        </p:txBody>
      </p:sp>
      <p:sp>
        <p:nvSpPr>
          <p:cNvPr id="14" name="Title 1"/>
          <p:cNvSpPr>
            <a:spLocks noGrp="1"/>
          </p:cNvSpPr>
          <p:nvPr>
            <p:ph type="title" hasCustomPrompt="1"/>
          </p:nvPr>
        </p:nvSpPr>
        <p:spPr bwMode="black">
          <a:xfrm>
            <a:off x="630000" y="1785600"/>
            <a:ext cx="4388400" cy="3286800"/>
          </a:xfrm>
          <a:prstGeom prst="rect">
            <a:avLst/>
          </a:prstGeom>
          <a:noFill/>
        </p:spPr>
        <p:txBody>
          <a:bodyPr wrap="square" lIns="0" tIns="0" rIns="320040" bIns="0" anchor="ctr">
            <a:noAutofit/>
          </a:bodyPr>
          <a:lstStyle>
            <a:lvl1pPr>
              <a:defRPr sz="4400">
                <a:solidFill>
                  <a:schemeClr val="bg1"/>
                </a:solidFill>
                <a:latin typeface="+mj-lt"/>
                <a:ea typeface="+mj-ea"/>
                <a:cs typeface="+mj-cs"/>
                <a:sym typeface="+mj-lt"/>
              </a:defRPr>
            </a:lvl1pPr>
          </a:lstStyle>
          <a:p>
            <a:r>
              <a:rPr lang="en-US"/>
              <a:t>Click to add title</a:t>
            </a: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a:solidFill>
                <a:schemeClr val="bg1">
                  <a:lumMod val="50000"/>
                </a:schemeClr>
              </a:solidFill>
              <a:latin typeface="+mn-lt"/>
              <a:ea typeface="+mn-ea"/>
              <a:cs typeface="+mn-cs"/>
              <a:sym typeface="+mn-lt"/>
            </a:endParaRPr>
          </a:p>
        </p:txBody>
      </p:sp>
      <p:sp>
        <p:nvSpPr>
          <p:cNvPr id="16" name="Date Placeholder 2"/>
          <p:cNvSpPr>
            <a:spLocks noGrp="1"/>
          </p:cNvSpPr>
          <p:nvPr>
            <p:ph type="dt" sz="half" idx="15"/>
          </p:nvPr>
        </p:nvSpPr>
        <p:spPr>
          <a:xfrm>
            <a:off x="9677400" y="6405036"/>
            <a:ext cx="1482051" cy="153888"/>
          </a:xfrm>
          <a:prstGeom prst="rect">
            <a:avLst/>
          </a:prstGeom>
        </p:spPr>
        <p:txBody>
          <a:bodyPr/>
          <a:lstStyle>
            <a:lvl1pPr>
              <a:defRPr>
                <a:solidFill>
                  <a:schemeClr val="bg1">
                    <a:lumMod val="50000"/>
                  </a:schemeClr>
                </a:solidFill>
                <a:latin typeface="+mn-lt"/>
                <a:ea typeface="+mn-ea"/>
                <a:cs typeface="+mn-cs"/>
                <a:sym typeface="+mn-lt"/>
              </a:defRPr>
            </a:lvl1pPr>
          </a:lstStyle>
          <a:p>
            <a:endParaRPr lang="en-US"/>
          </a:p>
        </p:txBody>
      </p:sp>
      <p:sp>
        <p:nvSpPr>
          <p:cNvPr id="21"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ea typeface="+mn-ea"/>
                <a:cs typeface="+mn-cs"/>
                <a:sym typeface="+mn-lt"/>
              </a:rPr>
              <a:t>Copyright © 2021 by Boston Consulting Group. All rights reserved.</a:t>
            </a:r>
          </a:p>
        </p:txBody>
      </p:sp>
    </p:spTree>
    <p:extLst>
      <p:ext uri="{BB962C8B-B14F-4D97-AF65-F5344CB8AC3E}">
        <p14:creationId xmlns:p14="http://schemas.microsoft.com/office/powerpoint/2010/main" val="58063385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0.xml><?xml version="1.0" encoding="utf-8"?>
<p:sldLayout xmlns:a="http://schemas.openxmlformats.org/drawingml/2006/main" xmlns:r="http://schemas.openxmlformats.org/officeDocument/2006/relationships" xmlns:p="http://schemas.openxmlformats.org/presentationml/2006/main" showMasterSp="0" preserve="1" userDrawn="1">
  <p:cSld name="2_D. Title Slide">
    <p:bg>
      <p:bgPr>
        <a:solidFill>
          <a:schemeClr val="bg1"/>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362594663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11618" name="think-cell Slide" r:id="rId5" imgW="384" imgH="384" progId="TCLayout.ActiveDocument.1">
                  <p:embed/>
                </p:oleObj>
              </mc:Choice>
              <mc:Fallback>
                <p:oleObj name="think-cell Slide" r:id="rId5" imgW="384" imgH="384" progId="TCLayout.ActiveDocument.1">
                  <p:embed/>
                  <p:pic>
                    <p:nvPicPr>
                      <p:cNvPr id="3" name="Object 2"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5000" b="0"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pic>
        <p:nvPicPr>
          <p:cNvPr id="10" name="Picture 6">
            <a:extLst>
              <a:ext uri="{FF2B5EF4-FFF2-40B4-BE49-F238E27FC236}">
                <a16:creationId xmlns:a16="http://schemas.microsoft.com/office/drawing/2014/main" id="{2DF27758-A750-4B83-B85D-3D399383ABFE}"/>
              </a:ext>
            </a:extLst>
          </p:cNvPr>
          <p:cNvPicPr>
            <a:picLocks noChangeAspect="1"/>
          </p:cNvPicPr>
          <p:nvPr userDrawn="1"/>
        </p:nvPicPr>
        <p:blipFill>
          <a:blip r:embed="rId7">
            <a:extLst>
              <a:ext uri="{28A0092B-C50C-407E-A947-70E740481C1C}">
                <a14:useLocalDpi xmlns:a14="http://schemas.microsoft.com/office/drawing/2010/main" val="0"/>
              </a:ext>
            </a:extLst>
          </a:blip>
          <a:srcRect l="26028" r="18983"/>
          <a:stretch>
            <a:fillRect/>
          </a:stretch>
        </p:blipFill>
        <p:spPr bwMode="auto">
          <a:xfrm>
            <a:off x="7315200" y="209550"/>
            <a:ext cx="4876800" cy="6643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Freeform: Shape 4">
            <a:extLst>
              <a:ext uri="{FF2B5EF4-FFF2-40B4-BE49-F238E27FC236}">
                <a16:creationId xmlns:a16="http://schemas.microsoft.com/office/drawing/2014/main" id="{3420DBEC-CE71-496A-AB8E-B3884093E537}"/>
              </a:ext>
            </a:extLst>
          </p:cNvPr>
          <p:cNvSpPr/>
          <p:nvPr userDrawn="1"/>
        </p:nvSpPr>
        <p:spPr>
          <a:xfrm>
            <a:off x="0" y="0"/>
            <a:ext cx="12193588" cy="6853238"/>
          </a:xfrm>
          <a:custGeom>
            <a:avLst/>
            <a:gdLst>
              <a:gd name="connsiteX0" fmla="*/ 7553104 w 9144000"/>
              <a:gd name="connsiteY0" fmla="*/ 5135633 h 5139834"/>
              <a:gd name="connsiteX1" fmla="*/ 9144000 w 9144000"/>
              <a:gd name="connsiteY1" fmla="*/ 5139834 h 5139834"/>
              <a:gd name="connsiteX2" fmla="*/ 7553104 w 9144000"/>
              <a:gd name="connsiteY2" fmla="*/ 5135633 h 5139834"/>
              <a:gd name="connsiteX3" fmla="*/ 0 w 9144000"/>
              <a:gd name="connsiteY3" fmla="*/ 0 h 5139834"/>
              <a:gd name="connsiteX4" fmla="*/ 2284768 w 9144000"/>
              <a:gd name="connsiteY4" fmla="*/ 0 h 5139834"/>
              <a:gd name="connsiteX5" fmla="*/ 2529721 w 9144000"/>
              <a:gd name="connsiteY5" fmla="*/ 0 h 5139834"/>
              <a:gd name="connsiteX6" fmla="*/ 3892917 w 9144000"/>
              <a:gd name="connsiteY6" fmla="*/ 0 h 5139834"/>
              <a:gd name="connsiteX7" fmla="*/ 9142768 w 9144000"/>
              <a:gd name="connsiteY7" fmla="*/ 1 h 5139834"/>
              <a:gd name="connsiteX8" fmla="*/ 9140013 w 9144000"/>
              <a:gd name="connsiteY8" fmla="*/ 155501 h 5139834"/>
              <a:gd name="connsiteX9" fmla="*/ 6029989 w 9144000"/>
              <a:gd name="connsiteY9" fmla="*/ 1443658 h 5139834"/>
              <a:gd name="connsiteX10" fmla="*/ 7553104 w 9144000"/>
              <a:gd name="connsiteY10" fmla="*/ 5135633 h 5139834"/>
              <a:gd name="connsiteX11" fmla="*/ 3892917 w 9144000"/>
              <a:gd name="connsiteY11" fmla="*/ 5135633 h 5139834"/>
              <a:gd name="connsiteX12" fmla="*/ 3892917 w 9144000"/>
              <a:gd name="connsiteY12" fmla="*/ 5135847 h 5139834"/>
              <a:gd name="connsiteX13" fmla="*/ 2529721 w 9144000"/>
              <a:gd name="connsiteY13" fmla="*/ 5135847 h 5139834"/>
              <a:gd name="connsiteX14" fmla="*/ 2529721 w 9144000"/>
              <a:gd name="connsiteY14" fmla="*/ 5139834 h 5139834"/>
              <a:gd name="connsiteX15" fmla="*/ 0 w 9144000"/>
              <a:gd name="connsiteY15" fmla="*/ 5139834 h 5139834"/>
              <a:gd name="connsiteX0" fmla="*/ 7553104 w 9144000"/>
              <a:gd name="connsiteY0" fmla="*/ 5135633 h 5139834"/>
              <a:gd name="connsiteX1" fmla="*/ 9144000 w 9144000"/>
              <a:gd name="connsiteY1" fmla="*/ 5139834 h 5139834"/>
              <a:gd name="connsiteX2" fmla="*/ 7553104 w 9144000"/>
              <a:gd name="connsiteY2" fmla="*/ 5135633 h 5139834"/>
              <a:gd name="connsiteX3" fmla="*/ 0 w 9144000"/>
              <a:gd name="connsiteY3" fmla="*/ 0 h 5139834"/>
              <a:gd name="connsiteX4" fmla="*/ 2284768 w 9144000"/>
              <a:gd name="connsiteY4" fmla="*/ 0 h 5139834"/>
              <a:gd name="connsiteX5" fmla="*/ 2529721 w 9144000"/>
              <a:gd name="connsiteY5" fmla="*/ 0 h 5139834"/>
              <a:gd name="connsiteX6" fmla="*/ 3892917 w 9144000"/>
              <a:gd name="connsiteY6" fmla="*/ 0 h 5139834"/>
              <a:gd name="connsiteX7" fmla="*/ 9141578 w 9144000"/>
              <a:gd name="connsiteY7" fmla="*/ 1 h 5139834"/>
              <a:gd name="connsiteX8" fmla="*/ 9140013 w 9144000"/>
              <a:gd name="connsiteY8" fmla="*/ 155501 h 5139834"/>
              <a:gd name="connsiteX9" fmla="*/ 6029989 w 9144000"/>
              <a:gd name="connsiteY9" fmla="*/ 1443658 h 5139834"/>
              <a:gd name="connsiteX10" fmla="*/ 7553104 w 9144000"/>
              <a:gd name="connsiteY10" fmla="*/ 5135633 h 5139834"/>
              <a:gd name="connsiteX11" fmla="*/ 3892917 w 9144000"/>
              <a:gd name="connsiteY11" fmla="*/ 5135633 h 5139834"/>
              <a:gd name="connsiteX12" fmla="*/ 3892917 w 9144000"/>
              <a:gd name="connsiteY12" fmla="*/ 5135847 h 5139834"/>
              <a:gd name="connsiteX13" fmla="*/ 2529721 w 9144000"/>
              <a:gd name="connsiteY13" fmla="*/ 5135847 h 5139834"/>
              <a:gd name="connsiteX14" fmla="*/ 2529721 w 9144000"/>
              <a:gd name="connsiteY14" fmla="*/ 5139834 h 5139834"/>
              <a:gd name="connsiteX15" fmla="*/ 0 w 9144000"/>
              <a:gd name="connsiteY15" fmla="*/ 5139834 h 5139834"/>
              <a:gd name="connsiteX16" fmla="*/ 0 w 9144000"/>
              <a:gd name="connsiteY16" fmla="*/ 0 h 5139834"/>
              <a:gd name="connsiteX0" fmla="*/ 7553104 w 9145150"/>
              <a:gd name="connsiteY0" fmla="*/ 5135633 h 5139834"/>
              <a:gd name="connsiteX1" fmla="*/ 9144000 w 9145150"/>
              <a:gd name="connsiteY1" fmla="*/ 5139834 h 5139834"/>
              <a:gd name="connsiteX2" fmla="*/ 7553104 w 9145150"/>
              <a:gd name="connsiteY2" fmla="*/ 5135633 h 5139834"/>
              <a:gd name="connsiteX3" fmla="*/ 0 w 9145150"/>
              <a:gd name="connsiteY3" fmla="*/ 0 h 5139834"/>
              <a:gd name="connsiteX4" fmla="*/ 2284768 w 9145150"/>
              <a:gd name="connsiteY4" fmla="*/ 0 h 5139834"/>
              <a:gd name="connsiteX5" fmla="*/ 2529721 w 9145150"/>
              <a:gd name="connsiteY5" fmla="*/ 0 h 5139834"/>
              <a:gd name="connsiteX6" fmla="*/ 3892917 w 9145150"/>
              <a:gd name="connsiteY6" fmla="*/ 0 h 5139834"/>
              <a:gd name="connsiteX7" fmla="*/ 9145150 w 9145150"/>
              <a:gd name="connsiteY7" fmla="*/ 1 h 5139834"/>
              <a:gd name="connsiteX8" fmla="*/ 9140013 w 9145150"/>
              <a:gd name="connsiteY8" fmla="*/ 155501 h 5139834"/>
              <a:gd name="connsiteX9" fmla="*/ 6029989 w 9145150"/>
              <a:gd name="connsiteY9" fmla="*/ 1443658 h 5139834"/>
              <a:gd name="connsiteX10" fmla="*/ 7553104 w 9145150"/>
              <a:gd name="connsiteY10" fmla="*/ 5135633 h 5139834"/>
              <a:gd name="connsiteX11" fmla="*/ 3892917 w 9145150"/>
              <a:gd name="connsiteY11" fmla="*/ 5135633 h 5139834"/>
              <a:gd name="connsiteX12" fmla="*/ 3892917 w 9145150"/>
              <a:gd name="connsiteY12" fmla="*/ 5135847 h 5139834"/>
              <a:gd name="connsiteX13" fmla="*/ 2529721 w 9145150"/>
              <a:gd name="connsiteY13" fmla="*/ 5135847 h 5139834"/>
              <a:gd name="connsiteX14" fmla="*/ 2529721 w 9145150"/>
              <a:gd name="connsiteY14" fmla="*/ 5139834 h 5139834"/>
              <a:gd name="connsiteX15" fmla="*/ 0 w 9145150"/>
              <a:gd name="connsiteY15" fmla="*/ 5139834 h 5139834"/>
              <a:gd name="connsiteX16" fmla="*/ 0 w 9145150"/>
              <a:gd name="connsiteY16" fmla="*/ 0 h 5139834"/>
              <a:gd name="connsiteX0" fmla="*/ 7553104 w 9145150"/>
              <a:gd name="connsiteY0" fmla="*/ 5135633 h 5139834"/>
              <a:gd name="connsiteX1" fmla="*/ 9144000 w 9145150"/>
              <a:gd name="connsiteY1" fmla="*/ 5139834 h 5139834"/>
              <a:gd name="connsiteX2" fmla="*/ 7553104 w 9145150"/>
              <a:gd name="connsiteY2" fmla="*/ 5135633 h 5139834"/>
              <a:gd name="connsiteX3" fmla="*/ 0 w 9145150"/>
              <a:gd name="connsiteY3" fmla="*/ 0 h 5139834"/>
              <a:gd name="connsiteX4" fmla="*/ 2284768 w 9145150"/>
              <a:gd name="connsiteY4" fmla="*/ 0 h 5139834"/>
              <a:gd name="connsiteX5" fmla="*/ 2529721 w 9145150"/>
              <a:gd name="connsiteY5" fmla="*/ 0 h 5139834"/>
              <a:gd name="connsiteX6" fmla="*/ 3892917 w 9145150"/>
              <a:gd name="connsiteY6" fmla="*/ 0 h 5139834"/>
              <a:gd name="connsiteX7" fmla="*/ 9145150 w 9145150"/>
              <a:gd name="connsiteY7" fmla="*/ 1 h 5139834"/>
              <a:gd name="connsiteX8" fmla="*/ 9143585 w 9145150"/>
              <a:gd name="connsiteY8" fmla="*/ 153119 h 5139834"/>
              <a:gd name="connsiteX9" fmla="*/ 6029989 w 9145150"/>
              <a:gd name="connsiteY9" fmla="*/ 1443658 h 5139834"/>
              <a:gd name="connsiteX10" fmla="*/ 7553104 w 9145150"/>
              <a:gd name="connsiteY10" fmla="*/ 5135633 h 5139834"/>
              <a:gd name="connsiteX11" fmla="*/ 3892917 w 9145150"/>
              <a:gd name="connsiteY11" fmla="*/ 5135633 h 5139834"/>
              <a:gd name="connsiteX12" fmla="*/ 3892917 w 9145150"/>
              <a:gd name="connsiteY12" fmla="*/ 5135847 h 5139834"/>
              <a:gd name="connsiteX13" fmla="*/ 2529721 w 9145150"/>
              <a:gd name="connsiteY13" fmla="*/ 5135847 h 5139834"/>
              <a:gd name="connsiteX14" fmla="*/ 2529721 w 9145150"/>
              <a:gd name="connsiteY14" fmla="*/ 5139834 h 5139834"/>
              <a:gd name="connsiteX15" fmla="*/ 0 w 9145150"/>
              <a:gd name="connsiteY15" fmla="*/ 5139834 h 5139834"/>
              <a:gd name="connsiteX16" fmla="*/ 0 w 9145150"/>
              <a:gd name="connsiteY16" fmla="*/ 0 h 51398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9145150" h="5139834">
                <a:moveTo>
                  <a:pt x="7553104" y="5135633"/>
                </a:moveTo>
                <a:lnTo>
                  <a:pt x="9144000" y="5139834"/>
                </a:lnTo>
                <a:lnTo>
                  <a:pt x="7553104" y="5135633"/>
                </a:lnTo>
                <a:close/>
                <a:moveTo>
                  <a:pt x="0" y="0"/>
                </a:moveTo>
                <a:lnTo>
                  <a:pt x="2284768" y="0"/>
                </a:lnTo>
                <a:lnTo>
                  <a:pt x="2529721" y="0"/>
                </a:lnTo>
                <a:lnTo>
                  <a:pt x="3892917" y="0"/>
                </a:lnTo>
                <a:lnTo>
                  <a:pt x="9145150" y="1"/>
                </a:lnTo>
                <a:cubicBezTo>
                  <a:pt x="9144232" y="51834"/>
                  <a:pt x="9144504" y="101286"/>
                  <a:pt x="9143585" y="153119"/>
                </a:cubicBezTo>
                <a:lnTo>
                  <a:pt x="6029989" y="1443658"/>
                </a:lnTo>
                <a:lnTo>
                  <a:pt x="7553104" y="5135633"/>
                </a:lnTo>
                <a:lnTo>
                  <a:pt x="3892917" y="5135633"/>
                </a:lnTo>
                <a:lnTo>
                  <a:pt x="3892917" y="5135847"/>
                </a:lnTo>
                <a:lnTo>
                  <a:pt x="2529721" y="5135847"/>
                </a:lnTo>
                <a:lnTo>
                  <a:pt x="2529721" y="5139834"/>
                </a:lnTo>
                <a:lnTo>
                  <a:pt x="0" y="5139834"/>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latin typeface="+mn-lt"/>
              <a:ea typeface="+mn-ea"/>
              <a:cs typeface="+mn-cs"/>
              <a:sym typeface="+mn-lt"/>
            </a:endParaRPr>
          </a:p>
        </p:txBody>
      </p:sp>
      <p:sp>
        <p:nvSpPr>
          <p:cNvPr id="12" name="Text Placeholder 5">
            <a:extLst>
              <a:ext uri="{FF2B5EF4-FFF2-40B4-BE49-F238E27FC236}">
                <a16:creationId xmlns:a16="http://schemas.microsoft.com/office/drawing/2014/main" id="{D8FE6736-6459-4E2E-B3EB-E58A9219F934}"/>
              </a:ext>
            </a:extLst>
          </p:cNvPr>
          <p:cNvSpPr>
            <a:spLocks noGrp="1"/>
          </p:cNvSpPr>
          <p:nvPr>
            <p:ph type="body" sz="quarter" idx="10" hasCustomPrompt="1"/>
          </p:nvPr>
        </p:nvSpPr>
        <p:spPr>
          <a:xfrm>
            <a:off x="641427" y="3125859"/>
            <a:ext cx="7355816" cy="541687"/>
          </a:xfrm>
        </p:spPr>
        <p:txBody>
          <a:bodyPr/>
          <a:lstStyle>
            <a:lvl1pPr>
              <a:defRPr sz="3200" b="1">
                <a:solidFill>
                  <a:srgbClr val="A7B4FF"/>
                </a:solidFill>
              </a:defRPr>
            </a:lvl1pPr>
          </a:lstStyle>
          <a:p>
            <a:pPr lvl="0"/>
            <a:r>
              <a:rPr lang="en-US"/>
              <a:t>Click to add subtitle</a:t>
            </a:r>
          </a:p>
        </p:txBody>
      </p:sp>
      <p:sp>
        <p:nvSpPr>
          <p:cNvPr id="13" name="Title 1">
            <a:extLst>
              <a:ext uri="{FF2B5EF4-FFF2-40B4-BE49-F238E27FC236}">
                <a16:creationId xmlns:a16="http://schemas.microsoft.com/office/drawing/2014/main" id="{31E60A69-CC6A-406F-B327-17043E4D0ACB}"/>
              </a:ext>
            </a:extLst>
          </p:cNvPr>
          <p:cNvSpPr>
            <a:spLocks noGrp="1"/>
          </p:cNvSpPr>
          <p:nvPr>
            <p:ph type="ctrTitle" hasCustomPrompt="1"/>
          </p:nvPr>
        </p:nvSpPr>
        <p:spPr bwMode="ltGray">
          <a:xfrm>
            <a:off x="641427" y="2394189"/>
            <a:ext cx="7355816" cy="701795"/>
          </a:xfrm>
          <a:prstGeom prst="rect">
            <a:avLst/>
          </a:prstGeom>
        </p:spPr>
        <p:txBody>
          <a:bodyPr anchor="b">
            <a:noAutofit/>
          </a:bodyPr>
          <a:lstStyle>
            <a:lvl1pPr algn="l">
              <a:lnSpc>
                <a:spcPct val="93000"/>
              </a:lnSpc>
              <a:defRPr sz="5000" b="0" baseline="0">
                <a:solidFill>
                  <a:schemeClr val="bg1"/>
                </a:solidFill>
                <a:latin typeface="+mj-lt"/>
                <a:ea typeface="+mj-ea"/>
                <a:cs typeface="+mj-cs"/>
                <a:sym typeface="+mj-lt"/>
              </a:defRPr>
            </a:lvl1pPr>
          </a:lstStyle>
          <a:p>
            <a:r>
              <a:rPr lang="en-US"/>
              <a:t>Title in Title Case</a:t>
            </a:r>
          </a:p>
        </p:txBody>
      </p:sp>
    </p:spTree>
    <p:extLst>
      <p:ext uri="{BB962C8B-B14F-4D97-AF65-F5344CB8AC3E}">
        <p14:creationId xmlns:p14="http://schemas.microsoft.com/office/powerpoint/2010/main" val="128260250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userDrawn="1">
  <p:cSld name="D. Title Only">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271266830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12642" name="think-cell Slide" r:id="rId5" imgW="383" imgH="384" progId="TCLayout.ActiveDocument.1">
                  <p:embed/>
                </p:oleObj>
              </mc:Choice>
              <mc:Fallback>
                <p:oleObj name="think-cell Slide" r:id="rId5" imgW="383" imgH="384" progId="TCLayout.ActiveDocument.1">
                  <p:embed/>
                  <p:pic>
                    <p:nvPicPr>
                      <p:cNvPr id="3" name="Object 2"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8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57" name="Date Placeholder 56"/>
          <p:cNvSpPr>
            <a:spLocks noGrp="1"/>
          </p:cNvSpPr>
          <p:nvPr>
            <p:ph type="dt" sz="half" idx="14"/>
          </p:nvPr>
        </p:nvSpPr>
        <p:spPr/>
        <p:txBody>
          <a:bodyPr/>
          <a:lstStyle>
            <a:lvl1pPr>
              <a:defRPr>
                <a:solidFill>
                  <a:schemeClr val="bg1">
                    <a:lumMod val="50000"/>
                  </a:schemeClr>
                </a:solidFill>
                <a:latin typeface="+mn-lt"/>
                <a:ea typeface="+mn-ea"/>
                <a:cs typeface="+mn-cs"/>
                <a:sym typeface="+mn-lt"/>
              </a:defRPr>
            </a:lvl1pPr>
          </a:lstStyle>
          <a:p>
            <a:endParaRPr lang="en-US"/>
          </a:p>
        </p:txBody>
      </p:sp>
      <p:sp>
        <p:nvSpPr>
          <p:cNvPr id="7"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sp>
        <p:nvSpPr>
          <p:cNvPr id="8" name="Title 7"/>
          <p:cNvSpPr>
            <a:spLocks noGrp="1"/>
          </p:cNvSpPr>
          <p:nvPr>
            <p:ph type="title" hasCustomPrompt="1"/>
          </p:nvPr>
        </p:nvSpPr>
        <p:spPr>
          <a:xfrm>
            <a:off x="630000" y="622800"/>
            <a:ext cx="10933350" cy="387798"/>
          </a:xfrm>
        </p:spPr>
        <p:txBody>
          <a:bodyPr/>
          <a:lstStyle>
            <a:lvl1pPr>
              <a:defRPr sz="2800">
                <a:solidFill>
                  <a:srgbClr val="00148C"/>
                </a:solidFill>
                <a:latin typeface="+mj-lt"/>
                <a:ea typeface="+mj-ea"/>
                <a:cs typeface="+mj-cs"/>
                <a:sym typeface="+mj-lt"/>
              </a:defRPr>
            </a:lvl1pPr>
          </a:lstStyle>
          <a:p>
            <a:r>
              <a:rPr lang="en-US"/>
              <a:t>Click to add title</a:t>
            </a:r>
          </a:p>
        </p:txBody>
      </p:sp>
      <p:sp>
        <p:nvSpPr>
          <p:cNvPr id="10" name="Footer Placeholder 1">
            <a:extLst>
              <a:ext uri="{FF2B5EF4-FFF2-40B4-BE49-F238E27FC236}">
                <a16:creationId xmlns:a16="http://schemas.microsoft.com/office/drawing/2014/main" id="{C794E9C5-9B41-422E-BBE6-87C4C2AC4D7D}"/>
              </a:ext>
            </a:extLst>
          </p:cNvPr>
          <p:cNvSpPr txBox="1">
            <a:spLocks/>
          </p:cNvSpPr>
          <p:nvPr userDrawn="1"/>
        </p:nvSpPr>
        <p:spPr>
          <a:xfrm>
            <a:off x="628650" y="6320501"/>
            <a:ext cx="1216077" cy="22576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1318651" algn="l"/>
              </a:tabLst>
            </a:pPr>
            <a:r>
              <a:rPr lang="en-GB" sz="1467" b="1">
                <a:solidFill>
                  <a:schemeClr val="tx2"/>
                </a:solidFill>
              </a:rPr>
              <a:t>National Grid </a:t>
            </a:r>
          </a:p>
        </p:txBody>
      </p:sp>
    </p:spTree>
    <p:extLst>
      <p:ext uri="{BB962C8B-B14F-4D97-AF65-F5344CB8AC3E}">
        <p14:creationId xmlns:p14="http://schemas.microsoft.com/office/powerpoint/2010/main" val="219676345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4320">
          <p15:clr>
            <a:srgbClr val="FBAE40"/>
          </p15:clr>
        </p15:guide>
      </p15:sldGuideLst>
    </p:ext>
  </p:extLst>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userDrawn="1">
  <p:cSld name="D. Title and Text">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userDrawn="1">
            <p:custDataLst>
              <p:tags r:id="rId2"/>
            </p:custDataLst>
            <p:extLst>
              <p:ext uri="{D42A27DB-BD31-4B8C-83A1-F6EECF244321}">
                <p14:modId xmlns:p14="http://schemas.microsoft.com/office/powerpoint/2010/main" val="238779651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13666" name="think-cell Slide" r:id="rId5" imgW="383" imgH="384" progId="TCLayout.ActiveDocument.1">
                  <p:embed/>
                </p:oleObj>
              </mc:Choice>
              <mc:Fallback>
                <p:oleObj name="think-cell Slide" r:id="rId5" imgW="383" imgH="384" progId="TCLayout.ActiveDocument.1">
                  <p:embed/>
                  <p:pic>
                    <p:nvPicPr>
                      <p:cNvPr id="5" name="Object 4"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7" name="Rectangle 6"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400" b="0"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2" name="Title 1">
            <a:extLst>
              <a:ext uri="{FF2B5EF4-FFF2-40B4-BE49-F238E27FC236}">
                <a16:creationId xmlns:a16="http://schemas.microsoft.com/office/drawing/2014/main" id="{AB083126-25E7-42D8-B799-608CFD4DF6C3}"/>
              </a:ext>
            </a:extLst>
          </p:cNvPr>
          <p:cNvSpPr>
            <a:spLocks noGrp="1"/>
          </p:cNvSpPr>
          <p:nvPr>
            <p:ph type="title" hasCustomPrompt="1"/>
          </p:nvPr>
        </p:nvSpPr>
        <p:spPr/>
        <p:txBody>
          <a:bodyPr/>
          <a:lstStyle>
            <a:lvl1pPr>
              <a:defRPr>
                <a:solidFill>
                  <a:srgbClr val="00148C"/>
                </a:solidFill>
                <a:latin typeface="+mj-lt"/>
                <a:ea typeface="+mj-ea"/>
                <a:cs typeface="+mj-cs"/>
                <a:sym typeface="+mj-lt"/>
              </a:defRPr>
            </a:lvl1pPr>
          </a:lstStyle>
          <a:p>
            <a:r>
              <a:rPr lang="en-US"/>
              <a:t>Click to add title</a:t>
            </a:r>
          </a:p>
        </p:txBody>
      </p:sp>
      <p:sp>
        <p:nvSpPr>
          <p:cNvPr id="6" name="Text Placeholder 5">
            <a:extLst>
              <a:ext uri="{FF2B5EF4-FFF2-40B4-BE49-F238E27FC236}">
                <a16:creationId xmlns:a16="http://schemas.microsoft.com/office/drawing/2014/main" id="{FAD1DA01-0E73-44DE-A132-B4FF1E70A315}"/>
              </a:ext>
            </a:extLst>
          </p:cNvPr>
          <p:cNvSpPr>
            <a:spLocks noGrp="1"/>
          </p:cNvSpPr>
          <p:nvPr>
            <p:ph type="body" sz="quarter" idx="10"/>
          </p:nvPr>
        </p:nvSpPr>
        <p:spPr>
          <a:xfrm>
            <a:off x="629400" y="2085628"/>
            <a:ext cx="10933950" cy="4072976"/>
          </a:xfrm>
        </p:spPr>
        <p:txBody>
          <a:bodyPr/>
          <a:lstStyle>
            <a:lvl1pPr>
              <a:lnSpc>
                <a:spcPct val="100000"/>
              </a:lnSpc>
              <a:spcBef>
                <a:spcPts val="0"/>
              </a:spcBef>
              <a:spcAft>
                <a:spcPts val="0"/>
              </a:spcAft>
              <a:defRPr>
                <a:latin typeface="+mn-lt"/>
                <a:ea typeface="+mn-ea"/>
                <a:cs typeface="+mn-cs"/>
                <a:sym typeface="+mn-lt"/>
              </a:defRPr>
            </a:lvl1pPr>
            <a:lvl2pPr>
              <a:lnSpc>
                <a:spcPct val="100000"/>
              </a:lnSpc>
              <a:spcBef>
                <a:spcPts val="0"/>
              </a:spcBef>
              <a:spcAft>
                <a:spcPts val="0"/>
              </a:spcAft>
              <a:defRPr>
                <a:latin typeface="+mn-lt"/>
                <a:ea typeface="+mn-ea"/>
                <a:cs typeface="+mn-cs"/>
                <a:sym typeface="+mn-lt"/>
              </a:defRPr>
            </a:lvl2pPr>
            <a:lvl3pPr>
              <a:lnSpc>
                <a:spcPct val="100000"/>
              </a:lnSpc>
              <a:spcBef>
                <a:spcPts val="0"/>
              </a:spcBef>
              <a:spcAft>
                <a:spcPts val="0"/>
              </a:spcAft>
              <a:defRPr>
                <a:latin typeface="+mn-lt"/>
                <a:ea typeface="+mn-ea"/>
                <a:cs typeface="+mn-cs"/>
                <a:sym typeface="+mn-lt"/>
              </a:defRPr>
            </a:lvl3pPr>
            <a:lvl4pPr>
              <a:lnSpc>
                <a:spcPct val="100000"/>
              </a:lnSpc>
              <a:spcBef>
                <a:spcPts val="0"/>
              </a:spcBef>
              <a:spcAft>
                <a:spcPts val="0"/>
              </a:spcAft>
              <a:defRPr>
                <a:latin typeface="+mn-lt"/>
                <a:ea typeface="+mn-ea"/>
                <a:cs typeface="+mn-cs"/>
                <a:sym typeface="+mn-lt"/>
              </a:defRPr>
            </a:lvl4pPr>
            <a:lvl5pPr>
              <a:lnSpc>
                <a:spcPct val="100000"/>
              </a:lnSpc>
              <a:spcBef>
                <a:spcPts val="0"/>
              </a:spcBef>
              <a:spcAft>
                <a:spcPts val="0"/>
              </a:spcAft>
              <a:defRPr>
                <a:latin typeface="+mn-lt"/>
                <a:ea typeface="+mn-ea"/>
                <a:cs typeface="+mn-cs"/>
                <a:sym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sp>
        <p:nvSpPr>
          <p:cNvPr id="9" name="Footer Placeholder 1">
            <a:extLst>
              <a:ext uri="{FF2B5EF4-FFF2-40B4-BE49-F238E27FC236}">
                <a16:creationId xmlns:a16="http://schemas.microsoft.com/office/drawing/2014/main" id="{AF5BF88D-2A55-4F7B-8705-1F08B427803B}"/>
              </a:ext>
            </a:extLst>
          </p:cNvPr>
          <p:cNvSpPr txBox="1">
            <a:spLocks/>
          </p:cNvSpPr>
          <p:nvPr userDrawn="1"/>
        </p:nvSpPr>
        <p:spPr>
          <a:xfrm>
            <a:off x="628650" y="6320501"/>
            <a:ext cx="1216077" cy="22576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1318651" algn="l"/>
              </a:tabLst>
            </a:pPr>
            <a:r>
              <a:rPr lang="en-GB" sz="1467" b="1">
                <a:solidFill>
                  <a:schemeClr val="tx2"/>
                </a:solidFill>
              </a:rPr>
              <a:t>National Grid </a:t>
            </a:r>
          </a:p>
        </p:txBody>
      </p:sp>
    </p:spTree>
    <p:extLst>
      <p:ext uri="{BB962C8B-B14F-4D97-AF65-F5344CB8AC3E}">
        <p14:creationId xmlns:p14="http://schemas.microsoft.com/office/powerpoint/2010/main" val="206660049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userDrawn="1">
  <p:cSld name="D. Gray slice heading">
    <p:bg>
      <p:bgPr>
        <a:solidFill>
          <a:srgbClr val="FFFFFF"/>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211123473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14690" name="think-cell Slide" r:id="rId5" imgW="383" imgH="384" progId="TCLayout.ActiveDocument.1">
                  <p:embed/>
                </p:oleObj>
              </mc:Choice>
              <mc:Fallback>
                <p:oleObj name="think-cell Slide" r:id="rId5" imgW="383" imgH="384" progId="TCLayout.ActiveDocument.1">
                  <p:embed/>
                  <p:pic>
                    <p:nvPicPr>
                      <p:cNvPr id="3" name="Object 2"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8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4" name="Date Placeholder 3"/>
          <p:cNvSpPr>
            <a:spLocks noGrp="1"/>
          </p:cNvSpPr>
          <p:nvPr>
            <p:ph type="dt" sz="half" idx="14"/>
          </p:nvPr>
        </p:nvSpPr>
        <p:spPr/>
        <p:txBody>
          <a:bodyPr/>
          <a:lstStyle>
            <a:lvl1pPr>
              <a:defRPr>
                <a:solidFill>
                  <a:schemeClr val="bg1">
                    <a:lumMod val="50000"/>
                  </a:schemeClr>
                </a:solidFill>
                <a:latin typeface="+mn-lt"/>
                <a:ea typeface="+mn-ea"/>
                <a:cs typeface="+mn-cs"/>
                <a:sym typeface="+mn-lt"/>
              </a:defRPr>
            </a:lvl1pPr>
          </a:lstStyle>
          <a:p>
            <a:endParaRPr lang="en-US"/>
          </a:p>
        </p:txBody>
      </p:sp>
      <p:sp>
        <p:nvSpPr>
          <p:cNvPr id="11"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sp>
        <p:nvSpPr>
          <p:cNvPr id="7" name="Rectangle 6"/>
          <p:cNvSpPr/>
          <p:nvPr userDrawn="1"/>
        </p:nvSpPr>
        <p:spPr bwMode="white">
          <a:xfrm>
            <a:off x="1" y="-1309"/>
            <a:ext cx="4694400" cy="6859309"/>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90000"/>
              </a:lnSpc>
              <a:spcAft>
                <a:spcPts val="1000"/>
              </a:spcAft>
            </a:pPr>
            <a:endParaRPr lang="en-US" sz="1200">
              <a:solidFill>
                <a:schemeClr val="bg1"/>
              </a:solidFill>
              <a:latin typeface="+mn-lt"/>
              <a:ea typeface="+mn-ea"/>
              <a:cs typeface="+mn-cs"/>
              <a:sym typeface="+mn-lt"/>
            </a:endParaRPr>
          </a:p>
        </p:txBody>
      </p:sp>
      <p:sp>
        <p:nvSpPr>
          <p:cNvPr id="8" name="Subtitle 2"/>
          <p:cNvSpPr>
            <a:spLocks noGrp="1"/>
          </p:cNvSpPr>
          <p:nvPr>
            <p:ph type="subTitle" idx="13" hasCustomPrompt="1"/>
          </p:nvPr>
        </p:nvSpPr>
        <p:spPr>
          <a:xfrm>
            <a:off x="630000" y="2158987"/>
            <a:ext cx="3744000" cy="541687"/>
          </a:xfrm>
          <a:prstGeom prst="rect">
            <a:avLst/>
          </a:prstGeom>
        </p:spPr>
        <p:txBody>
          <a:bodyPr>
            <a:noAutofit/>
          </a:bodyPr>
          <a:lstStyle>
            <a:lvl1pPr marL="0" indent="0" algn="l">
              <a:buNone/>
              <a:defRPr sz="1600">
                <a:solidFill>
                  <a:srgbClr val="00148C"/>
                </a:solidFill>
                <a:latin typeface="+mn-lt"/>
                <a:ea typeface="+mn-ea"/>
                <a:cs typeface="+mn-cs"/>
                <a:sym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add subtitle</a:t>
            </a:r>
          </a:p>
        </p:txBody>
      </p:sp>
      <p:sp>
        <p:nvSpPr>
          <p:cNvPr id="9" name="Title 4"/>
          <p:cNvSpPr>
            <a:spLocks noGrp="1"/>
          </p:cNvSpPr>
          <p:nvPr>
            <p:ph type="title" hasCustomPrompt="1"/>
          </p:nvPr>
        </p:nvSpPr>
        <p:spPr>
          <a:xfrm>
            <a:off x="630000" y="1227048"/>
            <a:ext cx="3744000" cy="664797"/>
          </a:xfrm>
        </p:spPr>
        <p:txBody>
          <a:bodyPr anchor="t">
            <a:noAutofit/>
          </a:bodyPr>
          <a:lstStyle>
            <a:lvl1pPr>
              <a:defRPr sz="2800">
                <a:solidFill>
                  <a:srgbClr val="00148C"/>
                </a:solidFill>
                <a:latin typeface="+mj-lt"/>
                <a:ea typeface="+mj-ea"/>
                <a:cs typeface="+mj-cs"/>
                <a:sym typeface="+mj-lt"/>
              </a:defRPr>
            </a:lvl1pPr>
          </a:lstStyle>
          <a:p>
            <a:r>
              <a:rPr lang="en-US"/>
              <a:t>Click to add title</a:t>
            </a:r>
          </a:p>
        </p:txBody>
      </p:sp>
    </p:spTree>
    <p:extLst>
      <p:ext uri="{BB962C8B-B14F-4D97-AF65-F5344CB8AC3E}">
        <p14:creationId xmlns:p14="http://schemas.microsoft.com/office/powerpoint/2010/main" val="72151931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userDrawn="1">
  <p:cSld name="D. Section header box">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384649943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15714" name="think-cell Slide" r:id="rId5" imgW="383" imgH="384" progId="TCLayout.ActiveDocument.1">
                  <p:embed/>
                </p:oleObj>
              </mc:Choice>
              <mc:Fallback>
                <p:oleObj name="think-cell Slide" r:id="rId5" imgW="383" imgH="384" progId="TCLayout.ActiveDocument.1">
                  <p:embed/>
                  <p:pic>
                    <p:nvPicPr>
                      <p:cNvPr id="3" name="Object 2"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5400" b="0"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9" name="Date Placeholder 8"/>
          <p:cNvSpPr>
            <a:spLocks noGrp="1"/>
          </p:cNvSpPr>
          <p:nvPr>
            <p:ph type="dt" sz="half" idx="10"/>
          </p:nvPr>
        </p:nvSpPr>
        <p:spPr/>
        <p:txBody>
          <a:bodyPr/>
          <a:lstStyle>
            <a:lvl1pPr>
              <a:defRPr>
                <a:solidFill>
                  <a:schemeClr val="bg1">
                    <a:lumMod val="50000"/>
                  </a:schemeClr>
                </a:solidFill>
                <a:latin typeface="+mn-lt"/>
                <a:ea typeface="+mn-ea"/>
                <a:cs typeface="+mn-cs"/>
                <a:sym typeface="+mn-lt"/>
              </a:defRPr>
            </a:lvl1pPr>
          </a:lstStyle>
          <a:p>
            <a:endParaRPr lang="en-US"/>
          </a:p>
        </p:txBody>
      </p:sp>
      <p:sp>
        <p:nvSpPr>
          <p:cNvPr id="12"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sp>
        <p:nvSpPr>
          <p:cNvPr id="8" name="Title 1"/>
          <p:cNvSpPr>
            <a:spLocks noGrp="1"/>
          </p:cNvSpPr>
          <p:nvPr>
            <p:ph type="title" hasCustomPrompt="1"/>
          </p:nvPr>
        </p:nvSpPr>
        <p:spPr bwMode="blackWhite">
          <a:xfrm>
            <a:off x="1284742" y="2668041"/>
            <a:ext cx="9620491" cy="3201026"/>
          </a:xfrm>
          <a:prstGeom prst="rect">
            <a:avLst/>
          </a:prstGeom>
          <a:ln w="9525">
            <a:noFill/>
          </a:ln>
          <a:extLst>
            <a:ext uri="{91240B29-F687-4F45-9708-019B960494DF}">
              <a14:hiddenLine xmlns:a14="http://schemas.microsoft.com/office/drawing/2010/main" w="9525">
                <a:solidFill>
                  <a:schemeClr val="bg1"/>
                </a:solidFill>
              </a14:hiddenLine>
            </a:ext>
          </a:extLst>
        </p:spPr>
        <p:txBody>
          <a:bodyPr lIns="274320" tIns="274320" rIns="274320" bIns="137160" anchor="b">
            <a:noAutofit/>
          </a:bodyPr>
          <a:lstStyle>
            <a:lvl1pPr marL="0" algn="l" defTabSz="914400" rtl="0" eaLnBrk="1" fontAlgn="auto" latinLnBrk="0" hangingPunct="1">
              <a:lnSpc>
                <a:spcPts val="6000"/>
              </a:lnSpc>
              <a:spcBef>
                <a:spcPts val="0"/>
              </a:spcBef>
              <a:spcAft>
                <a:spcPts val="0"/>
              </a:spcAft>
              <a:defRPr lang="en-US" sz="5400" kern="1200" baseline="0" dirty="0">
                <a:solidFill>
                  <a:srgbClr val="00148C"/>
                </a:solidFill>
                <a:latin typeface="+mj-lt"/>
                <a:ea typeface="+mj-ea"/>
                <a:cs typeface="+mj-cs"/>
                <a:sym typeface="+mj-lt"/>
              </a:defRPr>
            </a:lvl1pPr>
          </a:lstStyle>
          <a:p>
            <a:r>
              <a:rPr lang="en-US"/>
              <a:t>Click to add section title</a:t>
            </a:r>
          </a:p>
        </p:txBody>
      </p:sp>
      <p:sp>
        <p:nvSpPr>
          <p:cNvPr id="11" name="Rectangle 10"/>
          <p:cNvSpPr/>
          <p:nvPr userDrawn="1"/>
        </p:nvSpPr>
        <p:spPr bwMode="white">
          <a:xfrm>
            <a:off x="1280693" y="1424081"/>
            <a:ext cx="951721" cy="951721"/>
          </a:xfrm>
          <a:prstGeom prst="rect">
            <a:avLst/>
          </a:prstGeom>
          <a:noFill/>
          <a:ln>
            <a:solidFill>
              <a:srgbClr val="6B80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a:solidFill>
                <a:schemeClr val="bg1"/>
              </a:solidFill>
              <a:latin typeface="+mn-lt"/>
              <a:ea typeface="+mn-ea"/>
              <a:cs typeface="+mn-cs"/>
              <a:sym typeface="+mn-lt"/>
            </a:endParaRPr>
          </a:p>
        </p:txBody>
      </p:sp>
    </p:spTree>
    <p:extLst>
      <p:ext uri="{BB962C8B-B14F-4D97-AF65-F5344CB8AC3E}">
        <p14:creationId xmlns:p14="http://schemas.microsoft.com/office/powerpoint/2010/main" val="70408499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userDrawn="1">
  <p:cSld name="D. Section header line">
    <p:bg bwMode="blackWhite">
      <p:bgPr>
        <a:solidFill>
          <a:srgbClr val="FFFFFF"/>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296357218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16738" name="think-cell Slide" r:id="rId5" imgW="383" imgH="384" progId="TCLayout.ActiveDocument.1">
                  <p:embed/>
                </p:oleObj>
              </mc:Choice>
              <mc:Fallback>
                <p:oleObj name="think-cell Slide" r:id="rId5" imgW="383" imgH="384" progId="TCLayout.ActiveDocument.1">
                  <p:embed/>
                  <p:pic>
                    <p:nvPicPr>
                      <p:cNvPr id="3" name="Object 2"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5400" b="0"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9" name="Date Placeholder 8"/>
          <p:cNvSpPr>
            <a:spLocks noGrp="1"/>
          </p:cNvSpPr>
          <p:nvPr>
            <p:ph type="dt" sz="half" idx="10"/>
          </p:nvPr>
        </p:nvSpPr>
        <p:spPr/>
        <p:txBody>
          <a:bodyPr/>
          <a:lstStyle>
            <a:lvl1pPr>
              <a:defRPr>
                <a:solidFill>
                  <a:schemeClr val="bg1">
                    <a:lumMod val="50000"/>
                  </a:schemeClr>
                </a:solidFill>
                <a:latin typeface="+mn-lt"/>
                <a:ea typeface="+mn-ea"/>
                <a:cs typeface="+mn-cs"/>
                <a:sym typeface="+mn-lt"/>
              </a:defRPr>
            </a:lvl1pPr>
          </a:lstStyle>
          <a:p>
            <a:endParaRPr lang="en-US"/>
          </a:p>
        </p:txBody>
      </p:sp>
      <p:sp>
        <p:nvSpPr>
          <p:cNvPr id="7" name="Title 1"/>
          <p:cNvSpPr>
            <a:spLocks noGrp="1"/>
          </p:cNvSpPr>
          <p:nvPr>
            <p:ph type="title" hasCustomPrompt="1"/>
          </p:nvPr>
        </p:nvSpPr>
        <p:spPr bwMode="blackWhite">
          <a:xfrm>
            <a:off x="630000" y="3826800"/>
            <a:ext cx="10936800" cy="2041200"/>
          </a:xfrm>
        </p:spPr>
        <p:txBody>
          <a:bodyPr anchor="t">
            <a:noAutofit/>
          </a:bodyPr>
          <a:lstStyle>
            <a:lvl1pPr>
              <a:defRPr sz="5400">
                <a:solidFill>
                  <a:srgbClr val="00148C"/>
                </a:solidFill>
                <a:latin typeface="+mj-lt"/>
                <a:ea typeface="+mj-ea"/>
                <a:cs typeface="+mj-cs"/>
                <a:sym typeface="+mj-lt"/>
              </a:defRPr>
            </a:lvl1pPr>
          </a:lstStyle>
          <a:p>
            <a:r>
              <a:rPr lang="en-US"/>
              <a:t>Click to add section title</a:t>
            </a:r>
          </a:p>
        </p:txBody>
      </p:sp>
      <p:cxnSp>
        <p:nvCxnSpPr>
          <p:cNvPr id="10" name="Straight Connector 9"/>
          <p:cNvCxnSpPr/>
          <p:nvPr userDrawn="1"/>
        </p:nvCxnSpPr>
        <p:spPr bwMode="white">
          <a:xfrm>
            <a:off x="630000" y="3680016"/>
            <a:ext cx="11558587" cy="0"/>
          </a:xfrm>
          <a:prstGeom prst="line">
            <a:avLst/>
          </a:prstGeom>
          <a:ln w="19050" cmpd="sng">
            <a:solidFill>
              <a:srgbClr val="6B80FF"/>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5559536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6.xml><?xml version="1.0" encoding="utf-8"?>
<p:sldLayout xmlns:a="http://schemas.openxmlformats.org/drawingml/2006/main" xmlns:r="http://schemas.openxmlformats.org/officeDocument/2006/relationships" xmlns:p="http://schemas.openxmlformats.org/presentationml/2006/main" showMasterSp="0" preserve="1" userDrawn="1">
  <p:cSld name="D. White one third">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23558385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17762" name="think-cell Slide" r:id="rId5" imgW="383" imgH="384" progId="TCLayout.ActiveDocument.1">
                  <p:embed/>
                </p:oleObj>
              </mc:Choice>
              <mc:Fallback>
                <p:oleObj name="think-cell Slide" r:id="rId5" imgW="383" imgH="384" progId="TCLayout.ActiveDocument.1">
                  <p:embed/>
                  <p:pic>
                    <p:nvPicPr>
                      <p:cNvPr id="3" name="Object 2"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8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pic>
        <p:nvPicPr>
          <p:cNvPr id="10" name="Picture 9"/>
          <p:cNvPicPr>
            <a:picLocks noChangeAspect="1"/>
          </p:cNvPicPr>
          <p:nvPr userDrawn="1"/>
        </p:nvPicPr>
        <p:blipFill rotWithShape="1">
          <a:blip r:embed="rId7">
            <a:extLst>
              <a:ext uri="{28A0092B-C50C-407E-A947-70E740481C1C}">
                <a14:useLocalDpi xmlns:a14="http://schemas.microsoft.com/office/drawing/2010/main" val="0"/>
              </a:ext>
            </a:extLst>
          </a:blip>
          <a:srcRect l="29398" t="8741" r="101" b="27"/>
          <a:stretch/>
        </p:blipFill>
        <p:spPr bwMode="ltGray">
          <a:xfrm flipV="1">
            <a:off x="4064994" y="0"/>
            <a:ext cx="416951" cy="6858000"/>
          </a:xfrm>
          <a:prstGeom prst="rect">
            <a:avLst/>
          </a:prstGeom>
        </p:spPr>
      </p:pic>
      <p:sp>
        <p:nvSpPr>
          <p:cNvPr id="18" name="Date Placeholder 1"/>
          <p:cNvSpPr>
            <a:spLocks noGrp="1"/>
          </p:cNvSpPr>
          <p:nvPr>
            <p:ph type="dt" sz="half" idx="31"/>
          </p:nvPr>
        </p:nvSpPr>
        <p:spPr>
          <a:xfrm>
            <a:off x="9677400" y="6405036"/>
            <a:ext cx="1482051" cy="153888"/>
          </a:xfrm>
          <a:prstGeom prst="rect">
            <a:avLst/>
          </a:prstGeom>
        </p:spPr>
        <p:txBody>
          <a:bodyPr/>
          <a:lstStyle>
            <a:lvl1pPr>
              <a:defRPr>
                <a:solidFill>
                  <a:schemeClr val="bg1"/>
                </a:solidFill>
                <a:latin typeface="+mn-lt"/>
                <a:ea typeface="+mn-ea"/>
                <a:cs typeface="+mn-cs"/>
                <a:sym typeface="+mn-lt"/>
              </a:defRPr>
            </a:lvl1pPr>
          </a:lstStyle>
          <a:p>
            <a:endParaRPr lang="en-US"/>
          </a:p>
        </p:txBody>
      </p:sp>
      <p:sp>
        <p:nvSpPr>
          <p:cNvPr id="20" name="TextBox 1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sp>
        <p:nvSpPr>
          <p:cNvPr id="22"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a:solidFill>
                <a:schemeClr val="bg1"/>
              </a:solidFill>
              <a:latin typeface="+mn-lt"/>
              <a:ea typeface="+mn-ea"/>
              <a:cs typeface="+mn-cs"/>
              <a:sym typeface="+mn-lt"/>
            </a:endParaRPr>
          </a:p>
        </p:txBody>
      </p:sp>
      <p:sp>
        <p:nvSpPr>
          <p:cNvPr id="24" name="Rectangle 23"/>
          <p:cNvSpPr/>
          <p:nvPr userDrawn="1"/>
        </p:nvSpPr>
        <p:spPr bwMode="white">
          <a:xfrm>
            <a:off x="0" y="0"/>
            <a:ext cx="4079508"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a:solidFill>
                <a:schemeClr val="bg1"/>
              </a:solidFill>
              <a:latin typeface="+mn-lt"/>
              <a:ea typeface="+mn-ea"/>
              <a:cs typeface="+mn-cs"/>
              <a:sym typeface="+mn-lt"/>
            </a:endParaRPr>
          </a:p>
        </p:txBody>
      </p:sp>
      <p:sp>
        <p:nvSpPr>
          <p:cNvPr id="25" name="Title 4"/>
          <p:cNvSpPr>
            <a:spLocks noGrp="1"/>
          </p:cNvSpPr>
          <p:nvPr>
            <p:ph type="title" hasCustomPrompt="1"/>
          </p:nvPr>
        </p:nvSpPr>
        <p:spPr>
          <a:xfrm>
            <a:off x="630000" y="2681103"/>
            <a:ext cx="3127881" cy="1495794"/>
          </a:xfrm>
          <a:prstGeom prst="rect">
            <a:avLst/>
          </a:prstGeom>
        </p:spPr>
        <p:txBody>
          <a:bodyPr anchor="ctr">
            <a:noAutofit/>
          </a:bodyPr>
          <a:lstStyle>
            <a:lvl1pPr>
              <a:defRPr sz="2800">
                <a:solidFill>
                  <a:srgbClr val="00148C"/>
                </a:solidFill>
                <a:latin typeface="+mj-lt"/>
                <a:ea typeface="+mj-ea"/>
                <a:cs typeface="+mj-cs"/>
                <a:sym typeface="+mj-lt"/>
              </a:defRPr>
            </a:lvl1pPr>
          </a:lstStyle>
          <a:p>
            <a:r>
              <a:rPr lang="en-US"/>
              <a:t>Click to add title</a:t>
            </a:r>
          </a:p>
        </p:txBody>
      </p:sp>
    </p:spTree>
    <p:extLst>
      <p:ext uri="{BB962C8B-B14F-4D97-AF65-F5344CB8AC3E}">
        <p14:creationId xmlns:p14="http://schemas.microsoft.com/office/powerpoint/2010/main" val="413671065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7.xml><?xml version="1.0" encoding="utf-8"?>
<p:sldLayout xmlns:a="http://schemas.openxmlformats.org/drawingml/2006/main" xmlns:r="http://schemas.openxmlformats.org/officeDocument/2006/relationships" xmlns:p="http://schemas.openxmlformats.org/presentationml/2006/main" showMasterSp="0" preserve="1" userDrawn="1">
  <p:cSld name="D. Green highlight">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ext uri="{D42A27DB-BD31-4B8C-83A1-F6EECF244321}">
                <p14:modId xmlns:p14="http://schemas.microsoft.com/office/powerpoint/2010/main" val="100543284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18786" name="think-cell Slide" r:id="rId5" imgW="383" imgH="384" progId="TCLayout.ActiveDocument.1">
                  <p:embed/>
                </p:oleObj>
              </mc:Choice>
              <mc:Fallback>
                <p:oleObj name="think-cell Slide" r:id="rId5" imgW="383" imgH="384" progId="TCLayout.ActiveDocument.1">
                  <p:embed/>
                  <p:pic>
                    <p:nvPicPr>
                      <p:cNvPr id="4" name="Object 3"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8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pic>
        <p:nvPicPr>
          <p:cNvPr id="10" name="Picture 9"/>
          <p:cNvPicPr>
            <a:picLocks noChangeAspect="1"/>
          </p:cNvPicPr>
          <p:nvPr userDrawn="1"/>
        </p:nvPicPr>
        <p:blipFill rotWithShape="1">
          <a:blip r:embed="rId7">
            <a:extLst>
              <a:ext uri="{28A0092B-C50C-407E-A947-70E740481C1C}">
                <a14:useLocalDpi xmlns:a14="http://schemas.microsoft.com/office/drawing/2010/main" val="0"/>
              </a:ext>
            </a:extLst>
          </a:blip>
          <a:srcRect l="29398" t="8741" r="101" b="27"/>
          <a:stretch/>
        </p:blipFill>
        <p:spPr bwMode="ltGray">
          <a:xfrm flipV="1">
            <a:off x="7165606" y="0"/>
            <a:ext cx="416951" cy="6858000"/>
          </a:xfrm>
          <a:prstGeom prst="rect">
            <a:avLst/>
          </a:prstGeom>
        </p:spPr>
      </p:pic>
      <p:sp>
        <p:nvSpPr>
          <p:cNvPr id="14" name="Rectangle 13"/>
          <p:cNvSpPr/>
          <p:nvPr userDrawn="1"/>
        </p:nvSpPr>
        <p:spPr bwMode="white">
          <a:xfrm>
            <a:off x="0" y="0"/>
            <a:ext cx="7171956"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a:solidFill>
                <a:schemeClr val="bg1"/>
              </a:solidFill>
              <a:latin typeface="+mn-lt"/>
              <a:ea typeface="+mn-ea"/>
              <a:cs typeface="+mn-cs"/>
              <a:sym typeface="+mn-lt"/>
            </a:endParaRPr>
          </a:p>
        </p:txBody>
      </p:sp>
      <p:sp>
        <p:nvSpPr>
          <p:cNvPr id="18"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ea typeface="+mn-ea"/>
                <a:cs typeface="+mn-cs"/>
                <a:sym typeface="+mn-lt"/>
              </a:defRPr>
            </a:lvl1pPr>
          </a:lstStyle>
          <a:p>
            <a:endParaRPr lang="en-US"/>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sp>
        <p:nvSpPr>
          <p:cNvPr id="21"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a:solidFill>
                <a:schemeClr val="bg1"/>
              </a:solidFill>
              <a:latin typeface="+mn-lt"/>
              <a:ea typeface="+mn-ea"/>
              <a:cs typeface="+mn-cs"/>
              <a:sym typeface="+mn-lt"/>
            </a:endParaRPr>
          </a:p>
        </p:txBody>
      </p:sp>
      <p:sp>
        <p:nvSpPr>
          <p:cNvPr id="2" name="Title 1"/>
          <p:cNvSpPr>
            <a:spLocks noGrp="1"/>
          </p:cNvSpPr>
          <p:nvPr>
            <p:ph type="title" hasCustomPrompt="1"/>
          </p:nvPr>
        </p:nvSpPr>
        <p:spPr>
          <a:xfrm>
            <a:off x="630000" y="622800"/>
            <a:ext cx="6276529" cy="387798"/>
          </a:xfrm>
          <a:prstGeom prst="rect">
            <a:avLst/>
          </a:prstGeom>
        </p:spPr>
        <p:txBody>
          <a:bodyPr/>
          <a:lstStyle>
            <a:lvl1pPr>
              <a:defRPr sz="2800">
                <a:solidFill>
                  <a:srgbClr val="00148C"/>
                </a:solidFill>
                <a:latin typeface="+mj-lt"/>
                <a:ea typeface="+mj-ea"/>
                <a:cs typeface="+mj-cs"/>
                <a:sym typeface="+mj-lt"/>
              </a:defRPr>
            </a:lvl1pPr>
          </a:lstStyle>
          <a:p>
            <a:r>
              <a:rPr lang="en-US"/>
              <a:t>Click to add title</a:t>
            </a:r>
          </a:p>
        </p:txBody>
      </p:sp>
    </p:spTree>
    <p:extLst>
      <p:ext uri="{BB962C8B-B14F-4D97-AF65-F5344CB8AC3E}">
        <p14:creationId xmlns:p14="http://schemas.microsoft.com/office/powerpoint/2010/main" val="281785541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8.xml><?xml version="1.0" encoding="utf-8"?>
<p:sldLayout xmlns:a="http://schemas.openxmlformats.org/drawingml/2006/main" xmlns:r="http://schemas.openxmlformats.org/officeDocument/2006/relationships" xmlns:p="http://schemas.openxmlformats.org/presentationml/2006/main" showMasterSp="0" preserve="1" userDrawn="1">
  <p:cSld name="D. Four column green">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ext uri="{D42A27DB-BD31-4B8C-83A1-F6EECF244321}">
                <p14:modId xmlns:p14="http://schemas.microsoft.com/office/powerpoint/2010/main" val="259885830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19810" name="think-cell Slide" r:id="rId5" imgW="383" imgH="384" progId="TCLayout.ActiveDocument.1">
                  <p:embed/>
                </p:oleObj>
              </mc:Choice>
              <mc:Fallback>
                <p:oleObj name="think-cell Slide" r:id="rId5" imgW="383" imgH="384" progId="TCLayout.ActiveDocument.1">
                  <p:embed/>
                  <p:pic>
                    <p:nvPicPr>
                      <p:cNvPr id="4" name="Object 3"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8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pic>
        <p:nvPicPr>
          <p:cNvPr id="16" name="Picture 15"/>
          <p:cNvPicPr>
            <a:picLocks noChangeAspect="1"/>
          </p:cNvPicPr>
          <p:nvPr userDrawn="1"/>
        </p:nvPicPr>
        <p:blipFill rotWithShape="1">
          <a:blip r:embed="rId7">
            <a:extLst>
              <a:ext uri="{28A0092B-C50C-407E-A947-70E740481C1C}">
                <a14:useLocalDpi xmlns:a14="http://schemas.microsoft.com/office/drawing/2010/main" val="0"/>
              </a:ext>
            </a:extLst>
          </a:blip>
          <a:srcRect l="29398" t="8741" r="101" b="27"/>
          <a:stretch/>
        </p:blipFill>
        <p:spPr bwMode="ltGray">
          <a:xfrm flipV="1">
            <a:off x="9029246" y="0"/>
            <a:ext cx="416951" cy="6858000"/>
          </a:xfrm>
          <a:prstGeom prst="rect">
            <a:avLst/>
          </a:prstGeom>
        </p:spPr>
      </p:pic>
      <p:sp>
        <p:nvSpPr>
          <p:cNvPr id="10" name="Rectangle 9"/>
          <p:cNvSpPr/>
          <p:nvPr userDrawn="1"/>
        </p:nvSpPr>
        <p:spPr bwMode="white">
          <a:xfrm>
            <a:off x="0" y="0"/>
            <a:ext cx="9034272"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a:solidFill>
                <a:schemeClr val="bg1"/>
              </a:solidFill>
              <a:latin typeface="+mn-lt"/>
              <a:ea typeface="+mn-ea"/>
              <a:cs typeface="+mn-cs"/>
              <a:sym typeface="+mn-lt"/>
            </a:endParaRP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ea typeface="+mn-ea"/>
                <a:cs typeface="+mn-cs"/>
                <a:sym typeface="+mn-lt"/>
              </a:defRPr>
            </a:lvl1pPr>
          </a:lstStyle>
          <a:p>
            <a:endParaRPr lang="en-US"/>
          </a:p>
        </p:txBody>
      </p:sp>
      <p:sp>
        <p:nvSpPr>
          <p:cNvPr id="22"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a:solidFill>
                <a:schemeClr val="bg1"/>
              </a:solidFill>
              <a:latin typeface="+mn-lt"/>
              <a:ea typeface="+mn-ea"/>
              <a:cs typeface="+mn-cs"/>
              <a:sym typeface="+mn-lt"/>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sp>
        <p:nvSpPr>
          <p:cNvPr id="2" name="Title 1"/>
          <p:cNvSpPr>
            <a:spLocks noGrp="1"/>
          </p:cNvSpPr>
          <p:nvPr>
            <p:ph type="title" hasCustomPrompt="1"/>
          </p:nvPr>
        </p:nvSpPr>
        <p:spPr>
          <a:xfrm>
            <a:off x="630000" y="622800"/>
            <a:ext cx="8101584" cy="387798"/>
          </a:xfrm>
          <a:prstGeom prst="rect">
            <a:avLst/>
          </a:prstGeom>
        </p:spPr>
        <p:txBody>
          <a:bodyPr/>
          <a:lstStyle>
            <a:lvl1pPr>
              <a:defRPr sz="2800">
                <a:solidFill>
                  <a:srgbClr val="00148C"/>
                </a:solidFill>
                <a:latin typeface="+mj-lt"/>
                <a:ea typeface="+mj-ea"/>
                <a:cs typeface="+mj-cs"/>
                <a:sym typeface="+mj-lt"/>
              </a:defRPr>
            </a:lvl1pPr>
          </a:lstStyle>
          <a:p>
            <a:r>
              <a:rPr lang="en-US"/>
              <a:t>Click to add title</a:t>
            </a:r>
          </a:p>
        </p:txBody>
      </p:sp>
    </p:spTree>
    <p:extLst>
      <p:ext uri="{BB962C8B-B14F-4D97-AF65-F5344CB8AC3E}">
        <p14:creationId xmlns:p14="http://schemas.microsoft.com/office/powerpoint/2010/main" val="144482855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9.xml><?xml version="1.0" encoding="utf-8"?>
<p:sldLayout xmlns:a="http://schemas.openxmlformats.org/drawingml/2006/main" xmlns:r="http://schemas.openxmlformats.org/officeDocument/2006/relationships" xmlns:p="http://schemas.openxmlformats.org/presentationml/2006/main" showMasterSp="0" preserve="1" userDrawn="1">
  <p:cSld name="D. Green one third">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65740934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20834" name="think-cell Slide" r:id="rId5" imgW="383" imgH="384" progId="TCLayout.ActiveDocument.1">
                  <p:embed/>
                </p:oleObj>
              </mc:Choice>
              <mc:Fallback>
                <p:oleObj name="think-cell Slide" r:id="rId5" imgW="383" imgH="384" progId="TCLayout.ActiveDocument.1">
                  <p:embed/>
                  <p:pic>
                    <p:nvPicPr>
                      <p:cNvPr id="3" name="Object 2"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8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pic>
        <p:nvPicPr>
          <p:cNvPr id="23" name="Picture 22"/>
          <p:cNvPicPr>
            <a:picLocks noChangeAspect="1"/>
          </p:cNvPicPr>
          <p:nvPr userDrawn="1"/>
        </p:nvPicPr>
        <p:blipFill rotWithShape="1">
          <a:blip r:embed="rId7">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24" name="Title 4"/>
          <p:cNvSpPr>
            <a:spLocks noGrp="1"/>
          </p:cNvSpPr>
          <p:nvPr>
            <p:ph type="title" hasCustomPrompt="1"/>
          </p:nvPr>
        </p:nvSpPr>
        <p:spPr>
          <a:xfrm>
            <a:off x="630000" y="2681103"/>
            <a:ext cx="3127881" cy="1495794"/>
          </a:xfrm>
          <a:prstGeom prst="rect">
            <a:avLst/>
          </a:prstGeom>
        </p:spPr>
        <p:txBody>
          <a:bodyPr anchor="ctr">
            <a:noAutofit/>
          </a:bodyPr>
          <a:lstStyle>
            <a:lvl1pPr>
              <a:defRPr sz="2800">
                <a:solidFill>
                  <a:schemeClr val="bg1"/>
                </a:solidFill>
                <a:latin typeface="+mj-lt"/>
                <a:ea typeface="+mj-ea"/>
                <a:cs typeface="+mj-cs"/>
                <a:sym typeface="+mj-lt"/>
              </a:defRPr>
            </a:lvl1pPr>
          </a:lstStyle>
          <a:p>
            <a:r>
              <a:rPr lang="en-US"/>
              <a:t>Click to add title</a:t>
            </a:r>
          </a:p>
        </p:txBody>
      </p:sp>
      <p:sp>
        <p:nvSpPr>
          <p:cNvPr id="26" name="Rectangle 25"/>
          <p:cNvSpPr/>
          <p:nvPr userDrawn="1"/>
        </p:nvSpPr>
        <p:spPr bwMode="ltGray">
          <a:xfrm>
            <a:off x="4080763" y="-1309"/>
            <a:ext cx="8111237" cy="685930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a:solidFill>
                <a:schemeClr val="bg1"/>
              </a:solidFill>
              <a:latin typeface="+mn-lt"/>
              <a:ea typeface="+mn-ea"/>
              <a:cs typeface="+mn-cs"/>
              <a:sym typeface="+mn-lt"/>
            </a:endParaRPr>
          </a:p>
        </p:txBody>
      </p:sp>
      <p:sp>
        <p:nvSpPr>
          <p:cNvPr id="25" name="Date Placeholder 1"/>
          <p:cNvSpPr>
            <a:spLocks noGrp="1"/>
          </p:cNvSpPr>
          <p:nvPr>
            <p:ph type="dt" sz="half" idx="29"/>
          </p:nvPr>
        </p:nvSpPr>
        <p:spPr>
          <a:xfrm>
            <a:off x="9677400" y="6405036"/>
            <a:ext cx="1482051" cy="153888"/>
          </a:xfrm>
          <a:prstGeom prst="rect">
            <a:avLst/>
          </a:prstGeom>
        </p:spPr>
        <p:txBody>
          <a:bodyPr/>
          <a:lstStyle>
            <a:lvl1pPr>
              <a:defRPr>
                <a:solidFill>
                  <a:schemeClr val="bg1">
                    <a:lumMod val="50000"/>
                  </a:schemeClr>
                </a:solidFill>
                <a:latin typeface="+mn-lt"/>
                <a:ea typeface="+mn-ea"/>
                <a:cs typeface="+mn-cs"/>
                <a:sym typeface="+mn-lt"/>
              </a:defRPr>
            </a:lvl1pPr>
          </a:lstStyle>
          <a:p>
            <a:endParaRPr lang="en-US"/>
          </a:p>
        </p:txBody>
      </p:sp>
      <p:sp>
        <p:nvSpPr>
          <p:cNvPr id="2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sp>
        <p:nvSpPr>
          <p:cNvPr id="28" name="TextBox 2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lumMod val="50000"/>
                </a:schemeClr>
              </a:solidFill>
              <a:latin typeface="+mn-lt"/>
              <a:ea typeface="+mn-ea"/>
              <a:cs typeface="+mn-cs"/>
              <a:sym typeface="+mn-lt"/>
            </a:endParaRPr>
          </a:p>
        </p:txBody>
      </p:sp>
    </p:spTree>
    <p:extLst>
      <p:ext uri="{BB962C8B-B14F-4D97-AF65-F5344CB8AC3E}">
        <p14:creationId xmlns:p14="http://schemas.microsoft.com/office/powerpoint/2010/main" val="28836479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Green two third">
    <p:bg bwMode="grayWhite">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332276908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4338"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588" y="1588"/>
                        <a:ext cx="1588" cy="1588"/>
                      </a:xfrm>
                      <a:prstGeom prst="rect">
                        <a:avLst/>
                      </a:prstGeom>
                    </p:spPr>
                  </p:pic>
                </p:oleObj>
              </mc:Fallback>
            </mc:AlternateContent>
          </a:graphicData>
        </a:graphic>
      </p:graphicFrame>
      <p:pic>
        <p:nvPicPr>
          <p:cNvPr id="9" name="Picture 8"/>
          <p:cNvPicPr>
            <a:picLocks noChangeAspect="1"/>
          </p:cNvPicPr>
          <p:nvPr userDrawn="1"/>
        </p:nvPicPr>
        <p:blipFill rotWithShape="1">
          <a:blip r:embed="rId6">
            <a:extLst>
              <a:ext uri="{28A0092B-C50C-407E-A947-70E740481C1C}">
                <a14:useLocalDpi xmlns:a14="http://schemas.microsoft.com/office/drawing/2010/main" val="0"/>
              </a:ext>
            </a:extLst>
          </a:blip>
          <a:srcRect l="29398" t="8741" r="101" b="27"/>
          <a:stretch/>
        </p:blipFill>
        <p:spPr bwMode="ltGray">
          <a:xfrm flipH="1">
            <a:off x="7409849" y="0"/>
            <a:ext cx="416951" cy="6858000"/>
          </a:xfrm>
          <a:prstGeom prst="rect">
            <a:avLst/>
          </a:prstGeom>
        </p:spPr>
      </p:pic>
      <p:sp>
        <p:nvSpPr>
          <p:cNvPr id="10" name="Rectangle 9"/>
          <p:cNvSpPr/>
          <p:nvPr userDrawn="1"/>
        </p:nvSpPr>
        <p:spPr bwMode="gray">
          <a:xfrm>
            <a:off x="7819543" y="0"/>
            <a:ext cx="4372457" cy="685800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a:solidFill>
                <a:schemeClr val="bg1"/>
              </a:solidFill>
              <a:latin typeface="+mn-lt"/>
              <a:ea typeface="+mn-ea"/>
              <a:cs typeface="+mn-cs"/>
              <a:sym typeface="+mn-lt"/>
            </a:endParaRPr>
          </a:p>
        </p:txBody>
      </p:sp>
      <p:sp>
        <p:nvSpPr>
          <p:cNvPr id="11" name="Picture Placeholder 5"/>
          <p:cNvSpPr>
            <a:spLocks noGrp="1"/>
          </p:cNvSpPr>
          <p:nvPr>
            <p:ph type="pic" sz="quarter" idx="11" hasCustomPrompt="1"/>
          </p:nvPr>
        </p:nvSpPr>
        <p:spPr>
          <a:xfrm>
            <a:off x="7820025" y="0"/>
            <a:ext cx="4371975" cy="6858000"/>
          </a:xfrm>
          <a:prstGeom prst="rect">
            <a:avLst/>
          </a:prstGeom>
          <a:noFill/>
        </p:spPr>
        <p:txBody>
          <a:bodyPr lIns="182880" tIns="914400" rIns="182880" bIns="914400"/>
          <a:lstStyle>
            <a:lvl1pPr algn="ctr">
              <a:defRPr sz="1600">
                <a:solidFill>
                  <a:schemeClr val="tx1"/>
                </a:solidFill>
                <a:latin typeface="+mn-lt"/>
                <a:ea typeface="+mn-ea"/>
                <a:cs typeface="+mn-cs"/>
                <a:sym typeface="+mn-lt"/>
              </a:defRPr>
            </a:lvl1pPr>
          </a:lstStyle>
          <a:p>
            <a:r>
              <a:rPr lang="en-US"/>
              <a:t>Click icon below to insert an image or remove this placeholder to use the whitespace in another way</a:t>
            </a:r>
          </a:p>
        </p:txBody>
      </p:sp>
      <p:sp>
        <p:nvSpPr>
          <p:cNvPr id="12" name="Date Placeholder 2"/>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ea typeface="+mn-ea"/>
                <a:cs typeface="+mn-cs"/>
                <a:sym typeface="+mn-lt"/>
              </a:defRPr>
            </a:lvl1pPr>
          </a:lstStyle>
          <a:p>
            <a:endParaRPr lang="en-US"/>
          </a:p>
        </p:txBody>
      </p:sp>
      <p:sp>
        <p:nvSpPr>
          <p:cNvPr id="15" name="Copyright" hidden="1"/>
          <p:cNvSpPr txBox="1"/>
          <p:nvPr userDrawn="1"/>
        </p:nvSpPr>
        <p:spPr>
          <a:xfrm rot="16200000">
            <a:off x="9486900" y="3916394"/>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ea typeface="+mn-ea"/>
                <a:cs typeface="+mn-cs"/>
                <a:sym typeface="+mn-lt"/>
              </a:rPr>
              <a:t>Copyright © 2021 by Boston Consulting Group. All rights reserved.</a:t>
            </a:r>
          </a:p>
        </p:txBody>
      </p:sp>
      <p:sp>
        <p:nvSpPr>
          <p:cNvPr id="14" name="Title 1"/>
          <p:cNvSpPr>
            <a:spLocks noGrp="1"/>
          </p:cNvSpPr>
          <p:nvPr>
            <p:ph type="title" hasCustomPrompt="1"/>
          </p:nvPr>
        </p:nvSpPr>
        <p:spPr bwMode="blackWhite">
          <a:xfrm>
            <a:off x="630000" y="1804650"/>
            <a:ext cx="6247552" cy="3286800"/>
          </a:xfrm>
          <a:prstGeom prst="rect">
            <a:avLst/>
          </a:prstGeom>
        </p:spPr>
        <p:txBody>
          <a:bodyPr anchor="ctr">
            <a:noAutofit/>
          </a:bodyPr>
          <a:lstStyle>
            <a:lvl1pPr>
              <a:defRPr sz="4400">
                <a:solidFill>
                  <a:schemeClr val="bg1"/>
                </a:solidFill>
                <a:latin typeface="+mj-lt"/>
                <a:ea typeface="+mj-ea"/>
                <a:cs typeface="+mj-cs"/>
                <a:sym typeface="+mj-lt"/>
              </a:defRPr>
            </a:lvl1pPr>
          </a:lstStyle>
          <a:p>
            <a:r>
              <a:rPr lang="en-US"/>
              <a:t>Click to edit title</a:t>
            </a:r>
          </a:p>
        </p:txBody>
      </p:sp>
      <p:sp>
        <p:nvSpPr>
          <p:cNvPr id="13" name="TextBox 12"/>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a:solidFill>
                <a:schemeClr val="bg1">
                  <a:lumMod val="50000"/>
                </a:schemeClr>
              </a:solidFill>
              <a:latin typeface="+mn-lt"/>
              <a:ea typeface="+mn-ea"/>
              <a:cs typeface="+mn-cs"/>
              <a:sym typeface="+mn-lt"/>
            </a:endParaRPr>
          </a:p>
        </p:txBody>
      </p:sp>
    </p:spTree>
    <p:extLst>
      <p:ext uri="{BB962C8B-B14F-4D97-AF65-F5344CB8AC3E}">
        <p14:creationId xmlns:p14="http://schemas.microsoft.com/office/powerpoint/2010/main" val="19163061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0.xml><?xml version="1.0" encoding="utf-8"?>
<p:sldLayout xmlns:a="http://schemas.openxmlformats.org/drawingml/2006/main" xmlns:r="http://schemas.openxmlformats.org/officeDocument/2006/relationships" xmlns:p="http://schemas.openxmlformats.org/presentationml/2006/main" showMasterSp="0" preserve="1" userDrawn="1">
  <p:cSld name="D. Green half">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151993102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21858"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588" y="1588"/>
                        <a:ext cx="1588" cy="1588"/>
                      </a:xfrm>
                      <a:prstGeom prst="rect">
                        <a:avLst/>
                      </a:prstGeom>
                    </p:spPr>
                  </p:pic>
                </p:oleObj>
              </mc:Fallback>
            </mc:AlternateContent>
          </a:graphicData>
        </a:graphic>
      </p:graphicFrame>
      <p:pic>
        <p:nvPicPr>
          <p:cNvPr id="10" name="Picture 9"/>
          <p:cNvPicPr>
            <a:picLocks noChangeAspect="1"/>
          </p:cNvPicPr>
          <p:nvPr userDrawn="1"/>
        </p:nvPicPr>
        <p:blipFill rotWithShape="1">
          <a:blip r:embed="rId6">
            <a:extLst>
              <a:ext uri="{28A0092B-C50C-407E-A947-70E740481C1C}">
                <a14:useLocalDpi xmlns:a14="http://schemas.microsoft.com/office/drawing/2010/main" val="0"/>
              </a:ext>
            </a:extLst>
          </a:blip>
          <a:srcRect l="29398" t="8741" r="101" b="27"/>
          <a:stretch/>
        </p:blipFill>
        <p:spPr bwMode="ltGray">
          <a:xfrm flipH="1">
            <a:off x="5689582" y="0"/>
            <a:ext cx="416951" cy="6858000"/>
          </a:xfrm>
          <a:prstGeom prst="rect">
            <a:avLst/>
          </a:prstGeom>
        </p:spPr>
      </p:pic>
      <p:sp>
        <p:nvSpPr>
          <p:cNvPr id="11" name="Rectangle 10"/>
          <p:cNvSpPr/>
          <p:nvPr userDrawn="1"/>
        </p:nvSpPr>
        <p:spPr>
          <a:xfrm>
            <a:off x="6096000" y="0"/>
            <a:ext cx="6096000" cy="6858000"/>
          </a:xfrm>
          <a:prstGeom prst="rect">
            <a:avLst/>
          </a:prstGeom>
          <a:solidFill>
            <a:srgbClr val="FFFFFF"/>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a:solidFill>
                <a:schemeClr val="bg1"/>
              </a:solidFill>
              <a:latin typeface="+mn-lt"/>
              <a:ea typeface="+mn-ea"/>
              <a:cs typeface="+mn-cs"/>
              <a:sym typeface="+mn-lt"/>
            </a:endParaRPr>
          </a:p>
        </p:txBody>
      </p:sp>
      <p:sp>
        <p:nvSpPr>
          <p:cNvPr id="12" name="Picture Placeholder 18"/>
          <p:cNvSpPr>
            <a:spLocks noGrp="1"/>
          </p:cNvSpPr>
          <p:nvPr>
            <p:ph type="pic" sz="quarter" idx="14" hasCustomPrompt="1"/>
          </p:nvPr>
        </p:nvSpPr>
        <p:spPr>
          <a:xfrm>
            <a:off x="6092021" y="0"/>
            <a:ext cx="6099977" cy="6858000"/>
          </a:xfrm>
          <a:prstGeom prst="rect">
            <a:avLst/>
          </a:prstGeom>
          <a:noFill/>
        </p:spPr>
        <p:txBody>
          <a:bodyPr lIns="914400" tIns="914400" rIns="914400" bIns="914400"/>
          <a:lstStyle>
            <a:lvl1pPr algn="ctr">
              <a:defRPr sz="1800" baseline="0">
                <a:latin typeface="+mn-lt"/>
                <a:ea typeface="+mn-ea"/>
                <a:cs typeface="+mn-cs"/>
                <a:sym typeface="+mn-lt"/>
              </a:defRPr>
            </a:lvl1pPr>
          </a:lstStyle>
          <a:p>
            <a:r>
              <a:rPr lang="en-US"/>
              <a:t>Click icon below to insert an image or remove this placeholder to use the whitespace in another way</a:t>
            </a:r>
          </a:p>
        </p:txBody>
      </p:sp>
      <p:sp>
        <p:nvSpPr>
          <p:cNvPr id="13" name="Title 1"/>
          <p:cNvSpPr>
            <a:spLocks noGrp="1"/>
          </p:cNvSpPr>
          <p:nvPr>
            <p:ph type="title" hasCustomPrompt="1"/>
          </p:nvPr>
        </p:nvSpPr>
        <p:spPr bwMode="blackWhite">
          <a:xfrm>
            <a:off x="630000" y="1785600"/>
            <a:ext cx="4388400" cy="3286800"/>
          </a:xfrm>
          <a:prstGeom prst="rect">
            <a:avLst/>
          </a:prstGeom>
          <a:noFill/>
        </p:spPr>
        <p:txBody>
          <a:bodyPr wrap="square" lIns="0" tIns="0" rIns="320040" bIns="0" anchor="ctr">
            <a:noAutofit/>
          </a:bodyPr>
          <a:lstStyle>
            <a:lvl1pPr>
              <a:defRPr sz="4400">
                <a:solidFill>
                  <a:schemeClr val="bg1"/>
                </a:solidFill>
                <a:latin typeface="+mj-lt"/>
                <a:ea typeface="+mj-ea"/>
                <a:cs typeface="+mj-cs"/>
                <a:sym typeface="+mj-lt"/>
              </a:defRPr>
            </a:lvl1pPr>
          </a:lstStyle>
          <a:p>
            <a:r>
              <a:rPr lang="en-US"/>
              <a:t>Click to add title</a:t>
            </a:r>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a:solidFill>
                <a:schemeClr val="bg1">
                  <a:lumMod val="50000"/>
                </a:schemeClr>
              </a:solidFill>
              <a:latin typeface="+mn-lt"/>
              <a:ea typeface="+mn-ea"/>
              <a:cs typeface="+mn-cs"/>
              <a:sym typeface="+mn-lt"/>
            </a:endParaRPr>
          </a:p>
        </p:txBody>
      </p:sp>
      <p:sp>
        <p:nvSpPr>
          <p:cNvPr id="15" name="Date Placeholder 2"/>
          <p:cNvSpPr>
            <a:spLocks noGrp="1"/>
          </p:cNvSpPr>
          <p:nvPr>
            <p:ph type="dt" sz="half" idx="15"/>
          </p:nvPr>
        </p:nvSpPr>
        <p:spPr>
          <a:xfrm>
            <a:off x="9677400" y="6405036"/>
            <a:ext cx="1482051" cy="153888"/>
          </a:xfrm>
          <a:prstGeom prst="rect">
            <a:avLst/>
          </a:prstGeom>
        </p:spPr>
        <p:txBody>
          <a:bodyPr/>
          <a:lstStyle>
            <a:lvl1pPr>
              <a:defRPr>
                <a:solidFill>
                  <a:schemeClr val="bg1">
                    <a:lumMod val="50000"/>
                  </a:schemeClr>
                </a:solidFill>
                <a:latin typeface="+mn-lt"/>
                <a:ea typeface="+mn-ea"/>
                <a:cs typeface="+mn-cs"/>
                <a:sym typeface="+mn-lt"/>
              </a:defRPr>
            </a:lvl1pPr>
          </a:lstStyle>
          <a:p>
            <a:endParaRPr lang="en-US"/>
          </a:p>
        </p:txBody>
      </p:sp>
      <p:sp>
        <p:nvSpPr>
          <p:cNvPr id="17"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spTree>
    <p:extLst>
      <p:ext uri="{BB962C8B-B14F-4D97-AF65-F5344CB8AC3E}">
        <p14:creationId xmlns:p14="http://schemas.microsoft.com/office/powerpoint/2010/main" val="409233951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1.xml><?xml version="1.0" encoding="utf-8"?>
<p:sldLayout xmlns:a="http://schemas.openxmlformats.org/drawingml/2006/main" xmlns:r="http://schemas.openxmlformats.org/officeDocument/2006/relationships" xmlns:p="http://schemas.openxmlformats.org/presentationml/2006/main" showMasterSp="0" preserve="1" userDrawn="1">
  <p:cSld name="D. Green two third">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116764849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22882"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588" y="1588"/>
                        <a:ext cx="1588" cy="1588"/>
                      </a:xfrm>
                      <a:prstGeom prst="rect">
                        <a:avLst/>
                      </a:prstGeom>
                    </p:spPr>
                  </p:pic>
                </p:oleObj>
              </mc:Fallback>
            </mc:AlternateContent>
          </a:graphicData>
        </a:graphic>
      </p:graphicFrame>
      <p:pic>
        <p:nvPicPr>
          <p:cNvPr id="10" name="Picture 9"/>
          <p:cNvPicPr>
            <a:picLocks noChangeAspect="1"/>
          </p:cNvPicPr>
          <p:nvPr userDrawn="1"/>
        </p:nvPicPr>
        <p:blipFill rotWithShape="1">
          <a:blip r:embed="rId6">
            <a:extLst>
              <a:ext uri="{28A0092B-C50C-407E-A947-70E740481C1C}">
                <a14:useLocalDpi xmlns:a14="http://schemas.microsoft.com/office/drawing/2010/main" val="0"/>
              </a:ext>
            </a:extLst>
          </a:blip>
          <a:srcRect l="29398" t="8741" r="101" b="27"/>
          <a:stretch/>
        </p:blipFill>
        <p:spPr bwMode="ltGray">
          <a:xfrm flipH="1">
            <a:off x="7409849" y="0"/>
            <a:ext cx="416951" cy="6858000"/>
          </a:xfrm>
          <a:prstGeom prst="rect">
            <a:avLst/>
          </a:prstGeom>
        </p:spPr>
      </p:pic>
      <p:sp>
        <p:nvSpPr>
          <p:cNvPr id="11" name="Rectangle 10"/>
          <p:cNvSpPr/>
          <p:nvPr userDrawn="1"/>
        </p:nvSpPr>
        <p:spPr bwMode="gray">
          <a:xfrm>
            <a:off x="7819543" y="0"/>
            <a:ext cx="4372457"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a:solidFill>
                <a:schemeClr val="bg1"/>
              </a:solidFill>
              <a:latin typeface="+mn-lt"/>
              <a:ea typeface="+mn-ea"/>
              <a:cs typeface="+mn-cs"/>
              <a:sym typeface="+mn-lt"/>
            </a:endParaRPr>
          </a:p>
        </p:txBody>
      </p:sp>
      <p:sp>
        <p:nvSpPr>
          <p:cNvPr id="12" name="Picture Placeholder 5"/>
          <p:cNvSpPr>
            <a:spLocks noGrp="1"/>
          </p:cNvSpPr>
          <p:nvPr>
            <p:ph type="pic" sz="quarter" idx="11" hasCustomPrompt="1"/>
          </p:nvPr>
        </p:nvSpPr>
        <p:spPr>
          <a:xfrm>
            <a:off x="7820025" y="0"/>
            <a:ext cx="4371975" cy="6858000"/>
          </a:xfrm>
          <a:prstGeom prst="rect">
            <a:avLst/>
          </a:prstGeom>
          <a:noFill/>
        </p:spPr>
        <p:txBody>
          <a:bodyPr lIns="182880" tIns="914400" rIns="182880" bIns="914400"/>
          <a:lstStyle>
            <a:lvl1pPr algn="ctr">
              <a:defRPr sz="1600">
                <a:solidFill>
                  <a:schemeClr val="tx1"/>
                </a:solidFill>
                <a:latin typeface="+mn-lt"/>
                <a:ea typeface="+mn-ea"/>
                <a:cs typeface="+mn-cs"/>
                <a:sym typeface="+mn-lt"/>
              </a:defRPr>
            </a:lvl1pPr>
          </a:lstStyle>
          <a:p>
            <a:r>
              <a:rPr lang="en-US"/>
              <a:t>Click icon below to insert an image or remove this placeholder to use the whitespace in another way</a:t>
            </a:r>
          </a:p>
        </p:txBody>
      </p:sp>
      <p:sp>
        <p:nvSpPr>
          <p:cNvPr id="13" name="Date Placeholder 2"/>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ea typeface="+mn-ea"/>
                <a:cs typeface="+mn-cs"/>
                <a:sym typeface="+mn-lt"/>
              </a:defRPr>
            </a:lvl1pPr>
          </a:lstStyle>
          <a:p>
            <a:endParaRPr lang="en-US"/>
          </a:p>
        </p:txBody>
      </p:sp>
      <p:sp>
        <p:nvSpPr>
          <p:cNvPr id="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sp>
        <p:nvSpPr>
          <p:cNvPr id="15" name="Title 1"/>
          <p:cNvSpPr>
            <a:spLocks noGrp="1"/>
          </p:cNvSpPr>
          <p:nvPr>
            <p:ph type="title" hasCustomPrompt="1"/>
          </p:nvPr>
        </p:nvSpPr>
        <p:spPr bwMode="black">
          <a:xfrm>
            <a:off x="630936" y="1785600"/>
            <a:ext cx="6247552" cy="3286800"/>
          </a:xfrm>
          <a:prstGeom prst="rect">
            <a:avLst/>
          </a:prstGeom>
        </p:spPr>
        <p:txBody>
          <a:bodyPr anchor="ctr">
            <a:noAutofit/>
          </a:bodyPr>
          <a:lstStyle>
            <a:lvl1pPr>
              <a:defRPr sz="4400">
                <a:solidFill>
                  <a:schemeClr val="bg1"/>
                </a:solidFill>
                <a:latin typeface="+mj-lt"/>
                <a:ea typeface="+mj-ea"/>
                <a:cs typeface="+mj-cs"/>
                <a:sym typeface="+mj-lt"/>
              </a:defRPr>
            </a:lvl1pPr>
          </a:lstStyle>
          <a:p>
            <a:r>
              <a:rPr lang="en-US"/>
              <a:t>Click to add title</a:t>
            </a:r>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a:solidFill>
                <a:schemeClr val="bg1">
                  <a:lumMod val="50000"/>
                </a:schemeClr>
              </a:solidFill>
              <a:latin typeface="+mn-lt"/>
              <a:ea typeface="+mn-ea"/>
              <a:cs typeface="+mn-cs"/>
              <a:sym typeface="+mn-lt"/>
            </a:endParaRPr>
          </a:p>
        </p:txBody>
      </p:sp>
    </p:spTree>
    <p:extLst>
      <p:ext uri="{BB962C8B-B14F-4D97-AF65-F5344CB8AC3E}">
        <p14:creationId xmlns:p14="http://schemas.microsoft.com/office/powerpoint/2010/main" val="250909651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2.xml><?xml version="1.0" encoding="utf-8"?>
<p:sldLayout xmlns:a="http://schemas.openxmlformats.org/drawingml/2006/main" xmlns:r="http://schemas.openxmlformats.org/officeDocument/2006/relationships" xmlns:p="http://schemas.openxmlformats.org/presentationml/2006/main" showMasterSp="0" preserve="1" userDrawn="1">
  <p:cSld name="D. Left arrow">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3448764104"/>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23906" name="think-cell Slide" r:id="rId5" imgW="324" imgH="324" progId="TCLayout.ActiveDocument.1">
                  <p:embed/>
                </p:oleObj>
              </mc:Choice>
              <mc:Fallback>
                <p:oleObj name="think-cell Slide" r:id="rId5" imgW="324" imgH="324" progId="TCLayout.ActiveDocument.1">
                  <p:embed/>
                  <p:pic>
                    <p:nvPicPr>
                      <p:cNvPr id="3" name="Object 2"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4" name="Rectangle 3"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8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10"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a:solidFill>
                <a:prstClr val="white"/>
              </a:solidFill>
              <a:latin typeface="+mn-lt"/>
              <a:ea typeface="+mn-ea"/>
              <a:cs typeface="+mn-cs"/>
              <a:sym typeface="+mn-lt"/>
            </a:endParaRPr>
          </a:p>
        </p:txBody>
      </p:sp>
      <p:sp>
        <p:nvSpPr>
          <p:cNvPr id="13"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ea typeface="+mn-ea"/>
                <a:cs typeface="+mn-cs"/>
                <a:sym typeface="+mn-lt"/>
              </a:defRPr>
            </a:lvl1pPr>
          </a:lstStyle>
          <a:p>
            <a:endParaRPr lang="en-US"/>
          </a:p>
        </p:txBody>
      </p:sp>
      <p:sp>
        <p:nvSpPr>
          <p:cNvPr id="11"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a:solidFill>
                <a:schemeClr val="bg1"/>
              </a:solidFill>
              <a:latin typeface="+mn-lt"/>
              <a:ea typeface="+mn-ea"/>
              <a:cs typeface="+mn-cs"/>
              <a:sym typeface="+mn-lt"/>
            </a:endParaRPr>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sp>
        <p:nvSpPr>
          <p:cNvPr id="20" name="Title 2"/>
          <p:cNvSpPr>
            <a:spLocks noGrp="1"/>
          </p:cNvSpPr>
          <p:nvPr>
            <p:ph type="title" hasCustomPrompt="1"/>
          </p:nvPr>
        </p:nvSpPr>
        <p:spPr>
          <a:xfrm>
            <a:off x="630000" y="2764203"/>
            <a:ext cx="2478638" cy="1314311"/>
          </a:xfrm>
          <a:prstGeom prst="rect">
            <a:avLst/>
          </a:prstGeom>
        </p:spPr>
        <p:txBody>
          <a:bodyPr anchor="ctr">
            <a:noAutofit/>
          </a:bodyPr>
          <a:lstStyle>
            <a:lvl1pPr>
              <a:defRPr sz="2800">
                <a:solidFill>
                  <a:srgbClr val="00148C"/>
                </a:solidFill>
                <a:latin typeface="+mj-lt"/>
                <a:ea typeface="+mj-ea"/>
                <a:cs typeface="+mj-cs"/>
                <a:sym typeface="+mj-lt"/>
              </a:defRPr>
            </a:lvl1pPr>
          </a:lstStyle>
          <a:p>
            <a:r>
              <a:rPr lang="en-US">
                <a:solidFill>
                  <a:schemeClr val="tx2"/>
                </a:solidFill>
              </a:rPr>
              <a:t>Click to add title</a:t>
            </a:r>
          </a:p>
        </p:txBody>
      </p:sp>
      <p:pic>
        <p:nvPicPr>
          <p:cNvPr id="12" name="Picture 11"/>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3132442" y="3590399"/>
            <a:ext cx="1365250" cy="3382962"/>
          </a:xfrm>
          <a:custGeom>
            <a:avLst/>
            <a:gdLst>
              <a:gd name="connsiteX0" fmla="*/ 919541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264716 h 3382962"/>
              <a:gd name="connsiteX5" fmla="*/ 129871 w 1365250"/>
              <a:gd name="connsiteY5" fmla="*/ 3267601 h 3382962"/>
              <a:gd name="connsiteX6" fmla="*/ 0 w 1365250"/>
              <a:gd name="connsiteY6" fmla="*/ 0 h 3382962"/>
              <a:gd name="connsiteX7" fmla="*/ 909386 w 1365250"/>
              <a:gd name="connsiteY7" fmla="*/ 0 h 3382962"/>
              <a:gd name="connsiteX8" fmla="*/ 0 w 1365250"/>
              <a:gd name="connsiteY8" fmla="*/ 298560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738720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3.xml><?xml version="1.0" encoding="utf-8"?>
<p:sldLayout xmlns:a="http://schemas.openxmlformats.org/drawingml/2006/main" xmlns:r="http://schemas.openxmlformats.org/officeDocument/2006/relationships" xmlns:p="http://schemas.openxmlformats.org/presentationml/2006/main" showMasterSp="0" preserve="1" userDrawn="1">
  <p:cSld name="D. Green left arrow">
    <p:bg>
      <p:bgPr>
        <a:solidFill>
          <a:srgbClr val="FFFFFF"/>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28144513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24930"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0"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flip="none" rotWithShape="1">
            <a:gsLst>
              <a:gs pos="0">
                <a:srgbClr val="00148C"/>
              </a:gs>
              <a:gs pos="100000">
                <a:srgbClr val="000F69"/>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a:solidFill>
                <a:prstClr val="white"/>
              </a:solidFill>
              <a:latin typeface="+mn-lt"/>
              <a:ea typeface="+mn-ea"/>
              <a:cs typeface="+mn-cs"/>
              <a:sym typeface="+mn-lt"/>
            </a:endParaRPr>
          </a:p>
        </p:txBody>
      </p:sp>
      <p:sp>
        <p:nvSpPr>
          <p:cNvPr id="5" name="Title 4"/>
          <p:cNvSpPr>
            <a:spLocks noGrp="1"/>
          </p:cNvSpPr>
          <p:nvPr>
            <p:ph type="title" hasCustomPrompt="1"/>
          </p:nvPr>
        </p:nvSpPr>
        <p:spPr>
          <a:xfrm>
            <a:off x="630000" y="2764203"/>
            <a:ext cx="2478638" cy="1314311"/>
          </a:xfrm>
        </p:spPr>
        <p:txBody>
          <a:bodyPr anchor="ctr" anchorCtr="0">
            <a:noAutofit/>
          </a:bodyPr>
          <a:lstStyle>
            <a:lvl1pPr>
              <a:defRPr>
                <a:solidFill>
                  <a:srgbClr val="FFFFFF"/>
                </a:solidFill>
                <a:latin typeface="+mj-lt"/>
                <a:ea typeface="+mj-ea"/>
                <a:cs typeface="+mj-cs"/>
                <a:sym typeface="+mj-lt"/>
              </a:defRPr>
            </a:lvl1pPr>
          </a:lstStyle>
          <a:p>
            <a:r>
              <a:rPr lang="en-US"/>
              <a:t>Click to add title</a:t>
            </a:r>
          </a:p>
        </p:txBody>
      </p:sp>
      <p:sp>
        <p:nvSpPr>
          <p:cNvPr id="15"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ea typeface="+mn-ea"/>
                <a:cs typeface="+mn-cs"/>
                <a:sym typeface="+mn-lt"/>
              </a:defRPr>
            </a:lvl1pPr>
          </a:lstStyle>
          <a:p>
            <a:endParaRPr lang="en-US"/>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lumMod val="50000"/>
                </a:schemeClr>
              </a:solidFill>
              <a:latin typeface="+mn-lt"/>
              <a:ea typeface="+mn-ea"/>
              <a:cs typeface="+mn-cs"/>
              <a:sym typeface="+mn-lt"/>
            </a:endParaRPr>
          </a:p>
        </p:txBody>
      </p:sp>
      <p:sp>
        <p:nvSpPr>
          <p:cNvPr id="17"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pic>
        <p:nvPicPr>
          <p:cNvPr id="9" name="Picture 8"/>
          <p:cNvPicPr>
            <a:picLocks noChangeAspect="1"/>
          </p:cNvPicPr>
          <p:nvPr userDrawn="1"/>
        </p:nvPicPr>
        <p:blipFill rotWithShape="1">
          <a:blip r:embed="rId6">
            <a:extLst>
              <a:ext uri="{28A0092B-C50C-407E-A947-70E740481C1C}">
                <a14:useLocalDpi xmlns:a14="http://schemas.microsoft.com/office/drawing/2010/main" val="0"/>
              </a:ext>
            </a:extLst>
          </a:blip>
          <a:srcRect t="6216" b="7716"/>
          <a:stretch/>
        </p:blipFill>
        <p:spPr>
          <a:xfrm rot="120000">
            <a:off x="2174642" y="3402828"/>
            <a:ext cx="2694666" cy="3461745"/>
          </a:xfrm>
          <a:custGeom>
            <a:avLst/>
            <a:gdLst>
              <a:gd name="connsiteX0" fmla="*/ 0 w 2694666"/>
              <a:gd name="connsiteY0" fmla="*/ 0 h 3461745"/>
              <a:gd name="connsiteX1" fmla="*/ 2694666 w 2694666"/>
              <a:gd name="connsiteY1" fmla="*/ 0 h 3461745"/>
              <a:gd name="connsiteX2" fmla="*/ 2694666 w 2694666"/>
              <a:gd name="connsiteY2" fmla="*/ 3461745 h 3461745"/>
              <a:gd name="connsiteX3" fmla="*/ 1325678 w 2694666"/>
              <a:gd name="connsiteY3" fmla="*/ 3461745 h 3461745"/>
              <a:gd name="connsiteX4" fmla="*/ 1671729 w 2694666"/>
              <a:gd name="connsiteY4" fmla="*/ 3449661 h 3461745"/>
              <a:gd name="connsiteX5" fmla="*/ 1894583 w 2694666"/>
              <a:gd name="connsiteY5" fmla="*/ 6023 h 3461745"/>
              <a:gd name="connsiteX6" fmla="*/ 1847153 w 2694666"/>
              <a:gd name="connsiteY6" fmla="*/ 12445 h 3461745"/>
              <a:gd name="connsiteX7" fmla="*/ 1149427 w 2694666"/>
              <a:gd name="connsiteY7" fmla="*/ 3461745 h 3461745"/>
              <a:gd name="connsiteX8" fmla="*/ 0 w 2694666"/>
              <a:gd name="connsiteY8" fmla="*/ 3461745 h 3461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4666" h="3461745">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p:spPr>
      </p:pic>
    </p:spTree>
    <p:extLst>
      <p:ext uri="{BB962C8B-B14F-4D97-AF65-F5344CB8AC3E}">
        <p14:creationId xmlns:p14="http://schemas.microsoft.com/office/powerpoint/2010/main" val="286673586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4.xml><?xml version="1.0" encoding="utf-8"?>
<p:sldLayout xmlns:a="http://schemas.openxmlformats.org/drawingml/2006/main" xmlns:r="http://schemas.openxmlformats.org/officeDocument/2006/relationships" xmlns:p="http://schemas.openxmlformats.org/presentationml/2006/main" showMasterSp="0" preserve="1" userDrawn="1">
  <p:cSld name="D. Arrow one third">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362968689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25954" name="think-cell Slide" r:id="rId5" imgW="383" imgH="384" progId="TCLayout.ActiveDocument.1">
                  <p:embed/>
                </p:oleObj>
              </mc:Choice>
              <mc:Fallback>
                <p:oleObj name="think-cell Slide" r:id="rId5" imgW="383" imgH="384" progId="TCLayout.ActiveDocument.1">
                  <p:embed/>
                  <p:pic>
                    <p:nvPicPr>
                      <p:cNvPr id="3" name="Object 2"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44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9" name="TextBox 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a:solidFill>
                <a:schemeClr val="bg1"/>
              </a:solidFill>
              <a:latin typeface="+mn-lt"/>
              <a:ea typeface="+mn-ea"/>
              <a:cs typeface="+mn-cs"/>
              <a:sym typeface="+mn-lt"/>
            </a:endParaRPr>
          </a:p>
        </p:txBody>
      </p:sp>
      <p:sp>
        <p:nvSpPr>
          <p:cNvPr id="10" name="Date Placeholder 7"/>
          <p:cNvSpPr>
            <a:spLocks noGrp="1"/>
          </p:cNvSpPr>
          <p:nvPr>
            <p:ph type="dt" sz="half" idx="11"/>
          </p:nvPr>
        </p:nvSpPr>
        <p:spPr>
          <a:xfrm>
            <a:off x="9677400" y="6405036"/>
            <a:ext cx="1482051" cy="153888"/>
          </a:xfrm>
          <a:prstGeom prst="rect">
            <a:avLst/>
          </a:prstGeom>
        </p:spPr>
        <p:txBody>
          <a:bodyPr/>
          <a:lstStyle>
            <a:lvl1pPr>
              <a:defRPr>
                <a:solidFill>
                  <a:schemeClr val="bg1"/>
                </a:solidFill>
                <a:latin typeface="+mn-lt"/>
                <a:ea typeface="+mn-ea"/>
                <a:cs typeface="+mn-cs"/>
                <a:sym typeface="+mn-lt"/>
              </a:defRPr>
            </a:lvl1pPr>
          </a:lstStyle>
          <a:p>
            <a:endParaRPr lang="en-US"/>
          </a:p>
        </p:txBody>
      </p:sp>
      <p:sp>
        <p:nvSpPr>
          <p:cNvPr id="17"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a:solidFill>
                <a:schemeClr val="bg1"/>
              </a:solidFill>
              <a:latin typeface="+mn-lt"/>
              <a:ea typeface="+mn-ea"/>
              <a:cs typeface="+mn-cs"/>
              <a:sym typeface="+mn-lt"/>
            </a:endParaRPr>
          </a:p>
        </p:txBody>
      </p:sp>
      <p:sp>
        <p:nvSpPr>
          <p:cNvPr id="19" name="Pentagon 3"/>
          <p:cNvSpPr/>
          <p:nvPr userDrawn="1"/>
        </p:nvSpPr>
        <p:spPr bwMode="white">
          <a:xfrm>
            <a:off x="1" y="0"/>
            <a:ext cx="5426920" cy="6858000"/>
          </a:xfrm>
          <a:prstGeom prst="homePlate">
            <a:avLst>
              <a:gd name="adj" fmla="val 12939"/>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a:solidFill>
                <a:prstClr val="white"/>
              </a:solidFill>
              <a:latin typeface="+mn-lt"/>
              <a:ea typeface="+mn-ea"/>
              <a:cs typeface="+mn-cs"/>
              <a:sym typeface="+mn-lt"/>
            </a:endParaRPr>
          </a:p>
        </p:txBody>
      </p:sp>
      <p:sp>
        <p:nvSpPr>
          <p:cNvPr id="20"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1">
                <a:solidFill>
                  <a:srgbClr val="00148C"/>
                </a:solidFill>
                <a:latin typeface="+mj-lt"/>
                <a:ea typeface="+mj-ea"/>
                <a:cs typeface="+mj-cs"/>
                <a:sym typeface="+mj-lt"/>
              </a:defRPr>
            </a:lvl1pPr>
          </a:lstStyle>
          <a:p>
            <a:r>
              <a:rPr lang="en-US"/>
              <a:t>Click to add title</a:t>
            </a:r>
          </a:p>
        </p:txBody>
      </p:sp>
      <p:pic>
        <p:nvPicPr>
          <p:cNvPr id="11" name="Picture 10"/>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4581525" y="3394392"/>
            <a:ext cx="1298575" cy="3571875"/>
          </a:xfrm>
          <a:custGeom>
            <a:avLst/>
            <a:gdLst>
              <a:gd name="connsiteX0" fmla="*/ 0 w 1298575"/>
              <a:gd name="connsiteY0" fmla="*/ 0 h 3571875"/>
              <a:gd name="connsiteX1" fmla="*/ 1298575 w 1298575"/>
              <a:gd name="connsiteY1" fmla="*/ 0 h 3571875"/>
              <a:gd name="connsiteX2" fmla="*/ 1298575 w 1298575"/>
              <a:gd name="connsiteY2" fmla="*/ 3571875 h 3571875"/>
              <a:gd name="connsiteX3" fmla="*/ 0 w 1298575"/>
              <a:gd name="connsiteY3" fmla="*/ 3571875 h 3571875"/>
              <a:gd name="connsiteX4" fmla="*/ 0 w 1298575"/>
              <a:gd name="connsiteY4" fmla="*/ 3465683 h 3571875"/>
              <a:gd name="connsiteX5" fmla="*/ 139700 w 1298575"/>
              <a:gd name="connsiteY5" fmla="*/ 3466783 h 3571875"/>
              <a:gd name="connsiteX6" fmla="*/ 841375 w 1298575"/>
              <a:gd name="connsiteY6" fmla="*/ 21908 h 3571875"/>
              <a:gd name="connsiteX7" fmla="*/ 0 w 1298575"/>
              <a:gd name="connsiteY7" fmla="*/ 2642743 h 357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8575" h="3571875">
                <a:moveTo>
                  <a:pt x="0" y="0"/>
                </a:moveTo>
                <a:lnTo>
                  <a:pt x="1298575" y="0"/>
                </a:lnTo>
                <a:lnTo>
                  <a:pt x="1298575" y="3571875"/>
                </a:lnTo>
                <a:lnTo>
                  <a:pt x="0" y="3571875"/>
                </a:lnTo>
                <a:lnTo>
                  <a:pt x="0" y="3465683"/>
                </a:lnTo>
                <a:lnTo>
                  <a:pt x="139700" y="3466783"/>
                </a:lnTo>
                <a:lnTo>
                  <a:pt x="841375" y="21908"/>
                </a:lnTo>
                <a:lnTo>
                  <a:pt x="0" y="26427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185457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5.xml><?xml version="1.0" encoding="utf-8"?>
<p:sldLayout xmlns:a="http://schemas.openxmlformats.org/drawingml/2006/main" xmlns:r="http://schemas.openxmlformats.org/officeDocument/2006/relationships" xmlns:p="http://schemas.openxmlformats.org/presentationml/2006/main" showMasterSp="0" preserve="1" userDrawn="1">
  <p:cSld name="D. Green arrow one third">
    <p:bg>
      <p:bgPr>
        <a:solidFill>
          <a:srgbClr val="FFFFFF"/>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344844044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26978" name="think-cell Slide" r:id="rId5" imgW="383" imgH="384" progId="TCLayout.ActiveDocument.1">
                  <p:embed/>
                </p:oleObj>
              </mc:Choice>
              <mc:Fallback>
                <p:oleObj name="think-cell Slide" r:id="rId5" imgW="383" imgH="384" progId="TCLayout.ActiveDocument.1">
                  <p:embed/>
                  <p:pic>
                    <p:nvPicPr>
                      <p:cNvPr id="3" name="Object 2"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44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19" name="Pentagon 3"/>
          <p:cNvSpPr/>
          <p:nvPr userDrawn="1"/>
        </p:nvSpPr>
        <p:spPr bwMode="white">
          <a:xfrm>
            <a:off x="1" y="0"/>
            <a:ext cx="5426920" cy="6858000"/>
          </a:xfrm>
          <a:prstGeom prst="homePlate">
            <a:avLst>
              <a:gd name="adj" fmla="val 12939"/>
            </a:avLst>
          </a:prstGeom>
          <a:gradFill flip="none" rotWithShape="1">
            <a:gsLst>
              <a:gs pos="0">
                <a:srgbClr val="00148C"/>
              </a:gs>
              <a:gs pos="100000">
                <a:srgbClr val="000F69"/>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a:solidFill>
                <a:prstClr val="white"/>
              </a:solidFill>
              <a:latin typeface="+mn-lt"/>
              <a:ea typeface="+mn-ea"/>
              <a:cs typeface="+mn-cs"/>
              <a:sym typeface="+mn-lt"/>
            </a:endParaRPr>
          </a:p>
        </p:txBody>
      </p:sp>
      <p:sp>
        <p:nvSpPr>
          <p:cNvPr id="20"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1">
                <a:solidFill>
                  <a:srgbClr val="FFFFFF"/>
                </a:solidFill>
                <a:latin typeface="+mj-lt"/>
                <a:ea typeface="+mj-ea"/>
                <a:cs typeface="+mj-cs"/>
                <a:sym typeface="+mj-lt"/>
              </a:defRPr>
            </a:lvl1pPr>
          </a:lstStyle>
          <a:p>
            <a:r>
              <a:rPr lang="en-US"/>
              <a:t>Click to add title</a:t>
            </a:r>
          </a:p>
        </p:txBody>
      </p:sp>
      <p:sp>
        <p:nvSpPr>
          <p:cNvPr id="13"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ea typeface="+mn-ea"/>
                <a:cs typeface="+mn-cs"/>
                <a:sym typeface="+mn-lt"/>
              </a:defRPr>
            </a:lvl1pPr>
          </a:lstStyle>
          <a:p>
            <a:endParaRPr lang="en-US"/>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lumMod val="50000"/>
                </a:schemeClr>
              </a:solidFill>
              <a:latin typeface="+mn-lt"/>
              <a:ea typeface="+mn-ea"/>
              <a:cs typeface="+mn-cs"/>
              <a:sym typeface="+mn-lt"/>
            </a:endParaRPr>
          </a:p>
        </p:txBody>
      </p:sp>
      <p:sp>
        <p:nvSpPr>
          <p:cNvPr id="15"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pic>
        <p:nvPicPr>
          <p:cNvPr id="9" name="Picture 8"/>
          <p:cNvPicPr>
            <a:picLocks noChangeAspect="1"/>
          </p:cNvPicPr>
          <p:nvPr userDrawn="1"/>
        </p:nvPicPr>
        <p:blipFill rotWithShape="1">
          <a:blip r:embed="rId7">
            <a:extLst>
              <a:ext uri="{28A0092B-C50C-407E-A947-70E740481C1C}">
                <a14:useLocalDpi xmlns:a14="http://schemas.microsoft.com/office/drawing/2010/main" val="0"/>
              </a:ext>
            </a:extLst>
          </a:blip>
          <a:srcRect t="7562" b="6867"/>
          <a:stretch/>
        </p:blipFill>
        <p:spPr>
          <a:xfrm>
            <a:off x="3578059" y="3416300"/>
            <a:ext cx="2694666" cy="3441700"/>
          </a:xfrm>
          <a:custGeom>
            <a:avLst/>
            <a:gdLst>
              <a:gd name="connsiteX0" fmla="*/ 2040063 w 2694666"/>
              <a:gd name="connsiteY0" fmla="*/ 0 h 3441700"/>
              <a:gd name="connsiteX1" fmla="*/ 2694666 w 2694666"/>
              <a:gd name="connsiteY1" fmla="*/ 0 h 3441700"/>
              <a:gd name="connsiteX2" fmla="*/ 2694666 w 2694666"/>
              <a:gd name="connsiteY2" fmla="*/ 3441700 h 3441700"/>
              <a:gd name="connsiteX3" fmla="*/ 1510783 w 2694666"/>
              <a:gd name="connsiteY3" fmla="*/ 3441700 h 3441700"/>
              <a:gd name="connsiteX4" fmla="*/ 1816742 w 2694666"/>
              <a:gd name="connsiteY4" fmla="*/ 365420 h 3441700"/>
              <a:gd name="connsiteX5" fmla="*/ 2022641 w 2694666"/>
              <a:gd name="connsiteY5" fmla="*/ 379413 h 3441700"/>
              <a:gd name="connsiteX6" fmla="*/ 0 w 2694666"/>
              <a:gd name="connsiteY6" fmla="*/ 0 h 3441700"/>
              <a:gd name="connsiteX7" fmla="*/ 1846270 w 2694666"/>
              <a:gd name="connsiteY7" fmla="*/ 0 h 3441700"/>
              <a:gd name="connsiteX8" fmla="*/ 1848810 w 2694666"/>
              <a:gd name="connsiteY8" fmla="*/ 12700 h 3441700"/>
              <a:gd name="connsiteX9" fmla="*/ 1777372 w 2694666"/>
              <a:gd name="connsiteY9" fmla="*/ 362744 h 3441700"/>
              <a:gd name="connsiteX10" fmla="*/ 1780172 w 2694666"/>
              <a:gd name="connsiteY10" fmla="*/ 362934 h 3441700"/>
              <a:gd name="connsiteX11" fmla="*/ 1144340 w 2694666"/>
              <a:gd name="connsiteY11" fmla="*/ 3441700 h 3441700"/>
              <a:gd name="connsiteX12" fmla="*/ 0 w 2694666"/>
              <a:gd name="connsiteY12" fmla="*/ 3441700 h 344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94666" h="344170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p:spPr>
      </p:pic>
    </p:spTree>
    <p:extLst>
      <p:ext uri="{BB962C8B-B14F-4D97-AF65-F5344CB8AC3E}">
        <p14:creationId xmlns:p14="http://schemas.microsoft.com/office/powerpoint/2010/main" val="427125835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6.xml><?xml version="1.0" encoding="utf-8"?>
<p:sldLayout xmlns:a="http://schemas.openxmlformats.org/drawingml/2006/main" xmlns:r="http://schemas.openxmlformats.org/officeDocument/2006/relationships" xmlns:p="http://schemas.openxmlformats.org/presentationml/2006/main" showMasterSp="0" preserve="1" userDrawn="1">
  <p:cSld name="D. Arrow half">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ext uri="{D42A27DB-BD31-4B8C-83A1-F6EECF244321}">
                <p14:modId xmlns:p14="http://schemas.microsoft.com/office/powerpoint/2010/main" val="312734781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28002" name="think-cell Slide" r:id="rId5" imgW="383" imgH="384" progId="TCLayout.ActiveDocument.1">
                  <p:embed/>
                </p:oleObj>
              </mc:Choice>
              <mc:Fallback>
                <p:oleObj name="think-cell Slide" r:id="rId5" imgW="383" imgH="384" progId="TCLayout.ActiveDocument.1">
                  <p:embed/>
                  <p:pic>
                    <p:nvPicPr>
                      <p:cNvPr id="4" name="Object 3"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8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9" name="Pentagon 8"/>
          <p:cNvSpPr/>
          <p:nvPr/>
        </p:nvSpPr>
        <p:spPr bwMode="white">
          <a:xfrm>
            <a:off x="0" y="0"/>
            <a:ext cx="6363546" cy="6858000"/>
          </a:xfrm>
          <a:prstGeom prst="homePlate">
            <a:avLst>
              <a:gd name="adj" fmla="val 12939"/>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a:solidFill>
                <a:prstClr val="white"/>
              </a:solidFill>
              <a:latin typeface="+mn-lt"/>
              <a:ea typeface="+mn-ea"/>
              <a:cs typeface="+mn-cs"/>
              <a:sym typeface="+mn-lt"/>
            </a:endParaRPr>
          </a:p>
        </p:txBody>
      </p:sp>
      <p:sp>
        <p:nvSpPr>
          <p:cNvPr id="3" name="Title 2"/>
          <p:cNvSpPr>
            <a:spLocks noGrp="1"/>
          </p:cNvSpPr>
          <p:nvPr>
            <p:ph type="title" hasCustomPrompt="1"/>
          </p:nvPr>
        </p:nvSpPr>
        <p:spPr>
          <a:xfrm>
            <a:off x="630000" y="622800"/>
            <a:ext cx="4747822" cy="387798"/>
          </a:xfrm>
          <a:prstGeom prst="rect">
            <a:avLst/>
          </a:prstGeom>
        </p:spPr>
        <p:txBody>
          <a:bodyPr/>
          <a:lstStyle>
            <a:lvl1pPr>
              <a:defRPr sz="2800">
                <a:solidFill>
                  <a:srgbClr val="00148C"/>
                </a:solidFill>
                <a:latin typeface="+mj-lt"/>
                <a:ea typeface="+mj-ea"/>
                <a:cs typeface="+mj-cs"/>
                <a:sym typeface="+mj-lt"/>
              </a:defRPr>
            </a:lvl1pPr>
          </a:lstStyle>
          <a:p>
            <a:r>
              <a:rPr lang="en-US"/>
              <a:t>Click to add title</a:t>
            </a: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ea typeface="+mn-ea"/>
                <a:cs typeface="+mn-cs"/>
                <a:sym typeface="+mn-lt"/>
              </a:defRPr>
            </a:lvl1pPr>
          </a:lstStyle>
          <a:p>
            <a:endParaRPr lang="en-US"/>
          </a:p>
        </p:txBody>
      </p:sp>
      <p:sp>
        <p:nvSpPr>
          <p:cNvPr id="18"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a:solidFill>
                <a:schemeClr val="bg1"/>
              </a:solidFill>
              <a:latin typeface="+mn-lt"/>
              <a:ea typeface="+mn-ea"/>
              <a:cs typeface="+mn-cs"/>
              <a:sym typeface="+mn-lt"/>
            </a:endParaRPr>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pic>
        <p:nvPicPr>
          <p:cNvPr id="10" name="Picture 9"/>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5397806" y="3589606"/>
            <a:ext cx="1365250" cy="3382962"/>
          </a:xfrm>
          <a:custGeom>
            <a:avLst/>
            <a:gdLst>
              <a:gd name="connsiteX0" fmla="*/ 920598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320782 h 3382962"/>
              <a:gd name="connsiteX5" fmla="*/ 126694 w 1365250"/>
              <a:gd name="connsiteY5" fmla="*/ 3320782 h 3382962"/>
              <a:gd name="connsiteX6" fmla="*/ 0 w 1365250"/>
              <a:gd name="connsiteY6" fmla="*/ 0 h 3382962"/>
              <a:gd name="connsiteX7" fmla="*/ 908172 w 1365250"/>
              <a:gd name="connsiteY7" fmla="*/ 0 h 3382962"/>
              <a:gd name="connsiteX8" fmla="*/ 0 w 1365250"/>
              <a:gd name="connsiteY8" fmla="*/ 289035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498729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7.xml><?xml version="1.0" encoding="utf-8"?>
<p:sldLayout xmlns:a="http://schemas.openxmlformats.org/drawingml/2006/main" xmlns:r="http://schemas.openxmlformats.org/officeDocument/2006/relationships" xmlns:p="http://schemas.openxmlformats.org/presentationml/2006/main" showMasterSp="0" preserve="1" userDrawn="1">
  <p:cSld name="D. Green arrow half">
    <p:bg>
      <p:bgPr>
        <a:solidFill>
          <a:srgbClr val="FFFFFF"/>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ext uri="{D42A27DB-BD31-4B8C-83A1-F6EECF244321}">
                <p14:modId xmlns:p14="http://schemas.microsoft.com/office/powerpoint/2010/main" val="9947928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29026" name="think-cell Slide" r:id="rId5" imgW="383" imgH="384" progId="TCLayout.ActiveDocument.1">
                  <p:embed/>
                </p:oleObj>
              </mc:Choice>
              <mc:Fallback>
                <p:oleObj name="think-cell Slide" r:id="rId5" imgW="383" imgH="384" progId="TCLayout.ActiveDocument.1">
                  <p:embed/>
                  <p:pic>
                    <p:nvPicPr>
                      <p:cNvPr id="4" name="Object 3"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8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9" name="Pentagon 8"/>
          <p:cNvSpPr/>
          <p:nvPr/>
        </p:nvSpPr>
        <p:spPr bwMode="white">
          <a:xfrm>
            <a:off x="0" y="0"/>
            <a:ext cx="6363546" cy="6858000"/>
          </a:xfrm>
          <a:prstGeom prst="homePlate">
            <a:avLst>
              <a:gd name="adj" fmla="val 12939"/>
            </a:avLst>
          </a:prstGeom>
          <a:gradFill flip="none" rotWithShape="1">
            <a:gsLst>
              <a:gs pos="0">
                <a:srgbClr val="00148C"/>
              </a:gs>
              <a:gs pos="100000">
                <a:srgbClr val="000F69"/>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a:solidFill>
                <a:prstClr val="white"/>
              </a:solidFill>
              <a:latin typeface="+mn-lt"/>
              <a:ea typeface="+mn-ea"/>
              <a:cs typeface="+mn-cs"/>
              <a:sym typeface="+mn-lt"/>
            </a:endParaRPr>
          </a:p>
        </p:txBody>
      </p:sp>
      <p:sp>
        <p:nvSpPr>
          <p:cNvPr id="3" name="Title 2"/>
          <p:cNvSpPr>
            <a:spLocks noGrp="1"/>
          </p:cNvSpPr>
          <p:nvPr>
            <p:ph type="title" hasCustomPrompt="1"/>
          </p:nvPr>
        </p:nvSpPr>
        <p:spPr>
          <a:xfrm>
            <a:off x="630000" y="622800"/>
            <a:ext cx="4747822" cy="387798"/>
          </a:xfrm>
          <a:prstGeom prst="rect">
            <a:avLst/>
          </a:prstGeom>
        </p:spPr>
        <p:txBody>
          <a:bodyPr/>
          <a:lstStyle>
            <a:lvl1pPr>
              <a:defRPr sz="2800">
                <a:solidFill>
                  <a:srgbClr val="FFFFFF"/>
                </a:solidFill>
                <a:latin typeface="+mj-lt"/>
                <a:ea typeface="+mj-ea"/>
                <a:cs typeface="+mj-cs"/>
                <a:sym typeface="+mj-lt"/>
              </a:defRPr>
            </a:lvl1pPr>
          </a:lstStyle>
          <a:p>
            <a:r>
              <a:rPr lang="en-US"/>
              <a:t>Click to add title</a:t>
            </a:r>
          </a:p>
        </p:txBody>
      </p:sp>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ea typeface="+mn-ea"/>
                <a:cs typeface="+mn-cs"/>
                <a:sym typeface="+mn-lt"/>
              </a:defRPr>
            </a:lvl1pPr>
          </a:lstStyle>
          <a:p>
            <a:endParaRPr lang="en-US"/>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lumMod val="50000"/>
                </a:schemeClr>
              </a:solidFill>
              <a:latin typeface="+mn-lt"/>
              <a:ea typeface="+mn-ea"/>
              <a:cs typeface="+mn-cs"/>
              <a:sym typeface="+mn-lt"/>
            </a:endParaRPr>
          </a:p>
        </p:txBody>
      </p:sp>
      <p:sp>
        <p:nvSpPr>
          <p:cNvPr id="15"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pic>
        <p:nvPicPr>
          <p:cNvPr id="10" name="Picture 9"/>
          <p:cNvPicPr>
            <a:picLocks noChangeAspect="1"/>
          </p:cNvPicPr>
          <p:nvPr userDrawn="1"/>
        </p:nvPicPr>
        <p:blipFill rotWithShape="1">
          <a:blip r:embed="rId7">
            <a:extLst>
              <a:ext uri="{28A0092B-C50C-407E-A947-70E740481C1C}">
                <a14:useLocalDpi xmlns:a14="http://schemas.microsoft.com/office/drawing/2010/main" val="0"/>
              </a:ext>
            </a:extLst>
          </a:blip>
          <a:srcRect t="9052" b="6867"/>
          <a:stretch/>
        </p:blipFill>
        <p:spPr>
          <a:xfrm rot="120000">
            <a:off x="4460172" y="3407803"/>
            <a:ext cx="2694666" cy="3456551"/>
          </a:xfrm>
          <a:custGeom>
            <a:avLst/>
            <a:gdLst>
              <a:gd name="connsiteX0" fmla="*/ 2136534 w 2694666"/>
              <a:gd name="connsiteY0" fmla="*/ 0 h 3456551"/>
              <a:gd name="connsiteX1" fmla="*/ 2694666 w 2694666"/>
              <a:gd name="connsiteY1" fmla="*/ 0 h 3456551"/>
              <a:gd name="connsiteX2" fmla="*/ 2694666 w 2694666"/>
              <a:gd name="connsiteY2" fmla="*/ 3456551 h 3456551"/>
              <a:gd name="connsiteX3" fmla="*/ 1957033 w 2694666"/>
              <a:gd name="connsiteY3" fmla="*/ 3456551 h 3456551"/>
              <a:gd name="connsiteX4" fmla="*/ 1856842 w 2694666"/>
              <a:gd name="connsiteY4" fmla="*/ 432620 h 3456551"/>
              <a:gd name="connsiteX5" fmla="*/ 1914577 w 2694666"/>
              <a:gd name="connsiteY5" fmla="*/ 426057 h 3456551"/>
              <a:gd name="connsiteX6" fmla="*/ 0 w 2694666"/>
              <a:gd name="connsiteY6" fmla="*/ 0 h 3456551"/>
              <a:gd name="connsiteX7" fmla="*/ 1841687 w 2694666"/>
              <a:gd name="connsiteY7" fmla="*/ 0 h 3456551"/>
              <a:gd name="connsiteX8" fmla="*/ 1142595 w 2694666"/>
              <a:gd name="connsiteY8" fmla="*/ 3456551 h 3456551"/>
              <a:gd name="connsiteX9" fmla="*/ 0 w 2694666"/>
              <a:gd name="connsiteY9"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94666" h="3456551">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p:spPr>
      </p:pic>
    </p:spTree>
    <p:extLst>
      <p:ext uri="{BB962C8B-B14F-4D97-AF65-F5344CB8AC3E}">
        <p14:creationId xmlns:p14="http://schemas.microsoft.com/office/powerpoint/2010/main" val="303778279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8.xml><?xml version="1.0" encoding="utf-8"?>
<p:sldLayout xmlns:a="http://schemas.openxmlformats.org/drawingml/2006/main" xmlns:r="http://schemas.openxmlformats.org/officeDocument/2006/relationships" xmlns:p="http://schemas.openxmlformats.org/presentationml/2006/main" showMasterSp="0" preserve="1" userDrawn="1">
  <p:cSld name="D. Arrow two third">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ext uri="{D42A27DB-BD31-4B8C-83A1-F6EECF244321}">
                <p14:modId xmlns:p14="http://schemas.microsoft.com/office/powerpoint/2010/main" val="282355024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30050" name="think-cell Slide" r:id="rId5" imgW="383" imgH="384" progId="TCLayout.ActiveDocument.1">
                  <p:embed/>
                </p:oleObj>
              </mc:Choice>
              <mc:Fallback>
                <p:oleObj name="think-cell Slide" r:id="rId5" imgW="383" imgH="384" progId="TCLayout.ActiveDocument.1">
                  <p:embed/>
                  <p:pic>
                    <p:nvPicPr>
                      <p:cNvPr id="4" name="Object 3"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8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rgbClr val="FFFFFF"/>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a:solidFill>
                <a:schemeClr val="bg1"/>
              </a:solidFill>
              <a:latin typeface="+mn-lt"/>
              <a:ea typeface="+mn-ea"/>
              <a:cs typeface="+mn-cs"/>
              <a:sym typeface="+mn-lt"/>
            </a:endParaRP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ea typeface="+mn-ea"/>
                <a:cs typeface="+mn-cs"/>
                <a:sym typeface="+mn-lt"/>
              </a:defRPr>
            </a:lvl1pPr>
          </a:lstStyle>
          <a:p>
            <a:endParaRPr lang="en-US"/>
          </a:p>
        </p:txBody>
      </p:sp>
      <p:sp>
        <p:nvSpPr>
          <p:cNvPr id="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a:solidFill>
                <a:schemeClr val="bg1"/>
              </a:solidFill>
              <a:latin typeface="+mn-lt"/>
              <a:ea typeface="+mn-ea"/>
              <a:cs typeface="+mn-cs"/>
              <a:sym typeface="+mn-lt"/>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sp>
        <p:nvSpPr>
          <p:cNvPr id="2" name="Title 1"/>
          <p:cNvSpPr>
            <a:spLocks noGrp="1"/>
          </p:cNvSpPr>
          <p:nvPr>
            <p:ph type="title" hasCustomPrompt="1"/>
          </p:nvPr>
        </p:nvSpPr>
        <p:spPr>
          <a:xfrm>
            <a:off x="630000" y="622800"/>
            <a:ext cx="6254496" cy="387798"/>
          </a:xfrm>
          <a:prstGeom prst="rect">
            <a:avLst/>
          </a:prstGeom>
        </p:spPr>
        <p:txBody>
          <a:bodyPr/>
          <a:lstStyle>
            <a:lvl1pPr>
              <a:defRPr sz="2800">
                <a:solidFill>
                  <a:srgbClr val="00148C"/>
                </a:solidFill>
                <a:latin typeface="+mj-lt"/>
                <a:ea typeface="+mj-ea"/>
                <a:cs typeface="+mj-cs"/>
                <a:sym typeface="+mj-lt"/>
              </a:defRPr>
            </a:lvl1pPr>
          </a:lstStyle>
          <a:p>
            <a:r>
              <a:rPr lang="en-US"/>
              <a:t>Click to add title</a:t>
            </a:r>
          </a:p>
        </p:txBody>
      </p:sp>
      <p:pic>
        <p:nvPicPr>
          <p:cNvPr id="11" name="Picture 10"/>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7490339" y="3589606"/>
            <a:ext cx="1365250" cy="3382962"/>
          </a:xfrm>
          <a:custGeom>
            <a:avLst/>
            <a:gdLst>
              <a:gd name="connsiteX0" fmla="*/ 911531 w 1365250"/>
              <a:gd name="connsiteY0" fmla="*/ 0 h 3382962"/>
              <a:gd name="connsiteX1" fmla="*/ 1365250 w 1365250"/>
              <a:gd name="connsiteY1" fmla="*/ 0 h 3382962"/>
              <a:gd name="connsiteX2" fmla="*/ 1365250 w 1365250"/>
              <a:gd name="connsiteY2" fmla="*/ 3382962 h 3382962"/>
              <a:gd name="connsiteX3" fmla="*/ 107988 w 1365250"/>
              <a:gd name="connsiteY3" fmla="*/ 3382962 h 3382962"/>
              <a:gd name="connsiteX4" fmla="*/ 111422 w 1365250"/>
              <a:gd name="connsiteY4" fmla="*/ 3368118 h 3382962"/>
              <a:gd name="connsiteX5" fmla="*/ 129661 w 1365250"/>
              <a:gd name="connsiteY5" fmla="*/ 3368407 h 3382962"/>
              <a:gd name="connsiteX6" fmla="*/ 890411 w 1365250"/>
              <a:gd name="connsiteY6" fmla="*/ 0 h 3382962"/>
              <a:gd name="connsiteX7" fmla="*/ 897808 w 1365250"/>
              <a:gd name="connsiteY7" fmla="*/ 0 h 3382962"/>
              <a:gd name="connsiteX8" fmla="*/ 870584 w 1365250"/>
              <a:gd name="connsiteY8" fmla="*/ 85726 h 3382962"/>
              <a:gd name="connsiteX9" fmla="*/ 0 w 1365250"/>
              <a:gd name="connsiteY9" fmla="*/ 0 h 3382962"/>
              <a:gd name="connsiteX10" fmla="*/ 852736 w 1365250"/>
              <a:gd name="connsiteY10" fmla="*/ 0 h 3382962"/>
              <a:gd name="connsiteX11" fmla="*/ 0 w 1365250"/>
              <a:gd name="connsiteY11" fmla="*/ 1883543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65250" h="3382962">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375701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9.xml><?xml version="1.0" encoding="utf-8"?>
<p:sldLayout xmlns:a="http://schemas.openxmlformats.org/drawingml/2006/main" xmlns:r="http://schemas.openxmlformats.org/officeDocument/2006/relationships" xmlns:p="http://schemas.openxmlformats.org/presentationml/2006/main" showMasterSp="0" preserve="1" userDrawn="1">
  <p:cSld name="D. Green arrow two third">
    <p:bg>
      <p:bgPr>
        <a:solidFill>
          <a:srgbClr val="FFFFFF"/>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ext uri="{D42A27DB-BD31-4B8C-83A1-F6EECF244321}">
                <p14:modId xmlns:p14="http://schemas.microsoft.com/office/powerpoint/2010/main" val="68214566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31074" name="think-cell Slide" r:id="rId5" imgW="383" imgH="384" progId="TCLayout.ActiveDocument.1">
                  <p:embed/>
                </p:oleObj>
              </mc:Choice>
              <mc:Fallback>
                <p:oleObj name="think-cell Slide" r:id="rId5" imgW="383" imgH="384" progId="TCLayout.ActiveDocument.1">
                  <p:embed/>
                  <p:pic>
                    <p:nvPicPr>
                      <p:cNvPr id="4" name="Object 3"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8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flip="none" rotWithShape="1">
            <a:gsLst>
              <a:gs pos="0">
                <a:srgbClr val="00148C"/>
              </a:gs>
              <a:gs pos="100000">
                <a:srgbClr val="000F69"/>
              </a:gs>
            </a:gsLst>
            <a:lin ang="8100000" scaled="1"/>
            <a:tileRect/>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a:solidFill>
                <a:schemeClr val="bg1"/>
              </a:solidFill>
              <a:latin typeface="+mn-lt"/>
              <a:ea typeface="+mn-ea"/>
              <a:cs typeface="+mn-cs"/>
              <a:sym typeface="+mn-lt"/>
            </a:endParaRPr>
          </a:p>
        </p:txBody>
      </p:sp>
      <p:sp>
        <p:nvSpPr>
          <p:cNvPr id="2" name="Title 1"/>
          <p:cNvSpPr>
            <a:spLocks noGrp="1"/>
          </p:cNvSpPr>
          <p:nvPr>
            <p:ph type="title" hasCustomPrompt="1"/>
          </p:nvPr>
        </p:nvSpPr>
        <p:spPr>
          <a:xfrm>
            <a:off x="630000" y="622800"/>
            <a:ext cx="6254496" cy="387798"/>
          </a:xfrm>
          <a:prstGeom prst="rect">
            <a:avLst/>
          </a:prstGeom>
        </p:spPr>
        <p:txBody>
          <a:bodyPr/>
          <a:lstStyle>
            <a:lvl1pPr>
              <a:defRPr sz="2800">
                <a:solidFill>
                  <a:srgbClr val="FFFFFF"/>
                </a:solidFill>
                <a:latin typeface="+mj-lt"/>
                <a:ea typeface="+mj-ea"/>
                <a:cs typeface="+mj-cs"/>
                <a:sym typeface="+mj-lt"/>
              </a:defRPr>
            </a:lvl1pPr>
          </a:lstStyle>
          <a:p>
            <a:r>
              <a:rPr lang="en-US"/>
              <a:t>Click to add title</a:t>
            </a:r>
          </a:p>
        </p:txBody>
      </p:sp>
      <p:sp>
        <p:nvSpPr>
          <p:cNvPr id="17"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ea typeface="+mn-ea"/>
                <a:cs typeface="+mn-cs"/>
                <a:sym typeface="+mn-lt"/>
              </a:defRPr>
            </a:lvl1pPr>
          </a:lstStyle>
          <a:p>
            <a:endParaRPr lang="en-US"/>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lumMod val="50000"/>
                </a:schemeClr>
              </a:solidFill>
              <a:latin typeface="+mn-lt"/>
              <a:ea typeface="+mn-ea"/>
              <a:cs typeface="+mn-cs"/>
              <a:sym typeface="+mn-lt"/>
            </a:endParaRPr>
          </a:p>
        </p:txBody>
      </p:sp>
      <p:sp>
        <p:nvSpPr>
          <p:cNvPr id="1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pic>
        <p:nvPicPr>
          <p:cNvPr id="9" name="Picture 8"/>
          <p:cNvPicPr>
            <a:picLocks noChangeAspect="1"/>
          </p:cNvPicPr>
          <p:nvPr userDrawn="1"/>
        </p:nvPicPr>
        <p:blipFill rotWithShape="1">
          <a:blip r:embed="rId7">
            <a:extLst>
              <a:ext uri="{28A0092B-C50C-407E-A947-70E740481C1C}">
                <a14:useLocalDpi xmlns:a14="http://schemas.microsoft.com/office/drawing/2010/main" val="0"/>
              </a:ext>
            </a:extLst>
          </a:blip>
          <a:srcRect t="9052" b="6867"/>
          <a:stretch/>
        </p:blipFill>
        <p:spPr>
          <a:xfrm rot="120000">
            <a:off x="6567628" y="3407803"/>
            <a:ext cx="2694666" cy="3456551"/>
          </a:xfrm>
          <a:custGeom>
            <a:avLst/>
            <a:gdLst>
              <a:gd name="connsiteX0" fmla="*/ 2068299 w 2694666"/>
              <a:gd name="connsiteY0" fmla="*/ 0 h 3456551"/>
              <a:gd name="connsiteX1" fmla="*/ 2694666 w 2694666"/>
              <a:gd name="connsiteY1" fmla="*/ 0 h 3456551"/>
              <a:gd name="connsiteX2" fmla="*/ 2694666 w 2694666"/>
              <a:gd name="connsiteY2" fmla="*/ 3456551 h 3456551"/>
              <a:gd name="connsiteX3" fmla="*/ 1434992 w 2694666"/>
              <a:gd name="connsiteY3" fmla="*/ 3456551 h 3456551"/>
              <a:gd name="connsiteX4" fmla="*/ 0 w 2694666"/>
              <a:gd name="connsiteY4" fmla="*/ 0 h 3456551"/>
              <a:gd name="connsiteX5" fmla="*/ 1825478 w 2694666"/>
              <a:gd name="connsiteY5" fmla="*/ 0 h 3456551"/>
              <a:gd name="connsiteX6" fmla="*/ 1138791 w 2694666"/>
              <a:gd name="connsiteY6" fmla="*/ 3456551 h 3456551"/>
              <a:gd name="connsiteX7" fmla="*/ 0 w 2694666"/>
              <a:gd name="connsiteY7"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94666" h="3456551">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p:spPr>
      </p:pic>
    </p:spTree>
    <p:extLst>
      <p:ext uri="{BB962C8B-B14F-4D97-AF65-F5344CB8AC3E}">
        <p14:creationId xmlns:p14="http://schemas.microsoft.com/office/powerpoint/2010/main" val="94609665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Left arrow">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98883747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5362" name="think-cell Slide" r:id="rId5" imgW="383" imgH="384" progId="TCLayout.ActiveDocument.1">
                  <p:embed/>
                </p:oleObj>
              </mc:Choice>
              <mc:Fallback>
                <p:oleObj name="think-cell Slide" r:id="rId5" imgW="383" imgH="384" progId="TCLayout.ActiveDocument.1">
                  <p:embed/>
                  <p:pic>
                    <p:nvPicPr>
                      <p:cNvPr id="3" name="Object 2"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3200" b="0"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16"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rgbClr val="F2F2F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a:solidFill>
                <a:prstClr val="white"/>
              </a:solidFill>
              <a:latin typeface="+mn-lt"/>
              <a:ea typeface="+mn-ea"/>
              <a:cs typeface="+mn-cs"/>
              <a:sym typeface="+mn-lt"/>
            </a:endParaRPr>
          </a:p>
        </p:txBody>
      </p:sp>
      <p:sp>
        <p:nvSpPr>
          <p:cNvPr id="5"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ea typeface="+mn-ea"/>
                <a:cs typeface="+mn-cs"/>
                <a:sym typeface="+mn-lt"/>
              </a:defRPr>
            </a:lvl1pPr>
          </a:lstStyle>
          <a:p>
            <a:endParaRPr lang="en-US"/>
          </a:p>
        </p:txBody>
      </p:sp>
      <p:sp>
        <p:nvSpPr>
          <p:cNvPr id="1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ea typeface="+mn-ea"/>
                <a:cs typeface="+mn-cs"/>
                <a:sym typeface="+mn-lt"/>
              </a:rPr>
              <a:t>Copyright © 2021 by Boston Consulting Group. All rights reserved.</a:t>
            </a:r>
          </a:p>
        </p:txBody>
      </p:sp>
      <p:sp>
        <p:nvSpPr>
          <p:cNvPr id="12" name="TextBox 11"/>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sp>
        <p:nvSpPr>
          <p:cNvPr id="17" name="Title 2"/>
          <p:cNvSpPr>
            <a:spLocks noGrp="1"/>
          </p:cNvSpPr>
          <p:nvPr>
            <p:ph type="title" hasCustomPrompt="1"/>
          </p:nvPr>
        </p:nvSpPr>
        <p:spPr>
          <a:xfrm>
            <a:off x="630000" y="2764203"/>
            <a:ext cx="2478638" cy="1314311"/>
          </a:xfrm>
          <a:prstGeom prst="rect">
            <a:avLst/>
          </a:prstGeom>
        </p:spPr>
        <p:txBody>
          <a:bodyPr anchor="ctr">
            <a:noAutofit/>
          </a:bodyPr>
          <a:lstStyle>
            <a:lvl1pPr>
              <a:defRPr sz="3200" baseline="0">
                <a:solidFill>
                  <a:srgbClr val="00148C"/>
                </a:solidFill>
                <a:latin typeface="+mj-lt"/>
                <a:ea typeface="+mj-ea"/>
                <a:cs typeface="+mj-cs"/>
                <a:sym typeface="+mj-lt"/>
              </a:defRPr>
            </a:lvl1pPr>
          </a:lstStyle>
          <a:p>
            <a:r>
              <a:rPr lang="en-US">
                <a:solidFill>
                  <a:schemeClr val="tx2"/>
                </a:solidFill>
              </a:rPr>
              <a:t>Click to add title</a:t>
            </a:r>
          </a:p>
        </p:txBody>
      </p:sp>
      <p:pic>
        <p:nvPicPr>
          <p:cNvPr id="9" name="Picture 8"/>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3132442" y="3590399"/>
            <a:ext cx="1365250" cy="3382962"/>
          </a:xfrm>
          <a:custGeom>
            <a:avLst/>
            <a:gdLst>
              <a:gd name="connsiteX0" fmla="*/ 919541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264716 h 3382962"/>
              <a:gd name="connsiteX5" fmla="*/ 129871 w 1365250"/>
              <a:gd name="connsiteY5" fmla="*/ 3267601 h 3382962"/>
              <a:gd name="connsiteX6" fmla="*/ 0 w 1365250"/>
              <a:gd name="connsiteY6" fmla="*/ 0 h 3382962"/>
              <a:gd name="connsiteX7" fmla="*/ 909386 w 1365250"/>
              <a:gd name="connsiteY7" fmla="*/ 0 h 3382962"/>
              <a:gd name="connsiteX8" fmla="*/ 0 w 1365250"/>
              <a:gd name="connsiteY8" fmla="*/ 298560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504662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40.xml><?xml version="1.0" encoding="utf-8"?>
<p:sldLayout xmlns:a="http://schemas.openxmlformats.org/drawingml/2006/main" xmlns:r="http://schemas.openxmlformats.org/officeDocument/2006/relationships" xmlns:p="http://schemas.openxmlformats.org/presentationml/2006/main" showMasterSp="0" preserve="1" userDrawn="1">
  <p:cSld name="D. Big statement green">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284387261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32098"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7" name="Date Placeholder 4"/>
          <p:cNvSpPr>
            <a:spLocks noGrp="1"/>
          </p:cNvSpPr>
          <p:nvPr>
            <p:ph type="dt" sz="half" idx="10"/>
          </p:nvPr>
        </p:nvSpPr>
        <p:spPr>
          <a:xfrm>
            <a:off x="9677400" y="6405036"/>
            <a:ext cx="1482051" cy="153888"/>
          </a:xfrm>
        </p:spPr>
        <p:txBody>
          <a:bodyPr/>
          <a:lstStyle>
            <a:lvl1pPr>
              <a:defRPr>
                <a:solidFill>
                  <a:schemeClr val="bg1"/>
                </a:solidFill>
                <a:latin typeface="+mn-lt"/>
                <a:ea typeface="+mn-ea"/>
                <a:cs typeface="+mn-cs"/>
                <a:sym typeface="+mn-lt"/>
              </a:defRPr>
            </a:lvl1pPr>
          </a:lstStyle>
          <a:p>
            <a:endParaRPr lang="en-US"/>
          </a:p>
        </p:txBody>
      </p:sp>
      <p:sp>
        <p:nvSpPr>
          <p:cNvPr id="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a:solidFill>
                <a:schemeClr val="bg1"/>
              </a:solidFill>
              <a:latin typeface="+mn-lt"/>
              <a:ea typeface="+mn-ea"/>
              <a:cs typeface="+mn-cs"/>
              <a:sym typeface="+mn-lt"/>
            </a:endParaRPr>
          </a:p>
        </p:txBody>
      </p:sp>
      <p:sp>
        <p:nvSpPr>
          <p:cNvPr id="10" name="TextBox 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sp>
        <p:nvSpPr>
          <p:cNvPr id="11" name="Title 1"/>
          <p:cNvSpPr>
            <a:spLocks noGrp="1"/>
          </p:cNvSpPr>
          <p:nvPr>
            <p:ph type="title" hasCustomPrompt="1"/>
          </p:nvPr>
        </p:nvSpPr>
        <p:spPr>
          <a:xfrm>
            <a:off x="630000" y="3826333"/>
            <a:ext cx="10933200" cy="1606550"/>
          </a:xfr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j-ea"/>
                <a:cs typeface="+mj-cs"/>
                <a:sym typeface="+mj-lt"/>
              </a:defRPr>
            </a:lvl1pPr>
          </a:lstStyle>
          <a:p>
            <a:r>
              <a:rPr lang="en-US"/>
              <a:t>Click to add big statement text</a:t>
            </a:r>
          </a:p>
        </p:txBody>
      </p:sp>
    </p:spTree>
    <p:extLst>
      <p:ext uri="{BB962C8B-B14F-4D97-AF65-F5344CB8AC3E}">
        <p14:creationId xmlns:p14="http://schemas.microsoft.com/office/powerpoint/2010/main" val="129048564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userDrawn="1">
  <p:cSld name="D. Big statement icon">
    <p:bg>
      <p:bgPr>
        <a:solidFill>
          <a:srgbClr val="FFFFFF"/>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386263351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33122" name="think-cell Slide" r:id="rId5" imgW="383" imgH="384" progId="TCLayout.ActiveDocument.1">
                  <p:embed/>
                </p:oleObj>
              </mc:Choice>
              <mc:Fallback>
                <p:oleObj name="think-cell Slide" r:id="rId5" imgW="383" imgH="384" progId="TCLayout.ActiveDocument.1">
                  <p:embed/>
                  <p:pic>
                    <p:nvPicPr>
                      <p:cNvPr id="3" name="Object 2"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5400" b="0"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8" name="Date Placeholder 7"/>
          <p:cNvSpPr>
            <a:spLocks noGrp="1"/>
          </p:cNvSpPr>
          <p:nvPr>
            <p:ph type="dt" sz="half" idx="10"/>
          </p:nvPr>
        </p:nvSpPr>
        <p:spPr/>
        <p:txBody>
          <a:bodyPr/>
          <a:lstStyle>
            <a:lvl1pPr>
              <a:defRPr>
                <a:latin typeface="+mn-lt"/>
                <a:ea typeface="+mn-ea"/>
                <a:cs typeface="+mn-cs"/>
                <a:sym typeface="+mn-lt"/>
              </a:defRPr>
            </a:lvl1pPr>
          </a:lstStyle>
          <a:p>
            <a:endParaRPr lang="en-US"/>
          </a:p>
        </p:txBody>
      </p:sp>
      <p:sp>
        <p:nvSpPr>
          <p:cNvPr id="11"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sp>
        <p:nvSpPr>
          <p:cNvPr id="6" name="Rectangle 5"/>
          <p:cNvSpPr/>
          <p:nvPr userDrawn="1"/>
        </p:nvSpPr>
        <p:spPr bwMode="white">
          <a:xfrm>
            <a:off x="630000" y="625475"/>
            <a:ext cx="932688" cy="932688"/>
          </a:xfrm>
          <a:prstGeom prst="rect">
            <a:avLst/>
          </a:prstGeom>
          <a:noFill/>
          <a:ln>
            <a:solidFill>
              <a:srgbClr val="6B80FF"/>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a:solidFill>
                <a:schemeClr val="bg1"/>
              </a:solidFill>
              <a:latin typeface="+mn-lt"/>
              <a:ea typeface="+mn-ea"/>
              <a:cs typeface="+mn-cs"/>
              <a:sym typeface="+mn-lt"/>
            </a:endParaRPr>
          </a:p>
        </p:txBody>
      </p:sp>
      <p:sp>
        <p:nvSpPr>
          <p:cNvPr id="7" name="Title 1"/>
          <p:cNvSpPr>
            <a:spLocks noGrp="1"/>
          </p:cNvSpPr>
          <p:nvPr>
            <p:ph type="title" hasCustomPrompt="1"/>
          </p:nvPr>
        </p:nvSpPr>
        <p:spPr>
          <a:xfrm>
            <a:off x="630000" y="3826333"/>
            <a:ext cx="10933200" cy="1606550"/>
          </a:xfrm>
          <a:prstGeom prst="rect">
            <a:avLst/>
          </a:prstGeo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rgbClr val="6B80FF"/>
                </a:solidFill>
                <a:latin typeface="+mj-lt"/>
                <a:ea typeface="+mj-ea"/>
                <a:cs typeface="+mj-cs"/>
                <a:sym typeface="+mj-lt"/>
              </a:defRPr>
            </a:lvl1pPr>
          </a:lstStyle>
          <a:p>
            <a:r>
              <a:rPr lang="en-US"/>
              <a:t>Click to add big statement text</a:t>
            </a:r>
          </a:p>
        </p:txBody>
      </p:sp>
    </p:spTree>
    <p:extLst>
      <p:ext uri="{BB962C8B-B14F-4D97-AF65-F5344CB8AC3E}">
        <p14:creationId xmlns:p14="http://schemas.microsoft.com/office/powerpoint/2010/main" val="385680775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42.xml><?xml version="1.0" encoding="utf-8"?>
<p:sldLayout xmlns:a="http://schemas.openxmlformats.org/drawingml/2006/main" xmlns:r="http://schemas.openxmlformats.org/officeDocument/2006/relationships" xmlns:p="http://schemas.openxmlformats.org/presentationml/2006/main" showMasterSp="0" preserve="1" userDrawn="1">
  <p:cSld name="D. Quote">
    <p:bg>
      <p:bgPr>
        <a:solidFill>
          <a:srgbClr val="000A46"/>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106260127"/>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34146" name="think-cell Slide" r:id="rId4" imgW="384" imgH="384" progId="TCLayout.ActiveDocument.1">
                  <p:embed/>
                </p:oleObj>
              </mc:Choice>
              <mc:Fallback>
                <p:oleObj name="think-cell Slide" r:id="rId4" imgW="384" imgH="384" progId="TCLayout.ActiveDocument.1">
                  <p:embed/>
                  <p:pic>
                    <p:nvPicPr>
                      <p:cNvPr id="3" name="Object 2"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6" name="TextBox 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sp>
        <p:nvSpPr>
          <p:cNvPr id="2" name="Date Placeholder 1"/>
          <p:cNvSpPr>
            <a:spLocks noGrp="1"/>
          </p:cNvSpPr>
          <p:nvPr>
            <p:ph type="dt" sz="half" idx="10"/>
          </p:nvPr>
        </p:nvSpPr>
        <p:spPr/>
        <p:txBody>
          <a:bodyPr/>
          <a:lstStyle>
            <a:lvl1pPr>
              <a:defRPr>
                <a:solidFill>
                  <a:schemeClr val="bg1"/>
                </a:solidFill>
                <a:latin typeface="+mn-lt"/>
                <a:ea typeface="+mn-ea"/>
                <a:cs typeface="+mn-cs"/>
                <a:sym typeface="+mn-lt"/>
              </a:defRPr>
            </a:lvl1pPr>
          </a:lstStyle>
          <a:p>
            <a:endParaRPr lang="en-US"/>
          </a:p>
        </p:txBody>
      </p:sp>
      <p:pic>
        <p:nvPicPr>
          <p:cNvPr id="7" name="Picture 6"/>
          <p:cNvPicPr>
            <a:picLocks noChangeAspect="1"/>
          </p:cNvPicPr>
          <p:nvPr userDrawn="1"/>
        </p:nvPicPr>
        <p:blipFill rotWithShape="1">
          <a:blip r:embed="rId6">
            <a:extLst>
              <a:ext uri="{28A0092B-C50C-407E-A947-70E740481C1C}">
                <a14:useLocalDpi xmlns:a14="http://schemas.microsoft.com/office/drawing/2010/main" val="0"/>
              </a:ext>
            </a:extLst>
          </a:blip>
          <a:srcRect r="3634" b="1258"/>
          <a:stretch/>
        </p:blipFill>
        <p:spPr>
          <a:xfrm rot="16200000" flipH="1">
            <a:off x="6797461" y="101443"/>
            <a:ext cx="769257" cy="10019821"/>
          </a:xfrm>
          <a:custGeom>
            <a:avLst/>
            <a:gdLst>
              <a:gd name="connsiteX0" fmla="*/ 0 w 769257"/>
              <a:gd name="connsiteY0" fmla="*/ 0 h 10019821"/>
              <a:gd name="connsiteX1" fmla="*/ 0 w 769257"/>
              <a:gd name="connsiteY1" fmla="*/ 4631160 h 10019821"/>
              <a:gd name="connsiteX2" fmla="*/ 216750 w 769257"/>
              <a:gd name="connsiteY2" fmla="*/ 999646 h 10019821"/>
              <a:gd name="connsiteX3" fmla="*/ 197800 w 769257"/>
              <a:gd name="connsiteY3" fmla="*/ 10019821 h 10019821"/>
              <a:gd name="connsiteX4" fmla="*/ 769257 w 769257"/>
              <a:gd name="connsiteY4" fmla="*/ 10019821 h 10019821"/>
              <a:gd name="connsiteX5" fmla="*/ 769257 w 769257"/>
              <a:gd name="connsiteY5" fmla="*/ 0 h 10019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9257" h="10019821">
                <a:moveTo>
                  <a:pt x="0" y="0"/>
                </a:moveTo>
                <a:lnTo>
                  <a:pt x="0" y="4631160"/>
                </a:lnTo>
                <a:lnTo>
                  <a:pt x="216750" y="999646"/>
                </a:lnTo>
                <a:lnTo>
                  <a:pt x="197800" y="10019821"/>
                </a:lnTo>
                <a:lnTo>
                  <a:pt x="769257" y="10019821"/>
                </a:lnTo>
                <a:lnTo>
                  <a:pt x="769257" y="0"/>
                </a:lnTo>
                <a:close/>
              </a:path>
            </a:pathLst>
          </a:custGeom>
        </p:spPr>
      </p:pic>
      <p:sp>
        <p:nvSpPr>
          <p:cNvPr id="59" name="Freeform 58"/>
          <p:cNvSpPr>
            <a:spLocks/>
          </p:cNvSpPr>
          <p:nvPr/>
        </p:nvSpPr>
        <p:spPr bwMode="white">
          <a:xfrm flipH="1">
            <a:off x="0" y="0"/>
            <a:ext cx="12192000" cy="5867335"/>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rgbClr val="00148C"/>
          </a:solidFill>
          <a:ln>
            <a:noFill/>
          </a:ln>
          <a:effectLst/>
        </p:spPr>
        <p:txBody>
          <a:bodyPr vert="horz" wrap="square" lIns="91440" tIns="45720" rIns="91440" bIns="45720" numCol="1" anchor="t" anchorCtr="0" compatLnSpc="1">
            <a:prstTxWarp prst="textNoShape">
              <a:avLst/>
            </a:prstTxWarp>
            <a:noAutofit/>
          </a:bodyPr>
          <a:lstStyle/>
          <a:p>
            <a:endParaRPr lang="en-US">
              <a:latin typeface="+mn-lt"/>
              <a:ea typeface="+mn-ea"/>
              <a:cs typeface="+mn-cs"/>
              <a:sym typeface="+mn-lt"/>
            </a:endParaRPr>
          </a:p>
        </p:txBody>
      </p:sp>
    </p:spTree>
    <p:extLst>
      <p:ext uri="{BB962C8B-B14F-4D97-AF65-F5344CB8AC3E}">
        <p14:creationId xmlns:p14="http://schemas.microsoft.com/office/powerpoint/2010/main" val="77494496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43.xml><?xml version="1.0" encoding="utf-8"?>
<p:sldLayout xmlns:a="http://schemas.openxmlformats.org/drawingml/2006/main" xmlns:r="http://schemas.openxmlformats.org/officeDocument/2006/relationships" xmlns:p="http://schemas.openxmlformats.org/presentationml/2006/main" showMasterSp="0" preserve="1" userDrawn="1">
  <p:cSld name="D. Special gray">
    <p:bg>
      <p:bgPr>
        <a:solidFill>
          <a:srgbClr val="2C2C2C"/>
        </a:solidFill>
        <a:effectLst/>
      </p:bgPr>
    </p:bg>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userDrawn="1">
            <p:custDataLst>
              <p:tags r:id="rId2"/>
            </p:custDataLst>
            <p:extLst>
              <p:ext uri="{D42A27DB-BD31-4B8C-83A1-F6EECF244321}">
                <p14:modId xmlns:p14="http://schemas.microsoft.com/office/powerpoint/2010/main" val="247570914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35170" name="think-cell Slide" r:id="rId5" imgW="383" imgH="384" progId="TCLayout.ActiveDocument.1">
                  <p:embed/>
                </p:oleObj>
              </mc:Choice>
              <mc:Fallback>
                <p:oleObj name="think-cell Slide" r:id="rId5" imgW="383" imgH="384" progId="TCLayout.ActiveDocument.1">
                  <p:embed/>
                  <p:pic>
                    <p:nvPicPr>
                      <p:cNvPr id="6" name="Object 5"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7" name="Rectangle 6"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8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5" name="TextBox 4"/>
          <p:cNvSpPr txBox="1"/>
          <p:nvPr/>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sp>
        <p:nvSpPr>
          <p:cNvPr id="3" name="Date Placeholder 2"/>
          <p:cNvSpPr>
            <a:spLocks noGrp="1"/>
          </p:cNvSpPr>
          <p:nvPr>
            <p:ph type="dt" sz="half" idx="10"/>
          </p:nvPr>
        </p:nvSpPr>
        <p:spPr/>
        <p:txBody>
          <a:bodyPr/>
          <a:lstStyle>
            <a:lvl1pPr>
              <a:defRPr>
                <a:solidFill>
                  <a:schemeClr val="bg1"/>
                </a:solidFill>
                <a:latin typeface="+mn-lt"/>
                <a:ea typeface="+mn-ea"/>
                <a:cs typeface="+mn-cs"/>
                <a:sym typeface="+mn-lt"/>
              </a:defRPr>
            </a:lvl1pPr>
          </a:lstStyle>
          <a:p>
            <a:endParaRPr lang="en-US"/>
          </a:p>
        </p:txBody>
      </p:sp>
      <p:sp>
        <p:nvSpPr>
          <p:cNvPr id="11"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a:solidFill>
                <a:schemeClr val="bg1"/>
              </a:solidFill>
              <a:latin typeface="+mn-lt"/>
              <a:ea typeface="+mn-ea"/>
              <a:cs typeface="+mn-cs"/>
              <a:sym typeface="+mn-lt"/>
            </a:endParaRPr>
          </a:p>
        </p:txBody>
      </p:sp>
      <p:sp>
        <p:nvSpPr>
          <p:cNvPr id="2" name="Title 1"/>
          <p:cNvSpPr>
            <a:spLocks noGrp="1"/>
          </p:cNvSpPr>
          <p:nvPr>
            <p:ph type="title" hasCustomPrompt="1"/>
          </p:nvPr>
        </p:nvSpPr>
        <p:spPr>
          <a:xfrm>
            <a:off x="630000" y="622800"/>
            <a:ext cx="10933200" cy="387798"/>
          </a:xfrm>
        </p:spPr>
        <p:txBody>
          <a:bodyPr/>
          <a:lstStyle>
            <a:lvl1pPr>
              <a:defRPr sz="2800">
                <a:solidFill>
                  <a:schemeClr val="bg1"/>
                </a:solidFill>
                <a:latin typeface="+mj-lt"/>
                <a:ea typeface="+mj-ea"/>
                <a:cs typeface="+mj-cs"/>
                <a:sym typeface="+mj-lt"/>
              </a:defRPr>
            </a:lvl1pPr>
          </a:lstStyle>
          <a:p>
            <a:r>
              <a:rPr lang="en-US"/>
              <a:t>Click to add title</a:t>
            </a:r>
          </a:p>
        </p:txBody>
      </p:sp>
    </p:spTree>
    <p:extLst>
      <p:ext uri="{BB962C8B-B14F-4D97-AF65-F5344CB8AC3E}">
        <p14:creationId xmlns:p14="http://schemas.microsoft.com/office/powerpoint/2010/main" val="105280052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44.xml><?xml version="1.0" encoding="utf-8"?>
<p:sldLayout xmlns:a="http://schemas.openxmlformats.org/drawingml/2006/main" xmlns:r="http://schemas.openxmlformats.org/officeDocument/2006/relationships" xmlns:p="http://schemas.openxmlformats.org/presentationml/2006/main" showMasterSp="0" preserve="1" userDrawn="1">
  <p:cSld name="D. Table of contents">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194252464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36194" name="think-cell Slide" r:id="rId4" imgW="383" imgH="384" progId="TCLayout.ActiveDocument.1">
                  <p:embed/>
                </p:oleObj>
              </mc:Choice>
              <mc:Fallback>
                <p:oleObj name="think-cell Slide" r:id="rId4" imgW="383" imgH="384" progId="TCLayout.ActiveDocument.1">
                  <p:embed/>
                  <p:pic>
                    <p:nvPicPr>
                      <p:cNvPr id="2" name="Object 1"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3" name="Freeform 12"/>
          <p:cNvSpPr/>
          <p:nvPr/>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a:solidFill>
                <a:prstClr val="white"/>
              </a:solidFill>
              <a:latin typeface="+mn-lt"/>
              <a:ea typeface="+mn-ea"/>
              <a:cs typeface="+mn-cs"/>
              <a:sym typeface="+mn-lt"/>
            </a:endParaRPr>
          </a:p>
        </p:txBody>
      </p:sp>
      <p:sp>
        <p:nvSpPr>
          <p:cNvPr id="17" name="Freeform 12"/>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a:solidFill>
                <a:prstClr val="white"/>
              </a:solidFill>
              <a:latin typeface="+mn-lt"/>
              <a:ea typeface="+mn-ea"/>
              <a:cs typeface="+mn-cs"/>
              <a:sym typeface="+mn-lt"/>
            </a:endParaRPr>
          </a:p>
        </p:txBody>
      </p:sp>
      <p:sp>
        <p:nvSpPr>
          <p:cNvPr id="20" name="TextBox 19"/>
          <p:cNvSpPr txBox="1"/>
          <p:nvPr userDrawn="1"/>
        </p:nvSpPr>
        <p:spPr>
          <a:xfrm>
            <a:off x="630000" y="2577934"/>
            <a:ext cx="2938700" cy="1761764"/>
          </a:xfrm>
          <a:prstGeom prst="rect">
            <a:avLst/>
          </a:prstGeom>
          <a:noFill/>
        </p:spPr>
        <p:txBody>
          <a:bodyPr wrap="square" lIns="0" tIns="0" rIns="0" bIns="0" rtlCol="0" anchor="ctr">
            <a:spAutoFit/>
          </a:bodyPr>
          <a:lstStyle/>
          <a:p>
            <a:pPr marL="0" indent="0">
              <a:lnSpc>
                <a:spcPct val="106000"/>
              </a:lnSpc>
              <a:spcAft>
                <a:spcPts val="700"/>
              </a:spcAft>
              <a:buFontTx/>
              <a:buNone/>
            </a:pPr>
            <a:r>
              <a:rPr lang="en-US" sz="5400" b="1">
                <a:solidFill>
                  <a:srgbClr val="00148C"/>
                </a:solidFill>
                <a:latin typeface="+mn-lt"/>
                <a:ea typeface="+mn-ea"/>
                <a:cs typeface="+mn-cs"/>
                <a:sym typeface="+mn-lt"/>
              </a:rPr>
              <a:t>Table of contents</a:t>
            </a:r>
          </a:p>
        </p:txBody>
      </p:sp>
      <p:sp>
        <p:nvSpPr>
          <p:cNvPr id="15" name="Date Placeholder 4"/>
          <p:cNvSpPr>
            <a:spLocks noGrp="1"/>
          </p:cNvSpPr>
          <p:nvPr>
            <p:ph type="dt" sz="half" idx="10"/>
          </p:nvPr>
        </p:nvSpPr>
        <p:spPr>
          <a:xfrm>
            <a:off x="9677400" y="6405036"/>
            <a:ext cx="1482051" cy="153888"/>
          </a:xfrm>
        </p:spPr>
        <p:txBody>
          <a:bodyPr/>
          <a:lstStyle>
            <a:lvl1pPr>
              <a:defRPr>
                <a:solidFill>
                  <a:schemeClr val="bg1"/>
                </a:solidFill>
                <a:latin typeface="+mn-lt"/>
                <a:ea typeface="+mn-ea"/>
                <a:cs typeface="+mn-cs"/>
                <a:sym typeface="+mn-lt"/>
              </a:defRPr>
            </a:lvl1pPr>
          </a:lstStyle>
          <a:p>
            <a:endParaRPr lang="en-US"/>
          </a:p>
        </p:txBody>
      </p:sp>
      <p:sp>
        <p:nvSpPr>
          <p:cNvPr id="24"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a:solidFill>
                <a:schemeClr val="bg1"/>
              </a:solidFill>
              <a:latin typeface="+mn-lt"/>
              <a:ea typeface="+mn-ea"/>
              <a:cs typeface="+mn-cs"/>
              <a:sym typeface="+mn-lt"/>
            </a:endParaRPr>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pic>
        <p:nvPicPr>
          <p:cNvPr id="10" name="Picture 9"/>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3108638" y="3586748"/>
            <a:ext cx="1365250" cy="3382962"/>
          </a:xfrm>
          <a:custGeom>
            <a:avLst/>
            <a:gdLst>
              <a:gd name="connsiteX0" fmla="*/ 942801 w 1365250"/>
              <a:gd name="connsiteY0" fmla="*/ 0 h 3382962"/>
              <a:gd name="connsiteX1" fmla="*/ 1365250 w 1365250"/>
              <a:gd name="connsiteY1" fmla="*/ 0 h 3382962"/>
              <a:gd name="connsiteX2" fmla="*/ 1365250 w 1365250"/>
              <a:gd name="connsiteY2" fmla="*/ 3382962 h 3382962"/>
              <a:gd name="connsiteX3" fmla="*/ 128720 w 1365250"/>
              <a:gd name="connsiteY3" fmla="*/ 3382962 h 3382962"/>
              <a:gd name="connsiteX4" fmla="*/ 0 w 1365250"/>
              <a:gd name="connsiteY4" fmla="*/ 0 h 3382962"/>
              <a:gd name="connsiteX5" fmla="*/ 929501 w 1365250"/>
              <a:gd name="connsiteY5" fmla="*/ 0 h 3382962"/>
              <a:gd name="connsiteX6" fmla="*/ 0 w 1365250"/>
              <a:gd name="connsiteY6" fmla="*/ 2860398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5250" h="3382962">
                <a:moveTo>
                  <a:pt x="942801" y="0"/>
                </a:moveTo>
                <a:lnTo>
                  <a:pt x="1365250" y="0"/>
                </a:lnTo>
                <a:lnTo>
                  <a:pt x="1365250" y="3382962"/>
                </a:lnTo>
                <a:lnTo>
                  <a:pt x="128720" y="3382962"/>
                </a:lnTo>
                <a:close/>
                <a:moveTo>
                  <a:pt x="0" y="0"/>
                </a:moveTo>
                <a:lnTo>
                  <a:pt x="929501" y="0"/>
                </a:lnTo>
                <a:lnTo>
                  <a:pt x="0" y="2860398"/>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796951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45.xml><?xml version="1.0" encoding="utf-8"?>
<p:sldLayout xmlns:a="http://schemas.openxmlformats.org/drawingml/2006/main" xmlns:r="http://schemas.openxmlformats.org/officeDocument/2006/relationships" xmlns:p="http://schemas.openxmlformats.org/presentationml/2006/main" showMasterSp="0" preserve="1">
  <p:cSld name="D. Blank green">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376101106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37218" name="think-cell Slide" r:id="rId4" imgW="383" imgH="384" progId="TCLayout.ActiveDocument.1">
                  <p:embed/>
                </p:oleObj>
              </mc:Choice>
              <mc:Fallback>
                <p:oleObj name="think-cell Slide" r:id="rId4" imgW="383" imgH="384" progId="TCLayout.ActiveDocument.1">
                  <p:embed/>
                  <p:pic>
                    <p:nvPicPr>
                      <p:cNvPr id="2" name="Object 1"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6" name="Date Placeholder 4"/>
          <p:cNvSpPr>
            <a:spLocks noGrp="1"/>
          </p:cNvSpPr>
          <p:nvPr>
            <p:ph type="dt" sz="half" idx="10"/>
          </p:nvPr>
        </p:nvSpPr>
        <p:spPr>
          <a:xfrm>
            <a:off x="9677400" y="6405036"/>
            <a:ext cx="1482051" cy="153888"/>
          </a:xfrm>
        </p:spPr>
        <p:txBody>
          <a:bodyPr/>
          <a:lstStyle>
            <a:lvl1pPr>
              <a:defRPr>
                <a:solidFill>
                  <a:schemeClr val="bg1"/>
                </a:solidFill>
                <a:latin typeface="+mn-lt"/>
                <a:ea typeface="+mn-ea"/>
                <a:cs typeface="+mn-cs"/>
                <a:sym typeface="+mn-lt"/>
              </a:defRPr>
            </a:lvl1pPr>
          </a:lstStyle>
          <a:p>
            <a:endParaRPr lang="en-US"/>
          </a:p>
        </p:txBody>
      </p:sp>
      <p:sp>
        <p:nvSpPr>
          <p:cNvPr id="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a:solidFill>
                <a:schemeClr val="bg1"/>
              </a:solidFill>
              <a:latin typeface="+mn-lt"/>
              <a:ea typeface="+mn-ea"/>
              <a:cs typeface="+mn-cs"/>
              <a:sym typeface="+mn-lt"/>
            </a:endParaRPr>
          </a:p>
        </p:txBody>
      </p:sp>
      <p:sp>
        <p:nvSpPr>
          <p:cNvPr id="11" name="TextBox 10"/>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spTree>
    <p:extLst>
      <p:ext uri="{BB962C8B-B14F-4D97-AF65-F5344CB8AC3E}">
        <p14:creationId xmlns:p14="http://schemas.microsoft.com/office/powerpoint/2010/main" val="421296744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46.xml><?xml version="1.0" encoding="utf-8"?>
<p:sldLayout xmlns:a="http://schemas.openxmlformats.org/drawingml/2006/main" xmlns:r="http://schemas.openxmlformats.org/officeDocument/2006/relationships" xmlns:p="http://schemas.openxmlformats.org/presentationml/2006/main" preserve="1">
  <p:cSld name="D. Blank">
    <p:bg>
      <p:bgPr>
        <a:solidFill>
          <a:srgbClr val="FFFFFF"/>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179181429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38242" name="think-cell Slide" r:id="rId4" imgW="383" imgH="384" progId="TCLayout.ActiveDocument.1">
                  <p:embed/>
                </p:oleObj>
              </mc:Choice>
              <mc:Fallback>
                <p:oleObj name="think-cell Slide" r:id="rId4" imgW="383" imgH="384" progId="TCLayout.ActiveDocument.1">
                  <p:embed/>
                  <p:pic>
                    <p:nvPicPr>
                      <p:cNvPr id="2" name="Object 1"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7" name="Date Placeholder 6"/>
          <p:cNvSpPr>
            <a:spLocks noGrp="1"/>
          </p:cNvSpPr>
          <p:nvPr>
            <p:ph type="dt" sz="half" idx="10"/>
          </p:nvPr>
        </p:nvSpPr>
        <p:spPr/>
        <p:txBody>
          <a:bodyPr/>
          <a:lstStyle>
            <a:lvl1pPr>
              <a:defRPr>
                <a:latin typeface="+mn-lt"/>
                <a:ea typeface="+mn-ea"/>
                <a:cs typeface="+mn-cs"/>
                <a:sym typeface="+mn-lt"/>
              </a:defRPr>
            </a:lvl1pPr>
          </a:lstStyle>
          <a:p>
            <a:endParaRPr lang="en-US"/>
          </a:p>
        </p:txBody>
      </p:sp>
      <p:sp>
        <p:nvSpPr>
          <p:cNvPr id="5"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spTree>
    <p:extLst>
      <p:ext uri="{BB962C8B-B14F-4D97-AF65-F5344CB8AC3E}">
        <p14:creationId xmlns:p14="http://schemas.microsoft.com/office/powerpoint/2010/main" val="161873904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47.xml><?xml version="1.0" encoding="utf-8"?>
<p:sldLayout xmlns:a="http://schemas.openxmlformats.org/drawingml/2006/main" xmlns:r="http://schemas.openxmlformats.org/officeDocument/2006/relationships" xmlns:p="http://schemas.openxmlformats.org/presentationml/2006/main" preserve="1">
  <p:cSld name="D. Disclaimer">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297811842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39266" name="think-cell Slide" r:id="rId4" imgW="383" imgH="384" progId="TCLayout.ActiveDocument.1">
                  <p:embed/>
                </p:oleObj>
              </mc:Choice>
              <mc:Fallback>
                <p:oleObj name="think-cell Slide" r:id="rId4" imgW="383" imgH="384" progId="TCLayout.ActiveDocument.1">
                  <p:embed/>
                  <p:pic>
                    <p:nvPicPr>
                      <p:cNvPr id="2" name="Object 1"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Date Placeholder 3"/>
          <p:cNvSpPr>
            <a:spLocks noGrp="1"/>
          </p:cNvSpPr>
          <p:nvPr>
            <p:ph type="dt" sz="half" idx="10"/>
          </p:nvPr>
        </p:nvSpPr>
        <p:spPr/>
        <p:txBody>
          <a:bodyPr/>
          <a:lstStyle>
            <a:lvl1pPr>
              <a:defRPr>
                <a:latin typeface="+mn-lt"/>
                <a:ea typeface="+mn-ea"/>
                <a:cs typeface="+mn-cs"/>
                <a:sym typeface="+mn-lt"/>
              </a:defRPr>
            </a:lvl1pPr>
          </a:lstStyle>
          <a:p>
            <a:endParaRPr lang="en-US"/>
          </a:p>
        </p:txBody>
      </p:sp>
      <p:sp>
        <p:nvSpPr>
          <p:cNvPr id="10"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sp>
        <p:nvSpPr>
          <p:cNvPr id="12" name="Rectangle 11"/>
          <p:cNvSpPr/>
          <p:nvPr userDrawn="1"/>
        </p:nvSpPr>
        <p:spPr>
          <a:xfrm>
            <a:off x="5021826" y="1664256"/>
            <a:ext cx="6209072" cy="3323987"/>
          </a:xfrm>
          <a:prstGeom prst="rect">
            <a:avLst/>
          </a:prstGeom>
        </p:spPr>
        <p:txBody>
          <a:bodyPr wrap="square" lIns="0" tIns="0" rIns="0" bIns="0" anchor="ctr">
            <a:spAutoFit/>
          </a:bodyPr>
          <a:lstStyle/>
          <a:p>
            <a:pPr indent="0">
              <a:lnSpc>
                <a:spcPct val="100000"/>
              </a:lnSpc>
            </a:pPr>
            <a:r>
              <a:rPr lang="en-US" sz="900" b="0">
                <a:latin typeface="+mn-lt"/>
                <a:ea typeface="+mn-ea"/>
                <a:cs typeface="+mn-cs"/>
                <a:sym typeface="+mn-lt"/>
              </a:rPr>
              <a:t>The services and materials provided by Boston Consulting Group (BCG) are subject to BCG's Standard Terms </a:t>
            </a:r>
            <a:br>
              <a:rPr lang="en-US" sz="900" b="0">
                <a:latin typeface="+mn-lt"/>
                <a:ea typeface="+mn-ea"/>
                <a:cs typeface="+mn-cs"/>
                <a:sym typeface="+mn-lt"/>
              </a:rPr>
            </a:br>
            <a:r>
              <a:rPr lang="en-US" sz="900" b="0">
                <a:latin typeface="+mn-lt"/>
                <a:ea typeface="+mn-ea"/>
                <a:cs typeface="+mn-cs"/>
                <a:sym typeface="+mn-lt"/>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a:latin typeface="+mn-lt"/>
                <a:ea typeface="+mn-ea"/>
                <a:cs typeface="+mn-cs"/>
                <a:sym typeface="+mn-lt"/>
              </a:rPr>
            </a:br>
            <a:r>
              <a:rPr lang="en-US" sz="900" b="0">
                <a:latin typeface="+mn-lt"/>
                <a:ea typeface="+mn-ea"/>
                <a:cs typeface="+mn-cs"/>
                <a:sym typeface="+mn-lt"/>
              </a:rPr>
              <a:t>to update these materials after the date hereof, notwithstanding that such information may become outdated </a:t>
            </a:r>
            <a:br>
              <a:rPr lang="en-US" sz="900" b="0">
                <a:latin typeface="+mn-lt"/>
                <a:ea typeface="+mn-ea"/>
                <a:cs typeface="+mn-cs"/>
                <a:sym typeface="+mn-lt"/>
              </a:rPr>
            </a:br>
            <a:r>
              <a:rPr lang="en-US" sz="900" b="0">
                <a:latin typeface="+mn-lt"/>
                <a:ea typeface="+mn-ea"/>
                <a:cs typeface="+mn-cs"/>
                <a:sym typeface="+mn-lt"/>
              </a:rPr>
              <a:t>or inaccurate.</a:t>
            </a:r>
          </a:p>
          <a:p>
            <a:pPr indent="0">
              <a:lnSpc>
                <a:spcPct val="100000"/>
              </a:lnSpc>
            </a:pPr>
            <a:r>
              <a:rPr lang="en-US" sz="900" b="0">
                <a:latin typeface="+mn-lt"/>
                <a:ea typeface="+mn-ea"/>
                <a:cs typeface="+mn-cs"/>
                <a:sym typeface="+mn-lt"/>
              </a:rPr>
              <a:t> </a:t>
            </a:r>
          </a:p>
          <a:p>
            <a:pPr indent="0">
              <a:lnSpc>
                <a:spcPct val="100000"/>
              </a:lnSpc>
            </a:pPr>
            <a:r>
              <a:rPr lang="en-US" sz="900" b="0">
                <a:latin typeface="+mn-lt"/>
                <a:ea typeface="+mn-ea"/>
                <a:cs typeface="+mn-cs"/>
                <a:sym typeface="+mn-lt"/>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of this document shall be deemed agreement with and consideration for the foregoing.</a:t>
            </a:r>
          </a:p>
          <a:p>
            <a:pPr indent="0">
              <a:lnSpc>
                <a:spcPct val="100000"/>
              </a:lnSpc>
            </a:pPr>
            <a:endParaRPr lang="en-US" sz="900" b="0">
              <a:latin typeface="+mn-lt"/>
              <a:ea typeface="+mn-ea"/>
              <a:cs typeface="+mn-cs"/>
              <a:sym typeface="+mn-lt"/>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00" b="0">
                <a:latin typeface="+mn-lt"/>
                <a:ea typeface="+mn-ea"/>
                <a:cs typeface="+mn-cs"/>
                <a:sym typeface="+mn-lt"/>
              </a:rPr>
              <a:t>BCG does not provide fairness opinions or valuations of market transactions, and these materials should not be relied 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or operating assumptions will clearly impact the analyses and conclusions.</a:t>
            </a:r>
          </a:p>
        </p:txBody>
      </p:sp>
      <p:sp>
        <p:nvSpPr>
          <p:cNvPr id="13" name="Title 6"/>
          <p:cNvSpPr txBox="1">
            <a:spLocks/>
          </p:cNvSpPr>
          <p:nvPr userDrawn="1"/>
        </p:nvSpPr>
        <p:spPr>
          <a:xfrm>
            <a:off x="639044" y="2973076"/>
            <a:ext cx="3310656" cy="706347"/>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2400" kern="1200">
                <a:solidFill>
                  <a:schemeClr val="tx2"/>
                </a:solidFill>
                <a:latin typeface="+mj-lt"/>
                <a:ea typeface="+mj-ea"/>
                <a:cs typeface="+mj-cs"/>
              </a:defRPr>
            </a:lvl1pPr>
          </a:lstStyle>
          <a:p>
            <a:r>
              <a:rPr lang="en-US" sz="5100" b="1">
                <a:gradFill>
                  <a:gsLst>
                    <a:gs pos="100000">
                      <a:schemeClr val="tx2"/>
                    </a:gs>
                    <a:gs pos="2000">
                      <a:schemeClr val="accent2"/>
                    </a:gs>
                  </a:gsLst>
                  <a:lin ang="2700000" scaled="0"/>
                </a:gradFill>
                <a:latin typeface="+mn-lt"/>
                <a:ea typeface="+mn-ea"/>
                <a:cs typeface="+mn-cs"/>
                <a:sym typeface="+mn-lt"/>
              </a:rPr>
              <a:t>Disclaimer</a:t>
            </a:r>
          </a:p>
        </p:txBody>
      </p:sp>
      <p:cxnSp>
        <p:nvCxnSpPr>
          <p:cNvPr id="14" name="Straight Connector 13"/>
          <p:cNvCxnSpPr/>
          <p:nvPr userDrawn="1"/>
        </p:nvCxnSpPr>
        <p:spPr>
          <a:xfrm>
            <a:off x="4367898" y="1630185"/>
            <a:ext cx="0" cy="3392129"/>
          </a:xfrm>
          <a:prstGeom prst="line">
            <a:avLst/>
          </a:prstGeom>
          <a:ln w="9525">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09128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48.xml><?xml version="1.0" encoding="utf-8"?>
<p:sldLayout xmlns:a="http://schemas.openxmlformats.org/drawingml/2006/main" xmlns:r="http://schemas.openxmlformats.org/officeDocument/2006/relationships" xmlns:p="http://schemas.openxmlformats.org/presentationml/2006/main" showMasterSp="0" type="blank" preserve="1">
  <p:cSld name="D. End">
    <p:bg>
      <p:bgPr>
        <a:solidFill>
          <a:schemeClr val="tx2"/>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1943468883"/>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40290" name="think-cell Slide" r:id="rId4" imgW="384" imgH="384" progId="TCLayout.ActiveDocument.1">
                  <p:embed/>
                </p:oleObj>
              </mc:Choice>
              <mc:Fallback>
                <p:oleObj name="think-cell Slide" r:id="rId4" imgW="384" imgH="384"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grpSp>
        <p:nvGrpSpPr>
          <p:cNvPr id="6" name="Group 5">
            <a:extLst>
              <a:ext uri="{FF2B5EF4-FFF2-40B4-BE49-F238E27FC236}">
                <a16:creationId xmlns:a16="http://schemas.microsoft.com/office/drawing/2014/main" id="{DE431F57-E6BB-4382-A8DD-D734D98D1B8A}"/>
              </a:ext>
            </a:extLst>
          </p:cNvPr>
          <p:cNvGrpSpPr/>
          <p:nvPr userDrawn="1"/>
        </p:nvGrpSpPr>
        <p:grpSpPr bwMode="black">
          <a:xfrm>
            <a:off x="2806700" y="2735713"/>
            <a:ext cx="6578600" cy="1386576"/>
            <a:chOff x="2910342" y="325575"/>
            <a:chExt cx="5928968" cy="1249653"/>
          </a:xfrm>
        </p:grpSpPr>
        <p:sp>
          <p:nvSpPr>
            <p:cNvPr id="8" name="Freeform: Shape 7">
              <a:extLst>
                <a:ext uri="{FF2B5EF4-FFF2-40B4-BE49-F238E27FC236}">
                  <a16:creationId xmlns:a16="http://schemas.microsoft.com/office/drawing/2014/main" id="{89EBA3A4-D96D-4956-84E6-EE5B3FBBB861}"/>
                </a:ext>
              </a:extLst>
            </p:cNvPr>
            <p:cNvSpPr/>
            <p:nvPr/>
          </p:nvSpPr>
          <p:spPr bwMode="black">
            <a:xfrm>
              <a:off x="7911705" y="325575"/>
              <a:ext cx="275254" cy="275254"/>
            </a:xfrm>
            <a:custGeom>
              <a:avLst/>
              <a:gdLst>
                <a:gd name="connsiteX0" fmla="*/ 254610 w 275253"/>
                <a:gd name="connsiteY0" fmla="*/ 139003 h 275253"/>
                <a:gd name="connsiteX1" fmla="*/ 136251 w 275253"/>
                <a:gd name="connsiteY1" fmla="*/ 254610 h 275253"/>
                <a:gd name="connsiteX2" fmla="*/ 20644 w 275253"/>
                <a:gd name="connsiteY2" fmla="*/ 139003 h 275253"/>
                <a:gd name="connsiteX3" fmla="*/ 136251 w 275253"/>
                <a:gd name="connsiteY3" fmla="*/ 20644 h 275253"/>
              </a:gdLst>
              <a:ahLst/>
              <a:cxnLst>
                <a:cxn ang="0">
                  <a:pos x="connsiteX0" y="connsiteY0"/>
                </a:cxn>
                <a:cxn ang="0">
                  <a:pos x="connsiteX1" y="connsiteY1"/>
                </a:cxn>
                <a:cxn ang="0">
                  <a:pos x="connsiteX2" y="connsiteY2"/>
                </a:cxn>
                <a:cxn ang="0">
                  <a:pos x="connsiteX3" y="connsiteY3"/>
                </a:cxn>
              </a:cxnLst>
              <a:rect l="l" t="t" r="r" b="b"/>
              <a:pathLst>
                <a:path w="275253" h="275253">
                  <a:moveTo>
                    <a:pt x="254610" y="139003"/>
                  </a:moveTo>
                  <a:lnTo>
                    <a:pt x="136251" y="254610"/>
                  </a:lnTo>
                  <a:lnTo>
                    <a:pt x="20644" y="139003"/>
                  </a:lnTo>
                  <a:lnTo>
                    <a:pt x="136251" y="20644"/>
                  </a:lnTo>
                  <a:close/>
                </a:path>
              </a:pathLst>
            </a:custGeom>
            <a:solidFill>
              <a:schemeClr val="bg1"/>
            </a:solidFill>
            <a:ln w="9525" cap="flat">
              <a:noFill/>
              <a:prstDash val="solid"/>
              <a:miter/>
            </a:ln>
          </p:spPr>
          <p:txBody>
            <a:bodyPr rtlCol="0" anchor="ctr"/>
            <a:lstStyle/>
            <a:p>
              <a:endParaRPr lang="en-GB" sz="3200"/>
            </a:p>
          </p:txBody>
        </p:sp>
        <p:sp>
          <p:nvSpPr>
            <p:cNvPr id="9" name="Freeform: Shape 8">
              <a:extLst>
                <a:ext uri="{FF2B5EF4-FFF2-40B4-BE49-F238E27FC236}">
                  <a16:creationId xmlns:a16="http://schemas.microsoft.com/office/drawing/2014/main" id="{09C7F15E-52EE-4934-AA51-52D75022F619}"/>
                </a:ext>
              </a:extLst>
            </p:cNvPr>
            <p:cNvSpPr/>
            <p:nvPr/>
          </p:nvSpPr>
          <p:spPr bwMode="black">
            <a:xfrm>
              <a:off x="7947488" y="680652"/>
              <a:ext cx="192678" cy="633084"/>
            </a:xfrm>
            <a:custGeom>
              <a:avLst/>
              <a:gdLst>
                <a:gd name="connsiteX0" fmla="*/ 20644 w 192677"/>
                <a:gd name="connsiteY0" fmla="*/ 20644 h 633083"/>
                <a:gd name="connsiteX1" fmla="*/ 180291 w 192677"/>
                <a:gd name="connsiteY1" fmla="*/ 20644 h 633083"/>
                <a:gd name="connsiteX2" fmla="*/ 180291 w 192677"/>
                <a:gd name="connsiteY2" fmla="*/ 631708 h 633083"/>
                <a:gd name="connsiteX3" fmla="*/ 20644 w 192677"/>
                <a:gd name="connsiteY3" fmla="*/ 631708 h 633083"/>
              </a:gdLst>
              <a:ahLst/>
              <a:cxnLst>
                <a:cxn ang="0">
                  <a:pos x="connsiteX0" y="connsiteY0"/>
                </a:cxn>
                <a:cxn ang="0">
                  <a:pos x="connsiteX1" y="connsiteY1"/>
                </a:cxn>
                <a:cxn ang="0">
                  <a:pos x="connsiteX2" y="connsiteY2"/>
                </a:cxn>
                <a:cxn ang="0">
                  <a:pos x="connsiteX3" y="connsiteY3"/>
                </a:cxn>
              </a:cxnLst>
              <a:rect l="l" t="t" r="r" b="b"/>
              <a:pathLst>
                <a:path w="192677" h="633083">
                  <a:moveTo>
                    <a:pt x="20644" y="20644"/>
                  </a:moveTo>
                  <a:lnTo>
                    <a:pt x="180291" y="20644"/>
                  </a:lnTo>
                  <a:lnTo>
                    <a:pt x="180291" y="631708"/>
                  </a:lnTo>
                  <a:lnTo>
                    <a:pt x="20644" y="631708"/>
                  </a:lnTo>
                  <a:close/>
                </a:path>
              </a:pathLst>
            </a:custGeom>
            <a:solidFill>
              <a:schemeClr val="bg1"/>
            </a:solidFill>
            <a:ln w="9525" cap="flat">
              <a:noFill/>
              <a:prstDash val="solid"/>
              <a:miter/>
            </a:ln>
          </p:spPr>
          <p:txBody>
            <a:bodyPr rtlCol="0" anchor="ctr"/>
            <a:lstStyle/>
            <a:p>
              <a:endParaRPr lang="en-GB" sz="3200"/>
            </a:p>
          </p:txBody>
        </p:sp>
        <p:sp>
          <p:nvSpPr>
            <p:cNvPr id="10" name="Freeform: Shape 9">
              <a:extLst>
                <a:ext uri="{FF2B5EF4-FFF2-40B4-BE49-F238E27FC236}">
                  <a16:creationId xmlns:a16="http://schemas.microsoft.com/office/drawing/2014/main" id="{FBDF513E-A199-4CEF-A8B6-E43D9050DFCE}"/>
                </a:ext>
              </a:extLst>
            </p:cNvPr>
            <p:cNvSpPr/>
            <p:nvPr/>
          </p:nvSpPr>
          <p:spPr bwMode="black">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19735"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sz="3200"/>
            </a:p>
          </p:txBody>
        </p:sp>
        <p:sp>
          <p:nvSpPr>
            <p:cNvPr id="13" name="Freeform: Shape 12">
              <a:extLst>
                <a:ext uri="{FF2B5EF4-FFF2-40B4-BE49-F238E27FC236}">
                  <a16:creationId xmlns:a16="http://schemas.microsoft.com/office/drawing/2014/main" id="{C05604D8-A8B1-4928-B881-F215FBDCE350}"/>
                </a:ext>
              </a:extLst>
            </p:cNvPr>
            <p:cNvSpPr/>
            <p:nvPr/>
          </p:nvSpPr>
          <p:spPr bwMode="black">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sz="3200"/>
            </a:p>
          </p:txBody>
        </p:sp>
        <p:sp>
          <p:nvSpPr>
            <p:cNvPr id="14" name="Freeform: Shape 13">
              <a:extLst>
                <a:ext uri="{FF2B5EF4-FFF2-40B4-BE49-F238E27FC236}">
                  <a16:creationId xmlns:a16="http://schemas.microsoft.com/office/drawing/2014/main" id="{60C6A8F5-91E2-4783-9F0B-52BD67C0FE08}"/>
                </a:ext>
              </a:extLst>
            </p:cNvPr>
            <p:cNvSpPr/>
            <p:nvPr/>
          </p:nvSpPr>
          <p:spPr bwMode="black">
            <a:xfrm>
              <a:off x="3488375"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3525 w 578033"/>
                <a:gd name="connsiteY16" fmla="*/ 527111 h 660609"/>
                <a:gd name="connsiteX17" fmla="*/ 218827 w 578033"/>
                <a:gd name="connsiteY17" fmla="*/ 648223 h 660609"/>
                <a:gd name="connsiteX18" fmla="*/ 20644 w 578033"/>
                <a:gd name="connsiteY18" fmla="*/ 474813 h 660609"/>
                <a:gd name="connsiteX19" fmla="*/ 337186 w 578033"/>
                <a:gd name="connsiteY19" fmla="*/ 284888 h 660609"/>
                <a:gd name="connsiteX20" fmla="*/ 428020 w 578033"/>
                <a:gd name="connsiteY20" fmla="*/ 205064 h 660609"/>
                <a:gd name="connsiteX21" fmla="*/ 273878 w 578033"/>
                <a:gd name="connsiteY21" fmla="*/ 83952 h 660609"/>
                <a:gd name="connsiteX22" fmla="*/ 116983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3675"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2" y="565647"/>
                    <a:pt x="565647" y="562894"/>
                  </a:cubicBezTo>
                  <a:lnTo>
                    <a:pt x="565647" y="623450"/>
                  </a:lnTo>
                  <a:cubicBezTo>
                    <a:pt x="549132" y="626203"/>
                    <a:pt x="538121" y="628955"/>
                    <a:pt x="518854" y="628955"/>
                  </a:cubicBezTo>
                  <a:cubicBezTo>
                    <a:pt x="447288" y="628955"/>
                    <a:pt x="433525" y="587667"/>
                    <a:pt x="433525" y="527111"/>
                  </a:cubicBezTo>
                  <a:lnTo>
                    <a:pt x="433525" y="527111"/>
                  </a:lnTo>
                  <a:cubicBezTo>
                    <a:pt x="383979" y="604182"/>
                    <a:pt x="331681" y="648223"/>
                    <a:pt x="218827" y="648223"/>
                  </a:cubicBezTo>
                  <a:cubicBezTo>
                    <a:pt x="111478" y="648223"/>
                    <a:pt x="20644" y="593172"/>
                    <a:pt x="20644" y="474813"/>
                  </a:cubicBezTo>
                  <a:cubicBezTo>
                    <a:pt x="20644" y="309661"/>
                    <a:pt x="180291" y="304156"/>
                    <a:pt x="337186" y="284888"/>
                  </a:cubicBezTo>
                  <a:cubicBezTo>
                    <a:pt x="397742" y="279383"/>
                    <a:pt x="428020" y="271125"/>
                    <a:pt x="428020" y="205064"/>
                  </a:cubicBezTo>
                  <a:cubicBezTo>
                    <a:pt x="428020" y="108725"/>
                    <a:pt x="359206" y="83952"/>
                    <a:pt x="273878" y="83952"/>
                  </a:cubicBezTo>
                  <a:cubicBezTo>
                    <a:pt x="185796" y="83952"/>
                    <a:pt x="119735" y="125240"/>
                    <a:pt x="116983" y="221579"/>
                  </a:cubicBezTo>
                  <a:lnTo>
                    <a:pt x="48169" y="221579"/>
                  </a:lnTo>
                  <a:close/>
                </a:path>
              </a:pathLst>
            </a:custGeom>
            <a:solidFill>
              <a:schemeClr val="bg1"/>
            </a:solidFill>
            <a:ln w="9525" cap="flat">
              <a:noFill/>
              <a:prstDash val="solid"/>
              <a:miter/>
            </a:ln>
          </p:spPr>
          <p:txBody>
            <a:bodyPr rtlCol="0" anchor="ctr"/>
            <a:lstStyle/>
            <a:p>
              <a:endParaRPr lang="en-GB" sz="3200"/>
            </a:p>
          </p:txBody>
        </p:sp>
        <p:sp>
          <p:nvSpPr>
            <p:cNvPr id="15" name="Freeform: Shape 14">
              <a:extLst>
                <a:ext uri="{FF2B5EF4-FFF2-40B4-BE49-F238E27FC236}">
                  <a16:creationId xmlns:a16="http://schemas.microsoft.com/office/drawing/2014/main" id="{C676DF08-15B6-47DE-8BB2-5B3AF02F4B7A}"/>
                </a:ext>
              </a:extLst>
            </p:cNvPr>
            <p:cNvSpPr/>
            <p:nvPr/>
          </p:nvSpPr>
          <p:spPr bwMode="black">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sz="3200"/>
            </a:p>
          </p:txBody>
        </p:sp>
        <p:sp>
          <p:nvSpPr>
            <p:cNvPr id="16" name="Freeform: Shape 15">
              <a:extLst>
                <a:ext uri="{FF2B5EF4-FFF2-40B4-BE49-F238E27FC236}">
                  <a16:creationId xmlns:a16="http://schemas.microsoft.com/office/drawing/2014/main" id="{4586BB1E-4581-4343-8905-54622E2A0ABB}"/>
                </a:ext>
              </a:extLst>
            </p:cNvPr>
            <p:cNvSpPr/>
            <p:nvPr/>
          </p:nvSpPr>
          <p:spPr bwMode="black">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sz="3200"/>
            </a:p>
          </p:txBody>
        </p:sp>
        <p:sp>
          <p:nvSpPr>
            <p:cNvPr id="17" name="Freeform: Shape 16">
              <a:extLst>
                <a:ext uri="{FF2B5EF4-FFF2-40B4-BE49-F238E27FC236}">
                  <a16:creationId xmlns:a16="http://schemas.microsoft.com/office/drawing/2014/main" id="{ED8ADCF2-B17F-47E9-B63D-F607EACEF2A6}"/>
                </a:ext>
              </a:extLst>
            </p:cNvPr>
            <p:cNvSpPr/>
            <p:nvPr/>
          </p:nvSpPr>
          <p:spPr bwMode="black">
            <a:xfrm>
              <a:off x="4501309" y="476965"/>
              <a:ext cx="110102" cy="853287"/>
            </a:xfrm>
            <a:custGeom>
              <a:avLst/>
              <a:gdLst>
                <a:gd name="connsiteX0" fmla="*/ 20644 w 110101"/>
                <a:gd name="connsiteY0" fmla="*/ 246352 h 853286"/>
                <a:gd name="connsiteX1" fmla="*/ 92210 w 110101"/>
                <a:gd name="connsiteY1" fmla="*/ 246352 h 853286"/>
                <a:gd name="connsiteX2" fmla="*/ 92210 w 110101"/>
                <a:gd name="connsiteY2" fmla="*/ 835395 h 853286"/>
                <a:gd name="connsiteX3" fmla="*/ 20644 w 110101"/>
                <a:gd name="connsiteY3" fmla="*/ 835395 h 853286"/>
                <a:gd name="connsiteX4" fmla="*/ 20644 w 110101"/>
                <a:gd name="connsiteY4" fmla="*/ 246352 h 853286"/>
                <a:gd name="connsiteX5" fmla="*/ 20644 w 110101"/>
                <a:gd name="connsiteY5" fmla="*/ 20644 h 853286"/>
                <a:gd name="connsiteX6" fmla="*/ 92210 w 110101"/>
                <a:gd name="connsiteY6" fmla="*/ 20644 h 853286"/>
                <a:gd name="connsiteX7" fmla="*/ 92210 w 110101"/>
                <a:gd name="connsiteY7" fmla="*/ 136251 h 853286"/>
                <a:gd name="connsiteX8" fmla="*/ 20644 w 110101"/>
                <a:gd name="connsiteY8" fmla="*/ 136251 h 853286"/>
                <a:gd name="connsiteX9" fmla="*/ 20644 w 110101"/>
                <a:gd name="connsiteY9" fmla="*/ 20644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0101" h="853286">
                  <a:moveTo>
                    <a:pt x="20644" y="246352"/>
                  </a:moveTo>
                  <a:lnTo>
                    <a:pt x="92210" y="246352"/>
                  </a:lnTo>
                  <a:lnTo>
                    <a:pt x="92210" y="835395"/>
                  </a:lnTo>
                  <a:lnTo>
                    <a:pt x="20644" y="835395"/>
                  </a:lnTo>
                  <a:lnTo>
                    <a:pt x="20644" y="246352"/>
                  </a:lnTo>
                  <a:close/>
                  <a:moveTo>
                    <a:pt x="20644" y="20644"/>
                  </a:moveTo>
                  <a:lnTo>
                    <a:pt x="92210" y="20644"/>
                  </a:lnTo>
                  <a:lnTo>
                    <a:pt x="92210" y="136251"/>
                  </a:lnTo>
                  <a:lnTo>
                    <a:pt x="20644" y="136251"/>
                  </a:lnTo>
                  <a:lnTo>
                    <a:pt x="20644" y="20644"/>
                  </a:lnTo>
                  <a:close/>
                </a:path>
              </a:pathLst>
            </a:custGeom>
            <a:solidFill>
              <a:schemeClr val="bg1"/>
            </a:solidFill>
            <a:ln w="9525" cap="flat">
              <a:noFill/>
              <a:prstDash val="solid"/>
              <a:miter/>
            </a:ln>
          </p:spPr>
          <p:txBody>
            <a:bodyPr rtlCol="0" anchor="ctr"/>
            <a:lstStyle/>
            <a:p>
              <a:endParaRPr lang="en-GB" sz="3200"/>
            </a:p>
          </p:txBody>
        </p:sp>
        <p:sp>
          <p:nvSpPr>
            <p:cNvPr id="18" name="Freeform: Shape 17">
              <a:extLst>
                <a:ext uri="{FF2B5EF4-FFF2-40B4-BE49-F238E27FC236}">
                  <a16:creationId xmlns:a16="http://schemas.microsoft.com/office/drawing/2014/main" id="{05F97109-C456-4C22-B17A-B7267B5E3BF0}"/>
                </a:ext>
              </a:extLst>
            </p:cNvPr>
            <p:cNvSpPr/>
            <p:nvPr/>
          </p:nvSpPr>
          <p:spPr bwMode="black">
            <a:xfrm>
              <a:off x="4501309" y="702673"/>
              <a:ext cx="110102" cy="605559"/>
            </a:xfrm>
            <a:custGeom>
              <a:avLst/>
              <a:gdLst>
                <a:gd name="connsiteX0" fmla="*/ 20644 w 110101"/>
                <a:gd name="connsiteY0" fmla="*/ 20644 h 605558"/>
                <a:gd name="connsiteX1" fmla="*/ 92210 w 110101"/>
                <a:gd name="connsiteY1" fmla="*/ 20644 h 605558"/>
                <a:gd name="connsiteX2" fmla="*/ 92210 w 110101"/>
                <a:gd name="connsiteY2" fmla="*/ 609687 h 605558"/>
                <a:gd name="connsiteX3" fmla="*/ 20644 w 110101"/>
                <a:gd name="connsiteY3" fmla="*/ 609687 h 605558"/>
              </a:gdLst>
              <a:ahLst/>
              <a:cxnLst>
                <a:cxn ang="0">
                  <a:pos x="connsiteX0" y="connsiteY0"/>
                </a:cxn>
                <a:cxn ang="0">
                  <a:pos x="connsiteX1" y="connsiteY1"/>
                </a:cxn>
                <a:cxn ang="0">
                  <a:pos x="connsiteX2" y="connsiteY2"/>
                </a:cxn>
                <a:cxn ang="0">
                  <a:pos x="connsiteX3" y="connsiteY3"/>
                </a:cxn>
              </a:cxnLst>
              <a:rect l="l" t="t" r="r" b="b"/>
              <a:pathLst>
                <a:path w="110101" h="605558">
                  <a:moveTo>
                    <a:pt x="20644" y="20644"/>
                  </a:moveTo>
                  <a:lnTo>
                    <a:pt x="92210" y="20644"/>
                  </a:lnTo>
                  <a:lnTo>
                    <a:pt x="92210" y="609687"/>
                  </a:lnTo>
                  <a:lnTo>
                    <a:pt x="20644" y="609687"/>
                  </a:lnTo>
                  <a:close/>
                </a:path>
              </a:pathLst>
            </a:custGeom>
            <a:solidFill>
              <a:schemeClr val="bg1"/>
            </a:solidFill>
            <a:ln w="9525" cap="flat">
              <a:noFill/>
              <a:prstDash val="solid"/>
              <a:miter/>
            </a:ln>
          </p:spPr>
          <p:txBody>
            <a:bodyPr rtlCol="0" anchor="ctr"/>
            <a:lstStyle/>
            <a:p>
              <a:endParaRPr lang="en-GB" sz="3200"/>
            </a:p>
          </p:txBody>
        </p:sp>
        <p:sp>
          <p:nvSpPr>
            <p:cNvPr id="19" name="Freeform: Shape 18">
              <a:extLst>
                <a:ext uri="{FF2B5EF4-FFF2-40B4-BE49-F238E27FC236}">
                  <a16:creationId xmlns:a16="http://schemas.microsoft.com/office/drawing/2014/main" id="{517DCCFD-ED05-430A-A40E-DBA4016AA226}"/>
                </a:ext>
              </a:extLst>
            </p:cNvPr>
            <p:cNvSpPr/>
            <p:nvPr/>
          </p:nvSpPr>
          <p:spPr bwMode="black">
            <a:xfrm>
              <a:off x="4501309" y="476965"/>
              <a:ext cx="110102" cy="137627"/>
            </a:xfrm>
            <a:custGeom>
              <a:avLst/>
              <a:gdLst>
                <a:gd name="connsiteX0" fmla="*/ 20644 w 110101"/>
                <a:gd name="connsiteY0" fmla="*/ 20644 h 137626"/>
                <a:gd name="connsiteX1" fmla="*/ 92210 w 110101"/>
                <a:gd name="connsiteY1" fmla="*/ 20644 h 137626"/>
                <a:gd name="connsiteX2" fmla="*/ 92210 w 110101"/>
                <a:gd name="connsiteY2" fmla="*/ 136251 h 137626"/>
                <a:gd name="connsiteX3" fmla="*/ 20644 w 110101"/>
                <a:gd name="connsiteY3" fmla="*/ 136251 h 137626"/>
              </a:gdLst>
              <a:ahLst/>
              <a:cxnLst>
                <a:cxn ang="0">
                  <a:pos x="connsiteX0" y="connsiteY0"/>
                </a:cxn>
                <a:cxn ang="0">
                  <a:pos x="connsiteX1" y="connsiteY1"/>
                </a:cxn>
                <a:cxn ang="0">
                  <a:pos x="connsiteX2" y="connsiteY2"/>
                </a:cxn>
                <a:cxn ang="0">
                  <a:pos x="connsiteX3" y="connsiteY3"/>
                </a:cxn>
              </a:cxnLst>
              <a:rect l="l" t="t" r="r" b="b"/>
              <a:pathLst>
                <a:path w="110101" h="137626">
                  <a:moveTo>
                    <a:pt x="20644" y="20644"/>
                  </a:moveTo>
                  <a:lnTo>
                    <a:pt x="92210" y="20644"/>
                  </a:lnTo>
                  <a:lnTo>
                    <a:pt x="92210" y="136251"/>
                  </a:lnTo>
                  <a:lnTo>
                    <a:pt x="20644" y="136251"/>
                  </a:lnTo>
                  <a:close/>
                </a:path>
              </a:pathLst>
            </a:custGeom>
            <a:solidFill>
              <a:schemeClr val="bg1"/>
            </a:solidFill>
            <a:ln w="9525" cap="flat">
              <a:noFill/>
              <a:prstDash val="solid"/>
              <a:miter/>
            </a:ln>
          </p:spPr>
          <p:txBody>
            <a:bodyPr rtlCol="0" anchor="ctr"/>
            <a:lstStyle/>
            <a:p>
              <a:endParaRPr lang="en-GB" sz="3200"/>
            </a:p>
          </p:txBody>
        </p:sp>
        <p:sp>
          <p:nvSpPr>
            <p:cNvPr id="20" name="Freeform: Shape 19">
              <a:extLst>
                <a:ext uri="{FF2B5EF4-FFF2-40B4-BE49-F238E27FC236}">
                  <a16:creationId xmlns:a16="http://schemas.microsoft.com/office/drawing/2014/main" id="{DA5CB078-9075-469A-BC9D-30413CC6476A}"/>
                </a:ext>
              </a:extLst>
            </p:cNvPr>
            <p:cNvSpPr/>
            <p:nvPr/>
          </p:nvSpPr>
          <p:spPr bwMode="black">
            <a:xfrm>
              <a:off x="4680224" y="686158"/>
              <a:ext cx="578033" cy="660609"/>
            </a:xfrm>
            <a:custGeom>
              <a:avLst/>
              <a:gdLst>
                <a:gd name="connsiteX0" fmla="*/ 92210 w 578033"/>
                <a:gd name="connsiteY0" fmla="*/ 331681 h 660609"/>
                <a:gd name="connsiteX1" fmla="*/ 298650 w 578033"/>
                <a:gd name="connsiteY1" fmla="*/ 582162 h 660609"/>
                <a:gd name="connsiteX2" fmla="*/ 505091 w 578033"/>
                <a:gd name="connsiteY2" fmla="*/ 331681 h 660609"/>
                <a:gd name="connsiteX3" fmla="*/ 298650 w 578033"/>
                <a:gd name="connsiteY3" fmla="*/ 81200 h 660609"/>
                <a:gd name="connsiteX4" fmla="*/ 92210 w 578033"/>
                <a:gd name="connsiteY4" fmla="*/ 331681 h 660609"/>
                <a:gd name="connsiteX5" fmla="*/ 576657 w 578033"/>
                <a:gd name="connsiteY5" fmla="*/ 331681 h 660609"/>
                <a:gd name="connsiteX6" fmla="*/ 298650 w 578033"/>
                <a:gd name="connsiteY6" fmla="*/ 642718 h 660609"/>
                <a:gd name="connsiteX7" fmla="*/ 20644 w 578033"/>
                <a:gd name="connsiteY7" fmla="*/ 331681 h 660609"/>
                <a:gd name="connsiteX8" fmla="*/ 298650 w 578033"/>
                <a:gd name="connsiteY8" fmla="*/ 20644 h 660609"/>
                <a:gd name="connsiteX9" fmla="*/ 576657 w 578033"/>
                <a:gd name="connsiteY9" fmla="*/ 331681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8033" h="660609">
                  <a:moveTo>
                    <a:pt x="92210" y="331681"/>
                  </a:moveTo>
                  <a:cubicBezTo>
                    <a:pt x="92210" y="458298"/>
                    <a:pt x="161023" y="582162"/>
                    <a:pt x="298650" y="582162"/>
                  </a:cubicBezTo>
                  <a:cubicBezTo>
                    <a:pt x="436277" y="582162"/>
                    <a:pt x="505091" y="455545"/>
                    <a:pt x="505091" y="331681"/>
                  </a:cubicBezTo>
                  <a:cubicBezTo>
                    <a:pt x="505091" y="205064"/>
                    <a:pt x="436277" y="81200"/>
                    <a:pt x="298650" y="81200"/>
                  </a:cubicBezTo>
                  <a:cubicBezTo>
                    <a:pt x="161023" y="81200"/>
                    <a:pt x="92210" y="205064"/>
                    <a:pt x="92210" y="331681"/>
                  </a:cubicBezTo>
                  <a:moveTo>
                    <a:pt x="576657" y="331681"/>
                  </a:moveTo>
                  <a:cubicBezTo>
                    <a:pt x="576657" y="499586"/>
                    <a:pt x="477565" y="642718"/>
                    <a:pt x="298650" y="642718"/>
                  </a:cubicBezTo>
                  <a:cubicBezTo>
                    <a:pt x="119735" y="642718"/>
                    <a:pt x="20644" y="499586"/>
                    <a:pt x="20644" y="331681"/>
                  </a:cubicBezTo>
                  <a:cubicBezTo>
                    <a:pt x="20644" y="163776"/>
                    <a:pt x="119735" y="20644"/>
                    <a:pt x="298650" y="20644"/>
                  </a:cubicBezTo>
                  <a:cubicBezTo>
                    <a:pt x="477565" y="20644"/>
                    <a:pt x="576657" y="163776"/>
                    <a:pt x="576657" y="331681"/>
                  </a:cubicBezTo>
                </a:path>
              </a:pathLst>
            </a:custGeom>
            <a:solidFill>
              <a:schemeClr val="bg1"/>
            </a:solidFill>
            <a:ln w="9525" cap="flat">
              <a:noFill/>
              <a:prstDash val="solid"/>
              <a:miter/>
            </a:ln>
          </p:spPr>
          <p:txBody>
            <a:bodyPr rtlCol="0" anchor="ctr"/>
            <a:lstStyle/>
            <a:p>
              <a:endParaRPr lang="en-GB" sz="3200"/>
            </a:p>
          </p:txBody>
        </p:sp>
        <p:sp>
          <p:nvSpPr>
            <p:cNvPr id="21" name="Freeform: Shape 20">
              <a:extLst>
                <a:ext uri="{FF2B5EF4-FFF2-40B4-BE49-F238E27FC236}">
                  <a16:creationId xmlns:a16="http://schemas.microsoft.com/office/drawing/2014/main" id="{E93DBB4F-7046-46BF-8662-F2FE377A989B}"/>
                </a:ext>
              </a:extLst>
            </p:cNvPr>
            <p:cNvSpPr/>
            <p:nvPr/>
          </p:nvSpPr>
          <p:spPr bwMode="black">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sz="3200"/>
            </a:p>
          </p:txBody>
        </p:sp>
        <p:sp>
          <p:nvSpPr>
            <p:cNvPr id="22" name="Freeform: Shape 21">
              <a:extLst>
                <a:ext uri="{FF2B5EF4-FFF2-40B4-BE49-F238E27FC236}">
                  <a16:creationId xmlns:a16="http://schemas.microsoft.com/office/drawing/2014/main" id="{57ABDC12-A732-42D5-83DD-127EA6077776}"/>
                </a:ext>
              </a:extLst>
            </p:cNvPr>
            <p:cNvSpPr/>
            <p:nvPr/>
          </p:nvSpPr>
          <p:spPr bwMode="black">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sz="3200"/>
            </a:p>
          </p:txBody>
        </p:sp>
        <p:sp>
          <p:nvSpPr>
            <p:cNvPr id="23" name="Freeform: Shape 22">
              <a:extLst>
                <a:ext uri="{FF2B5EF4-FFF2-40B4-BE49-F238E27FC236}">
                  <a16:creationId xmlns:a16="http://schemas.microsoft.com/office/drawing/2014/main" id="{733A9271-DD7E-4BB1-82A1-E3AF65A8A06C}"/>
                </a:ext>
              </a:extLst>
            </p:cNvPr>
            <p:cNvSpPr/>
            <p:nvPr/>
          </p:nvSpPr>
          <p:spPr bwMode="black">
            <a:xfrm>
              <a:off x="5918867"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0772 w 578033"/>
                <a:gd name="connsiteY16" fmla="*/ 527111 h 660609"/>
                <a:gd name="connsiteX17" fmla="*/ 216074 w 578033"/>
                <a:gd name="connsiteY17" fmla="*/ 648223 h 660609"/>
                <a:gd name="connsiteX18" fmla="*/ 20644 w 578033"/>
                <a:gd name="connsiteY18" fmla="*/ 474813 h 660609"/>
                <a:gd name="connsiteX19" fmla="*/ 334433 w 578033"/>
                <a:gd name="connsiteY19" fmla="*/ 284888 h 660609"/>
                <a:gd name="connsiteX20" fmla="*/ 425267 w 578033"/>
                <a:gd name="connsiteY20" fmla="*/ 205064 h 660609"/>
                <a:gd name="connsiteX21" fmla="*/ 271125 w 578033"/>
                <a:gd name="connsiteY21" fmla="*/ 83952 h 660609"/>
                <a:gd name="connsiteX22" fmla="*/ 114230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6427"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1" y="565647"/>
                    <a:pt x="565647" y="562894"/>
                  </a:cubicBezTo>
                  <a:lnTo>
                    <a:pt x="565647" y="623450"/>
                  </a:lnTo>
                  <a:cubicBezTo>
                    <a:pt x="549131" y="626203"/>
                    <a:pt x="538121" y="628955"/>
                    <a:pt x="518854" y="628955"/>
                  </a:cubicBezTo>
                  <a:cubicBezTo>
                    <a:pt x="447288" y="628955"/>
                    <a:pt x="433525" y="587667"/>
                    <a:pt x="433525" y="527111"/>
                  </a:cubicBezTo>
                  <a:lnTo>
                    <a:pt x="430772" y="527111"/>
                  </a:lnTo>
                  <a:cubicBezTo>
                    <a:pt x="381227" y="604182"/>
                    <a:pt x="328928" y="648223"/>
                    <a:pt x="216074" y="648223"/>
                  </a:cubicBezTo>
                  <a:cubicBezTo>
                    <a:pt x="108725" y="648223"/>
                    <a:pt x="20644" y="593172"/>
                    <a:pt x="20644" y="474813"/>
                  </a:cubicBezTo>
                  <a:cubicBezTo>
                    <a:pt x="20644" y="309661"/>
                    <a:pt x="180291" y="304156"/>
                    <a:pt x="334433" y="284888"/>
                  </a:cubicBezTo>
                  <a:cubicBezTo>
                    <a:pt x="392237" y="279383"/>
                    <a:pt x="425267" y="271125"/>
                    <a:pt x="425267" y="205064"/>
                  </a:cubicBezTo>
                  <a:cubicBezTo>
                    <a:pt x="425267" y="108725"/>
                    <a:pt x="356454" y="83952"/>
                    <a:pt x="271125" y="83952"/>
                  </a:cubicBezTo>
                  <a:cubicBezTo>
                    <a:pt x="183044" y="83952"/>
                    <a:pt x="116983" y="125240"/>
                    <a:pt x="114230" y="221579"/>
                  </a:cubicBezTo>
                  <a:lnTo>
                    <a:pt x="48169" y="221579"/>
                  </a:lnTo>
                  <a:close/>
                </a:path>
              </a:pathLst>
            </a:custGeom>
            <a:solidFill>
              <a:schemeClr val="bg1"/>
            </a:solidFill>
            <a:ln w="9525" cap="flat">
              <a:noFill/>
              <a:prstDash val="solid"/>
              <a:miter/>
            </a:ln>
          </p:spPr>
          <p:txBody>
            <a:bodyPr rtlCol="0" anchor="ctr"/>
            <a:lstStyle/>
            <a:p>
              <a:endParaRPr lang="en-GB" sz="3200"/>
            </a:p>
          </p:txBody>
        </p:sp>
        <p:sp>
          <p:nvSpPr>
            <p:cNvPr id="24" name="Freeform: Shape 23">
              <a:extLst>
                <a:ext uri="{FF2B5EF4-FFF2-40B4-BE49-F238E27FC236}">
                  <a16:creationId xmlns:a16="http://schemas.microsoft.com/office/drawing/2014/main" id="{CAE90AA4-C619-403D-9324-6885F2B5571C}"/>
                </a:ext>
              </a:extLst>
            </p:cNvPr>
            <p:cNvSpPr/>
            <p:nvPr/>
          </p:nvSpPr>
          <p:spPr bwMode="black">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sz="3200"/>
            </a:p>
          </p:txBody>
        </p:sp>
        <p:sp>
          <p:nvSpPr>
            <p:cNvPr id="25" name="Freeform: Shape 24">
              <a:extLst>
                <a:ext uri="{FF2B5EF4-FFF2-40B4-BE49-F238E27FC236}">
                  <a16:creationId xmlns:a16="http://schemas.microsoft.com/office/drawing/2014/main" id="{2DC6BCF0-C73A-4733-9EA0-D016173734E0}"/>
                </a:ext>
              </a:extLst>
            </p:cNvPr>
            <p:cNvSpPr/>
            <p:nvPr/>
          </p:nvSpPr>
          <p:spPr bwMode="black">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sz="3200"/>
            </a:p>
          </p:txBody>
        </p:sp>
        <p:sp>
          <p:nvSpPr>
            <p:cNvPr id="26" name="Freeform: Shape 25">
              <a:extLst>
                <a:ext uri="{FF2B5EF4-FFF2-40B4-BE49-F238E27FC236}">
                  <a16:creationId xmlns:a16="http://schemas.microsoft.com/office/drawing/2014/main" id="{C9E3E76A-6B32-47C8-942D-122432A03AA1}"/>
                </a:ext>
              </a:extLst>
            </p:cNvPr>
            <p:cNvSpPr/>
            <p:nvPr/>
          </p:nvSpPr>
          <p:spPr bwMode="black">
            <a:xfrm>
              <a:off x="6766649" y="666890"/>
              <a:ext cx="605559" cy="908338"/>
            </a:xfrm>
            <a:custGeom>
              <a:avLst/>
              <a:gdLst>
                <a:gd name="connsiteX0" fmla="*/ 312413 w 605558"/>
                <a:gd name="connsiteY0" fmla="*/ 516101 h 908337"/>
                <a:gd name="connsiteX1" fmla="*/ 447288 w 605558"/>
                <a:gd name="connsiteY1" fmla="*/ 339939 h 908337"/>
                <a:gd name="connsiteX2" fmla="*/ 309661 w 605558"/>
                <a:gd name="connsiteY2" fmla="*/ 161024 h 908337"/>
                <a:gd name="connsiteX3" fmla="*/ 185796 w 605558"/>
                <a:gd name="connsiteY3" fmla="*/ 345444 h 908337"/>
                <a:gd name="connsiteX4" fmla="*/ 312413 w 605558"/>
                <a:gd name="connsiteY4" fmla="*/ 516101 h 908337"/>
                <a:gd name="connsiteX5" fmla="*/ 604182 w 605558"/>
                <a:gd name="connsiteY5" fmla="*/ 37159 h 908337"/>
                <a:gd name="connsiteX6" fmla="*/ 604182 w 605558"/>
                <a:gd name="connsiteY6" fmla="*/ 615192 h 908337"/>
                <a:gd name="connsiteX7" fmla="*/ 298650 w 605558"/>
                <a:gd name="connsiteY7" fmla="*/ 895951 h 908337"/>
                <a:gd name="connsiteX8" fmla="*/ 34407 w 605558"/>
                <a:gd name="connsiteY8" fmla="*/ 714284 h 908337"/>
                <a:gd name="connsiteX9" fmla="*/ 207816 w 605558"/>
                <a:gd name="connsiteY9" fmla="*/ 714284 h 908337"/>
                <a:gd name="connsiteX10" fmla="*/ 320671 w 605558"/>
                <a:gd name="connsiteY10" fmla="*/ 774840 h 908337"/>
                <a:gd name="connsiteX11" fmla="*/ 447288 w 605558"/>
                <a:gd name="connsiteY11" fmla="*/ 634460 h 908337"/>
                <a:gd name="connsiteX12" fmla="*/ 447288 w 605558"/>
                <a:gd name="connsiteY12" fmla="*/ 560142 h 908337"/>
                <a:gd name="connsiteX13" fmla="*/ 444535 w 605558"/>
                <a:gd name="connsiteY13" fmla="*/ 557389 h 908337"/>
                <a:gd name="connsiteX14" fmla="*/ 282135 w 605558"/>
                <a:gd name="connsiteY14" fmla="*/ 648223 h 908337"/>
                <a:gd name="connsiteX15" fmla="*/ 20644 w 605558"/>
                <a:gd name="connsiteY15" fmla="*/ 334433 h 908337"/>
                <a:gd name="connsiteX16" fmla="*/ 271125 w 605558"/>
                <a:gd name="connsiteY16" fmla="*/ 20644 h 908337"/>
                <a:gd name="connsiteX17" fmla="*/ 447288 w 605558"/>
                <a:gd name="connsiteY17" fmla="*/ 127993 h 908337"/>
                <a:gd name="connsiteX18" fmla="*/ 450040 w 605558"/>
                <a:gd name="connsiteY18" fmla="*/ 127993 h 908337"/>
                <a:gd name="connsiteX19" fmla="*/ 450040 w 605558"/>
                <a:gd name="connsiteY19" fmla="*/ 37159 h 908337"/>
                <a:gd name="connsiteX20" fmla="*/ 604182 w 605558"/>
                <a:gd name="connsiteY20" fmla="*/ 37159 h 90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05558" h="908337">
                  <a:moveTo>
                    <a:pt x="312413" y="516101"/>
                  </a:moveTo>
                  <a:cubicBezTo>
                    <a:pt x="419762" y="516101"/>
                    <a:pt x="447288" y="422515"/>
                    <a:pt x="447288" y="339939"/>
                  </a:cubicBezTo>
                  <a:cubicBezTo>
                    <a:pt x="447288" y="240847"/>
                    <a:pt x="400494" y="161024"/>
                    <a:pt x="309661" y="161024"/>
                  </a:cubicBezTo>
                  <a:cubicBezTo>
                    <a:pt x="251857" y="161024"/>
                    <a:pt x="185796" y="205064"/>
                    <a:pt x="185796" y="345444"/>
                  </a:cubicBezTo>
                  <a:cubicBezTo>
                    <a:pt x="185796" y="422515"/>
                    <a:pt x="216074" y="516101"/>
                    <a:pt x="312413" y="516101"/>
                  </a:cubicBezTo>
                  <a:moveTo>
                    <a:pt x="604182" y="37159"/>
                  </a:moveTo>
                  <a:lnTo>
                    <a:pt x="604182" y="615192"/>
                  </a:lnTo>
                  <a:cubicBezTo>
                    <a:pt x="604182" y="719789"/>
                    <a:pt x="595925" y="895951"/>
                    <a:pt x="298650" y="895951"/>
                  </a:cubicBezTo>
                  <a:cubicBezTo>
                    <a:pt x="174786" y="895951"/>
                    <a:pt x="42664" y="840901"/>
                    <a:pt x="34407" y="714284"/>
                  </a:cubicBezTo>
                  <a:lnTo>
                    <a:pt x="207816" y="714284"/>
                  </a:lnTo>
                  <a:cubicBezTo>
                    <a:pt x="216074" y="744562"/>
                    <a:pt x="227084" y="774840"/>
                    <a:pt x="320671" y="774840"/>
                  </a:cubicBezTo>
                  <a:cubicBezTo>
                    <a:pt x="405999" y="774840"/>
                    <a:pt x="447288" y="733552"/>
                    <a:pt x="447288" y="634460"/>
                  </a:cubicBezTo>
                  <a:lnTo>
                    <a:pt x="447288" y="560142"/>
                  </a:lnTo>
                  <a:lnTo>
                    <a:pt x="444535" y="557389"/>
                  </a:lnTo>
                  <a:cubicBezTo>
                    <a:pt x="419762" y="604182"/>
                    <a:pt x="378474" y="648223"/>
                    <a:pt x="282135" y="648223"/>
                  </a:cubicBezTo>
                  <a:cubicBezTo>
                    <a:pt x="136251" y="648223"/>
                    <a:pt x="20644" y="546379"/>
                    <a:pt x="20644" y="334433"/>
                  </a:cubicBezTo>
                  <a:cubicBezTo>
                    <a:pt x="20644" y="125241"/>
                    <a:pt x="139003" y="20644"/>
                    <a:pt x="271125" y="20644"/>
                  </a:cubicBezTo>
                  <a:cubicBezTo>
                    <a:pt x="383979" y="20644"/>
                    <a:pt x="428019" y="86705"/>
                    <a:pt x="447288" y="127993"/>
                  </a:cubicBezTo>
                  <a:lnTo>
                    <a:pt x="450040" y="127993"/>
                  </a:lnTo>
                  <a:lnTo>
                    <a:pt x="450040" y="37159"/>
                  </a:lnTo>
                  <a:lnTo>
                    <a:pt x="604182" y="37159"/>
                  </a:lnTo>
                  <a:close/>
                </a:path>
              </a:pathLst>
            </a:custGeom>
            <a:solidFill>
              <a:schemeClr val="bg1"/>
            </a:solidFill>
            <a:ln w="9525" cap="flat">
              <a:noFill/>
              <a:prstDash val="solid"/>
              <a:miter/>
            </a:ln>
          </p:spPr>
          <p:txBody>
            <a:bodyPr rtlCol="0" anchor="ctr"/>
            <a:lstStyle/>
            <a:p>
              <a:endParaRPr lang="en-GB" sz="3200"/>
            </a:p>
          </p:txBody>
        </p:sp>
        <p:sp>
          <p:nvSpPr>
            <p:cNvPr id="27" name="Freeform: Shape 26">
              <a:extLst>
                <a:ext uri="{FF2B5EF4-FFF2-40B4-BE49-F238E27FC236}">
                  <a16:creationId xmlns:a16="http://schemas.microsoft.com/office/drawing/2014/main" id="{21F9EDCE-FA8F-4AD3-AD0A-39D30FCC0EB4}"/>
                </a:ext>
              </a:extLst>
            </p:cNvPr>
            <p:cNvSpPr/>
            <p:nvPr/>
          </p:nvSpPr>
          <p:spPr bwMode="black">
            <a:xfrm>
              <a:off x="7485061" y="666890"/>
              <a:ext cx="385355" cy="660609"/>
            </a:xfrm>
            <a:custGeom>
              <a:avLst/>
              <a:gdLst>
                <a:gd name="connsiteX0" fmla="*/ 23397 w 385355"/>
                <a:gd name="connsiteY0" fmla="*/ 37159 h 660609"/>
                <a:gd name="connsiteX1" fmla="*/ 174786 w 385355"/>
                <a:gd name="connsiteY1" fmla="*/ 37159 h 660609"/>
                <a:gd name="connsiteX2" fmla="*/ 174786 w 385355"/>
                <a:gd name="connsiteY2" fmla="*/ 141756 h 660609"/>
                <a:gd name="connsiteX3" fmla="*/ 177539 w 385355"/>
                <a:gd name="connsiteY3" fmla="*/ 141756 h 660609"/>
                <a:gd name="connsiteX4" fmla="*/ 342691 w 385355"/>
                <a:gd name="connsiteY4" fmla="*/ 20644 h 660609"/>
                <a:gd name="connsiteX5" fmla="*/ 372969 w 385355"/>
                <a:gd name="connsiteY5" fmla="*/ 23397 h 660609"/>
                <a:gd name="connsiteX6" fmla="*/ 372969 w 385355"/>
                <a:gd name="connsiteY6" fmla="*/ 185796 h 660609"/>
                <a:gd name="connsiteX7" fmla="*/ 326176 w 385355"/>
                <a:gd name="connsiteY7" fmla="*/ 183044 h 660609"/>
                <a:gd name="connsiteX8" fmla="*/ 180291 w 385355"/>
                <a:gd name="connsiteY8" fmla="*/ 328928 h 660609"/>
                <a:gd name="connsiteX9" fmla="*/ 180291 w 385355"/>
                <a:gd name="connsiteY9" fmla="*/ 645470 h 660609"/>
                <a:gd name="connsiteX10" fmla="*/ 20644 w 385355"/>
                <a:gd name="connsiteY10" fmla="*/ 645470 h 660609"/>
                <a:gd name="connsiteX11" fmla="*/ 20644 w 385355"/>
                <a:gd name="connsiteY11" fmla="*/ 3715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5355" h="660609">
                  <a:moveTo>
                    <a:pt x="23397" y="37159"/>
                  </a:moveTo>
                  <a:lnTo>
                    <a:pt x="174786" y="37159"/>
                  </a:lnTo>
                  <a:lnTo>
                    <a:pt x="174786" y="141756"/>
                  </a:lnTo>
                  <a:lnTo>
                    <a:pt x="177539" y="141756"/>
                  </a:lnTo>
                  <a:cubicBezTo>
                    <a:pt x="210569" y="81200"/>
                    <a:pt x="246352" y="20644"/>
                    <a:pt x="342691" y="20644"/>
                  </a:cubicBezTo>
                  <a:cubicBezTo>
                    <a:pt x="353701" y="20644"/>
                    <a:pt x="361959" y="20644"/>
                    <a:pt x="372969" y="23397"/>
                  </a:cubicBezTo>
                  <a:lnTo>
                    <a:pt x="372969" y="185796"/>
                  </a:lnTo>
                  <a:cubicBezTo>
                    <a:pt x="359206" y="183044"/>
                    <a:pt x="342691" y="183044"/>
                    <a:pt x="326176" y="183044"/>
                  </a:cubicBezTo>
                  <a:cubicBezTo>
                    <a:pt x="202312" y="183044"/>
                    <a:pt x="180291" y="260115"/>
                    <a:pt x="180291" y="328928"/>
                  </a:cubicBezTo>
                  <a:lnTo>
                    <a:pt x="180291" y="645470"/>
                  </a:lnTo>
                  <a:lnTo>
                    <a:pt x="20644" y="645470"/>
                  </a:lnTo>
                  <a:lnTo>
                    <a:pt x="20644" y="37159"/>
                  </a:lnTo>
                  <a:close/>
                </a:path>
              </a:pathLst>
            </a:custGeom>
            <a:solidFill>
              <a:schemeClr val="bg1"/>
            </a:solidFill>
            <a:ln w="9525" cap="flat">
              <a:noFill/>
              <a:prstDash val="solid"/>
              <a:miter/>
            </a:ln>
          </p:spPr>
          <p:txBody>
            <a:bodyPr rtlCol="0" anchor="ctr"/>
            <a:lstStyle/>
            <a:p>
              <a:endParaRPr lang="en-GB" sz="3200"/>
            </a:p>
          </p:txBody>
        </p:sp>
        <p:sp>
          <p:nvSpPr>
            <p:cNvPr id="28" name="Freeform: Shape 27">
              <a:extLst>
                <a:ext uri="{FF2B5EF4-FFF2-40B4-BE49-F238E27FC236}">
                  <a16:creationId xmlns:a16="http://schemas.microsoft.com/office/drawing/2014/main" id="{7B60089D-6D6D-411C-93D8-CEC05C7543EA}"/>
                </a:ext>
              </a:extLst>
            </p:cNvPr>
            <p:cNvSpPr/>
            <p:nvPr/>
          </p:nvSpPr>
          <p:spPr bwMode="black">
            <a:xfrm>
              <a:off x="8206226" y="471460"/>
              <a:ext cx="633084" cy="853287"/>
            </a:xfrm>
            <a:custGeom>
              <a:avLst/>
              <a:gdLst>
                <a:gd name="connsiteX0" fmla="*/ 320671 w 633083"/>
                <a:gd name="connsiteY0" fmla="*/ 725294 h 853286"/>
                <a:gd name="connsiteX1" fmla="*/ 461050 w 633083"/>
                <a:gd name="connsiteY1" fmla="*/ 549131 h 853286"/>
                <a:gd name="connsiteX2" fmla="*/ 323423 w 633083"/>
                <a:gd name="connsiteY2" fmla="*/ 353701 h 853286"/>
                <a:gd name="connsiteX3" fmla="*/ 188549 w 633083"/>
                <a:gd name="connsiteY3" fmla="*/ 540874 h 853286"/>
                <a:gd name="connsiteX4" fmla="*/ 320671 w 633083"/>
                <a:gd name="connsiteY4" fmla="*/ 725294 h 853286"/>
                <a:gd name="connsiteX5" fmla="*/ 612440 w 633083"/>
                <a:gd name="connsiteY5" fmla="*/ 840901 h 853286"/>
                <a:gd name="connsiteX6" fmla="*/ 455545 w 633083"/>
                <a:gd name="connsiteY6" fmla="*/ 840901 h 853286"/>
                <a:gd name="connsiteX7" fmla="*/ 455545 w 633083"/>
                <a:gd name="connsiteY7" fmla="*/ 763829 h 853286"/>
                <a:gd name="connsiteX8" fmla="*/ 452793 w 633083"/>
                <a:gd name="connsiteY8" fmla="*/ 763829 h 853286"/>
                <a:gd name="connsiteX9" fmla="*/ 276630 w 633083"/>
                <a:gd name="connsiteY9" fmla="*/ 857416 h 853286"/>
                <a:gd name="connsiteX10" fmla="*/ 20644 w 633083"/>
                <a:gd name="connsiteY10" fmla="*/ 529864 h 853286"/>
                <a:gd name="connsiteX11" fmla="*/ 271125 w 633083"/>
                <a:gd name="connsiteY11" fmla="*/ 216074 h 853286"/>
                <a:gd name="connsiteX12" fmla="*/ 447288 w 633083"/>
                <a:gd name="connsiteY12" fmla="*/ 309661 h 853286"/>
                <a:gd name="connsiteX13" fmla="*/ 450040 w 633083"/>
                <a:gd name="connsiteY13" fmla="*/ 309661 h 853286"/>
                <a:gd name="connsiteX14" fmla="*/ 450040 w 633083"/>
                <a:gd name="connsiteY14" fmla="*/ 20644 h 853286"/>
                <a:gd name="connsiteX15" fmla="*/ 609688 w 633083"/>
                <a:gd name="connsiteY15" fmla="*/ 20644 h 853286"/>
                <a:gd name="connsiteX16" fmla="*/ 609688 w 633083"/>
                <a:gd name="connsiteY16" fmla="*/ 840901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33083" h="853286">
                  <a:moveTo>
                    <a:pt x="320671" y="725294"/>
                  </a:moveTo>
                  <a:cubicBezTo>
                    <a:pt x="422515" y="725294"/>
                    <a:pt x="461050" y="639965"/>
                    <a:pt x="461050" y="549131"/>
                  </a:cubicBezTo>
                  <a:cubicBezTo>
                    <a:pt x="461050" y="452793"/>
                    <a:pt x="433525" y="353701"/>
                    <a:pt x="323423" y="353701"/>
                  </a:cubicBezTo>
                  <a:cubicBezTo>
                    <a:pt x="221579" y="353701"/>
                    <a:pt x="188549" y="444535"/>
                    <a:pt x="188549" y="540874"/>
                  </a:cubicBezTo>
                  <a:cubicBezTo>
                    <a:pt x="188549" y="615192"/>
                    <a:pt x="216074" y="725294"/>
                    <a:pt x="320671" y="725294"/>
                  </a:cubicBezTo>
                  <a:moveTo>
                    <a:pt x="612440" y="840901"/>
                  </a:moveTo>
                  <a:lnTo>
                    <a:pt x="455545" y="840901"/>
                  </a:lnTo>
                  <a:lnTo>
                    <a:pt x="455545" y="763829"/>
                  </a:lnTo>
                  <a:lnTo>
                    <a:pt x="452793" y="763829"/>
                  </a:lnTo>
                  <a:cubicBezTo>
                    <a:pt x="414257" y="832643"/>
                    <a:pt x="342691" y="857416"/>
                    <a:pt x="276630" y="857416"/>
                  </a:cubicBezTo>
                  <a:cubicBezTo>
                    <a:pt x="97715" y="857416"/>
                    <a:pt x="20644" y="697769"/>
                    <a:pt x="20644" y="529864"/>
                  </a:cubicBezTo>
                  <a:cubicBezTo>
                    <a:pt x="20644" y="320671"/>
                    <a:pt x="139003" y="216074"/>
                    <a:pt x="271125" y="216074"/>
                  </a:cubicBezTo>
                  <a:cubicBezTo>
                    <a:pt x="372969" y="216074"/>
                    <a:pt x="422515" y="271125"/>
                    <a:pt x="447288" y="309661"/>
                  </a:cubicBezTo>
                  <a:lnTo>
                    <a:pt x="450040" y="309661"/>
                  </a:lnTo>
                  <a:lnTo>
                    <a:pt x="450040" y="20644"/>
                  </a:lnTo>
                  <a:lnTo>
                    <a:pt x="609688" y="20644"/>
                  </a:lnTo>
                  <a:lnTo>
                    <a:pt x="609688" y="840901"/>
                  </a:lnTo>
                  <a:close/>
                </a:path>
              </a:pathLst>
            </a:custGeom>
            <a:solidFill>
              <a:schemeClr val="bg1"/>
            </a:solidFill>
            <a:ln w="9525" cap="flat">
              <a:noFill/>
              <a:prstDash val="solid"/>
              <a:miter/>
            </a:ln>
          </p:spPr>
          <p:txBody>
            <a:bodyPr rtlCol="0" anchor="ctr"/>
            <a:lstStyle/>
            <a:p>
              <a:endParaRPr lang="en-GB" sz="3200"/>
            </a:p>
          </p:txBody>
        </p:sp>
      </p:grpSp>
    </p:spTree>
    <p:extLst>
      <p:ext uri="{BB962C8B-B14F-4D97-AF65-F5344CB8AC3E}">
        <p14:creationId xmlns:p14="http://schemas.microsoft.com/office/powerpoint/2010/main" val="339273714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49.xml><?xml version="1.0" encoding="utf-8"?>
<p:sldLayout xmlns:a="http://schemas.openxmlformats.org/drawingml/2006/main" xmlns:r="http://schemas.openxmlformats.org/officeDocument/2006/relationships" xmlns:p="http://schemas.openxmlformats.org/presentationml/2006/main" preserve="1">
  <p:cSld name="D. Layout guid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82748800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41314"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588" y="1588"/>
                        <a:ext cx="1588" cy="1588"/>
                      </a:xfrm>
                      <a:prstGeom prst="rect">
                        <a:avLst/>
                      </a:prstGeom>
                    </p:spPr>
                  </p:pic>
                </p:oleObj>
              </mc:Fallback>
            </mc:AlternateContent>
          </a:graphicData>
        </a:graphic>
      </p:graphicFrame>
      <p:grpSp>
        <p:nvGrpSpPr>
          <p:cNvPr id="52" name="Group 51"/>
          <p:cNvGrpSpPr/>
          <p:nvPr userDrawn="1"/>
        </p:nvGrpSpPr>
        <p:grpSpPr>
          <a:xfrm>
            <a:off x="-600" y="-1"/>
            <a:ext cx="12193800" cy="6858001"/>
            <a:chOff x="-600" y="-1"/>
            <a:chExt cx="12193800" cy="6858001"/>
          </a:xfrm>
        </p:grpSpPr>
        <p:sp>
          <p:nvSpPr>
            <p:cNvPr id="53"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tx1"/>
                </a:solidFill>
                <a:latin typeface="+mn-lt"/>
                <a:ea typeface="+mn-ea"/>
                <a:cs typeface="+mn-cs"/>
                <a:sym typeface="+mn-lt"/>
              </a:endParaRPr>
            </a:p>
          </p:txBody>
        </p:sp>
        <p:grpSp>
          <p:nvGrpSpPr>
            <p:cNvPr id="54" name="Baselines / anchors"/>
            <p:cNvGrpSpPr/>
            <p:nvPr userDrawn="1"/>
          </p:nvGrpSpPr>
          <p:grpSpPr>
            <a:xfrm>
              <a:off x="-600" y="622800"/>
              <a:ext cx="12193200" cy="5536800"/>
              <a:chOff x="12623800" y="622800"/>
              <a:chExt cx="11176000" cy="5536800"/>
            </a:xfrm>
          </p:grpSpPr>
          <p:cxnSp>
            <p:nvCxnSpPr>
              <p:cNvPr id="81" name="Straight Connector 80"/>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57" name="Gutter space"/>
            <p:cNvGrpSpPr/>
            <p:nvPr userDrawn="1"/>
          </p:nvGrpSpPr>
          <p:grpSpPr>
            <a:xfrm>
              <a:off x="1277000" y="623550"/>
              <a:ext cx="9638000" cy="5537047"/>
              <a:chOff x="1277000" y="623550"/>
              <a:chExt cx="9638000" cy="5537047"/>
            </a:xfrm>
          </p:grpSpPr>
          <p:sp>
            <p:nvSpPr>
              <p:cNvPr id="70"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71"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72"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73"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74"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75"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76"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77"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78"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79"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80"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grpSp>
        <p:sp>
          <p:nvSpPr>
            <p:cNvPr id="58" name="Slide edges"/>
            <p:cNvSpPr>
              <a:spLock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75757"/>
                </a:solidFill>
                <a:effectLst/>
                <a:uLnTx/>
                <a:uFillTx/>
                <a:latin typeface="+mn-lt"/>
                <a:ea typeface="+mn-ea"/>
                <a:cs typeface="+mn-cs"/>
                <a:sym typeface="+mn-lt"/>
              </a:endParaRPr>
            </a:p>
          </p:txBody>
        </p:sp>
        <p:sp>
          <p:nvSpPr>
            <p:cNvPr id="59"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60"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grpSp>
          <p:nvGrpSpPr>
            <p:cNvPr id="61" name="Five column measure"/>
            <p:cNvGrpSpPr/>
            <p:nvPr userDrawn="1"/>
          </p:nvGrpSpPr>
          <p:grpSpPr>
            <a:xfrm>
              <a:off x="629400" y="5975122"/>
              <a:ext cx="10933200" cy="79536"/>
              <a:chOff x="629400" y="5975122"/>
              <a:chExt cx="10933200" cy="79536"/>
            </a:xfrm>
          </p:grpSpPr>
          <p:sp>
            <p:nvSpPr>
              <p:cNvPr id="65"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66"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67"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68"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69"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grpSp>
        <p:sp>
          <p:nvSpPr>
            <p:cNvPr id="62"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a:solidFill>
                  <a:schemeClr val="bg1"/>
                </a:solidFill>
                <a:latin typeface="+mn-lt"/>
                <a:ea typeface="+mn-ea"/>
                <a:cs typeface="+mn-cs"/>
                <a:sym typeface="+mn-lt"/>
              </a:endParaRPr>
            </a:p>
          </p:txBody>
        </p:sp>
        <p:sp>
          <p:nvSpPr>
            <p:cNvPr id="63" name="Footnote example"/>
            <p:cNvSpPr txBox="1"/>
            <p:nvPr/>
          </p:nvSpPr>
          <p:spPr>
            <a:xfrm>
              <a:off x="1980648" y="6144442"/>
              <a:ext cx="9030914" cy="415498"/>
            </a:xfrm>
            <a:prstGeom prst="rect">
              <a:avLst/>
            </a:prstGeom>
            <a:noFill/>
          </p:spPr>
          <p:txBody>
            <a:bodyPr wrap="square" lIns="0" tIns="0" rIns="0" bIns="0" rtlCol="0" anchor="b">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a:ln>
                    <a:noFill/>
                  </a:ln>
                  <a:solidFill>
                    <a:schemeClr val="bg1">
                      <a:lumMod val="50000"/>
                    </a:schemeClr>
                  </a:solidFill>
                  <a:effectLst/>
                  <a:uLnTx/>
                  <a:uFillTx/>
                  <a:latin typeface="+mn-lt"/>
                  <a:ea typeface="+mn-ea"/>
                  <a:cs typeface="+mn-cs"/>
                  <a:sym typeface="+mn-lt"/>
                </a:rPr>
                <a:t>1. xxxx  2. xxxx  3. xxxx</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a:ln>
                    <a:noFill/>
                  </a:ln>
                  <a:solidFill>
                    <a:schemeClr val="bg1">
                      <a:lumMod val="50000"/>
                    </a:schemeClr>
                  </a:solidFill>
                  <a:effectLst/>
                  <a:uLnTx/>
                  <a:uFillTx/>
                  <a:latin typeface="+mn-lt"/>
                  <a:ea typeface="+mn-ea"/>
                  <a:cs typeface="+mn-cs"/>
                  <a:sym typeface="+mn-lt"/>
                </a:rPr>
                <a:t>Note: List footnotes in numerical order. Footnote numbers are not bracketed. Use 10pt font. Do not put a period at the end of the note or the source</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a:ln>
                    <a:noFill/>
                  </a:ln>
                  <a:solidFill>
                    <a:schemeClr val="bg1">
                      <a:lumMod val="50000"/>
                    </a:schemeClr>
                  </a:solidFill>
                  <a:effectLst/>
                  <a:uLnTx/>
                  <a:uFillTx/>
                  <a:latin typeface="+mn-lt"/>
                  <a:ea typeface="+mn-ea"/>
                  <a:cs typeface="+mn-cs"/>
                  <a:sym typeface="+mn-lt"/>
                </a:rPr>
                <a:t>Source: Include a source for every chart that you use. Separate sources with a semicolon; BCG-related sources go at the end</a:t>
              </a:r>
            </a:p>
          </p:txBody>
        </p:sp>
        <p:sp>
          <p:nvSpPr>
            <p:cNvPr id="6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ea typeface="+mn-ea"/>
                  <a:cs typeface="+mn-cs"/>
                  <a:sym typeface="+mn-lt"/>
                </a:rPr>
                <a:t>Copyright © 2020 by Boston Consulting Group. All rights reserved.</a:t>
              </a:r>
            </a:p>
          </p:txBody>
        </p:sp>
      </p:grpSp>
    </p:spTree>
    <p:extLst>
      <p:ext uri="{BB962C8B-B14F-4D97-AF65-F5344CB8AC3E}">
        <p14:creationId xmlns:p14="http://schemas.microsoft.com/office/powerpoint/2010/main" val="198037184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Green left arrow">
    <p:bg>
      <p:bgPr>
        <a:solidFill>
          <a:srgbClr val="F2F2F2"/>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ext uri="{D42A27DB-BD31-4B8C-83A1-F6EECF244321}">
                <p14:modId xmlns:p14="http://schemas.microsoft.com/office/powerpoint/2010/main" val="380501737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6386" name="think-cell Slide" r:id="rId4" imgW="383" imgH="384" progId="TCLayout.ActiveDocument.1">
                  <p:embed/>
                </p:oleObj>
              </mc:Choice>
              <mc:Fallback>
                <p:oleObj name="think-cell Slide" r:id="rId4" imgW="383" imgH="384" progId="TCLayout.ActiveDocument.1">
                  <p:embed/>
                  <p:pic>
                    <p:nvPicPr>
                      <p:cNvPr id="4" name="Object 3"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Freeform 14"/>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flip="none" rotWithShape="1">
            <a:gsLst>
              <a:gs pos="0">
                <a:srgbClr val="00148C"/>
              </a:gs>
              <a:gs pos="100000">
                <a:srgbClr val="000F69"/>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a:solidFill>
                <a:prstClr val="white"/>
              </a:solidFill>
              <a:latin typeface="+mn-lt"/>
              <a:ea typeface="+mn-ea"/>
              <a:cs typeface="+mn-cs"/>
              <a:sym typeface="+mn-lt"/>
            </a:endParaRPr>
          </a:p>
        </p:txBody>
      </p:sp>
      <p:sp>
        <p:nvSpPr>
          <p:cNvPr id="3" name="Title 2"/>
          <p:cNvSpPr>
            <a:spLocks noGrp="1"/>
          </p:cNvSpPr>
          <p:nvPr>
            <p:ph type="title" hasCustomPrompt="1"/>
          </p:nvPr>
        </p:nvSpPr>
        <p:spPr>
          <a:xfrm>
            <a:off x="630000" y="2764203"/>
            <a:ext cx="2478638" cy="1314311"/>
          </a:xfrm>
        </p:spPr>
        <p:txBody>
          <a:bodyPr anchor="ctr" anchorCtr="0">
            <a:noAutofit/>
          </a:bodyPr>
          <a:lstStyle>
            <a:lvl1pPr>
              <a:defRPr sz="3200" baseline="0">
                <a:solidFill>
                  <a:srgbClr val="FFFFFF"/>
                </a:solidFill>
                <a:latin typeface="+mj-lt"/>
                <a:ea typeface="+mj-ea"/>
                <a:cs typeface="+mj-cs"/>
                <a:sym typeface="+mj-lt"/>
              </a:defRPr>
            </a:lvl1pPr>
          </a:lstStyle>
          <a:p>
            <a:r>
              <a:rPr lang="en-US"/>
              <a:t>Click to add title</a:t>
            </a:r>
          </a:p>
        </p:txBody>
      </p:sp>
      <p:sp>
        <p:nvSpPr>
          <p:cNvPr id="13"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ea typeface="+mn-ea"/>
                <a:cs typeface="+mn-cs"/>
                <a:sym typeface="+mn-lt"/>
              </a:defRPr>
            </a:lvl1pPr>
          </a:lstStyle>
          <a:p>
            <a:endParaRPr lang="en-US"/>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lumMod val="50000"/>
                </a:schemeClr>
              </a:solidFill>
              <a:latin typeface="+mn-lt"/>
              <a:ea typeface="+mn-ea"/>
              <a:cs typeface="+mn-cs"/>
              <a:sym typeface="+mn-lt"/>
            </a:endParaRPr>
          </a:p>
        </p:txBody>
      </p:sp>
      <p:sp>
        <p:nvSpPr>
          <p:cNvPr id="15"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ea typeface="+mn-ea"/>
                <a:cs typeface="+mn-cs"/>
                <a:sym typeface="+mn-lt"/>
              </a:rPr>
              <a:t>Copyright © 2021 by Boston Consulting Group. All rights reserved.</a:t>
            </a:r>
          </a:p>
        </p:txBody>
      </p:sp>
      <p:pic>
        <p:nvPicPr>
          <p:cNvPr id="9" name="Picture 8"/>
          <p:cNvPicPr>
            <a:picLocks noChangeAspect="1"/>
          </p:cNvPicPr>
          <p:nvPr userDrawn="1"/>
        </p:nvPicPr>
        <p:blipFill rotWithShape="1">
          <a:blip r:embed="rId6">
            <a:extLst>
              <a:ext uri="{28A0092B-C50C-407E-A947-70E740481C1C}">
                <a14:useLocalDpi xmlns:a14="http://schemas.microsoft.com/office/drawing/2010/main" val="0"/>
              </a:ext>
            </a:extLst>
          </a:blip>
          <a:srcRect t="6216" b="7716"/>
          <a:stretch/>
        </p:blipFill>
        <p:spPr>
          <a:xfrm rot="120000">
            <a:off x="2174642" y="3402828"/>
            <a:ext cx="2694666" cy="3461745"/>
          </a:xfrm>
          <a:custGeom>
            <a:avLst/>
            <a:gdLst>
              <a:gd name="connsiteX0" fmla="*/ 0 w 2694666"/>
              <a:gd name="connsiteY0" fmla="*/ 0 h 3461745"/>
              <a:gd name="connsiteX1" fmla="*/ 2694666 w 2694666"/>
              <a:gd name="connsiteY1" fmla="*/ 0 h 3461745"/>
              <a:gd name="connsiteX2" fmla="*/ 2694666 w 2694666"/>
              <a:gd name="connsiteY2" fmla="*/ 3461745 h 3461745"/>
              <a:gd name="connsiteX3" fmla="*/ 1325678 w 2694666"/>
              <a:gd name="connsiteY3" fmla="*/ 3461745 h 3461745"/>
              <a:gd name="connsiteX4" fmla="*/ 1671729 w 2694666"/>
              <a:gd name="connsiteY4" fmla="*/ 3449661 h 3461745"/>
              <a:gd name="connsiteX5" fmla="*/ 1894583 w 2694666"/>
              <a:gd name="connsiteY5" fmla="*/ 6023 h 3461745"/>
              <a:gd name="connsiteX6" fmla="*/ 1847153 w 2694666"/>
              <a:gd name="connsiteY6" fmla="*/ 12445 h 3461745"/>
              <a:gd name="connsiteX7" fmla="*/ 1149427 w 2694666"/>
              <a:gd name="connsiteY7" fmla="*/ 3461745 h 3461745"/>
              <a:gd name="connsiteX8" fmla="*/ 0 w 2694666"/>
              <a:gd name="connsiteY8" fmla="*/ 3461745 h 3461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4666" h="3461745">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p:spPr>
      </p:pic>
    </p:spTree>
    <p:extLst>
      <p:ext uri="{BB962C8B-B14F-4D97-AF65-F5344CB8AC3E}">
        <p14:creationId xmlns:p14="http://schemas.microsoft.com/office/powerpoint/2010/main" val="56220070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50.xml><?xml version="1.0" encoding="utf-8"?>
<p:sldLayout xmlns:a="http://schemas.openxmlformats.org/drawingml/2006/main" xmlns:r="http://schemas.openxmlformats.org/officeDocument/2006/relationships" xmlns:p="http://schemas.openxmlformats.org/presentationml/2006/main" showMasterSp="0" preserve="1" userDrawn="1">
  <p:cSld name="Agenda Section Header Overview">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52558577"/>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42338" name="think-cell Slide" r:id="rId5" imgW="270" imgH="270" progId="TCLayout.ActiveDocument.1">
                  <p:embed/>
                </p:oleObj>
              </mc:Choice>
              <mc:Fallback>
                <p:oleObj name="think-cell Slide" r:id="rId5" imgW="270" imgH="270" progId="TCLayout.ActiveDocument.1">
                  <p:embed/>
                  <p:pic>
                    <p:nvPicPr>
                      <p:cNvPr id="3" name="Object 2"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sp>
        <p:nvSpPr>
          <p:cNvPr id="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a:solidFill>
                <a:schemeClr val="bg1"/>
              </a:solidFill>
              <a:latin typeface="+mn-lt"/>
              <a:ea typeface="+mn-ea"/>
              <a:cs typeface="+mn-cs"/>
              <a:sym typeface="+mn-lt"/>
            </a:endParaRPr>
          </a:p>
        </p:txBody>
      </p:sp>
      <p:sp>
        <p:nvSpPr>
          <p:cNvPr id="11" name="Rectangle 10"/>
          <p:cNvSpPr/>
          <p:nvPr userDrawn="1"/>
        </p:nvSpPr>
        <p:spPr bwMode="invGray">
          <a:xfrm>
            <a:off x="1388145" y="4691187"/>
            <a:ext cx="929337" cy="995874"/>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lnSpc>
                <a:spcPct val="95000"/>
              </a:lnSpc>
              <a:spcBef>
                <a:spcPts val="0"/>
              </a:spcBef>
              <a:spcAft>
                <a:spcPts val="0"/>
              </a:spcAft>
            </a:pPr>
            <a:endParaRPr lang="en-US" sz="2000">
              <a:solidFill>
                <a:prstClr val="white"/>
              </a:solidFill>
              <a:latin typeface="+mn-lt"/>
              <a:ea typeface="+mn-ea"/>
              <a:cs typeface="+mn-cs"/>
              <a:sym typeface="+mn-lt"/>
            </a:endParaRPr>
          </a:p>
        </p:txBody>
      </p:sp>
      <p:sp>
        <p:nvSpPr>
          <p:cNvPr id="12" name="Rectangle 11"/>
          <p:cNvSpPr/>
          <p:nvPr userDrawn="1">
            <p:custDataLst>
              <p:tags r:id="rId3"/>
            </p:custDataLst>
          </p:nvPr>
        </p:nvSpPr>
        <p:spPr>
          <a:xfrm>
            <a:off x="2509482" y="4691187"/>
            <a:ext cx="1570152" cy="1468176"/>
          </a:xfrm>
          <a:prstGeom prst="rect">
            <a:avLst/>
          </a:prstGeom>
          <a:noFill/>
          <a:ln w="9525" cmpd="sng">
            <a:solidFill>
              <a:srgbClr val="FFFFFF"/>
            </a:solidFill>
            <a:prstDash val="solid"/>
            <a:miter lim="800000"/>
          </a:ln>
          <a:extLst>
            <a:ext uri="{909E8E84-426E-40DD-AFC4-6F175D3DCCD1}">
              <a14:hiddenFill xmlns:a14="http://schemas.microsoft.com/office/drawing/2010/main">
                <a:solidFill>
                  <a:schemeClr val="tx1">
                    <a:lumMod val="60000"/>
                    <a:lumOff val="4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0000" rIns="182880" bIns="182880" numCol="1" spcCol="0" rtlCol="0" fromWordArt="0" anchor="t" anchorCtr="0" forceAA="0" compatLnSpc="1">
            <a:prstTxWarp prst="textNoShape">
              <a:avLst/>
            </a:prstTxWarp>
            <a:noAutofit/>
          </a:bodyPr>
          <a:lstStyle/>
          <a:p>
            <a:pPr>
              <a:lnSpc>
                <a:spcPct val="95000"/>
              </a:lnSpc>
            </a:pPr>
            <a:endParaRPr lang="en-US" sz="1200">
              <a:solidFill>
                <a:srgbClr val="FFFFFF"/>
              </a:solidFill>
              <a:latin typeface="+mn-lt"/>
              <a:ea typeface="+mn-ea"/>
              <a:cs typeface="+mn-cs"/>
              <a:sym typeface="+mn-lt"/>
            </a:endParaRPr>
          </a:p>
        </p:txBody>
      </p:sp>
      <p:sp>
        <p:nvSpPr>
          <p:cNvPr id="2" name="TextBox 1"/>
          <p:cNvSpPr txBox="1"/>
          <p:nvPr userDrawn="1"/>
        </p:nvSpPr>
        <p:spPr>
          <a:xfrm>
            <a:off x="630000" y="907197"/>
            <a:ext cx="3448800" cy="3488400"/>
          </a:xfrm>
          <a:prstGeom prst="rect">
            <a:avLst/>
          </a:prstGeom>
          <a:noFill/>
          <a:ln>
            <a:solidFill>
              <a:schemeClr val="bg1"/>
            </a:solidFill>
          </a:ln>
        </p:spPr>
        <p:txBody>
          <a:bodyPr wrap="square" lIns="612000" tIns="468000" rIns="0" bIns="0" rtlCol="0" anchor="t">
            <a:spAutoFit/>
          </a:bodyPr>
          <a:lstStyle/>
          <a:p>
            <a:pPr>
              <a:lnSpc>
                <a:spcPct val="90000"/>
              </a:lnSpc>
              <a:spcAft>
                <a:spcPts val="600"/>
              </a:spcAft>
            </a:pPr>
            <a:endParaRPr lang="en-US" sz="5400">
              <a:solidFill>
                <a:schemeClr val="bg1"/>
              </a:solidFill>
              <a:latin typeface="+mn-lt"/>
              <a:ea typeface="+mn-ea"/>
              <a:cs typeface="+mn-cs"/>
              <a:sym typeface="+mn-lt"/>
            </a:endParaRPr>
          </a:p>
        </p:txBody>
      </p:sp>
      <p:sp>
        <p:nvSpPr>
          <p:cNvPr id="10" name="TextBox 1"/>
          <p:cNvSpPr txBox="1"/>
          <p:nvPr userDrawn="1"/>
        </p:nvSpPr>
        <p:spPr>
          <a:xfrm>
            <a:off x="992129" y="1115416"/>
            <a:ext cx="2723823" cy="881780"/>
          </a:xfrm>
          <a:prstGeom prst="rect">
            <a:avLst/>
          </a:prstGeom>
          <a:noFill/>
        </p:spPr>
        <p:txBody>
          <a:bodyPr wrap="none" rtlCol="0">
            <a:spAutoFit/>
          </a:bodyPr>
          <a:lstStyle/>
          <a:p>
            <a:pPr algn="ctr" fontAlgn="auto">
              <a:lnSpc>
                <a:spcPct val="95000"/>
              </a:lnSpc>
              <a:spcBef>
                <a:spcPts val="0"/>
              </a:spcBef>
              <a:spcAft>
                <a:spcPts val="0"/>
              </a:spcAft>
            </a:pPr>
            <a:r>
              <a:rPr lang="en-US" sz="5400" b="1">
                <a:solidFill>
                  <a:schemeClr val="bg1"/>
                </a:solidFill>
                <a:latin typeface="+mn-lt"/>
                <a:ea typeface="+mn-ea"/>
                <a:cs typeface="+mn-cs"/>
                <a:sym typeface="+mn-lt"/>
              </a:rPr>
              <a:t>Agenda</a:t>
            </a:r>
          </a:p>
        </p:txBody>
      </p:sp>
    </p:spTree>
    <p:extLst>
      <p:ext uri="{BB962C8B-B14F-4D97-AF65-F5344CB8AC3E}">
        <p14:creationId xmlns:p14="http://schemas.microsoft.com/office/powerpoint/2010/main" val="427392491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51.xml><?xml version="1.0" encoding="utf-8"?>
<p:sldLayout xmlns:a="http://schemas.openxmlformats.org/drawingml/2006/main" xmlns:r="http://schemas.openxmlformats.org/officeDocument/2006/relationships" xmlns:p="http://schemas.openxmlformats.org/presentationml/2006/main" showMasterSp="0" preserve="1" userDrawn="1">
  <p:cSld name="Agenda Section Header">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2191463947"/>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43362" name="think-cell Slide" r:id="rId4" imgW="270" imgH="270" progId="TCLayout.ActiveDocument.1">
                  <p:embed/>
                </p:oleObj>
              </mc:Choice>
              <mc:Fallback>
                <p:oleObj name="think-cell Slide" r:id="rId4" imgW="270" imgH="270" progId="TCLayout.ActiveDocument.1">
                  <p:embed/>
                  <p:pic>
                    <p:nvPicPr>
                      <p:cNvPr id="3" name="Object 2"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sp>
        <p:nvSpPr>
          <p:cNvPr id="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a:solidFill>
                <a:schemeClr val="bg1"/>
              </a:solidFill>
              <a:latin typeface="+mn-lt"/>
              <a:ea typeface="+mn-ea"/>
              <a:cs typeface="+mn-cs"/>
              <a:sym typeface="+mn-lt"/>
            </a:endParaRPr>
          </a:p>
        </p:txBody>
      </p:sp>
      <p:sp>
        <p:nvSpPr>
          <p:cNvPr id="10" name="Rectangle 9"/>
          <p:cNvSpPr/>
          <p:nvPr userDrawn="1"/>
        </p:nvSpPr>
        <p:spPr bwMode="white">
          <a:xfrm>
            <a:off x="1284743" y="1428131"/>
            <a:ext cx="947672" cy="947672"/>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a:solidFill>
                <a:schemeClr val="bg1"/>
              </a:solidFill>
              <a:latin typeface="+mn-lt"/>
              <a:ea typeface="+mn-ea"/>
              <a:cs typeface="+mn-cs"/>
              <a:sym typeface="+mn-lt"/>
            </a:endParaRPr>
          </a:p>
        </p:txBody>
      </p:sp>
      <p:sp>
        <p:nvSpPr>
          <p:cNvPr id="13" name="Rectangle 12"/>
          <p:cNvSpPr/>
          <p:nvPr userDrawn="1"/>
        </p:nvSpPr>
        <p:spPr>
          <a:xfrm>
            <a:off x="1285200" y="2667600"/>
            <a:ext cx="9619200" cy="3200400"/>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endParaRPr lang="en-US" sz="2000">
              <a:solidFill>
                <a:prstClr val="white"/>
              </a:solidFill>
              <a:latin typeface="+mn-lt"/>
              <a:ea typeface="+mn-ea"/>
              <a:cs typeface="+mn-cs"/>
              <a:sym typeface="+mn-lt"/>
            </a:endParaRPr>
          </a:p>
        </p:txBody>
      </p:sp>
    </p:spTree>
    <p:extLst>
      <p:ext uri="{BB962C8B-B14F-4D97-AF65-F5344CB8AC3E}">
        <p14:creationId xmlns:p14="http://schemas.microsoft.com/office/powerpoint/2010/main" val="400981523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52.xml><?xml version="1.0" encoding="utf-8"?>
<p:sldLayout xmlns:a="http://schemas.openxmlformats.org/drawingml/2006/main" xmlns:r="http://schemas.openxmlformats.org/officeDocument/2006/relationships" xmlns:p="http://schemas.openxmlformats.org/presentationml/2006/main" showMasterSp="0" preserve="1" userDrawn="1">
  <p:cSld name="Agenda Full Width Overview">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1310650754"/>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44386" name="think-cell Slide" r:id="rId4" imgW="270" imgH="270" progId="TCLayout.ActiveDocument.1">
                  <p:embed/>
                </p:oleObj>
              </mc:Choice>
              <mc:Fallback>
                <p:oleObj name="think-cell Slide" r:id="rId4" imgW="270" imgH="270" progId="TCLayout.ActiveDocument.1">
                  <p:embed/>
                  <p:pic>
                    <p:nvPicPr>
                      <p:cNvPr id="3" name="Object 2"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sp>
        <p:nvSpPr>
          <p:cNvPr id="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a:solidFill>
                <a:schemeClr val="bg1"/>
              </a:solidFill>
              <a:latin typeface="+mn-lt"/>
              <a:ea typeface="+mn-ea"/>
              <a:cs typeface="+mn-cs"/>
              <a:sym typeface="+mn-lt"/>
            </a:endParaRPr>
          </a:p>
        </p:txBody>
      </p:sp>
      <p:sp>
        <p:nvSpPr>
          <p:cNvPr id="10" name="Title 1"/>
          <p:cNvSpPr txBox="1">
            <a:spLocks/>
          </p:cNvSpPr>
          <p:nvPr userDrawn="1"/>
        </p:nvSpPr>
        <p:spPr>
          <a:xfrm>
            <a:off x="630000" y="622800"/>
            <a:ext cx="7189998" cy="443198"/>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ct val="0"/>
              </a:spcBef>
              <a:spcAft>
                <a:spcPts val="0"/>
              </a:spcAft>
              <a:buNone/>
              <a:defRPr sz="3400" b="0" i="0" u="none" kern="1200" spc="0">
                <a:solidFill>
                  <a:schemeClr val="tx2">
                    <a:lumMod val="100000"/>
                  </a:schemeClr>
                </a:solidFill>
                <a:latin typeface="Trebuchet MS" panose="020B0603020202020204" pitchFamily="34" charset="0"/>
                <a:ea typeface="+mj-ea"/>
                <a:cs typeface="+mj-cs"/>
                <a:sym typeface="Trebuchet MS" panose="020B0603020202020204" pitchFamily="34" charset="0"/>
              </a:defRPr>
            </a:lvl1pPr>
          </a:lstStyle>
          <a:p>
            <a:r>
              <a:rPr lang="en-US" sz="3200" b="1">
                <a:solidFill>
                  <a:schemeClr val="bg1"/>
                </a:solidFill>
                <a:latin typeface="+mn-lt"/>
                <a:ea typeface="+mn-ea"/>
                <a:cs typeface="+mn-cs"/>
                <a:sym typeface="+mn-lt"/>
              </a:rPr>
              <a:t>Agenda</a:t>
            </a:r>
          </a:p>
        </p:txBody>
      </p:sp>
      <p:cxnSp>
        <p:nvCxnSpPr>
          <p:cNvPr id="13" name="Straight Connector 12"/>
          <p:cNvCxnSpPr/>
          <p:nvPr userDrawn="1"/>
        </p:nvCxnSpPr>
        <p:spPr bwMode="white">
          <a:xfrm>
            <a:off x="618898" y="1206000"/>
            <a:ext cx="11576304" cy="0"/>
          </a:xfrm>
          <a:prstGeom prst="line">
            <a:avLst/>
          </a:prstGeom>
          <a:ln w="9525" cmpd="sng">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8373201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53.xml><?xml version="1.0" encoding="utf-8"?>
<p:sldLayout xmlns:a="http://schemas.openxmlformats.org/drawingml/2006/main" xmlns:r="http://schemas.openxmlformats.org/officeDocument/2006/relationships" xmlns:p="http://schemas.openxmlformats.org/presentationml/2006/main" showMasterSp="0" preserve="1" userDrawn="1">
  <p:cSld name="Agenda Two-Thirds">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2217891548"/>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45410"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pic>
        <p:nvPicPr>
          <p:cNvPr id="10" name="Picture 9"/>
          <p:cNvPicPr>
            <a:picLocks noChangeAspect="1"/>
          </p:cNvPicPr>
          <p:nvPr userDrawn="1"/>
        </p:nvPicPr>
        <p:blipFill rotWithShape="1">
          <a:blip r:embed="rId6">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13" name="Rectangle 12"/>
          <p:cNvSpPr/>
          <p:nvPr userDrawn="1"/>
        </p:nvSpPr>
        <p:spPr bwMode="white">
          <a:xfrm>
            <a:off x="4080763" y="-1309"/>
            <a:ext cx="8111237" cy="6859309"/>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a:solidFill>
                <a:schemeClr val="bg1"/>
              </a:solidFill>
              <a:latin typeface="+mn-lt"/>
              <a:ea typeface="+mn-ea"/>
              <a:cs typeface="+mn-cs"/>
              <a:sym typeface="+mn-lt"/>
            </a:endParaRPr>
          </a:p>
        </p:txBody>
      </p:sp>
      <p:sp>
        <p:nvSpPr>
          <p:cNvPr id="16"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lumMod val="50000"/>
                </a:schemeClr>
              </a:solidFill>
              <a:latin typeface="+mn-lt"/>
              <a:ea typeface="+mn-ea"/>
              <a:cs typeface="+mn-cs"/>
              <a:sym typeface="+mn-lt"/>
            </a:endParaRPr>
          </a:p>
        </p:txBody>
      </p:sp>
      <p:sp>
        <p:nvSpPr>
          <p:cNvPr id="17" name="TextBox 16"/>
          <p:cNvSpPr txBox="1"/>
          <p:nvPr userDrawn="1"/>
        </p:nvSpPr>
        <p:spPr>
          <a:xfrm>
            <a:off x="630000" y="3207715"/>
            <a:ext cx="1547143" cy="443198"/>
          </a:xfrm>
          <a:prstGeom prst="rect">
            <a:avLst/>
          </a:prstGeom>
          <a:noFill/>
        </p:spPr>
        <p:txBody>
          <a:bodyPr wrap="square" lIns="0" tIns="0" rIns="0" bIns="0" rtlCol="0" anchor="t">
            <a:spAutoFit/>
          </a:bodyPr>
          <a:lstStyle/>
          <a:p>
            <a:pPr>
              <a:lnSpc>
                <a:spcPct val="90000"/>
              </a:lnSpc>
              <a:spcAft>
                <a:spcPts val="600"/>
              </a:spcAft>
            </a:pPr>
            <a:r>
              <a:rPr lang="en-US" sz="3200" b="1">
                <a:solidFill>
                  <a:schemeClr val="bg1"/>
                </a:solidFill>
                <a:latin typeface="+mn-lt"/>
                <a:ea typeface="+mn-ea"/>
                <a:cs typeface="+mn-cs"/>
                <a:sym typeface="+mn-lt"/>
              </a:rPr>
              <a:t>Agenda</a:t>
            </a:r>
          </a:p>
        </p:txBody>
      </p:sp>
    </p:spTree>
    <p:extLst>
      <p:ext uri="{BB962C8B-B14F-4D97-AF65-F5344CB8AC3E}">
        <p14:creationId xmlns:p14="http://schemas.microsoft.com/office/powerpoint/2010/main" val="61459449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54.xml><?xml version="1.0" encoding="utf-8"?>
<p:sldLayout xmlns:a="http://schemas.openxmlformats.org/drawingml/2006/main" xmlns:r="http://schemas.openxmlformats.org/officeDocument/2006/relationships" xmlns:p="http://schemas.openxmlformats.org/presentationml/2006/main" preserve="1">
  <p:cSld name="Agenda D. Section Header Overview">
    <p:bg>
      <p:bgPr>
        <a:solidFill>
          <a:srgbClr val="FFFFFF"/>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1577026061"/>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46434"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5"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sp>
        <p:nvSpPr>
          <p:cNvPr id="8" name="Rectangle 7"/>
          <p:cNvSpPr/>
          <p:nvPr userDrawn="1"/>
        </p:nvSpPr>
        <p:spPr bwMode="invGray">
          <a:xfrm>
            <a:off x="1388145" y="4691187"/>
            <a:ext cx="929337" cy="995874"/>
          </a:xfrm>
          <a:prstGeom prst="rect">
            <a:avLst/>
          </a:prstGeom>
          <a:noFill/>
          <a:ln w="9525">
            <a:solidFill>
              <a:srgbClr val="6B80FF"/>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lnSpc>
                <a:spcPct val="95000"/>
              </a:lnSpc>
              <a:spcBef>
                <a:spcPts val="0"/>
              </a:spcBef>
              <a:spcAft>
                <a:spcPts val="0"/>
              </a:spcAft>
            </a:pPr>
            <a:endParaRPr lang="en-US" sz="2000">
              <a:solidFill>
                <a:prstClr val="white"/>
              </a:solidFill>
              <a:latin typeface="+mn-lt"/>
              <a:ea typeface="+mn-ea"/>
              <a:cs typeface="+mn-cs"/>
              <a:sym typeface="+mn-lt"/>
            </a:endParaRPr>
          </a:p>
        </p:txBody>
      </p:sp>
      <p:sp>
        <p:nvSpPr>
          <p:cNvPr id="10" name="Rectangle 9"/>
          <p:cNvSpPr/>
          <p:nvPr userDrawn="1">
            <p:custDataLst>
              <p:tags r:id="rId3"/>
            </p:custDataLst>
          </p:nvPr>
        </p:nvSpPr>
        <p:spPr>
          <a:xfrm>
            <a:off x="2509482" y="4691187"/>
            <a:ext cx="1570152" cy="1468176"/>
          </a:xfrm>
          <a:prstGeom prst="rect">
            <a:avLst/>
          </a:prstGeom>
          <a:noFill/>
          <a:ln w="9525" cmpd="sng">
            <a:solidFill>
              <a:srgbClr val="6B80FF"/>
            </a:solidFill>
            <a:prstDash val="solid"/>
            <a:miter lim="800000"/>
          </a:ln>
          <a:extLst>
            <a:ext uri="{909E8E84-426E-40DD-AFC4-6F175D3DCCD1}">
              <a14:hiddenFill xmlns:a14="http://schemas.microsoft.com/office/drawing/2010/main">
                <a:solidFill>
                  <a:schemeClr val="tx1">
                    <a:lumMod val="60000"/>
                    <a:lumOff val="4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0000" rIns="182880" bIns="182880" numCol="1" spcCol="0" rtlCol="0" fromWordArt="0" anchor="t" anchorCtr="0" forceAA="0" compatLnSpc="1">
            <a:prstTxWarp prst="textNoShape">
              <a:avLst/>
            </a:prstTxWarp>
            <a:noAutofit/>
          </a:bodyPr>
          <a:lstStyle/>
          <a:p>
            <a:pPr>
              <a:lnSpc>
                <a:spcPct val="95000"/>
              </a:lnSpc>
            </a:pPr>
            <a:endParaRPr lang="en-US" sz="1200">
              <a:solidFill>
                <a:srgbClr val="FFFFFF"/>
              </a:solidFill>
              <a:latin typeface="+mn-lt"/>
              <a:ea typeface="+mn-ea"/>
              <a:cs typeface="+mn-cs"/>
              <a:sym typeface="+mn-lt"/>
            </a:endParaRPr>
          </a:p>
        </p:txBody>
      </p:sp>
      <p:sp>
        <p:nvSpPr>
          <p:cNvPr id="11" name="TextBox 10"/>
          <p:cNvSpPr txBox="1"/>
          <p:nvPr userDrawn="1"/>
        </p:nvSpPr>
        <p:spPr>
          <a:xfrm>
            <a:off x="630000" y="907196"/>
            <a:ext cx="3448800" cy="3488400"/>
          </a:xfrm>
          <a:prstGeom prst="rect">
            <a:avLst/>
          </a:prstGeom>
          <a:noFill/>
          <a:ln>
            <a:solidFill>
              <a:srgbClr val="6B80FF"/>
            </a:solidFill>
          </a:ln>
        </p:spPr>
        <p:txBody>
          <a:bodyPr wrap="square" lIns="612000" tIns="468000" rIns="0" bIns="0" rtlCol="0" anchor="t">
            <a:spAutoFit/>
          </a:bodyPr>
          <a:lstStyle/>
          <a:p>
            <a:pPr>
              <a:lnSpc>
                <a:spcPct val="90000"/>
              </a:lnSpc>
              <a:spcAft>
                <a:spcPts val="600"/>
              </a:spcAft>
            </a:pPr>
            <a:endParaRPr lang="en-US" sz="5400">
              <a:solidFill>
                <a:schemeClr val="accent4"/>
              </a:solidFill>
              <a:latin typeface="+mn-lt"/>
              <a:ea typeface="+mn-ea"/>
              <a:cs typeface="+mn-cs"/>
              <a:sym typeface="+mn-lt"/>
            </a:endParaRPr>
          </a:p>
        </p:txBody>
      </p:sp>
      <p:sp>
        <p:nvSpPr>
          <p:cNvPr id="9" name="TextBox 1"/>
          <p:cNvSpPr txBox="1"/>
          <p:nvPr userDrawn="1"/>
        </p:nvSpPr>
        <p:spPr>
          <a:xfrm>
            <a:off x="992129" y="1115416"/>
            <a:ext cx="2723823" cy="881780"/>
          </a:xfrm>
          <a:prstGeom prst="rect">
            <a:avLst/>
          </a:prstGeom>
          <a:noFill/>
        </p:spPr>
        <p:txBody>
          <a:bodyPr wrap="none" rtlCol="0">
            <a:spAutoFit/>
          </a:bodyPr>
          <a:lstStyle>
            <a:defPPr>
              <a:defRPr lang="en-US"/>
            </a:defPPr>
            <a:lvl1pPr algn="ctr" fontAlgn="auto">
              <a:lnSpc>
                <a:spcPct val="95000"/>
              </a:lnSpc>
              <a:spcBef>
                <a:spcPts val="0"/>
              </a:spcBef>
              <a:spcAft>
                <a:spcPts val="0"/>
              </a:spcAft>
              <a:defRPr sz="5400">
                <a:solidFill>
                  <a:schemeClr val="accent4"/>
                </a:solidFill>
                <a:latin typeface="+mj-lt"/>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US" b="1">
                <a:solidFill>
                  <a:srgbClr val="6B80FF"/>
                </a:solidFill>
                <a:latin typeface="+mn-lt"/>
                <a:ea typeface="+mn-ea"/>
                <a:cs typeface="+mn-cs"/>
                <a:sym typeface="+mn-lt"/>
              </a:rPr>
              <a:t>Agenda</a:t>
            </a:r>
          </a:p>
        </p:txBody>
      </p:sp>
    </p:spTree>
    <p:extLst>
      <p:ext uri="{BB962C8B-B14F-4D97-AF65-F5344CB8AC3E}">
        <p14:creationId xmlns:p14="http://schemas.microsoft.com/office/powerpoint/2010/main" val="215343267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55.xml><?xml version="1.0" encoding="utf-8"?>
<p:sldLayout xmlns:a="http://schemas.openxmlformats.org/drawingml/2006/main" xmlns:r="http://schemas.openxmlformats.org/officeDocument/2006/relationships" xmlns:p="http://schemas.openxmlformats.org/presentationml/2006/main" preserve="1">
  <p:cSld name="Agenda D. Section Header">
    <p:bg>
      <p:bgPr>
        <a:solidFill>
          <a:srgbClr val="FFFFFF"/>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121757532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47458"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5"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sp>
        <p:nvSpPr>
          <p:cNvPr id="8" name="Rectangle 7"/>
          <p:cNvSpPr/>
          <p:nvPr userDrawn="1"/>
        </p:nvSpPr>
        <p:spPr bwMode="white">
          <a:xfrm>
            <a:off x="1284743" y="1428131"/>
            <a:ext cx="947672" cy="947672"/>
          </a:xfrm>
          <a:prstGeom prst="rect">
            <a:avLst/>
          </a:prstGeom>
          <a:noFill/>
          <a:ln w="9525">
            <a:solidFill>
              <a:srgbClr val="6B80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a:solidFill>
                <a:schemeClr val="bg1"/>
              </a:solidFill>
              <a:latin typeface="+mn-lt"/>
              <a:ea typeface="+mn-ea"/>
              <a:cs typeface="+mn-cs"/>
              <a:sym typeface="+mn-lt"/>
            </a:endParaRPr>
          </a:p>
        </p:txBody>
      </p:sp>
      <p:sp>
        <p:nvSpPr>
          <p:cNvPr id="10" name="Rectangle 9"/>
          <p:cNvSpPr/>
          <p:nvPr userDrawn="1"/>
        </p:nvSpPr>
        <p:spPr>
          <a:xfrm>
            <a:off x="1285200" y="2667600"/>
            <a:ext cx="9619200" cy="3200400"/>
          </a:xfrm>
          <a:prstGeom prst="rect">
            <a:avLst/>
          </a:prstGeom>
          <a:noFill/>
          <a:ln w="9525">
            <a:solidFill>
              <a:srgbClr val="6B80FF"/>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endParaRPr lang="en-US" sz="2000">
              <a:solidFill>
                <a:prstClr val="white"/>
              </a:solidFill>
              <a:latin typeface="+mn-lt"/>
              <a:ea typeface="+mn-ea"/>
              <a:cs typeface="+mn-cs"/>
              <a:sym typeface="+mn-lt"/>
            </a:endParaRPr>
          </a:p>
        </p:txBody>
      </p:sp>
    </p:spTree>
    <p:extLst>
      <p:ext uri="{BB962C8B-B14F-4D97-AF65-F5344CB8AC3E}">
        <p14:creationId xmlns:p14="http://schemas.microsoft.com/office/powerpoint/2010/main" val="329034015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56.xml><?xml version="1.0" encoding="utf-8"?>
<p:sldLayout xmlns:a="http://schemas.openxmlformats.org/drawingml/2006/main" xmlns:r="http://schemas.openxmlformats.org/officeDocument/2006/relationships" xmlns:p="http://schemas.openxmlformats.org/presentationml/2006/main" preserve="1">
  <p:cSld name="Agenda D. Full Width Overview">
    <p:bg>
      <p:bgPr>
        <a:solidFill>
          <a:srgbClr val="FFFFFF"/>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2909985155"/>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48482"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5"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sp>
        <p:nvSpPr>
          <p:cNvPr id="7" name="Title 1"/>
          <p:cNvSpPr txBox="1">
            <a:spLocks/>
          </p:cNvSpPr>
          <p:nvPr userDrawn="1"/>
        </p:nvSpPr>
        <p:spPr>
          <a:xfrm>
            <a:off x="630000" y="622800"/>
            <a:ext cx="7189998" cy="387798"/>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ct val="0"/>
              </a:spcBef>
              <a:spcAft>
                <a:spcPts val="0"/>
              </a:spcAft>
              <a:buNone/>
              <a:defRPr sz="3400" b="0" i="0" u="none" kern="1200" spc="0">
                <a:solidFill>
                  <a:schemeClr val="tx2">
                    <a:lumMod val="100000"/>
                  </a:schemeClr>
                </a:solidFill>
                <a:latin typeface="Trebuchet MS" panose="020B0603020202020204" pitchFamily="34" charset="0"/>
                <a:ea typeface="+mj-ea"/>
                <a:cs typeface="+mj-cs"/>
                <a:sym typeface="Trebuchet MS" panose="020B0603020202020204" pitchFamily="34" charset="0"/>
              </a:defRPr>
            </a:lvl1pPr>
          </a:lstStyle>
          <a:p>
            <a:r>
              <a:rPr lang="en-US" sz="2800" b="1">
                <a:solidFill>
                  <a:srgbClr val="6B80FF"/>
                </a:solidFill>
                <a:latin typeface="+mn-lt"/>
                <a:ea typeface="+mn-ea"/>
                <a:cs typeface="+mn-cs"/>
                <a:sym typeface="+mn-lt"/>
              </a:rPr>
              <a:t>Agenda</a:t>
            </a:r>
          </a:p>
        </p:txBody>
      </p:sp>
      <p:cxnSp>
        <p:nvCxnSpPr>
          <p:cNvPr id="9" name="Straight Connector 8"/>
          <p:cNvCxnSpPr/>
          <p:nvPr userDrawn="1"/>
        </p:nvCxnSpPr>
        <p:spPr bwMode="white">
          <a:xfrm>
            <a:off x="618898" y="1206000"/>
            <a:ext cx="11576304" cy="0"/>
          </a:xfrm>
          <a:prstGeom prst="line">
            <a:avLst/>
          </a:prstGeom>
          <a:ln w="9525" cmpd="sng">
            <a:solidFill>
              <a:srgbClr val="6B80FF"/>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6097780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57.xml><?xml version="1.0" encoding="utf-8"?>
<p:sldLayout xmlns:a="http://schemas.openxmlformats.org/drawingml/2006/main" xmlns:r="http://schemas.openxmlformats.org/officeDocument/2006/relationships" xmlns:p="http://schemas.openxmlformats.org/presentationml/2006/main" showMasterSp="0" preserve="1" userDrawn="1">
  <p:cSld name="Agenda D. Two-Thirds">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2986021494"/>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49506"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pic>
        <p:nvPicPr>
          <p:cNvPr id="23" name="Picture 22"/>
          <p:cNvPicPr>
            <a:picLocks noChangeAspect="1"/>
          </p:cNvPicPr>
          <p:nvPr userDrawn="1"/>
        </p:nvPicPr>
        <p:blipFill rotWithShape="1">
          <a:blip r:embed="rId6">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26" name="Rectangle 25"/>
          <p:cNvSpPr/>
          <p:nvPr userDrawn="1"/>
        </p:nvSpPr>
        <p:spPr bwMode="ltGray">
          <a:xfrm>
            <a:off x="4080763" y="-1309"/>
            <a:ext cx="8111237" cy="685930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a:solidFill>
                <a:schemeClr val="bg1"/>
              </a:solidFill>
              <a:latin typeface="+mn-lt"/>
              <a:ea typeface="+mn-ea"/>
              <a:cs typeface="+mn-cs"/>
              <a:sym typeface="+mn-lt"/>
            </a:endParaRPr>
          </a:p>
        </p:txBody>
      </p:sp>
      <p:sp>
        <p:nvSpPr>
          <p:cNvPr id="2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sp>
        <p:nvSpPr>
          <p:cNvPr id="28" name="TextBox 2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lumMod val="50000"/>
                </a:schemeClr>
              </a:solidFill>
              <a:latin typeface="+mn-lt"/>
              <a:ea typeface="+mn-ea"/>
              <a:cs typeface="+mn-cs"/>
              <a:sym typeface="+mn-lt"/>
            </a:endParaRPr>
          </a:p>
        </p:txBody>
      </p:sp>
      <p:sp>
        <p:nvSpPr>
          <p:cNvPr id="10" name="TextBox 9"/>
          <p:cNvSpPr txBox="1"/>
          <p:nvPr userDrawn="1"/>
        </p:nvSpPr>
        <p:spPr>
          <a:xfrm>
            <a:off x="630000" y="3262145"/>
            <a:ext cx="1313100" cy="387798"/>
          </a:xfrm>
          <a:prstGeom prst="rect">
            <a:avLst/>
          </a:prstGeom>
          <a:noFill/>
        </p:spPr>
        <p:txBody>
          <a:bodyPr wrap="square" lIns="0" tIns="0" rIns="0" bIns="0" rtlCol="0" anchor="t">
            <a:spAutoFit/>
          </a:bodyPr>
          <a:lstStyle/>
          <a:p>
            <a:pPr>
              <a:lnSpc>
                <a:spcPct val="90000"/>
              </a:lnSpc>
              <a:spcAft>
                <a:spcPts val="600"/>
              </a:spcAft>
            </a:pPr>
            <a:r>
              <a:rPr lang="en-US" sz="2800" b="1">
                <a:solidFill>
                  <a:schemeClr val="bg1"/>
                </a:solidFill>
                <a:latin typeface="+mn-lt"/>
                <a:ea typeface="+mn-ea"/>
                <a:cs typeface="+mn-cs"/>
                <a:sym typeface="+mn-lt"/>
              </a:rPr>
              <a:t>Agenda</a:t>
            </a:r>
          </a:p>
        </p:txBody>
      </p:sp>
    </p:spTree>
    <p:extLst>
      <p:ext uri="{BB962C8B-B14F-4D97-AF65-F5344CB8AC3E}">
        <p14:creationId xmlns:p14="http://schemas.microsoft.com/office/powerpoint/2010/main" val="13549734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58.xml><?xml version="1.0" encoding="utf-8"?>
<p:sldLayout xmlns:a="http://schemas.openxmlformats.org/drawingml/2006/main" xmlns:r="http://schemas.openxmlformats.org/officeDocument/2006/relationships" xmlns:p="http://schemas.openxmlformats.org/presentationml/2006/main" showMasterSp="0" preserve="1" userDrawn="1">
  <p:cSld name="Agenda D. Table of Contents">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3320609429"/>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50530"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13" name="Freeform 12"/>
          <p:cNvSpPr/>
          <p:nvPr/>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a:solidFill>
                <a:prstClr val="white"/>
              </a:solidFill>
              <a:latin typeface="+mn-lt"/>
              <a:ea typeface="+mn-ea"/>
              <a:cs typeface="+mn-cs"/>
              <a:sym typeface="+mn-lt"/>
            </a:endParaRPr>
          </a:p>
        </p:txBody>
      </p:sp>
      <p:sp>
        <p:nvSpPr>
          <p:cNvPr id="17" name="Freeform 12"/>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a:solidFill>
                <a:prstClr val="white"/>
              </a:solidFill>
              <a:latin typeface="+mn-lt"/>
              <a:ea typeface="+mn-ea"/>
              <a:cs typeface="+mn-cs"/>
              <a:sym typeface="+mn-lt"/>
            </a:endParaRPr>
          </a:p>
        </p:txBody>
      </p:sp>
      <p:sp>
        <p:nvSpPr>
          <p:cNvPr id="24"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a:solidFill>
                <a:schemeClr val="bg1"/>
              </a:solidFill>
              <a:latin typeface="+mn-lt"/>
              <a:ea typeface="+mn-ea"/>
              <a:cs typeface="+mn-cs"/>
              <a:sym typeface="+mn-lt"/>
            </a:endParaRPr>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pic>
        <p:nvPicPr>
          <p:cNvPr id="9" name="Picture 8"/>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3108638" y="3586748"/>
            <a:ext cx="1365250" cy="3382962"/>
          </a:xfrm>
          <a:custGeom>
            <a:avLst/>
            <a:gdLst>
              <a:gd name="connsiteX0" fmla="*/ 942801 w 1365250"/>
              <a:gd name="connsiteY0" fmla="*/ 0 h 3382962"/>
              <a:gd name="connsiteX1" fmla="*/ 1365250 w 1365250"/>
              <a:gd name="connsiteY1" fmla="*/ 0 h 3382962"/>
              <a:gd name="connsiteX2" fmla="*/ 1365250 w 1365250"/>
              <a:gd name="connsiteY2" fmla="*/ 3382962 h 3382962"/>
              <a:gd name="connsiteX3" fmla="*/ 128720 w 1365250"/>
              <a:gd name="connsiteY3" fmla="*/ 3382962 h 3382962"/>
              <a:gd name="connsiteX4" fmla="*/ 0 w 1365250"/>
              <a:gd name="connsiteY4" fmla="*/ 0 h 3382962"/>
              <a:gd name="connsiteX5" fmla="*/ 929501 w 1365250"/>
              <a:gd name="connsiteY5" fmla="*/ 0 h 3382962"/>
              <a:gd name="connsiteX6" fmla="*/ 0 w 1365250"/>
              <a:gd name="connsiteY6" fmla="*/ 2860398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5250" h="3382962">
                <a:moveTo>
                  <a:pt x="942801" y="0"/>
                </a:moveTo>
                <a:lnTo>
                  <a:pt x="1365250" y="0"/>
                </a:lnTo>
                <a:lnTo>
                  <a:pt x="1365250" y="3382962"/>
                </a:lnTo>
                <a:lnTo>
                  <a:pt x="128720" y="3382962"/>
                </a:lnTo>
                <a:close/>
                <a:moveTo>
                  <a:pt x="0" y="0"/>
                </a:moveTo>
                <a:lnTo>
                  <a:pt x="929501" y="0"/>
                </a:lnTo>
                <a:lnTo>
                  <a:pt x="0" y="2860398"/>
                </a:lnTo>
                <a:close/>
              </a:path>
            </a:pathLst>
          </a:custGeom>
          <a:noFill/>
          <a:extLst>
            <a:ext uri="{909E8E84-426E-40DD-AFC4-6F175D3DCCD1}">
              <a14:hiddenFill xmlns:a14="http://schemas.microsoft.com/office/drawing/2010/main">
                <a:solidFill>
                  <a:srgbClr val="FFFFFF"/>
                </a:solidFill>
              </a14:hiddenFill>
            </a:ext>
          </a:extLst>
        </p:spPr>
      </p:pic>
      <p:sp>
        <p:nvSpPr>
          <p:cNvPr id="10" name="TextBox 9"/>
          <p:cNvSpPr txBox="1"/>
          <p:nvPr userDrawn="1"/>
        </p:nvSpPr>
        <p:spPr>
          <a:xfrm>
            <a:off x="630000" y="2577934"/>
            <a:ext cx="2938700" cy="1761764"/>
          </a:xfrm>
          <a:prstGeom prst="rect">
            <a:avLst/>
          </a:prstGeom>
          <a:noFill/>
        </p:spPr>
        <p:txBody>
          <a:bodyPr wrap="square" lIns="0" tIns="0" rIns="0" bIns="0" rtlCol="0" anchor="ctr">
            <a:spAutoFit/>
          </a:bodyPr>
          <a:lstStyle/>
          <a:p>
            <a:pPr marL="0" indent="0">
              <a:lnSpc>
                <a:spcPct val="106000"/>
              </a:lnSpc>
              <a:spcAft>
                <a:spcPts val="700"/>
              </a:spcAft>
              <a:buFontTx/>
              <a:buNone/>
            </a:pPr>
            <a:r>
              <a:rPr lang="en-US" sz="5400" b="1">
                <a:solidFill>
                  <a:srgbClr val="00148C"/>
                </a:solidFill>
                <a:latin typeface="+mn-lt"/>
                <a:ea typeface="+mn-ea"/>
                <a:cs typeface="+mn-cs"/>
                <a:sym typeface="+mn-lt"/>
              </a:rPr>
              <a:t>Table of contents</a:t>
            </a:r>
          </a:p>
        </p:txBody>
      </p:sp>
    </p:spTree>
    <p:extLst>
      <p:ext uri="{BB962C8B-B14F-4D97-AF65-F5344CB8AC3E}">
        <p14:creationId xmlns:p14="http://schemas.microsoft.com/office/powerpoint/2010/main" val="87997953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59.xml><?xml version="1.0" encoding="utf-8"?>
<p:sldLayout xmlns:a="http://schemas.openxmlformats.org/drawingml/2006/main" xmlns:r="http://schemas.openxmlformats.org/officeDocument/2006/relationships" xmlns:p="http://schemas.openxmlformats.org/presentationml/2006/main" preserve="1" userDrawn="1">
  <p:cSld name="One column">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22CEB243-B829-4C97-A401-BD110E1083CA}"/>
              </a:ext>
            </a:extLst>
          </p:cNvPr>
          <p:cNvGraphicFramePr>
            <a:graphicFrameLocks noChangeAspect="1"/>
          </p:cNvGraphicFramePr>
          <p:nvPr userDrawn="1">
            <p:custDataLst>
              <p:tags r:id="rId2"/>
            </p:custDataLst>
            <p:extLst>
              <p:ext uri="{D42A27DB-BD31-4B8C-83A1-F6EECF244321}">
                <p14:modId xmlns:p14="http://schemas.microsoft.com/office/powerpoint/2010/main" val="405987675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51554" name="think-cell Slide" r:id="rId4" imgW="327" imgH="327" progId="TCLayout.ActiveDocument.1">
                  <p:embed/>
                </p:oleObj>
              </mc:Choice>
              <mc:Fallback>
                <p:oleObj name="think-cell Slide" r:id="rId4" imgW="327" imgH="327" progId="TCLayout.ActiveDocument.1">
                  <p:embed/>
                  <p:pic>
                    <p:nvPicPr>
                      <p:cNvPr id="4" name="Object 3" hidden="1">
                        <a:extLst>
                          <a:ext uri="{FF2B5EF4-FFF2-40B4-BE49-F238E27FC236}">
                            <a16:creationId xmlns:a16="http://schemas.microsoft.com/office/drawing/2014/main" id="{22CEB243-B829-4C97-A401-BD110E1083C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9" name="Text Placeholder 3">
            <a:extLst>
              <a:ext uri="{FF2B5EF4-FFF2-40B4-BE49-F238E27FC236}">
                <a16:creationId xmlns:a16="http://schemas.microsoft.com/office/drawing/2014/main" id="{1704110C-7FA9-42B8-8B3B-DA58E665BDCC}"/>
              </a:ext>
            </a:extLst>
          </p:cNvPr>
          <p:cNvSpPr>
            <a:spLocks noGrp="1"/>
          </p:cNvSpPr>
          <p:nvPr>
            <p:ph type="body" sz="quarter" idx="16"/>
          </p:nvPr>
        </p:nvSpPr>
        <p:spPr>
          <a:xfrm>
            <a:off x="628650" y="1416668"/>
            <a:ext cx="7194551" cy="2503249"/>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0" name="Footer Placeholder 2">
            <a:extLst>
              <a:ext uri="{FF2B5EF4-FFF2-40B4-BE49-F238E27FC236}">
                <a16:creationId xmlns:a16="http://schemas.microsoft.com/office/drawing/2014/main" id="{A415EBFD-084A-4878-8287-2E1A3FCE8DDE}"/>
              </a:ext>
            </a:extLst>
          </p:cNvPr>
          <p:cNvSpPr>
            <a:spLocks noGrp="1"/>
          </p:cNvSpPr>
          <p:nvPr>
            <p:ph type="ftr" sz="quarter" idx="10"/>
          </p:nvPr>
        </p:nvSpPr>
        <p:spPr>
          <a:xfrm>
            <a:off x="1917700" y="6330825"/>
            <a:ext cx="9322638" cy="215444"/>
          </a:xfrm>
          <a:prstGeom prst="rect">
            <a:avLst/>
          </a:prstGeom>
        </p:spPr>
        <p:txBody>
          <a:bodyPr wrap="square" lIns="0" tIns="0" rIns="0" bIns="0" anchor="b">
            <a:spAutoFit/>
          </a:bodyPr>
          <a:lstStyle>
            <a:defPPr>
              <a:defRPr lang="en-GB"/>
            </a:defPPr>
            <a:lvl1pPr marL="0" indent="0" algn="l" rtl="0" eaLnBrk="1" fontAlgn="base" hangingPunct="1">
              <a:spcBef>
                <a:spcPct val="0"/>
              </a:spcBef>
              <a:spcAft>
                <a:spcPts val="800"/>
              </a:spcAft>
              <a:buClr>
                <a:schemeClr val="tx1"/>
              </a:buClr>
              <a:buFontTx/>
              <a:buNone/>
              <a:defRPr lang="en-GB" sz="1400" b="0" dirty="0">
                <a:solidFill>
                  <a:schemeClr val="tx2"/>
                </a:solidFill>
                <a:latin typeface="+mn-lt"/>
                <a:ea typeface="+mn-ea"/>
                <a:cs typeface="+mn-cs"/>
              </a:defRPr>
            </a:lvl1pPr>
            <a:lvl2pPr marL="0" indent="0" algn="l" rtl="0" eaLnBrk="1" fontAlgn="base" hangingPunct="1">
              <a:spcBef>
                <a:spcPct val="0"/>
              </a:spcBef>
              <a:spcAft>
                <a:spcPts val="800"/>
              </a:spcAft>
              <a:buClr>
                <a:schemeClr val="tx1"/>
              </a:buClr>
              <a:buFontTx/>
              <a:buNone/>
              <a:defRPr sz="2400">
                <a:solidFill>
                  <a:schemeClr val="tx1"/>
                </a:solidFill>
                <a:latin typeface="+mn-lt"/>
                <a:ea typeface="+mn-ea"/>
              </a:defRPr>
            </a:lvl2pPr>
            <a:lvl3pPr marL="359991"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3pPr>
            <a:lvl4pPr marL="719982"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4pPr>
            <a:lvl5pPr marL="1079973"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5pPr>
            <a:lvl6pPr marL="0" indent="-359991" algn="l" rtl="0" eaLnBrk="1" fontAlgn="base" hangingPunct="1">
              <a:spcBef>
                <a:spcPct val="0"/>
              </a:spcBef>
              <a:spcAft>
                <a:spcPts val="800"/>
              </a:spcAft>
              <a:buClr>
                <a:schemeClr val="accent1"/>
              </a:buClr>
              <a:buFont typeface="+mj-lt"/>
              <a:buAutoNum type="arabicPeriod"/>
              <a:defRPr sz="2400">
                <a:solidFill>
                  <a:schemeClr val="tx1"/>
                </a:solidFill>
                <a:latin typeface="+mn-lt"/>
                <a:ea typeface="+mn-ea"/>
              </a:defRPr>
            </a:lvl6pPr>
            <a:lvl7pPr marL="719982" indent="-359991" algn="l" rtl="0" eaLnBrk="1" fontAlgn="base" hangingPunct="1">
              <a:spcBef>
                <a:spcPct val="0"/>
              </a:spcBef>
              <a:spcAft>
                <a:spcPts val="800"/>
              </a:spcAft>
              <a:buClr>
                <a:schemeClr val="accent1"/>
              </a:buClr>
              <a:buFont typeface="+mj-lt"/>
              <a:buAutoNum type="alphaLcPeriod"/>
              <a:defRPr sz="2400">
                <a:solidFill>
                  <a:schemeClr val="tx1"/>
                </a:solidFill>
                <a:latin typeface="+mn-lt"/>
                <a:ea typeface="+mn-ea"/>
              </a:defRPr>
            </a:lvl7pPr>
            <a:lvl8pPr marL="1079973" indent="-359991" algn="l" rtl="0" eaLnBrk="1" fontAlgn="base" hangingPunct="1">
              <a:spcBef>
                <a:spcPct val="0"/>
              </a:spcBef>
              <a:spcAft>
                <a:spcPts val="800"/>
              </a:spcAft>
              <a:buClr>
                <a:schemeClr val="accent1"/>
              </a:buClr>
              <a:buFont typeface="+mj-lt"/>
              <a:buAutoNum type="romanLcPeriod"/>
              <a:defRPr sz="2400">
                <a:solidFill>
                  <a:schemeClr val="tx1"/>
                </a:solidFill>
                <a:latin typeface="+mn-lt"/>
                <a:ea typeface="+mn-ea"/>
              </a:defRPr>
            </a:lvl8pPr>
            <a:lvl9pPr marL="0" indent="0" algn="l" rtl="0" eaLnBrk="1" fontAlgn="base" hangingPunct="1">
              <a:spcBef>
                <a:spcPct val="0"/>
              </a:spcBef>
              <a:spcAft>
                <a:spcPts val="800"/>
              </a:spcAft>
              <a:buClr>
                <a:schemeClr val="tx1"/>
              </a:buClr>
              <a:buFontTx/>
              <a:buNone/>
              <a:defRPr sz="3200">
                <a:solidFill>
                  <a:schemeClr val="accent2"/>
                </a:solidFill>
                <a:latin typeface="+mn-lt"/>
                <a:ea typeface="+mn-ea"/>
              </a:defRPr>
            </a:lvl9pPr>
          </a:lstStyle>
          <a:p>
            <a:pPr>
              <a:tabLst>
                <a:tab pos="1318651" algn="l"/>
              </a:tabLst>
            </a:pPr>
            <a:r>
              <a:rPr lang="fr-FR"/>
              <a:t>| [Insert document title] | [Insert date]</a:t>
            </a:r>
          </a:p>
        </p:txBody>
      </p:sp>
      <p:grpSp>
        <p:nvGrpSpPr>
          <p:cNvPr id="17" name="Group 16">
            <a:extLst>
              <a:ext uri="{FF2B5EF4-FFF2-40B4-BE49-F238E27FC236}">
                <a16:creationId xmlns:a16="http://schemas.microsoft.com/office/drawing/2014/main" id="{A308CCAE-A613-4894-962F-B9332D979AE1}"/>
              </a:ext>
            </a:extLst>
          </p:cNvPr>
          <p:cNvGrpSpPr/>
          <p:nvPr userDrawn="1"/>
        </p:nvGrpSpPr>
        <p:grpSpPr>
          <a:xfrm>
            <a:off x="12275233" y="1"/>
            <a:ext cx="2706315" cy="2781137"/>
            <a:chOff x="3528102" y="847657"/>
            <a:chExt cx="2029736" cy="2085853"/>
          </a:xfrm>
        </p:grpSpPr>
        <p:sp>
          <p:nvSpPr>
            <p:cNvPr id="18" name="Guidance note">
              <a:extLst>
                <a:ext uri="{FF2B5EF4-FFF2-40B4-BE49-F238E27FC236}">
                  <a16:creationId xmlns:a16="http://schemas.microsoft.com/office/drawing/2014/main" id="{753381CB-CFAD-4C37-9043-05C8A52380A7}"/>
                </a:ext>
              </a:extLst>
            </p:cNvPr>
            <p:cNvSpPr/>
            <p:nvPr/>
          </p:nvSpPr>
          <p:spPr>
            <a:xfrm>
              <a:off x="3528102" y="847657"/>
              <a:ext cx="2029736" cy="208585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19" name="Group 18">
              <a:extLst>
                <a:ext uri="{FF2B5EF4-FFF2-40B4-BE49-F238E27FC236}">
                  <a16:creationId xmlns:a16="http://schemas.microsoft.com/office/drawing/2014/main" id="{8FA04F91-854A-4895-BD97-24C8BB928F41}"/>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20" name="Picture 3">
                <a:extLst>
                  <a:ext uri="{FF2B5EF4-FFF2-40B4-BE49-F238E27FC236}">
                    <a16:creationId xmlns:a16="http://schemas.microsoft.com/office/drawing/2014/main" id="{9CABB711-E1AB-41A2-A779-C8967E1B901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26" name="Rounded Rectangle 20">
                <a:extLst>
                  <a:ext uri="{FF2B5EF4-FFF2-40B4-BE49-F238E27FC236}">
                    <a16:creationId xmlns:a16="http://schemas.microsoft.com/office/drawing/2014/main" id="{702CAAD7-0480-4B1D-A46C-986161320307}"/>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1219170" eaLnBrk="1" fontAlgn="auto" latinLnBrk="0" hangingPunct="1">
                  <a:lnSpc>
                    <a:spcPct val="100000"/>
                  </a:lnSpc>
                  <a:spcBef>
                    <a:spcPts val="0"/>
                  </a:spcBef>
                  <a:spcAft>
                    <a:spcPts val="364"/>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
        <p:nvSpPr>
          <p:cNvPr id="11" name="Footer Placeholder 1">
            <a:extLst>
              <a:ext uri="{FF2B5EF4-FFF2-40B4-BE49-F238E27FC236}">
                <a16:creationId xmlns:a16="http://schemas.microsoft.com/office/drawing/2014/main" id="{653F273E-4EFF-4364-A07C-5BB48464A8B0}"/>
              </a:ext>
            </a:extLst>
          </p:cNvPr>
          <p:cNvSpPr txBox="1">
            <a:spLocks/>
          </p:cNvSpPr>
          <p:nvPr userDrawn="1"/>
        </p:nvSpPr>
        <p:spPr>
          <a:xfrm>
            <a:off x="628650" y="6320501"/>
            <a:ext cx="1216077" cy="22576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1318651" algn="l"/>
              </a:tabLst>
            </a:pPr>
            <a:r>
              <a:rPr lang="en-GB" sz="1467" b="1">
                <a:solidFill>
                  <a:schemeClr val="tx2"/>
                </a:solidFill>
              </a:rPr>
              <a:t>National Grid </a:t>
            </a:r>
          </a:p>
        </p:txBody>
      </p:sp>
      <p:sp>
        <p:nvSpPr>
          <p:cNvPr id="12" name="Title 2">
            <a:extLst>
              <a:ext uri="{FF2B5EF4-FFF2-40B4-BE49-F238E27FC236}">
                <a16:creationId xmlns:a16="http://schemas.microsoft.com/office/drawing/2014/main" id="{1F3C584D-7657-4523-8973-96BF04F81C97}"/>
              </a:ext>
            </a:extLst>
          </p:cNvPr>
          <p:cNvSpPr>
            <a:spLocks noGrp="1"/>
          </p:cNvSpPr>
          <p:nvPr>
            <p:ph type="title"/>
          </p:nvPr>
        </p:nvSpPr>
        <p:spPr>
          <a:xfrm>
            <a:off x="628650" y="622800"/>
            <a:ext cx="7194551" cy="387798"/>
          </a:xfrm>
        </p:spPr>
        <p:txBody>
          <a:bodyPr vert="horz"/>
          <a:lstStyle/>
          <a:p>
            <a:r>
              <a:rPr lang="en-US"/>
              <a:t>Click to edit Master title style</a:t>
            </a:r>
            <a:endParaRPr lang="en-GB"/>
          </a:p>
        </p:txBody>
      </p:sp>
    </p:spTree>
    <p:extLst>
      <p:ext uri="{BB962C8B-B14F-4D97-AF65-F5344CB8AC3E}">
        <p14:creationId xmlns:p14="http://schemas.microsoft.com/office/powerpoint/2010/main" val="2952656455"/>
      </p:ext>
    </p:extLst>
  </p:cSld>
  <p:clrMapOvr>
    <a:masterClrMapping/>
  </p:clrMapOvr>
  <p:extLst>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Arrow one third">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916330934"/>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7410" name="think-cell Slide" r:id="rId5" imgW="324" imgH="324" progId="TCLayout.ActiveDocument.1">
                  <p:embed/>
                </p:oleObj>
              </mc:Choice>
              <mc:Fallback>
                <p:oleObj name="think-cell Slide" r:id="rId5" imgW="324" imgH="324" progId="TCLayout.ActiveDocument.1">
                  <p:embed/>
                  <p:pic>
                    <p:nvPicPr>
                      <p:cNvPr id="3" name="Object 2"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4" name="Rectangle 3"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44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5" name="TextBox 4"/>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a:solidFill>
                <a:schemeClr val="bg1"/>
              </a:solidFill>
              <a:latin typeface="+mn-lt"/>
              <a:ea typeface="+mn-ea"/>
              <a:cs typeface="+mn-cs"/>
              <a:sym typeface="+mn-lt"/>
            </a:endParaRPr>
          </a:p>
        </p:txBody>
      </p:sp>
      <p:sp>
        <p:nvSpPr>
          <p:cNvPr id="8" name="Date Placeholder 7"/>
          <p:cNvSpPr>
            <a:spLocks noGrp="1"/>
          </p:cNvSpPr>
          <p:nvPr>
            <p:ph type="dt" sz="half" idx="11"/>
          </p:nvPr>
        </p:nvSpPr>
        <p:spPr>
          <a:xfrm>
            <a:off x="9677400" y="6405036"/>
            <a:ext cx="1482051" cy="153888"/>
          </a:xfrm>
          <a:prstGeom prst="rect">
            <a:avLst/>
          </a:prstGeom>
        </p:spPr>
        <p:txBody>
          <a:bodyPr/>
          <a:lstStyle>
            <a:lvl1pPr>
              <a:defRPr>
                <a:solidFill>
                  <a:schemeClr val="bg1"/>
                </a:solidFill>
                <a:latin typeface="+mn-lt"/>
                <a:ea typeface="+mn-ea"/>
                <a:cs typeface="+mn-cs"/>
                <a:sym typeface="+mn-lt"/>
              </a:defRPr>
            </a:lvl1pPr>
          </a:lstStyle>
          <a:p>
            <a:endParaRPr lang="en-US"/>
          </a:p>
        </p:txBody>
      </p:sp>
      <p:sp>
        <p:nvSpPr>
          <p:cNvPr id="12"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ea typeface="+mn-ea"/>
                <a:cs typeface="+mn-cs"/>
                <a:sym typeface="+mn-lt"/>
              </a:rPr>
              <a:t>Copyright © 2021 by Boston Consulting Group. All rights reserved.</a:t>
            </a:r>
          </a:p>
        </p:txBody>
      </p:sp>
      <p:sp>
        <p:nvSpPr>
          <p:cNvPr id="13" name="Pentagon 3"/>
          <p:cNvSpPr/>
          <p:nvPr userDrawn="1"/>
        </p:nvSpPr>
        <p:spPr bwMode="white">
          <a:xfrm>
            <a:off x="1" y="0"/>
            <a:ext cx="5426920" cy="6858000"/>
          </a:xfrm>
          <a:prstGeom prst="homePlate">
            <a:avLst>
              <a:gd name="adj" fmla="val 12939"/>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a:solidFill>
                <a:prstClr val="white"/>
              </a:solidFill>
              <a:latin typeface="+mn-lt"/>
              <a:ea typeface="+mn-ea"/>
              <a:cs typeface="+mn-cs"/>
              <a:sym typeface="+mn-lt"/>
            </a:endParaRPr>
          </a:p>
        </p:txBody>
      </p:sp>
      <p:sp>
        <p:nvSpPr>
          <p:cNvPr id="14"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1">
                <a:solidFill>
                  <a:srgbClr val="00148C"/>
                </a:solidFill>
                <a:latin typeface="+mj-lt"/>
                <a:ea typeface="+mj-ea"/>
                <a:cs typeface="+mj-cs"/>
                <a:sym typeface="+mj-lt"/>
              </a:defRPr>
            </a:lvl1pPr>
          </a:lstStyle>
          <a:p>
            <a:r>
              <a:rPr lang="en-US"/>
              <a:t>Click to add title</a:t>
            </a:r>
          </a:p>
        </p:txBody>
      </p:sp>
      <p:pic>
        <p:nvPicPr>
          <p:cNvPr id="15" name="Picture 14"/>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4581525" y="3394392"/>
            <a:ext cx="1298575" cy="3571875"/>
          </a:xfrm>
          <a:custGeom>
            <a:avLst/>
            <a:gdLst>
              <a:gd name="connsiteX0" fmla="*/ 0 w 1298575"/>
              <a:gd name="connsiteY0" fmla="*/ 0 h 3571875"/>
              <a:gd name="connsiteX1" fmla="*/ 1298575 w 1298575"/>
              <a:gd name="connsiteY1" fmla="*/ 0 h 3571875"/>
              <a:gd name="connsiteX2" fmla="*/ 1298575 w 1298575"/>
              <a:gd name="connsiteY2" fmla="*/ 3571875 h 3571875"/>
              <a:gd name="connsiteX3" fmla="*/ 0 w 1298575"/>
              <a:gd name="connsiteY3" fmla="*/ 3571875 h 3571875"/>
              <a:gd name="connsiteX4" fmla="*/ 0 w 1298575"/>
              <a:gd name="connsiteY4" fmla="*/ 3465683 h 3571875"/>
              <a:gd name="connsiteX5" fmla="*/ 139700 w 1298575"/>
              <a:gd name="connsiteY5" fmla="*/ 3466783 h 3571875"/>
              <a:gd name="connsiteX6" fmla="*/ 841375 w 1298575"/>
              <a:gd name="connsiteY6" fmla="*/ 21908 h 3571875"/>
              <a:gd name="connsiteX7" fmla="*/ 0 w 1298575"/>
              <a:gd name="connsiteY7" fmla="*/ 2642743 h 357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8575" h="3571875">
                <a:moveTo>
                  <a:pt x="0" y="0"/>
                </a:moveTo>
                <a:lnTo>
                  <a:pt x="1298575" y="0"/>
                </a:lnTo>
                <a:lnTo>
                  <a:pt x="1298575" y="3571875"/>
                </a:lnTo>
                <a:lnTo>
                  <a:pt x="0" y="3571875"/>
                </a:lnTo>
                <a:lnTo>
                  <a:pt x="0" y="3465683"/>
                </a:lnTo>
                <a:lnTo>
                  <a:pt x="139700" y="3466783"/>
                </a:lnTo>
                <a:lnTo>
                  <a:pt x="841375" y="21908"/>
                </a:lnTo>
                <a:lnTo>
                  <a:pt x="0" y="26427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852078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60.xml><?xml version="1.0" encoding="utf-8"?>
<p:sldLayout xmlns:a="http://schemas.openxmlformats.org/drawingml/2006/main" xmlns:r="http://schemas.openxmlformats.org/officeDocument/2006/relationships" xmlns:p="http://schemas.openxmlformats.org/presentationml/2006/main" preserve="1" userDrawn="1">
  <p:cSld name="Two column">
    <p:spTree>
      <p:nvGrpSpPr>
        <p:cNvPr id="1" name=""/>
        <p:cNvGrpSpPr/>
        <p:nvPr/>
      </p:nvGrpSpPr>
      <p:grpSpPr>
        <a:xfrm>
          <a:off x="0" y="0"/>
          <a:ext cx="0" cy="0"/>
          <a:chOff x="0" y="0"/>
          <a:chExt cx="0" cy="0"/>
        </a:xfrm>
      </p:grpSpPr>
      <p:sp>
        <p:nvSpPr>
          <p:cNvPr id="13" name="Text Placeholder 3">
            <a:extLst>
              <a:ext uri="{FF2B5EF4-FFF2-40B4-BE49-F238E27FC236}">
                <a16:creationId xmlns:a16="http://schemas.microsoft.com/office/drawing/2014/main" id="{9F52CBFD-699B-45C5-A157-E323D3A6D5CC}"/>
              </a:ext>
            </a:extLst>
          </p:cNvPr>
          <p:cNvSpPr>
            <a:spLocks noGrp="1"/>
          </p:cNvSpPr>
          <p:nvPr>
            <p:ph type="body" sz="quarter" idx="16"/>
          </p:nvPr>
        </p:nvSpPr>
        <p:spPr>
          <a:xfrm>
            <a:off x="630000" y="1416668"/>
            <a:ext cx="5226817" cy="2503249"/>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4" name="Text Placeholder 3">
            <a:extLst>
              <a:ext uri="{FF2B5EF4-FFF2-40B4-BE49-F238E27FC236}">
                <a16:creationId xmlns:a16="http://schemas.microsoft.com/office/drawing/2014/main" id="{A54D8696-31B7-4DB8-B15D-873BDA46532E}"/>
              </a:ext>
            </a:extLst>
          </p:cNvPr>
          <p:cNvSpPr>
            <a:spLocks noGrp="1"/>
          </p:cNvSpPr>
          <p:nvPr>
            <p:ph type="body" sz="quarter" idx="17"/>
          </p:nvPr>
        </p:nvSpPr>
        <p:spPr>
          <a:xfrm>
            <a:off x="6335184" y="1416668"/>
            <a:ext cx="5228166" cy="2503249"/>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3" name="Title 2">
            <a:extLst>
              <a:ext uri="{FF2B5EF4-FFF2-40B4-BE49-F238E27FC236}">
                <a16:creationId xmlns:a16="http://schemas.microsoft.com/office/drawing/2014/main" id="{4042441E-8F2C-4081-9DA0-77F80225EC06}"/>
              </a:ext>
            </a:extLst>
          </p:cNvPr>
          <p:cNvSpPr>
            <a:spLocks noGrp="1"/>
          </p:cNvSpPr>
          <p:nvPr>
            <p:ph type="title"/>
          </p:nvPr>
        </p:nvSpPr>
        <p:spPr/>
        <p:txBody>
          <a:bodyPr/>
          <a:lstStyle/>
          <a:p>
            <a:r>
              <a:rPr lang="en-US"/>
              <a:t>Click to edit Master title style</a:t>
            </a:r>
            <a:endParaRPr lang="en-GB"/>
          </a:p>
        </p:txBody>
      </p:sp>
      <p:grpSp>
        <p:nvGrpSpPr>
          <p:cNvPr id="24" name="Group 23">
            <a:extLst>
              <a:ext uri="{FF2B5EF4-FFF2-40B4-BE49-F238E27FC236}">
                <a16:creationId xmlns:a16="http://schemas.microsoft.com/office/drawing/2014/main" id="{96800D90-E2FB-42D1-8CB6-1955ED546129}"/>
              </a:ext>
            </a:extLst>
          </p:cNvPr>
          <p:cNvGrpSpPr/>
          <p:nvPr userDrawn="1"/>
        </p:nvGrpSpPr>
        <p:grpSpPr>
          <a:xfrm>
            <a:off x="12275233" y="1"/>
            <a:ext cx="2706315" cy="2781137"/>
            <a:chOff x="3528102" y="847657"/>
            <a:chExt cx="2029736" cy="2085853"/>
          </a:xfrm>
        </p:grpSpPr>
        <p:sp>
          <p:nvSpPr>
            <p:cNvPr id="25" name="Guidance note">
              <a:extLst>
                <a:ext uri="{FF2B5EF4-FFF2-40B4-BE49-F238E27FC236}">
                  <a16:creationId xmlns:a16="http://schemas.microsoft.com/office/drawing/2014/main" id="{819ED999-6999-46F4-B7A1-EFF10837A570}"/>
                </a:ext>
              </a:extLst>
            </p:cNvPr>
            <p:cNvSpPr/>
            <p:nvPr/>
          </p:nvSpPr>
          <p:spPr>
            <a:xfrm>
              <a:off x="3528102" y="847657"/>
              <a:ext cx="2029736" cy="208585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26" name="Group 25">
              <a:extLst>
                <a:ext uri="{FF2B5EF4-FFF2-40B4-BE49-F238E27FC236}">
                  <a16:creationId xmlns:a16="http://schemas.microsoft.com/office/drawing/2014/main" id="{1B633B5A-3193-4605-B154-E0B8CB89CCB3}"/>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27" name="Picture 3">
                <a:extLst>
                  <a:ext uri="{FF2B5EF4-FFF2-40B4-BE49-F238E27FC236}">
                    <a16:creationId xmlns:a16="http://schemas.microsoft.com/office/drawing/2014/main" id="{585F499E-E2AE-40D1-BBDA-189BC79FDB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28" name="Rounded Rectangle 20">
                <a:extLst>
                  <a:ext uri="{FF2B5EF4-FFF2-40B4-BE49-F238E27FC236}">
                    <a16:creationId xmlns:a16="http://schemas.microsoft.com/office/drawing/2014/main" id="{752EE2C4-E482-438A-9070-A14C38B61464}"/>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1219170" eaLnBrk="1" fontAlgn="auto" latinLnBrk="0" hangingPunct="1">
                  <a:lnSpc>
                    <a:spcPct val="100000"/>
                  </a:lnSpc>
                  <a:spcBef>
                    <a:spcPts val="0"/>
                  </a:spcBef>
                  <a:spcAft>
                    <a:spcPts val="364"/>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
        <p:nvSpPr>
          <p:cNvPr id="12" name="Footer Placeholder 1">
            <a:extLst>
              <a:ext uri="{FF2B5EF4-FFF2-40B4-BE49-F238E27FC236}">
                <a16:creationId xmlns:a16="http://schemas.microsoft.com/office/drawing/2014/main" id="{CB4DD570-E658-4D34-8A0D-04C44DAB25E5}"/>
              </a:ext>
            </a:extLst>
          </p:cNvPr>
          <p:cNvSpPr txBox="1">
            <a:spLocks/>
          </p:cNvSpPr>
          <p:nvPr userDrawn="1"/>
        </p:nvSpPr>
        <p:spPr>
          <a:xfrm>
            <a:off x="628650" y="6320501"/>
            <a:ext cx="1216077" cy="22576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1318651" algn="l"/>
              </a:tabLst>
            </a:pPr>
            <a:r>
              <a:rPr lang="en-GB" sz="1467" b="1">
                <a:solidFill>
                  <a:schemeClr val="tx2"/>
                </a:solidFill>
              </a:rPr>
              <a:t>National Grid </a:t>
            </a:r>
          </a:p>
        </p:txBody>
      </p:sp>
      <p:sp>
        <p:nvSpPr>
          <p:cNvPr id="15" name="Footer Placeholder 2">
            <a:extLst>
              <a:ext uri="{FF2B5EF4-FFF2-40B4-BE49-F238E27FC236}">
                <a16:creationId xmlns:a16="http://schemas.microsoft.com/office/drawing/2014/main" id="{89D9CAE2-6C95-441D-8FFA-DD4A23348C3C}"/>
              </a:ext>
            </a:extLst>
          </p:cNvPr>
          <p:cNvSpPr>
            <a:spLocks noGrp="1"/>
          </p:cNvSpPr>
          <p:nvPr>
            <p:ph type="ftr" sz="quarter" idx="10"/>
          </p:nvPr>
        </p:nvSpPr>
        <p:spPr>
          <a:xfrm>
            <a:off x="1917700" y="6330825"/>
            <a:ext cx="9322638" cy="215444"/>
          </a:xfrm>
          <a:prstGeom prst="rect">
            <a:avLst/>
          </a:prstGeom>
        </p:spPr>
        <p:txBody>
          <a:bodyPr wrap="square" lIns="0" tIns="0" rIns="0" bIns="0" anchor="b">
            <a:spAutoFit/>
          </a:bodyPr>
          <a:lstStyle>
            <a:defPPr>
              <a:defRPr lang="en-GB"/>
            </a:defPPr>
            <a:lvl1pPr marL="0" indent="0" algn="l" rtl="0" eaLnBrk="1" fontAlgn="base" hangingPunct="1">
              <a:spcBef>
                <a:spcPct val="0"/>
              </a:spcBef>
              <a:spcAft>
                <a:spcPts val="800"/>
              </a:spcAft>
              <a:buClr>
                <a:schemeClr val="tx1"/>
              </a:buClr>
              <a:buFontTx/>
              <a:buNone/>
              <a:defRPr lang="en-GB" sz="1400" b="0" dirty="0">
                <a:solidFill>
                  <a:schemeClr val="tx2"/>
                </a:solidFill>
                <a:latin typeface="+mn-lt"/>
                <a:ea typeface="+mn-ea"/>
                <a:cs typeface="+mn-cs"/>
              </a:defRPr>
            </a:lvl1pPr>
            <a:lvl2pPr marL="0" indent="0" algn="l" rtl="0" eaLnBrk="1" fontAlgn="base" hangingPunct="1">
              <a:spcBef>
                <a:spcPct val="0"/>
              </a:spcBef>
              <a:spcAft>
                <a:spcPts val="800"/>
              </a:spcAft>
              <a:buClr>
                <a:schemeClr val="tx1"/>
              </a:buClr>
              <a:buFontTx/>
              <a:buNone/>
              <a:defRPr sz="2400">
                <a:solidFill>
                  <a:schemeClr val="tx1"/>
                </a:solidFill>
                <a:latin typeface="+mn-lt"/>
                <a:ea typeface="+mn-ea"/>
              </a:defRPr>
            </a:lvl2pPr>
            <a:lvl3pPr marL="359991"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3pPr>
            <a:lvl4pPr marL="719982"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4pPr>
            <a:lvl5pPr marL="1079973"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5pPr>
            <a:lvl6pPr marL="0" indent="-359991" algn="l" rtl="0" eaLnBrk="1" fontAlgn="base" hangingPunct="1">
              <a:spcBef>
                <a:spcPct val="0"/>
              </a:spcBef>
              <a:spcAft>
                <a:spcPts val="800"/>
              </a:spcAft>
              <a:buClr>
                <a:schemeClr val="accent1"/>
              </a:buClr>
              <a:buFont typeface="+mj-lt"/>
              <a:buAutoNum type="arabicPeriod"/>
              <a:defRPr sz="2400">
                <a:solidFill>
                  <a:schemeClr val="tx1"/>
                </a:solidFill>
                <a:latin typeface="+mn-lt"/>
                <a:ea typeface="+mn-ea"/>
              </a:defRPr>
            </a:lvl6pPr>
            <a:lvl7pPr marL="719982" indent="-359991" algn="l" rtl="0" eaLnBrk="1" fontAlgn="base" hangingPunct="1">
              <a:spcBef>
                <a:spcPct val="0"/>
              </a:spcBef>
              <a:spcAft>
                <a:spcPts val="800"/>
              </a:spcAft>
              <a:buClr>
                <a:schemeClr val="accent1"/>
              </a:buClr>
              <a:buFont typeface="+mj-lt"/>
              <a:buAutoNum type="alphaLcPeriod"/>
              <a:defRPr sz="2400">
                <a:solidFill>
                  <a:schemeClr val="tx1"/>
                </a:solidFill>
                <a:latin typeface="+mn-lt"/>
                <a:ea typeface="+mn-ea"/>
              </a:defRPr>
            </a:lvl7pPr>
            <a:lvl8pPr marL="1079973" indent="-359991" algn="l" rtl="0" eaLnBrk="1" fontAlgn="base" hangingPunct="1">
              <a:spcBef>
                <a:spcPct val="0"/>
              </a:spcBef>
              <a:spcAft>
                <a:spcPts val="800"/>
              </a:spcAft>
              <a:buClr>
                <a:schemeClr val="accent1"/>
              </a:buClr>
              <a:buFont typeface="+mj-lt"/>
              <a:buAutoNum type="romanLcPeriod"/>
              <a:defRPr sz="2400">
                <a:solidFill>
                  <a:schemeClr val="tx1"/>
                </a:solidFill>
                <a:latin typeface="+mn-lt"/>
                <a:ea typeface="+mn-ea"/>
              </a:defRPr>
            </a:lvl8pPr>
            <a:lvl9pPr marL="0" indent="0" algn="l" rtl="0" eaLnBrk="1" fontAlgn="base" hangingPunct="1">
              <a:spcBef>
                <a:spcPct val="0"/>
              </a:spcBef>
              <a:spcAft>
                <a:spcPts val="800"/>
              </a:spcAft>
              <a:buClr>
                <a:schemeClr val="tx1"/>
              </a:buClr>
              <a:buFontTx/>
              <a:buNone/>
              <a:defRPr sz="3200">
                <a:solidFill>
                  <a:schemeClr val="accent2"/>
                </a:solidFill>
                <a:latin typeface="+mn-lt"/>
                <a:ea typeface="+mn-ea"/>
              </a:defRPr>
            </a:lvl9pPr>
          </a:lstStyle>
          <a:p>
            <a:pPr>
              <a:tabLst>
                <a:tab pos="1318651" algn="l"/>
              </a:tabLst>
            </a:pPr>
            <a:r>
              <a:rPr lang="fr-FR"/>
              <a:t>| [Insert document title] | [Insert date]</a:t>
            </a:r>
          </a:p>
        </p:txBody>
      </p:sp>
    </p:spTree>
    <p:extLst>
      <p:ext uri="{BB962C8B-B14F-4D97-AF65-F5344CB8AC3E}">
        <p14:creationId xmlns:p14="http://schemas.microsoft.com/office/powerpoint/2010/main" val="1632274023"/>
      </p:ext>
    </p:extLst>
  </p:cSld>
  <p:clrMapOvr>
    <a:masterClrMapping/>
  </p:clrMapOvr>
  <p:extLst>
    <p:ext uri="{DCECCB84-F9BA-43D5-87BE-67443E8EF086}">
      <p15:sldGuideLst xmlns:p15="http://schemas.microsoft.com/office/powerpoint/2012/main"/>
    </p:ext>
  </p:extLst>
</p:sldLayout>
</file>

<file path=ppt/slideLayouts/slideLayout161.xml><?xml version="1.0" encoding="utf-8"?>
<p:sldLayout xmlns:a="http://schemas.openxmlformats.org/drawingml/2006/main" xmlns:r="http://schemas.openxmlformats.org/officeDocument/2006/relationships" xmlns:p="http://schemas.openxmlformats.org/presentationml/2006/main" preserve="1" userDrawn="1">
  <p:cSld name="One column + image">
    <p:spTree>
      <p:nvGrpSpPr>
        <p:cNvPr id="1" name=""/>
        <p:cNvGrpSpPr/>
        <p:nvPr/>
      </p:nvGrpSpPr>
      <p:grpSpPr>
        <a:xfrm>
          <a:off x="0" y="0"/>
          <a:ext cx="0" cy="0"/>
          <a:chOff x="0" y="0"/>
          <a:chExt cx="0" cy="0"/>
        </a:xfrm>
      </p:grpSpPr>
      <p:sp>
        <p:nvSpPr>
          <p:cNvPr id="15" name="Text Placeholder 3">
            <a:extLst>
              <a:ext uri="{FF2B5EF4-FFF2-40B4-BE49-F238E27FC236}">
                <a16:creationId xmlns:a16="http://schemas.microsoft.com/office/drawing/2014/main" id="{D0C88B5B-AAF5-47BD-AD69-1EE3F9438DF2}"/>
              </a:ext>
            </a:extLst>
          </p:cNvPr>
          <p:cNvSpPr>
            <a:spLocks noGrp="1"/>
          </p:cNvSpPr>
          <p:nvPr>
            <p:ph type="body" sz="quarter" idx="16"/>
          </p:nvPr>
        </p:nvSpPr>
        <p:spPr>
          <a:xfrm>
            <a:off x="630000" y="1416668"/>
            <a:ext cx="5226817" cy="2503249"/>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Picture Placeholder 3">
            <a:extLst>
              <a:ext uri="{FF2B5EF4-FFF2-40B4-BE49-F238E27FC236}">
                <a16:creationId xmlns:a16="http://schemas.microsoft.com/office/drawing/2014/main" id="{C6AD82B2-07C2-46E9-9678-D1F4F1426BEA}"/>
              </a:ext>
            </a:extLst>
          </p:cNvPr>
          <p:cNvSpPr>
            <a:spLocks noGrp="1"/>
          </p:cNvSpPr>
          <p:nvPr>
            <p:ph type="pic" sz="quarter" idx="18" hasCustomPrompt="1"/>
          </p:nvPr>
        </p:nvSpPr>
        <p:spPr>
          <a:xfrm>
            <a:off x="6337301" y="1416051"/>
            <a:ext cx="5226049" cy="4605867"/>
          </a:xfrm>
          <a:solidFill>
            <a:schemeClr val="bg1">
              <a:lumMod val="95000"/>
            </a:schemeClr>
          </a:solidFill>
        </p:spPr>
        <p:txBody>
          <a:bodyPr anchor="ctr">
            <a:noAutofit/>
          </a:bodyPr>
          <a:lstStyle>
            <a:lvl1pPr algn="ctr">
              <a:defRPr/>
            </a:lvl1pPr>
          </a:lstStyle>
          <a:p>
            <a:r>
              <a:rPr lang="en-GB"/>
              <a:t>INSERT PICTURE</a:t>
            </a:r>
          </a:p>
        </p:txBody>
      </p:sp>
      <p:sp>
        <p:nvSpPr>
          <p:cNvPr id="2" name="Title 1">
            <a:extLst>
              <a:ext uri="{FF2B5EF4-FFF2-40B4-BE49-F238E27FC236}">
                <a16:creationId xmlns:a16="http://schemas.microsoft.com/office/drawing/2014/main" id="{96A9E21F-48B1-4B1C-A7BD-A425530A3B2D}"/>
              </a:ext>
            </a:extLst>
          </p:cNvPr>
          <p:cNvSpPr>
            <a:spLocks noGrp="1"/>
          </p:cNvSpPr>
          <p:nvPr>
            <p:ph type="title"/>
          </p:nvPr>
        </p:nvSpPr>
        <p:spPr/>
        <p:txBody>
          <a:bodyPr/>
          <a:lstStyle/>
          <a:p>
            <a:r>
              <a:rPr lang="en-US"/>
              <a:t>Click to edit Master title style</a:t>
            </a:r>
            <a:endParaRPr lang="en-GB"/>
          </a:p>
        </p:txBody>
      </p:sp>
      <p:grpSp>
        <p:nvGrpSpPr>
          <p:cNvPr id="33" name="Group 32">
            <a:extLst>
              <a:ext uri="{FF2B5EF4-FFF2-40B4-BE49-F238E27FC236}">
                <a16:creationId xmlns:a16="http://schemas.microsoft.com/office/drawing/2014/main" id="{DBC6F12F-E651-47EF-873C-C4BCFD73026C}"/>
              </a:ext>
            </a:extLst>
          </p:cNvPr>
          <p:cNvGrpSpPr/>
          <p:nvPr userDrawn="1"/>
        </p:nvGrpSpPr>
        <p:grpSpPr>
          <a:xfrm>
            <a:off x="12275233" y="1"/>
            <a:ext cx="2706315" cy="2781137"/>
            <a:chOff x="3528102" y="847657"/>
            <a:chExt cx="2029736" cy="2085853"/>
          </a:xfrm>
        </p:grpSpPr>
        <p:sp>
          <p:nvSpPr>
            <p:cNvPr id="34" name="Guidance note">
              <a:extLst>
                <a:ext uri="{FF2B5EF4-FFF2-40B4-BE49-F238E27FC236}">
                  <a16:creationId xmlns:a16="http://schemas.microsoft.com/office/drawing/2014/main" id="{F95C3436-B6EE-47A5-8CDF-DFC1CEE6A784}"/>
                </a:ext>
              </a:extLst>
            </p:cNvPr>
            <p:cNvSpPr/>
            <p:nvPr/>
          </p:nvSpPr>
          <p:spPr>
            <a:xfrm>
              <a:off x="3528102" y="847657"/>
              <a:ext cx="2029736" cy="208585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35" name="Group 34">
              <a:extLst>
                <a:ext uri="{FF2B5EF4-FFF2-40B4-BE49-F238E27FC236}">
                  <a16:creationId xmlns:a16="http://schemas.microsoft.com/office/drawing/2014/main" id="{F50E3572-442E-4063-AED5-829AB7EAA7C3}"/>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36" name="Picture 3">
                <a:extLst>
                  <a:ext uri="{FF2B5EF4-FFF2-40B4-BE49-F238E27FC236}">
                    <a16:creationId xmlns:a16="http://schemas.microsoft.com/office/drawing/2014/main" id="{97890FFF-8342-4E6A-B73E-44D0FCF7A2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37" name="Rounded Rectangle 20">
                <a:extLst>
                  <a:ext uri="{FF2B5EF4-FFF2-40B4-BE49-F238E27FC236}">
                    <a16:creationId xmlns:a16="http://schemas.microsoft.com/office/drawing/2014/main" id="{C5F8D64F-558B-4EE8-B969-C40A6125D25D}"/>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1219170" eaLnBrk="1" fontAlgn="auto" latinLnBrk="0" hangingPunct="1">
                  <a:lnSpc>
                    <a:spcPct val="100000"/>
                  </a:lnSpc>
                  <a:spcBef>
                    <a:spcPts val="0"/>
                  </a:spcBef>
                  <a:spcAft>
                    <a:spcPts val="364"/>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
        <p:nvSpPr>
          <p:cNvPr id="39" name="Round Diagonal Corner Rectangle 4">
            <a:extLst>
              <a:ext uri="{FF2B5EF4-FFF2-40B4-BE49-F238E27FC236}">
                <a16:creationId xmlns:a16="http://schemas.microsoft.com/office/drawing/2014/main" id="{DEEFE2A4-9E60-4329-8F38-C8621FA2D86F}"/>
              </a:ext>
            </a:extLst>
          </p:cNvPr>
          <p:cNvSpPr/>
          <p:nvPr userDrawn="1"/>
        </p:nvSpPr>
        <p:spPr>
          <a:xfrm>
            <a:off x="12275234" y="2853769"/>
            <a:ext cx="2707513" cy="2821899"/>
          </a:xfrm>
          <a:prstGeom prst="rect">
            <a:avLst/>
          </a:prstGeom>
          <a:solidFill>
            <a:sysClr val="window" lastClr="FFFFFF">
              <a:lumMod val="95000"/>
            </a:sysClr>
          </a:solidFill>
          <a:ln w="6350" cap="flat" cmpd="sng" algn="ctr">
            <a:noFill/>
            <a:prstDash val="solid"/>
            <a:miter lim="800000"/>
          </a:ln>
          <a:effectLst/>
        </p:spPr>
        <p:txBody>
          <a:bodyPr wrap="square" lIns="56184" tIns="56184" rIns="56184" bIns="56184" rtlCol="0" anchor="t" anchorCtr="0">
            <a:spAutoFit/>
          </a:bodyPr>
          <a:lstStyle/>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121917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Updating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sp>
        <p:nvSpPr>
          <p:cNvPr id="13" name="Footer Placeholder 1">
            <a:extLst>
              <a:ext uri="{FF2B5EF4-FFF2-40B4-BE49-F238E27FC236}">
                <a16:creationId xmlns:a16="http://schemas.microsoft.com/office/drawing/2014/main" id="{50B8192A-8850-4C09-8A3F-959D75702CC3}"/>
              </a:ext>
            </a:extLst>
          </p:cNvPr>
          <p:cNvSpPr txBox="1">
            <a:spLocks/>
          </p:cNvSpPr>
          <p:nvPr userDrawn="1"/>
        </p:nvSpPr>
        <p:spPr>
          <a:xfrm>
            <a:off x="628650" y="6320501"/>
            <a:ext cx="1216077" cy="22576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1318651" algn="l"/>
              </a:tabLst>
            </a:pPr>
            <a:r>
              <a:rPr lang="en-GB" sz="1467" b="1">
                <a:solidFill>
                  <a:schemeClr val="tx2"/>
                </a:solidFill>
              </a:rPr>
              <a:t>National Grid </a:t>
            </a:r>
          </a:p>
        </p:txBody>
      </p:sp>
      <p:sp>
        <p:nvSpPr>
          <p:cNvPr id="14" name="Footer Placeholder 2">
            <a:extLst>
              <a:ext uri="{FF2B5EF4-FFF2-40B4-BE49-F238E27FC236}">
                <a16:creationId xmlns:a16="http://schemas.microsoft.com/office/drawing/2014/main" id="{32347E09-4AF0-4997-981D-72E6D77440E4}"/>
              </a:ext>
            </a:extLst>
          </p:cNvPr>
          <p:cNvSpPr>
            <a:spLocks noGrp="1"/>
          </p:cNvSpPr>
          <p:nvPr>
            <p:ph type="ftr" sz="quarter" idx="10"/>
          </p:nvPr>
        </p:nvSpPr>
        <p:spPr>
          <a:xfrm>
            <a:off x="1917700" y="6330825"/>
            <a:ext cx="9322638" cy="215444"/>
          </a:xfrm>
          <a:prstGeom prst="rect">
            <a:avLst/>
          </a:prstGeom>
        </p:spPr>
        <p:txBody>
          <a:bodyPr wrap="square" lIns="0" tIns="0" rIns="0" bIns="0" anchor="b">
            <a:spAutoFit/>
          </a:bodyPr>
          <a:lstStyle>
            <a:defPPr>
              <a:defRPr lang="en-GB"/>
            </a:defPPr>
            <a:lvl1pPr marL="0" indent="0" algn="l" rtl="0" eaLnBrk="1" fontAlgn="base" hangingPunct="1">
              <a:spcBef>
                <a:spcPct val="0"/>
              </a:spcBef>
              <a:spcAft>
                <a:spcPts val="800"/>
              </a:spcAft>
              <a:buClr>
                <a:schemeClr val="tx1"/>
              </a:buClr>
              <a:buFontTx/>
              <a:buNone/>
              <a:defRPr lang="en-GB" sz="1400" b="0" dirty="0">
                <a:solidFill>
                  <a:schemeClr val="tx2"/>
                </a:solidFill>
                <a:latin typeface="+mn-lt"/>
                <a:ea typeface="+mn-ea"/>
                <a:cs typeface="+mn-cs"/>
              </a:defRPr>
            </a:lvl1pPr>
            <a:lvl2pPr marL="0" indent="0" algn="l" rtl="0" eaLnBrk="1" fontAlgn="base" hangingPunct="1">
              <a:spcBef>
                <a:spcPct val="0"/>
              </a:spcBef>
              <a:spcAft>
                <a:spcPts val="800"/>
              </a:spcAft>
              <a:buClr>
                <a:schemeClr val="tx1"/>
              </a:buClr>
              <a:buFontTx/>
              <a:buNone/>
              <a:defRPr sz="2400">
                <a:solidFill>
                  <a:schemeClr val="tx1"/>
                </a:solidFill>
                <a:latin typeface="+mn-lt"/>
                <a:ea typeface="+mn-ea"/>
              </a:defRPr>
            </a:lvl2pPr>
            <a:lvl3pPr marL="359991"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3pPr>
            <a:lvl4pPr marL="719982"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4pPr>
            <a:lvl5pPr marL="1079973"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5pPr>
            <a:lvl6pPr marL="0" indent="-359991" algn="l" rtl="0" eaLnBrk="1" fontAlgn="base" hangingPunct="1">
              <a:spcBef>
                <a:spcPct val="0"/>
              </a:spcBef>
              <a:spcAft>
                <a:spcPts val="800"/>
              </a:spcAft>
              <a:buClr>
                <a:schemeClr val="accent1"/>
              </a:buClr>
              <a:buFont typeface="+mj-lt"/>
              <a:buAutoNum type="arabicPeriod"/>
              <a:defRPr sz="2400">
                <a:solidFill>
                  <a:schemeClr val="tx1"/>
                </a:solidFill>
                <a:latin typeface="+mn-lt"/>
                <a:ea typeface="+mn-ea"/>
              </a:defRPr>
            </a:lvl6pPr>
            <a:lvl7pPr marL="719982" indent="-359991" algn="l" rtl="0" eaLnBrk="1" fontAlgn="base" hangingPunct="1">
              <a:spcBef>
                <a:spcPct val="0"/>
              </a:spcBef>
              <a:spcAft>
                <a:spcPts val="800"/>
              </a:spcAft>
              <a:buClr>
                <a:schemeClr val="accent1"/>
              </a:buClr>
              <a:buFont typeface="+mj-lt"/>
              <a:buAutoNum type="alphaLcPeriod"/>
              <a:defRPr sz="2400">
                <a:solidFill>
                  <a:schemeClr val="tx1"/>
                </a:solidFill>
                <a:latin typeface="+mn-lt"/>
                <a:ea typeface="+mn-ea"/>
              </a:defRPr>
            </a:lvl7pPr>
            <a:lvl8pPr marL="1079973" indent="-359991" algn="l" rtl="0" eaLnBrk="1" fontAlgn="base" hangingPunct="1">
              <a:spcBef>
                <a:spcPct val="0"/>
              </a:spcBef>
              <a:spcAft>
                <a:spcPts val="800"/>
              </a:spcAft>
              <a:buClr>
                <a:schemeClr val="accent1"/>
              </a:buClr>
              <a:buFont typeface="+mj-lt"/>
              <a:buAutoNum type="romanLcPeriod"/>
              <a:defRPr sz="2400">
                <a:solidFill>
                  <a:schemeClr val="tx1"/>
                </a:solidFill>
                <a:latin typeface="+mn-lt"/>
                <a:ea typeface="+mn-ea"/>
              </a:defRPr>
            </a:lvl8pPr>
            <a:lvl9pPr marL="0" indent="0" algn="l" rtl="0" eaLnBrk="1" fontAlgn="base" hangingPunct="1">
              <a:spcBef>
                <a:spcPct val="0"/>
              </a:spcBef>
              <a:spcAft>
                <a:spcPts val="800"/>
              </a:spcAft>
              <a:buClr>
                <a:schemeClr val="tx1"/>
              </a:buClr>
              <a:buFontTx/>
              <a:buNone/>
              <a:defRPr sz="3200">
                <a:solidFill>
                  <a:schemeClr val="accent2"/>
                </a:solidFill>
                <a:latin typeface="+mn-lt"/>
                <a:ea typeface="+mn-ea"/>
              </a:defRPr>
            </a:lvl9pPr>
          </a:lstStyle>
          <a:p>
            <a:pPr>
              <a:tabLst>
                <a:tab pos="1318651" algn="l"/>
              </a:tabLst>
            </a:pPr>
            <a:r>
              <a:rPr lang="fr-FR"/>
              <a:t>| [Insert document title] | [Insert date]</a:t>
            </a:r>
          </a:p>
        </p:txBody>
      </p:sp>
    </p:spTree>
    <p:extLst>
      <p:ext uri="{BB962C8B-B14F-4D97-AF65-F5344CB8AC3E}">
        <p14:creationId xmlns:p14="http://schemas.microsoft.com/office/powerpoint/2010/main" val="3539142972"/>
      </p:ext>
    </p:extLst>
  </p:cSld>
  <p:clrMapOvr>
    <a:masterClrMapping/>
  </p:clrMapOvr>
  <p:extLst>
    <p:ext uri="{DCECCB84-F9BA-43D5-87BE-67443E8EF086}">
      <p15:sldGuideLst xmlns:p15="http://schemas.microsoft.com/office/powerpoint/2012/main"/>
    </p:ext>
  </p:extLst>
</p:sldLayout>
</file>

<file path=ppt/slideLayouts/slideLayout162.xml><?xml version="1.0" encoding="utf-8"?>
<p:sldLayout xmlns:a="http://schemas.openxmlformats.org/drawingml/2006/main" xmlns:r="http://schemas.openxmlformats.org/officeDocument/2006/relationships" xmlns:p="http://schemas.openxmlformats.org/presentationml/2006/main" preserve="1" userDrawn="1">
  <p:cSld name="Two column + imag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C6AD82B2-07C2-46E9-9678-D1F4F1426BEA}"/>
              </a:ext>
            </a:extLst>
          </p:cNvPr>
          <p:cNvSpPr>
            <a:spLocks noGrp="1"/>
          </p:cNvSpPr>
          <p:nvPr>
            <p:ph type="pic" sz="quarter" idx="18" hasCustomPrompt="1"/>
          </p:nvPr>
        </p:nvSpPr>
        <p:spPr>
          <a:xfrm>
            <a:off x="8303685" y="1416051"/>
            <a:ext cx="3259665" cy="4605867"/>
          </a:xfrm>
          <a:solidFill>
            <a:schemeClr val="bg1">
              <a:lumMod val="95000"/>
            </a:schemeClr>
          </a:solidFill>
        </p:spPr>
        <p:txBody>
          <a:bodyPr anchor="ctr">
            <a:noAutofit/>
          </a:bodyPr>
          <a:lstStyle>
            <a:lvl1pPr algn="ctr">
              <a:defRPr/>
            </a:lvl1pPr>
          </a:lstStyle>
          <a:p>
            <a:r>
              <a:rPr lang="en-GB"/>
              <a:t>INSERT PICTURE</a:t>
            </a:r>
          </a:p>
        </p:txBody>
      </p:sp>
      <p:sp>
        <p:nvSpPr>
          <p:cNvPr id="2" name="Title 1">
            <a:extLst>
              <a:ext uri="{FF2B5EF4-FFF2-40B4-BE49-F238E27FC236}">
                <a16:creationId xmlns:a16="http://schemas.microsoft.com/office/drawing/2014/main" id="{96A9E21F-48B1-4B1C-A7BD-A425530A3B2D}"/>
              </a:ext>
            </a:extLst>
          </p:cNvPr>
          <p:cNvSpPr>
            <a:spLocks noGrp="1"/>
          </p:cNvSpPr>
          <p:nvPr>
            <p:ph type="title"/>
          </p:nvPr>
        </p:nvSpPr>
        <p:spPr/>
        <p:txBody>
          <a:bodyPr/>
          <a:lstStyle/>
          <a:p>
            <a:r>
              <a:rPr lang="en-US"/>
              <a:t>Click to edit Master title style</a:t>
            </a:r>
            <a:endParaRPr lang="en-GB"/>
          </a:p>
        </p:txBody>
      </p:sp>
      <p:sp>
        <p:nvSpPr>
          <p:cNvPr id="10" name="Text Placeholder 3">
            <a:extLst>
              <a:ext uri="{FF2B5EF4-FFF2-40B4-BE49-F238E27FC236}">
                <a16:creationId xmlns:a16="http://schemas.microsoft.com/office/drawing/2014/main" id="{A5B8ED1A-AF6F-4E25-AAB2-26D9DEBFF562}"/>
              </a:ext>
            </a:extLst>
          </p:cNvPr>
          <p:cNvSpPr>
            <a:spLocks noGrp="1"/>
          </p:cNvSpPr>
          <p:nvPr>
            <p:ph type="body" sz="quarter" idx="16"/>
          </p:nvPr>
        </p:nvSpPr>
        <p:spPr>
          <a:xfrm>
            <a:off x="630000" y="1416667"/>
            <a:ext cx="3259665" cy="2872581"/>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1" name="Text Placeholder 3">
            <a:extLst>
              <a:ext uri="{FF2B5EF4-FFF2-40B4-BE49-F238E27FC236}">
                <a16:creationId xmlns:a16="http://schemas.microsoft.com/office/drawing/2014/main" id="{34BB6730-51C5-4FB3-8052-D9905AB1484A}"/>
              </a:ext>
            </a:extLst>
          </p:cNvPr>
          <p:cNvSpPr>
            <a:spLocks noGrp="1"/>
          </p:cNvSpPr>
          <p:nvPr>
            <p:ph type="body" sz="quarter" idx="19"/>
          </p:nvPr>
        </p:nvSpPr>
        <p:spPr>
          <a:xfrm>
            <a:off x="4466843" y="1416667"/>
            <a:ext cx="3259665" cy="2872581"/>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grpSp>
        <p:nvGrpSpPr>
          <p:cNvPr id="14" name="Group 13">
            <a:extLst>
              <a:ext uri="{FF2B5EF4-FFF2-40B4-BE49-F238E27FC236}">
                <a16:creationId xmlns:a16="http://schemas.microsoft.com/office/drawing/2014/main" id="{566203AC-F147-41C5-B406-E8249CBBDB54}"/>
              </a:ext>
            </a:extLst>
          </p:cNvPr>
          <p:cNvGrpSpPr/>
          <p:nvPr userDrawn="1"/>
        </p:nvGrpSpPr>
        <p:grpSpPr>
          <a:xfrm>
            <a:off x="12275233" y="1"/>
            <a:ext cx="2706315" cy="2781137"/>
            <a:chOff x="3528102" y="847657"/>
            <a:chExt cx="2029736" cy="2085853"/>
          </a:xfrm>
        </p:grpSpPr>
        <p:sp>
          <p:nvSpPr>
            <p:cNvPr id="15" name="Guidance note">
              <a:extLst>
                <a:ext uri="{FF2B5EF4-FFF2-40B4-BE49-F238E27FC236}">
                  <a16:creationId xmlns:a16="http://schemas.microsoft.com/office/drawing/2014/main" id="{464C2E21-214C-4806-9F3E-C69A825582DD}"/>
                </a:ext>
              </a:extLst>
            </p:cNvPr>
            <p:cNvSpPr/>
            <p:nvPr/>
          </p:nvSpPr>
          <p:spPr>
            <a:xfrm>
              <a:off x="3528102" y="847657"/>
              <a:ext cx="2029736" cy="208585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16" name="Group 15">
              <a:extLst>
                <a:ext uri="{FF2B5EF4-FFF2-40B4-BE49-F238E27FC236}">
                  <a16:creationId xmlns:a16="http://schemas.microsoft.com/office/drawing/2014/main" id="{DE56EF6B-B396-42F9-B229-E1E18A219AB6}"/>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17" name="Picture 3">
                <a:extLst>
                  <a:ext uri="{FF2B5EF4-FFF2-40B4-BE49-F238E27FC236}">
                    <a16:creationId xmlns:a16="http://schemas.microsoft.com/office/drawing/2014/main" id="{8EB1562C-2ED4-4AC8-AFE4-22D14FADBF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22" name="Rounded Rectangle 20">
                <a:extLst>
                  <a:ext uri="{FF2B5EF4-FFF2-40B4-BE49-F238E27FC236}">
                    <a16:creationId xmlns:a16="http://schemas.microsoft.com/office/drawing/2014/main" id="{E1BE0287-66BC-469E-9977-A30B88F00C15}"/>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1219170" eaLnBrk="1" fontAlgn="auto" latinLnBrk="0" hangingPunct="1">
                  <a:lnSpc>
                    <a:spcPct val="100000"/>
                  </a:lnSpc>
                  <a:spcBef>
                    <a:spcPts val="0"/>
                  </a:spcBef>
                  <a:spcAft>
                    <a:spcPts val="364"/>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
        <p:nvSpPr>
          <p:cNvPr id="23" name="Round Diagonal Corner Rectangle 4">
            <a:extLst>
              <a:ext uri="{FF2B5EF4-FFF2-40B4-BE49-F238E27FC236}">
                <a16:creationId xmlns:a16="http://schemas.microsoft.com/office/drawing/2014/main" id="{529E9B37-4CA4-410B-848A-FE86FF6F9510}"/>
              </a:ext>
            </a:extLst>
          </p:cNvPr>
          <p:cNvSpPr/>
          <p:nvPr userDrawn="1"/>
        </p:nvSpPr>
        <p:spPr>
          <a:xfrm>
            <a:off x="12275234" y="2853769"/>
            <a:ext cx="2707513" cy="2821899"/>
          </a:xfrm>
          <a:prstGeom prst="rect">
            <a:avLst/>
          </a:prstGeom>
          <a:solidFill>
            <a:sysClr val="window" lastClr="FFFFFF">
              <a:lumMod val="95000"/>
            </a:sysClr>
          </a:solidFill>
          <a:ln w="6350" cap="flat" cmpd="sng" algn="ctr">
            <a:noFill/>
            <a:prstDash val="solid"/>
            <a:miter lim="800000"/>
          </a:ln>
          <a:effectLst/>
        </p:spPr>
        <p:txBody>
          <a:bodyPr wrap="square" lIns="56184" tIns="56184" rIns="56184" bIns="56184" rtlCol="0" anchor="t" anchorCtr="0">
            <a:spAutoFit/>
          </a:bodyPr>
          <a:lstStyle/>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121917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Updating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sp>
        <p:nvSpPr>
          <p:cNvPr id="18" name="Footer Placeholder 1">
            <a:extLst>
              <a:ext uri="{FF2B5EF4-FFF2-40B4-BE49-F238E27FC236}">
                <a16:creationId xmlns:a16="http://schemas.microsoft.com/office/drawing/2014/main" id="{80652E64-D36D-40B6-88DA-8190503E5AE9}"/>
              </a:ext>
            </a:extLst>
          </p:cNvPr>
          <p:cNvSpPr txBox="1">
            <a:spLocks/>
          </p:cNvSpPr>
          <p:nvPr userDrawn="1"/>
        </p:nvSpPr>
        <p:spPr>
          <a:xfrm>
            <a:off x="628650" y="6320501"/>
            <a:ext cx="1216077" cy="22576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1318651" algn="l"/>
              </a:tabLst>
            </a:pPr>
            <a:r>
              <a:rPr lang="en-GB" sz="1467" b="1">
                <a:solidFill>
                  <a:schemeClr val="tx2"/>
                </a:solidFill>
              </a:rPr>
              <a:t>National Grid </a:t>
            </a:r>
          </a:p>
        </p:txBody>
      </p:sp>
      <p:sp>
        <p:nvSpPr>
          <p:cNvPr id="19" name="Footer Placeholder 2">
            <a:extLst>
              <a:ext uri="{FF2B5EF4-FFF2-40B4-BE49-F238E27FC236}">
                <a16:creationId xmlns:a16="http://schemas.microsoft.com/office/drawing/2014/main" id="{8DECEE90-CA83-436B-95B3-BF8F3185EFF3}"/>
              </a:ext>
            </a:extLst>
          </p:cNvPr>
          <p:cNvSpPr>
            <a:spLocks noGrp="1"/>
          </p:cNvSpPr>
          <p:nvPr>
            <p:ph type="ftr" sz="quarter" idx="10"/>
          </p:nvPr>
        </p:nvSpPr>
        <p:spPr>
          <a:xfrm>
            <a:off x="1917700" y="6330825"/>
            <a:ext cx="9322638" cy="215444"/>
          </a:xfrm>
          <a:prstGeom prst="rect">
            <a:avLst/>
          </a:prstGeom>
        </p:spPr>
        <p:txBody>
          <a:bodyPr wrap="square" lIns="0" tIns="0" rIns="0" bIns="0" anchor="b">
            <a:spAutoFit/>
          </a:bodyPr>
          <a:lstStyle>
            <a:defPPr>
              <a:defRPr lang="en-GB"/>
            </a:defPPr>
            <a:lvl1pPr marL="0" indent="0" algn="l" rtl="0" eaLnBrk="1" fontAlgn="base" hangingPunct="1">
              <a:spcBef>
                <a:spcPct val="0"/>
              </a:spcBef>
              <a:spcAft>
                <a:spcPts val="800"/>
              </a:spcAft>
              <a:buClr>
                <a:schemeClr val="tx1"/>
              </a:buClr>
              <a:buFontTx/>
              <a:buNone/>
              <a:defRPr lang="en-GB" sz="1400" b="0" dirty="0">
                <a:solidFill>
                  <a:schemeClr val="tx2"/>
                </a:solidFill>
                <a:latin typeface="+mn-lt"/>
                <a:ea typeface="+mn-ea"/>
                <a:cs typeface="+mn-cs"/>
              </a:defRPr>
            </a:lvl1pPr>
            <a:lvl2pPr marL="0" indent="0" algn="l" rtl="0" eaLnBrk="1" fontAlgn="base" hangingPunct="1">
              <a:spcBef>
                <a:spcPct val="0"/>
              </a:spcBef>
              <a:spcAft>
                <a:spcPts val="800"/>
              </a:spcAft>
              <a:buClr>
                <a:schemeClr val="tx1"/>
              </a:buClr>
              <a:buFontTx/>
              <a:buNone/>
              <a:defRPr sz="2400">
                <a:solidFill>
                  <a:schemeClr val="tx1"/>
                </a:solidFill>
                <a:latin typeface="+mn-lt"/>
                <a:ea typeface="+mn-ea"/>
              </a:defRPr>
            </a:lvl2pPr>
            <a:lvl3pPr marL="359991"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3pPr>
            <a:lvl4pPr marL="719982"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4pPr>
            <a:lvl5pPr marL="1079973"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5pPr>
            <a:lvl6pPr marL="0" indent="-359991" algn="l" rtl="0" eaLnBrk="1" fontAlgn="base" hangingPunct="1">
              <a:spcBef>
                <a:spcPct val="0"/>
              </a:spcBef>
              <a:spcAft>
                <a:spcPts val="800"/>
              </a:spcAft>
              <a:buClr>
                <a:schemeClr val="accent1"/>
              </a:buClr>
              <a:buFont typeface="+mj-lt"/>
              <a:buAutoNum type="arabicPeriod"/>
              <a:defRPr sz="2400">
                <a:solidFill>
                  <a:schemeClr val="tx1"/>
                </a:solidFill>
                <a:latin typeface="+mn-lt"/>
                <a:ea typeface="+mn-ea"/>
              </a:defRPr>
            </a:lvl6pPr>
            <a:lvl7pPr marL="719982" indent="-359991" algn="l" rtl="0" eaLnBrk="1" fontAlgn="base" hangingPunct="1">
              <a:spcBef>
                <a:spcPct val="0"/>
              </a:spcBef>
              <a:spcAft>
                <a:spcPts val="800"/>
              </a:spcAft>
              <a:buClr>
                <a:schemeClr val="accent1"/>
              </a:buClr>
              <a:buFont typeface="+mj-lt"/>
              <a:buAutoNum type="alphaLcPeriod"/>
              <a:defRPr sz="2400">
                <a:solidFill>
                  <a:schemeClr val="tx1"/>
                </a:solidFill>
                <a:latin typeface="+mn-lt"/>
                <a:ea typeface="+mn-ea"/>
              </a:defRPr>
            </a:lvl7pPr>
            <a:lvl8pPr marL="1079973" indent="-359991" algn="l" rtl="0" eaLnBrk="1" fontAlgn="base" hangingPunct="1">
              <a:spcBef>
                <a:spcPct val="0"/>
              </a:spcBef>
              <a:spcAft>
                <a:spcPts val="800"/>
              </a:spcAft>
              <a:buClr>
                <a:schemeClr val="accent1"/>
              </a:buClr>
              <a:buFont typeface="+mj-lt"/>
              <a:buAutoNum type="romanLcPeriod"/>
              <a:defRPr sz="2400">
                <a:solidFill>
                  <a:schemeClr val="tx1"/>
                </a:solidFill>
                <a:latin typeface="+mn-lt"/>
                <a:ea typeface="+mn-ea"/>
              </a:defRPr>
            </a:lvl8pPr>
            <a:lvl9pPr marL="0" indent="0" algn="l" rtl="0" eaLnBrk="1" fontAlgn="base" hangingPunct="1">
              <a:spcBef>
                <a:spcPct val="0"/>
              </a:spcBef>
              <a:spcAft>
                <a:spcPts val="800"/>
              </a:spcAft>
              <a:buClr>
                <a:schemeClr val="tx1"/>
              </a:buClr>
              <a:buFontTx/>
              <a:buNone/>
              <a:defRPr sz="3200">
                <a:solidFill>
                  <a:schemeClr val="accent2"/>
                </a:solidFill>
                <a:latin typeface="+mn-lt"/>
                <a:ea typeface="+mn-ea"/>
              </a:defRPr>
            </a:lvl9pPr>
          </a:lstStyle>
          <a:p>
            <a:pPr>
              <a:tabLst>
                <a:tab pos="1318651" algn="l"/>
              </a:tabLst>
            </a:pPr>
            <a:r>
              <a:rPr lang="fr-FR"/>
              <a:t>| [Insert document title] | [Insert date]</a:t>
            </a:r>
          </a:p>
        </p:txBody>
      </p:sp>
    </p:spTree>
    <p:extLst>
      <p:ext uri="{BB962C8B-B14F-4D97-AF65-F5344CB8AC3E}">
        <p14:creationId xmlns:p14="http://schemas.microsoft.com/office/powerpoint/2010/main" val="2387972721"/>
      </p:ext>
    </p:extLst>
  </p:cSld>
  <p:clrMapOvr>
    <a:masterClrMapping/>
  </p:clrMapOvr>
  <p:extLst>
    <p:ext uri="{DCECCB84-F9BA-43D5-87BE-67443E8EF086}">
      <p15:sldGuideLst xmlns:p15="http://schemas.microsoft.com/office/powerpoint/2012/main"/>
    </p:ext>
  </p:extLst>
</p:sldLayout>
</file>

<file path=ppt/slideLayouts/slideLayout163.xml><?xml version="1.0" encoding="utf-8"?>
<p:sldLayout xmlns:a="http://schemas.openxmlformats.org/drawingml/2006/main" xmlns:r="http://schemas.openxmlformats.org/officeDocument/2006/relationships" xmlns:p="http://schemas.openxmlformats.org/presentationml/2006/main" preserve="1" userDrawn="1">
  <p:cSld name="Three column">
    <p:spTree>
      <p:nvGrpSpPr>
        <p:cNvPr id="1" name=""/>
        <p:cNvGrpSpPr/>
        <p:nvPr/>
      </p:nvGrpSpPr>
      <p:grpSpPr>
        <a:xfrm>
          <a:off x="0" y="0"/>
          <a:ext cx="0" cy="0"/>
          <a:chOff x="0" y="0"/>
          <a:chExt cx="0" cy="0"/>
        </a:xfrm>
      </p:grpSpPr>
      <p:sp>
        <p:nvSpPr>
          <p:cNvPr id="14" name="Text Placeholder 3">
            <a:extLst>
              <a:ext uri="{FF2B5EF4-FFF2-40B4-BE49-F238E27FC236}">
                <a16:creationId xmlns:a16="http://schemas.microsoft.com/office/drawing/2014/main" id="{0930CD1D-A41A-4185-9CFA-885F60C5B505}"/>
              </a:ext>
            </a:extLst>
          </p:cNvPr>
          <p:cNvSpPr>
            <a:spLocks noGrp="1"/>
          </p:cNvSpPr>
          <p:nvPr>
            <p:ph type="body" sz="quarter" idx="16"/>
          </p:nvPr>
        </p:nvSpPr>
        <p:spPr>
          <a:xfrm>
            <a:off x="630000" y="1416667"/>
            <a:ext cx="3258069" cy="2872581"/>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5" name="Text Placeholder 3">
            <a:extLst>
              <a:ext uri="{FF2B5EF4-FFF2-40B4-BE49-F238E27FC236}">
                <a16:creationId xmlns:a16="http://schemas.microsoft.com/office/drawing/2014/main" id="{05C4283E-702E-4783-AE1B-598C33ABADE3}"/>
              </a:ext>
            </a:extLst>
          </p:cNvPr>
          <p:cNvSpPr>
            <a:spLocks noGrp="1"/>
          </p:cNvSpPr>
          <p:nvPr>
            <p:ph type="body" sz="quarter" idx="18"/>
          </p:nvPr>
        </p:nvSpPr>
        <p:spPr>
          <a:xfrm>
            <a:off x="4467641" y="1416667"/>
            <a:ext cx="3258069" cy="2872581"/>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6" name="Text Placeholder 4">
            <a:extLst>
              <a:ext uri="{FF2B5EF4-FFF2-40B4-BE49-F238E27FC236}">
                <a16:creationId xmlns:a16="http://schemas.microsoft.com/office/drawing/2014/main" id="{C5ABD336-6DA0-4C14-8548-610B7CB3FDD3}"/>
              </a:ext>
            </a:extLst>
          </p:cNvPr>
          <p:cNvSpPr>
            <a:spLocks noGrp="1"/>
          </p:cNvSpPr>
          <p:nvPr>
            <p:ph type="body" sz="quarter" idx="17"/>
          </p:nvPr>
        </p:nvSpPr>
        <p:spPr>
          <a:xfrm>
            <a:off x="8305282" y="1416667"/>
            <a:ext cx="3258069" cy="2872581"/>
          </a:xfrm>
        </p:spPr>
        <p:txBody>
          <a:bodyPr wrap="square">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 name="Title 1">
            <a:extLst>
              <a:ext uri="{FF2B5EF4-FFF2-40B4-BE49-F238E27FC236}">
                <a16:creationId xmlns:a16="http://schemas.microsoft.com/office/drawing/2014/main" id="{EC8401A2-6451-4E45-96E0-C555AE389B92}"/>
              </a:ext>
            </a:extLst>
          </p:cNvPr>
          <p:cNvSpPr>
            <a:spLocks noGrp="1"/>
          </p:cNvSpPr>
          <p:nvPr>
            <p:ph type="title"/>
          </p:nvPr>
        </p:nvSpPr>
        <p:spPr/>
        <p:txBody>
          <a:bodyPr/>
          <a:lstStyle/>
          <a:p>
            <a:r>
              <a:rPr lang="en-US"/>
              <a:t>Click to edit Master title style</a:t>
            </a:r>
            <a:endParaRPr lang="en-GB"/>
          </a:p>
        </p:txBody>
      </p:sp>
      <p:grpSp>
        <p:nvGrpSpPr>
          <p:cNvPr id="13" name="Group 12">
            <a:extLst>
              <a:ext uri="{FF2B5EF4-FFF2-40B4-BE49-F238E27FC236}">
                <a16:creationId xmlns:a16="http://schemas.microsoft.com/office/drawing/2014/main" id="{E2EC9A99-CBD6-4BA5-A71D-10F2DFE9CFA1}"/>
              </a:ext>
            </a:extLst>
          </p:cNvPr>
          <p:cNvGrpSpPr/>
          <p:nvPr userDrawn="1"/>
        </p:nvGrpSpPr>
        <p:grpSpPr>
          <a:xfrm>
            <a:off x="12275233" y="1"/>
            <a:ext cx="2706315" cy="2781137"/>
            <a:chOff x="3528102" y="847657"/>
            <a:chExt cx="2029736" cy="2085853"/>
          </a:xfrm>
        </p:grpSpPr>
        <p:sp>
          <p:nvSpPr>
            <p:cNvPr id="17" name="Guidance note">
              <a:extLst>
                <a:ext uri="{FF2B5EF4-FFF2-40B4-BE49-F238E27FC236}">
                  <a16:creationId xmlns:a16="http://schemas.microsoft.com/office/drawing/2014/main" id="{6ADE5D12-11A2-4CCE-81CB-203511BF5C3F}"/>
                </a:ext>
              </a:extLst>
            </p:cNvPr>
            <p:cNvSpPr/>
            <p:nvPr/>
          </p:nvSpPr>
          <p:spPr>
            <a:xfrm>
              <a:off x="3528102" y="847657"/>
              <a:ext cx="2029736" cy="208585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18" name="Group 17">
              <a:extLst>
                <a:ext uri="{FF2B5EF4-FFF2-40B4-BE49-F238E27FC236}">
                  <a16:creationId xmlns:a16="http://schemas.microsoft.com/office/drawing/2014/main" id="{E081217D-4EA5-40B0-9EA6-FAD35195E17C}"/>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19" name="Picture 3">
                <a:extLst>
                  <a:ext uri="{FF2B5EF4-FFF2-40B4-BE49-F238E27FC236}">
                    <a16:creationId xmlns:a16="http://schemas.microsoft.com/office/drawing/2014/main" id="{464DB892-B193-4994-87A1-F3005D1BEA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25" name="Rounded Rectangle 20">
                <a:extLst>
                  <a:ext uri="{FF2B5EF4-FFF2-40B4-BE49-F238E27FC236}">
                    <a16:creationId xmlns:a16="http://schemas.microsoft.com/office/drawing/2014/main" id="{4CE544B9-8DF2-4C6C-B878-A4384379E280}"/>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1219170" eaLnBrk="1" fontAlgn="auto" latinLnBrk="0" hangingPunct="1">
                  <a:lnSpc>
                    <a:spcPct val="100000"/>
                  </a:lnSpc>
                  <a:spcBef>
                    <a:spcPts val="0"/>
                  </a:spcBef>
                  <a:spcAft>
                    <a:spcPts val="364"/>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
        <p:nvSpPr>
          <p:cNvPr id="20" name="Footer Placeholder 1">
            <a:extLst>
              <a:ext uri="{FF2B5EF4-FFF2-40B4-BE49-F238E27FC236}">
                <a16:creationId xmlns:a16="http://schemas.microsoft.com/office/drawing/2014/main" id="{57F4CE83-AC51-4320-AA89-19C727041F2C}"/>
              </a:ext>
            </a:extLst>
          </p:cNvPr>
          <p:cNvSpPr txBox="1">
            <a:spLocks/>
          </p:cNvSpPr>
          <p:nvPr userDrawn="1"/>
        </p:nvSpPr>
        <p:spPr>
          <a:xfrm>
            <a:off x="628650" y="6320501"/>
            <a:ext cx="1216077" cy="22576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1318651" algn="l"/>
              </a:tabLst>
            </a:pPr>
            <a:r>
              <a:rPr lang="en-GB" sz="1467" b="1">
                <a:solidFill>
                  <a:schemeClr val="tx2"/>
                </a:solidFill>
              </a:rPr>
              <a:t>National Grid </a:t>
            </a:r>
          </a:p>
        </p:txBody>
      </p:sp>
      <p:sp>
        <p:nvSpPr>
          <p:cNvPr id="21" name="Footer Placeholder 2">
            <a:extLst>
              <a:ext uri="{FF2B5EF4-FFF2-40B4-BE49-F238E27FC236}">
                <a16:creationId xmlns:a16="http://schemas.microsoft.com/office/drawing/2014/main" id="{B738C3CD-07A3-4B4C-8853-635C8F8F8898}"/>
              </a:ext>
            </a:extLst>
          </p:cNvPr>
          <p:cNvSpPr>
            <a:spLocks noGrp="1"/>
          </p:cNvSpPr>
          <p:nvPr>
            <p:ph type="ftr" sz="quarter" idx="10"/>
          </p:nvPr>
        </p:nvSpPr>
        <p:spPr>
          <a:xfrm>
            <a:off x="1917700" y="6330825"/>
            <a:ext cx="9322638" cy="215444"/>
          </a:xfrm>
          <a:prstGeom prst="rect">
            <a:avLst/>
          </a:prstGeom>
        </p:spPr>
        <p:txBody>
          <a:bodyPr wrap="square" lIns="0" tIns="0" rIns="0" bIns="0" anchor="b">
            <a:spAutoFit/>
          </a:bodyPr>
          <a:lstStyle>
            <a:defPPr>
              <a:defRPr lang="en-GB"/>
            </a:defPPr>
            <a:lvl1pPr marL="0" indent="0" algn="l" rtl="0" eaLnBrk="1" fontAlgn="base" hangingPunct="1">
              <a:spcBef>
                <a:spcPct val="0"/>
              </a:spcBef>
              <a:spcAft>
                <a:spcPts val="800"/>
              </a:spcAft>
              <a:buClr>
                <a:schemeClr val="tx1"/>
              </a:buClr>
              <a:buFontTx/>
              <a:buNone/>
              <a:defRPr lang="en-GB" sz="1400" b="0" dirty="0">
                <a:solidFill>
                  <a:schemeClr val="tx2"/>
                </a:solidFill>
                <a:latin typeface="+mn-lt"/>
                <a:ea typeface="+mn-ea"/>
                <a:cs typeface="+mn-cs"/>
              </a:defRPr>
            </a:lvl1pPr>
            <a:lvl2pPr marL="0" indent="0" algn="l" rtl="0" eaLnBrk="1" fontAlgn="base" hangingPunct="1">
              <a:spcBef>
                <a:spcPct val="0"/>
              </a:spcBef>
              <a:spcAft>
                <a:spcPts val="800"/>
              </a:spcAft>
              <a:buClr>
                <a:schemeClr val="tx1"/>
              </a:buClr>
              <a:buFontTx/>
              <a:buNone/>
              <a:defRPr sz="2400">
                <a:solidFill>
                  <a:schemeClr val="tx1"/>
                </a:solidFill>
                <a:latin typeface="+mn-lt"/>
                <a:ea typeface="+mn-ea"/>
              </a:defRPr>
            </a:lvl2pPr>
            <a:lvl3pPr marL="359991"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3pPr>
            <a:lvl4pPr marL="719982"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4pPr>
            <a:lvl5pPr marL="1079973"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5pPr>
            <a:lvl6pPr marL="0" indent="-359991" algn="l" rtl="0" eaLnBrk="1" fontAlgn="base" hangingPunct="1">
              <a:spcBef>
                <a:spcPct val="0"/>
              </a:spcBef>
              <a:spcAft>
                <a:spcPts val="800"/>
              </a:spcAft>
              <a:buClr>
                <a:schemeClr val="accent1"/>
              </a:buClr>
              <a:buFont typeface="+mj-lt"/>
              <a:buAutoNum type="arabicPeriod"/>
              <a:defRPr sz="2400">
                <a:solidFill>
                  <a:schemeClr val="tx1"/>
                </a:solidFill>
                <a:latin typeface="+mn-lt"/>
                <a:ea typeface="+mn-ea"/>
              </a:defRPr>
            </a:lvl6pPr>
            <a:lvl7pPr marL="719982" indent="-359991" algn="l" rtl="0" eaLnBrk="1" fontAlgn="base" hangingPunct="1">
              <a:spcBef>
                <a:spcPct val="0"/>
              </a:spcBef>
              <a:spcAft>
                <a:spcPts val="800"/>
              </a:spcAft>
              <a:buClr>
                <a:schemeClr val="accent1"/>
              </a:buClr>
              <a:buFont typeface="+mj-lt"/>
              <a:buAutoNum type="alphaLcPeriod"/>
              <a:defRPr sz="2400">
                <a:solidFill>
                  <a:schemeClr val="tx1"/>
                </a:solidFill>
                <a:latin typeface="+mn-lt"/>
                <a:ea typeface="+mn-ea"/>
              </a:defRPr>
            </a:lvl7pPr>
            <a:lvl8pPr marL="1079973" indent="-359991" algn="l" rtl="0" eaLnBrk="1" fontAlgn="base" hangingPunct="1">
              <a:spcBef>
                <a:spcPct val="0"/>
              </a:spcBef>
              <a:spcAft>
                <a:spcPts val="800"/>
              </a:spcAft>
              <a:buClr>
                <a:schemeClr val="accent1"/>
              </a:buClr>
              <a:buFont typeface="+mj-lt"/>
              <a:buAutoNum type="romanLcPeriod"/>
              <a:defRPr sz="2400">
                <a:solidFill>
                  <a:schemeClr val="tx1"/>
                </a:solidFill>
                <a:latin typeface="+mn-lt"/>
                <a:ea typeface="+mn-ea"/>
              </a:defRPr>
            </a:lvl8pPr>
            <a:lvl9pPr marL="0" indent="0" algn="l" rtl="0" eaLnBrk="1" fontAlgn="base" hangingPunct="1">
              <a:spcBef>
                <a:spcPct val="0"/>
              </a:spcBef>
              <a:spcAft>
                <a:spcPts val="800"/>
              </a:spcAft>
              <a:buClr>
                <a:schemeClr val="tx1"/>
              </a:buClr>
              <a:buFontTx/>
              <a:buNone/>
              <a:defRPr sz="3200">
                <a:solidFill>
                  <a:schemeClr val="accent2"/>
                </a:solidFill>
                <a:latin typeface="+mn-lt"/>
                <a:ea typeface="+mn-ea"/>
              </a:defRPr>
            </a:lvl9pPr>
          </a:lstStyle>
          <a:p>
            <a:pPr>
              <a:tabLst>
                <a:tab pos="1318651" algn="l"/>
              </a:tabLst>
            </a:pPr>
            <a:r>
              <a:rPr lang="fr-FR"/>
              <a:t>| [Insert document title] | [Insert date]</a:t>
            </a:r>
          </a:p>
        </p:txBody>
      </p:sp>
    </p:spTree>
    <p:extLst>
      <p:ext uri="{BB962C8B-B14F-4D97-AF65-F5344CB8AC3E}">
        <p14:creationId xmlns:p14="http://schemas.microsoft.com/office/powerpoint/2010/main" val="391314204"/>
      </p:ext>
    </p:extLst>
  </p:cSld>
  <p:clrMapOvr>
    <a:masterClrMapping/>
  </p:clrMapOvr>
  <p:extLst>
    <p:ext uri="{DCECCB84-F9BA-43D5-87BE-67443E8EF086}">
      <p15:sldGuideLst xmlns:p15="http://schemas.microsoft.com/office/powerpoint/2012/main"/>
    </p:ext>
  </p:extLst>
</p:sldLayout>
</file>

<file path=ppt/slideLayouts/slideLayout164.xml><?xml version="1.0" encoding="utf-8"?>
<p:sldLayout xmlns:a="http://schemas.openxmlformats.org/drawingml/2006/main" xmlns:r="http://schemas.openxmlformats.org/officeDocument/2006/relationships" xmlns:p="http://schemas.openxmlformats.org/presentationml/2006/main" preserve="1" userDrawn="1">
  <p:cSld name="Key message + text right">
    <p:spTree>
      <p:nvGrpSpPr>
        <p:cNvPr id="1" name=""/>
        <p:cNvGrpSpPr/>
        <p:nvPr/>
      </p:nvGrpSpPr>
      <p:grpSpPr>
        <a:xfrm>
          <a:off x="0" y="0"/>
          <a:ext cx="0" cy="0"/>
          <a:chOff x="0" y="0"/>
          <a:chExt cx="0" cy="0"/>
        </a:xfrm>
      </p:grpSpPr>
      <p:sp>
        <p:nvSpPr>
          <p:cNvPr id="18" name="Text Placeholder 3">
            <a:extLst>
              <a:ext uri="{FF2B5EF4-FFF2-40B4-BE49-F238E27FC236}">
                <a16:creationId xmlns:a16="http://schemas.microsoft.com/office/drawing/2014/main" id="{445EBC78-19E2-437C-8C38-615E93D54A8A}"/>
              </a:ext>
            </a:extLst>
          </p:cNvPr>
          <p:cNvSpPr>
            <a:spLocks noGrp="1"/>
          </p:cNvSpPr>
          <p:nvPr>
            <p:ph type="body" sz="quarter" idx="19"/>
          </p:nvPr>
        </p:nvSpPr>
        <p:spPr>
          <a:xfrm>
            <a:off x="630000" y="1416667"/>
            <a:ext cx="3259350" cy="3552000"/>
          </a:xfrm>
          <a:solidFill>
            <a:srgbClr val="0073CD"/>
          </a:solidFill>
        </p:spPr>
        <p:txBody>
          <a:bodyPr wrap="square" lIns="91440" tIns="91440" rIns="91440" bIns="91440">
            <a:noAutofit/>
          </a:bodyPr>
          <a:lstStyle>
            <a:lvl1pPr>
              <a:defRPr sz="1600">
                <a:solidFill>
                  <a:schemeClr val="bg1"/>
                </a:solidFill>
              </a:defRPr>
            </a:lvl1pPr>
            <a:lvl2pPr>
              <a:buClr>
                <a:schemeClr val="bg1"/>
              </a:buClr>
              <a:defRPr sz="1600">
                <a:solidFill>
                  <a:schemeClr val="bg1"/>
                </a:solidFill>
              </a:defRPr>
            </a:lvl2pPr>
            <a:lvl3pPr>
              <a:buClr>
                <a:schemeClr val="bg1"/>
              </a:buClr>
              <a:defRPr sz="1600">
                <a:solidFill>
                  <a:schemeClr val="bg1"/>
                </a:solidFill>
              </a:defRPr>
            </a:lvl3pPr>
            <a:lvl4pPr>
              <a:defRPr sz="1800"/>
            </a:lvl4pPr>
            <a:lvl5pPr>
              <a:defRPr sz="1800"/>
            </a:lvl5pPr>
          </a:lstStyle>
          <a:p>
            <a:pPr lvl="0"/>
            <a:r>
              <a:rPr lang="en-US"/>
              <a:t>Click to edit Master text styles</a:t>
            </a:r>
          </a:p>
          <a:p>
            <a:pPr lvl="1"/>
            <a:r>
              <a:rPr lang="en-US"/>
              <a:t>Second level</a:t>
            </a:r>
          </a:p>
          <a:p>
            <a:pPr lvl="2"/>
            <a:r>
              <a:rPr lang="en-US"/>
              <a:t>Third level</a:t>
            </a:r>
          </a:p>
        </p:txBody>
      </p:sp>
      <p:sp>
        <p:nvSpPr>
          <p:cNvPr id="15" name="Text Placeholder 3">
            <a:extLst>
              <a:ext uri="{FF2B5EF4-FFF2-40B4-BE49-F238E27FC236}">
                <a16:creationId xmlns:a16="http://schemas.microsoft.com/office/drawing/2014/main" id="{05C4283E-702E-4783-AE1B-598C33ABADE3}"/>
              </a:ext>
            </a:extLst>
          </p:cNvPr>
          <p:cNvSpPr>
            <a:spLocks noGrp="1"/>
          </p:cNvSpPr>
          <p:nvPr>
            <p:ph type="body" sz="quarter" idx="18"/>
          </p:nvPr>
        </p:nvSpPr>
        <p:spPr>
          <a:xfrm>
            <a:off x="4467000" y="1416667"/>
            <a:ext cx="3259350" cy="2872581"/>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6" name="Text Placeholder 4">
            <a:extLst>
              <a:ext uri="{FF2B5EF4-FFF2-40B4-BE49-F238E27FC236}">
                <a16:creationId xmlns:a16="http://schemas.microsoft.com/office/drawing/2014/main" id="{C5ABD336-6DA0-4C14-8548-610B7CB3FDD3}"/>
              </a:ext>
            </a:extLst>
          </p:cNvPr>
          <p:cNvSpPr>
            <a:spLocks noGrp="1"/>
          </p:cNvSpPr>
          <p:nvPr>
            <p:ph type="body" sz="quarter" idx="17"/>
          </p:nvPr>
        </p:nvSpPr>
        <p:spPr>
          <a:xfrm>
            <a:off x="8304000" y="1416667"/>
            <a:ext cx="3259350" cy="2872581"/>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 name="Title 1">
            <a:extLst>
              <a:ext uri="{FF2B5EF4-FFF2-40B4-BE49-F238E27FC236}">
                <a16:creationId xmlns:a16="http://schemas.microsoft.com/office/drawing/2014/main" id="{1896A342-D873-47FF-A0CB-ED762BAF6C05}"/>
              </a:ext>
            </a:extLst>
          </p:cNvPr>
          <p:cNvSpPr>
            <a:spLocks noGrp="1"/>
          </p:cNvSpPr>
          <p:nvPr>
            <p:ph type="title"/>
          </p:nvPr>
        </p:nvSpPr>
        <p:spPr/>
        <p:txBody>
          <a:bodyPr/>
          <a:lstStyle/>
          <a:p>
            <a:r>
              <a:rPr lang="en-US"/>
              <a:t>Click to edit Master title style</a:t>
            </a:r>
            <a:endParaRPr lang="en-GB"/>
          </a:p>
        </p:txBody>
      </p:sp>
      <p:grpSp>
        <p:nvGrpSpPr>
          <p:cNvPr id="26" name="Group 25">
            <a:extLst>
              <a:ext uri="{FF2B5EF4-FFF2-40B4-BE49-F238E27FC236}">
                <a16:creationId xmlns:a16="http://schemas.microsoft.com/office/drawing/2014/main" id="{B2F101B0-C15C-4E8B-BCD8-94C6F9FA8B71}"/>
              </a:ext>
            </a:extLst>
          </p:cNvPr>
          <p:cNvGrpSpPr/>
          <p:nvPr userDrawn="1"/>
        </p:nvGrpSpPr>
        <p:grpSpPr>
          <a:xfrm>
            <a:off x="12275233" y="1"/>
            <a:ext cx="2706315" cy="2781137"/>
            <a:chOff x="3528102" y="847657"/>
            <a:chExt cx="2029736" cy="2085853"/>
          </a:xfrm>
        </p:grpSpPr>
        <p:sp>
          <p:nvSpPr>
            <p:cNvPr id="27" name="Guidance note">
              <a:extLst>
                <a:ext uri="{FF2B5EF4-FFF2-40B4-BE49-F238E27FC236}">
                  <a16:creationId xmlns:a16="http://schemas.microsoft.com/office/drawing/2014/main" id="{5019EF20-6B36-43C9-BDEB-3621A64EB545}"/>
                </a:ext>
              </a:extLst>
            </p:cNvPr>
            <p:cNvSpPr/>
            <p:nvPr/>
          </p:nvSpPr>
          <p:spPr>
            <a:xfrm>
              <a:off x="3528102" y="847657"/>
              <a:ext cx="2029736" cy="208585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28" name="Group 27">
              <a:extLst>
                <a:ext uri="{FF2B5EF4-FFF2-40B4-BE49-F238E27FC236}">
                  <a16:creationId xmlns:a16="http://schemas.microsoft.com/office/drawing/2014/main" id="{B21C0FE1-B9EF-4B93-932D-4FD8C477B3AE}"/>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29" name="Picture 3">
                <a:extLst>
                  <a:ext uri="{FF2B5EF4-FFF2-40B4-BE49-F238E27FC236}">
                    <a16:creationId xmlns:a16="http://schemas.microsoft.com/office/drawing/2014/main" id="{7C1D4B64-6112-4E50-93D6-4D6DF530DF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30" name="Rounded Rectangle 20">
                <a:extLst>
                  <a:ext uri="{FF2B5EF4-FFF2-40B4-BE49-F238E27FC236}">
                    <a16:creationId xmlns:a16="http://schemas.microsoft.com/office/drawing/2014/main" id="{4E55863B-5F7C-47FB-BB27-4E84CB7B252B}"/>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1219170" eaLnBrk="1" fontAlgn="auto" latinLnBrk="0" hangingPunct="1">
                  <a:lnSpc>
                    <a:spcPct val="100000"/>
                  </a:lnSpc>
                  <a:spcBef>
                    <a:spcPts val="0"/>
                  </a:spcBef>
                  <a:spcAft>
                    <a:spcPts val="364"/>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
        <p:nvSpPr>
          <p:cNvPr id="13" name="Footer Placeholder 1">
            <a:extLst>
              <a:ext uri="{FF2B5EF4-FFF2-40B4-BE49-F238E27FC236}">
                <a16:creationId xmlns:a16="http://schemas.microsoft.com/office/drawing/2014/main" id="{B897E0DB-8B01-4C16-B917-466E6C195B0B}"/>
              </a:ext>
            </a:extLst>
          </p:cNvPr>
          <p:cNvSpPr txBox="1">
            <a:spLocks/>
          </p:cNvSpPr>
          <p:nvPr userDrawn="1"/>
        </p:nvSpPr>
        <p:spPr>
          <a:xfrm>
            <a:off x="628650" y="6320501"/>
            <a:ext cx="1216077" cy="22576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1318651" algn="l"/>
              </a:tabLst>
            </a:pPr>
            <a:r>
              <a:rPr lang="en-GB" sz="1467" b="1">
                <a:solidFill>
                  <a:schemeClr val="tx2"/>
                </a:solidFill>
              </a:rPr>
              <a:t>National Grid </a:t>
            </a:r>
          </a:p>
        </p:txBody>
      </p:sp>
      <p:sp>
        <p:nvSpPr>
          <p:cNvPr id="17" name="Footer Placeholder 2">
            <a:extLst>
              <a:ext uri="{FF2B5EF4-FFF2-40B4-BE49-F238E27FC236}">
                <a16:creationId xmlns:a16="http://schemas.microsoft.com/office/drawing/2014/main" id="{EC58170C-A342-48C5-811F-8F3BCDFEC289}"/>
              </a:ext>
            </a:extLst>
          </p:cNvPr>
          <p:cNvSpPr>
            <a:spLocks noGrp="1"/>
          </p:cNvSpPr>
          <p:nvPr>
            <p:ph type="ftr" sz="quarter" idx="10"/>
          </p:nvPr>
        </p:nvSpPr>
        <p:spPr>
          <a:xfrm>
            <a:off x="1917700" y="6330825"/>
            <a:ext cx="9322638" cy="215444"/>
          </a:xfrm>
          <a:prstGeom prst="rect">
            <a:avLst/>
          </a:prstGeom>
        </p:spPr>
        <p:txBody>
          <a:bodyPr wrap="square" lIns="0" tIns="0" rIns="0" bIns="0" anchor="b">
            <a:spAutoFit/>
          </a:bodyPr>
          <a:lstStyle>
            <a:defPPr>
              <a:defRPr lang="en-GB"/>
            </a:defPPr>
            <a:lvl1pPr marL="0" indent="0" algn="l" rtl="0" eaLnBrk="1" fontAlgn="base" hangingPunct="1">
              <a:spcBef>
                <a:spcPct val="0"/>
              </a:spcBef>
              <a:spcAft>
                <a:spcPts val="800"/>
              </a:spcAft>
              <a:buClr>
                <a:schemeClr val="tx1"/>
              </a:buClr>
              <a:buFontTx/>
              <a:buNone/>
              <a:defRPr lang="en-GB" sz="1400" b="0" dirty="0">
                <a:solidFill>
                  <a:schemeClr val="tx2"/>
                </a:solidFill>
                <a:latin typeface="+mn-lt"/>
                <a:ea typeface="+mn-ea"/>
                <a:cs typeface="+mn-cs"/>
              </a:defRPr>
            </a:lvl1pPr>
            <a:lvl2pPr marL="0" indent="0" algn="l" rtl="0" eaLnBrk="1" fontAlgn="base" hangingPunct="1">
              <a:spcBef>
                <a:spcPct val="0"/>
              </a:spcBef>
              <a:spcAft>
                <a:spcPts val="800"/>
              </a:spcAft>
              <a:buClr>
                <a:schemeClr val="tx1"/>
              </a:buClr>
              <a:buFontTx/>
              <a:buNone/>
              <a:defRPr sz="2400">
                <a:solidFill>
                  <a:schemeClr val="tx1"/>
                </a:solidFill>
                <a:latin typeface="+mn-lt"/>
                <a:ea typeface="+mn-ea"/>
              </a:defRPr>
            </a:lvl2pPr>
            <a:lvl3pPr marL="359991"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3pPr>
            <a:lvl4pPr marL="719982"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4pPr>
            <a:lvl5pPr marL="1079973"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5pPr>
            <a:lvl6pPr marL="0" indent="-359991" algn="l" rtl="0" eaLnBrk="1" fontAlgn="base" hangingPunct="1">
              <a:spcBef>
                <a:spcPct val="0"/>
              </a:spcBef>
              <a:spcAft>
                <a:spcPts val="800"/>
              </a:spcAft>
              <a:buClr>
                <a:schemeClr val="accent1"/>
              </a:buClr>
              <a:buFont typeface="+mj-lt"/>
              <a:buAutoNum type="arabicPeriod"/>
              <a:defRPr sz="2400">
                <a:solidFill>
                  <a:schemeClr val="tx1"/>
                </a:solidFill>
                <a:latin typeface="+mn-lt"/>
                <a:ea typeface="+mn-ea"/>
              </a:defRPr>
            </a:lvl6pPr>
            <a:lvl7pPr marL="719982" indent="-359991" algn="l" rtl="0" eaLnBrk="1" fontAlgn="base" hangingPunct="1">
              <a:spcBef>
                <a:spcPct val="0"/>
              </a:spcBef>
              <a:spcAft>
                <a:spcPts val="800"/>
              </a:spcAft>
              <a:buClr>
                <a:schemeClr val="accent1"/>
              </a:buClr>
              <a:buFont typeface="+mj-lt"/>
              <a:buAutoNum type="alphaLcPeriod"/>
              <a:defRPr sz="2400">
                <a:solidFill>
                  <a:schemeClr val="tx1"/>
                </a:solidFill>
                <a:latin typeface="+mn-lt"/>
                <a:ea typeface="+mn-ea"/>
              </a:defRPr>
            </a:lvl7pPr>
            <a:lvl8pPr marL="1079973" indent="-359991" algn="l" rtl="0" eaLnBrk="1" fontAlgn="base" hangingPunct="1">
              <a:spcBef>
                <a:spcPct val="0"/>
              </a:spcBef>
              <a:spcAft>
                <a:spcPts val="800"/>
              </a:spcAft>
              <a:buClr>
                <a:schemeClr val="accent1"/>
              </a:buClr>
              <a:buFont typeface="+mj-lt"/>
              <a:buAutoNum type="romanLcPeriod"/>
              <a:defRPr sz="2400">
                <a:solidFill>
                  <a:schemeClr val="tx1"/>
                </a:solidFill>
                <a:latin typeface="+mn-lt"/>
                <a:ea typeface="+mn-ea"/>
              </a:defRPr>
            </a:lvl8pPr>
            <a:lvl9pPr marL="0" indent="0" algn="l" rtl="0" eaLnBrk="1" fontAlgn="base" hangingPunct="1">
              <a:spcBef>
                <a:spcPct val="0"/>
              </a:spcBef>
              <a:spcAft>
                <a:spcPts val="800"/>
              </a:spcAft>
              <a:buClr>
                <a:schemeClr val="tx1"/>
              </a:buClr>
              <a:buFontTx/>
              <a:buNone/>
              <a:defRPr sz="3200">
                <a:solidFill>
                  <a:schemeClr val="accent2"/>
                </a:solidFill>
                <a:latin typeface="+mn-lt"/>
                <a:ea typeface="+mn-ea"/>
              </a:defRPr>
            </a:lvl9pPr>
          </a:lstStyle>
          <a:p>
            <a:pPr>
              <a:tabLst>
                <a:tab pos="1318651" algn="l"/>
              </a:tabLst>
            </a:pPr>
            <a:r>
              <a:rPr lang="fr-FR"/>
              <a:t>| [Insert document title] | [Insert date]</a:t>
            </a:r>
          </a:p>
        </p:txBody>
      </p:sp>
    </p:spTree>
    <p:extLst>
      <p:ext uri="{BB962C8B-B14F-4D97-AF65-F5344CB8AC3E}">
        <p14:creationId xmlns:p14="http://schemas.microsoft.com/office/powerpoint/2010/main" val="1565846117"/>
      </p:ext>
    </p:extLst>
  </p:cSld>
  <p:clrMapOvr>
    <a:masterClrMapping/>
  </p:clrMapOvr>
  <p:extLst>
    <p:ext uri="{DCECCB84-F9BA-43D5-87BE-67443E8EF086}">
      <p15:sldGuideLst xmlns:p15="http://schemas.microsoft.com/office/powerpoint/2012/main"/>
    </p:ext>
  </p:extLst>
</p:sldLayout>
</file>

<file path=ppt/slideLayouts/slideLayout165.xml><?xml version="1.0" encoding="utf-8"?>
<p:sldLayout xmlns:a="http://schemas.openxmlformats.org/drawingml/2006/main" xmlns:r="http://schemas.openxmlformats.org/officeDocument/2006/relationships" xmlns:p="http://schemas.openxmlformats.org/presentationml/2006/main" preserve="1" userDrawn="1">
  <p:cSld name="Key message + text left">
    <p:spTree>
      <p:nvGrpSpPr>
        <p:cNvPr id="1" name=""/>
        <p:cNvGrpSpPr/>
        <p:nvPr/>
      </p:nvGrpSpPr>
      <p:grpSpPr>
        <a:xfrm>
          <a:off x="0" y="0"/>
          <a:ext cx="0" cy="0"/>
          <a:chOff x="0" y="0"/>
          <a:chExt cx="0" cy="0"/>
        </a:xfrm>
      </p:grpSpPr>
      <p:sp>
        <p:nvSpPr>
          <p:cNvPr id="15" name="Text Placeholder 3">
            <a:extLst>
              <a:ext uri="{FF2B5EF4-FFF2-40B4-BE49-F238E27FC236}">
                <a16:creationId xmlns:a16="http://schemas.microsoft.com/office/drawing/2014/main" id="{05C4283E-702E-4783-AE1B-598C33ABADE3}"/>
              </a:ext>
            </a:extLst>
          </p:cNvPr>
          <p:cNvSpPr>
            <a:spLocks noGrp="1"/>
          </p:cNvSpPr>
          <p:nvPr>
            <p:ph type="body" sz="quarter" idx="18"/>
          </p:nvPr>
        </p:nvSpPr>
        <p:spPr>
          <a:xfrm>
            <a:off x="4467000" y="1416667"/>
            <a:ext cx="3259350" cy="2872581"/>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1" name="Text Placeholder 3">
            <a:extLst>
              <a:ext uri="{FF2B5EF4-FFF2-40B4-BE49-F238E27FC236}">
                <a16:creationId xmlns:a16="http://schemas.microsoft.com/office/drawing/2014/main" id="{0AFD44EC-D9DC-4A2D-91EF-9F07DE3F1CEF}"/>
              </a:ext>
            </a:extLst>
          </p:cNvPr>
          <p:cNvSpPr>
            <a:spLocks noGrp="1"/>
          </p:cNvSpPr>
          <p:nvPr>
            <p:ph type="body" sz="quarter" idx="19"/>
          </p:nvPr>
        </p:nvSpPr>
        <p:spPr>
          <a:xfrm>
            <a:off x="630000" y="1416667"/>
            <a:ext cx="3259350" cy="2872581"/>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 name="Title 1">
            <a:extLst>
              <a:ext uri="{FF2B5EF4-FFF2-40B4-BE49-F238E27FC236}">
                <a16:creationId xmlns:a16="http://schemas.microsoft.com/office/drawing/2014/main" id="{CDD6B893-85E5-4E35-9461-E7E97ADE1D4A}"/>
              </a:ext>
            </a:extLst>
          </p:cNvPr>
          <p:cNvSpPr>
            <a:spLocks noGrp="1"/>
          </p:cNvSpPr>
          <p:nvPr>
            <p:ph type="title"/>
          </p:nvPr>
        </p:nvSpPr>
        <p:spPr/>
        <p:txBody>
          <a:bodyPr/>
          <a:lstStyle/>
          <a:p>
            <a:r>
              <a:rPr lang="en-US"/>
              <a:t>Click to edit Master title style</a:t>
            </a:r>
            <a:endParaRPr lang="en-GB"/>
          </a:p>
        </p:txBody>
      </p:sp>
      <p:sp>
        <p:nvSpPr>
          <p:cNvPr id="16" name="Text Placeholder 3">
            <a:extLst>
              <a:ext uri="{FF2B5EF4-FFF2-40B4-BE49-F238E27FC236}">
                <a16:creationId xmlns:a16="http://schemas.microsoft.com/office/drawing/2014/main" id="{FAB346EE-3FBA-4BFF-B60F-1C250858925D}"/>
              </a:ext>
            </a:extLst>
          </p:cNvPr>
          <p:cNvSpPr>
            <a:spLocks noGrp="1"/>
          </p:cNvSpPr>
          <p:nvPr>
            <p:ph type="body" sz="quarter" idx="20"/>
          </p:nvPr>
        </p:nvSpPr>
        <p:spPr>
          <a:xfrm>
            <a:off x="8304000" y="1416667"/>
            <a:ext cx="3259350" cy="3552000"/>
          </a:xfrm>
          <a:solidFill>
            <a:srgbClr val="0073CD"/>
          </a:solidFill>
        </p:spPr>
        <p:txBody>
          <a:bodyPr wrap="square" lIns="91440" tIns="91440" rIns="91440" bIns="91440">
            <a:noAutofit/>
          </a:bodyPr>
          <a:lstStyle>
            <a:lvl1pPr>
              <a:defRPr sz="1600">
                <a:solidFill>
                  <a:schemeClr val="bg1"/>
                </a:solidFill>
              </a:defRPr>
            </a:lvl1pPr>
            <a:lvl2pPr>
              <a:buClr>
                <a:schemeClr val="bg1"/>
              </a:buClr>
              <a:defRPr sz="1600">
                <a:solidFill>
                  <a:schemeClr val="bg1"/>
                </a:solidFill>
              </a:defRPr>
            </a:lvl2pPr>
            <a:lvl3pPr>
              <a:buClr>
                <a:schemeClr val="bg1"/>
              </a:buClr>
              <a:defRPr sz="1600">
                <a:solidFill>
                  <a:schemeClr val="bg1"/>
                </a:solidFill>
              </a:defRPr>
            </a:lvl3pPr>
            <a:lvl4pPr>
              <a:defRPr sz="1800"/>
            </a:lvl4pPr>
            <a:lvl5pPr>
              <a:defRPr sz="1800"/>
            </a:lvl5pPr>
          </a:lstStyle>
          <a:p>
            <a:pPr lvl="0"/>
            <a:r>
              <a:rPr lang="en-US"/>
              <a:t>Click to edit Master text styles</a:t>
            </a:r>
          </a:p>
          <a:p>
            <a:pPr lvl="1"/>
            <a:r>
              <a:rPr lang="en-US"/>
              <a:t>Second level</a:t>
            </a:r>
          </a:p>
          <a:p>
            <a:pPr lvl="2"/>
            <a:r>
              <a:rPr lang="en-US"/>
              <a:t>Third level</a:t>
            </a:r>
          </a:p>
        </p:txBody>
      </p:sp>
      <p:grpSp>
        <p:nvGrpSpPr>
          <p:cNvPr id="27" name="Group 26">
            <a:extLst>
              <a:ext uri="{FF2B5EF4-FFF2-40B4-BE49-F238E27FC236}">
                <a16:creationId xmlns:a16="http://schemas.microsoft.com/office/drawing/2014/main" id="{A6F0B578-E378-46F0-A4C9-1552A629C76D}"/>
              </a:ext>
            </a:extLst>
          </p:cNvPr>
          <p:cNvGrpSpPr/>
          <p:nvPr userDrawn="1"/>
        </p:nvGrpSpPr>
        <p:grpSpPr>
          <a:xfrm>
            <a:off x="12275233" y="1"/>
            <a:ext cx="2706315" cy="2781137"/>
            <a:chOff x="3528102" y="847657"/>
            <a:chExt cx="2029736" cy="2085853"/>
          </a:xfrm>
        </p:grpSpPr>
        <p:sp>
          <p:nvSpPr>
            <p:cNvPr id="28" name="Guidance note">
              <a:extLst>
                <a:ext uri="{FF2B5EF4-FFF2-40B4-BE49-F238E27FC236}">
                  <a16:creationId xmlns:a16="http://schemas.microsoft.com/office/drawing/2014/main" id="{F2DEB423-320E-404F-8B3B-CCFAFB4B5554}"/>
                </a:ext>
              </a:extLst>
            </p:cNvPr>
            <p:cNvSpPr/>
            <p:nvPr/>
          </p:nvSpPr>
          <p:spPr>
            <a:xfrm>
              <a:off x="3528102" y="847657"/>
              <a:ext cx="2029736" cy="208585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29" name="Group 28">
              <a:extLst>
                <a:ext uri="{FF2B5EF4-FFF2-40B4-BE49-F238E27FC236}">
                  <a16:creationId xmlns:a16="http://schemas.microsoft.com/office/drawing/2014/main" id="{E3BE6250-E57A-419B-A962-5A85632A71B4}"/>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30" name="Picture 3">
                <a:extLst>
                  <a:ext uri="{FF2B5EF4-FFF2-40B4-BE49-F238E27FC236}">
                    <a16:creationId xmlns:a16="http://schemas.microsoft.com/office/drawing/2014/main" id="{3815D591-B560-4B71-ACE3-786F10B3ED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31" name="Rounded Rectangle 20">
                <a:extLst>
                  <a:ext uri="{FF2B5EF4-FFF2-40B4-BE49-F238E27FC236}">
                    <a16:creationId xmlns:a16="http://schemas.microsoft.com/office/drawing/2014/main" id="{D9C85BF9-7030-4B6C-A627-472B55A9DB32}"/>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1219170" eaLnBrk="1" fontAlgn="auto" latinLnBrk="0" hangingPunct="1">
                  <a:lnSpc>
                    <a:spcPct val="100000"/>
                  </a:lnSpc>
                  <a:spcBef>
                    <a:spcPts val="0"/>
                  </a:spcBef>
                  <a:spcAft>
                    <a:spcPts val="364"/>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
        <p:nvSpPr>
          <p:cNvPr id="12" name="Footer Placeholder 1">
            <a:extLst>
              <a:ext uri="{FF2B5EF4-FFF2-40B4-BE49-F238E27FC236}">
                <a16:creationId xmlns:a16="http://schemas.microsoft.com/office/drawing/2014/main" id="{DEC955E9-8C3B-4CBF-90CE-A9DD37A98F40}"/>
              </a:ext>
            </a:extLst>
          </p:cNvPr>
          <p:cNvSpPr txBox="1">
            <a:spLocks/>
          </p:cNvSpPr>
          <p:nvPr userDrawn="1"/>
        </p:nvSpPr>
        <p:spPr>
          <a:xfrm>
            <a:off x="628650" y="6320501"/>
            <a:ext cx="1216077" cy="22576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1318651" algn="l"/>
              </a:tabLst>
            </a:pPr>
            <a:r>
              <a:rPr lang="en-GB" sz="1467" b="1">
                <a:solidFill>
                  <a:schemeClr val="tx2"/>
                </a:solidFill>
              </a:rPr>
              <a:t>National Grid </a:t>
            </a:r>
          </a:p>
        </p:txBody>
      </p:sp>
      <p:sp>
        <p:nvSpPr>
          <p:cNvPr id="14" name="Footer Placeholder 2">
            <a:extLst>
              <a:ext uri="{FF2B5EF4-FFF2-40B4-BE49-F238E27FC236}">
                <a16:creationId xmlns:a16="http://schemas.microsoft.com/office/drawing/2014/main" id="{C261BDA8-6AE1-4C01-947B-360CC15C36C3}"/>
              </a:ext>
            </a:extLst>
          </p:cNvPr>
          <p:cNvSpPr>
            <a:spLocks noGrp="1"/>
          </p:cNvSpPr>
          <p:nvPr>
            <p:ph type="ftr" sz="quarter" idx="10"/>
          </p:nvPr>
        </p:nvSpPr>
        <p:spPr>
          <a:xfrm>
            <a:off x="1917700" y="6330825"/>
            <a:ext cx="9322638" cy="215444"/>
          </a:xfrm>
          <a:prstGeom prst="rect">
            <a:avLst/>
          </a:prstGeom>
        </p:spPr>
        <p:txBody>
          <a:bodyPr wrap="square" lIns="0" tIns="0" rIns="0" bIns="0" anchor="b">
            <a:spAutoFit/>
          </a:bodyPr>
          <a:lstStyle>
            <a:defPPr>
              <a:defRPr lang="en-GB"/>
            </a:defPPr>
            <a:lvl1pPr marL="0" indent="0" algn="l" rtl="0" eaLnBrk="1" fontAlgn="base" hangingPunct="1">
              <a:spcBef>
                <a:spcPct val="0"/>
              </a:spcBef>
              <a:spcAft>
                <a:spcPts val="800"/>
              </a:spcAft>
              <a:buClr>
                <a:schemeClr val="tx1"/>
              </a:buClr>
              <a:buFontTx/>
              <a:buNone/>
              <a:defRPr lang="en-GB" sz="1400" b="0" dirty="0">
                <a:solidFill>
                  <a:schemeClr val="tx2"/>
                </a:solidFill>
                <a:latin typeface="+mn-lt"/>
                <a:ea typeface="+mn-ea"/>
                <a:cs typeface="+mn-cs"/>
              </a:defRPr>
            </a:lvl1pPr>
            <a:lvl2pPr marL="0" indent="0" algn="l" rtl="0" eaLnBrk="1" fontAlgn="base" hangingPunct="1">
              <a:spcBef>
                <a:spcPct val="0"/>
              </a:spcBef>
              <a:spcAft>
                <a:spcPts val="800"/>
              </a:spcAft>
              <a:buClr>
                <a:schemeClr val="tx1"/>
              </a:buClr>
              <a:buFontTx/>
              <a:buNone/>
              <a:defRPr sz="2400">
                <a:solidFill>
                  <a:schemeClr val="tx1"/>
                </a:solidFill>
                <a:latin typeface="+mn-lt"/>
                <a:ea typeface="+mn-ea"/>
              </a:defRPr>
            </a:lvl2pPr>
            <a:lvl3pPr marL="359991"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3pPr>
            <a:lvl4pPr marL="719982"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4pPr>
            <a:lvl5pPr marL="1079973"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5pPr>
            <a:lvl6pPr marL="0" indent="-359991" algn="l" rtl="0" eaLnBrk="1" fontAlgn="base" hangingPunct="1">
              <a:spcBef>
                <a:spcPct val="0"/>
              </a:spcBef>
              <a:spcAft>
                <a:spcPts val="800"/>
              </a:spcAft>
              <a:buClr>
                <a:schemeClr val="accent1"/>
              </a:buClr>
              <a:buFont typeface="+mj-lt"/>
              <a:buAutoNum type="arabicPeriod"/>
              <a:defRPr sz="2400">
                <a:solidFill>
                  <a:schemeClr val="tx1"/>
                </a:solidFill>
                <a:latin typeface="+mn-lt"/>
                <a:ea typeface="+mn-ea"/>
              </a:defRPr>
            </a:lvl6pPr>
            <a:lvl7pPr marL="719982" indent="-359991" algn="l" rtl="0" eaLnBrk="1" fontAlgn="base" hangingPunct="1">
              <a:spcBef>
                <a:spcPct val="0"/>
              </a:spcBef>
              <a:spcAft>
                <a:spcPts val="800"/>
              </a:spcAft>
              <a:buClr>
                <a:schemeClr val="accent1"/>
              </a:buClr>
              <a:buFont typeface="+mj-lt"/>
              <a:buAutoNum type="alphaLcPeriod"/>
              <a:defRPr sz="2400">
                <a:solidFill>
                  <a:schemeClr val="tx1"/>
                </a:solidFill>
                <a:latin typeface="+mn-lt"/>
                <a:ea typeface="+mn-ea"/>
              </a:defRPr>
            </a:lvl7pPr>
            <a:lvl8pPr marL="1079973" indent="-359991" algn="l" rtl="0" eaLnBrk="1" fontAlgn="base" hangingPunct="1">
              <a:spcBef>
                <a:spcPct val="0"/>
              </a:spcBef>
              <a:spcAft>
                <a:spcPts val="800"/>
              </a:spcAft>
              <a:buClr>
                <a:schemeClr val="accent1"/>
              </a:buClr>
              <a:buFont typeface="+mj-lt"/>
              <a:buAutoNum type="romanLcPeriod"/>
              <a:defRPr sz="2400">
                <a:solidFill>
                  <a:schemeClr val="tx1"/>
                </a:solidFill>
                <a:latin typeface="+mn-lt"/>
                <a:ea typeface="+mn-ea"/>
              </a:defRPr>
            </a:lvl8pPr>
            <a:lvl9pPr marL="0" indent="0" algn="l" rtl="0" eaLnBrk="1" fontAlgn="base" hangingPunct="1">
              <a:spcBef>
                <a:spcPct val="0"/>
              </a:spcBef>
              <a:spcAft>
                <a:spcPts val="800"/>
              </a:spcAft>
              <a:buClr>
                <a:schemeClr val="tx1"/>
              </a:buClr>
              <a:buFontTx/>
              <a:buNone/>
              <a:defRPr sz="3200">
                <a:solidFill>
                  <a:schemeClr val="accent2"/>
                </a:solidFill>
                <a:latin typeface="+mn-lt"/>
                <a:ea typeface="+mn-ea"/>
              </a:defRPr>
            </a:lvl9pPr>
          </a:lstStyle>
          <a:p>
            <a:pPr>
              <a:tabLst>
                <a:tab pos="1318651" algn="l"/>
              </a:tabLst>
            </a:pPr>
            <a:r>
              <a:rPr lang="fr-FR"/>
              <a:t>| [Insert document title] | [Insert date]</a:t>
            </a:r>
          </a:p>
        </p:txBody>
      </p:sp>
    </p:spTree>
    <p:extLst>
      <p:ext uri="{BB962C8B-B14F-4D97-AF65-F5344CB8AC3E}">
        <p14:creationId xmlns:p14="http://schemas.microsoft.com/office/powerpoint/2010/main" val="2625518714"/>
      </p:ext>
    </p:extLst>
  </p:cSld>
  <p:clrMapOvr>
    <a:masterClrMapping/>
  </p:clrMapOvr>
  <p:extLst>
    <p:ext uri="{DCECCB84-F9BA-43D5-87BE-67443E8EF086}">
      <p15:sldGuideLst xmlns:p15="http://schemas.microsoft.com/office/powerpoint/2012/main"/>
    </p:ext>
  </p:extLst>
</p:sldLayout>
</file>

<file path=ppt/slideLayouts/slideLayout166.xml><?xml version="1.0" encoding="utf-8"?>
<p:sldLayout xmlns:a="http://schemas.openxmlformats.org/drawingml/2006/main" xmlns:r="http://schemas.openxmlformats.org/officeDocument/2006/relationships" xmlns:p="http://schemas.openxmlformats.org/presentationml/2006/main" preserve="1" userDrawn="1">
  <p:cSld name="Key message">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A84F1565-A4B3-45DC-B4DE-67F62117E509}"/>
              </a:ext>
            </a:extLst>
          </p:cNvPr>
          <p:cNvSpPr>
            <a:spLocks noGrp="1"/>
          </p:cNvSpPr>
          <p:nvPr>
            <p:ph type="body" sz="quarter" idx="11"/>
          </p:nvPr>
        </p:nvSpPr>
        <p:spPr>
          <a:xfrm>
            <a:off x="630000" y="1424518"/>
            <a:ext cx="7193202" cy="250324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itle 3">
            <a:extLst>
              <a:ext uri="{FF2B5EF4-FFF2-40B4-BE49-F238E27FC236}">
                <a16:creationId xmlns:a16="http://schemas.microsoft.com/office/drawing/2014/main" id="{F0DD9BE2-305C-49B6-A828-7CE17E3814A4}"/>
              </a:ext>
            </a:extLst>
          </p:cNvPr>
          <p:cNvSpPr>
            <a:spLocks noGrp="1"/>
          </p:cNvSpPr>
          <p:nvPr>
            <p:ph type="title"/>
          </p:nvPr>
        </p:nvSpPr>
        <p:spPr/>
        <p:txBody>
          <a:bodyPr/>
          <a:lstStyle/>
          <a:p>
            <a:r>
              <a:rPr lang="en-US"/>
              <a:t>Click to edit Master title style</a:t>
            </a:r>
            <a:endParaRPr lang="en-GB"/>
          </a:p>
        </p:txBody>
      </p:sp>
      <p:grpSp>
        <p:nvGrpSpPr>
          <p:cNvPr id="16" name="Group 15">
            <a:extLst>
              <a:ext uri="{FF2B5EF4-FFF2-40B4-BE49-F238E27FC236}">
                <a16:creationId xmlns:a16="http://schemas.microsoft.com/office/drawing/2014/main" id="{D3A5251B-0820-4ADA-9A19-8246D2702489}"/>
              </a:ext>
            </a:extLst>
          </p:cNvPr>
          <p:cNvGrpSpPr/>
          <p:nvPr userDrawn="1"/>
        </p:nvGrpSpPr>
        <p:grpSpPr>
          <a:xfrm>
            <a:off x="12275233" y="1"/>
            <a:ext cx="2706315" cy="2781137"/>
            <a:chOff x="3528102" y="847657"/>
            <a:chExt cx="2029736" cy="2085853"/>
          </a:xfrm>
        </p:grpSpPr>
        <p:sp>
          <p:nvSpPr>
            <p:cNvPr id="17" name="Guidance note">
              <a:extLst>
                <a:ext uri="{FF2B5EF4-FFF2-40B4-BE49-F238E27FC236}">
                  <a16:creationId xmlns:a16="http://schemas.microsoft.com/office/drawing/2014/main" id="{312A308F-3064-47BA-AC60-32EDEEDAB44B}"/>
                </a:ext>
              </a:extLst>
            </p:cNvPr>
            <p:cNvSpPr/>
            <p:nvPr/>
          </p:nvSpPr>
          <p:spPr>
            <a:xfrm>
              <a:off x="3528102" y="847657"/>
              <a:ext cx="2029736" cy="208585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18" name="Group 17">
              <a:extLst>
                <a:ext uri="{FF2B5EF4-FFF2-40B4-BE49-F238E27FC236}">
                  <a16:creationId xmlns:a16="http://schemas.microsoft.com/office/drawing/2014/main" id="{2FAF13CC-EB75-491E-ADC5-099192BFB81F}"/>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19" name="Picture 3">
                <a:extLst>
                  <a:ext uri="{FF2B5EF4-FFF2-40B4-BE49-F238E27FC236}">
                    <a16:creationId xmlns:a16="http://schemas.microsoft.com/office/drawing/2014/main" id="{A9488914-4AA4-477A-966D-3FA45BA9AD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20" name="Rounded Rectangle 20">
                <a:extLst>
                  <a:ext uri="{FF2B5EF4-FFF2-40B4-BE49-F238E27FC236}">
                    <a16:creationId xmlns:a16="http://schemas.microsoft.com/office/drawing/2014/main" id="{6261C382-D82C-4A0D-BCAA-2DFF1F81BFD8}"/>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1219170" eaLnBrk="1" fontAlgn="auto" latinLnBrk="0" hangingPunct="1">
                  <a:lnSpc>
                    <a:spcPct val="100000"/>
                  </a:lnSpc>
                  <a:spcBef>
                    <a:spcPts val="0"/>
                  </a:spcBef>
                  <a:spcAft>
                    <a:spcPts val="364"/>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
        <p:nvSpPr>
          <p:cNvPr id="10" name="Footer Placeholder 1">
            <a:extLst>
              <a:ext uri="{FF2B5EF4-FFF2-40B4-BE49-F238E27FC236}">
                <a16:creationId xmlns:a16="http://schemas.microsoft.com/office/drawing/2014/main" id="{2356D141-94B0-477F-8116-9582DE2D8030}"/>
              </a:ext>
            </a:extLst>
          </p:cNvPr>
          <p:cNvSpPr txBox="1">
            <a:spLocks/>
          </p:cNvSpPr>
          <p:nvPr userDrawn="1"/>
        </p:nvSpPr>
        <p:spPr>
          <a:xfrm>
            <a:off x="628650" y="6320501"/>
            <a:ext cx="1216077" cy="22576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1318651" algn="l"/>
              </a:tabLst>
            </a:pPr>
            <a:r>
              <a:rPr lang="en-GB" sz="1467" b="1">
                <a:solidFill>
                  <a:schemeClr val="tx2"/>
                </a:solidFill>
              </a:rPr>
              <a:t>National Grid </a:t>
            </a:r>
          </a:p>
        </p:txBody>
      </p:sp>
      <p:sp>
        <p:nvSpPr>
          <p:cNvPr id="11" name="Footer Placeholder 2">
            <a:extLst>
              <a:ext uri="{FF2B5EF4-FFF2-40B4-BE49-F238E27FC236}">
                <a16:creationId xmlns:a16="http://schemas.microsoft.com/office/drawing/2014/main" id="{E6867CB4-F118-4E5A-A30D-3752C2E95140}"/>
              </a:ext>
            </a:extLst>
          </p:cNvPr>
          <p:cNvSpPr>
            <a:spLocks noGrp="1"/>
          </p:cNvSpPr>
          <p:nvPr>
            <p:ph type="ftr" sz="quarter" idx="10"/>
          </p:nvPr>
        </p:nvSpPr>
        <p:spPr>
          <a:xfrm>
            <a:off x="1917700" y="6330825"/>
            <a:ext cx="9322638" cy="215444"/>
          </a:xfrm>
          <a:prstGeom prst="rect">
            <a:avLst/>
          </a:prstGeom>
        </p:spPr>
        <p:txBody>
          <a:bodyPr wrap="square" lIns="0" tIns="0" rIns="0" bIns="0" anchor="b">
            <a:spAutoFit/>
          </a:bodyPr>
          <a:lstStyle>
            <a:defPPr>
              <a:defRPr lang="en-GB"/>
            </a:defPPr>
            <a:lvl1pPr marL="0" indent="0" algn="l" rtl="0" eaLnBrk="1" fontAlgn="base" hangingPunct="1">
              <a:spcBef>
                <a:spcPct val="0"/>
              </a:spcBef>
              <a:spcAft>
                <a:spcPts val="800"/>
              </a:spcAft>
              <a:buClr>
                <a:schemeClr val="tx1"/>
              </a:buClr>
              <a:buFontTx/>
              <a:buNone/>
              <a:defRPr lang="en-GB" sz="1400" b="0" dirty="0">
                <a:solidFill>
                  <a:schemeClr val="tx2"/>
                </a:solidFill>
                <a:latin typeface="+mn-lt"/>
                <a:ea typeface="+mn-ea"/>
                <a:cs typeface="+mn-cs"/>
              </a:defRPr>
            </a:lvl1pPr>
            <a:lvl2pPr marL="0" indent="0" algn="l" rtl="0" eaLnBrk="1" fontAlgn="base" hangingPunct="1">
              <a:spcBef>
                <a:spcPct val="0"/>
              </a:spcBef>
              <a:spcAft>
                <a:spcPts val="800"/>
              </a:spcAft>
              <a:buClr>
                <a:schemeClr val="tx1"/>
              </a:buClr>
              <a:buFontTx/>
              <a:buNone/>
              <a:defRPr sz="2400">
                <a:solidFill>
                  <a:schemeClr val="tx1"/>
                </a:solidFill>
                <a:latin typeface="+mn-lt"/>
                <a:ea typeface="+mn-ea"/>
              </a:defRPr>
            </a:lvl2pPr>
            <a:lvl3pPr marL="359991"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3pPr>
            <a:lvl4pPr marL="719982"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4pPr>
            <a:lvl5pPr marL="1079973"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5pPr>
            <a:lvl6pPr marL="0" indent="-359991" algn="l" rtl="0" eaLnBrk="1" fontAlgn="base" hangingPunct="1">
              <a:spcBef>
                <a:spcPct val="0"/>
              </a:spcBef>
              <a:spcAft>
                <a:spcPts val="800"/>
              </a:spcAft>
              <a:buClr>
                <a:schemeClr val="accent1"/>
              </a:buClr>
              <a:buFont typeface="+mj-lt"/>
              <a:buAutoNum type="arabicPeriod"/>
              <a:defRPr sz="2400">
                <a:solidFill>
                  <a:schemeClr val="tx1"/>
                </a:solidFill>
                <a:latin typeface="+mn-lt"/>
                <a:ea typeface="+mn-ea"/>
              </a:defRPr>
            </a:lvl6pPr>
            <a:lvl7pPr marL="719982" indent="-359991" algn="l" rtl="0" eaLnBrk="1" fontAlgn="base" hangingPunct="1">
              <a:spcBef>
                <a:spcPct val="0"/>
              </a:spcBef>
              <a:spcAft>
                <a:spcPts val="800"/>
              </a:spcAft>
              <a:buClr>
                <a:schemeClr val="accent1"/>
              </a:buClr>
              <a:buFont typeface="+mj-lt"/>
              <a:buAutoNum type="alphaLcPeriod"/>
              <a:defRPr sz="2400">
                <a:solidFill>
                  <a:schemeClr val="tx1"/>
                </a:solidFill>
                <a:latin typeface="+mn-lt"/>
                <a:ea typeface="+mn-ea"/>
              </a:defRPr>
            </a:lvl7pPr>
            <a:lvl8pPr marL="1079973" indent="-359991" algn="l" rtl="0" eaLnBrk="1" fontAlgn="base" hangingPunct="1">
              <a:spcBef>
                <a:spcPct val="0"/>
              </a:spcBef>
              <a:spcAft>
                <a:spcPts val="800"/>
              </a:spcAft>
              <a:buClr>
                <a:schemeClr val="accent1"/>
              </a:buClr>
              <a:buFont typeface="+mj-lt"/>
              <a:buAutoNum type="romanLcPeriod"/>
              <a:defRPr sz="2400">
                <a:solidFill>
                  <a:schemeClr val="tx1"/>
                </a:solidFill>
                <a:latin typeface="+mn-lt"/>
                <a:ea typeface="+mn-ea"/>
              </a:defRPr>
            </a:lvl8pPr>
            <a:lvl9pPr marL="0" indent="0" algn="l" rtl="0" eaLnBrk="1" fontAlgn="base" hangingPunct="1">
              <a:spcBef>
                <a:spcPct val="0"/>
              </a:spcBef>
              <a:spcAft>
                <a:spcPts val="800"/>
              </a:spcAft>
              <a:buClr>
                <a:schemeClr val="tx1"/>
              </a:buClr>
              <a:buFontTx/>
              <a:buNone/>
              <a:defRPr sz="3200">
                <a:solidFill>
                  <a:schemeClr val="accent2"/>
                </a:solidFill>
                <a:latin typeface="+mn-lt"/>
                <a:ea typeface="+mn-ea"/>
              </a:defRPr>
            </a:lvl9pPr>
          </a:lstStyle>
          <a:p>
            <a:pPr>
              <a:tabLst>
                <a:tab pos="1318651" algn="l"/>
              </a:tabLst>
            </a:pPr>
            <a:r>
              <a:rPr lang="fr-FR"/>
              <a:t>| [Insert document title] | [Insert date]</a:t>
            </a:r>
          </a:p>
        </p:txBody>
      </p:sp>
    </p:spTree>
    <p:extLst>
      <p:ext uri="{BB962C8B-B14F-4D97-AF65-F5344CB8AC3E}">
        <p14:creationId xmlns:p14="http://schemas.microsoft.com/office/powerpoint/2010/main" val="178822407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67.xml><?xml version="1.0" encoding="utf-8"?>
<p:sldLayout xmlns:a="http://schemas.openxmlformats.org/drawingml/2006/main" xmlns:r="http://schemas.openxmlformats.org/officeDocument/2006/relationships" xmlns:p="http://schemas.openxmlformats.org/presentationml/2006/main" preserve="1" userDrawn="1">
  <p:cSld name="One column + chart">
    <p:spTree>
      <p:nvGrpSpPr>
        <p:cNvPr id="1" name=""/>
        <p:cNvGrpSpPr/>
        <p:nvPr/>
      </p:nvGrpSpPr>
      <p:grpSpPr>
        <a:xfrm>
          <a:off x="0" y="0"/>
          <a:ext cx="0" cy="0"/>
          <a:chOff x="0" y="0"/>
          <a:chExt cx="0" cy="0"/>
        </a:xfrm>
      </p:grpSpPr>
      <p:sp>
        <p:nvSpPr>
          <p:cNvPr id="6" name="Chart Placeholder 5">
            <a:extLst>
              <a:ext uri="{FF2B5EF4-FFF2-40B4-BE49-F238E27FC236}">
                <a16:creationId xmlns:a16="http://schemas.microsoft.com/office/drawing/2014/main" id="{83EBF3A2-2E7C-4F57-BC5D-3417991A9CB8}"/>
              </a:ext>
            </a:extLst>
          </p:cNvPr>
          <p:cNvSpPr>
            <a:spLocks noGrp="1"/>
          </p:cNvSpPr>
          <p:nvPr>
            <p:ph type="chart" sz="quarter" idx="15" hasCustomPrompt="1"/>
          </p:nvPr>
        </p:nvSpPr>
        <p:spPr>
          <a:xfrm>
            <a:off x="8304000" y="1416667"/>
            <a:ext cx="3259350" cy="4605251"/>
          </a:xfrm>
          <a:prstGeom prst="rect">
            <a:avLst/>
          </a:prstGeom>
        </p:spPr>
        <p:txBody>
          <a:bodyPr>
            <a:noAutofit/>
          </a:bodyPr>
          <a:lstStyle>
            <a:lvl1pPr>
              <a:defRPr/>
            </a:lvl1pPr>
          </a:lstStyle>
          <a:p>
            <a:endParaRPr/>
          </a:p>
        </p:txBody>
      </p:sp>
      <p:sp>
        <p:nvSpPr>
          <p:cNvPr id="12" name="Text Placeholder 3">
            <a:extLst>
              <a:ext uri="{FF2B5EF4-FFF2-40B4-BE49-F238E27FC236}">
                <a16:creationId xmlns:a16="http://schemas.microsoft.com/office/drawing/2014/main" id="{17845B65-2392-4819-94E4-E3EB31C4C457}"/>
              </a:ext>
            </a:extLst>
          </p:cNvPr>
          <p:cNvSpPr>
            <a:spLocks noGrp="1"/>
          </p:cNvSpPr>
          <p:nvPr>
            <p:ph type="body" sz="quarter" idx="16"/>
          </p:nvPr>
        </p:nvSpPr>
        <p:spPr>
          <a:xfrm>
            <a:off x="630000" y="1416668"/>
            <a:ext cx="7193999" cy="2503249"/>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 name="Title 1">
            <a:extLst>
              <a:ext uri="{FF2B5EF4-FFF2-40B4-BE49-F238E27FC236}">
                <a16:creationId xmlns:a16="http://schemas.microsoft.com/office/drawing/2014/main" id="{CE55748E-1187-40E6-90FF-F8CB13BAB095}"/>
              </a:ext>
            </a:extLst>
          </p:cNvPr>
          <p:cNvSpPr>
            <a:spLocks noGrp="1"/>
          </p:cNvSpPr>
          <p:nvPr>
            <p:ph type="title"/>
          </p:nvPr>
        </p:nvSpPr>
        <p:spPr/>
        <p:txBody>
          <a:bodyPr/>
          <a:lstStyle/>
          <a:p>
            <a:r>
              <a:rPr lang="en-US"/>
              <a:t>Click to edit Master title style</a:t>
            </a:r>
            <a:endParaRPr lang="en-GB"/>
          </a:p>
        </p:txBody>
      </p:sp>
      <p:grpSp>
        <p:nvGrpSpPr>
          <p:cNvPr id="25" name="Group 24">
            <a:extLst>
              <a:ext uri="{FF2B5EF4-FFF2-40B4-BE49-F238E27FC236}">
                <a16:creationId xmlns:a16="http://schemas.microsoft.com/office/drawing/2014/main" id="{5D1AD628-1E99-41AE-A4DE-E8D47E3F2A00}"/>
              </a:ext>
            </a:extLst>
          </p:cNvPr>
          <p:cNvGrpSpPr/>
          <p:nvPr userDrawn="1"/>
        </p:nvGrpSpPr>
        <p:grpSpPr>
          <a:xfrm>
            <a:off x="12275233" y="1"/>
            <a:ext cx="2706315" cy="2781137"/>
            <a:chOff x="3528102" y="847657"/>
            <a:chExt cx="2029736" cy="2085853"/>
          </a:xfrm>
        </p:grpSpPr>
        <p:sp>
          <p:nvSpPr>
            <p:cNvPr id="26" name="Guidance note">
              <a:extLst>
                <a:ext uri="{FF2B5EF4-FFF2-40B4-BE49-F238E27FC236}">
                  <a16:creationId xmlns:a16="http://schemas.microsoft.com/office/drawing/2014/main" id="{C3AD16BC-865F-4730-B576-3924C11BBB5C}"/>
                </a:ext>
              </a:extLst>
            </p:cNvPr>
            <p:cNvSpPr/>
            <p:nvPr/>
          </p:nvSpPr>
          <p:spPr>
            <a:xfrm>
              <a:off x="3528102" y="847657"/>
              <a:ext cx="2029736" cy="208585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27" name="Group 26">
              <a:extLst>
                <a:ext uri="{FF2B5EF4-FFF2-40B4-BE49-F238E27FC236}">
                  <a16:creationId xmlns:a16="http://schemas.microsoft.com/office/drawing/2014/main" id="{8918825A-E661-4165-AFAF-DF026ACCBF7D}"/>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28" name="Picture 3">
                <a:extLst>
                  <a:ext uri="{FF2B5EF4-FFF2-40B4-BE49-F238E27FC236}">
                    <a16:creationId xmlns:a16="http://schemas.microsoft.com/office/drawing/2014/main" id="{D670EEFD-71A1-460B-93B0-010CABE4F6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29" name="Rounded Rectangle 20">
                <a:extLst>
                  <a:ext uri="{FF2B5EF4-FFF2-40B4-BE49-F238E27FC236}">
                    <a16:creationId xmlns:a16="http://schemas.microsoft.com/office/drawing/2014/main" id="{518490A9-DA83-4553-86AD-17100E2D20AB}"/>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1219170" eaLnBrk="1" fontAlgn="auto" latinLnBrk="0" hangingPunct="1">
                  <a:lnSpc>
                    <a:spcPct val="100000"/>
                  </a:lnSpc>
                  <a:spcBef>
                    <a:spcPts val="0"/>
                  </a:spcBef>
                  <a:spcAft>
                    <a:spcPts val="364"/>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
        <p:nvSpPr>
          <p:cNvPr id="31" name="Guidance note">
            <a:extLst>
              <a:ext uri="{FF2B5EF4-FFF2-40B4-BE49-F238E27FC236}">
                <a16:creationId xmlns:a16="http://schemas.microsoft.com/office/drawing/2014/main" id="{00BC0673-5213-4DA3-BE67-C1DB97C4A10F}"/>
              </a:ext>
            </a:extLst>
          </p:cNvPr>
          <p:cNvSpPr/>
          <p:nvPr userDrawn="1"/>
        </p:nvSpPr>
        <p:spPr>
          <a:xfrm>
            <a:off x="12275233" y="2890202"/>
            <a:ext cx="2706315" cy="1328044"/>
          </a:xfrm>
          <a:prstGeom prst="rect">
            <a:avLst/>
          </a:prstGeom>
          <a:solidFill>
            <a:sysClr val="window" lastClr="FFFFFF">
              <a:lumMod val="95000"/>
            </a:sysClr>
          </a:solidFill>
          <a:ln w="6350" cap="flat" cmpd="sng" algn="ctr">
            <a:noFill/>
            <a:prstDash val="solid"/>
            <a:miter lim="800000"/>
          </a:ln>
          <a:effectLst/>
        </p:spPr>
        <p:txBody>
          <a:bodyPr wrap="square" lIns="48000" tIns="48000" rIns="48000" bIns="48000" rtlCol="0" anchor="t" anchorCtr="0">
            <a:spAutoFit/>
          </a:bodyPr>
          <a:lstStyle/>
          <a:p>
            <a:pPr marL="0" marR="0" lvl="2" indent="0" defTabSz="1219170" eaLnBrk="1" fontAlgn="auto" latinLnBrk="0" hangingPunct="1">
              <a:lnSpc>
                <a:spcPct val="100000"/>
              </a:lnSpc>
              <a:spcBef>
                <a:spcPts val="0"/>
              </a:spcBef>
              <a:spcAft>
                <a:spcPts val="0"/>
              </a:spcAft>
              <a:buClr>
                <a:srgbClr val="4472C4"/>
              </a:buClr>
              <a:buSzTx/>
              <a:buFont typeface="Arial" panose="020B0604020202020204" pitchFamily="34" charset="0"/>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Insert a chart</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chart icon and select the chart you require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On the Insert tab choose ‘Chart’ and from the available options choose the type of chart you require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Format the chart</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the chart title text box</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source and notes</a:t>
            </a:r>
          </a:p>
          <a:p>
            <a:pPr marL="0" marR="0" lvl="2" indent="0" defTabSz="1219170" eaLnBrk="1" fontAlgn="auto" latinLnBrk="0" hangingPunct="1">
              <a:lnSpc>
                <a:spcPct val="100000"/>
              </a:lnSpc>
              <a:spcBef>
                <a:spcPts val="0"/>
              </a:spcBef>
              <a:spcAft>
                <a:spcPts val="0"/>
              </a:spcAft>
              <a:buClr>
                <a:srgbClr val="4472C4"/>
              </a:buClr>
              <a:buSzTx/>
              <a:buFont typeface="Arial" panose="020B0604020202020204" pitchFamily="34" charset="0"/>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existing chart</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existing chart and delete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steps for inserting a chart above</a:t>
            </a:r>
          </a:p>
        </p:txBody>
      </p:sp>
      <p:sp>
        <p:nvSpPr>
          <p:cNvPr id="14" name="Footer Placeholder 1">
            <a:extLst>
              <a:ext uri="{FF2B5EF4-FFF2-40B4-BE49-F238E27FC236}">
                <a16:creationId xmlns:a16="http://schemas.microsoft.com/office/drawing/2014/main" id="{72BB65A6-372C-4156-98FC-D9B72D8866EE}"/>
              </a:ext>
            </a:extLst>
          </p:cNvPr>
          <p:cNvSpPr txBox="1">
            <a:spLocks/>
          </p:cNvSpPr>
          <p:nvPr userDrawn="1"/>
        </p:nvSpPr>
        <p:spPr>
          <a:xfrm>
            <a:off x="628650" y="6320501"/>
            <a:ext cx="1216077" cy="22576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1318651" algn="l"/>
              </a:tabLst>
            </a:pPr>
            <a:r>
              <a:rPr lang="en-GB" sz="1467" b="1">
                <a:solidFill>
                  <a:schemeClr val="tx2"/>
                </a:solidFill>
              </a:rPr>
              <a:t>National Grid </a:t>
            </a:r>
          </a:p>
        </p:txBody>
      </p:sp>
      <p:sp>
        <p:nvSpPr>
          <p:cNvPr id="15" name="Footer Placeholder 2">
            <a:extLst>
              <a:ext uri="{FF2B5EF4-FFF2-40B4-BE49-F238E27FC236}">
                <a16:creationId xmlns:a16="http://schemas.microsoft.com/office/drawing/2014/main" id="{626B48E8-737F-4FE3-AB79-9DFAD42D6D6B}"/>
              </a:ext>
            </a:extLst>
          </p:cNvPr>
          <p:cNvSpPr>
            <a:spLocks noGrp="1"/>
          </p:cNvSpPr>
          <p:nvPr>
            <p:ph type="ftr" sz="quarter" idx="10"/>
          </p:nvPr>
        </p:nvSpPr>
        <p:spPr>
          <a:xfrm>
            <a:off x="1917700" y="6330825"/>
            <a:ext cx="9322638" cy="215444"/>
          </a:xfrm>
          <a:prstGeom prst="rect">
            <a:avLst/>
          </a:prstGeom>
        </p:spPr>
        <p:txBody>
          <a:bodyPr wrap="square" lIns="0" tIns="0" rIns="0" bIns="0" anchor="b">
            <a:spAutoFit/>
          </a:bodyPr>
          <a:lstStyle>
            <a:defPPr>
              <a:defRPr lang="en-GB"/>
            </a:defPPr>
            <a:lvl1pPr marL="0" indent="0" algn="l" rtl="0" eaLnBrk="1" fontAlgn="base" hangingPunct="1">
              <a:spcBef>
                <a:spcPct val="0"/>
              </a:spcBef>
              <a:spcAft>
                <a:spcPts val="800"/>
              </a:spcAft>
              <a:buClr>
                <a:schemeClr val="tx1"/>
              </a:buClr>
              <a:buFontTx/>
              <a:buNone/>
              <a:defRPr lang="en-GB" sz="1400" b="0" dirty="0">
                <a:solidFill>
                  <a:schemeClr val="tx2"/>
                </a:solidFill>
                <a:latin typeface="+mn-lt"/>
                <a:ea typeface="+mn-ea"/>
                <a:cs typeface="+mn-cs"/>
              </a:defRPr>
            </a:lvl1pPr>
            <a:lvl2pPr marL="0" indent="0" algn="l" rtl="0" eaLnBrk="1" fontAlgn="base" hangingPunct="1">
              <a:spcBef>
                <a:spcPct val="0"/>
              </a:spcBef>
              <a:spcAft>
                <a:spcPts val="800"/>
              </a:spcAft>
              <a:buClr>
                <a:schemeClr val="tx1"/>
              </a:buClr>
              <a:buFontTx/>
              <a:buNone/>
              <a:defRPr sz="2400">
                <a:solidFill>
                  <a:schemeClr val="tx1"/>
                </a:solidFill>
                <a:latin typeface="+mn-lt"/>
                <a:ea typeface="+mn-ea"/>
              </a:defRPr>
            </a:lvl2pPr>
            <a:lvl3pPr marL="359991"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3pPr>
            <a:lvl4pPr marL="719982"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4pPr>
            <a:lvl5pPr marL="1079973"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5pPr>
            <a:lvl6pPr marL="0" indent="-359991" algn="l" rtl="0" eaLnBrk="1" fontAlgn="base" hangingPunct="1">
              <a:spcBef>
                <a:spcPct val="0"/>
              </a:spcBef>
              <a:spcAft>
                <a:spcPts val="800"/>
              </a:spcAft>
              <a:buClr>
                <a:schemeClr val="accent1"/>
              </a:buClr>
              <a:buFont typeface="+mj-lt"/>
              <a:buAutoNum type="arabicPeriod"/>
              <a:defRPr sz="2400">
                <a:solidFill>
                  <a:schemeClr val="tx1"/>
                </a:solidFill>
                <a:latin typeface="+mn-lt"/>
                <a:ea typeface="+mn-ea"/>
              </a:defRPr>
            </a:lvl6pPr>
            <a:lvl7pPr marL="719982" indent="-359991" algn="l" rtl="0" eaLnBrk="1" fontAlgn="base" hangingPunct="1">
              <a:spcBef>
                <a:spcPct val="0"/>
              </a:spcBef>
              <a:spcAft>
                <a:spcPts val="800"/>
              </a:spcAft>
              <a:buClr>
                <a:schemeClr val="accent1"/>
              </a:buClr>
              <a:buFont typeface="+mj-lt"/>
              <a:buAutoNum type="alphaLcPeriod"/>
              <a:defRPr sz="2400">
                <a:solidFill>
                  <a:schemeClr val="tx1"/>
                </a:solidFill>
                <a:latin typeface="+mn-lt"/>
                <a:ea typeface="+mn-ea"/>
              </a:defRPr>
            </a:lvl7pPr>
            <a:lvl8pPr marL="1079973" indent="-359991" algn="l" rtl="0" eaLnBrk="1" fontAlgn="base" hangingPunct="1">
              <a:spcBef>
                <a:spcPct val="0"/>
              </a:spcBef>
              <a:spcAft>
                <a:spcPts val="800"/>
              </a:spcAft>
              <a:buClr>
                <a:schemeClr val="accent1"/>
              </a:buClr>
              <a:buFont typeface="+mj-lt"/>
              <a:buAutoNum type="romanLcPeriod"/>
              <a:defRPr sz="2400">
                <a:solidFill>
                  <a:schemeClr val="tx1"/>
                </a:solidFill>
                <a:latin typeface="+mn-lt"/>
                <a:ea typeface="+mn-ea"/>
              </a:defRPr>
            </a:lvl8pPr>
            <a:lvl9pPr marL="0" indent="0" algn="l" rtl="0" eaLnBrk="1" fontAlgn="base" hangingPunct="1">
              <a:spcBef>
                <a:spcPct val="0"/>
              </a:spcBef>
              <a:spcAft>
                <a:spcPts val="800"/>
              </a:spcAft>
              <a:buClr>
                <a:schemeClr val="tx1"/>
              </a:buClr>
              <a:buFontTx/>
              <a:buNone/>
              <a:defRPr sz="3200">
                <a:solidFill>
                  <a:schemeClr val="accent2"/>
                </a:solidFill>
                <a:latin typeface="+mn-lt"/>
                <a:ea typeface="+mn-ea"/>
              </a:defRPr>
            </a:lvl9pPr>
          </a:lstStyle>
          <a:p>
            <a:pPr>
              <a:tabLst>
                <a:tab pos="1318651" algn="l"/>
              </a:tabLst>
            </a:pPr>
            <a:r>
              <a:rPr lang="fr-FR"/>
              <a:t>| [Insert document title] | [Insert date]</a:t>
            </a:r>
          </a:p>
        </p:txBody>
      </p:sp>
    </p:spTree>
    <p:extLst>
      <p:ext uri="{BB962C8B-B14F-4D97-AF65-F5344CB8AC3E}">
        <p14:creationId xmlns:p14="http://schemas.microsoft.com/office/powerpoint/2010/main" val="3989265905"/>
      </p:ext>
    </p:extLst>
  </p:cSld>
  <p:clrMapOvr>
    <a:masterClrMapping/>
  </p:clrMapOvr>
  <p:extLst>
    <p:ext uri="{DCECCB84-F9BA-43D5-87BE-67443E8EF086}">
      <p15:sldGuideLst xmlns:p15="http://schemas.microsoft.com/office/powerpoint/2012/main"/>
    </p:ext>
  </p:extLst>
</p:sldLayout>
</file>

<file path=ppt/slideLayouts/slideLayout168.xml><?xml version="1.0" encoding="utf-8"?>
<p:sldLayout xmlns:a="http://schemas.openxmlformats.org/drawingml/2006/main" xmlns:r="http://schemas.openxmlformats.org/officeDocument/2006/relationships" xmlns:p="http://schemas.openxmlformats.org/presentationml/2006/main" preserve="1" userDrawn="1">
  <p:cSld name="Two column + chart">
    <p:spTree>
      <p:nvGrpSpPr>
        <p:cNvPr id="1" name=""/>
        <p:cNvGrpSpPr/>
        <p:nvPr/>
      </p:nvGrpSpPr>
      <p:grpSpPr>
        <a:xfrm>
          <a:off x="0" y="0"/>
          <a:ext cx="0" cy="0"/>
          <a:chOff x="0" y="0"/>
          <a:chExt cx="0" cy="0"/>
        </a:xfrm>
      </p:grpSpPr>
      <p:sp>
        <p:nvSpPr>
          <p:cNvPr id="14" name="Text Placeholder 3">
            <a:extLst>
              <a:ext uri="{FF2B5EF4-FFF2-40B4-BE49-F238E27FC236}">
                <a16:creationId xmlns:a16="http://schemas.microsoft.com/office/drawing/2014/main" id="{9FC37DAF-12F7-4FE3-99E2-B1BC731C4CD1}"/>
              </a:ext>
            </a:extLst>
          </p:cNvPr>
          <p:cNvSpPr>
            <a:spLocks noGrp="1"/>
          </p:cNvSpPr>
          <p:nvPr>
            <p:ph type="body" sz="quarter" idx="16"/>
          </p:nvPr>
        </p:nvSpPr>
        <p:spPr>
          <a:xfrm>
            <a:off x="630000" y="1416667"/>
            <a:ext cx="3259350" cy="2872581"/>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5" name="Text Placeholder 3">
            <a:extLst>
              <a:ext uri="{FF2B5EF4-FFF2-40B4-BE49-F238E27FC236}">
                <a16:creationId xmlns:a16="http://schemas.microsoft.com/office/drawing/2014/main" id="{CEC6E2C5-7988-4109-B04E-4C5B434E0D5F}"/>
              </a:ext>
            </a:extLst>
          </p:cNvPr>
          <p:cNvSpPr>
            <a:spLocks noGrp="1"/>
          </p:cNvSpPr>
          <p:nvPr>
            <p:ph type="body" sz="quarter" idx="17"/>
          </p:nvPr>
        </p:nvSpPr>
        <p:spPr>
          <a:xfrm>
            <a:off x="4467000" y="1416667"/>
            <a:ext cx="3259350" cy="2872581"/>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6" name="Chart Placeholder 5">
            <a:extLst>
              <a:ext uri="{FF2B5EF4-FFF2-40B4-BE49-F238E27FC236}">
                <a16:creationId xmlns:a16="http://schemas.microsoft.com/office/drawing/2014/main" id="{59BB4BB1-10D0-4A42-B2B1-1F058F0E5999}"/>
              </a:ext>
            </a:extLst>
          </p:cNvPr>
          <p:cNvSpPr>
            <a:spLocks noGrp="1"/>
          </p:cNvSpPr>
          <p:nvPr>
            <p:ph type="chart" sz="quarter" idx="15" hasCustomPrompt="1"/>
          </p:nvPr>
        </p:nvSpPr>
        <p:spPr>
          <a:xfrm>
            <a:off x="8304000" y="1416667"/>
            <a:ext cx="3259350" cy="4605251"/>
          </a:xfrm>
          <a:prstGeom prst="rect">
            <a:avLst/>
          </a:prstGeom>
        </p:spPr>
        <p:txBody>
          <a:bodyPr>
            <a:noAutofit/>
          </a:bodyPr>
          <a:lstStyle>
            <a:lvl1pPr>
              <a:defRPr/>
            </a:lvl1pPr>
          </a:lstStyle>
          <a:p>
            <a:endParaRPr/>
          </a:p>
        </p:txBody>
      </p:sp>
      <p:sp>
        <p:nvSpPr>
          <p:cNvPr id="3" name="Title 2">
            <a:extLst>
              <a:ext uri="{FF2B5EF4-FFF2-40B4-BE49-F238E27FC236}">
                <a16:creationId xmlns:a16="http://schemas.microsoft.com/office/drawing/2014/main" id="{05803B18-A6C4-48D8-9A57-624954E4C422}"/>
              </a:ext>
            </a:extLst>
          </p:cNvPr>
          <p:cNvSpPr>
            <a:spLocks noGrp="1"/>
          </p:cNvSpPr>
          <p:nvPr>
            <p:ph type="title"/>
          </p:nvPr>
        </p:nvSpPr>
        <p:spPr/>
        <p:txBody>
          <a:bodyPr/>
          <a:lstStyle/>
          <a:p>
            <a:r>
              <a:rPr lang="en-US"/>
              <a:t>Click to edit Master title style</a:t>
            </a:r>
            <a:endParaRPr lang="en-GB"/>
          </a:p>
        </p:txBody>
      </p:sp>
      <p:grpSp>
        <p:nvGrpSpPr>
          <p:cNvPr id="27" name="Group 26">
            <a:extLst>
              <a:ext uri="{FF2B5EF4-FFF2-40B4-BE49-F238E27FC236}">
                <a16:creationId xmlns:a16="http://schemas.microsoft.com/office/drawing/2014/main" id="{FD78705A-DCC5-4C39-8BC7-0071FE0B6E9D}"/>
              </a:ext>
            </a:extLst>
          </p:cNvPr>
          <p:cNvGrpSpPr/>
          <p:nvPr userDrawn="1"/>
        </p:nvGrpSpPr>
        <p:grpSpPr>
          <a:xfrm>
            <a:off x="12275233" y="1"/>
            <a:ext cx="2706315" cy="2781137"/>
            <a:chOff x="3528102" y="847657"/>
            <a:chExt cx="2029736" cy="2085853"/>
          </a:xfrm>
        </p:grpSpPr>
        <p:sp>
          <p:nvSpPr>
            <p:cNvPr id="28" name="Guidance note">
              <a:extLst>
                <a:ext uri="{FF2B5EF4-FFF2-40B4-BE49-F238E27FC236}">
                  <a16:creationId xmlns:a16="http://schemas.microsoft.com/office/drawing/2014/main" id="{C6E2522F-9DAA-41D3-8636-CA2AD6DF26DE}"/>
                </a:ext>
              </a:extLst>
            </p:cNvPr>
            <p:cNvSpPr/>
            <p:nvPr/>
          </p:nvSpPr>
          <p:spPr>
            <a:xfrm>
              <a:off x="3528102" y="847657"/>
              <a:ext cx="2029736" cy="208585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29" name="Group 28">
              <a:extLst>
                <a:ext uri="{FF2B5EF4-FFF2-40B4-BE49-F238E27FC236}">
                  <a16:creationId xmlns:a16="http://schemas.microsoft.com/office/drawing/2014/main" id="{BF8CA62A-2C50-48E5-8954-5C3104C2B475}"/>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31" name="Picture 3">
                <a:extLst>
                  <a:ext uri="{FF2B5EF4-FFF2-40B4-BE49-F238E27FC236}">
                    <a16:creationId xmlns:a16="http://schemas.microsoft.com/office/drawing/2014/main" id="{37ACEAC6-5EC9-49C5-A059-7A0DC1FCC3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32" name="Rounded Rectangle 20">
                <a:extLst>
                  <a:ext uri="{FF2B5EF4-FFF2-40B4-BE49-F238E27FC236}">
                    <a16:creationId xmlns:a16="http://schemas.microsoft.com/office/drawing/2014/main" id="{13E90BA5-7852-4BC3-A7C6-1D57B4B47762}"/>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1219170" eaLnBrk="1" fontAlgn="auto" latinLnBrk="0" hangingPunct="1">
                  <a:lnSpc>
                    <a:spcPct val="100000"/>
                  </a:lnSpc>
                  <a:spcBef>
                    <a:spcPts val="0"/>
                  </a:spcBef>
                  <a:spcAft>
                    <a:spcPts val="364"/>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
        <p:nvSpPr>
          <p:cNvPr id="33" name="Guidance note">
            <a:extLst>
              <a:ext uri="{FF2B5EF4-FFF2-40B4-BE49-F238E27FC236}">
                <a16:creationId xmlns:a16="http://schemas.microsoft.com/office/drawing/2014/main" id="{395CA386-D2EE-45ED-B3EB-20DC32FFECC9}"/>
              </a:ext>
            </a:extLst>
          </p:cNvPr>
          <p:cNvSpPr/>
          <p:nvPr userDrawn="1"/>
        </p:nvSpPr>
        <p:spPr>
          <a:xfrm>
            <a:off x="12275233" y="2890202"/>
            <a:ext cx="2706315" cy="1328044"/>
          </a:xfrm>
          <a:prstGeom prst="rect">
            <a:avLst/>
          </a:prstGeom>
          <a:solidFill>
            <a:sysClr val="window" lastClr="FFFFFF">
              <a:lumMod val="95000"/>
            </a:sysClr>
          </a:solidFill>
          <a:ln w="6350" cap="flat" cmpd="sng" algn="ctr">
            <a:noFill/>
            <a:prstDash val="solid"/>
            <a:miter lim="800000"/>
          </a:ln>
          <a:effectLst/>
        </p:spPr>
        <p:txBody>
          <a:bodyPr wrap="square" lIns="48000" tIns="48000" rIns="48000" bIns="48000" rtlCol="0" anchor="t" anchorCtr="0">
            <a:spAutoFit/>
          </a:bodyPr>
          <a:lstStyle/>
          <a:p>
            <a:pPr marL="0" marR="0" lvl="2" indent="0" defTabSz="1219170" eaLnBrk="1" fontAlgn="auto" latinLnBrk="0" hangingPunct="1">
              <a:lnSpc>
                <a:spcPct val="100000"/>
              </a:lnSpc>
              <a:spcBef>
                <a:spcPts val="0"/>
              </a:spcBef>
              <a:spcAft>
                <a:spcPts val="0"/>
              </a:spcAft>
              <a:buClr>
                <a:srgbClr val="4472C4"/>
              </a:buClr>
              <a:buSzTx/>
              <a:buFont typeface="Arial" panose="020B0604020202020204" pitchFamily="34" charset="0"/>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Insert a chart</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chart icon and select the chart you require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On the Insert tab choose ‘Chart’ and from the available options choose the type of chart you require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Format the chart</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the chart title text box</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source and notes</a:t>
            </a:r>
          </a:p>
          <a:p>
            <a:pPr marL="0" marR="0" lvl="2" indent="0" defTabSz="1219170" eaLnBrk="1" fontAlgn="auto" latinLnBrk="0" hangingPunct="1">
              <a:lnSpc>
                <a:spcPct val="100000"/>
              </a:lnSpc>
              <a:spcBef>
                <a:spcPts val="0"/>
              </a:spcBef>
              <a:spcAft>
                <a:spcPts val="0"/>
              </a:spcAft>
              <a:buClr>
                <a:srgbClr val="4472C4"/>
              </a:buClr>
              <a:buSzTx/>
              <a:buFont typeface="Arial" panose="020B0604020202020204" pitchFamily="34" charset="0"/>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existing chart</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existing chart and delete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steps for inserting a chart above</a:t>
            </a:r>
          </a:p>
        </p:txBody>
      </p:sp>
      <p:sp>
        <p:nvSpPr>
          <p:cNvPr id="17" name="Footer Placeholder 1">
            <a:extLst>
              <a:ext uri="{FF2B5EF4-FFF2-40B4-BE49-F238E27FC236}">
                <a16:creationId xmlns:a16="http://schemas.microsoft.com/office/drawing/2014/main" id="{486B2A96-0DE9-43D1-BCD8-6AEA686FF5DE}"/>
              </a:ext>
            </a:extLst>
          </p:cNvPr>
          <p:cNvSpPr txBox="1">
            <a:spLocks/>
          </p:cNvSpPr>
          <p:nvPr userDrawn="1"/>
        </p:nvSpPr>
        <p:spPr>
          <a:xfrm>
            <a:off x="628650" y="6320501"/>
            <a:ext cx="1216077" cy="22576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1318651" algn="l"/>
              </a:tabLst>
            </a:pPr>
            <a:r>
              <a:rPr lang="en-GB" sz="1467" b="1">
                <a:solidFill>
                  <a:schemeClr val="tx2"/>
                </a:solidFill>
              </a:rPr>
              <a:t>National Grid </a:t>
            </a:r>
          </a:p>
        </p:txBody>
      </p:sp>
      <p:sp>
        <p:nvSpPr>
          <p:cNvPr id="18" name="Footer Placeholder 2">
            <a:extLst>
              <a:ext uri="{FF2B5EF4-FFF2-40B4-BE49-F238E27FC236}">
                <a16:creationId xmlns:a16="http://schemas.microsoft.com/office/drawing/2014/main" id="{78C3AFF4-A00F-4F00-967E-CCA7B3C42EF5}"/>
              </a:ext>
            </a:extLst>
          </p:cNvPr>
          <p:cNvSpPr>
            <a:spLocks noGrp="1"/>
          </p:cNvSpPr>
          <p:nvPr>
            <p:ph type="ftr" sz="quarter" idx="10"/>
          </p:nvPr>
        </p:nvSpPr>
        <p:spPr>
          <a:xfrm>
            <a:off x="1917700" y="6330825"/>
            <a:ext cx="9322638" cy="215444"/>
          </a:xfrm>
          <a:prstGeom prst="rect">
            <a:avLst/>
          </a:prstGeom>
        </p:spPr>
        <p:txBody>
          <a:bodyPr wrap="square" lIns="0" tIns="0" rIns="0" bIns="0" anchor="b">
            <a:spAutoFit/>
          </a:bodyPr>
          <a:lstStyle>
            <a:defPPr>
              <a:defRPr lang="en-GB"/>
            </a:defPPr>
            <a:lvl1pPr marL="0" indent="0" algn="l" rtl="0" eaLnBrk="1" fontAlgn="base" hangingPunct="1">
              <a:spcBef>
                <a:spcPct val="0"/>
              </a:spcBef>
              <a:spcAft>
                <a:spcPts val="800"/>
              </a:spcAft>
              <a:buClr>
                <a:schemeClr val="tx1"/>
              </a:buClr>
              <a:buFontTx/>
              <a:buNone/>
              <a:defRPr lang="en-GB" sz="1400" b="0" dirty="0">
                <a:solidFill>
                  <a:schemeClr val="tx2"/>
                </a:solidFill>
                <a:latin typeface="+mn-lt"/>
                <a:ea typeface="+mn-ea"/>
                <a:cs typeface="+mn-cs"/>
              </a:defRPr>
            </a:lvl1pPr>
            <a:lvl2pPr marL="0" indent="0" algn="l" rtl="0" eaLnBrk="1" fontAlgn="base" hangingPunct="1">
              <a:spcBef>
                <a:spcPct val="0"/>
              </a:spcBef>
              <a:spcAft>
                <a:spcPts val="800"/>
              </a:spcAft>
              <a:buClr>
                <a:schemeClr val="tx1"/>
              </a:buClr>
              <a:buFontTx/>
              <a:buNone/>
              <a:defRPr sz="2400">
                <a:solidFill>
                  <a:schemeClr val="tx1"/>
                </a:solidFill>
                <a:latin typeface="+mn-lt"/>
                <a:ea typeface="+mn-ea"/>
              </a:defRPr>
            </a:lvl2pPr>
            <a:lvl3pPr marL="359991"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3pPr>
            <a:lvl4pPr marL="719982"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4pPr>
            <a:lvl5pPr marL="1079973"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5pPr>
            <a:lvl6pPr marL="0" indent="-359991" algn="l" rtl="0" eaLnBrk="1" fontAlgn="base" hangingPunct="1">
              <a:spcBef>
                <a:spcPct val="0"/>
              </a:spcBef>
              <a:spcAft>
                <a:spcPts val="800"/>
              </a:spcAft>
              <a:buClr>
                <a:schemeClr val="accent1"/>
              </a:buClr>
              <a:buFont typeface="+mj-lt"/>
              <a:buAutoNum type="arabicPeriod"/>
              <a:defRPr sz="2400">
                <a:solidFill>
                  <a:schemeClr val="tx1"/>
                </a:solidFill>
                <a:latin typeface="+mn-lt"/>
                <a:ea typeface="+mn-ea"/>
              </a:defRPr>
            </a:lvl6pPr>
            <a:lvl7pPr marL="719982" indent="-359991" algn="l" rtl="0" eaLnBrk="1" fontAlgn="base" hangingPunct="1">
              <a:spcBef>
                <a:spcPct val="0"/>
              </a:spcBef>
              <a:spcAft>
                <a:spcPts val="800"/>
              </a:spcAft>
              <a:buClr>
                <a:schemeClr val="accent1"/>
              </a:buClr>
              <a:buFont typeface="+mj-lt"/>
              <a:buAutoNum type="alphaLcPeriod"/>
              <a:defRPr sz="2400">
                <a:solidFill>
                  <a:schemeClr val="tx1"/>
                </a:solidFill>
                <a:latin typeface="+mn-lt"/>
                <a:ea typeface="+mn-ea"/>
              </a:defRPr>
            </a:lvl7pPr>
            <a:lvl8pPr marL="1079973" indent="-359991" algn="l" rtl="0" eaLnBrk="1" fontAlgn="base" hangingPunct="1">
              <a:spcBef>
                <a:spcPct val="0"/>
              </a:spcBef>
              <a:spcAft>
                <a:spcPts val="800"/>
              </a:spcAft>
              <a:buClr>
                <a:schemeClr val="accent1"/>
              </a:buClr>
              <a:buFont typeface="+mj-lt"/>
              <a:buAutoNum type="romanLcPeriod"/>
              <a:defRPr sz="2400">
                <a:solidFill>
                  <a:schemeClr val="tx1"/>
                </a:solidFill>
                <a:latin typeface="+mn-lt"/>
                <a:ea typeface="+mn-ea"/>
              </a:defRPr>
            </a:lvl8pPr>
            <a:lvl9pPr marL="0" indent="0" algn="l" rtl="0" eaLnBrk="1" fontAlgn="base" hangingPunct="1">
              <a:spcBef>
                <a:spcPct val="0"/>
              </a:spcBef>
              <a:spcAft>
                <a:spcPts val="800"/>
              </a:spcAft>
              <a:buClr>
                <a:schemeClr val="tx1"/>
              </a:buClr>
              <a:buFontTx/>
              <a:buNone/>
              <a:defRPr sz="3200">
                <a:solidFill>
                  <a:schemeClr val="accent2"/>
                </a:solidFill>
                <a:latin typeface="+mn-lt"/>
                <a:ea typeface="+mn-ea"/>
              </a:defRPr>
            </a:lvl9pPr>
          </a:lstStyle>
          <a:p>
            <a:pPr>
              <a:tabLst>
                <a:tab pos="1318651" algn="l"/>
              </a:tabLst>
            </a:pPr>
            <a:r>
              <a:rPr lang="fr-FR"/>
              <a:t>| [Insert document title] | [Insert date]</a:t>
            </a:r>
          </a:p>
        </p:txBody>
      </p:sp>
    </p:spTree>
    <p:extLst>
      <p:ext uri="{BB962C8B-B14F-4D97-AF65-F5344CB8AC3E}">
        <p14:creationId xmlns:p14="http://schemas.microsoft.com/office/powerpoint/2010/main" val="1666414089"/>
      </p:ext>
    </p:extLst>
  </p:cSld>
  <p:clrMapOvr>
    <a:masterClrMapping/>
  </p:clrMapOvr>
  <p:extLst>
    <p:ext uri="{DCECCB84-F9BA-43D5-87BE-67443E8EF086}">
      <p15:sldGuideLst xmlns:p15="http://schemas.microsoft.com/office/powerpoint/2012/main"/>
    </p:ext>
  </p:extLst>
</p:sldLayout>
</file>

<file path=ppt/slideLayouts/slideLayout169.xml><?xml version="1.0" encoding="utf-8"?>
<p:sldLayout xmlns:a="http://schemas.openxmlformats.org/drawingml/2006/main" xmlns:r="http://schemas.openxmlformats.org/officeDocument/2006/relationships" xmlns:p="http://schemas.openxmlformats.org/presentationml/2006/main" preserve="1" userDrawn="1">
  <p:cSld name="Full chart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820A5-9B9A-4B03-84D6-6834D49C12D6}"/>
              </a:ext>
            </a:extLst>
          </p:cNvPr>
          <p:cNvSpPr>
            <a:spLocks noGrp="1"/>
          </p:cNvSpPr>
          <p:nvPr>
            <p:ph type="title"/>
          </p:nvPr>
        </p:nvSpPr>
        <p:spPr/>
        <p:txBody>
          <a:bodyPr/>
          <a:lstStyle/>
          <a:p>
            <a:r>
              <a:rPr lang="en-US"/>
              <a:t>Click to edit Master title style</a:t>
            </a:r>
            <a:endParaRPr lang="en-GB"/>
          </a:p>
        </p:txBody>
      </p:sp>
      <p:sp>
        <p:nvSpPr>
          <p:cNvPr id="4" name="Chart Placeholder 5">
            <a:extLst>
              <a:ext uri="{FF2B5EF4-FFF2-40B4-BE49-F238E27FC236}">
                <a16:creationId xmlns:a16="http://schemas.microsoft.com/office/drawing/2014/main" id="{BB756EA4-8862-4B57-AC57-F64C8CF382CB}"/>
              </a:ext>
            </a:extLst>
          </p:cNvPr>
          <p:cNvSpPr>
            <a:spLocks noGrp="1"/>
          </p:cNvSpPr>
          <p:nvPr>
            <p:ph type="chart" sz="quarter" idx="15" hasCustomPrompt="1"/>
          </p:nvPr>
        </p:nvSpPr>
        <p:spPr>
          <a:xfrm>
            <a:off x="630000" y="1416667"/>
            <a:ext cx="10933350" cy="4605251"/>
          </a:xfrm>
          <a:prstGeom prst="rect">
            <a:avLst/>
          </a:prstGeom>
        </p:spPr>
        <p:txBody>
          <a:bodyPr>
            <a:noAutofit/>
          </a:bodyPr>
          <a:lstStyle>
            <a:lvl1pPr>
              <a:defRPr>
                <a:solidFill>
                  <a:schemeClr val="accent1"/>
                </a:solidFill>
              </a:defRPr>
            </a:lvl1pPr>
          </a:lstStyle>
          <a:p>
            <a:r>
              <a:rPr lang="en-GB"/>
              <a:t> </a:t>
            </a:r>
          </a:p>
        </p:txBody>
      </p:sp>
      <p:sp>
        <p:nvSpPr>
          <p:cNvPr id="12" name="Guidance note">
            <a:extLst>
              <a:ext uri="{FF2B5EF4-FFF2-40B4-BE49-F238E27FC236}">
                <a16:creationId xmlns:a16="http://schemas.microsoft.com/office/drawing/2014/main" id="{DF4D906A-19FE-4A37-9F71-EBD603DB8313}"/>
              </a:ext>
            </a:extLst>
          </p:cNvPr>
          <p:cNvSpPr/>
          <p:nvPr userDrawn="1"/>
        </p:nvSpPr>
        <p:spPr>
          <a:xfrm>
            <a:off x="12275233" y="1"/>
            <a:ext cx="2706315" cy="1328044"/>
          </a:xfrm>
          <a:prstGeom prst="rect">
            <a:avLst/>
          </a:prstGeom>
          <a:solidFill>
            <a:sysClr val="window" lastClr="FFFFFF">
              <a:lumMod val="95000"/>
            </a:sysClr>
          </a:solidFill>
          <a:ln w="6350" cap="flat" cmpd="sng" algn="ctr">
            <a:noFill/>
            <a:prstDash val="solid"/>
            <a:miter lim="800000"/>
          </a:ln>
          <a:effectLst/>
        </p:spPr>
        <p:txBody>
          <a:bodyPr wrap="square" lIns="48000" tIns="48000" rIns="48000" bIns="48000" rtlCol="0" anchor="t" anchorCtr="0">
            <a:spAutoFit/>
          </a:bodyPr>
          <a:lstStyle/>
          <a:p>
            <a:pPr marL="0" marR="0" lvl="2" indent="0" defTabSz="1219170" eaLnBrk="1" fontAlgn="auto" latinLnBrk="0" hangingPunct="1">
              <a:lnSpc>
                <a:spcPct val="100000"/>
              </a:lnSpc>
              <a:spcBef>
                <a:spcPts val="0"/>
              </a:spcBef>
              <a:spcAft>
                <a:spcPts val="0"/>
              </a:spcAft>
              <a:buClr>
                <a:srgbClr val="4472C4"/>
              </a:buClr>
              <a:buSzTx/>
              <a:buFont typeface="Arial" panose="020B0604020202020204" pitchFamily="34" charset="0"/>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Insert a chart</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chart icon and select the chart you require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On the Insert tab choose ‘Chart’ and from the available options choose the type of chart you require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Format the chart</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the chart title text box</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source and notes</a:t>
            </a:r>
          </a:p>
          <a:p>
            <a:pPr marL="0" marR="0" lvl="2" indent="0" defTabSz="1219170" eaLnBrk="1" fontAlgn="auto" latinLnBrk="0" hangingPunct="1">
              <a:lnSpc>
                <a:spcPct val="100000"/>
              </a:lnSpc>
              <a:spcBef>
                <a:spcPts val="0"/>
              </a:spcBef>
              <a:spcAft>
                <a:spcPts val="0"/>
              </a:spcAft>
              <a:buClr>
                <a:srgbClr val="4472C4"/>
              </a:buClr>
              <a:buSzTx/>
              <a:buFont typeface="Arial" panose="020B0604020202020204" pitchFamily="34" charset="0"/>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existing chart</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existing chart and delete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steps for inserting a chart above</a:t>
            </a:r>
          </a:p>
        </p:txBody>
      </p:sp>
      <p:sp>
        <p:nvSpPr>
          <p:cNvPr id="7" name="Footer Placeholder 1">
            <a:extLst>
              <a:ext uri="{FF2B5EF4-FFF2-40B4-BE49-F238E27FC236}">
                <a16:creationId xmlns:a16="http://schemas.microsoft.com/office/drawing/2014/main" id="{D52687A6-8FCC-46F4-B74A-16A61DDE2052}"/>
              </a:ext>
            </a:extLst>
          </p:cNvPr>
          <p:cNvSpPr txBox="1">
            <a:spLocks/>
          </p:cNvSpPr>
          <p:nvPr userDrawn="1"/>
        </p:nvSpPr>
        <p:spPr>
          <a:xfrm>
            <a:off x="628650" y="6320501"/>
            <a:ext cx="1216077" cy="22576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1318651" algn="l"/>
              </a:tabLst>
            </a:pPr>
            <a:r>
              <a:rPr lang="en-GB" sz="1467" b="1">
                <a:solidFill>
                  <a:schemeClr val="tx2"/>
                </a:solidFill>
              </a:rPr>
              <a:t>National Grid </a:t>
            </a:r>
          </a:p>
        </p:txBody>
      </p:sp>
      <p:sp>
        <p:nvSpPr>
          <p:cNvPr id="8" name="Footer Placeholder 2">
            <a:extLst>
              <a:ext uri="{FF2B5EF4-FFF2-40B4-BE49-F238E27FC236}">
                <a16:creationId xmlns:a16="http://schemas.microsoft.com/office/drawing/2014/main" id="{6BD1BC77-DDE6-4865-94F6-8BEEF463F4D3}"/>
              </a:ext>
            </a:extLst>
          </p:cNvPr>
          <p:cNvSpPr>
            <a:spLocks noGrp="1"/>
          </p:cNvSpPr>
          <p:nvPr>
            <p:ph type="ftr" sz="quarter" idx="10"/>
          </p:nvPr>
        </p:nvSpPr>
        <p:spPr>
          <a:xfrm>
            <a:off x="1917700" y="6330825"/>
            <a:ext cx="9322638" cy="215444"/>
          </a:xfrm>
          <a:prstGeom prst="rect">
            <a:avLst/>
          </a:prstGeom>
        </p:spPr>
        <p:txBody>
          <a:bodyPr wrap="square" lIns="0" tIns="0" rIns="0" bIns="0" anchor="b">
            <a:spAutoFit/>
          </a:bodyPr>
          <a:lstStyle>
            <a:defPPr>
              <a:defRPr lang="en-GB"/>
            </a:defPPr>
            <a:lvl1pPr marL="0" indent="0" algn="l" rtl="0" eaLnBrk="1" fontAlgn="base" hangingPunct="1">
              <a:spcBef>
                <a:spcPct val="0"/>
              </a:spcBef>
              <a:spcAft>
                <a:spcPts val="800"/>
              </a:spcAft>
              <a:buClr>
                <a:schemeClr val="tx1"/>
              </a:buClr>
              <a:buFontTx/>
              <a:buNone/>
              <a:defRPr lang="en-GB" sz="1400" b="0" dirty="0">
                <a:solidFill>
                  <a:schemeClr val="tx2"/>
                </a:solidFill>
                <a:latin typeface="+mn-lt"/>
                <a:ea typeface="+mn-ea"/>
                <a:cs typeface="+mn-cs"/>
              </a:defRPr>
            </a:lvl1pPr>
            <a:lvl2pPr marL="0" indent="0" algn="l" rtl="0" eaLnBrk="1" fontAlgn="base" hangingPunct="1">
              <a:spcBef>
                <a:spcPct val="0"/>
              </a:spcBef>
              <a:spcAft>
                <a:spcPts val="800"/>
              </a:spcAft>
              <a:buClr>
                <a:schemeClr val="tx1"/>
              </a:buClr>
              <a:buFontTx/>
              <a:buNone/>
              <a:defRPr sz="2400">
                <a:solidFill>
                  <a:schemeClr val="tx1"/>
                </a:solidFill>
                <a:latin typeface="+mn-lt"/>
                <a:ea typeface="+mn-ea"/>
              </a:defRPr>
            </a:lvl2pPr>
            <a:lvl3pPr marL="359991"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3pPr>
            <a:lvl4pPr marL="719982"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4pPr>
            <a:lvl5pPr marL="1079973"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5pPr>
            <a:lvl6pPr marL="0" indent="-359991" algn="l" rtl="0" eaLnBrk="1" fontAlgn="base" hangingPunct="1">
              <a:spcBef>
                <a:spcPct val="0"/>
              </a:spcBef>
              <a:spcAft>
                <a:spcPts val="800"/>
              </a:spcAft>
              <a:buClr>
                <a:schemeClr val="accent1"/>
              </a:buClr>
              <a:buFont typeface="+mj-lt"/>
              <a:buAutoNum type="arabicPeriod"/>
              <a:defRPr sz="2400">
                <a:solidFill>
                  <a:schemeClr val="tx1"/>
                </a:solidFill>
                <a:latin typeface="+mn-lt"/>
                <a:ea typeface="+mn-ea"/>
              </a:defRPr>
            </a:lvl6pPr>
            <a:lvl7pPr marL="719982" indent="-359991" algn="l" rtl="0" eaLnBrk="1" fontAlgn="base" hangingPunct="1">
              <a:spcBef>
                <a:spcPct val="0"/>
              </a:spcBef>
              <a:spcAft>
                <a:spcPts val="800"/>
              </a:spcAft>
              <a:buClr>
                <a:schemeClr val="accent1"/>
              </a:buClr>
              <a:buFont typeface="+mj-lt"/>
              <a:buAutoNum type="alphaLcPeriod"/>
              <a:defRPr sz="2400">
                <a:solidFill>
                  <a:schemeClr val="tx1"/>
                </a:solidFill>
                <a:latin typeface="+mn-lt"/>
                <a:ea typeface="+mn-ea"/>
              </a:defRPr>
            </a:lvl7pPr>
            <a:lvl8pPr marL="1079973" indent="-359991" algn="l" rtl="0" eaLnBrk="1" fontAlgn="base" hangingPunct="1">
              <a:spcBef>
                <a:spcPct val="0"/>
              </a:spcBef>
              <a:spcAft>
                <a:spcPts val="800"/>
              </a:spcAft>
              <a:buClr>
                <a:schemeClr val="accent1"/>
              </a:buClr>
              <a:buFont typeface="+mj-lt"/>
              <a:buAutoNum type="romanLcPeriod"/>
              <a:defRPr sz="2400">
                <a:solidFill>
                  <a:schemeClr val="tx1"/>
                </a:solidFill>
                <a:latin typeface="+mn-lt"/>
                <a:ea typeface="+mn-ea"/>
              </a:defRPr>
            </a:lvl8pPr>
            <a:lvl9pPr marL="0" indent="0" algn="l" rtl="0" eaLnBrk="1" fontAlgn="base" hangingPunct="1">
              <a:spcBef>
                <a:spcPct val="0"/>
              </a:spcBef>
              <a:spcAft>
                <a:spcPts val="800"/>
              </a:spcAft>
              <a:buClr>
                <a:schemeClr val="tx1"/>
              </a:buClr>
              <a:buFontTx/>
              <a:buNone/>
              <a:defRPr sz="3200">
                <a:solidFill>
                  <a:schemeClr val="accent2"/>
                </a:solidFill>
                <a:latin typeface="+mn-lt"/>
                <a:ea typeface="+mn-ea"/>
              </a:defRPr>
            </a:lvl9pPr>
          </a:lstStyle>
          <a:p>
            <a:pPr>
              <a:tabLst>
                <a:tab pos="1318651" algn="l"/>
              </a:tabLst>
            </a:pPr>
            <a:r>
              <a:rPr lang="fr-FR"/>
              <a:t>| [Insert document title] | [Insert date]</a:t>
            </a:r>
          </a:p>
        </p:txBody>
      </p:sp>
    </p:spTree>
    <p:extLst>
      <p:ext uri="{BB962C8B-B14F-4D97-AF65-F5344CB8AC3E}">
        <p14:creationId xmlns:p14="http://schemas.microsoft.com/office/powerpoint/2010/main" val="46992878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Green arrow one third">
    <p:bg>
      <p:bgPr>
        <a:solidFill>
          <a:srgbClr val="F2F2F2"/>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414807819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8434" name="think-cell Slide" r:id="rId5" imgW="383" imgH="384" progId="TCLayout.ActiveDocument.1">
                  <p:embed/>
                </p:oleObj>
              </mc:Choice>
              <mc:Fallback>
                <p:oleObj name="think-cell Slide" r:id="rId5" imgW="383" imgH="384" progId="TCLayout.ActiveDocument.1">
                  <p:embed/>
                  <p:pic>
                    <p:nvPicPr>
                      <p:cNvPr id="3" name="Object 2"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44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13" name="Pentagon 3"/>
          <p:cNvSpPr/>
          <p:nvPr userDrawn="1"/>
        </p:nvSpPr>
        <p:spPr bwMode="white">
          <a:xfrm>
            <a:off x="1" y="0"/>
            <a:ext cx="5426920" cy="6858000"/>
          </a:xfrm>
          <a:prstGeom prst="homePlate">
            <a:avLst>
              <a:gd name="adj" fmla="val 12939"/>
            </a:avLst>
          </a:prstGeom>
          <a:gradFill flip="none" rotWithShape="1">
            <a:gsLst>
              <a:gs pos="0">
                <a:srgbClr val="00148C"/>
              </a:gs>
              <a:gs pos="100000">
                <a:srgbClr val="000F69"/>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a:solidFill>
                <a:prstClr val="white"/>
              </a:solidFill>
              <a:latin typeface="+mn-lt"/>
              <a:ea typeface="+mn-ea"/>
              <a:cs typeface="+mn-cs"/>
              <a:sym typeface="+mn-lt"/>
            </a:endParaRPr>
          </a:p>
        </p:txBody>
      </p:sp>
      <p:sp>
        <p:nvSpPr>
          <p:cNvPr id="14"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1">
                <a:solidFill>
                  <a:srgbClr val="FFFFFF"/>
                </a:solidFill>
                <a:latin typeface="+mj-lt"/>
                <a:ea typeface="+mj-ea"/>
                <a:cs typeface="+mj-cs"/>
                <a:sym typeface="+mj-lt"/>
              </a:defRPr>
            </a:lvl1pPr>
          </a:lstStyle>
          <a:p>
            <a:r>
              <a:rPr lang="en-US"/>
              <a:t>Click to add title</a:t>
            </a:r>
          </a:p>
        </p:txBody>
      </p:sp>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ea typeface="+mn-ea"/>
                <a:cs typeface="+mn-cs"/>
                <a:sym typeface="+mn-lt"/>
              </a:defRPr>
            </a:lvl1pPr>
          </a:lstStyle>
          <a:p>
            <a:endParaRPr lang="en-US"/>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lumMod val="50000"/>
                </a:schemeClr>
              </a:solidFill>
              <a:latin typeface="+mn-lt"/>
              <a:ea typeface="+mn-ea"/>
              <a:cs typeface="+mn-cs"/>
              <a:sym typeface="+mn-lt"/>
            </a:endParaRPr>
          </a:p>
        </p:txBody>
      </p:sp>
      <p:sp>
        <p:nvSpPr>
          <p:cNvPr id="17"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ea typeface="+mn-ea"/>
                <a:cs typeface="+mn-cs"/>
                <a:sym typeface="+mn-lt"/>
              </a:rPr>
              <a:t>Copyright © 2021 by Boston Consulting Group. All rights reserved.</a:t>
            </a:r>
          </a:p>
        </p:txBody>
      </p:sp>
      <p:pic>
        <p:nvPicPr>
          <p:cNvPr id="9" name="Picture 8"/>
          <p:cNvPicPr>
            <a:picLocks noChangeAspect="1"/>
          </p:cNvPicPr>
          <p:nvPr userDrawn="1"/>
        </p:nvPicPr>
        <p:blipFill rotWithShape="1">
          <a:blip r:embed="rId7">
            <a:extLst>
              <a:ext uri="{28A0092B-C50C-407E-A947-70E740481C1C}">
                <a14:useLocalDpi xmlns:a14="http://schemas.microsoft.com/office/drawing/2010/main" val="0"/>
              </a:ext>
            </a:extLst>
          </a:blip>
          <a:srcRect t="7562" b="6867"/>
          <a:stretch/>
        </p:blipFill>
        <p:spPr>
          <a:xfrm>
            <a:off x="3578059" y="3416300"/>
            <a:ext cx="2694666" cy="3441700"/>
          </a:xfrm>
          <a:custGeom>
            <a:avLst/>
            <a:gdLst>
              <a:gd name="connsiteX0" fmla="*/ 2040063 w 2694666"/>
              <a:gd name="connsiteY0" fmla="*/ 0 h 3441700"/>
              <a:gd name="connsiteX1" fmla="*/ 2694666 w 2694666"/>
              <a:gd name="connsiteY1" fmla="*/ 0 h 3441700"/>
              <a:gd name="connsiteX2" fmla="*/ 2694666 w 2694666"/>
              <a:gd name="connsiteY2" fmla="*/ 3441700 h 3441700"/>
              <a:gd name="connsiteX3" fmla="*/ 1510783 w 2694666"/>
              <a:gd name="connsiteY3" fmla="*/ 3441700 h 3441700"/>
              <a:gd name="connsiteX4" fmla="*/ 1816742 w 2694666"/>
              <a:gd name="connsiteY4" fmla="*/ 365420 h 3441700"/>
              <a:gd name="connsiteX5" fmla="*/ 2022641 w 2694666"/>
              <a:gd name="connsiteY5" fmla="*/ 379413 h 3441700"/>
              <a:gd name="connsiteX6" fmla="*/ 0 w 2694666"/>
              <a:gd name="connsiteY6" fmla="*/ 0 h 3441700"/>
              <a:gd name="connsiteX7" fmla="*/ 1846270 w 2694666"/>
              <a:gd name="connsiteY7" fmla="*/ 0 h 3441700"/>
              <a:gd name="connsiteX8" fmla="*/ 1848810 w 2694666"/>
              <a:gd name="connsiteY8" fmla="*/ 12700 h 3441700"/>
              <a:gd name="connsiteX9" fmla="*/ 1777372 w 2694666"/>
              <a:gd name="connsiteY9" fmla="*/ 362744 h 3441700"/>
              <a:gd name="connsiteX10" fmla="*/ 1780172 w 2694666"/>
              <a:gd name="connsiteY10" fmla="*/ 362934 h 3441700"/>
              <a:gd name="connsiteX11" fmla="*/ 1144340 w 2694666"/>
              <a:gd name="connsiteY11" fmla="*/ 3441700 h 3441700"/>
              <a:gd name="connsiteX12" fmla="*/ 0 w 2694666"/>
              <a:gd name="connsiteY12" fmla="*/ 3441700 h 344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94666" h="344170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p:spPr>
      </p:pic>
    </p:spTree>
    <p:extLst>
      <p:ext uri="{BB962C8B-B14F-4D97-AF65-F5344CB8AC3E}">
        <p14:creationId xmlns:p14="http://schemas.microsoft.com/office/powerpoint/2010/main" val="246261968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70.xml><?xml version="1.0" encoding="utf-8"?>
<p:sldLayout xmlns:a="http://schemas.openxmlformats.org/drawingml/2006/main" xmlns:r="http://schemas.openxmlformats.org/officeDocument/2006/relationships" xmlns:p="http://schemas.openxmlformats.org/presentationml/2006/main" preserve="1" userDrawn="1">
  <p:cSld name="Title + chart">
    <p:spTree>
      <p:nvGrpSpPr>
        <p:cNvPr id="1" name=""/>
        <p:cNvGrpSpPr/>
        <p:nvPr/>
      </p:nvGrpSpPr>
      <p:grpSpPr>
        <a:xfrm>
          <a:off x="0" y="0"/>
          <a:ext cx="0" cy="0"/>
          <a:chOff x="0" y="0"/>
          <a:chExt cx="0" cy="0"/>
        </a:xfrm>
      </p:grpSpPr>
      <p:sp>
        <p:nvSpPr>
          <p:cNvPr id="19" name="Chart Placeholder 5"/>
          <p:cNvSpPr>
            <a:spLocks noGrp="1"/>
          </p:cNvSpPr>
          <p:nvPr>
            <p:ph type="chart" sz="quarter" idx="15" hasCustomPrompt="1"/>
          </p:nvPr>
        </p:nvSpPr>
        <p:spPr>
          <a:xfrm>
            <a:off x="630000" y="1416667"/>
            <a:ext cx="7193200" cy="4605251"/>
          </a:xfrm>
          <a:prstGeom prst="rect">
            <a:avLst/>
          </a:prstGeom>
        </p:spPr>
        <p:txBody>
          <a:bodyPr>
            <a:noAutofit/>
          </a:bodyPr>
          <a:lstStyle>
            <a:lvl1pPr>
              <a:defRPr>
                <a:solidFill>
                  <a:schemeClr val="accent1"/>
                </a:solidFill>
              </a:defRPr>
            </a:lvl1pPr>
          </a:lstStyle>
          <a:p>
            <a:endParaRPr/>
          </a:p>
        </p:txBody>
      </p:sp>
      <p:sp>
        <p:nvSpPr>
          <p:cNvPr id="5" name="Text Placeholder 4">
            <a:extLst>
              <a:ext uri="{FF2B5EF4-FFF2-40B4-BE49-F238E27FC236}">
                <a16:creationId xmlns:a16="http://schemas.microsoft.com/office/drawing/2014/main" id="{64AF0A20-4521-4105-B244-E4D7D8DC46D9}"/>
              </a:ext>
            </a:extLst>
          </p:cNvPr>
          <p:cNvSpPr>
            <a:spLocks noGrp="1"/>
          </p:cNvSpPr>
          <p:nvPr>
            <p:ph type="body" sz="quarter" idx="17"/>
          </p:nvPr>
        </p:nvSpPr>
        <p:spPr>
          <a:xfrm>
            <a:off x="8304000" y="1416667"/>
            <a:ext cx="3259350" cy="2872581"/>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3" name="Title 2">
            <a:extLst>
              <a:ext uri="{FF2B5EF4-FFF2-40B4-BE49-F238E27FC236}">
                <a16:creationId xmlns:a16="http://schemas.microsoft.com/office/drawing/2014/main" id="{44F3D2E9-D3DF-4073-8942-F51EDC9F9BC9}"/>
              </a:ext>
            </a:extLst>
          </p:cNvPr>
          <p:cNvSpPr>
            <a:spLocks noGrp="1"/>
          </p:cNvSpPr>
          <p:nvPr>
            <p:ph type="title"/>
          </p:nvPr>
        </p:nvSpPr>
        <p:spPr/>
        <p:txBody>
          <a:bodyPr/>
          <a:lstStyle/>
          <a:p>
            <a:r>
              <a:rPr lang="en-US"/>
              <a:t>Click to edit Master title style</a:t>
            </a:r>
            <a:endParaRPr lang="en-GB"/>
          </a:p>
        </p:txBody>
      </p:sp>
      <p:grpSp>
        <p:nvGrpSpPr>
          <p:cNvPr id="24" name="Group 23">
            <a:extLst>
              <a:ext uri="{FF2B5EF4-FFF2-40B4-BE49-F238E27FC236}">
                <a16:creationId xmlns:a16="http://schemas.microsoft.com/office/drawing/2014/main" id="{554C5F39-EE55-4150-AE38-A7A999F3BA25}"/>
              </a:ext>
            </a:extLst>
          </p:cNvPr>
          <p:cNvGrpSpPr/>
          <p:nvPr userDrawn="1"/>
        </p:nvGrpSpPr>
        <p:grpSpPr>
          <a:xfrm>
            <a:off x="12275233" y="1"/>
            <a:ext cx="2706315" cy="2781137"/>
            <a:chOff x="3528102" y="847657"/>
            <a:chExt cx="2029736" cy="2085853"/>
          </a:xfrm>
        </p:grpSpPr>
        <p:sp>
          <p:nvSpPr>
            <p:cNvPr id="25" name="Guidance note">
              <a:extLst>
                <a:ext uri="{FF2B5EF4-FFF2-40B4-BE49-F238E27FC236}">
                  <a16:creationId xmlns:a16="http://schemas.microsoft.com/office/drawing/2014/main" id="{025D7FB3-CF69-4E08-8922-003EB4E3975F}"/>
                </a:ext>
              </a:extLst>
            </p:cNvPr>
            <p:cNvSpPr/>
            <p:nvPr/>
          </p:nvSpPr>
          <p:spPr>
            <a:xfrm>
              <a:off x="3528102" y="847657"/>
              <a:ext cx="2029736" cy="208585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26" name="Group 25">
              <a:extLst>
                <a:ext uri="{FF2B5EF4-FFF2-40B4-BE49-F238E27FC236}">
                  <a16:creationId xmlns:a16="http://schemas.microsoft.com/office/drawing/2014/main" id="{528045C4-A569-4BC0-A2C6-680DA6826114}"/>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27" name="Picture 3">
                <a:extLst>
                  <a:ext uri="{FF2B5EF4-FFF2-40B4-BE49-F238E27FC236}">
                    <a16:creationId xmlns:a16="http://schemas.microsoft.com/office/drawing/2014/main" id="{0FD70A2C-539C-4A23-AF36-00B08ACFA1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28" name="Rounded Rectangle 20">
                <a:extLst>
                  <a:ext uri="{FF2B5EF4-FFF2-40B4-BE49-F238E27FC236}">
                    <a16:creationId xmlns:a16="http://schemas.microsoft.com/office/drawing/2014/main" id="{A36B5CC0-766A-45B5-97A8-7C56DFCFC8EE}"/>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1219170" eaLnBrk="1" fontAlgn="auto" latinLnBrk="0" hangingPunct="1">
                  <a:lnSpc>
                    <a:spcPct val="100000"/>
                  </a:lnSpc>
                  <a:spcBef>
                    <a:spcPts val="0"/>
                  </a:spcBef>
                  <a:spcAft>
                    <a:spcPts val="364"/>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
        <p:nvSpPr>
          <p:cNvPr id="29" name="Guidance note">
            <a:extLst>
              <a:ext uri="{FF2B5EF4-FFF2-40B4-BE49-F238E27FC236}">
                <a16:creationId xmlns:a16="http://schemas.microsoft.com/office/drawing/2014/main" id="{9FC3F62A-60AD-47BF-8C6C-EA4FD3505A95}"/>
              </a:ext>
            </a:extLst>
          </p:cNvPr>
          <p:cNvSpPr/>
          <p:nvPr userDrawn="1"/>
        </p:nvSpPr>
        <p:spPr>
          <a:xfrm>
            <a:off x="12275233" y="2890202"/>
            <a:ext cx="2706315" cy="1328044"/>
          </a:xfrm>
          <a:prstGeom prst="rect">
            <a:avLst/>
          </a:prstGeom>
          <a:solidFill>
            <a:sysClr val="window" lastClr="FFFFFF">
              <a:lumMod val="95000"/>
            </a:sysClr>
          </a:solidFill>
          <a:ln w="6350" cap="flat" cmpd="sng" algn="ctr">
            <a:noFill/>
            <a:prstDash val="solid"/>
            <a:miter lim="800000"/>
          </a:ln>
          <a:effectLst/>
        </p:spPr>
        <p:txBody>
          <a:bodyPr wrap="square" lIns="48000" tIns="48000" rIns="48000" bIns="48000" rtlCol="0" anchor="t" anchorCtr="0">
            <a:spAutoFit/>
          </a:bodyPr>
          <a:lstStyle/>
          <a:p>
            <a:pPr marL="0" marR="0" lvl="2" indent="0" defTabSz="1219170" eaLnBrk="1" fontAlgn="auto" latinLnBrk="0" hangingPunct="1">
              <a:lnSpc>
                <a:spcPct val="100000"/>
              </a:lnSpc>
              <a:spcBef>
                <a:spcPts val="0"/>
              </a:spcBef>
              <a:spcAft>
                <a:spcPts val="0"/>
              </a:spcAft>
              <a:buClr>
                <a:srgbClr val="4472C4"/>
              </a:buClr>
              <a:buSzTx/>
              <a:buFont typeface="Arial" panose="020B0604020202020204" pitchFamily="34" charset="0"/>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Insert a chart</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chart icon and select the chart you require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On the Insert tab choose ‘Chart’ and from the available options choose the type of chart you require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Format the chart</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the chart title text box</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source and notes</a:t>
            </a:r>
          </a:p>
          <a:p>
            <a:pPr marL="0" marR="0" lvl="2" indent="0" defTabSz="1219170" eaLnBrk="1" fontAlgn="auto" latinLnBrk="0" hangingPunct="1">
              <a:lnSpc>
                <a:spcPct val="100000"/>
              </a:lnSpc>
              <a:spcBef>
                <a:spcPts val="0"/>
              </a:spcBef>
              <a:spcAft>
                <a:spcPts val="0"/>
              </a:spcAft>
              <a:buClr>
                <a:srgbClr val="4472C4"/>
              </a:buClr>
              <a:buSzTx/>
              <a:buFont typeface="Arial" panose="020B0604020202020204" pitchFamily="34" charset="0"/>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existing chart</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existing chart and delete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steps for inserting a chart above</a:t>
            </a:r>
          </a:p>
        </p:txBody>
      </p:sp>
      <p:sp>
        <p:nvSpPr>
          <p:cNvPr id="12" name="Footer Placeholder 1">
            <a:extLst>
              <a:ext uri="{FF2B5EF4-FFF2-40B4-BE49-F238E27FC236}">
                <a16:creationId xmlns:a16="http://schemas.microsoft.com/office/drawing/2014/main" id="{2182B1C9-6888-47E6-BD91-DFFEA607FB87}"/>
              </a:ext>
            </a:extLst>
          </p:cNvPr>
          <p:cNvSpPr txBox="1">
            <a:spLocks/>
          </p:cNvSpPr>
          <p:nvPr userDrawn="1"/>
        </p:nvSpPr>
        <p:spPr>
          <a:xfrm>
            <a:off x="628650" y="6320501"/>
            <a:ext cx="1216077" cy="22576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1318651" algn="l"/>
              </a:tabLst>
            </a:pPr>
            <a:r>
              <a:rPr lang="en-GB" sz="1467" b="1">
                <a:solidFill>
                  <a:schemeClr val="tx2"/>
                </a:solidFill>
              </a:rPr>
              <a:t>National Grid </a:t>
            </a:r>
          </a:p>
        </p:txBody>
      </p:sp>
      <p:sp>
        <p:nvSpPr>
          <p:cNvPr id="13" name="Footer Placeholder 2">
            <a:extLst>
              <a:ext uri="{FF2B5EF4-FFF2-40B4-BE49-F238E27FC236}">
                <a16:creationId xmlns:a16="http://schemas.microsoft.com/office/drawing/2014/main" id="{498A5D0F-0E21-4D4F-ABC0-1A27F1C153C0}"/>
              </a:ext>
            </a:extLst>
          </p:cNvPr>
          <p:cNvSpPr>
            <a:spLocks noGrp="1"/>
          </p:cNvSpPr>
          <p:nvPr>
            <p:ph type="ftr" sz="quarter" idx="10"/>
          </p:nvPr>
        </p:nvSpPr>
        <p:spPr>
          <a:xfrm>
            <a:off x="1917700" y="6330825"/>
            <a:ext cx="9322638" cy="215444"/>
          </a:xfrm>
          <a:prstGeom prst="rect">
            <a:avLst/>
          </a:prstGeom>
        </p:spPr>
        <p:txBody>
          <a:bodyPr wrap="square" lIns="0" tIns="0" rIns="0" bIns="0" anchor="b">
            <a:spAutoFit/>
          </a:bodyPr>
          <a:lstStyle>
            <a:defPPr>
              <a:defRPr lang="en-GB"/>
            </a:defPPr>
            <a:lvl1pPr marL="0" indent="0" algn="l" rtl="0" eaLnBrk="1" fontAlgn="base" hangingPunct="1">
              <a:spcBef>
                <a:spcPct val="0"/>
              </a:spcBef>
              <a:spcAft>
                <a:spcPts val="800"/>
              </a:spcAft>
              <a:buClr>
                <a:schemeClr val="tx1"/>
              </a:buClr>
              <a:buFontTx/>
              <a:buNone/>
              <a:defRPr lang="en-GB" sz="1400" b="0" dirty="0">
                <a:solidFill>
                  <a:schemeClr val="tx2"/>
                </a:solidFill>
                <a:latin typeface="+mn-lt"/>
                <a:ea typeface="+mn-ea"/>
                <a:cs typeface="+mn-cs"/>
              </a:defRPr>
            </a:lvl1pPr>
            <a:lvl2pPr marL="0" indent="0" algn="l" rtl="0" eaLnBrk="1" fontAlgn="base" hangingPunct="1">
              <a:spcBef>
                <a:spcPct val="0"/>
              </a:spcBef>
              <a:spcAft>
                <a:spcPts val="800"/>
              </a:spcAft>
              <a:buClr>
                <a:schemeClr val="tx1"/>
              </a:buClr>
              <a:buFontTx/>
              <a:buNone/>
              <a:defRPr sz="2400">
                <a:solidFill>
                  <a:schemeClr val="tx1"/>
                </a:solidFill>
                <a:latin typeface="+mn-lt"/>
                <a:ea typeface="+mn-ea"/>
              </a:defRPr>
            </a:lvl2pPr>
            <a:lvl3pPr marL="359991"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3pPr>
            <a:lvl4pPr marL="719982"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4pPr>
            <a:lvl5pPr marL="1079973"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5pPr>
            <a:lvl6pPr marL="0" indent="-359991" algn="l" rtl="0" eaLnBrk="1" fontAlgn="base" hangingPunct="1">
              <a:spcBef>
                <a:spcPct val="0"/>
              </a:spcBef>
              <a:spcAft>
                <a:spcPts val="800"/>
              </a:spcAft>
              <a:buClr>
                <a:schemeClr val="accent1"/>
              </a:buClr>
              <a:buFont typeface="+mj-lt"/>
              <a:buAutoNum type="arabicPeriod"/>
              <a:defRPr sz="2400">
                <a:solidFill>
                  <a:schemeClr val="tx1"/>
                </a:solidFill>
                <a:latin typeface="+mn-lt"/>
                <a:ea typeface="+mn-ea"/>
              </a:defRPr>
            </a:lvl6pPr>
            <a:lvl7pPr marL="719982" indent="-359991" algn="l" rtl="0" eaLnBrk="1" fontAlgn="base" hangingPunct="1">
              <a:spcBef>
                <a:spcPct val="0"/>
              </a:spcBef>
              <a:spcAft>
                <a:spcPts val="800"/>
              </a:spcAft>
              <a:buClr>
                <a:schemeClr val="accent1"/>
              </a:buClr>
              <a:buFont typeface="+mj-lt"/>
              <a:buAutoNum type="alphaLcPeriod"/>
              <a:defRPr sz="2400">
                <a:solidFill>
                  <a:schemeClr val="tx1"/>
                </a:solidFill>
                <a:latin typeface="+mn-lt"/>
                <a:ea typeface="+mn-ea"/>
              </a:defRPr>
            </a:lvl7pPr>
            <a:lvl8pPr marL="1079973" indent="-359991" algn="l" rtl="0" eaLnBrk="1" fontAlgn="base" hangingPunct="1">
              <a:spcBef>
                <a:spcPct val="0"/>
              </a:spcBef>
              <a:spcAft>
                <a:spcPts val="800"/>
              </a:spcAft>
              <a:buClr>
                <a:schemeClr val="accent1"/>
              </a:buClr>
              <a:buFont typeface="+mj-lt"/>
              <a:buAutoNum type="romanLcPeriod"/>
              <a:defRPr sz="2400">
                <a:solidFill>
                  <a:schemeClr val="tx1"/>
                </a:solidFill>
                <a:latin typeface="+mn-lt"/>
                <a:ea typeface="+mn-ea"/>
              </a:defRPr>
            </a:lvl8pPr>
            <a:lvl9pPr marL="0" indent="0" algn="l" rtl="0" eaLnBrk="1" fontAlgn="base" hangingPunct="1">
              <a:spcBef>
                <a:spcPct val="0"/>
              </a:spcBef>
              <a:spcAft>
                <a:spcPts val="800"/>
              </a:spcAft>
              <a:buClr>
                <a:schemeClr val="tx1"/>
              </a:buClr>
              <a:buFontTx/>
              <a:buNone/>
              <a:defRPr sz="3200">
                <a:solidFill>
                  <a:schemeClr val="accent2"/>
                </a:solidFill>
                <a:latin typeface="+mn-lt"/>
                <a:ea typeface="+mn-ea"/>
              </a:defRPr>
            </a:lvl9pPr>
          </a:lstStyle>
          <a:p>
            <a:pPr>
              <a:tabLst>
                <a:tab pos="1318651" algn="l"/>
              </a:tabLst>
            </a:pPr>
            <a:r>
              <a:rPr lang="fr-FR"/>
              <a:t>| [Insert document title] | [Insert date]</a:t>
            </a:r>
          </a:p>
        </p:txBody>
      </p:sp>
    </p:spTree>
    <p:extLst>
      <p:ext uri="{BB962C8B-B14F-4D97-AF65-F5344CB8AC3E}">
        <p14:creationId xmlns:p14="http://schemas.microsoft.com/office/powerpoint/2010/main" val="1665714735"/>
      </p:ext>
    </p:extLst>
  </p:cSld>
  <p:clrMapOvr>
    <a:masterClrMapping/>
  </p:clrMapOvr>
</p:sldLayout>
</file>

<file path=ppt/slideLayouts/slideLayout171.xml><?xml version="1.0" encoding="utf-8"?>
<p:sldLayout xmlns:a="http://schemas.openxmlformats.org/drawingml/2006/main" xmlns:r="http://schemas.openxmlformats.org/officeDocument/2006/relationships" xmlns:p="http://schemas.openxmlformats.org/presentationml/2006/main" preserve="1" userDrawn="1">
  <p:cSld name="CV x 1">
    <p:spTree>
      <p:nvGrpSpPr>
        <p:cNvPr id="1" name=""/>
        <p:cNvGrpSpPr/>
        <p:nvPr/>
      </p:nvGrpSpPr>
      <p:grpSpPr>
        <a:xfrm>
          <a:off x="0" y="0"/>
          <a:ext cx="0" cy="0"/>
          <a:chOff x="0" y="0"/>
          <a:chExt cx="0" cy="0"/>
        </a:xfrm>
      </p:grpSpPr>
      <p:sp>
        <p:nvSpPr>
          <p:cNvPr id="20" name="Text Placeholder 3">
            <a:extLst>
              <a:ext uri="{FF2B5EF4-FFF2-40B4-BE49-F238E27FC236}">
                <a16:creationId xmlns:a16="http://schemas.microsoft.com/office/drawing/2014/main" id="{F5B49068-D080-4ACE-BA89-F101FF74DD61}"/>
              </a:ext>
            </a:extLst>
          </p:cNvPr>
          <p:cNvSpPr>
            <a:spLocks noGrp="1"/>
          </p:cNvSpPr>
          <p:nvPr>
            <p:ph type="body" sz="quarter" idx="18"/>
          </p:nvPr>
        </p:nvSpPr>
        <p:spPr>
          <a:xfrm>
            <a:off x="4467000" y="1416667"/>
            <a:ext cx="3259350" cy="2872581"/>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1" name="Text Placeholder 4">
            <a:extLst>
              <a:ext uri="{FF2B5EF4-FFF2-40B4-BE49-F238E27FC236}">
                <a16:creationId xmlns:a16="http://schemas.microsoft.com/office/drawing/2014/main" id="{A230DD3F-5BD6-47DB-88DD-B17645228A05}"/>
              </a:ext>
            </a:extLst>
          </p:cNvPr>
          <p:cNvSpPr>
            <a:spLocks noGrp="1"/>
          </p:cNvSpPr>
          <p:nvPr>
            <p:ph type="body" sz="quarter" idx="17"/>
          </p:nvPr>
        </p:nvSpPr>
        <p:spPr>
          <a:xfrm>
            <a:off x="8304000" y="1416667"/>
            <a:ext cx="3259350" cy="2872581"/>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cxnSp>
        <p:nvCxnSpPr>
          <p:cNvPr id="10" name="Straight Connector 9">
            <a:extLst>
              <a:ext uri="{FF2B5EF4-FFF2-40B4-BE49-F238E27FC236}">
                <a16:creationId xmlns:a16="http://schemas.microsoft.com/office/drawing/2014/main" id="{AE5F1110-D46C-45FE-84D5-25150A01F2E3}"/>
              </a:ext>
            </a:extLst>
          </p:cNvPr>
          <p:cNvCxnSpPr>
            <a:cxnSpLocks/>
          </p:cNvCxnSpPr>
          <p:nvPr userDrawn="1"/>
        </p:nvCxnSpPr>
        <p:spPr>
          <a:xfrm>
            <a:off x="630000" y="2957420"/>
            <a:ext cx="325935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Picture Placeholder 4">
            <a:extLst>
              <a:ext uri="{FF2B5EF4-FFF2-40B4-BE49-F238E27FC236}">
                <a16:creationId xmlns:a16="http://schemas.microsoft.com/office/drawing/2014/main" id="{E544F918-5B29-4CA8-B698-287CEE5C6122}"/>
              </a:ext>
            </a:extLst>
          </p:cNvPr>
          <p:cNvSpPr>
            <a:spLocks noGrp="1"/>
          </p:cNvSpPr>
          <p:nvPr>
            <p:ph type="pic" sz="quarter" idx="24"/>
          </p:nvPr>
        </p:nvSpPr>
        <p:spPr>
          <a:xfrm>
            <a:off x="630000" y="1416000"/>
            <a:ext cx="1325715" cy="1440000"/>
          </a:xfrm>
          <a:solidFill>
            <a:schemeClr val="bg1">
              <a:lumMod val="95000"/>
            </a:schemeClr>
          </a:solidFill>
        </p:spPr>
        <p:txBody>
          <a:bodyPr>
            <a:noAutofit/>
          </a:bodyPr>
          <a:lstStyle>
            <a:lvl1pPr>
              <a:defRPr sz="1600">
                <a:solidFill>
                  <a:schemeClr val="tx1"/>
                </a:solidFill>
              </a:defRPr>
            </a:lvl1pPr>
          </a:lstStyle>
          <a:p>
            <a:r>
              <a:rPr lang="en-US" noProof="0"/>
              <a:t>Click icon to add picture</a:t>
            </a:r>
            <a:endParaRPr lang="en-GB" noProof="0"/>
          </a:p>
        </p:txBody>
      </p:sp>
      <p:sp>
        <p:nvSpPr>
          <p:cNvPr id="17" name="Text Placeholder 3">
            <a:extLst>
              <a:ext uri="{FF2B5EF4-FFF2-40B4-BE49-F238E27FC236}">
                <a16:creationId xmlns:a16="http://schemas.microsoft.com/office/drawing/2014/main" id="{47CDC28E-5B0B-423D-A4E5-157C7535000F}"/>
              </a:ext>
            </a:extLst>
          </p:cNvPr>
          <p:cNvSpPr>
            <a:spLocks noGrp="1"/>
          </p:cNvSpPr>
          <p:nvPr>
            <p:ph type="body" sz="quarter" idx="25"/>
          </p:nvPr>
        </p:nvSpPr>
        <p:spPr>
          <a:xfrm>
            <a:off x="630000" y="3081529"/>
            <a:ext cx="3259350" cy="1398844"/>
          </a:xfrm>
        </p:spPr>
        <p:txBody>
          <a:bodyPr wrap="square">
            <a:spAutoFit/>
          </a:bodyPr>
          <a:lstStyle>
            <a:lvl1pPr>
              <a:defRPr sz="1400"/>
            </a:lvl1pPr>
            <a:lvl2pPr>
              <a:defRPr sz="1400"/>
            </a:lvl2pPr>
            <a:lvl3pPr>
              <a:defRPr sz="14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 name="Title 1">
            <a:extLst>
              <a:ext uri="{FF2B5EF4-FFF2-40B4-BE49-F238E27FC236}">
                <a16:creationId xmlns:a16="http://schemas.microsoft.com/office/drawing/2014/main" id="{1C341570-0A8C-4A6D-9F75-3FF3D8333021}"/>
              </a:ext>
            </a:extLst>
          </p:cNvPr>
          <p:cNvSpPr>
            <a:spLocks noGrp="1"/>
          </p:cNvSpPr>
          <p:nvPr>
            <p:ph type="title"/>
          </p:nvPr>
        </p:nvSpPr>
        <p:spPr/>
        <p:txBody>
          <a:bodyPr/>
          <a:lstStyle/>
          <a:p>
            <a:r>
              <a:rPr lang="en-US"/>
              <a:t>Click to edit Master title style</a:t>
            </a:r>
            <a:endParaRPr lang="en-GB"/>
          </a:p>
        </p:txBody>
      </p:sp>
      <p:grpSp>
        <p:nvGrpSpPr>
          <p:cNvPr id="28" name="Group 27">
            <a:extLst>
              <a:ext uri="{FF2B5EF4-FFF2-40B4-BE49-F238E27FC236}">
                <a16:creationId xmlns:a16="http://schemas.microsoft.com/office/drawing/2014/main" id="{3E9C2C4D-4ACC-4F73-A4B9-04807E3ACA87}"/>
              </a:ext>
            </a:extLst>
          </p:cNvPr>
          <p:cNvGrpSpPr/>
          <p:nvPr userDrawn="1"/>
        </p:nvGrpSpPr>
        <p:grpSpPr>
          <a:xfrm>
            <a:off x="12275233" y="1"/>
            <a:ext cx="2706315" cy="2781137"/>
            <a:chOff x="3528102" y="847657"/>
            <a:chExt cx="2029736" cy="2085853"/>
          </a:xfrm>
        </p:grpSpPr>
        <p:sp>
          <p:nvSpPr>
            <p:cNvPr id="29" name="Guidance note">
              <a:extLst>
                <a:ext uri="{FF2B5EF4-FFF2-40B4-BE49-F238E27FC236}">
                  <a16:creationId xmlns:a16="http://schemas.microsoft.com/office/drawing/2014/main" id="{E9DBA4A0-469B-42D9-A384-66D0F7F5CF1C}"/>
                </a:ext>
              </a:extLst>
            </p:cNvPr>
            <p:cNvSpPr/>
            <p:nvPr/>
          </p:nvSpPr>
          <p:spPr>
            <a:xfrm>
              <a:off x="3528102" y="847657"/>
              <a:ext cx="2029736" cy="208585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30" name="Group 29">
              <a:extLst>
                <a:ext uri="{FF2B5EF4-FFF2-40B4-BE49-F238E27FC236}">
                  <a16:creationId xmlns:a16="http://schemas.microsoft.com/office/drawing/2014/main" id="{4F513AB0-B464-432C-96F6-C01AE1AD8963}"/>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31" name="Picture 3">
                <a:extLst>
                  <a:ext uri="{FF2B5EF4-FFF2-40B4-BE49-F238E27FC236}">
                    <a16:creationId xmlns:a16="http://schemas.microsoft.com/office/drawing/2014/main" id="{69D17DA6-BCD4-4046-9D31-CF5D433902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32" name="Rounded Rectangle 20">
                <a:extLst>
                  <a:ext uri="{FF2B5EF4-FFF2-40B4-BE49-F238E27FC236}">
                    <a16:creationId xmlns:a16="http://schemas.microsoft.com/office/drawing/2014/main" id="{8B82DBD2-6FB6-4465-9E2D-6DA528C0AEC4}"/>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1219170" eaLnBrk="1" fontAlgn="auto" latinLnBrk="0" hangingPunct="1">
                  <a:lnSpc>
                    <a:spcPct val="100000"/>
                  </a:lnSpc>
                  <a:spcBef>
                    <a:spcPts val="0"/>
                  </a:spcBef>
                  <a:spcAft>
                    <a:spcPts val="364"/>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
        <p:nvSpPr>
          <p:cNvPr id="33" name="Round Diagonal Corner Rectangle 4">
            <a:extLst>
              <a:ext uri="{FF2B5EF4-FFF2-40B4-BE49-F238E27FC236}">
                <a16:creationId xmlns:a16="http://schemas.microsoft.com/office/drawing/2014/main" id="{CCFF34D1-F27E-4737-B8CF-F9385F2D624E}"/>
              </a:ext>
            </a:extLst>
          </p:cNvPr>
          <p:cNvSpPr/>
          <p:nvPr userDrawn="1"/>
        </p:nvSpPr>
        <p:spPr>
          <a:xfrm>
            <a:off x="12275234" y="2853769"/>
            <a:ext cx="2707513" cy="2821899"/>
          </a:xfrm>
          <a:prstGeom prst="rect">
            <a:avLst/>
          </a:prstGeom>
          <a:solidFill>
            <a:sysClr val="window" lastClr="FFFFFF">
              <a:lumMod val="95000"/>
            </a:sysClr>
          </a:solidFill>
          <a:ln w="6350" cap="flat" cmpd="sng" algn="ctr">
            <a:noFill/>
            <a:prstDash val="solid"/>
            <a:miter lim="800000"/>
          </a:ln>
          <a:effectLst/>
        </p:spPr>
        <p:txBody>
          <a:bodyPr wrap="square" lIns="56184" tIns="56184" rIns="56184" bIns="56184" rtlCol="0" anchor="t" anchorCtr="0">
            <a:spAutoFit/>
          </a:bodyPr>
          <a:lstStyle/>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121917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Updating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sp>
        <p:nvSpPr>
          <p:cNvPr id="15" name="Footer Placeholder 1">
            <a:extLst>
              <a:ext uri="{FF2B5EF4-FFF2-40B4-BE49-F238E27FC236}">
                <a16:creationId xmlns:a16="http://schemas.microsoft.com/office/drawing/2014/main" id="{7EAB4EC5-5906-43A9-B216-9A5BD41348C2}"/>
              </a:ext>
            </a:extLst>
          </p:cNvPr>
          <p:cNvSpPr txBox="1">
            <a:spLocks/>
          </p:cNvSpPr>
          <p:nvPr userDrawn="1"/>
        </p:nvSpPr>
        <p:spPr>
          <a:xfrm>
            <a:off x="628650" y="6320501"/>
            <a:ext cx="1216077" cy="22576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1318651" algn="l"/>
              </a:tabLst>
            </a:pPr>
            <a:r>
              <a:rPr lang="en-GB" sz="1467" b="1">
                <a:solidFill>
                  <a:schemeClr val="tx2"/>
                </a:solidFill>
              </a:rPr>
              <a:t>National Grid </a:t>
            </a:r>
          </a:p>
        </p:txBody>
      </p:sp>
      <p:sp>
        <p:nvSpPr>
          <p:cNvPr id="16" name="Footer Placeholder 2">
            <a:extLst>
              <a:ext uri="{FF2B5EF4-FFF2-40B4-BE49-F238E27FC236}">
                <a16:creationId xmlns:a16="http://schemas.microsoft.com/office/drawing/2014/main" id="{21AB3766-6B96-4D23-BDE6-B7E515887441}"/>
              </a:ext>
            </a:extLst>
          </p:cNvPr>
          <p:cNvSpPr>
            <a:spLocks noGrp="1"/>
          </p:cNvSpPr>
          <p:nvPr>
            <p:ph type="ftr" sz="quarter" idx="10"/>
          </p:nvPr>
        </p:nvSpPr>
        <p:spPr>
          <a:xfrm>
            <a:off x="1917700" y="6330825"/>
            <a:ext cx="9322638" cy="215444"/>
          </a:xfrm>
          <a:prstGeom prst="rect">
            <a:avLst/>
          </a:prstGeom>
        </p:spPr>
        <p:txBody>
          <a:bodyPr wrap="square" lIns="0" tIns="0" rIns="0" bIns="0" anchor="b">
            <a:spAutoFit/>
          </a:bodyPr>
          <a:lstStyle>
            <a:defPPr>
              <a:defRPr lang="en-GB"/>
            </a:defPPr>
            <a:lvl1pPr marL="0" indent="0" algn="l" rtl="0" eaLnBrk="1" fontAlgn="base" hangingPunct="1">
              <a:spcBef>
                <a:spcPct val="0"/>
              </a:spcBef>
              <a:spcAft>
                <a:spcPts val="800"/>
              </a:spcAft>
              <a:buClr>
                <a:schemeClr val="tx1"/>
              </a:buClr>
              <a:buFontTx/>
              <a:buNone/>
              <a:defRPr lang="en-GB" sz="1400" b="0" dirty="0">
                <a:solidFill>
                  <a:schemeClr val="tx2"/>
                </a:solidFill>
                <a:latin typeface="+mn-lt"/>
                <a:ea typeface="+mn-ea"/>
                <a:cs typeface="+mn-cs"/>
              </a:defRPr>
            </a:lvl1pPr>
            <a:lvl2pPr marL="0" indent="0" algn="l" rtl="0" eaLnBrk="1" fontAlgn="base" hangingPunct="1">
              <a:spcBef>
                <a:spcPct val="0"/>
              </a:spcBef>
              <a:spcAft>
                <a:spcPts val="800"/>
              </a:spcAft>
              <a:buClr>
                <a:schemeClr val="tx1"/>
              </a:buClr>
              <a:buFontTx/>
              <a:buNone/>
              <a:defRPr sz="2400">
                <a:solidFill>
                  <a:schemeClr val="tx1"/>
                </a:solidFill>
                <a:latin typeface="+mn-lt"/>
                <a:ea typeface="+mn-ea"/>
              </a:defRPr>
            </a:lvl2pPr>
            <a:lvl3pPr marL="359991"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3pPr>
            <a:lvl4pPr marL="719982"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4pPr>
            <a:lvl5pPr marL="1079973"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5pPr>
            <a:lvl6pPr marL="0" indent="-359991" algn="l" rtl="0" eaLnBrk="1" fontAlgn="base" hangingPunct="1">
              <a:spcBef>
                <a:spcPct val="0"/>
              </a:spcBef>
              <a:spcAft>
                <a:spcPts val="800"/>
              </a:spcAft>
              <a:buClr>
                <a:schemeClr val="accent1"/>
              </a:buClr>
              <a:buFont typeface="+mj-lt"/>
              <a:buAutoNum type="arabicPeriod"/>
              <a:defRPr sz="2400">
                <a:solidFill>
                  <a:schemeClr val="tx1"/>
                </a:solidFill>
                <a:latin typeface="+mn-lt"/>
                <a:ea typeface="+mn-ea"/>
              </a:defRPr>
            </a:lvl6pPr>
            <a:lvl7pPr marL="719982" indent="-359991" algn="l" rtl="0" eaLnBrk="1" fontAlgn="base" hangingPunct="1">
              <a:spcBef>
                <a:spcPct val="0"/>
              </a:spcBef>
              <a:spcAft>
                <a:spcPts val="800"/>
              </a:spcAft>
              <a:buClr>
                <a:schemeClr val="accent1"/>
              </a:buClr>
              <a:buFont typeface="+mj-lt"/>
              <a:buAutoNum type="alphaLcPeriod"/>
              <a:defRPr sz="2400">
                <a:solidFill>
                  <a:schemeClr val="tx1"/>
                </a:solidFill>
                <a:latin typeface="+mn-lt"/>
                <a:ea typeface="+mn-ea"/>
              </a:defRPr>
            </a:lvl7pPr>
            <a:lvl8pPr marL="1079973" indent="-359991" algn="l" rtl="0" eaLnBrk="1" fontAlgn="base" hangingPunct="1">
              <a:spcBef>
                <a:spcPct val="0"/>
              </a:spcBef>
              <a:spcAft>
                <a:spcPts val="800"/>
              </a:spcAft>
              <a:buClr>
                <a:schemeClr val="accent1"/>
              </a:buClr>
              <a:buFont typeface="+mj-lt"/>
              <a:buAutoNum type="romanLcPeriod"/>
              <a:defRPr sz="2400">
                <a:solidFill>
                  <a:schemeClr val="tx1"/>
                </a:solidFill>
                <a:latin typeface="+mn-lt"/>
                <a:ea typeface="+mn-ea"/>
              </a:defRPr>
            </a:lvl8pPr>
            <a:lvl9pPr marL="0" indent="0" algn="l" rtl="0" eaLnBrk="1" fontAlgn="base" hangingPunct="1">
              <a:spcBef>
                <a:spcPct val="0"/>
              </a:spcBef>
              <a:spcAft>
                <a:spcPts val="800"/>
              </a:spcAft>
              <a:buClr>
                <a:schemeClr val="tx1"/>
              </a:buClr>
              <a:buFontTx/>
              <a:buNone/>
              <a:defRPr sz="3200">
                <a:solidFill>
                  <a:schemeClr val="accent2"/>
                </a:solidFill>
                <a:latin typeface="+mn-lt"/>
                <a:ea typeface="+mn-ea"/>
              </a:defRPr>
            </a:lvl9pPr>
          </a:lstStyle>
          <a:p>
            <a:pPr>
              <a:tabLst>
                <a:tab pos="1318651" algn="l"/>
              </a:tabLst>
            </a:pPr>
            <a:r>
              <a:rPr lang="fr-FR"/>
              <a:t>| [Insert document title] | [Insert date]</a:t>
            </a:r>
          </a:p>
        </p:txBody>
      </p:sp>
    </p:spTree>
    <p:extLst>
      <p:ext uri="{BB962C8B-B14F-4D97-AF65-F5344CB8AC3E}">
        <p14:creationId xmlns:p14="http://schemas.microsoft.com/office/powerpoint/2010/main" val="4091371457"/>
      </p:ext>
    </p:extLst>
  </p:cSld>
  <p:clrMapOvr>
    <a:masterClrMapping/>
  </p:clrMapOvr>
</p:sldLayout>
</file>

<file path=ppt/slideLayouts/slideLayout172.xml><?xml version="1.0" encoding="utf-8"?>
<p:sldLayout xmlns:a="http://schemas.openxmlformats.org/drawingml/2006/main" xmlns:r="http://schemas.openxmlformats.org/officeDocument/2006/relationships" xmlns:p="http://schemas.openxmlformats.org/presentationml/2006/main" preserve="1" userDrawn="1">
  <p:cSld name="CV x 3">
    <p:spTree>
      <p:nvGrpSpPr>
        <p:cNvPr id="1" name=""/>
        <p:cNvGrpSpPr/>
        <p:nvPr/>
      </p:nvGrpSpPr>
      <p:grpSpPr>
        <a:xfrm>
          <a:off x="0" y="0"/>
          <a:ext cx="0" cy="0"/>
          <a:chOff x="0" y="0"/>
          <a:chExt cx="0" cy="0"/>
        </a:xfrm>
      </p:grpSpPr>
      <p:cxnSp>
        <p:nvCxnSpPr>
          <p:cNvPr id="26" name="Straight Connector 25">
            <a:extLst>
              <a:ext uri="{FF2B5EF4-FFF2-40B4-BE49-F238E27FC236}">
                <a16:creationId xmlns:a16="http://schemas.microsoft.com/office/drawing/2014/main" id="{F8B2B09D-D81C-4260-912F-CB531B07FB99}"/>
              </a:ext>
            </a:extLst>
          </p:cNvPr>
          <p:cNvCxnSpPr>
            <a:cxnSpLocks/>
          </p:cNvCxnSpPr>
          <p:nvPr userDrawn="1"/>
        </p:nvCxnSpPr>
        <p:spPr>
          <a:xfrm>
            <a:off x="630000" y="2748472"/>
            <a:ext cx="325935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8" name="Picture Placeholder 4">
            <a:extLst>
              <a:ext uri="{FF2B5EF4-FFF2-40B4-BE49-F238E27FC236}">
                <a16:creationId xmlns:a16="http://schemas.microsoft.com/office/drawing/2014/main" id="{988D91BD-83E2-4D8E-A9D9-FB230B58F4C1}"/>
              </a:ext>
            </a:extLst>
          </p:cNvPr>
          <p:cNvSpPr>
            <a:spLocks noGrp="1"/>
          </p:cNvSpPr>
          <p:nvPr>
            <p:ph type="pic" sz="quarter" idx="24"/>
          </p:nvPr>
        </p:nvSpPr>
        <p:spPr>
          <a:xfrm>
            <a:off x="630000" y="1416001"/>
            <a:ext cx="1119716" cy="1217083"/>
          </a:xfrm>
          <a:solidFill>
            <a:schemeClr val="bg1">
              <a:lumMod val="95000"/>
            </a:schemeClr>
          </a:solidFill>
        </p:spPr>
        <p:txBody>
          <a:bodyPr>
            <a:noAutofit/>
          </a:bodyPr>
          <a:lstStyle>
            <a:lvl1pPr>
              <a:defRPr sz="1200">
                <a:solidFill>
                  <a:schemeClr val="tx1"/>
                </a:solidFill>
              </a:defRPr>
            </a:lvl1pPr>
          </a:lstStyle>
          <a:p>
            <a:r>
              <a:rPr lang="en-US" noProof="0"/>
              <a:t>Click icon to add picture</a:t>
            </a:r>
            <a:endParaRPr lang="en-GB" noProof="0"/>
          </a:p>
        </p:txBody>
      </p:sp>
      <p:cxnSp>
        <p:nvCxnSpPr>
          <p:cNvPr id="29" name="Straight Connector 28">
            <a:extLst>
              <a:ext uri="{FF2B5EF4-FFF2-40B4-BE49-F238E27FC236}">
                <a16:creationId xmlns:a16="http://schemas.microsoft.com/office/drawing/2014/main" id="{FC82E8DE-D700-4FDB-B492-FBBE73708601}"/>
              </a:ext>
            </a:extLst>
          </p:cNvPr>
          <p:cNvCxnSpPr>
            <a:cxnSpLocks/>
          </p:cNvCxnSpPr>
          <p:nvPr userDrawn="1"/>
        </p:nvCxnSpPr>
        <p:spPr>
          <a:xfrm>
            <a:off x="4467000" y="2748472"/>
            <a:ext cx="325935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1" name="Picture Placeholder 4">
            <a:extLst>
              <a:ext uri="{FF2B5EF4-FFF2-40B4-BE49-F238E27FC236}">
                <a16:creationId xmlns:a16="http://schemas.microsoft.com/office/drawing/2014/main" id="{BE7E812B-C0C2-4E15-A5E1-88C87117715B}"/>
              </a:ext>
            </a:extLst>
          </p:cNvPr>
          <p:cNvSpPr>
            <a:spLocks noGrp="1"/>
          </p:cNvSpPr>
          <p:nvPr>
            <p:ph type="pic" sz="quarter" idx="26"/>
          </p:nvPr>
        </p:nvSpPr>
        <p:spPr>
          <a:xfrm>
            <a:off x="4467000" y="1416001"/>
            <a:ext cx="1119716" cy="1217083"/>
          </a:xfrm>
          <a:solidFill>
            <a:schemeClr val="bg1">
              <a:lumMod val="95000"/>
            </a:schemeClr>
          </a:solidFill>
        </p:spPr>
        <p:txBody>
          <a:bodyPr>
            <a:noAutofit/>
          </a:bodyPr>
          <a:lstStyle>
            <a:lvl1pPr>
              <a:defRPr sz="1200">
                <a:solidFill>
                  <a:schemeClr val="tx1"/>
                </a:solidFill>
              </a:defRPr>
            </a:lvl1pPr>
          </a:lstStyle>
          <a:p>
            <a:r>
              <a:rPr lang="en-US" noProof="0"/>
              <a:t>Click icon to add picture</a:t>
            </a:r>
            <a:endParaRPr lang="en-GB" noProof="0"/>
          </a:p>
        </p:txBody>
      </p:sp>
      <p:cxnSp>
        <p:nvCxnSpPr>
          <p:cNvPr id="32" name="Straight Connector 31">
            <a:extLst>
              <a:ext uri="{FF2B5EF4-FFF2-40B4-BE49-F238E27FC236}">
                <a16:creationId xmlns:a16="http://schemas.microsoft.com/office/drawing/2014/main" id="{A5E4984C-A870-48D7-A38E-4D226B28CF21}"/>
              </a:ext>
            </a:extLst>
          </p:cNvPr>
          <p:cNvCxnSpPr>
            <a:cxnSpLocks/>
          </p:cNvCxnSpPr>
          <p:nvPr userDrawn="1"/>
        </p:nvCxnSpPr>
        <p:spPr>
          <a:xfrm>
            <a:off x="8304001" y="2748472"/>
            <a:ext cx="325935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5" name="Text Placeholder 4">
            <a:extLst>
              <a:ext uri="{FF2B5EF4-FFF2-40B4-BE49-F238E27FC236}">
                <a16:creationId xmlns:a16="http://schemas.microsoft.com/office/drawing/2014/main" id="{C0DC2FE7-EBCB-405B-9AF2-1BA4431BC0CD}"/>
              </a:ext>
            </a:extLst>
          </p:cNvPr>
          <p:cNvSpPr>
            <a:spLocks noGrp="1"/>
          </p:cNvSpPr>
          <p:nvPr>
            <p:ph type="body" sz="quarter" idx="17"/>
          </p:nvPr>
        </p:nvSpPr>
        <p:spPr>
          <a:xfrm>
            <a:off x="8304001" y="2872581"/>
            <a:ext cx="3259350" cy="1846660"/>
          </a:xfrm>
        </p:spPr>
        <p:txBody>
          <a:bodyPr wrap="square">
            <a:noAutofit/>
          </a:bodyPr>
          <a:lstStyle>
            <a:lvl1pPr>
              <a:defRPr sz="1400"/>
            </a:lvl1pPr>
            <a:lvl2pPr>
              <a:defRPr sz="1400"/>
            </a:lvl2pPr>
            <a:lvl3pPr>
              <a:defRPr sz="14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34" name="Picture Placeholder 4">
            <a:extLst>
              <a:ext uri="{FF2B5EF4-FFF2-40B4-BE49-F238E27FC236}">
                <a16:creationId xmlns:a16="http://schemas.microsoft.com/office/drawing/2014/main" id="{B3C3C8F3-419D-4EF9-BB29-AE7F1F1732D1}"/>
              </a:ext>
            </a:extLst>
          </p:cNvPr>
          <p:cNvSpPr>
            <a:spLocks noGrp="1"/>
          </p:cNvSpPr>
          <p:nvPr>
            <p:ph type="pic" sz="quarter" idx="28"/>
          </p:nvPr>
        </p:nvSpPr>
        <p:spPr>
          <a:xfrm>
            <a:off x="8304001" y="1416001"/>
            <a:ext cx="1119716" cy="1217083"/>
          </a:xfrm>
          <a:solidFill>
            <a:schemeClr val="bg1">
              <a:lumMod val="95000"/>
            </a:schemeClr>
          </a:solidFill>
        </p:spPr>
        <p:txBody>
          <a:bodyPr>
            <a:noAutofit/>
          </a:bodyPr>
          <a:lstStyle>
            <a:lvl1pPr>
              <a:defRPr sz="1200">
                <a:solidFill>
                  <a:schemeClr val="tx1"/>
                </a:solidFill>
              </a:defRPr>
            </a:lvl1pPr>
          </a:lstStyle>
          <a:p>
            <a:r>
              <a:rPr lang="en-US" noProof="0"/>
              <a:t>Click icon to add picture</a:t>
            </a:r>
            <a:endParaRPr lang="en-GB" noProof="0"/>
          </a:p>
        </p:txBody>
      </p:sp>
      <p:sp>
        <p:nvSpPr>
          <p:cNvPr id="2" name="Title 1">
            <a:extLst>
              <a:ext uri="{FF2B5EF4-FFF2-40B4-BE49-F238E27FC236}">
                <a16:creationId xmlns:a16="http://schemas.microsoft.com/office/drawing/2014/main" id="{C0BB4D65-DB5D-4395-AECD-E4A4DD1DC5DB}"/>
              </a:ext>
            </a:extLst>
          </p:cNvPr>
          <p:cNvSpPr>
            <a:spLocks noGrp="1"/>
          </p:cNvSpPr>
          <p:nvPr>
            <p:ph type="title"/>
          </p:nvPr>
        </p:nvSpPr>
        <p:spPr/>
        <p:txBody>
          <a:bodyPr/>
          <a:lstStyle/>
          <a:p>
            <a:r>
              <a:rPr lang="en-US"/>
              <a:t>Click to edit Master title style</a:t>
            </a:r>
            <a:endParaRPr lang="en-GB"/>
          </a:p>
        </p:txBody>
      </p:sp>
      <p:sp>
        <p:nvSpPr>
          <p:cNvPr id="40" name="Text Placeholder 4">
            <a:extLst>
              <a:ext uri="{FF2B5EF4-FFF2-40B4-BE49-F238E27FC236}">
                <a16:creationId xmlns:a16="http://schemas.microsoft.com/office/drawing/2014/main" id="{ACC541AB-C9E9-4BAB-B158-D2333F3B9DA1}"/>
              </a:ext>
            </a:extLst>
          </p:cNvPr>
          <p:cNvSpPr>
            <a:spLocks noGrp="1"/>
          </p:cNvSpPr>
          <p:nvPr>
            <p:ph type="body" sz="quarter" idx="39"/>
          </p:nvPr>
        </p:nvSpPr>
        <p:spPr>
          <a:xfrm>
            <a:off x="1838299" y="1416000"/>
            <a:ext cx="2051051" cy="1217083"/>
          </a:xfrm>
        </p:spPr>
        <p:txBody>
          <a:bodyPr wrap="square">
            <a:noAutofit/>
          </a:bodyPr>
          <a:lstStyle>
            <a:lvl1pPr>
              <a:defRPr sz="1200"/>
            </a:lvl1pPr>
            <a:lvl2pPr>
              <a:defRPr sz="1200"/>
            </a:lvl2pPr>
            <a:lvl3pPr>
              <a:defRPr sz="12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39" name="Text Placeholder 4">
            <a:extLst>
              <a:ext uri="{FF2B5EF4-FFF2-40B4-BE49-F238E27FC236}">
                <a16:creationId xmlns:a16="http://schemas.microsoft.com/office/drawing/2014/main" id="{EAFAE79C-55B1-4362-B3FC-5D880521872B}"/>
              </a:ext>
            </a:extLst>
          </p:cNvPr>
          <p:cNvSpPr>
            <a:spLocks noGrp="1"/>
          </p:cNvSpPr>
          <p:nvPr>
            <p:ph type="body" sz="quarter" idx="38"/>
          </p:nvPr>
        </p:nvSpPr>
        <p:spPr>
          <a:xfrm>
            <a:off x="5675299" y="1416000"/>
            <a:ext cx="2051051" cy="1217083"/>
          </a:xfrm>
        </p:spPr>
        <p:txBody>
          <a:bodyPr wrap="square">
            <a:noAutofit/>
          </a:bodyPr>
          <a:lstStyle>
            <a:lvl1pPr>
              <a:defRPr sz="1200"/>
            </a:lvl1pPr>
            <a:lvl2pPr>
              <a:defRPr sz="1200"/>
            </a:lvl2pPr>
            <a:lvl3pPr>
              <a:defRPr sz="12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38" name="Text Placeholder 4">
            <a:extLst>
              <a:ext uri="{FF2B5EF4-FFF2-40B4-BE49-F238E27FC236}">
                <a16:creationId xmlns:a16="http://schemas.microsoft.com/office/drawing/2014/main" id="{B2F660B7-D700-411F-93A6-288906C4DA5D}"/>
              </a:ext>
            </a:extLst>
          </p:cNvPr>
          <p:cNvSpPr>
            <a:spLocks noGrp="1"/>
          </p:cNvSpPr>
          <p:nvPr>
            <p:ph type="body" sz="quarter" idx="37"/>
          </p:nvPr>
        </p:nvSpPr>
        <p:spPr>
          <a:xfrm>
            <a:off x="9512300" y="1416001"/>
            <a:ext cx="2051051" cy="1217083"/>
          </a:xfrm>
        </p:spPr>
        <p:txBody>
          <a:bodyPr wrap="square">
            <a:noAutofit/>
          </a:bodyPr>
          <a:lstStyle>
            <a:lvl1pPr>
              <a:defRPr sz="1200"/>
            </a:lvl1pPr>
            <a:lvl2pPr>
              <a:defRPr sz="1200"/>
            </a:lvl2pPr>
            <a:lvl3pPr>
              <a:defRPr sz="12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grpSp>
        <p:nvGrpSpPr>
          <p:cNvPr id="43" name="Group 42">
            <a:extLst>
              <a:ext uri="{FF2B5EF4-FFF2-40B4-BE49-F238E27FC236}">
                <a16:creationId xmlns:a16="http://schemas.microsoft.com/office/drawing/2014/main" id="{B815125D-7568-4091-BEEB-35B82C7A282E}"/>
              </a:ext>
            </a:extLst>
          </p:cNvPr>
          <p:cNvGrpSpPr/>
          <p:nvPr userDrawn="1"/>
        </p:nvGrpSpPr>
        <p:grpSpPr>
          <a:xfrm>
            <a:off x="12275233" y="1"/>
            <a:ext cx="2706315" cy="2781137"/>
            <a:chOff x="3528102" y="847657"/>
            <a:chExt cx="2029736" cy="2085853"/>
          </a:xfrm>
        </p:grpSpPr>
        <p:sp>
          <p:nvSpPr>
            <p:cNvPr id="44" name="Guidance note">
              <a:extLst>
                <a:ext uri="{FF2B5EF4-FFF2-40B4-BE49-F238E27FC236}">
                  <a16:creationId xmlns:a16="http://schemas.microsoft.com/office/drawing/2014/main" id="{05DADCA8-9F14-4D3E-AEA6-3968A4B99D52}"/>
                </a:ext>
              </a:extLst>
            </p:cNvPr>
            <p:cNvSpPr/>
            <p:nvPr/>
          </p:nvSpPr>
          <p:spPr>
            <a:xfrm>
              <a:off x="3528102" y="847657"/>
              <a:ext cx="2029736" cy="208585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45" name="Group 44">
              <a:extLst>
                <a:ext uri="{FF2B5EF4-FFF2-40B4-BE49-F238E27FC236}">
                  <a16:creationId xmlns:a16="http://schemas.microsoft.com/office/drawing/2014/main" id="{35567F3E-A867-493E-9CDF-6C283ED69FB4}"/>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46" name="Picture 3">
                <a:extLst>
                  <a:ext uri="{FF2B5EF4-FFF2-40B4-BE49-F238E27FC236}">
                    <a16:creationId xmlns:a16="http://schemas.microsoft.com/office/drawing/2014/main" id="{EF71D8E4-9AAD-42D4-BB7D-BD4FF105C4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47" name="Rounded Rectangle 20">
                <a:extLst>
                  <a:ext uri="{FF2B5EF4-FFF2-40B4-BE49-F238E27FC236}">
                    <a16:creationId xmlns:a16="http://schemas.microsoft.com/office/drawing/2014/main" id="{F43BCCBD-E91E-4385-9D1C-933F4A1EFF49}"/>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1219170" eaLnBrk="1" fontAlgn="auto" latinLnBrk="0" hangingPunct="1">
                  <a:lnSpc>
                    <a:spcPct val="100000"/>
                  </a:lnSpc>
                  <a:spcBef>
                    <a:spcPts val="0"/>
                  </a:spcBef>
                  <a:spcAft>
                    <a:spcPts val="364"/>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
        <p:nvSpPr>
          <p:cNvPr id="48" name="Round Diagonal Corner Rectangle 4">
            <a:extLst>
              <a:ext uri="{FF2B5EF4-FFF2-40B4-BE49-F238E27FC236}">
                <a16:creationId xmlns:a16="http://schemas.microsoft.com/office/drawing/2014/main" id="{DCC9EC93-F46B-4A7B-8A65-57D85F810085}"/>
              </a:ext>
            </a:extLst>
          </p:cNvPr>
          <p:cNvSpPr/>
          <p:nvPr userDrawn="1"/>
        </p:nvSpPr>
        <p:spPr>
          <a:xfrm>
            <a:off x="12275234" y="2853769"/>
            <a:ext cx="2707513" cy="2821899"/>
          </a:xfrm>
          <a:prstGeom prst="rect">
            <a:avLst/>
          </a:prstGeom>
          <a:solidFill>
            <a:sysClr val="window" lastClr="FFFFFF">
              <a:lumMod val="95000"/>
            </a:sysClr>
          </a:solidFill>
          <a:ln w="6350" cap="flat" cmpd="sng" algn="ctr">
            <a:noFill/>
            <a:prstDash val="solid"/>
            <a:miter lim="800000"/>
          </a:ln>
          <a:effectLst/>
        </p:spPr>
        <p:txBody>
          <a:bodyPr wrap="square" lIns="56184" tIns="56184" rIns="56184" bIns="56184" rtlCol="0" anchor="t" anchorCtr="0">
            <a:spAutoFit/>
          </a:bodyPr>
          <a:lstStyle/>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121917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Updating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sp>
        <p:nvSpPr>
          <p:cNvPr id="22" name="Footer Placeholder 1">
            <a:extLst>
              <a:ext uri="{FF2B5EF4-FFF2-40B4-BE49-F238E27FC236}">
                <a16:creationId xmlns:a16="http://schemas.microsoft.com/office/drawing/2014/main" id="{5DBEF08D-003F-41C4-AE19-1651D41560A4}"/>
              </a:ext>
            </a:extLst>
          </p:cNvPr>
          <p:cNvSpPr txBox="1">
            <a:spLocks/>
          </p:cNvSpPr>
          <p:nvPr userDrawn="1"/>
        </p:nvSpPr>
        <p:spPr>
          <a:xfrm>
            <a:off x="628650" y="6320501"/>
            <a:ext cx="1216077" cy="22576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1318651" algn="l"/>
              </a:tabLst>
            </a:pPr>
            <a:r>
              <a:rPr lang="en-GB" sz="1467" b="1">
                <a:solidFill>
                  <a:schemeClr val="tx2"/>
                </a:solidFill>
              </a:rPr>
              <a:t>National Grid </a:t>
            </a:r>
          </a:p>
        </p:txBody>
      </p:sp>
      <p:sp>
        <p:nvSpPr>
          <p:cNvPr id="35" name="Footer Placeholder 2">
            <a:extLst>
              <a:ext uri="{FF2B5EF4-FFF2-40B4-BE49-F238E27FC236}">
                <a16:creationId xmlns:a16="http://schemas.microsoft.com/office/drawing/2014/main" id="{71E3908D-722C-47DF-926E-1B54241F2BC6}"/>
              </a:ext>
            </a:extLst>
          </p:cNvPr>
          <p:cNvSpPr>
            <a:spLocks noGrp="1"/>
          </p:cNvSpPr>
          <p:nvPr>
            <p:ph type="ftr" sz="quarter" idx="10"/>
          </p:nvPr>
        </p:nvSpPr>
        <p:spPr>
          <a:xfrm>
            <a:off x="1917700" y="6330825"/>
            <a:ext cx="9322638" cy="215444"/>
          </a:xfrm>
          <a:prstGeom prst="rect">
            <a:avLst/>
          </a:prstGeom>
        </p:spPr>
        <p:txBody>
          <a:bodyPr wrap="square" lIns="0" tIns="0" rIns="0" bIns="0" anchor="b">
            <a:spAutoFit/>
          </a:bodyPr>
          <a:lstStyle>
            <a:defPPr>
              <a:defRPr lang="en-GB"/>
            </a:defPPr>
            <a:lvl1pPr marL="0" indent="0" algn="l" rtl="0" eaLnBrk="1" fontAlgn="base" hangingPunct="1">
              <a:spcBef>
                <a:spcPct val="0"/>
              </a:spcBef>
              <a:spcAft>
                <a:spcPts val="800"/>
              </a:spcAft>
              <a:buClr>
                <a:schemeClr val="tx1"/>
              </a:buClr>
              <a:buFontTx/>
              <a:buNone/>
              <a:defRPr lang="en-GB" sz="1400" b="0" dirty="0">
                <a:solidFill>
                  <a:schemeClr val="tx2"/>
                </a:solidFill>
                <a:latin typeface="+mn-lt"/>
                <a:ea typeface="+mn-ea"/>
                <a:cs typeface="+mn-cs"/>
              </a:defRPr>
            </a:lvl1pPr>
            <a:lvl2pPr marL="0" indent="0" algn="l" rtl="0" eaLnBrk="1" fontAlgn="base" hangingPunct="1">
              <a:spcBef>
                <a:spcPct val="0"/>
              </a:spcBef>
              <a:spcAft>
                <a:spcPts val="800"/>
              </a:spcAft>
              <a:buClr>
                <a:schemeClr val="tx1"/>
              </a:buClr>
              <a:buFontTx/>
              <a:buNone/>
              <a:defRPr sz="2400">
                <a:solidFill>
                  <a:schemeClr val="tx1"/>
                </a:solidFill>
                <a:latin typeface="+mn-lt"/>
                <a:ea typeface="+mn-ea"/>
              </a:defRPr>
            </a:lvl2pPr>
            <a:lvl3pPr marL="359991"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3pPr>
            <a:lvl4pPr marL="719982"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4pPr>
            <a:lvl5pPr marL="1079973"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5pPr>
            <a:lvl6pPr marL="0" indent="-359991" algn="l" rtl="0" eaLnBrk="1" fontAlgn="base" hangingPunct="1">
              <a:spcBef>
                <a:spcPct val="0"/>
              </a:spcBef>
              <a:spcAft>
                <a:spcPts val="800"/>
              </a:spcAft>
              <a:buClr>
                <a:schemeClr val="accent1"/>
              </a:buClr>
              <a:buFont typeface="+mj-lt"/>
              <a:buAutoNum type="arabicPeriod"/>
              <a:defRPr sz="2400">
                <a:solidFill>
                  <a:schemeClr val="tx1"/>
                </a:solidFill>
                <a:latin typeface="+mn-lt"/>
                <a:ea typeface="+mn-ea"/>
              </a:defRPr>
            </a:lvl6pPr>
            <a:lvl7pPr marL="719982" indent="-359991" algn="l" rtl="0" eaLnBrk="1" fontAlgn="base" hangingPunct="1">
              <a:spcBef>
                <a:spcPct val="0"/>
              </a:spcBef>
              <a:spcAft>
                <a:spcPts val="800"/>
              </a:spcAft>
              <a:buClr>
                <a:schemeClr val="accent1"/>
              </a:buClr>
              <a:buFont typeface="+mj-lt"/>
              <a:buAutoNum type="alphaLcPeriod"/>
              <a:defRPr sz="2400">
                <a:solidFill>
                  <a:schemeClr val="tx1"/>
                </a:solidFill>
                <a:latin typeface="+mn-lt"/>
                <a:ea typeface="+mn-ea"/>
              </a:defRPr>
            </a:lvl7pPr>
            <a:lvl8pPr marL="1079973" indent="-359991" algn="l" rtl="0" eaLnBrk="1" fontAlgn="base" hangingPunct="1">
              <a:spcBef>
                <a:spcPct val="0"/>
              </a:spcBef>
              <a:spcAft>
                <a:spcPts val="800"/>
              </a:spcAft>
              <a:buClr>
                <a:schemeClr val="accent1"/>
              </a:buClr>
              <a:buFont typeface="+mj-lt"/>
              <a:buAutoNum type="romanLcPeriod"/>
              <a:defRPr sz="2400">
                <a:solidFill>
                  <a:schemeClr val="tx1"/>
                </a:solidFill>
                <a:latin typeface="+mn-lt"/>
                <a:ea typeface="+mn-ea"/>
              </a:defRPr>
            </a:lvl8pPr>
            <a:lvl9pPr marL="0" indent="0" algn="l" rtl="0" eaLnBrk="1" fontAlgn="base" hangingPunct="1">
              <a:spcBef>
                <a:spcPct val="0"/>
              </a:spcBef>
              <a:spcAft>
                <a:spcPts val="800"/>
              </a:spcAft>
              <a:buClr>
                <a:schemeClr val="tx1"/>
              </a:buClr>
              <a:buFontTx/>
              <a:buNone/>
              <a:defRPr sz="3200">
                <a:solidFill>
                  <a:schemeClr val="accent2"/>
                </a:solidFill>
                <a:latin typeface="+mn-lt"/>
                <a:ea typeface="+mn-ea"/>
              </a:defRPr>
            </a:lvl9pPr>
          </a:lstStyle>
          <a:p>
            <a:pPr>
              <a:tabLst>
                <a:tab pos="1318651" algn="l"/>
              </a:tabLst>
            </a:pPr>
            <a:r>
              <a:rPr lang="fr-FR"/>
              <a:t>| [Insert document title] | [Insert date]</a:t>
            </a:r>
          </a:p>
        </p:txBody>
      </p:sp>
      <p:sp>
        <p:nvSpPr>
          <p:cNvPr id="36" name="Text Placeholder 4">
            <a:extLst>
              <a:ext uri="{FF2B5EF4-FFF2-40B4-BE49-F238E27FC236}">
                <a16:creationId xmlns:a16="http://schemas.microsoft.com/office/drawing/2014/main" id="{037DEA77-471F-4398-9C97-D2B11661B1DF}"/>
              </a:ext>
            </a:extLst>
          </p:cNvPr>
          <p:cNvSpPr>
            <a:spLocks noGrp="1"/>
          </p:cNvSpPr>
          <p:nvPr>
            <p:ph type="body" sz="quarter" idx="35"/>
          </p:nvPr>
        </p:nvSpPr>
        <p:spPr>
          <a:xfrm>
            <a:off x="4467000" y="2872581"/>
            <a:ext cx="3259350" cy="1846660"/>
          </a:xfrm>
        </p:spPr>
        <p:txBody>
          <a:bodyPr wrap="square">
            <a:noAutofit/>
          </a:bodyPr>
          <a:lstStyle>
            <a:lvl1pPr>
              <a:defRPr sz="1400"/>
            </a:lvl1pPr>
            <a:lvl2pPr>
              <a:defRPr sz="1400"/>
            </a:lvl2pPr>
            <a:lvl3pPr>
              <a:defRPr sz="14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37" name="Text Placeholder 4">
            <a:extLst>
              <a:ext uri="{FF2B5EF4-FFF2-40B4-BE49-F238E27FC236}">
                <a16:creationId xmlns:a16="http://schemas.microsoft.com/office/drawing/2014/main" id="{386E4823-008B-4619-A9AC-9EED6A314A5A}"/>
              </a:ext>
            </a:extLst>
          </p:cNvPr>
          <p:cNvSpPr>
            <a:spLocks noGrp="1"/>
          </p:cNvSpPr>
          <p:nvPr>
            <p:ph type="body" sz="quarter" idx="36"/>
          </p:nvPr>
        </p:nvSpPr>
        <p:spPr>
          <a:xfrm>
            <a:off x="630000" y="2872581"/>
            <a:ext cx="3259350" cy="1846660"/>
          </a:xfrm>
        </p:spPr>
        <p:txBody>
          <a:bodyPr wrap="square">
            <a:noAutofit/>
          </a:bodyPr>
          <a:lstStyle>
            <a:lvl1pPr>
              <a:defRPr sz="1400"/>
            </a:lvl1pPr>
            <a:lvl2pPr>
              <a:defRPr sz="1400"/>
            </a:lvl2pPr>
            <a:lvl3pPr>
              <a:defRPr sz="14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48041910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Arrow half">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196970450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9458" name="think-cell Slide" r:id="rId5" imgW="383" imgH="384" progId="TCLayout.ActiveDocument.1">
                  <p:embed/>
                </p:oleObj>
              </mc:Choice>
              <mc:Fallback>
                <p:oleObj name="think-cell Slide" r:id="rId5" imgW="383" imgH="384" progId="TCLayout.ActiveDocument.1">
                  <p:embed/>
                  <p:pic>
                    <p:nvPicPr>
                      <p:cNvPr id="3" name="Object 2"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32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8" name="Date Placeholder 7"/>
          <p:cNvSpPr>
            <a:spLocks noGrp="1"/>
          </p:cNvSpPr>
          <p:nvPr>
            <p:ph type="dt" sz="half" idx="16"/>
          </p:nvPr>
        </p:nvSpPr>
        <p:spPr>
          <a:xfrm>
            <a:off x="9677400" y="6405036"/>
            <a:ext cx="1482051" cy="153888"/>
          </a:xfrm>
          <a:prstGeom prst="rect">
            <a:avLst/>
          </a:prstGeom>
        </p:spPr>
        <p:txBody>
          <a:bodyPr/>
          <a:lstStyle>
            <a:lvl1pPr>
              <a:defRPr>
                <a:solidFill>
                  <a:schemeClr val="bg1"/>
                </a:solidFill>
                <a:latin typeface="+mn-lt"/>
                <a:ea typeface="+mn-ea"/>
                <a:cs typeface="+mn-cs"/>
                <a:sym typeface="+mn-lt"/>
              </a:defRPr>
            </a:lvl1pPr>
          </a:lstStyle>
          <a:p>
            <a:endParaRPr lang="en-US"/>
          </a:p>
        </p:txBody>
      </p:sp>
      <p:sp>
        <p:nvSpPr>
          <p:cNvPr id="18"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ea typeface="+mn-ea"/>
                <a:cs typeface="+mn-cs"/>
                <a:sym typeface="+mn-lt"/>
              </a:rPr>
              <a:t>Copyright © 2021 by Boston Consulting Group. All rights reserved.</a:t>
            </a: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sp>
        <p:nvSpPr>
          <p:cNvPr id="14" name="Pentagon 8"/>
          <p:cNvSpPr/>
          <p:nvPr userDrawn="1"/>
        </p:nvSpPr>
        <p:spPr bwMode="white">
          <a:xfrm>
            <a:off x="0" y="0"/>
            <a:ext cx="6363546" cy="6858000"/>
          </a:xfrm>
          <a:prstGeom prst="homePlate">
            <a:avLst>
              <a:gd name="adj" fmla="val 12939"/>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a:solidFill>
                <a:prstClr val="white"/>
              </a:solidFill>
              <a:latin typeface="+mn-lt"/>
              <a:ea typeface="+mn-ea"/>
              <a:cs typeface="+mn-cs"/>
              <a:sym typeface="+mn-lt"/>
            </a:endParaRPr>
          </a:p>
        </p:txBody>
      </p:sp>
      <p:sp>
        <p:nvSpPr>
          <p:cNvPr id="16" name="Title 2"/>
          <p:cNvSpPr>
            <a:spLocks noGrp="1"/>
          </p:cNvSpPr>
          <p:nvPr>
            <p:ph type="title" hasCustomPrompt="1"/>
          </p:nvPr>
        </p:nvSpPr>
        <p:spPr>
          <a:xfrm>
            <a:off x="630000" y="622800"/>
            <a:ext cx="4673646" cy="4431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200" b="1" i="0" u="none" kern="1200" spc="0">
                <a:solidFill>
                  <a:srgbClr val="00148C"/>
                </a:solidFill>
                <a:latin typeface="+mj-lt"/>
                <a:ea typeface="+mj-ea"/>
                <a:cs typeface="+mj-cs"/>
                <a:sym typeface="+mj-lt"/>
              </a:defRPr>
            </a:lvl1pPr>
          </a:lstStyle>
          <a:p>
            <a:pPr lvl="0"/>
            <a:r>
              <a:rPr lang="en-US"/>
              <a:t>Click to add title</a:t>
            </a:r>
          </a:p>
        </p:txBody>
      </p:sp>
      <p:pic>
        <p:nvPicPr>
          <p:cNvPr id="9" name="Picture 8"/>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5397806" y="3589606"/>
            <a:ext cx="1365250" cy="3382962"/>
          </a:xfrm>
          <a:custGeom>
            <a:avLst/>
            <a:gdLst>
              <a:gd name="connsiteX0" fmla="*/ 920598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320782 h 3382962"/>
              <a:gd name="connsiteX5" fmla="*/ 126694 w 1365250"/>
              <a:gd name="connsiteY5" fmla="*/ 3320782 h 3382962"/>
              <a:gd name="connsiteX6" fmla="*/ 0 w 1365250"/>
              <a:gd name="connsiteY6" fmla="*/ 0 h 3382962"/>
              <a:gd name="connsiteX7" fmla="*/ 908172 w 1365250"/>
              <a:gd name="connsiteY7" fmla="*/ 0 h 3382962"/>
              <a:gd name="connsiteX8" fmla="*/ 0 w 1365250"/>
              <a:gd name="connsiteY8" fmla="*/ 289035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962138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Green arrow half">
    <p:bg>
      <p:bgPr>
        <a:solidFill>
          <a:srgbClr val="F2F2F2"/>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104485022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0482" name="think-cell Slide" r:id="rId5" imgW="383" imgH="384" progId="TCLayout.ActiveDocument.1">
                  <p:embed/>
                </p:oleObj>
              </mc:Choice>
              <mc:Fallback>
                <p:oleObj name="think-cell Slide" r:id="rId5" imgW="383" imgH="384" progId="TCLayout.ActiveDocument.1">
                  <p:embed/>
                  <p:pic>
                    <p:nvPicPr>
                      <p:cNvPr id="3" name="Object 2"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32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14" name="Pentagon 8"/>
          <p:cNvSpPr/>
          <p:nvPr userDrawn="1"/>
        </p:nvSpPr>
        <p:spPr bwMode="white">
          <a:xfrm>
            <a:off x="0" y="0"/>
            <a:ext cx="6363546" cy="6858000"/>
          </a:xfrm>
          <a:prstGeom prst="homePlate">
            <a:avLst>
              <a:gd name="adj" fmla="val 12939"/>
            </a:avLst>
          </a:prstGeom>
          <a:gradFill flip="none" rotWithShape="1">
            <a:gsLst>
              <a:gs pos="0">
                <a:srgbClr val="00148C"/>
              </a:gs>
              <a:gs pos="100000">
                <a:srgbClr val="000F69"/>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a:solidFill>
                <a:prstClr val="white"/>
              </a:solidFill>
              <a:latin typeface="+mn-lt"/>
              <a:ea typeface="+mn-ea"/>
              <a:cs typeface="+mn-cs"/>
              <a:sym typeface="+mn-lt"/>
            </a:endParaRPr>
          </a:p>
        </p:txBody>
      </p:sp>
      <p:sp>
        <p:nvSpPr>
          <p:cNvPr id="16" name="Title 2"/>
          <p:cNvSpPr>
            <a:spLocks noGrp="1"/>
          </p:cNvSpPr>
          <p:nvPr>
            <p:ph type="title" hasCustomPrompt="1"/>
          </p:nvPr>
        </p:nvSpPr>
        <p:spPr>
          <a:xfrm>
            <a:off x="630000" y="622800"/>
            <a:ext cx="4673646" cy="4431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200" b="1" i="0" u="none" kern="1200" spc="0">
                <a:solidFill>
                  <a:srgbClr val="FFFFFF"/>
                </a:solidFill>
                <a:latin typeface="+mj-lt"/>
                <a:ea typeface="+mj-ea"/>
                <a:cs typeface="+mj-cs"/>
                <a:sym typeface="+mj-lt"/>
              </a:defRPr>
            </a:lvl1pPr>
          </a:lstStyle>
          <a:p>
            <a:pPr lvl="0"/>
            <a:r>
              <a:rPr lang="en-US"/>
              <a:t>Click to add title</a:t>
            </a:r>
          </a:p>
        </p:txBody>
      </p:sp>
      <p:sp>
        <p:nvSpPr>
          <p:cNvPr id="12"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ea typeface="+mn-ea"/>
                <a:cs typeface="+mn-cs"/>
                <a:sym typeface="+mn-lt"/>
              </a:defRPr>
            </a:lvl1pPr>
          </a:lstStyle>
          <a:p>
            <a:endParaRPr lang="en-US"/>
          </a:p>
        </p:txBody>
      </p:sp>
      <p:sp>
        <p:nvSpPr>
          <p:cNvPr id="13" name="TextBox 12"/>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lumMod val="50000"/>
                </a:schemeClr>
              </a:solidFill>
              <a:latin typeface="+mn-lt"/>
              <a:ea typeface="+mn-ea"/>
              <a:cs typeface="+mn-cs"/>
              <a:sym typeface="+mn-lt"/>
            </a:endParaRPr>
          </a:p>
        </p:txBody>
      </p:sp>
      <p:sp>
        <p:nvSpPr>
          <p:cNvPr id="1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ea typeface="+mn-ea"/>
                <a:cs typeface="+mn-cs"/>
                <a:sym typeface="+mn-lt"/>
              </a:rPr>
              <a:t>Copyright © 2021 by Boston Consulting Group. All rights reserved.</a:t>
            </a:r>
          </a:p>
        </p:txBody>
      </p:sp>
      <p:pic>
        <p:nvPicPr>
          <p:cNvPr id="9" name="Picture 8"/>
          <p:cNvPicPr>
            <a:picLocks noChangeAspect="1"/>
          </p:cNvPicPr>
          <p:nvPr userDrawn="1"/>
        </p:nvPicPr>
        <p:blipFill rotWithShape="1">
          <a:blip r:embed="rId7">
            <a:extLst>
              <a:ext uri="{28A0092B-C50C-407E-A947-70E740481C1C}">
                <a14:useLocalDpi xmlns:a14="http://schemas.microsoft.com/office/drawing/2010/main" val="0"/>
              </a:ext>
            </a:extLst>
          </a:blip>
          <a:srcRect t="9052" b="6867"/>
          <a:stretch/>
        </p:blipFill>
        <p:spPr>
          <a:xfrm rot="120000">
            <a:off x="4460172" y="3407803"/>
            <a:ext cx="2694666" cy="3456551"/>
          </a:xfrm>
          <a:custGeom>
            <a:avLst/>
            <a:gdLst>
              <a:gd name="connsiteX0" fmla="*/ 2136534 w 2694666"/>
              <a:gd name="connsiteY0" fmla="*/ 0 h 3456551"/>
              <a:gd name="connsiteX1" fmla="*/ 2694666 w 2694666"/>
              <a:gd name="connsiteY1" fmla="*/ 0 h 3456551"/>
              <a:gd name="connsiteX2" fmla="*/ 2694666 w 2694666"/>
              <a:gd name="connsiteY2" fmla="*/ 3456551 h 3456551"/>
              <a:gd name="connsiteX3" fmla="*/ 1957033 w 2694666"/>
              <a:gd name="connsiteY3" fmla="*/ 3456551 h 3456551"/>
              <a:gd name="connsiteX4" fmla="*/ 1856842 w 2694666"/>
              <a:gd name="connsiteY4" fmla="*/ 432620 h 3456551"/>
              <a:gd name="connsiteX5" fmla="*/ 1914577 w 2694666"/>
              <a:gd name="connsiteY5" fmla="*/ 426057 h 3456551"/>
              <a:gd name="connsiteX6" fmla="*/ 0 w 2694666"/>
              <a:gd name="connsiteY6" fmla="*/ 0 h 3456551"/>
              <a:gd name="connsiteX7" fmla="*/ 1841687 w 2694666"/>
              <a:gd name="connsiteY7" fmla="*/ 0 h 3456551"/>
              <a:gd name="connsiteX8" fmla="*/ 1142595 w 2694666"/>
              <a:gd name="connsiteY8" fmla="*/ 3456551 h 3456551"/>
              <a:gd name="connsiteX9" fmla="*/ 0 w 2694666"/>
              <a:gd name="connsiteY9"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94666" h="3456551">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p:spPr>
      </p:pic>
    </p:spTree>
    <p:extLst>
      <p:ext uri="{BB962C8B-B14F-4D97-AF65-F5344CB8AC3E}">
        <p14:creationId xmlns:p14="http://schemas.microsoft.com/office/powerpoint/2010/main" val="209149361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Cover">
    <p:bg>
      <p:bgPr>
        <a:solidFill>
          <a:schemeClr val="tx2"/>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ext uri="{D42A27DB-BD31-4B8C-83A1-F6EECF244321}">
                <p14:modId xmlns:p14="http://schemas.microsoft.com/office/powerpoint/2010/main" val="42723425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074" name="think-cell Slide" r:id="rId5" imgW="384" imgH="384" progId="TCLayout.ActiveDocument.1">
                  <p:embed/>
                </p:oleObj>
              </mc:Choice>
              <mc:Fallback>
                <p:oleObj name="think-cell Slide" r:id="rId5" imgW="384" imgH="384" progId="TCLayout.ActiveDocument.1">
                  <p:embed/>
                  <p:pic>
                    <p:nvPicPr>
                      <p:cNvPr id="4" name="Object 3"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 name="Rectangle 1"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5000" b="0"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pic>
        <p:nvPicPr>
          <p:cNvPr id="8" name="Picture 7">
            <a:extLst>
              <a:ext uri="{FF2B5EF4-FFF2-40B4-BE49-F238E27FC236}">
                <a16:creationId xmlns:a16="http://schemas.microsoft.com/office/drawing/2014/main" id="{3AE0E630-4A62-44F6-B737-8BCC9852507C}"/>
              </a:ext>
            </a:extLst>
          </p:cNvPr>
          <p:cNvPicPr>
            <a:picLocks noChangeAspect="1"/>
          </p:cNvPicPr>
          <p:nvPr userDrawn="1"/>
        </p:nvPicPr>
        <p:blipFill rotWithShape="1">
          <a:blip r:embed="rId7"/>
          <a:srcRect l="7480" t="27066" r="32612"/>
          <a:stretch/>
        </p:blipFill>
        <p:spPr>
          <a:xfrm flipV="1">
            <a:off x="5334000" y="1856146"/>
            <a:ext cx="6858000" cy="5001855"/>
          </a:xfrm>
          <a:prstGeom prst="rect">
            <a:avLst/>
          </a:prstGeom>
        </p:spPr>
      </p:pic>
      <p:pic>
        <p:nvPicPr>
          <p:cNvPr id="9" name="Graphic 8">
            <a:extLst>
              <a:ext uri="{FF2B5EF4-FFF2-40B4-BE49-F238E27FC236}">
                <a16:creationId xmlns:a16="http://schemas.microsoft.com/office/drawing/2014/main" id="{D2DD0158-DC2E-4FCB-92FB-883DFC420030}"/>
              </a:ext>
            </a:extLst>
          </p:cNvPr>
          <p:cNvPicPr>
            <a:picLocks noChangeAspect="1"/>
          </p:cNvPicPr>
          <p:nvPr userDrawn="1"/>
        </p:nvPicPr>
        <p:blipFill>
          <a:blip r:embed="rId8">
            <a:extLst>
              <a:ext uri="{96DAC541-7B7A-43D3-8B79-37D633B846F1}">
                <asvg:svgBlip xmlns:asvg="http://schemas.microsoft.com/office/drawing/2016/SVG/main" r:embed="rId9"/>
              </a:ext>
            </a:extLst>
          </a:blip>
          <a:stretch>
            <a:fillRect/>
          </a:stretch>
        </p:blipFill>
        <p:spPr>
          <a:xfrm>
            <a:off x="630000" y="6178549"/>
            <a:ext cx="1881099" cy="386768"/>
          </a:xfrm>
          <a:prstGeom prst="rect">
            <a:avLst/>
          </a:prstGeom>
        </p:spPr>
      </p:pic>
      <p:sp>
        <p:nvSpPr>
          <p:cNvPr id="10" name="Title 1">
            <a:extLst>
              <a:ext uri="{FF2B5EF4-FFF2-40B4-BE49-F238E27FC236}">
                <a16:creationId xmlns:a16="http://schemas.microsoft.com/office/drawing/2014/main" id="{14487C54-317F-4604-9561-76884BDB41BF}"/>
              </a:ext>
            </a:extLst>
          </p:cNvPr>
          <p:cNvSpPr>
            <a:spLocks noGrp="1"/>
          </p:cNvSpPr>
          <p:nvPr>
            <p:ph type="ctrTitle" hasCustomPrompt="1"/>
          </p:nvPr>
        </p:nvSpPr>
        <p:spPr bwMode="ltGray">
          <a:xfrm>
            <a:off x="630000" y="1411818"/>
            <a:ext cx="5378452" cy="1157385"/>
          </a:xfrm>
          <a:prstGeom prst="rect">
            <a:avLst/>
          </a:prstGeom>
        </p:spPr>
        <p:txBody>
          <a:bodyPr vert="horz" anchor="b">
            <a:noAutofit/>
          </a:bodyPr>
          <a:lstStyle>
            <a:lvl1pPr algn="l">
              <a:lnSpc>
                <a:spcPct val="93000"/>
              </a:lnSpc>
              <a:defRPr sz="4400" b="1" baseline="0">
                <a:solidFill>
                  <a:schemeClr val="bg1"/>
                </a:solidFill>
                <a:latin typeface="+mj-lt"/>
                <a:ea typeface="+mj-ea"/>
                <a:cs typeface="+mj-cs"/>
                <a:sym typeface="+mj-lt"/>
              </a:defRPr>
            </a:lvl1pPr>
          </a:lstStyle>
          <a:p>
            <a:r>
              <a:rPr lang="en-US"/>
              <a:t>Title in Title Case</a:t>
            </a:r>
          </a:p>
        </p:txBody>
      </p:sp>
      <p:pic>
        <p:nvPicPr>
          <p:cNvPr id="12" name="Picture 9">
            <a:extLst>
              <a:ext uri="{FF2B5EF4-FFF2-40B4-BE49-F238E27FC236}">
                <a16:creationId xmlns:a16="http://schemas.microsoft.com/office/drawing/2014/main" id="{0862B7C8-8882-4A2F-BA42-E4D2A14A671A}"/>
              </a:ext>
            </a:extLst>
          </p:cNvPr>
          <p:cNvPicPr>
            <a:picLocks noChangeAspect="1" noChangeArrowheads="1"/>
          </p:cNvPicPr>
          <p:nvPr userDrawn="1"/>
        </p:nvPicPr>
        <p:blipFill>
          <a:blip r:embed="rId10">
            <a:extLst>
              <a:ext uri="{28A0092B-C50C-407E-A947-70E740481C1C}">
                <a14:useLocalDpi xmlns:a14="http://schemas.microsoft.com/office/drawing/2010/main" val="0"/>
              </a:ext>
            </a:extLst>
          </a:blip>
          <a:srcRect/>
          <a:stretch>
            <a:fillRect/>
          </a:stretch>
        </p:blipFill>
        <p:spPr bwMode="auto">
          <a:xfrm>
            <a:off x="630000" y="376768"/>
            <a:ext cx="1547284" cy="2688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 Placeholder 5">
            <a:extLst>
              <a:ext uri="{FF2B5EF4-FFF2-40B4-BE49-F238E27FC236}">
                <a16:creationId xmlns:a16="http://schemas.microsoft.com/office/drawing/2014/main" id="{FBA18CB0-2F45-45D9-A81E-62620B9F6DD0}"/>
              </a:ext>
            </a:extLst>
          </p:cNvPr>
          <p:cNvSpPr>
            <a:spLocks noGrp="1"/>
          </p:cNvSpPr>
          <p:nvPr>
            <p:ph type="body" sz="quarter" idx="10" hasCustomPrompt="1"/>
          </p:nvPr>
        </p:nvSpPr>
        <p:spPr>
          <a:xfrm>
            <a:off x="630000" y="3467400"/>
            <a:ext cx="5378452" cy="374718"/>
          </a:xfrm>
        </p:spPr>
        <p:txBody>
          <a:bodyPr anchor="t">
            <a:noAutofit/>
          </a:bodyPr>
          <a:lstStyle>
            <a:lvl1pPr>
              <a:defRPr sz="2400" b="1">
                <a:solidFill>
                  <a:schemeClr val="bg1"/>
                </a:solidFill>
              </a:defRPr>
            </a:lvl1pPr>
          </a:lstStyle>
          <a:p>
            <a:pPr lvl="0"/>
            <a:r>
              <a:rPr lang="en-US"/>
              <a:t>Subheading</a:t>
            </a:r>
          </a:p>
        </p:txBody>
      </p:sp>
      <p:sp>
        <p:nvSpPr>
          <p:cNvPr id="14" name="Text Placeholder 5">
            <a:extLst>
              <a:ext uri="{FF2B5EF4-FFF2-40B4-BE49-F238E27FC236}">
                <a16:creationId xmlns:a16="http://schemas.microsoft.com/office/drawing/2014/main" id="{8BA3DF3F-4EEC-4048-86D4-B19A9B331596}"/>
              </a:ext>
            </a:extLst>
          </p:cNvPr>
          <p:cNvSpPr>
            <a:spLocks noGrp="1"/>
          </p:cNvSpPr>
          <p:nvPr>
            <p:ph type="body" sz="quarter" idx="11" hasCustomPrompt="1"/>
          </p:nvPr>
        </p:nvSpPr>
        <p:spPr>
          <a:xfrm>
            <a:off x="630000" y="4052627"/>
            <a:ext cx="5378452" cy="374718"/>
          </a:xfrm>
        </p:spPr>
        <p:txBody>
          <a:bodyPr>
            <a:noAutofit/>
          </a:bodyPr>
          <a:lstStyle>
            <a:lvl1pPr>
              <a:defRPr sz="2000" b="0">
                <a:solidFill>
                  <a:schemeClr val="bg1"/>
                </a:solidFill>
              </a:defRPr>
            </a:lvl1pPr>
          </a:lstStyle>
          <a:p>
            <a:pPr lvl="0"/>
            <a:r>
              <a:rPr lang="en-US"/>
              <a:t>Date</a:t>
            </a:r>
          </a:p>
        </p:txBody>
      </p:sp>
    </p:spTree>
    <p:extLst>
      <p:ext uri="{BB962C8B-B14F-4D97-AF65-F5344CB8AC3E}">
        <p14:creationId xmlns:p14="http://schemas.microsoft.com/office/powerpoint/2010/main" val="119750917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Arrow two third">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262409580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1506" name="think-cell Slide" r:id="rId5" imgW="383" imgH="384" progId="TCLayout.ActiveDocument.1">
                  <p:embed/>
                </p:oleObj>
              </mc:Choice>
              <mc:Fallback>
                <p:oleObj name="think-cell Slide" r:id="rId5" imgW="383" imgH="384" progId="TCLayout.ActiveDocument.1">
                  <p:embed/>
                  <p:pic>
                    <p:nvPicPr>
                      <p:cNvPr id="3" name="Object 2"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32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a:solidFill>
                <a:schemeClr val="bg1"/>
              </a:solidFill>
              <a:latin typeface="+mn-lt"/>
              <a:ea typeface="+mn-ea"/>
              <a:cs typeface="+mn-cs"/>
              <a:sym typeface="+mn-lt"/>
            </a:endParaRPr>
          </a:p>
        </p:txBody>
      </p:sp>
      <p:sp>
        <p:nvSpPr>
          <p:cNvPr id="13"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ea typeface="+mn-ea"/>
                <a:cs typeface="+mn-cs"/>
                <a:sym typeface="+mn-lt"/>
              </a:defRPr>
            </a:lvl1pPr>
          </a:lstStyle>
          <a:p>
            <a:endParaRPr lang="en-US"/>
          </a:p>
        </p:txBody>
      </p:sp>
      <p:sp>
        <p:nvSpPr>
          <p:cNvPr id="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ea typeface="+mn-ea"/>
                <a:cs typeface="+mn-cs"/>
                <a:sym typeface="+mn-lt"/>
              </a:rPr>
              <a:t>Copyright © 2021 by Boston Consulting Group. All rights reserved.</a:t>
            </a: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sp>
        <p:nvSpPr>
          <p:cNvPr id="11" name="Title 3"/>
          <p:cNvSpPr>
            <a:spLocks noGrp="1"/>
          </p:cNvSpPr>
          <p:nvPr>
            <p:ph type="title" hasCustomPrompt="1"/>
          </p:nvPr>
        </p:nvSpPr>
        <p:spPr>
          <a:xfrm>
            <a:off x="630000" y="622800"/>
            <a:ext cx="6256800" cy="4431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200" b="1" i="0" u="none" kern="1200" spc="0">
                <a:solidFill>
                  <a:srgbClr val="00148C"/>
                </a:solidFill>
                <a:latin typeface="+mj-lt"/>
                <a:ea typeface="+mj-ea"/>
                <a:cs typeface="+mj-cs"/>
                <a:sym typeface="+mj-lt"/>
              </a:defRPr>
            </a:lvl1pPr>
          </a:lstStyle>
          <a:p>
            <a:pPr lvl="0"/>
            <a:r>
              <a:rPr lang="en-US"/>
              <a:t>Click to add title</a:t>
            </a:r>
          </a:p>
        </p:txBody>
      </p:sp>
      <p:pic>
        <p:nvPicPr>
          <p:cNvPr id="16" name="Picture 15"/>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7490339" y="3589606"/>
            <a:ext cx="1365250" cy="3382962"/>
          </a:xfrm>
          <a:custGeom>
            <a:avLst/>
            <a:gdLst>
              <a:gd name="connsiteX0" fmla="*/ 911531 w 1365250"/>
              <a:gd name="connsiteY0" fmla="*/ 0 h 3382962"/>
              <a:gd name="connsiteX1" fmla="*/ 1365250 w 1365250"/>
              <a:gd name="connsiteY1" fmla="*/ 0 h 3382962"/>
              <a:gd name="connsiteX2" fmla="*/ 1365250 w 1365250"/>
              <a:gd name="connsiteY2" fmla="*/ 3382962 h 3382962"/>
              <a:gd name="connsiteX3" fmla="*/ 107988 w 1365250"/>
              <a:gd name="connsiteY3" fmla="*/ 3382962 h 3382962"/>
              <a:gd name="connsiteX4" fmla="*/ 111422 w 1365250"/>
              <a:gd name="connsiteY4" fmla="*/ 3368118 h 3382962"/>
              <a:gd name="connsiteX5" fmla="*/ 129661 w 1365250"/>
              <a:gd name="connsiteY5" fmla="*/ 3368407 h 3382962"/>
              <a:gd name="connsiteX6" fmla="*/ 890411 w 1365250"/>
              <a:gd name="connsiteY6" fmla="*/ 0 h 3382962"/>
              <a:gd name="connsiteX7" fmla="*/ 897808 w 1365250"/>
              <a:gd name="connsiteY7" fmla="*/ 0 h 3382962"/>
              <a:gd name="connsiteX8" fmla="*/ 870584 w 1365250"/>
              <a:gd name="connsiteY8" fmla="*/ 85726 h 3382962"/>
              <a:gd name="connsiteX9" fmla="*/ 0 w 1365250"/>
              <a:gd name="connsiteY9" fmla="*/ 0 h 3382962"/>
              <a:gd name="connsiteX10" fmla="*/ 852736 w 1365250"/>
              <a:gd name="connsiteY10" fmla="*/ 0 h 3382962"/>
              <a:gd name="connsiteX11" fmla="*/ 0 w 1365250"/>
              <a:gd name="connsiteY11" fmla="*/ 1883543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65250" h="3382962">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781402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Green arrow two third">
    <p:bg>
      <p:bgPr>
        <a:solidFill>
          <a:srgbClr val="F2F2F2"/>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272577940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2530" name="think-cell Slide" r:id="rId5" imgW="383" imgH="384" progId="TCLayout.ActiveDocument.1">
                  <p:embed/>
                </p:oleObj>
              </mc:Choice>
              <mc:Fallback>
                <p:oleObj name="think-cell Slide" r:id="rId5" imgW="383" imgH="384" progId="TCLayout.ActiveDocument.1">
                  <p:embed/>
                  <p:pic>
                    <p:nvPicPr>
                      <p:cNvPr id="3" name="Object 2"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32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flip="none" rotWithShape="1">
            <a:gsLst>
              <a:gs pos="0">
                <a:srgbClr val="00148C"/>
              </a:gs>
              <a:gs pos="100000">
                <a:srgbClr val="000F69"/>
              </a:gs>
            </a:gsLst>
            <a:lin ang="8100000" scaled="1"/>
            <a:tileRect/>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a:solidFill>
                <a:schemeClr val="bg1"/>
              </a:solidFill>
              <a:latin typeface="+mn-lt"/>
              <a:ea typeface="+mn-ea"/>
              <a:cs typeface="+mn-cs"/>
              <a:sym typeface="+mn-lt"/>
            </a:endParaRPr>
          </a:p>
        </p:txBody>
      </p:sp>
      <p:sp>
        <p:nvSpPr>
          <p:cNvPr id="11" name="Title 3"/>
          <p:cNvSpPr>
            <a:spLocks noGrp="1"/>
          </p:cNvSpPr>
          <p:nvPr>
            <p:ph type="title" hasCustomPrompt="1"/>
          </p:nvPr>
        </p:nvSpPr>
        <p:spPr>
          <a:xfrm>
            <a:off x="630000" y="622800"/>
            <a:ext cx="6256800" cy="4431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200" b="1" i="0" u="none" kern="1200" spc="0">
                <a:solidFill>
                  <a:srgbClr val="FFFFFF"/>
                </a:solidFill>
                <a:latin typeface="+mj-lt"/>
                <a:ea typeface="+mj-ea"/>
                <a:cs typeface="+mj-cs"/>
                <a:sym typeface="+mj-lt"/>
              </a:defRPr>
            </a:lvl1pPr>
          </a:lstStyle>
          <a:p>
            <a:pPr lvl="0"/>
            <a:r>
              <a:rPr lang="en-US"/>
              <a:t>Click to add title</a:t>
            </a:r>
          </a:p>
        </p:txBody>
      </p:sp>
      <p:sp>
        <p:nvSpPr>
          <p:cNvPr id="17"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ea typeface="+mn-ea"/>
                <a:cs typeface="+mn-cs"/>
                <a:sym typeface="+mn-lt"/>
              </a:defRPr>
            </a:lvl1pPr>
          </a:lstStyle>
          <a:p>
            <a:endParaRPr lang="en-US"/>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lumMod val="50000"/>
                </a:schemeClr>
              </a:solidFill>
              <a:latin typeface="+mn-lt"/>
              <a:ea typeface="+mn-ea"/>
              <a:cs typeface="+mn-cs"/>
              <a:sym typeface="+mn-lt"/>
            </a:endParaRPr>
          </a:p>
        </p:txBody>
      </p:sp>
      <p:sp>
        <p:nvSpPr>
          <p:cNvPr id="1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ea typeface="+mn-ea"/>
                <a:cs typeface="+mn-cs"/>
                <a:sym typeface="+mn-lt"/>
              </a:rPr>
              <a:t>Copyright © 2021 by Boston Consulting Group. All rights reserved.</a:t>
            </a:r>
          </a:p>
        </p:txBody>
      </p:sp>
      <p:pic>
        <p:nvPicPr>
          <p:cNvPr id="9" name="Picture 8"/>
          <p:cNvPicPr>
            <a:picLocks noChangeAspect="1"/>
          </p:cNvPicPr>
          <p:nvPr userDrawn="1"/>
        </p:nvPicPr>
        <p:blipFill rotWithShape="1">
          <a:blip r:embed="rId7">
            <a:extLst>
              <a:ext uri="{28A0092B-C50C-407E-A947-70E740481C1C}">
                <a14:useLocalDpi xmlns:a14="http://schemas.microsoft.com/office/drawing/2010/main" val="0"/>
              </a:ext>
            </a:extLst>
          </a:blip>
          <a:srcRect t="9052" b="6867"/>
          <a:stretch/>
        </p:blipFill>
        <p:spPr>
          <a:xfrm rot="120000">
            <a:off x="6567628" y="3407803"/>
            <a:ext cx="2694666" cy="3456551"/>
          </a:xfrm>
          <a:custGeom>
            <a:avLst/>
            <a:gdLst>
              <a:gd name="connsiteX0" fmla="*/ 2068299 w 2694666"/>
              <a:gd name="connsiteY0" fmla="*/ 0 h 3456551"/>
              <a:gd name="connsiteX1" fmla="*/ 2694666 w 2694666"/>
              <a:gd name="connsiteY1" fmla="*/ 0 h 3456551"/>
              <a:gd name="connsiteX2" fmla="*/ 2694666 w 2694666"/>
              <a:gd name="connsiteY2" fmla="*/ 3456551 h 3456551"/>
              <a:gd name="connsiteX3" fmla="*/ 1434992 w 2694666"/>
              <a:gd name="connsiteY3" fmla="*/ 3456551 h 3456551"/>
              <a:gd name="connsiteX4" fmla="*/ 0 w 2694666"/>
              <a:gd name="connsiteY4" fmla="*/ 0 h 3456551"/>
              <a:gd name="connsiteX5" fmla="*/ 1825478 w 2694666"/>
              <a:gd name="connsiteY5" fmla="*/ 0 h 3456551"/>
              <a:gd name="connsiteX6" fmla="*/ 1138791 w 2694666"/>
              <a:gd name="connsiteY6" fmla="*/ 3456551 h 3456551"/>
              <a:gd name="connsiteX7" fmla="*/ 0 w 2694666"/>
              <a:gd name="connsiteY7"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94666" h="3456551">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p:spPr>
      </p:pic>
    </p:spTree>
    <p:extLst>
      <p:ext uri="{BB962C8B-B14F-4D97-AF65-F5344CB8AC3E}">
        <p14:creationId xmlns:p14="http://schemas.microsoft.com/office/powerpoint/2010/main" val="176097427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Big statement green">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userDrawn="1">
            <p:custDataLst>
              <p:tags r:id="rId2"/>
            </p:custDataLst>
            <p:extLst>
              <p:ext uri="{D42A27DB-BD31-4B8C-83A1-F6EECF244321}">
                <p14:modId xmlns:p14="http://schemas.microsoft.com/office/powerpoint/2010/main" val="88835284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3554" name="think-cell Slide" r:id="rId4" imgW="383" imgH="384" progId="TCLayout.ActiveDocument.1">
                  <p:embed/>
                </p:oleObj>
              </mc:Choice>
              <mc:Fallback>
                <p:oleObj name="think-cell Slide" r:id="rId4" imgW="383" imgH="384" progId="TCLayout.ActiveDocument.1">
                  <p:embed/>
                  <p:pic>
                    <p:nvPicPr>
                      <p:cNvPr id="5" name="Object 4"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TextBox 2"/>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sp>
        <p:nvSpPr>
          <p:cNvPr id="4" name="Date Placeholder 3"/>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ea typeface="+mn-ea"/>
                <a:cs typeface="+mn-cs"/>
                <a:sym typeface="+mn-lt"/>
              </a:defRPr>
            </a:lvl1pPr>
          </a:lstStyle>
          <a:p>
            <a:endParaRPr lang="en-US"/>
          </a:p>
        </p:txBody>
      </p:sp>
      <p:sp>
        <p:nvSpPr>
          <p:cNvPr id="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ea typeface="+mn-ea"/>
                <a:cs typeface="+mn-cs"/>
                <a:sym typeface="+mn-lt"/>
              </a:rPr>
              <a:t>Copyright © 2021 by Boston Consulting Group. All rights reserved.</a:t>
            </a:r>
          </a:p>
        </p:txBody>
      </p:sp>
      <p:sp>
        <p:nvSpPr>
          <p:cNvPr id="8" name="Title 1"/>
          <p:cNvSpPr>
            <a:spLocks noGrp="1"/>
          </p:cNvSpPr>
          <p:nvPr>
            <p:ph type="title" hasCustomPrompt="1"/>
          </p:nvPr>
        </p:nvSpPr>
        <p:spPr>
          <a:xfrm>
            <a:off x="630000" y="3826333"/>
            <a:ext cx="10933200" cy="1606550"/>
          </a:xfr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j-ea"/>
                <a:cs typeface="+mj-cs"/>
                <a:sym typeface="+mj-lt"/>
              </a:defRPr>
            </a:lvl1pPr>
          </a:lstStyle>
          <a:p>
            <a:r>
              <a:rPr lang="en-US"/>
              <a:t>Click to add big statement text</a:t>
            </a:r>
          </a:p>
        </p:txBody>
      </p:sp>
    </p:spTree>
    <p:extLst>
      <p:ext uri="{BB962C8B-B14F-4D97-AF65-F5344CB8AC3E}">
        <p14:creationId xmlns:p14="http://schemas.microsoft.com/office/powerpoint/2010/main" val="396878421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1_Big statement green">
    <p:bg>
      <p:bgPr>
        <a:solidFill>
          <a:schemeClr val="tx2"/>
        </a:solidFill>
        <a:effectLst/>
      </p:bgPr>
    </p:bg>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userDrawn="1">
            <p:custDataLst>
              <p:tags r:id="rId2"/>
            </p:custDataLst>
            <p:extLst>
              <p:ext uri="{D42A27DB-BD31-4B8C-83A1-F6EECF244321}">
                <p14:modId xmlns:p14="http://schemas.microsoft.com/office/powerpoint/2010/main" val="155643483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4578" name="think-cell Slide" r:id="rId4" imgW="383" imgH="384" progId="TCLayout.ActiveDocument.1">
                  <p:embed/>
                </p:oleObj>
              </mc:Choice>
              <mc:Fallback>
                <p:oleObj name="think-cell Slide" r:id="rId4" imgW="383" imgH="384" progId="TCLayout.ActiveDocument.1">
                  <p:embed/>
                  <p:pic>
                    <p:nvPicPr>
                      <p:cNvPr id="5" name="Object 4"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TextBox 2"/>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sp>
        <p:nvSpPr>
          <p:cNvPr id="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ea typeface="+mn-ea"/>
                <a:cs typeface="+mn-cs"/>
                <a:sym typeface="+mn-lt"/>
              </a:rPr>
              <a:t>Copyright © 2021 by Boston Consulting Group. All rights reserved.</a:t>
            </a:r>
          </a:p>
        </p:txBody>
      </p:sp>
      <p:sp>
        <p:nvSpPr>
          <p:cNvPr id="7" name="Text Placeholder 6">
            <a:extLst>
              <a:ext uri="{FF2B5EF4-FFF2-40B4-BE49-F238E27FC236}">
                <a16:creationId xmlns:a16="http://schemas.microsoft.com/office/drawing/2014/main" id="{A9698A24-A133-4BFC-834B-F13C7A57C73D}"/>
              </a:ext>
            </a:extLst>
          </p:cNvPr>
          <p:cNvSpPr>
            <a:spLocks noGrp="1"/>
          </p:cNvSpPr>
          <p:nvPr>
            <p:ph type="body" sz="quarter" idx="15" hasCustomPrompt="1"/>
          </p:nvPr>
        </p:nvSpPr>
        <p:spPr>
          <a:xfrm>
            <a:off x="630000" y="3382038"/>
            <a:ext cx="3365500" cy="1025921"/>
          </a:xfrm>
        </p:spPr>
        <p:txBody>
          <a:bodyPr lIns="0" tIns="0" rIns="0" bIns="0"/>
          <a:lstStyle>
            <a:lvl1pPr>
              <a:spcAft>
                <a:spcPts val="0"/>
              </a:spcAft>
              <a:defRPr lang="en-US" sz="4267" b="1" dirty="0" smtClean="0">
                <a:solidFill>
                  <a:schemeClr val="bg1"/>
                </a:solidFill>
                <a:latin typeface="+mj-lt"/>
                <a:ea typeface="+mj-ea"/>
                <a:cs typeface="+mj-cs"/>
              </a:defRPr>
            </a:lvl1pPr>
            <a:lvl2pPr>
              <a:spcAft>
                <a:spcPts val="0"/>
              </a:spcAft>
              <a:buNone/>
              <a:defRPr lang="en-GB" sz="2400" b="0" dirty="0">
                <a:solidFill>
                  <a:schemeClr val="bg1"/>
                </a:solidFill>
                <a:latin typeface="+mj-lt"/>
                <a:ea typeface="+mj-ea"/>
                <a:cs typeface="+mj-cs"/>
              </a:defRPr>
            </a:lvl2pPr>
          </a:lstStyle>
          <a:p>
            <a:pPr lvl="0"/>
            <a:r>
              <a:rPr lang="en-GB"/>
              <a:t>Title</a:t>
            </a:r>
          </a:p>
          <a:p>
            <a:pPr lvl="1"/>
            <a:r>
              <a:rPr lang="en-GB"/>
              <a:t>Sub heading</a:t>
            </a:r>
          </a:p>
        </p:txBody>
      </p:sp>
      <p:pic>
        <p:nvPicPr>
          <p:cNvPr id="10" name="Graphic 9">
            <a:extLst>
              <a:ext uri="{FF2B5EF4-FFF2-40B4-BE49-F238E27FC236}">
                <a16:creationId xmlns:a16="http://schemas.microsoft.com/office/drawing/2014/main" id="{B46C08EE-29D7-4293-A42D-A1B462C4E40E}"/>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630000" y="6178549"/>
            <a:ext cx="1881099" cy="386768"/>
          </a:xfrm>
          <a:prstGeom prst="rect">
            <a:avLst/>
          </a:prstGeom>
        </p:spPr>
      </p:pic>
      <p:sp>
        <p:nvSpPr>
          <p:cNvPr id="11" name="Text Placeholder 11">
            <a:extLst>
              <a:ext uri="{FF2B5EF4-FFF2-40B4-BE49-F238E27FC236}">
                <a16:creationId xmlns:a16="http://schemas.microsoft.com/office/drawing/2014/main" id="{1C0D37DA-A1FC-447F-8150-D00CCC51B9E8}"/>
              </a:ext>
            </a:extLst>
          </p:cNvPr>
          <p:cNvSpPr>
            <a:spLocks noGrp="1"/>
          </p:cNvSpPr>
          <p:nvPr>
            <p:ph type="body" sz="quarter" idx="17" hasCustomPrompt="1"/>
          </p:nvPr>
        </p:nvSpPr>
        <p:spPr>
          <a:xfrm>
            <a:off x="630000" y="907121"/>
            <a:ext cx="3464989" cy="2359620"/>
          </a:xfrm>
        </p:spPr>
        <p:txBody>
          <a:bodyPr anchor="b" anchorCtr="0"/>
          <a:lstStyle>
            <a:lvl1pPr>
              <a:defRPr sz="15333">
                <a:solidFill>
                  <a:schemeClr val="bg1"/>
                </a:solidFill>
              </a:defRPr>
            </a:lvl1pPr>
          </a:lstStyle>
          <a:p>
            <a:pPr lvl="0"/>
            <a:r>
              <a:rPr lang="en-GB"/>
              <a:t>1</a:t>
            </a:r>
          </a:p>
        </p:txBody>
      </p:sp>
      <p:pic>
        <p:nvPicPr>
          <p:cNvPr id="12" name="Picture 11">
            <a:extLst>
              <a:ext uri="{FF2B5EF4-FFF2-40B4-BE49-F238E27FC236}">
                <a16:creationId xmlns:a16="http://schemas.microsoft.com/office/drawing/2014/main" id="{22DD1FCE-8E2A-4891-B68A-17C08C90F11A}"/>
              </a:ext>
            </a:extLst>
          </p:cNvPr>
          <p:cNvPicPr>
            <a:picLocks noChangeAspect="1"/>
          </p:cNvPicPr>
          <p:nvPr userDrawn="1"/>
        </p:nvPicPr>
        <p:blipFill rotWithShape="1">
          <a:blip r:embed="rId8"/>
          <a:srcRect r="23305" b="53486"/>
          <a:stretch/>
        </p:blipFill>
        <p:spPr>
          <a:xfrm>
            <a:off x="5855432" y="2771098"/>
            <a:ext cx="6336569" cy="4086903"/>
          </a:xfrm>
          <a:prstGeom prst="rect">
            <a:avLst/>
          </a:prstGeom>
        </p:spPr>
      </p:pic>
      <p:pic>
        <p:nvPicPr>
          <p:cNvPr id="13" name="Picture 9">
            <a:extLst>
              <a:ext uri="{FF2B5EF4-FFF2-40B4-BE49-F238E27FC236}">
                <a16:creationId xmlns:a16="http://schemas.microsoft.com/office/drawing/2014/main" id="{CCD185E2-01A5-4BF7-8EB7-694BADEB1A20}"/>
              </a:ext>
            </a:extLst>
          </p:cNvPr>
          <p:cNvPicPr>
            <a:picLocks noChangeAspect="1" noChangeArrowheads="1"/>
          </p:cNvPicPr>
          <p:nvPr userDrawn="1"/>
        </p:nvPicPr>
        <p:blipFill>
          <a:blip r:embed="rId9">
            <a:extLst>
              <a:ext uri="{28A0092B-C50C-407E-A947-70E740481C1C}">
                <a14:useLocalDpi xmlns:a14="http://schemas.microsoft.com/office/drawing/2010/main" val="0"/>
              </a:ext>
            </a:extLst>
          </a:blip>
          <a:srcRect/>
          <a:stretch>
            <a:fillRect/>
          </a:stretch>
        </p:blipFill>
        <p:spPr bwMode="auto">
          <a:xfrm>
            <a:off x="630000" y="376768"/>
            <a:ext cx="1547284" cy="2688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7315439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ig statement icon">
    <p:bg>
      <p:bgPr>
        <a:solidFill>
          <a:srgbClr val="F2F2F2"/>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ext uri="{D42A27DB-BD31-4B8C-83A1-F6EECF244321}">
                <p14:modId xmlns:p14="http://schemas.microsoft.com/office/powerpoint/2010/main" val="133402948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5602" name="think-cell Slide" r:id="rId5" imgW="383" imgH="384" progId="TCLayout.ActiveDocument.1">
                  <p:embed/>
                </p:oleObj>
              </mc:Choice>
              <mc:Fallback>
                <p:oleObj name="think-cell Slide" r:id="rId5" imgW="383" imgH="384" progId="TCLayout.ActiveDocument.1">
                  <p:embed/>
                  <p:pic>
                    <p:nvPicPr>
                      <p:cNvPr id="4" name="Object 3"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5400" b="0"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lumMod val="50000"/>
                  </a:schemeClr>
                </a:solidFill>
                <a:latin typeface="+mn-lt"/>
                <a:ea typeface="+mn-ea"/>
                <a:cs typeface="+mn-cs"/>
                <a:sym typeface="+mn-lt"/>
              </a:defRPr>
            </a:lvl1pPr>
          </a:lstStyle>
          <a:p>
            <a:endParaRPr lang="en-US"/>
          </a:p>
        </p:txBody>
      </p:sp>
      <p:sp>
        <p:nvSpPr>
          <p:cNvPr id="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ea typeface="+mn-ea"/>
                <a:cs typeface="+mn-cs"/>
                <a:sym typeface="+mn-lt"/>
              </a:rPr>
              <a:t>Copyright © 2021 by Boston Consulting Group. All rights reserved.</a:t>
            </a:r>
          </a:p>
        </p:txBody>
      </p:sp>
      <p:sp>
        <p:nvSpPr>
          <p:cNvPr id="6" name="Rectangle 5"/>
          <p:cNvSpPr/>
          <p:nvPr userDrawn="1"/>
        </p:nvSpPr>
        <p:spPr bwMode="white">
          <a:xfrm>
            <a:off x="630000" y="625475"/>
            <a:ext cx="932688" cy="932688"/>
          </a:xfrm>
          <a:prstGeom prst="rect">
            <a:avLst/>
          </a:prstGeom>
          <a:noFill/>
          <a:ln>
            <a:solidFill>
              <a:srgbClr val="6B80FF"/>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a:solidFill>
                <a:schemeClr val="bg1"/>
              </a:solidFill>
              <a:latin typeface="+mn-lt"/>
              <a:ea typeface="+mn-ea"/>
              <a:cs typeface="+mn-cs"/>
              <a:sym typeface="+mn-lt"/>
            </a:endParaRPr>
          </a:p>
        </p:txBody>
      </p:sp>
      <p:sp>
        <p:nvSpPr>
          <p:cNvPr id="7" name="Title 1"/>
          <p:cNvSpPr>
            <a:spLocks noGrp="1"/>
          </p:cNvSpPr>
          <p:nvPr>
            <p:ph type="title" hasCustomPrompt="1"/>
          </p:nvPr>
        </p:nvSpPr>
        <p:spPr>
          <a:xfrm>
            <a:off x="630000" y="3826333"/>
            <a:ext cx="10933200" cy="1606550"/>
          </a:xfrm>
          <a:prstGeom prst="rect">
            <a:avLst/>
          </a:prstGeo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rgbClr val="6B80FF"/>
                </a:solidFill>
                <a:latin typeface="+mj-lt"/>
                <a:ea typeface="+mj-ea"/>
                <a:cs typeface="+mj-cs"/>
                <a:sym typeface="+mj-lt"/>
              </a:defRPr>
            </a:lvl1pPr>
          </a:lstStyle>
          <a:p>
            <a:r>
              <a:rPr lang="en-US"/>
              <a:t>Click to add big statement text</a:t>
            </a:r>
          </a:p>
        </p:txBody>
      </p:sp>
    </p:spTree>
    <p:extLst>
      <p:ext uri="{BB962C8B-B14F-4D97-AF65-F5344CB8AC3E}">
        <p14:creationId xmlns:p14="http://schemas.microsoft.com/office/powerpoint/2010/main" val="189439381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rgbClr val="000A46"/>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790276861"/>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6626" name="think-cell Slide" r:id="rId4" imgW="324" imgH="324" progId="TCLayout.ActiveDocument.1">
                  <p:embed/>
                </p:oleObj>
              </mc:Choice>
              <mc:Fallback>
                <p:oleObj name="think-cell Slide" r:id="rId4" imgW="324" imgH="324"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6" name="TextBox 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pic>
        <p:nvPicPr>
          <p:cNvPr id="7" name="Picture 6"/>
          <p:cNvPicPr>
            <a:picLocks noChangeAspect="1"/>
          </p:cNvPicPr>
          <p:nvPr userDrawn="1"/>
        </p:nvPicPr>
        <p:blipFill rotWithShape="1">
          <a:blip r:embed="rId6">
            <a:extLst>
              <a:ext uri="{28A0092B-C50C-407E-A947-70E740481C1C}">
                <a14:useLocalDpi xmlns:a14="http://schemas.microsoft.com/office/drawing/2010/main" val="0"/>
              </a:ext>
            </a:extLst>
          </a:blip>
          <a:srcRect r="3634" b="1258"/>
          <a:stretch/>
        </p:blipFill>
        <p:spPr>
          <a:xfrm rot="16200000" flipH="1">
            <a:off x="6797461" y="101443"/>
            <a:ext cx="769257" cy="10019821"/>
          </a:xfrm>
          <a:custGeom>
            <a:avLst/>
            <a:gdLst>
              <a:gd name="connsiteX0" fmla="*/ 0 w 769257"/>
              <a:gd name="connsiteY0" fmla="*/ 0 h 10019821"/>
              <a:gd name="connsiteX1" fmla="*/ 0 w 769257"/>
              <a:gd name="connsiteY1" fmla="*/ 4631160 h 10019821"/>
              <a:gd name="connsiteX2" fmla="*/ 216750 w 769257"/>
              <a:gd name="connsiteY2" fmla="*/ 999646 h 10019821"/>
              <a:gd name="connsiteX3" fmla="*/ 197800 w 769257"/>
              <a:gd name="connsiteY3" fmla="*/ 10019821 h 10019821"/>
              <a:gd name="connsiteX4" fmla="*/ 769257 w 769257"/>
              <a:gd name="connsiteY4" fmla="*/ 10019821 h 10019821"/>
              <a:gd name="connsiteX5" fmla="*/ 769257 w 769257"/>
              <a:gd name="connsiteY5" fmla="*/ 0 h 10019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9257" h="10019821">
                <a:moveTo>
                  <a:pt x="0" y="0"/>
                </a:moveTo>
                <a:lnTo>
                  <a:pt x="0" y="4631160"/>
                </a:lnTo>
                <a:lnTo>
                  <a:pt x="216750" y="999646"/>
                </a:lnTo>
                <a:lnTo>
                  <a:pt x="197800" y="10019821"/>
                </a:lnTo>
                <a:lnTo>
                  <a:pt x="769257" y="10019821"/>
                </a:lnTo>
                <a:lnTo>
                  <a:pt x="769257" y="0"/>
                </a:lnTo>
                <a:close/>
              </a:path>
            </a:pathLst>
          </a:custGeom>
        </p:spPr>
      </p:pic>
      <p:sp>
        <p:nvSpPr>
          <p:cNvPr id="59" name="Freeform 58"/>
          <p:cNvSpPr>
            <a:spLocks/>
          </p:cNvSpPr>
          <p:nvPr/>
        </p:nvSpPr>
        <p:spPr bwMode="white">
          <a:xfrm flipH="1">
            <a:off x="0" y="0"/>
            <a:ext cx="12192000" cy="5867335"/>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rgbClr val="00148C"/>
          </a:solidFill>
          <a:ln>
            <a:noFill/>
          </a:ln>
          <a:effectLst/>
        </p:spPr>
        <p:txBody>
          <a:bodyPr vert="horz" wrap="square" lIns="91440" tIns="45720" rIns="91440" bIns="45720" numCol="1" anchor="t" anchorCtr="0" compatLnSpc="1">
            <a:prstTxWarp prst="textNoShape">
              <a:avLst/>
            </a:prstTxWarp>
            <a:noAutofit/>
          </a:bodyPr>
          <a:lstStyle/>
          <a:p>
            <a:endParaRPr lang="en-US">
              <a:latin typeface="+mn-lt"/>
              <a:ea typeface="+mn-ea"/>
              <a:cs typeface="+mn-cs"/>
              <a:sym typeface="+mn-lt"/>
            </a:endParaRPr>
          </a:p>
        </p:txBody>
      </p:sp>
    </p:spTree>
    <p:extLst>
      <p:ext uri="{BB962C8B-B14F-4D97-AF65-F5344CB8AC3E}">
        <p14:creationId xmlns:p14="http://schemas.microsoft.com/office/powerpoint/2010/main" val="8991502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Special gray">
    <p:bg>
      <p:bgPr>
        <a:solidFill>
          <a:srgbClr val="2C2C2C"/>
        </a:solidFill>
        <a:effectLst/>
      </p:bgPr>
    </p:bg>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userDrawn="1">
            <p:custDataLst>
              <p:tags r:id="rId2"/>
            </p:custDataLst>
            <p:extLst>
              <p:ext uri="{D42A27DB-BD31-4B8C-83A1-F6EECF244321}">
                <p14:modId xmlns:p14="http://schemas.microsoft.com/office/powerpoint/2010/main" val="209498235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7650" name="think-cell Slide" r:id="rId5" imgW="383" imgH="384" progId="TCLayout.ActiveDocument.1">
                  <p:embed/>
                </p:oleObj>
              </mc:Choice>
              <mc:Fallback>
                <p:oleObj name="think-cell Slide" r:id="rId5" imgW="383" imgH="384" progId="TCLayout.ActiveDocument.1">
                  <p:embed/>
                  <p:pic>
                    <p:nvPicPr>
                      <p:cNvPr id="6" name="Object 5"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7" name="Rectangle 6"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32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5" name="TextBox 4"/>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sp>
        <p:nvSpPr>
          <p:cNvPr id="2" name="Date Placeholder 1"/>
          <p:cNvSpPr>
            <a:spLocks noGrp="1"/>
          </p:cNvSpPr>
          <p:nvPr>
            <p:ph type="dt" sz="half" idx="14"/>
          </p:nvPr>
        </p:nvSpPr>
        <p:spPr bwMode="white">
          <a:xfrm>
            <a:off x="9677400" y="6405036"/>
            <a:ext cx="1482051" cy="153888"/>
          </a:xfrm>
          <a:prstGeom prst="rect">
            <a:avLst/>
          </a:prstGeom>
        </p:spPr>
        <p:txBody>
          <a:bodyPr/>
          <a:lstStyle>
            <a:lvl1pPr>
              <a:defRPr>
                <a:solidFill>
                  <a:schemeClr val="bg1"/>
                </a:solidFill>
                <a:latin typeface="+mn-lt"/>
                <a:ea typeface="+mn-ea"/>
                <a:cs typeface="+mn-cs"/>
                <a:sym typeface="+mn-lt"/>
              </a:defRPr>
            </a:lvl1pPr>
          </a:lstStyle>
          <a:p>
            <a:endParaRPr lang="en-US"/>
          </a:p>
        </p:txBody>
      </p:sp>
      <p:sp>
        <p:nvSpPr>
          <p:cNvPr id="11"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ea typeface="+mn-ea"/>
                <a:cs typeface="+mn-cs"/>
                <a:sym typeface="+mn-lt"/>
              </a:rPr>
              <a:t>Copyright © 2021 by Boston Consulting Group. All rights reserved.</a:t>
            </a:r>
          </a:p>
        </p:txBody>
      </p:sp>
      <p:sp>
        <p:nvSpPr>
          <p:cNvPr id="4" name="Title 3"/>
          <p:cNvSpPr>
            <a:spLocks noGrp="1"/>
          </p:cNvSpPr>
          <p:nvPr>
            <p:ph type="title" hasCustomPrompt="1"/>
          </p:nvPr>
        </p:nvSpPr>
        <p:spPr>
          <a:xfrm>
            <a:off x="630000" y="622800"/>
            <a:ext cx="10933200" cy="443198"/>
          </a:xfrm>
        </p:spPr>
        <p:txBody>
          <a:bodyPr/>
          <a:lstStyle>
            <a:lvl1pPr>
              <a:defRPr sz="3200">
                <a:solidFill>
                  <a:schemeClr val="bg1"/>
                </a:solidFill>
                <a:latin typeface="+mj-lt"/>
                <a:ea typeface="+mj-ea"/>
                <a:cs typeface="+mj-cs"/>
                <a:sym typeface="+mj-lt"/>
              </a:defRPr>
            </a:lvl1pPr>
          </a:lstStyle>
          <a:p>
            <a:r>
              <a:rPr lang="en-US"/>
              <a:t>Click to add title</a:t>
            </a:r>
          </a:p>
        </p:txBody>
      </p:sp>
    </p:spTree>
    <p:extLst>
      <p:ext uri="{BB962C8B-B14F-4D97-AF65-F5344CB8AC3E}">
        <p14:creationId xmlns:p14="http://schemas.microsoft.com/office/powerpoint/2010/main" val="121530024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Blank">
    <p:bg>
      <p:bgPr>
        <a:solidFill>
          <a:srgbClr val="F2F2F2"/>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351896743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8674" name="think-cell Slide" r:id="rId4" imgW="383" imgH="384" progId="TCLayout.ActiveDocument.1">
                  <p:embed/>
                </p:oleObj>
              </mc:Choice>
              <mc:Fallback>
                <p:oleObj name="think-cell Slide" r:id="rId4" imgW="383" imgH="384" progId="TCLayout.ActiveDocument.1">
                  <p:embed/>
                  <p:pic>
                    <p:nvPicPr>
                      <p:cNvPr id="2" name="Object 1"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Date Placeholder 4"/>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ea typeface="+mn-ea"/>
                <a:cs typeface="+mn-cs"/>
                <a:sym typeface="+mn-lt"/>
              </a:defRPr>
            </a:lvl1pPr>
          </a:lstStyle>
          <a:p>
            <a:endParaRPr lang="en-US"/>
          </a:p>
        </p:txBody>
      </p:sp>
      <p:sp>
        <p:nvSpPr>
          <p:cNvPr id="7"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ea typeface="+mn-ea"/>
                <a:cs typeface="+mn-cs"/>
                <a:sym typeface="+mn-lt"/>
              </a:rPr>
              <a:t>Copyright © 2021 by Boston Consulting Group. All rights reserved.</a:t>
            </a:r>
          </a:p>
        </p:txBody>
      </p:sp>
    </p:spTree>
    <p:extLst>
      <p:ext uri="{BB962C8B-B14F-4D97-AF65-F5344CB8AC3E}">
        <p14:creationId xmlns:p14="http://schemas.microsoft.com/office/powerpoint/2010/main" val="270687722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Blank green">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391464048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9698"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sp>
        <p:nvSpPr>
          <p:cNvPr id="2" name="Date Placeholder 1"/>
          <p:cNvSpPr>
            <a:spLocks noGrp="1"/>
          </p:cNvSpPr>
          <p:nvPr>
            <p:ph type="dt" sz="half" idx="12"/>
          </p:nvPr>
        </p:nvSpPr>
        <p:spPr>
          <a:xfrm>
            <a:off x="9677400" y="6405036"/>
            <a:ext cx="1482051" cy="153888"/>
          </a:xfrm>
          <a:prstGeom prst="rect">
            <a:avLst/>
          </a:prstGeom>
        </p:spPr>
        <p:txBody>
          <a:bodyPr/>
          <a:lstStyle>
            <a:lvl1pPr>
              <a:defRPr>
                <a:solidFill>
                  <a:schemeClr val="bg1"/>
                </a:solidFill>
                <a:latin typeface="+mn-lt"/>
                <a:ea typeface="+mn-ea"/>
                <a:cs typeface="+mn-cs"/>
                <a:sym typeface="+mn-lt"/>
              </a:defRPr>
            </a:lvl1pPr>
          </a:lstStyle>
          <a:p>
            <a:endParaRPr lang="en-US"/>
          </a:p>
        </p:txBody>
      </p:sp>
      <p:sp>
        <p:nvSpPr>
          <p:cNvPr id="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ea typeface="+mn-ea"/>
                <a:cs typeface="+mn-cs"/>
                <a:sym typeface="+mn-lt"/>
              </a:rPr>
              <a:t>Copyright © 2021 by Boston Consulting Group. All rights reserved.</a:t>
            </a:r>
          </a:p>
        </p:txBody>
      </p:sp>
    </p:spTree>
    <p:extLst>
      <p:ext uri="{BB962C8B-B14F-4D97-AF65-F5344CB8AC3E}">
        <p14:creationId xmlns:p14="http://schemas.microsoft.com/office/powerpoint/2010/main" val="368685556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Disclaimer">
    <p:bg>
      <p:bgPr>
        <a:solidFill>
          <a:srgbClr val="F2F2F2"/>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412808385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0722"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6" name="Rectangle 5"/>
          <p:cNvSpPr/>
          <p:nvPr/>
        </p:nvSpPr>
        <p:spPr>
          <a:xfrm>
            <a:off x="5021826" y="1664256"/>
            <a:ext cx="6209072" cy="3323987"/>
          </a:xfrm>
          <a:prstGeom prst="rect">
            <a:avLst/>
          </a:prstGeom>
        </p:spPr>
        <p:txBody>
          <a:bodyPr wrap="square" lIns="0" tIns="0" rIns="0" bIns="0" anchor="ctr">
            <a:spAutoFit/>
          </a:bodyPr>
          <a:lstStyle/>
          <a:p>
            <a:pPr indent="0">
              <a:lnSpc>
                <a:spcPct val="100000"/>
              </a:lnSpc>
            </a:pPr>
            <a:r>
              <a:rPr lang="en-US" sz="900" b="0">
                <a:latin typeface="+mn-lt"/>
                <a:ea typeface="+mn-ea"/>
                <a:cs typeface="+mn-cs"/>
                <a:sym typeface="+mn-lt"/>
              </a:rPr>
              <a:t>The services and materials provided by Boston Consulting Group (BCG) are subject to BCG's Standard Terms </a:t>
            </a:r>
            <a:br>
              <a:rPr lang="en-US" sz="900" b="0">
                <a:latin typeface="+mn-lt"/>
                <a:ea typeface="+mn-ea"/>
                <a:cs typeface="+mn-cs"/>
                <a:sym typeface="+mn-lt"/>
              </a:rPr>
            </a:br>
            <a:r>
              <a:rPr lang="en-US" sz="900" b="0">
                <a:latin typeface="+mn-lt"/>
                <a:ea typeface="+mn-ea"/>
                <a:cs typeface="+mn-cs"/>
                <a:sym typeface="+mn-lt"/>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a:latin typeface="+mn-lt"/>
                <a:ea typeface="+mn-ea"/>
                <a:cs typeface="+mn-cs"/>
                <a:sym typeface="+mn-lt"/>
              </a:rPr>
            </a:br>
            <a:r>
              <a:rPr lang="en-US" sz="900" b="0">
                <a:latin typeface="+mn-lt"/>
                <a:ea typeface="+mn-ea"/>
                <a:cs typeface="+mn-cs"/>
                <a:sym typeface="+mn-lt"/>
              </a:rPr>
              <a:t>to update these materials after the date hereof, notwithstanding that such information may become outdated </a:t>
            </a:r>
            <a:br>
              <a:rPr lang="en-US" sz="900" b="0">
                <a:latin typeface="+mn-lt"/>
                <a:ea typeface="+mn-ea"/>
                <a:cs typeface="+mn-cs"/>
                <a:sym typeface="+mn-lt"/>
              </a:rPr>
            </a:br>
            <a:r>
              <a:rPr lang="en-US" sz="900" b="0">
                <a:latin typeface="+mn-lt"/>
                <a:ea typeface="+mn-ea"/>
                <a:cs typeface="+mn-cs"/>
                <a:sym typeface="+mn-lt"/>
              </a:rPr>
              <a:t>or inaccurate.</a:t>
            </a:r>
          </a:p>
          <a:p>
            <a:pPr indent="0">
              <a:lnSpc>
                <a:spcPct val="100000"/>
              </a:lnSpc>
            </a:pPr>
            <a:r>
              <a:rPr lang="en-US" sz="900" b="0">
                <a:latin typeface="+mn-lt"/>
                <a:ea typeface="+mn-ea"/>
                <a:cs typeface="+mn-cs"/>
                <a:sym typeface="+mn-lt"/>
              </a:rPr>
              <a:t> </a:t>
            </a:r>
          </a:p>
          <a:p>
            <a:pPr indent="0">
              <a:lnSpc>
                <a:spcPct val="100000"/>
              </a:lnSpc>
            </a:pPr>
            <a:r>
              <a:rPr lang="en-US" sz="900" b="0">
                <a:latin typeface="+mn-lt"/>
                <a:ea typeface="+mn-ea"/>
                <a:cs typeface="+mn-cs"/>
                <a:sym typeface="+mn-lt"/>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of this document shall be deemed agreement with and consideration for the foregoing.</a:t>
            </a:r>
          </a:p>
          <a:p>
            <a:pPr indent="0">
              <a:lnSpc>
                <a:spcPct val="100000"/>
              </a:lnSpc>
            </a:pPr>
            <a:endParaRPr lang="en-US" sz="900" b="0">
              <a:latin typeface="+mn-lt"/>
              <a:ea typeface="+mn-ea"/>
              <a:cs typeface="+mn-cs"/>
              <a:sym typeface="+mn-lt"/>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00" b="0">
                <a:latin typeface="+mn-lt"/>
                <a:ea typeface="+mn-ea"/>
                <a:cs typeface="+mn-cs"/>
                <a:sym typeface="+mn-lt"/>
              </a:rPr>
              <a:t>BCG does not provide fairness opinions or valuations of market transactions, and these materials should not be relied 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or operating assumptions will clearly impact the analyses and conclusions.</a:t>
            </a:r>
          </a:p>
        </p:txBody>
      </p:sp>
      <p:sp>
        <p:nvSpPr>
          <p:cNvPr id="7" name="Title 6"/>
          <p:cNvSpPr txBox="1">
            <a:spLocks/>
          </p:cNvSpPr>
          <p:nvPr/>
        </p:nvSpPr>
        <p:spPr>
          <a:xfrm>
            <a:off x="639044" y="2973076"/>
            <a:ext cx="3310656" cy="706347"/>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2400" kern="1200">
                <a:solidFill>
                  <a:schemeClr val="tx2"/>
                </a:solidFill>
                <a:latin typeface="+mj-lt"/>
                <a:ea typeface="+mj-ea"/>
                <a:cs typeface="+mj-cs"/>
              </a:defRPr>
            </a:lvl1pPr>
          </a:lstStyle>
          <a:p>
            <a:r>
              <a:rPr lang="en-US" sz="5100" b="1">
                <a:gradFill>
                  <a:gsLst>
                    <a:gs pos="100000">
                      <a:schemeClr val="tx2"/>
                    </a:gs>
                    <a:gs pos="2000">
                      <a:schemeClr val="accent2"/>
                    </a:gs>
                  </a:gsLst>
                  <a:lin ang="2700000" scaled="0"/>
                </a:gradFill>
                <a:latin typeface="+mn-lt"/>
                <a:ea typeface="+mn-ea"/>
                <a:cs typeface="+mn-cs"/>
                <a:sym typeface="+mn-lt"/>
              </a:rPr>
              <a:t>Disclaimer</a:t>
            </a:r>
          </a:p>
        </p:txBody>
      </p:sp>
      <p:cxnSp>
        <p:nvCxnSpPr>
          <p:cNvPr id="9" name="Straight Connector 8"/>
          <p:cNvCxnSpPr/>
          <p:nvPr/>
        </p:nvCxnSpPr>
        <p:spPr>
          <a:xfrm>
            <a:off x="4367898" y="1630185"/>
            <a:ext cx="0" cy="3392129"/>
          </a:xfrm>
          <a:prstGeom prst="line">
            <a:avLst/>
          </a:prstGeom>
          <a:ln w="9525">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2" name="Date Placeholder 1"/>
          <p:cNvSpPr>
            <a:spLocks noGrp="1"/>
          </p:cNvSpPr>
          <p:nvPr>
            <p:ph type="dt" sz="half" idx="10"/>
          </p:nvPr>
        </p:nvSpPr>
        <p:spPr>
          <a:xfrm>
            <a:off x="9677400" y="6405036"/>
            <a:ext cx="1482051" cy="153888"/>
          </a:xfrm>
          <a:prstGeom prst="rect">
            <a:avLst/>
          </a:prstGeom>
        </p:spPr>
        <p:txBody>
          <a:bodyPr/>
          <a:lstStyle>
            <a:lvl1pPr>
              <a:defRPr>
                <a:solidFill>
                  <a:schemeClr val="bg1">
                    <a:lumMod val="50000"/>
                  </a:schemeClr>
                </a:solidFill>
                <a:latin typeface="+mn-lt"/>
                <a:ea typeface="+mn-ea"/>
                <a:cs typeface="+mn-cs"/>
                <a:sym typeface="+mn-lt"/>
              </a:defRPr>
            </a:lvl1pPr>
          </a:lstStyle>
          <a:p>
            <a:endParaRPr lang="en-US"/>
          </a:p>
        </p:txBody>
      </p:sp>
      <p:sp>
        <p:nvSpPr>
          <p:cNvPr id="10"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ea typeface="+mn-ea"/>
                <a:cs typeface="+mn-cs"/>
                <a:sym typeface="+mn-lt"/>
              </a:rPr>
              <a:t>Copyright © 2021 by Boston Consulting Group. All rights reserved.</a:t>
            </a:r>
          </a:p>
        </p:txBody>
      </p:sp>
    </p:spTree>
    <p:extLst>
      <p:ext uri="{BB962C8B-B14F-4D97-AF65-F5344CB8AC3E}">
        <p14:creationId xmlns:p14="http://schemas.microsoft.com/office/powerpoint/2010/main" val="238091560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2_Cov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ext uri="{D42A27DB-BD31-4B8C-83A1-F6EECF244321}">
                <p14:modId xmlns:p14="http://schemas.microsoft.com/office/powerpoint/2010/main" val="139643174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098" name="think-cell Slide" r:id="rId5" imgW="384" imgH="384" progId="TCLayout.ActiveDocument.1">
                  <p:embed/>
                </p:oleObj>
              </mc:Choice>
              <mc:Fallback>
                <p:oleObj name="think-cell Slide" r:id="rId5" imgW="384" imgH="384" progId="TCLayout.ActiveDocument.1">
                  <p:embed/>
                  <p:pic>
                    <p:nvPicPr>
                      <p:cNvPr id="4" name="Object 3"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 name="Rectangle 1"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5000" b="0"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pic>
        <p:nvPicPr>
          <p:cNvPr id="24" name="Picture 6">
            <a:extLst>
              <a:ext uri="{FF2B5EF4-FFF2-40B4-BE49-F238E27FC236}">
                <a16:creationId xmlns:a16="http://schemas.microsoft.com/office/drawing/2014/main" id="{D4F78413-DB16-4F47-B7F3-7EB8460DFEF2}"/>
              </a:ext>
            </a:extLst>
          </p:cNvPr>
          <p:cNvPicPr>
            <a:picLocks noChangeAspect="1"/>
          </p:cNvPicPr>
          <p:nvPr userDrawn="1"/>
        </p:nvPicPr>
        <p:blipFill>
          <a:blip r:embed="rId7">
            <a:extLst>
              <a:ext uri="{28A0092B-C50C-407E-A947-70E740481C1C}">
                <a14:useLocalDpi xmlns:a14="http://schemas.microsoft.com/office/drawing/2010/main" val="0"/>
              </a:ext>
            </a:extLst>
          </a:blip>
          <a:srcRect l="26028" r="18983"/>
          <a:stretch>
            <a:fillRect/>
          </a:stretch>
        </p:blipFill>
        <p:spPr bwMode="auto">
          <a:xfrm>
            <a:off x="7315200" y="209550"/>
            <a:ext cx="4876800" cy="6643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Freeform: Shape 4">
            <a:extLst>
              <a:ext uri="{FF2B5EF4-FFF2-40B4-BE49-F238E27FC236}">
                <a16:creationId xmlns:a16="http://schemas.microsoft.com/office/drawing/2014/main" id="{0D4054BB-51AD-474B-88E8-932899AF052C}"/>
              </a:ext>
            </a:extLst>
          </p:cNvPr>
          <p:cNvSpPr/>
          <p:nvPr userDrawn="1"/>
        </p:nvSpPr>
        <p:spPr>
          <a:xfrm>
            <a:off x="0" y="0"/>
            <a:ext cx="12193588" cy="6853238"/>
          </a:xfrm>
          <a:custGeom>
            <a:avLst/>
            <a:gdLst>
              <a:gd name="connsiteX0" fmla="*/ 7553104 w 9144000"/>
              <a:gd name="connsiteY0" fmla="*/ 5135633 h 5139834"/>
              <a:gd name="connsiteX1" fmla="*/ 9144000 w 9144000"/>
              <a:gd name="connsiteY1" fmla="*/ 5139834 h 5139834"/>
              <a:gd name="connsiteX2" fmla="*/ 7553104 w 9144000"/>
              <a:gd name="connsiteY2" fmla="*/ 5135633 h 5139834"/>
              <a:gd name="connsiteX3" fmla="*/ 0 w 9144000"/>
              <a:gd name="connsiteY3" fmla="*/ 0 h 5139834"/>
              <a:gd name="connsiteX4" fmla="*/ 2284768 w 9144000"/>
              <a:gd name="connsiteY4" fmla="*/ 0 h 5139834"/>
              <a:gd name="connsiteX5" fmla="*/ 2529721 w 9144000"/>
              <a:gd name="connsiteY5" fmla="*/ 0 h 5139834"/>
              <a:gd name="connsiteX6" fmla="*/ 3892917 w 9144000"/>
              <a:gd name="connsiteY6" fmla="*/ 0 h 5139834"/>
              <a:gd name="connsiteX7" fmla="*/ 9142768 w 9144000"/>
              <a:gd name="connsiteY7" fmla="*/ 1 h 5139834"/>
              <a:gd name="connsiteX8" fmla="*/ 9140013 w 9144000"/>
              <a:gd name="connsiteY8" fmla="*/ 155501 h 5139834"/>
              <a:gd name="connsiteX9" fmla="*/ 6029989 w 9144000"/>
              <a:gd name="connsiteY9" fmla="*/ 1443658 h 5139834"/>
              <a:gd name="connsiteX10" fmla="*/ 7553104 w 9144000"/>
              <a:gd name="connsiteY10" fmla="*/ 5135633 h 5139834"/>
              <a:gd name="connsiteX11" fmla="*/ 3892917 w 9144000"/>
              <a:gd name="connsiteY11" fmla="*/ 5135633 h 5139834"/>
              <a:gd name="connsiteX12" fmla="*/ 3892917 w 9144000"/>
              <a:gd name="connsiteY12" fmla="*/ 5135847 h 5139834"/>
              <a:gd name="connsiteX13" fmla="*/ 2529721 w 9144000"/>
              <a:gd name="connsiteY13" fmla="*/ 5135847 h 5139834"/>
              <a:gd name="connsiteX14" fmla="*/ 2529721 w 9144000"/>
              <a:gd name="connsiteY14" fmla="*/ 5139834 h 5139834"/>
              <a:gd name="connsiteX15" fmla="*/ 0 w 9144000"/>
              <a:gd name="connsiteY15" fmla="*/ 5139834 h 5139834"/>
              <a:gd name="connsiteX0" fmla="*/ 7553104 w 9144000"/>
              <a:gd name="connsiteY0" fmla="*/ 5135633 h 5139834"/>
              <a:gd name="connsiteX1" fmla="*/ 9144000 w 9144000"/>
              <a:gd name="connsiteY1" fmla="*/ 5139834 h 5139834"/>
              <a:gd name="connsiteX2" fmla="*/ 7553104 w 9144000"/>
              <a:gd name="connsiteY2" fmla="*/ 5135633 h 5139834"/>
              <a:gd name="connsiteX3" fmla="*/ 0 w 9144000"/>
              <a:gd name="connsiteY3" fmla="*/ 0 h 5139834"/>
              <a:gd name="connsiteX4" fmla="*/ 2284768 w 9144000"/>
              <a:gd name="connsiteY4" fmla="*/ 0 h 5139834"/>
              <a:gd name="connsiteX5" fmla="*/ 2529721 w 9144000"/>
              <a:gd name="connsiteY5" fmla="*/ 0 h 5139834"/>
              <a:gd name="connsiteX6" fmla="*/ 3892917 w 9144000"/>
              <a:gd name="connsiteY6" fmla="*/ 0 h 5139834"/>
              <a:gd name="connsiteX7" fmla="*/ 9141578 w 9144000"/>
              <a:gd name="connsiteY7" fmla="*/ 1 h 5139834"/>
              <a:gd name="connsiteX8" fmla="*/ 9140013 w 9144000"/>
              <a:gd name="connsiteY8" fmla="*/ 155501 h 5139834"/>
              <a:gd name="connsiteX9" fmla="*/ 6029989 w 9144000"/>
              <a:gd name="connsiteY9" fmla="*/ 1443658 h 5139834"/>
              <a:gd name="connsiteX10" fmla="*/ 7553104 w 9144000"/>
              <a:gd name="connsiteY10" fmla="*/ 5135633 h 5139834"/>
              <a:gd name="connsiteX11" fmla="*/ 3892917 w 9144000"/>
              <a:gd name="connsiteY11" fmla="*/ 5135633 h 5139834"/>
              <a:gd name="connsiteX12" fmla="*/ 3892917 w 9144000"/>
              <a:gd name="connsiteY12" fmla="*/ 5135847 h 5139834"/>
              <a:gd name="connsiteX13" fmla="*/ 2529721 w 9144000"/>
              <a:gd name="connsiteY13" fmla="*/ 5135847 h 5139834"/>
              <a:gd name="connsiteX14" fmla="*/ 2529721 w 9144000"/>
              <a:gd name="connsiteY14" fmla="*/ 5139834 h 5139834"/>
              <a:gd name="connsiteX15" fmla="*/ 0 w 9144000"/>
              <a:gd name="connsiteY15" fmla="*/ 5139834 h 5139834"/>
              <a:gd name="connsiteX16" fmla="*/ 0 w 9144000"/>
              <a:gd name="connsiteY16" fmla="*/ 0 h 5139834"/>
              <a:gd name="connsiteX0" fmla="*/ 7553104 w 9145150"/>
              <a:gd name="connsiteY0" fmla="*/ 5135633 h 5139834"/>
              <a:gd name="connsiteX1" fmla="*/ 9144000 w 9145150"/>
              <a:gd name="connsiteY1" fmla="*/ 5139834 h 5139834"/>
              <a:gd name="connsiteX2" fmla="*/ 7553104 w 9145150"/>
              <a:gd name="connsiteY2" fmla="*/ 5135633 h 5139834"/>
              <a:gd name="connsiteX3" fmla="*/ 0 w 9145150"/>
              <a:gd name="connsiteY3" fmla="*/ 0 h 5139834"/>
              <a:gd name="connsiteX4" fmla="*/ 2284768 w 9145150"/>
              <a:gd name="connsiteY4" fmla="*/ 0 h 5139834"/>
              <a:gd name="connsiteX5" fmla="*/ 2529721 w 9145150"/>
              <a:gd name="connsiteY5" fmla="*/ 0 h 5139834"/>
              <a:gd name="connsiteX6" fmla="*/ 3892917 w 9145150"/>
              <a:gd name="connsiteY6" fmla="*/ 0 h 5139834"/>
              <a:gd name="connsiteX7" fmla="*/ 9145150 w 9145150"/>
              <a:gd name="connsiteY7" fmla="*/ 1 h 5139834"/>
              <a:gd name="connsiteX8" fmla="*/ 9140013 w 9145150"/>
              <a:gd name="connsiteY8" fmla="*/ 155501 h 5139834"/>
              <a:gd name="connsiteX9" fmla="*/ 6029989 w 9145150"/>
              <a:gd name="connsiteY9" fmla="*/ 1443658 h 5139834"/>
              <a:gd name="connsiteX10" fmla="*/ 7553104 w 9145150"/>
              <a:gd name="connsiteY10" fmla="*/ 5135633 h 5139834"/>
              <a:gd name="connsiteX11" fmla="*/ 3892917 w 9145150"/>
              <a:gd name="connsiteY11" fmla="*/ 5135633 h 5139834"/>
              <a:gd name="connsiteX12" fmla="*/ 3892917 w 9145150"/>
              <a:gd name="connsiteY12" fmla="*/ 5135847 h 5139834"/>
              <a:gd name="connsiteX13" fmla="*/ 2529721 w 9145150"/>
              <a:gd name="connsiteY13" fmla="*/ 5135847 h 5139834"/>
              <a:gd name="connsiteX14" fmla="*/ 2529721 w 9145150"/>
              <a:gd name="connsiteY14" fmla="*/ 5139834 h 5139834"/>
              <a:gd name="connsiteX15" fmla="*/ 0 w 9145150"/>
              <a:gd name="connsiteY15" fmla="*/ 5139834 h 5139834"/>
              <a:gd name="connsiteX16" fmla="*/ 0 w 9145150"/>
              <a:gd name="connsiteY16" fmla="*/ 0 h 5139834"/>
              <a:gd name="connsiteX0" fmla="*/ 7553104 w 9145150"/>
              <a:gd name="connsiteY0" fmla="*/ 5135633 h 5139834"/>
              <a:gd name="connsiteX1" fmla="*/ 9144000 w 9145150"/>
              <a:gd name="connsiteY1" fmla="*/ 5139834 h 5139834"/>
              <a:gd name="connsiteX2" fmla="*/ 7553104 w 9145150"/>
              <a:gd name="connsiteY2" fmla="*/ 5135633 h 5139834"/>
              <a:gd name="connsiteX3" fmla="*/ 0 w 9145150"/>
              <a:gd name="connsiteY3" fmla="*/ 0 h 5139834"/>
              <a:gd name="connsiteX4" fmla="*/ 2284768 w 9145150"/>
              <a:gd name="connsiteY4" fmla="*/ 0 h 5139834"/>
              <a:gd name="connsiteX5" fmla="*/ 2529721 w 9145150"/>
              <a:gd name="connsiteY5" fmla="*/ 0 h 5139834"/>
              <a:gd name="connsiteX6" fmla="*/ 3892917 w 9145150"/>
              <a:gd name="connsiteY6" fmla="*/ 0 h 5139834"/>
              <a:gd name="connsiteX7" fmla="*/ 9145150 w 9145150"/>
              <a:gd name="connsiteY7" fmla="*/ 1 h 5139834"/>
              <a:gd name="connsiteX8" fmla="*/ 9143585 w 9145150"/>
              <a:gd name="connsiteY8" fmla="*/ 153119 h 5139834"/>
              <a:gd name="connsiteX9" fmla="*/ 6029989 w 9145150"/>
              <a:gd name="connsiteY9" fmla="*/ 1443658 h 5139834"/>
              <a:gd name="connsiteX10" fmla="*/ 7553104 w 9145150"/>
              <a:gd name="connsiteY10" fmla="*/ 5135633 h 5139834"/>
              <a:gd name="connsiteX11" fmla="*/ 3892917 w 9145150"/>
              <a:gd name="connsiteY11" fmla="*/ 5135633 h 5139834"/>
              <a:gd name="connsiteX12" fmla="*/ 3892917 w 9145150"/>
              <a:gd name="connsiteY12" fmla="*/ 5135847 h 5139834"/>
              <a:gd name="connsiteX13" fmla="*/ 2529721 w 9145150"/>
              <a:gd name="connsiteY13" fmla="*/ 5135847 h 5139834"/>
              <a:gd name="connsiteX14" fmla="*/ 2529721 w 9145150"/>
              <a:gd name="connsiteY14" fmla="*/ 5139834 h 5139834"/>
              <a:gd name="connsiteX15" fmla="*/ 0 w 9145150"/>
              <a:gd name="connsiteY15" fmla="*/ 5139834 h 5139834"/>
              <a:gd name="connsiteX16" fmla="*/ 0 w 9145150"/>
              <a:gd name="connsiteY16" fmla="*/ 0 h 51398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9145150" h="5139834">
                <a:moveTo>
                  <a:pt x="7553104" y="5135633"/>
                </a:moveTo>
                <a:lnTo>
                  <a:pt x="9144000" y="5139834"/>
                </a:lnTo>
                <a:lnTo>
                  <a:pt x="7553104" y="5135633"/>
                </a:lnTo>
                <a:close/>
                <a:moveTo>
                  <a:pt x="0" y="0"/>
                </a:moveTo>
                <a:lnTo>
                  <a:pt x="2284768" y="0"/>
                </a:lnTo>
                <a:lnTo>
                  <a:pt x="2529721" y="0"/>
                </a:lnTo>
                <a:lnTo>
                  <a:pt x="3892917" y="0"/>
                </a:lnTo>
                <a:lnTo>
                  <a:pt x="9145150" y="1"/>
                </a:lnTo>
                <a:cubicBezTo>
                  <a:pt x="9144232" y="51834"/>
                  <a:pt x="9144504" y="101286"/>
                  <a:pt x="9143585" y="153119"/>
                </a:cubicBezTo>
                <a:lnTo>
                  <a:pt x="6029989" y="1443658"/>
                </a:lnTo>
                <a:lnTo>
                  <a:pt x="7553104" y="5135633"/>
                </a:lnTo>
                <a:lnTo>
                  <a:pt x="3892917" y="5135633"/>
                </a:lnTo>
                <a:lnTo>
                  <a:pt x="3892917" y="5135847"/>
                </a:lnTo>
                <a:lnTo>
                  <a:pt x="2529721" y="5135847"/>
                </a:lnTo>
                <a:lnTo>
                  <a:pt x="2529721" y="5139834"/>
                </a:lnTo>
                <a:lnTo>
                  <a:pt x="0" y="5139834"/>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latin typeface="+mn-lt"/>
              <a:ea typeface="+mn-ea"/>
              <a:cs typeface="+mn-cs"/>
              <a:sym typeface="+mn-lt"/>
            </a:endParaRPr>
          </a:p>
        </p:txBody>
      </p:sp>
      <p:sp>
        <p:nvSpPr>
          <p:cNvPr id="6" name="Text Placeholder 5"/>
          <p:cNvSpPr>
            <a:spLocks noGrp="1"/>
          </p:cNvSpPr>
          <p:nvPr>
            <p:ph type="body" sz="quarter" idx="10" hasCustomPrompt="1"/>
          </p:nvPr>
        </p:nvSpPr>
        <p:spPr>
          <a:xfrm>
            <a:off x="641427" y="3125859"/>
            <a:ext cx="7355816" cy="541687"/>
          </a:xfrm>
        </p:spPr>
        <p:txBody>
          <a:bodyPr/>
          <a:lstStyle>
            <a:lvl1pPr>
              <a:defRPr sz="3200" b="1">
                <a:solidFill>
                  <a:srgbClr val="A7B4FF"/>
                </a:solidFill>
              </a:defRPr>
            </a:lvl1pPr>
          </a:lstStyle>
          <a:p>
            <a:pPr lvl="0"/>
            <a:r>
              <a:rPr lang="en-US"/>
              <a:t>Click to add subtitle</a:t>
            </a:r>
          </a:p>
        </p:txBody>
      </p:sp>
      <p:sp>
        <p:nvSpPr>
          <p:cNvPr id="27" name="Title 1"/>
          <p:cNvSpPr>
            <a:spLocks noGrp="1"/>
          </p:cNvSpPr>
          <p:nvPr>
            <p:ph type="ctrTitle" hasCustomPrompt="1"/>
          </p:nvPr>
        </p:nvSpPr>
        <p:spPr bwMode="ltGray">
          <a:xfrm>
            <a:off x="641427" y="2394189"/>
            <a:ext cx="7355816" cy="701795"/>
          </a:xfrm>
          <a:prstGeom prst="rect">
            <a:avLst/>
          </a:prstGeom>
        </p:spPr>
        <p:txBody>
          <a:bodyPr anchor="b">
            <a:noAutofit/>
          </a:bodyPr>
          <a:lstStyle>
            <a:lvl1pPr algn="l">
              <a:lnSpc>
                <a:spcPct val="93000"/>
              </a:lnSpc>
              <a:defRPr sz="5000" b="0" baseline="0">
                <a:solidFill>
                  <a:schemeClr val="bg1"/>
                </a:solidFill>
                <a:latin typeface="+mj-lt"/>
                <a:ea typeface="+mj-ea"/>
                <a:cs typeface="+mj-cs"/>
                <a:sym typeface="+mj-lt"/>
              </a:defRPr>
            </a:lvl1pPr>
          </a:lstStyle>
          <a:p>
            <a:r>
              <a:rPr lang="en-US"/>
              <a:t>Title in Title Case</a:t>
            </a:r>
          </a:p>
        </p:txBody>
      </p:sp>
    </p:spTree>
    <p:extLst>
      <p:ext uri="{BB962C8B-B14F-4D97-AF65-F5344CB8AC3E}">
        <p14:creationId xmlns:p14="http://schemas.microsoft.com/office/powerpoint/2010/main" val="280288795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blank" preserve="1">
  <p:cSld name="End">
    <p:bg>
      <p:bgPr>
        <a:solidFill>
          <a:schemeClr val="tx2"/>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3891679114"/>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1746" name="think-cell Slide" r:id="rId4" imgW="384" imgH="384" progId="TCLayout.ActiveDocument.1">
                  <p:embed/>
                </p:oleObj>
              </mc:Choice>
              <mc:Fallback>
                <p:oleObj name="think-cell Slide" r:id="rId4" imgW="384" imgH="384"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grpSp>
        <p:nvGrpSpPr>
          <p:cNvPr id="6" name="Group 5">
            <a:extLst>
              <a:ext uri="{FF2B5EF4-FFF2-40B4-BE49-F238E27FC236}">
                <a16:creationId xmlns:a16="http://schemas.microsoft.com/office/drawing/2014/main" id="{2DB1F2AF-2F09-4F56-94E6-520727C814EA}"/>
              </a:ext>
            </a:extLst>
          </p:cNvPr>
          <p:cNvGrpSpPr/>
          <p:nvPr userDrawn="1"/>
        </p:nvGrpSpPr>
        <p:grpSpPr bwMode="black">
          <a:xfrm>
            <a:off x="2806700" y="2735713"/>
            <a:ext cx="6578600" cy="1386576"/>
            <a:chOff x="2910342" y="325575"/>
            <a:chExt cx="5928968" cy="1249653"/>
          </a:xfrm>
        </p:grpSpPr>
        <p:sp>
          <p:nvSpPr>
            <p:cNvPr id="7" name="Freeform: Shape 6">
              <a:extLst>
                <a:ext uri="{FF2B5EF4-FFF2-40B4-BE49-F238E27FC236}">
                  <a16:creationId xmlns:a16="http://schemas.microsoft.com/office/drawing/2014/main" id="{43B4A66B-2382-4094-A1AD-6270BE1F87F8}"/>
                </a:ext>
              </a:extLst>
            </p:cNvPr>
            <p:cNvSpPr/>
            <p:nvPr/>
          </p:nvSpPr>
          <p:spPr bwMode="black">
            <a:xfrm>
              <a:off x="7911705" y="325575"/>
              <a:ext cx="275254" cy="275254"/>
            </a:xfrm>
            <a:custGeom>
              <a:avLst/>
              <a:gdLst>
                <a:gd name="connsiteX0" fmla="*/ 254610 w 275253"/>
                <a:gd name="connsiteY0" fmla="*/ 139003 h 275253"/>
                <a:gd name="connsiteX1" fmla="*/ 136251 w 275253"/>
                <a:gd name="connsiteY1" fmla="*/ 254610 h 275253"/>
                <a:gd name="connsiteX2" fmla="*/ 20644 w 275253"/>
                <a:gd name="connsiteY2" fmla="*/ 139003 h 275253"/>
                <a:gd name="connsiteX3" fmla="*/ 136251 w 275253"/>
                <a:gd name="connsiteY3" fmla="*/ 20644 h 275253"/>
              </a:gdLst>
              <a:ahLst/>
              <a:cxnLst>
                <a:cxn ang="0">
                  <a:pos x="connsiteX0" y="connsiteY0"/>
                </a:cxn>
                <a:cxn ang="0">
                  <a:pos x="connsiteX1" y="connsiteY1"/>
                </a:cxn>
                <a:cxn ang="0">
                  <a:pos x="connsiteX2" y="connsiteY2"/>
                </a:cxn>
                <a:cxn ang="0">
                  <a:pos x="connsiteX3" y="connsiteY3"/>
                </a:cxn>
              </a:cxnLst>
              <a:rect l="l" t="t" r="r" b="b"/>
              <a:pathLst>
                <a:path w="275253" h="275253">
                  <a:moveTo>
                    <a:pt x="254610" y="139003"/>
                  </a:moveTo>
                  <a:lnTo>
                    <a:pt x="136251" y="254610"/>
                  </a:lnTo>
                  <a:lnTo>
                    <a:pt x="20644" y="139003"/>
                  </a:lnTo>
                  <a:lnTo>
                    <a:pt x="136251" y="20644"/>
                  </a:lnTo>
                  <a:close/>
                </a:path>
              </a:pathLst>
            </a:custGeom>
            <a:solidFill>
              <a:schemeClr val="bg1"/>
            </a:solidFill>
            <a:ln w="9525" cap="flat">
              <a:noFill/>
              <a:prstDash val="solid"/>
              <a:miter/>
            </a:ln>
          </p:spPr>
          <p:txBody>
            <a:bodyPr rtlCol="0" anchor="ctr"/>
            <a:lstStyle/>
            <a:p>
              <a:endParaRPr lang="en-GB" sz="3200"/>
            </a:p>
          </p:txBody>
        </p:sp>
        <p:sp>
          <p:nvSpPr>
            <p:cNvPr id="8" name="Freeform: Shape 7">
              <a:extLst>
                <a:ext uri="{FF2B5EF4-FFF2-40B4-BE49-F238E27FC236}">
                  <a16:creationId xmlns:a16="http://schemas.microsoft.com/office/drawing/2014/main" id="{2FAAB1F3-4CCA-4CB1-9008-77B9C5877B96}"/>
                </a:ext>
              </a:extLst>
            </p:cNvPr>
            <p:cNvSpPr/>
            <p:nvPr/>
          </p:nvSpPr>
          <p:spPr bwMode="black">
            <a:xfrm>
              <a:off x="7947488" y="680652"/>
              <a:ext cx="192678" cy="633084"/>
            </a:xfrm>
            <a:custGeom>
              <a:avLst/>
              <a:gdLst>
                <a:gd name="connsiteX0" fmla="*/ 20644 w 192677"/>
                <a:gd name="connsiteY0" fmla="*/ 20644 h 633083"/>
                <a:gd name="connsiteX1" fmla="*/ 180291 w 192677"/>
                <a:gd name="connsiteY1" fmla="*/ 20644 h 633083"/>
                <a:gd name="connsiteX2" fmla="*/ 180291 w 192677"/>
                <a:gd name="connsiteY2" fmla="*/ 631708 h 633083"/>
                <a:gd name="connsiteX3" fmla="*/ 20644 w 192677"/>
                <a:gd name="connsiteY3" fmla="*/ 631708 h 633083"/>
              </a:gdLst>
              <a:ahLst/>
              <a:cxnLst>
                <a:cxn ang="0">
                  <a:pos x="connsiteX0" y="connsiteY0"/>
                </a:cxn>
                <a:cxn ang="0">
                  <a:pos x="connsiteX1" y="connsiteY1"/>
                </a:cxn>
                <a:cxn ang="0">
                  <a:pos x="connsiteX2" y="connsiteY2"/>
                </a:cxn>
                <a:cxn ang="0">
                  <a:pos x="connsiteX3" y="connsiteY3"/>
                </a:cxn>
              </a:cxnLst>
              <a:rect l="l" t="t" r="r" b="b"/>
              <a:pathLst>
                <a:path w="192677" h="633083">
                  <a:moveTo>
                    <a:pt x="20644" y="20644"/>
                  </a:moveTo>
                  <a:lnTo>
                    <a:pt x="180291" y="20644"/>
                  </a:lnTo>
                  <a:lnTo>
                    <a:pt x="180291" y="631708"/>
                  </a:lnTo>
                  <a:lnTo>
                    <a:pt x="20644" y="631708"/>
                  </a:lnTo>
                  <a:close/>
                </a:path>
              </a:pathLst>
            </a:custGeom>
            <a:solidFill>
              <a:schemeClr val="bg1"/>
            </a:solidFill>
            <a:ln w="9525" cap="flat">
              <a:noFill/>
              <a:prstDash val="solid"/>
              <a:miter/>
            </a:ln>
          </p:spPr>
          <p:txBody>
            <a:bodyPr rtlCol="0" anchor="ctr"/>
            <a:lstStyle/>
            <a:p>
              <a:endParaRPr lang="en-GB" sz="3200"/>
            </a:p>
          </p:txBody>
        </p:sp>
        <p:sp>
          <p:nvSpPr>
            <p:cNvPr id="9" name="Freeform: Shape 8">
              <a:extLst>
                <a:ext uri="{FF2B5EF4-FFF2-40B4-BE49-F238E27FC236}">
                  <a16:creationId xmlns:a16="http://schemas.microsoft.com/office/drawing/2014/main" id="{50BD3D6E-2403-46CF-B173-7EEE4CC8155B}"/>
                </a:ext>
              </a:extLst>
            </p:cNvPr>
            <p:cNvSpPr/>
            <p:nvPr/>
          </p:nvSpPr>
          <p:spPr bwMode="black">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19735"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sz="3200"/>
            </a:p>
          </p:txBody>
        </p:sp>
        <p:sp>
          <p:nvSpPr>
            <p:cNvPr id="13" name="Freeform: Shape 12">
              <a:extLst>
                <a:ext uri="{FF2B5EF4-FFF2-40B4-BE49-F238E27FC236}">
                  <a16:creationId xmlns:a16="http://schemas.microsoft.com/office/drawing/2014/main" id="{3214DAD1-2284-4294-97C0-4476D932E105}"/>
                </a:ext>
              </a:extLst>
            </p:cNvPr>
            <p:cNvSpPr/>
            <p:nvPr/>
          </p:nvSpPr>
          <p:spPr bwMode="black">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sz="3200"/>
            </a:p>
          </p:txBody>
        </p:sp>
        <p:sp>
          <p:nvSpPr>
            <p:cNvPr id="14" name="Freeform: Shape 13">
              <a:extLst>
                <a:ext uri="{FF2B5EF4-FFF2-40B4-BE49-F238E27FC236}">
                  <a16:creationId xmlns:a16="http://schemas.microsoft.com/office/drawing/2014/main" id="{BB73758C-A153-44F2-8B48-8516766B6D0F}"/>
                </a:ext>
              </a:extLst>
            </p:cNvPr>
            <p:cNvSpPr/>
            <p:nvPr/>
          </p:nvSpPr>
          <p:spPr bwMode="black">
            <a:xfrm>
              <a:off x="3488375"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3525 w 578033"/>
                <a:gd name="connsiteY16" fmla="*/ 527111 h 660609"/>
                <a:gd name="connsiteX17" fmla="*/ 218827 w 578033"/>
                <a:gd name="connsiteY17" fmla="*/ 648223 h 660609"/>
                <a:gd name="connsiteX18" fmla="*/ 20644 w 578033"/>
                <a:gd name="connsiteY18" fmla="*/ 474813 h 660609"/>
                <a:gd name="connsiteX19" fmla="*/ 337186 w 578033"/>
                <a:gd name="connsiteY19" fmla="*/ 284888 h 660609"/>
                <a:gd name="connsiteX20" fmla="*/ 428020 w 578033"/>
                <a:gd name="connsiteY20" fmla="*/ 205064 h 660609"/>
                <a:gd name="connsiteX21" fmla="*/ 273878 w 578033"/>
                <a:gd name="connsiteY21" fmla="*/ 83952 h 660609"/>
                <a:gd name="connsiteX22" fmla="*/ 116983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3675"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2" y="565647"/>
                    <a:pt x="565647" y="562894"/>
                  </a:cubicBezTo>
                  <a:lnTo>
                    <a:pt x="565647" y="623450"/>
                  </a:lnTo>
                  <a:cubicBezTo>
                    <a:pt x="549132" y="626203"/>
                    <a:pt x="538121" y="628955"/>
                    <a:pt x="518854" y="628955"/>
                  </a:cubicBezTo>
                  <a:cubicBezTo>
                    <a:pt x="447288" y="628955"/>
                    <a:pt x="433525" y="587667"/>
                    <a:pt x="433525" y="527111"/>
                  </a:cubicBezTo>
                  <a:lnTo>
                    <a:pt x="433525" y="527111"/>
                  </a:lnTo>
                  <a:cubicBezTo>
                    <a:pt x="383979" y="604182"/>
                    <a:pt x="331681" y="648223"/>
                    <a:pt x="218827" y="648223"/>
                  </a:cubicBezTo>
                  <a:cubicBezTo>
                    <a:pt x="111478" y="648223"/>
                    <a:pt x="20644" y="593172"/>
                    <a:pt x="20644" y="474813"/>
                  </a:cubicBezTo>
                  <a:cubicBezTo>
                    <a:pt x="20644" y="309661"/>
                    <a:pt x="180291" y="304156"/>
                    <a:pt x="337186" y="284888"/>
                  </a:cubicBezTo>
                  <a:cubicBezTo>
                    <a:pt x="397742" y="279383"/>
                    <a:pt x="428020" y="271125"/>
                    <a:pt x="428020" y="205064"/>
                  </a:cubicBezTo>
                  <a:cubicBezTo>
                    <a:pt x="428020" y="108725"/>
                    <a:pt x="359206" y="83952"/>
                    <a:pt x="273878" y="83952"/>
                  </a:cubicBezTo>
                  <a:cubicBezTo>
                    <a:pt x="185796" y="83952"/>
                    <a:pt x="119735" y="125240"/>
                    <a:pt x="116983" y="221579"/>
                  </a:cubicBezTo>
                  <a:lnTo>
                    <a:pt x="48169" y="221579"/>
                  </a:lnTo>
                  <a:close/>
                </a:path>
              </a:pathLst>
            </a:custGeom>
            <a:solidFill>
              <a:schemeClr val="bg1"/>
            </a:solidFill>
            <a:ln w="9525" cap="flat">
              <a:noFill/>
              <a:prstDash val="solid"/>
              <a:miter/>
            </a:ln>
          </p:spPr>
          <p:txBody>
            <a:bodyPr rtlCol="0" anchor="ctr"/>
            <a:lstStyle/>
            <a:p>
              <a:endParaRPr lang="en-GB" sz="3200"/>
            </a:p>
          </p:txBody>
        </p:sp>
        <p:sp>
          <p:nvSpPr>
            <p:cNvPr id="15" name="Freeform: Shape 14">
              <a:extLst>
                <a:ext uri="{FF2B5EF4-FFF2-40B4-BE49-F238E27FC236}">
                  <a16:creationId xmlns:a16="http://schemas.microsoft.com/office/drawing/2014/main" id="{A51D4BD2-C64D-47B3-9056-F258DBB9B15B}"/>
                </a:ext>
              </a:extLst>
            </p:cNvPr>
            <p:cNvSpPr/>
            <p:nvPr/>
          </p:nvSpPr>
          <p:spPr bwMode="black">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sz="3200"/>
            </a:p>
          </p:txBody>
        </p:sp>
        <p:sp>
          <p:nvSpPr>
            <p:cNvPr id="16" name="Freeform: Shape 15">
              <a:extLst>
                <a:ext uri="{FF2B5EF4-FFF2-40B4-BE49-F238E27FC236}">
                  <a16:creationId xmlns:a16="http://schemas.microsoft.com/office/drawing/2014/main" id="{045F091C-7F92-4BB0-85D7-B7E764894AB2}"/>
                </a:ext>
              </a:extLst>
            </p:cNvPr>
            <p:cNvSpPr/>
            <p:nvPr/>
          </p:nvSpPr>
          <p:spPr bwMode="black">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sz="3200"/>
            </a:p>
          </p:txBody>
        </p:sp>
        <p:sp>
          <p:nvSpPr>
            <p:cNvPr id="17" name="Freeform: Shape 16">
              <a:extLst>
                <a:ext uri="{FF2B5EF4-FFF2-40B4-BE49-F238E27FC236}">
                  <a16:creationId xmlns:a16="http://schemas.microsoft.com/office/drawing/2014/main" id="{0FA1A22F-6A02-49EE-A03C-331EEB4AD8C2}"/>
                </a:ext>
              </a:extLst>
            </p:cNvPr>
            <p:cNvSpPr/>
            <p:nvPr/>
          </p:nvSpPr>
          <p:spPr bwMode="black">
            <a:xfrm>
              <a:off x="4501309" y="476965"/>
              <a:ext cx="110102" cy="853287"/>
            </a:xfrm>
            <a:custGeom>
              <a:avLst/>
              <a:gdLst>
                <a:gd name="connsiteX0" fmla="*/ 20644 w 110101"/>
                <a:gd name="connsiteY0" fmla="*/ 246352 h 853286"/>
                <a:gd name="connsiteX1" fmla="*/ 92210 w 110101"/>
                <a:gd name="connsiteY1" fmla="*/ 246352 h 853286"/>
                <a:gd name="connsiteX2" fmla="*/ 92210 w 110101"/>
                <a:gd name="connsiteY2" fmla="*/ 835395 h 853286"/>
                <a:gd name="connsiteX3" fmla="*/ 20644 w 110101"/>
                <a:gd name="connsiteY3" fmla="*/ 835395 h 853286"/>
                <a:gd name="connsiteX4" fmla="*/ 20644 w 110101"/>
                <a:gd name="connsiteY4" fmla="*/ 246352 h 853286"/>
                <a:gd name="connsiteX5" fmla="*/ 20644 w 110101"/>
                <a:gd name="connsiteY5" fmla="*/ 20644 h 853286"/>
                <a:gd name="connsiteX6" fmla="*/ 92210 w 110101"/>
                <a:gd name="connsiteY6" fmla="*/ 20644 h 853286"/>
                <a:gd name="connsiteX7" fmla="*/ 92210 w 110101"/>
                <a:gd name="connsiteY7" fmla="*/ 136251 h 853286"/>
                <a:gd name="connsiteX8" fmla="*/ 20644 w 110101"/>
                <a:gd name="connsiteY8" fmla="*/ 136251 h 853286"/>
                <a:gd name="connsiteX9" fmla="*/ 20644 w 110101"/>
                <a:gd name="connsiteY9" fmla="*/ 20644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0101" h="853286">
                  <a:moveTo>
                    <a:pt x="20644" y="246352"/>
                  </a:moveTo>
                  <a:lnTo>
                    <a:pt x="92210" y="246352"/>
                  </a:lnTo>
                  <a:lnTo>
                    <a:pt x="92210" y="835395"/>
                  </a:lnTo>
                  <a:lnTo>
                    <a:pt x="20644" y="835395"/>
                  </a:lnTo>
                  <a:lnTo>
                    <a:pt x="20644" y="246352"/>
                  </a:lnTo>
                  <a:close/>
                  <a:moveTo>
                    <a:pt x="20644" y="20644"/>
                  </a:moveTo>
                  <a:lnTo>
                    <a:pt x="92210" y="20644"/>
                  </a:lnTo>
                  <a:lnTo>
                    <a:pt x="92210" y="136251"/>
                  </a:lnTo>
                  <a:lnTo>
                    <a:pt x="20644" y="136251"/>
                  </a:lnTo>
                  <a:lnTo>
                    <a:pt x="20644" y="20644"/>
                  </a:lnTo>
                  <a:close/>
                </a:path>
              </a:pathLst>
            </a:custGeom>
            <a:solidFill>
              <a:schemeClr val="bg1"/>
            </a:solidFill>
            <a:ln w="9525" cap="flat">
              <a:noFill/>
              <a:prstDash val="solid"/>
              <a:miter/>
            </a:ln>
          </p:spPr>
          <p:txBody>
            <a:bodyPr rtlCol="0" anchor="ctr"/>
            <a:lstStyle/>
            <a:p>
              <a:endParaRPr lang="en-GB" sz="3200"/>
            </a:p>
          </p:txBody>
        </p:sp>
        <p:sp>
          <p:nvSpPr>
            <p:cNvPr id="18" name="Freeform: Shape 17">
              <a:extLst>
                <a:ext uri="{FF2B5EF4-FFF2-40B4-BE49-F238E27FC236}">
                  <a16:creationId xmlns:a16="http://schemas.microsoft.com/office/drawing/2014/main" id="{C8E80947-EC3F-4124-8948-D67DB0DB323C}"/>
                </a:ext>
              </a:extLst>
            </p:cNvPr>
            <p:cNvSpPr/>
            <p:nvPr/>
          </p:nvSpPr>
          <p:spPr bwMode="black">
            <a:xfrm>
              <a:off x="4501309" y="702673"/>
              <a:ext cx="110102" cy="605559"/>
            </a:xfrm>
            <a:custGeom>
              <a:avLst/>
              <a:gdLst>
                <a:gd name="connsiteX0" fmla="*/ 20644 w 110101"/>
                <a:gd name="connsiteY0" fmla="*/ 20644 h 605558"/>
                <a:gd name="connsiteX1" fmla="*/ 92210 w 110101"/>
                <a:gd name="connsiteY1" fmla="*/ 20644 h 605558"/>
                <a:gd name="connsiteX2" fmla="*/ 92210 w 110101"/>
                <a:gd name="connsiteY2" fmla="*/ 609687 h 605558"/>
                <a:gd name="connsiteX3" fmla="*/ 20644 w 110101"/>
                <a:gd name="connsiteY3" fmla="*/ 609687 h 605558"/>
              </a:gdLst>
              <a:ahLst/>
              <a:cxnLst>
                <a:cxn ang="0">
                  <a:pos x="connsiteX0" y="connsiteY0"/>
                </a:cxn>
                <a:cxn ang="0">
                  <a:pos x="connsiteX1" y="connsiteY1"/>
                </a:cxn>
                <a:cxn ang="0">
                  <a:pos x="connsiteX2" y="connsiteY2"/>
                </a:cxn>
                <a:cxn ang="0">
                  <a:pos x="connsiteX3" y="connsiteY3"/>
                </a:cxn>
              </a:cxnLst>
              <a:rect l="l" t="t" r="r" b="b"/>
              <a:pathLst>
                <a:path w="110101" h="605558">
                  <a:moveTo>
                    <a:pt x="20644" y="20644"/>
                  </a:moveTo>
                  <a:lnTo>
                    <a:pt x="92210" y="20644"/>
                  </a:lnTo>
                  <a:lnTo>
                    <a:pt x="92210" y="609687"/>
                  </a:lnTo>
                  <a:lnTo>
                    <a:pt x="20644" y="609687"/>
                  </a:lnTo>
                  <a:close/>
                </a:path>
              </a:pathLst>
            </a:custGeom>
            <a:solidFill>
              <a:schemeClr val="bg1"/>
            </a:solidFill>
            <a:ln w="9525" cap="flat">
              <a:noFill/>
              <a:prstDash val="solid"/>
              <a:miter/>
            </a:ln>
          </p:spPr>
          <p:txBody>
            <a:bodyPr rtlCol="0" anchor="ctr"/>
            <a:lstStyle/>
            <a:p>
              <a:endParaRPr lang="en-GB" sz="3200"/>
            </a:p>
          </p:txBody>
        </p:sp>
        <p:sp>
          <p:nvSpPr>
            <p:cNvPr id="19" name="Freeform: Shape 18">
              <a:extLst>
                <a:ext uri="{FF2B5EF4-FFF2-40B4-BE49-F238E27FC236}">
                  <a16:creationId xmlns:a16="http://schemas.microsoft.com/office/drawing/2014/main" id="{259C03FD-E094-4770-9ABA-1C3C97298981}"/>
                </a:ext>
              </a:extLst>
            </p:cNvPr>
            <p:cNvSpPr/>
            <p:nvPr/>
          </p:nvSpPr>
          <p:spPr bwMode="black">
            <a:xfrm>
              <a:off x="4501309" y="476965"/>
              <a:ext cx="110102" cy="137627"/>
            </a:xfrm>
            <a:custGeom>
              <a:avLst/>
              <a:gdLst>
                <a:gd name="connsiteX0" fmla="*/ 20644 w 110101"/>
                <a:gd name="connsiteY0" fmla="*/ 20644 h 137626"/>
                <a:gd name="connsiteX1" fmla="*/ 92210 w 110101"/>
                <a:gd name="connsiteY1" fmla="*/ 20644 h 137626"/>
                <a:gd name="connsiteX2" fmla="*/ 92210 w 110101"/>
                <a:gd name="connsiteY2" fmla="*/ 136251 h 137626"/>
                <a:gd name="connsiteX3" fmla="*/ 20644 w 110101"/>
                <a:gd name="connsiteY3" fmla="*/ 136251 h 137626"/>
              </a:gdLst>
              <a:ahLst/>
              <a:cxnLst>
                <a:cxn ang="0">
                  <a:pos x="connsiteX0" y="connsiteY0"/>
                </a:cxn>
                <a:cxn ang="0">
                  <a:pos x="connsiteX1" y="connsiteY1"/>
                </a:cxn>
                <a:cxn ang="0">
                  <a:pos x="connsiteX2" y="connsiteY2"/>
                </a:cxn>
                <a:cxn ang="0">
                  <a:pos x="connsiteX3" y="connsiteY3"/>
                </a:cxn>
              </a:cxnLst>
              <a:rect l="l" t="t" r="r" b="b"/>
              <a:pathLst>
                <a:path w="110101" h="137626">
                  <a:moveTo>
                    <a:pt x="20644" y="20644"/>
                  </a:moveTo>
                  <a:lnTo>
                    <a:pt x="92210" y="20644"/>
                  </a:lnTo>
                  <a:lnTo>
                    <a:pt x="92210" y="136251"/>
                  </a:lnTo>
                  <a:lnTo>
                    <a:pt x="20644" y="136251"/>
                  </a:lnTo>
                  <a:close/>
                </a:path>
              </a:pathLst>
            </a:custGeom>
            <a:solidFill>
              <a:schemeClr val="bg1"/>
            </a:solidFill>
            <a:ln w="9525" cap="flat">
              <a:noFill/>
              <a:prstDash val="solid"/>
              <a:miter/>
            </a:ln>
          </p:spPr>
          <p:txBody>
            <a:bodyPr rtlCol="0" anchor="ctr"/>
            <a:lstStyle/>
            <a:p>
              <a:endParaRPr lang="en-GB" sz="3200"/>
            </a:p>
          </p:txBody>
        </p:sp>
        <p:sp>
          <p:nvSpPr>
            <p:cNvPr id="20" name="Freeform: Shape 19">
              <a:extLst>
                <a:ext uri="{FF2B5EF4-FFF2-40B4-BE49-F238E27FC236}">
                  <a16:creationId xmlns:a16="http://schemas.microsoft.com/office/drawing/2014/main" id="{9271907F-3AEB-419C-A83E-0C7A71E59D9B}"/>
                </a:ext>
              </a:extLst>
            </p:cNvPr>
            <p:cNvSpPr/>
            <p:nvPr/>
          </p:nvSpPr>
          <p:spPr bwMode="black">
            <a:xfrm>
              <a:off x="4680224" y="686158"/>
              <a:ext cx="578033" cy="660609"/>
            </a:xfrm>
            <a:custGeom>
              <a:avLst/>
              <a:gdLst>
                <a:gd name="connsiteX0" fmla="*/ 92210 w 578033"/>
                <a:gd name="connsiteY0" fmla="*/ 331681 h 660609"/>
                <a:gd name="connsiteX1" fmla="*/ 298650 w 578033"/>
                <a:gd name="connsiteY1" fmla="*/ 582162 h 660609"/>
                <a:gd name="connsiteX2" fmla="*/ 505091 w 578033"/>
                <a:gd name="connsiteY2" fmla="*/ 331681 h 660609"/>
                <a:gd name="connsiteX3" fmla="*/ 298650 w 578033"/>
                <a:gd name="connsiteY3" fmla="*/ 81200 h 660609"/>
                <a:gd name="connsiteX4" fmla="*/ 92210 w 578033"/>
                <a:gd name="connsiteY4" fmla="*/ 331681 h 660609"/>
                <a:gd name="connsiteX5" fmla="*/ 576657 w 578033"/>
                <a:gd name="connsiteY5" fmla="*/ 331681 h 660609"/>
                <a:gd name="connsiteX6" fmla="*/ 298650 w 578033"/>
                <a:gd name="connsiteY6" fmla="*/ 642718 h 660609"/>
                <a:gd name="connsiteX7" fmla="*/ 20644 w 578033"/>
                <a:gd name="connsiteY7" fmla="*/ 331681 h 660609"/>
                <a:gd name="connsiteX8" fmla="*/ 298650 w 578033"/>
                <a:gd name="connsiteY8" fmla="*/ 20644 h 660609"/>
                <a:gd name="connsiteX9" fmla="*/ 576657 w 578033"/>
                <a:gd name="connsiteY9" fmla="*/ 331681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8033" h="660609">
                  <a:moveTo>
                    <a:pt x="92210" y="331681"/>
                  </a:moveTo>
                  <a:cubicBezTo>
                    <a:pt x="92210" y="458298"/>
                    <a:pt x="161023" y="582162"/>
                    <a:pt x="298650" y="582162"/>
                  </a:cubicBezTo>
                  <a:cubicBezTo>
                    <a:pt x="436277" y="582162"/>
                    <a:pt x="505091" y="455545"/>
                    <a:pt x="505091" y="331681"/>
                  </a:cubicBezTo>
                  <a:cubicBezTo>
                    <a:pt x="505091" y="205064"/>
                    <a:pt x="436277" y="81200"/>
                    <a:pt x="298650" y="81200"/>
                  </a:cubicBezTo>
                  <a:cubicBezTo>
                    <a:pt x="161023" y="81200"/>
                    <a:pt x="92210" y="205064"/>
                    <a:pt x="92210" y="331681"/>
                  </a:cubicBezTo>
                  <a:moveTo>
                    <a:pt x="576657" y="331681"/>
                  </a:moveTo>
                  <a:cubicBezTo>
                    <a:pt x="576657" y="499586"/>
                    <a:pt x="477565" y="642718"/>
                    <a:pt x="298650" y="642718"/>
                  </a:cubicBezTo>
                  <a:cubicBezTo>
                    <a:pt x="119735" y="642718"/>
                    <a:pt x="20644" y="499586"/>
                    <a:pt x="20644" y="331681"/>
                  </a:cubicBezTo>
                  <a:cubicBezTo>
                    <a:pt x="20644" y="163776"/>
                    <a:pt x="119735" y="20644"/>
                    <a:pt x="298650" y="20644"/>
                  </a:cubicBezTo>
                  <a:cubicBezTo>
                    <a:pt x="477565" y="20644"/>
                    <a:pt x="576657" y="163776"/>
                    <a:pt x="576657" y="331681"/>
                  </a:cubicBezTo>
                </a:path>
              </a:pathLst>
            </a:custGeom>
            <a:solidFill>
              <a:schemeClr val="bg1"/>
            </a:solidFill>
            <a:ln w="9525" cap="flat">
              <a:noFill/>
              <a:prstDash val="solid"/>
              <a:miter/>
            </a:ln>
          </p:spPr>
          <p:txBody>
            <a:bodyPr rtlCol="0" anchor="ctr"/>
            <a:lstStyle/>
            <a:p>
              <a:endParaRPr lang="en-GB" sz="3200"/>
            </a:p>
          </p:txBody>
        </p:sp>
        <p:sp>
          <p:nvSpPr>
            <p:cNvPr id="21" name="Freeform: Shape 20">
              <a:extLst>
                <a:ext uri="{FF2B5EF4-FFF2-40B4-BE49-F238E27FC236}">
                  <a16:creationId xmlns:a16="http://schemas.microsoft.com/office/drawing/2014/main" id="{CA75DE76-9EB8-4F8C-8B7E-38F67F919984}"/>
                </a:ext>
              </a:extLst>
            </p:cNvPr>
            <p:cNvSpPr/>
            <p:nvPr/>
          </p:nvSpPr>
          <p:spPr bwMode="black">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sz="3200"/>
            </a:p>
          </p:txBody>
        </p:sp>
        <p:sp>
          <p:nvSpPr>
            <p:cNvPr id="22" name="Freeform: Shape 21">
              <a:extLst>
                <a:ext uri="{FF2B5EF4-FFF2-40B4-BE49-F238E27FC236}">
                  <a16:creationId xmlns:a16="http://schemas.microsoft.com/office/drawing/2014/main" id="{3660D2D1-EA23-49E6-9F1A-87EA5D055544}"/>
                </a:ext>
              </a:extLst>
            </p:cNvPr>
            <p:cNvSpPr/>
            <p:nvPr/>
          </p:nvSpPr>
          <p:spPr bwMode="black">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sz="3200"/>
            </a:p>
          </p:txBody>
        </p:sp>
        <p:sp>
          <p:nvSpPr>
            <p:cNvPr id="23" name="Freeform: Shape 22">
              <a:extLst>
                <a:ext uri="{FF2B5EF4-FFF2-40B4-BE49-F238E27FC236}">
                  <a16:creationId xmlns:a16="http://schemas.microsoft.com/office/drawing/2014/main" id="{DB867477-C83F-4FBD-BE96-94C02F59CF74}"/>
                </a:ext>
              </a:extLst>
            </p:cNvPr>
            <p:cNvSpPr/>
            <p:nvPr/>
          </p:nvSpPr>
          <p:spPr bwMode="black">
            <a:xfrm>
              <a:off x="5918867"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0772 w 578033"/>
                <a:gd name="connsiteY16" fmla="*/ 527111 h 660609"/>
                <a:gd name="connsiteX17" fmla="*/ 216074 w 578033"/>
                <a:gd name="connsiteY17" fmla="*/ 648223 h 660609"/>
                <a:gd name="connsiteX18" fmla="*/ 20644 w 578033"/>
                <a:gd name="connsiteY18" fmla="*/ 474813 h 660609"/>
                <a:gd name="connsiteX19" fmla="*/ 334433 w 578033"/>
                <a:gd name="connsiteY19" fmla="*/ 284888 h 660609"/>
                <a:gd name="connsiteX20" fmla="*/ 425267 w 578033"/>
                <a:gd name="connsiteY20" fmla="*/ 205064 h 660609"/>
                <a:gd name="connsiteX21" fmla="*/ 271125 w 578033"/>
                <a:gd name="connsiteY21" fmla="*/ 83952 h 660609"/>
                <a:gd name="connsiteX22" fmla="*/ 114230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6427"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1" y="565647"/>
                    <a:pt x="565647" y="562894"/>
                  </a:cubicBezTo>
                  <a:lnTo>
                    <a:pt x="565647" y="623450"/>
                  </a:lnTo>
                  <a:cubicBezTo>
                    <a:pt x="549131" y="626203"/>
                    <a:pt x="538121" y="628955"/>
                    <a:pt x="518854" y="628955"/>
                  </a:cubicBezTo>
                  <a:cubicBezTo>
                    <a:pt x="447288" y="628955"/>
                    <a:pt x="433525" y="587667"/>
                    <a:pt x="433525" y="527111"/>
                  </a:cubicBezTo>
                  <a:lnTo>
                    <a:pt x="430772" y="527111"/>
                  </a:lnTo>
                  <a:cubicBezTo>
                    <a:pt x="381227" y="604182"/>
                    <a:pt x="328928" y="648223"/>
                    <a:pt x="216074" y="648223"/>
                  </a:cubicBezTo>
                  <a:cubicBezTo>
                    <a:pt x="108725" y="648223"/>
                    <a:pt x="20644" y="593172"/>
                    <a:pt x="20644" y="474813"/>
                  </a:cubicBezTo>
                  <a:cubicBezTo>
                    <a:pt x="20644" y="309661"/>
                    <a:pt x="180291" y="304156"/>
                    <a:pt x="334433" y="284888"/>
                  </a:cubicBezTo>
                  <a:cubicBezTo>
                    <a:pt x="392237" y="279383"/>
                    <a:pt x="425267" y="271125"/>
                    <a:pt x="425267" y="205064"/>
                  </a:cubicBezTo>
                  <a:cubicBezTo>
                    <a:pt x="425267" y="108725"/>
                    <a:pt x="356454" y="83952"/>
                    <a:pt x="271125" y="83952"/>
                  </a:cubicBezTo>
                  <a:cubicBezTo>
                    <a:pt x="183044" y="83952"/>
                    <a:pt x="116983" y="125240"/>
                    <a:pt x="114230" y="221579"/>
                  </a:cubicBezTo>
                  <a:lnTo>
                    <a:pt x="48169" y="221579"/>
                  </a:lnTo>
                  <a:close/>
                </a:path>
              </a:pathLst>
            </a:custGeom>
            <a:solidFill>
              <a:schemeClr val="bg1"/>
            </a:solidFill>
            <a:ln w="9525" cap="flat">
              <a:noFill/>
              <a:prstDash val="solid"/>
              <a:miter/>
            </a:ln>
          </p:spPr>
          <p:txBody>
            <a:bodyPr rtlCol="0" anchor="ctr"/>
            <a:lstStyle/>
            <a:p>
              <a:endParaRPr lang="en-GB" sz="3200"/>
            </a:p>
          </p:txBody>
        </p:sp>
        <p:sp>
          <p:nvSpPr>
            <p:cNvPr id="24" name="Freeform: Shape 23">
              <a:extLst>
                <a:ext uri="{FF2B5EF4-FFF2-40B4-BE49-F238E27FC236}">
                  <a16:creationId xmlns:a16="http://schemas.microsoft.com/office/drawing/2014/main" id="{64EA9150-476A-4898-9C41-50890530238C}"/>
                </a:ext>
              </a:extLst>
            </p:cNvPr>
            <p:cNvSpPr/>
            <p:nvPr/>
          </p:nvSpPr>
          <p:spPr bwMode="black">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sz="3200"/>
            </a:p>
          </p:txBody>
        </p:sp>
        <p:sp>
          <p:nvSpPr>
            <p:cNvPr id="25" name="Freeform: Shape 24">
              <a:extLst>
                <a:ext uri="{FF2B5EF4-FFF2-40B4-BE49-F238E27FC236}">
                  <a16:creationId xmlns:a16="http://schemas.microsoft.com/office/drawing/2014/main" id="{1CCF0A88-F34A-4673-B7E6-E1FCB6C9B7A0}"/>
                </a:ext>
              </a:extLst>
            </p:cNvPr>
            <p:cNvSpPr/>
            <p:nvPr/>
          </p:nvSpPr>
          <p:spPr bwMode="black">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sz="3200"/>
            </a:p>
          </p:txBody>
        </p:sp>
        <p:sp>
          <p:nvSpPr>
            <p:cNvPr id="26" name="Freeform: Shape 25">
              <a:extLst>
                <a:ext uri="{FF2B5EF4-FFF2-40B4-BE49-F238E27FC236}">
                  <a16:creationId xmlns:a16="http://schemas.microsoft.com/office/drawing/2014/main" id="{41A69311-8D16-4FFE-A3C9-1473B46FE04C}"/>
                </a:ext>
              </a:extLst>
            </p:cNvPr>
            <p:cNvSpPr/>
            <p:nvPr/>
          </p:nvSpPr>
          <p:spPr bwMode="black">
            <a:xfrm>
              <a:off x="6766649" y="666890"/>
              <a:ext cx="605559" cy="908338"/>
            </a:xfrm>
            <a:custGeom>
              <a:avLst/>
              <a:gdLst>
                <a:gd name="connsiteX0" fmla="*/ 312413 w 605558"/>
                <a:gd name="connsiteY0" fmla="*/ 516101 h 908337"/>
                <a:gd name="connsiteX1" fmla="*/ 447288 w 605558"/>
                <a:gd name="connsiteY1" fmla="*/ 339939 h 908337"/>
                <a:gd name="connsiteX2" fmla="*/ 309661 w 605558"/>
                <a:gd name="connsiteY2" fmla="*/ 161024 h 908337"/>
                <a:gd name="connsiteX3" fmla="*/ 185796 w 605558"/>
                <a:gd name="connsiteY3" fmla="*/ 345444 h 908337"/>
                <a:gd name="connsiteX4" fmla="*/ 312413 w 605558"/>
                <a:gd name="connsiteY4" fmla="*/ 516101 h 908337"/>
                <a:gd name="connsiteX5" fmla="*/ 604182 w 605558"/>
                <a:gd name="connsiteY5" fmla="*/ 37159 h 908337"/>
                <a:gd name="connsiteX6" fmla="*/ 604182 w 605558"/>
                <a:gd name="connsiteY6" fmla="*/ 615192 h 908337"/>
                <a:gd name="connsiteX7" fmla="*/ 298650 w 605558"/>
                <a:gd name="connsiteY7" fmla="*/ 895951 h 908337"/>
                <a:gd name="connsiteX8" fmla="*/ 34407 w 605558"/>
                <a:gd name="connsiteY8" fmla="*/ 714284 h 908337"/>
                <a:gd name="connsiteX9" fmla="*/ 207816 w 605558"/>
                <a:gd name="connsiteY9" fmla="*/ 714284 h 908337"/>
                <a:gd name="connsiteX10" fmla="*/ 320671 w 605558"/>
                <a:gd name="connsiteY10" fmla="*/ 774840 h 908337"/>
                <a:gd name="connsiteX11" fmla="*/ 447288 w 605558"/>
                <a:gd name="connsiteY11" fmla="*/ 634460 h 908337"/>
                <a:gd name="connsiteX12" fmla="*/ 447288 w 605558"/>
                <a:gd name="connsiteY12" fmla="*/ 560142 h 908337"/>
                <a:gd name="connsiteX13" fmla="*/ 444535 w 605558"/>
                <a:gd name="connsiteY13" fmla="*/ 557389 h 908337"/>
                <a:gd name="connsiteX14" fmla="*/ 282135 w 605558"/>
                <a:gd name="connsiteY14" fmla="*/ 648223 h 908337"/>
                <a:gd name="connsiteX15" fmla="*/ 20644 w 605558"/>
                <a:gd name="connsiteY15" fmla="*/ 334433 h 908337"/>
                <a:gd name="connsiteX16" fmla="*/ 271125 w 605558"/>
                <a:gd name="connsiteY16" fmla="*/ 20644 h 908337"/>
                <a:gd name="connsiteX17" fmla="*/ 447288 w 605558"/>
                <a:gd name="connsiteY17" fmla="*/ 127993 h 908337"/>
                <a:gd name="connsiteX18" fmla="*/ 450040 w 605558"/>
                <a:gd name="connsiteY18" fmla="*/ 127993 h 908337"/>
                <a:gd name="connsiteX19" fmla="*/ 450040 w 605558"/>
                <a:gd name="connsiteY19" fmla="*/ 37159 h 908337"/>
                <a:gd name="connsiteX20" fmla="*/ 604182 w 605558"/>
                <a:gd name="connsiteY20" fmla="*/ 37159 h 90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05558" h="908337">
                  <a:moveTo>
                    <a:pt x="312413" y="516101"/>
                  </a:moveTo>
                  <a:cubicBezTo>
                    <a:pt x="419762" y="516101"/>
                    <a:pt x="447288" y="422515"/>
                    <a:pt x="447288" y="339939"/>
                  </a:cubicBezTo>
                  <a:cubicBezTo>
                    <a:pt x="447288" y="240847"/>
                    <a:pt x="400494" y="161024"/>
                    <a:pt x="309661" y="161024"/>
                  </a:cubicBezTo>
                  <a:cubicBezTo>
                    <a:pt x="251857" y="161024"/>
                    <a:pt x="185796" y="205064"/>
                    <a:pt x="185796" y="345444"/>
                  </a:cubicBezTo>
                  <a:cubicBezTo>
                    <a:pt x="185796" y="422515"/>
                    <a:pt x="216074" y="516101"/>
                    <a:pt x="312413" y="516101"/>
                  </a:cubicBezTo>
                  <a:moveTo>
                    <a:pt x="604182" y="37159"/>
                  </a:moveTo>
                  <a:lnTo>
                    <a:pt x="604182" y="615192"/>
                  </a:lnTo>
                  <a:cubicBezTo>
                    <a:pt x="604182" y="719789"/>
                    <a:pt x="595925" y="895951"/>
                    <a:pt x="298650" y="895951"/>
                  </a:cubicBezTo>
                  <a:cubicBezTo>
                    <a:pt x="174786" y="895951"/>
                    <a:pt x="42664" y="840901"/>
                    <a:pt x="34407" y="714284"/>
                  </a:cubicBezTo>
                  <a:lnTo>
                    <a:pt x="207816" y="714284"/>
                  </a:lnTo>
                  <a:cubicBezTo>
                    <a:pt x="216074" y="744562"/>
                    <a:pt x="227084" y="774840"/>
                    <a:pt x="320671" y="774840"/>
                  </a:cubicBezTo>
                  <a:cubicBezTo>
                    <a:pt x="405999" y="774840"/>
                    <a:pt x="447288" y="733552"/>
                    <a:pt x="447288" y="634460"/>
                  </a:cubicBezTo>
                  <a:lnTo>
                    <a:pt x="447288" y="560142"/>
                  </a:lnTo>
                  <a:lnTo>
                    <a:pt x="444535" y="557389"/>
                  </a:lnTo>
                  <a:cubicBezTo>
                    <a:pt x="419762" y="604182"/>
                    <a:pt x="378474" y="648223"/>
                    <a:pt x="282135" y="648223"/>
                  </a:cubicBezTo>
                  <a:cubicBezTo>
                    <a:pt x="136251" y="648223"/>
                    <a:pt x="20644" y="546379"/>
                    <a:pt x="20644" y="334433"/>
                  </a:cubicBezTo>
                  <a:cubicBezTo>
                    <a:pt x="20644" y="125241"/>
                    <a:pt x="139003" y="20644"/>
                    <a:pt x="271125" y="20644"/>
                  </a:cubicBezTo>
                  <a:cubicBezTo>
                    <a:pt x="383979" y="20644"/>
                    <a:pt x="428019" y="86705"/>
                    <a:pt x="447288" y="127993"/>
                  </a:cubicBezTo>
                  <a:lnTo>
                    <a:pt x="450040" y="127993"/>
                  </a:lnTo>
                  <a:lnTo>
                    <a:pt x="450040" y="37159"/>
                  </a:lnTo>
                  <a:lnTo>
                    <a:pt x="604182" y="37159"/>
                  </a:lnTo>
                  <a:close/>
                </a:path>
              </a:pathLst>
            </a:custGeom>
            <a:solidFill>
              <a:schemeClr val="bg1"/>
            </a:solidFill>
            <a:ln w="9525" cap="flat">
              <a:noFill/>
              <a:prstDash val="solid"/>
              <a:miter/>
            </a:ln>
          </p:spPr>
          <p:txBody>
            <a:bodyPr rtlCol="0" anchor="ctr"/>
            <a:lstStyle/>
            <a:p>
              <a:endParaRPr lang="en-GB" sz="3200"/>
            </a:p>
          </p:txBody>
        </p:sp>
        <p:sp>
          <p:nvSpPr>
            <p:cNvPr id="27" name="Freeform: Shape 26">
              <a:extLst>
                <a:ext uri="{FF2B5EF4-FFF2-40B4-BE49-F238E27FC236}">
                  <a16:creationId xmlns:a16="http://schemas.microsoft.com/office/drawing/2014/main" id="{AB1B70D3-8A78-4E80-BD8B-5E37CF5B7D86}"/>
                </a:ext>
              </a:extLst>
            </p:cNvPr>
            <p:cNvSpPr/>
            <p:nvPr/>
          </p:nvSpPr>
          <p:spPr bwMode="black">
            <a:xfrm>
              <a:off x="7485061" y="666890"/>
              <a:ext cx="385355" cy="660609"/>
            </a:xfrm>
            <a:custGeom>
              <a:avLst/>
              <a:gdLst>
                <a:gd name="connsiteX0" fmla="*/ 23397 w 385355"/>
                <a:gd name="connsiteY0" fmla="*/ 37159 h 660609"/>
                <a:gd name="connsiteX1" fmla="*/ 174786 w 385355"/>
                <a:gd name="connsiteY1" fmla="*/ 37159 h 660609"/>
                <a:gd name="connsiteX2" fmla="*/ 174786 w 385355"/>
                <a:gd name="connsiteY2" fmla="*/ 141756 h 660609"/>
                <a:gd name="connsiteX3" fmla="*/ 177539 w 385355"/>
                <a:gd name="connsiteY3" fmla="*/ 141756 h 660609"/>
                <a:gd name="connsiteX4" fmla="*/ 342691 w 385355"/>
                <a:gd name="connsiteY4" fmla="*/ 20644 h 660609"/>
                <a:gd name="connsiteX5" fmla="*/ 372969 w 385355"/>
                <a:gd name="connsiteY5" fmla="*/ 23397 h 660609"/>
                <a:gd name="connsiteX6" fmla="*/ 372969 w 385355"/>
                <a:gd name="connsiteY6" fmla="*/ 185796 h 660609"/>
                <a:gd name="connsiteX7" fmla="*/ 326176 w 385355"/>
                <a:gd name="connsiteY7" fmla="*/ 183044 h 660609"/>
                <a:gd name="connsiteX8" fmla="*/ 180291 w 385355"/>
                <a:gd name="connsiteY8" fmla="*/ 328928 h 660609"/>
                <a:gd name="connsiteX9" fmla="*/ 180291 w 385355"/>
                <a:gd name="connsiteY9" fmla="*/ 645470 h 660609"/>
                <a:gd name="connsiteX10" fmla="*/ 20644 w 385355"/>
                <a:gd name="connsiteY10" fmla="*/ 645470 h 660609"/>
                <a:gd name="connsiteX11" fmla="*/ 20644 w 385355"/>
                <a:gd name="connsiteY11" fmla="*/ 3715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5355" h="660609">
                  <a:moveTo>
                    <a:pt x="23397" y="37159"/>
                  </a:moveTo>
                  <a:lnTo>
                    <a:pt x="174786" y="37159"/>
                  </a:lnTo>
                  <a:lnTo>
                    <a:pt x="174786" y="141756"/>
                  </a:lnTo>
                  <a:lnTo>
                    <a:pt x="177539" y="141756"/>
                  </a:lnTo>
                  <a:cubicBezTo>
                    <a:pt x="210569" y="81200"/>
                    <a:pt x="246352" y="20644"/>
                    <a:pt x="342691" y="20644"/>
                  </a:cubicBezTo>
                  <a:cubicBezTo>
                    <a:pt x="353701" y="20644"/>
                    <a:pt x="361959" y="20644"/>
                    <a:pt x="372969" y="23397"/>
                  </a:cubicBezTo>
                  <a:lnTo>
                    <a:pt x="372969" y="185796"/>
                  </a:lnTo>
                  <a:cubicBezTo>
                    <a:pt x="359206" y="183044"/>
                    <a:pt x="342691" y="183044"/>
                    <a:pt x="326176" y="183044"/>
                  </a:cubicBezTo>
                  <a:cubicBezTo>
                    <a:pt x="202312" y="183044"/>
                    <a:pt x="180291" y="260115"/>
                    <a:pt x="180291" y="328928"/>
                  </a:cubicBezTo>
                  <a:lnTo>
                    <a:pt x="180291" y="645470"/>
                  </a:lnTo>
                  <a:lnTo>
                    <a:pt x="20644" y="645470"/>
                  </a:lnTo>
                  <a:lnTo>
                    <a:pt x="20644" y="37159"/>
                  </a:lnTo>
                  <a:close/>
                </a:path>
              </a:pathLst>
            </a:custGeom>
            <a:solidFill>
              <a:schemeClr val="bg1"/>
            </a:solidFill>
            <a:ln w="9525" cap="flat">
              <a:noFill/>
              <a:prstDash val="solid"/>
              <a:miter/>
            </a:ln>
          </p:spPr>
          <p:txBody>
            <a:bodyPr rtlCol="0" anchor="ctr"/>
            <a:lstStyle/>
            <a:p>
              <a:endParaRPr lang="en-GB" sz="3200"/>
            </a:p>
          </p:txBody>
        </p:sp>
        <p:sp>
          <p:nvSpPr>
            <p:cNvPr id="28" name="Freeform: Shape 27">
              <a:extLst>
                <a:ext uri="{FF2B5EF4-FFF2-40B4-BE49-F238E27FC236}">
                  <a16:creationId xmlns:a16="http://schemas.microsoft.com/office/drawing/2014/main" id="{6A95A9A6-6970-4F5F-AE9C-C063A03DF245}"/>
                </a:ext>
              </a:extLst>
            </p:cNvPr>
            <p:cNvSpPr/>
            <p:nvPr/>
          </p:nvSpPr>
          <p:spPr bwMode="black">
            <a:xfrm>
              <a:off x="8206226" y="471460"/>
              <a:ext cx="633084" cy="853287"/>
            </a:xfrm>
            <a:custGeom>
              <a:avLst/>
              <a:gdLst>
                <a:gd name="connsiteX0" fmla="*/ 320671 w 633083"/>
                <a:gd name="connsiteY0" fmla="*/ 725294 h 853286"/>
                <a:gd name="connsiteX1" fmla="*/ 461050 w 633083"/>
                <a:gd name="connsiteY1" fmla="*/ 549131 h 853286"/>
                <a:gd name="connsiteX2" fmla="*/ 323423 w 633083"/>
                <a:gd name="connsiteY2" fmla="*/ 353701 h 853286"/>
                <a:gd name="connsiteX3" fmla="*/ 188549 w 633083"/>
                <a:gd name="connsiteY3" fmla="*/ 540874 h 853286"/>
                <a:gd name="connsiteX4" fmla="*/ 320671 w 633083"/>
                <a:gd name="connsiteY4" fmla="*/ 725294 h 853286"/>
                <a:gd name="connsiteX5" fmla="*/ 612440 w 633083"/>
                <a:gd name="connsiteY5" fmla="*/ 840901 h 853286"/>
                <a:gd name="connsiteX6" fmla="*/ 455545 w 633083"/>
                <a:gd name="connsiteY6" fmla="*/ 840901 h 853286"/>
                <a:gd name="connsiteX7" fmla="*/ 455545 w 633083"/>
                <a:gd name="connsiteY7" fmla="*/ 763829 h 853286"/>
                <a:gd name="connsiteX8" fmla="*/ 452793 w 633083"/>
                <a:gd name="connsiteY8" fmla="*/ 763829 h 853286"/>
                <a:gd name="connsiteX9" fmla="*/ 276630 w 633083"/>
                <a:gd name="connsiteY9" fmla="*/ 857416 h 853286"/>
                <a:gd name="connsiteX10" fmla="*/ 20644 w 633083"/>
                <a:gd name="connsiteY10" fmla="*/ 529864 h 853286"/>
                <a:gd name="connsiteX11" fmla="*/ 271125 w 633083"/>
                <a:gd name="connsiteY11" fmla="*/ 216074 h 853286"/>
                <a:gd name="connsiteX12" fmla="*/ 447288 w 633083"/>
                <a:gd name="connsiteY12" fmla="*/ 309661 h 853286"/>
                <a:gd name="connsiteX13" fmla="*/ 450040 w 633083"/>
                <a:gd name="connsiteY13" fmla="*/ 309661 h 853286"/>
                <a:gd name="connsiteX14" fmla="*/ 450040 w 633083"/>
                <a:gd name="connsiteY14" fmla="*/ 20644 h 853286"/>
                <a:gd name="connsiteX15" fmla="*/ 609688 w 633083"/>
                <a:gd name="connsiteY15" fmla="*/ 20644 h 853286"/>
                <a:gd name="connsiteX16" fmla="*/ 609688 w 633083"/>
                <a:gd name="connsiteY16" fmla="*/ 840901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33083" h="853286">
                  <a:moveTo>
                    <a:pt x="320671" y="725294"/>
                  </a:moveTo>
                  <a:cubicBezTo>
                    <a:pt x="422515" y="725294"/>
                    <a:pt x="461050" y="639965"/>
                    <a:pt x="461050" y="549131"/>
                  </a:cubicBezTo>
                  <a:cubicBezTo>
                    <a:pt x="461050" y="452793"/>
                    <a:pt x="433525" y="353701"/>
                    <a:pt x="323423" y="353701"/>
                  </a:cubicBezTo>
                  <a:cubicBezTo>
                    <a:pt x="221579" y="353701"/>
                    <a:pt x="188549" y="444535"/>
                    <a:pt x="188549" y="540874"/>
                  </a:cubicBezTo>
                  <a:cubicBezTo>
                    <a:pt x="188549" y="615192"/>
                    <a:pt x="216074" y="725294"/>
                    <a:pt x="320671" y="725294"/>
                  </a:cubicBezTo>
                  <a:moveTo>
                    <a:pt x="612440" y="840901"/>
                  </a:moveTo>
                  <a:lnTo>
                    <a:pt x="455545" y="840901"/>
                  </a:lnTo>
                  <a:lnTo>
                    <a:pt x="455545" y="763829"/>
                  </a:lnTo>
                  <a:lnTo>
                    <a:pt x="452793" y="763829"/>
                  </a:lnTo>
                  <a:cubicBezTo>
                    <a:pt x="414257" y="832643"/>
                    <a:pt x="342691" y="857416"/>
                    <a:pt x="276630" y="857416"/>
                  </a:cubicBezTo>
                  <a:cubicBezTo>
                    <a:pt x="97715" y="857416"/>
                    <a:pt x="20644" y="697769"/>
                    <a:pt x="20644" y="529864"/>
                  </a:cubicBezTo>
                  <a:cubicBezTo>
                    <a:pt x="20644" y="320671"/>
                    <a:pt x="139003" y="216074"/>
                    <a:pt x="271125" y="216074"/>
                  </a:cubicBezTo>
                  <a:cubicBezTo>
                    <a:pt x="372969" y="216074"/>
                    <a:pt x="422515" y="271125"/>
                    <a:pt x="447288" y="309661"/>
                  </a:cubicBezTo>
                  <a:lnTo>
                    <a:pt x="450040" y="309661"/>
                  </a:lnTo>
                  <a:lnTo>
                    <a:pt x="450040" y="20644"/>
                  </a:lnTo>
                  <a:lnTo>
                    <a:pt x="609688" y="20644"/>
                  </a:lnTo>
                  <a:lnTo>
                    <a:pt x="609688" y="840901"/>
                  </a:lnTo>
                  <a:close/>
                </a:path>
              </a:pathLst>
            </a:custGeom>
            <a:solidFill>
              <a:schemeClr val="bg1"/>
            </a:solidFill>
            <a:ln w="9525" cap="flat">
              <a:noFill/>
              <a:prstDash val="solid"/>
              <a:miter/>
            </a:ln>
          </p:spPr>
          <p:txBody>
            <a:bodyPr rtlCol="0" anchor="ctr"/>
            <a:lstStyle/>
            <a:p>
              <a:endParaRPr lang="en-GB" sz="3200"/>
            </a:p>
          </p:txBody>
        </p:sp>
      </p:grpSp>
    </p:spTree>
    <p:extLst>
      <p:ext uri="{BB962C8B-B14F-4D97-AF65-F5344CB8AC3E}">
        <p14:creationId xmlns:p14="http://schemas.microsoft.com/office/powerpoint/2010/main" val="133121457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Layout guid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154695623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2770"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43" name="Date Placeholder 1"/>
          <p:cNvSpPr>
            <a:spLocks noGrp="1"/>
          </p:cNvSpPr>
          <p:nvPr userDrawn="1">
            <p:ph type="dt" sz="half" idx="10"/>
          </p:nvPr>
        </p:nvSpPr>
        <p:spPr>
          <a:xfrm>
            <a:off x="9677400" y="6405036"/>
            <a:ext cx="1482051" cy="153888"/>
          </a:xfrm>
        </p:spPr>
        <p:txBody>
          <a:bodyPr/>
          <a:lstStyle>
            <a:lvl1pPr>
              <a:defRPr>
                <a:solidFill>
                  <a:schemeClr val="bg1">
                    <a:lumMod val="50000"/>
                  </a:schemeClr>
                </a:solidFill>
                <a:latin typeface="+mn-lt"/>
                <a:ea typeface="+mn-ea"/>
                <a:cs typeface="+mn-cs"/>
                <a:sym typeface="+mn-lt"/>
              </a:defRPr>
            </a:lvl1pPr>
          </a:lstStyle>
          <a:p>
            <a:endParaRPr lang="en-US"/>
          </a:p>
        </p:txBody>
      </p:sp>
      <p:grpSp>
        <p:nvGrpSpPr>
          <p:cNvPr id="4" name="Group 3"/>
          <p:cNvGrpSpPr/>
          <p:nvPr userDrawn="1"/>
        </p:nvGrpSpPr>
        <p:grpSpPr>
          <a:xfrm>
            <a:off x="-600" y="-1"/>
            <a:ext cx="12193800" cy="6858001"/>
            <a:chOff x="-600" y="-1"/>
            <a:chExt cx="12193800" cy="6858001"/>
          </a:xfrm>
        </p:grpSpPr>
        <p:sp>
          <p:nvSpPr>
            <p:cNvPr id="94"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tx1"/>
                </a:solidFill>
                <a:latin typeface="+mn-lt"/>
                <a:ea typeface="+mn-ea"/>
                <a:cs typeface="+mn-cs"/>
                <a:sym typeface="+mn-lt"/>
              </a:endParaRPr>
            </a:p>
          </p:txBody>
        </p:sp>
        <p:grpSp>
          <p:nvGrpSpPr>
            <p:cNvPr id="95" name="Baselines / anchors"/>
            <p:cNvGrpSpPr/>
            <p:nvPr userDrawn="1"/>
          </p:nvGrpSpPr>
          <p:grpSpPr>
            <a:xfrm>
              <a:off x="-600" y="622800"/>
              <a:ext cx="12193200" cy="5536800"/>
              <a:chOff x="12623800" y="622800"/>
              <a:chExt cx="11176000" cy="5536800"/>
            </a:xfrm>
          </p:grpSpPr>
          <p:cxnSp>
            <p:nvCxnSpPr>
              <p:cNvPr id="119" name="Straight Connector 118"/>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2" name="Straight Connector 141"/>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96" name="Gutter space"/>
            <p:cNvGrpSpPr/>
            <p:nvPr userDrawn="1"/>
          </p:nvGrpSpPr>
          <p:grpSpPr>
            <a:xfrm>
              <a:off x="1277000" y="623550"/>
              <a:ext cx="9638000" cy="5537047"/>
              <a:chOff x="1277000" y="623550"/>
              <a:chExt cx="9638000" cy="5537047"/>
            </a:xfrm>
          </p:grpSpPr>
          <p:sp>
            <p:nvSpPr>
              <p:cNvPr id="108"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109"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110"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111"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112"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113"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114"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115"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116"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117"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118"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grpSp>
        <p:sp>
          <p:nvSpPr>
            <p:cNvPr id="97" name="Slide edges"/>
            <p:cNvSpPr>
              <a:spLock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75757"/>
                </a:solidFill>
                <a:effectLst/>
                <a:uLnTx/>
                <a:uFillTx/>
                <a:latin typeface="+mn-lt"/>
                <a:ea typeface="+mn-ea"/>
                <a:cs typeface="+mn-cs"/>
                <a:sym typeface="+mn-lt"/>
              </a:endParaRPr>
            </a:p>
          </p:txBody>
        </p:sp>
        <p:sp>
          <p:nvSpPr>
            <p:cNvPr id="98"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99"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grpSp>
          <p:nvGrpSpPr>
            <p:cNvPr id="100" name="Five column measure"/>
            <p:cNvGrpSpPr/>
            <p:nvPr userDrawn="1"/>
          </p:nvGrpSpPr>
          <p:grpSpPr>
            <a:xfrm>
              <a:off x="629400" y="5975122"/>
              <a:ext cx="10933200" cy="79536"/>
              <a:chOff x="629400" y="5975122"/>
              <a:chExt cx="10933200" cy="79536"/>
            </a:xfrm>
          </p:grpSpPr>
          <p:sp>
            <p:nvSpPr>
              <p:cNvPr id="103"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104"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105"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106"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107"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grpSp>
        <p:sp>
          <p:nvSpPr>
            <p:cNvPr id="101"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a:solidFill>
                  <a:schemeClr val="bg1"/>
                </a:solidFill>
                <a:latin typeface="+mn-lt"/>
                <a:ea typeface="+mn-ea"/>
                <a:cs typeface="+mn-cs"/>
                <a:sym typeface="+mn-lt"/>
              </a:endParaRPr>
            </a:p>
          </p:txBody>
        </p:sp>
        <p:sp>
          <p:nvSpPr>
            <p:cNvPr id="102" name="Footnote example"/>
            <p:cNvSpPr txBox="1"/>
            <p:nvPr/>
          </p:nvSpPr>
          <p:spPr>
            <a:xfrm>
              <a:off x="1980648" y="6144442"/>
              <a:ext cx="9030914" cy="415498"/>
            </a:xfrm>
            <a:prstGeom prst="rect">
              <a:avLst/>
            </a:prstGeom>
            <a:noFill/>
          </p:spPr>
          <p:txBody>
            <a:bodyPr wrap="square" lIns="0" tIns="0" rIns="0" bIns="0" rtlCol="0" anchor="b">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a:ln>
                    <a:noFill/>
                  </a:ln>
                  <a:solidFill>
                    <a:schemeClr val="bg1">
                      <a:lumMod val="50000"/>
                    </a:schemeClr>
                  </a:solidFill>
                  <a:effectLst/>
                  <a:uLnTx/>
                  <a:uFillTx/>
                  <a:latin typeface="+mn-lt"/>
                  <a:ea typeface="+mn-ea"/>
                  <a:cs typeface="+mn-cs"/>
                  <a:sym typeface="+mn-lt"/>
                </a:rPr>
                <a:t>1. xxxx  2. xxxx  3. xxxx</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a:ln>
                    <a:noFill/>
                  </a:ln>
                  <a:solidFill>
                    <a:schemeClr val="bg1">
                      <a:lumMod val="50000"/>
                    </a:schemeClr>
                  </a:solidFill>
                  <a:effectLst/>
                  <a:uLnTx/>
                  <a:uFillTx/>
                  <a:latin typeface="+mn-lt"/>
                  <a:ea typeface="+mn-ea"/>
                  <a:cs typeface="+mn-cs"/>
                  <a:sym typeface="+mn-lt"/>
                </a:rPr>
                <a:t>Note: List footnotes in numerical order. Footnote numbers are not bracketed. Use 10pt font. Do not put a period at the end of the note or the source</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a:ln>
                    <a:noFill/>
                  </a:ln>
                  <a:solidFill>
                    <a:schemeClr val="bg1">
                      <a:lumMod val="50000"/>
                    </a:schemeClr>
                  </a:solidFill>
                  <a:effectLst/>
                  <a:uLnTx/>
                  <a:uFillTx/>
                  <a:latin typeface="+mn-lt"/>
                  <a:ea typeface="+mn-ea"/>
                  <a:cs typeface="+mn-cs"/>
                  <a:sym typeface="+mn-lt"/>
                </a:rPr>
                <a:t>Source: Include a source for every chart that you use. Separate sources with a semicolon; BCG-related sources go at the end</a:t>
              </a:r>
            </a:p>
          </p:txBody>
        </p:sp>
        <p:sp>
          <p:nvSpPr>
            <p:cNvPr id="14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ea typeface="+mn-ea"/>
                  <a:cs typeface="+mn-cs"/>
                  <a:sym typeface="+mn-lt"/>
                </a:rPr>
                <a:t>Copyright © 2020 by Boston Consulting Group. All rights reserved.</a:t>
              </a:r>
            </a:p>
          </p:txBody>
        </p:sp>
      </p:grpSp>
    </p:spTree>
    <p:extLst>
      <p:ext uri="{BB962C8B-B14F-4D97-AF65-F5344CB8AC3E}">
        <p14:creationId xmlns:p14="http://schemas.microsoft.com/office/powerpoint/2010/main" val="412601852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D. Title Slide">
    <p:bg>
      <p:bgPr>
        <a:solidFill>
          <a:schemeClr val="tx2"/>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178880905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3794" name="think-cell Slide" r:id="rId5" imgW="384" imgH="384" progId="TCLayout.ActiveDocument.1">
                  <p:embed/>
                </p:oleObj>
              </mc:Choice>
              <mc:Fallback>
                <p:oleObj name="think-cell Slide" r:id="rId5" imgW="384" imgH="384" progId="TCLayout.ActiveDocument.1">
                  <p:embed/>
                  <p:pic>
                    <p:nvPicPr>
                      <p:cNvPr id="3" name="Object 2"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5000" b="0"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pic>
        <p:nvPicPr>
          <p:cNvPr id="8" name="Graphic 7">
            <a:extLst>
              <a:ext uri="{FF2B5EF4-FFF2-40B4-BE49-F238E27FC236}">
                <a16:creationId xmlns:a16="http://schemas.microsoft.com/office/drawing/2014/main" id="{B06B66B2-4340-4CE9-ABF0-7DC4D2B15700}"/>
              </a:ext>
            </a:extLst>
          </p:cNvPr>
          <p:cNvPicPr>
            <a:picLocks noChangeAspect="1"/>
          </p:cNvPicPr>
          <p:nvPr userDrawn="1"/>
        </p:nvPicPr>
        <p:blipFill>
          <a:blip r:embed="rId7">
            <a:extLst>
              <a:ext uri="{96DAC541-7B7A-43D3-8B79-37D633B846F1}">
                <asvg:svgBlip xmlns:asvg="http://schemas.microsoft.com/office/drawing/2016/SVG/main" r:embed="rId8"/>
              </a:ext>
            </a:extLst>
          </a:blip>
          <a:stretch>
            <a:fillRect/>
          </a:stretch>
        </p:blipFill>
        <p:spPr>
          <a:xfrm>
            <a:off x="630000" y="6178549"/>
            <a:ext cx="1881099" cy="386768"/>
          </a:xfrm>
          <a:prstGeom prst="rect">
            <a:avLst/>
          </a:prstGeom>
        </p:spPr>
      </p:pic>
      <p:sp>
        <p:nvSpPr>
          <p:cNvPr id="9" name="Title 1">
            <a:extLst>
              <a:ext uri="{FF2B5EF4-FFF2-40B4-BE49-F238E27FC236}">
                <a16:creationId xmlns:a16="http://schemas.microsoft.com/office/drawing/2014/main" id="{32AFF43B-E849-4A70-A2D3-4AE171A224CD}"/>
              </a:ext>
            </a:extLst>
          </p:cNvPr>
          <p:cNvSpPr>
            <a:spLocks noGrp="1"/>
          </p:cNvSpPr>
          <p:nvPr>
            <p:ph type="ctrTitle" hasCustomPrompt="1"/>
          </p:nvPr>
        </p:nvSpPr>
        <p:spPr bwMode="ltGray">
          <a:xfrm>
            <a:off x="630000" y="1411818"/>
            <a:ext cx="5378452" cy="1157385"/>
          </a:xfrm>
          <a:prstGeom prst="rect">
            <a:avLst/>
          </a:prstGeom>
        </p:spPr>
        <p:txBody>
          <a:bodyPr vert="horz" anchor="b">
            <a:noAutofit/>
          </a:bodyPr>
          <a:lstStyle>
            <a:lvl1pPr algn="l">
              <a:lnSpc>
                <a:spcPct val="93000"/>
              </a:lnSpc>
              <a:defRPr sz="4400" b="1" baseline="0">
                <a:solidFill>
                  <a:schemeClr val="bg1"/>
                </a:solidFill>
                <a:latin typeface="+mj-lt"/>
                <a:ea typeface="+mj-ea"/>
                <a:cs typeface="+mj-cs"/>
                <a:sym typeface="+mj-lt"/>
              </a:defRPr>
            </a:lvl1pPr>
          </a:lstStyle>
          <a:p>
            <a:r>
              <a:rPr lang="en-US"/>
              <a:t>Title in Title Case</a:t>
            </a:r>
          </a:p>
        </p:txBody>
      </p:sp>
      <p:pic>
        <p:nvPicPr>
          <p:cNvPr id="10" name="Picture 9">
            <a:extLst>
              <a:ext uri="{FF2B5EF4-FFF2-40B4-BE49-F238E27FC236}">
                <a16:creationId xmlns:a16="http://schemas.microsoft.com/office/drawing/2014/main" id="{04CD432D-C3C6-4C5C-A180-E92D37DFBDEA}"/>
              </a:ext>
            </a:extLst>
          </p:cNvPr>
          <p:cNvPicPr>
            <a:picLocks noChangeAspect="1"/>
          </p:cNvPicPr>
          <p:nvPr userDrawn="1"/>
        </p:nvPicPr>
        <p:blipFill rotWithShape="1">
          <a:blip r:embed="rId9"/>
          <a:srcRect l="7480" t="27066" r="32612"/>
          <a:stretch/>
        </p:blipFill>
        <p:spPr>
          <a:xfrm rot="16200000" flipV="1">
            <a:off x="6262073" y="928073"/>
            <a:ext cx="6858000" cy="5001855"/>
          </a:xfrm>
          <a:prstGeom prst="rect">
            <a:avLst/>
          </a:prstGeom>
        </p:spPr>
      </p:pic>
      <p:pic>
        <p:nvPicPr>
          <p:cNvPr id="11" name="Picture 9">
            <a:extLst>
              <a:ext uri="{FF2B5EF4-FFF2-40B4-BE49-F238E27FC236}">
                <a16:creationId xmlns:a16="http://schemas.microsoft.com/office/drawing/2014/main" id="{9E031954-4FD3-4575-AFAF-A4898104C9D0}"/>
              </a:ext>
            </a:extLst>
          </p:cNvPr>
          <p:cNvPicPr>
            <a:picLocks noChangeAspect="1" noChangeArrowheads="1"/>
          </p:cNvPicPr>
          <p:nvPr userDrawn="1"/>
        </p:nvPicPr>
        <p:blipFill>
          <a:blip r:embed="rId10">
            <a:extLst>
              <a:ext uri="{28A0092B-C50C-407E-A947-70E740481C1C}">
                <a14:useLocalDpi xmlns:a14="http://schemas.microsoft.com/office/drawing/2010/main" val="0"/>
              </a:ext>
            </a:extLst>
          </a:blip>
          <a:srcRect/>
          <a:stretch>
            <a:fillRect/>
          </a:stretch>
        </p:blipFill>
        <p:spPr bwMode="auto">
          <a:xfrm>
            <a:off x="630000" y="376768"/>
            <a:ext cx="1547284" cy="2688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 Placeholder 5">
            <a:extLst>
              <a:ext uri="{FF2B5EF4-FFF2-40B4-BE49-F238E27FC236}">
                <a16:creationId xmlns:a16="http://schemas.microsoft.com/office/drawing/2014/main" id="{DB00F156-DB7F-4DC1-B9BA-C20B5390C2FA}"/>
              </a:ext>
            </a:extLst>
          </p:cNvPr>
          <p:cNvSpPr>
            <a:spLocks noGrp="1"/>
          </p:cNvSpPr>
          <p:nvPr>
            <p:ph type="body" sz="quarter" idx="10" hasCustomPrompt="1"/>
          </p:nvPr>
        </p:nvSpPr>
        <p:spPr>
          <a:xfrm>
            <a:off x="630000" y="3467400"/>
            <a:ext cx="5378452" cy="374718"/>
          </a:xfrm>
        </p:spPr>
        <p:txBody>
          <a:bodyPr anchor="t">
            <a:noAutofit/>
          </a:bodyPr>
          <a:lstStyle>
            <a:lvl1pPr>
              <a:defRPr sz="2400" b="1">
                <a:solidFill>
                  <a:schemeClr val="bg1"/>
                </a:solidFill>
              </a:defRPr>
            </a:lvl1pPr>
          </a:lstStyle>
          <a:p>
            <a:pPr lvl="0"/>
            <a:r>
              <a:rPr lang="en-US"/>
              <a:t>Subheading</a:t>
            </a:r>
          </a:p>
        </p:txBody>
      </p:sp>
      <p:sp>
        <p:nvSpPr>
          <p:cNvPr id="13" name="Text Placeholder 5">
            <a:extLst>
              <a:ext uri="{FF2B5EF4-FFF2-40B4-BE49-F238E27FC236}">
                <a16:creationId xmlns:a16="http://schemas.microsoft.com/office/drawing/2014/main" id="{BD4FDAB8-657E-4909-A1F7-D48EF72210E4}"/>
              </a:ext>
            </a:extLst>
          </p:cNvPr>
          <p:cNvSpPr>
            <a:spLocks noGrp="1"/>
          </p:cNvSpPr>
          <p:nvPr>
            <p:ph type="body" sz="quarter" idx="11" hasCustomPrompt="1"/>
          </p:nvPr>
        </p:nvSpPr>
        <p:spPr>
          <a:xfrm>
            <a:off x="630000" y="4052627"/>
            <a:ext cx="5378452" cy="374718"/>
          </a:xfrm>
        </p:spPr>
        <p:txBody>
          <a:bodyPr>
            <a:noAutofit/>
          </a:bodyPr>
          <a:lstStyle>
            <a:lvl1pPr>
              <a:defRPr sz="2000" b="0">
                <a:solidFill>
                  <a:schemeClr val="bg1"/>
                </a:solidFill>
              </a:defRPr>
            </a:lvl1pPr>
          </a:lstStyle>
          <a:p>
            <a:pPr lvl="0"/>
            <a:r>
              <a:rPr lang="en-US"/>
              <a:t>Date</a:t>
            </a:r>
          </a:p>
        </p:txBody>
      </p:sp>
    </p:spTree>
    <p:extLst>
      <p:ext uri="{BB962C8B-B14F-4D97-AF65-F5344CB8AC3E}">
        <p14:creationId xmlns:p14="http://schemas.microsoft.com/office/powerpoint/2010/main" val="108900790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1_D. Title Slide">
    <p:bg>
      <p:bgPr>
        <a:solidFill>
          <a:schemeClr val="tx2"/>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190721835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4818" name="think-cell Slide" r:id="rId5" imgW="384" imgH="384" progId="TCLayout.ActiveDocument.1">
                  <p:embed/>
                </p:oleObj>
              </mc:Choice>
              <mc:Fallback>
                <p:oleObj name="think-cell Slide" r:id="rId5" imgW="384" imgH="384" progId="TCLayout.ActiveDocument.1">
                  <p:embed/>
                  <p:pic>
                    <p:nvPicPr>
                      <p:cNvPr id="3" name="Object 2"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5000" b="0"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pic>
        <p:nvPicPr>
          <p:cNvPr id="14" name="Picture 13">
            <a:extLst>
              <a:ext uri="{FF2B5EF4-FFF2-40B4-BE49-F238E27FC236}">
                <a16:creationId xmlns:a16="http://schemas.microsoft.com/office/drawing/2014/main" id="{F3C1217C-837C-468F-A00B-E8F674451927}"/>
              </a:ext>
            </a:extLst>
          </p:cNvPr>
          <p:cNvPicPr>
            <a:picLocks noChangeAspect="1"/>
          </p:cNvPicPr>
          <p:nvPr userDrawn="1"/>
        </p:nvPicPr>
        <p:blipFill rotWithShape="1">
          <a:blip r:embed="rId7"/>
          <a:srcRect l="7480" t="27066" r="32612"/>
          <a:stretch/>
        </p:blipFill>
        <p:spPr>
          <a:xfrm flipV="1">
            <a:off x="5334000" y="1856146"/>
            <a:ext cx="6858000" cy="5001855"/>
          </a:xfrm>
          <a:prstGeom prst="rect">
            <a:avLst/>
          </a:prstGeom>
        </p:spPr>
      </p:pic>
      <p:pic>
        <p:nvPicPr>
          <p:cNvPr id="15" name="Graphic 14">
            <a:extLst>
              <a:ext uri="{FF2B5EF4-FFF2-40B4-BE49-F238E27FC236}">
                <a16:creationId xmlns:a16="http://schemas.microsoft.com/office/drawing/2014/main" id="{C1909682-EFAC-487D-9515-70DD0D091C77}"/>
              </a:ext>
            </a:extLst>
          </p:cNvPr>
          <p:cNvPicPr>
            <a:picLocks noChangeAspect="1"/>
          </p:cNvPicPr>
          <p:nvPr userDrawn="1"/>
        </p:nvPicPr>
        <p:blipFill>
          <a:blip r:embed="rId8">
            <a:extLst>
              <a:ext uri="{96DAC541-7B7A-43D3-8B79-37D633B846F1}">
                <asvg:svgBlip xmlns:asvg="http://schemas.microsoft.com/office/drawing/2016/SVG/main" r:embed="rId9"/>
              </a:ext>
            </a:extLst>
          </a:blip>
          <a:stretch>
            <a:fillRect/>
          </a:stretch>
        </p:blipFill>
        <p:spPr>
          <a:xfrm>
            <a:off x="630000" y="6178549"/>
            <a:ext cx="1881099" cy="386768"/>
          </a:xfrm>
          <a:prstGeom prst="rect">
            <a:avLst/>
          </a:prstGeom>
        </p:spPr>
      </p:pic>
      <p:sp>
        <p:nvSpPr>
          <p:cNvPr id="16" name="Title 1">
            <a:extLst>
              <a:ext uri="{FF2B5EF4-FFF2-40B4-BE49-F238E27FC236}">
                <a16:creationId xmlns:a16="http://schemas.microsoft.com/office/drawing/2014/main" id="{EE0B8BD0-4ADA-4645-8537-376DCF1CDB04}"/>
              </a:ext>
            </a:extLst>
          </p:cNvPr>
          <p:cNvSpPr>
            <a:spLocks noGrp="1"/>
          </p:cNvSpPr>
          <p:nvPr>
            <p:ph type="ctrTitle" hasCustomPrompt="1"/>
          </p:nvPr>
        </p:nvSpPr>
        <p:spPr bwMode="ltGray">
          <a:xfrm>
            <a:off x="630000" y="1411818"/>
            <a:ext cx="5378452" cy="1157385"/>
          </a:xfrm>
          <a:prstGeom prst="rect">
            <a:avLst/>
          </a:prstGeom>
        </p:spPr>
        <p:txBody>
          <a:bodyPr vert="horz" anchor="b">
            <a:noAutofit/>
          </a:bodyPr>
          <a:lstStyle>
            <a:lvl1pPr algn="l">
              <a:lnSpc>
                <a:spcPct val="93000"/>
              </a:lnSpc>
              <a:defRPr sz="4400" b="1" baseline="0">
                <a:solidFill>
                  <a:schemeClr val="bg1"/>
                </a:solidFill>
                <a:latin typeface="+mj-lt"/>
                <a:ea typeface="+mj-ea"/>
                <a:cs typeface="+mj-cs"/>
                <a:sym typeface="+mj-lt"/>
              </a:defRPr>
            </a:lvl1pPr>
          </a:lstStyle>
          <a:p>
            <a:r>
              <a:rPr lang="en-US"/>
              <a:t>Title in Title Case</a:t>
            </a:r>
          </a:p>
        </p:txBody>
      </p:sp>
      <p:pic>
        <p:nvPicPr>
          <p:cNvPr id="17" name="Picture 9">
            <a:extLst>
              <a:ext uri="{FF2B5EF4-FFF2-40B4-BE49-F238E27FC236}">
                <a16:creationId xmlns:a16="http://schemas.microsoft.com/office/drawing/2014/main" id="{865F83D3-75D0-4AB5-8CCE-AA96B05F2545}"/>
              </a:ext>
            </a:extLst>
          </p:cNvPr>
          <p:cNvPicPr>
            <a:picLocks noChangeAspect="1" noChangeArrowheads="1"/>
          </p:cNvPicPr>
          <p:nvPr userDrawn="1"/>
        </p:nvPicPr>
        <p:blipFill>
          <a:blip r:embed="rId10">
            <a:extLst>
              <a:ext uri="{28A0092B-C50C-407E-A947-70E740481C1C}">
                <a14:useLocalDpi xmlns:a14="http://schemas.microsoft.com/office/drawing/2010/main" val="0"/>
              </a:ext>
            </a:extLst>
          </a:blip>
          <a:srcRect/>
          <a:stretch>
            <a:fillRect/>
          </a:stretch>
        </p:blipFill>
        <p:spPr bwMode="auto">
          <a:xfrm>
            <a:off x="630000" y="376768"/>
            <a:ext cx="1547284" cy="2688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Text Placeholder 5">
            <a:extLst>
              <a:ext uri="{FF2B5EF4-FFF2-40B4-BE49-F238E27FC236}">
                <a16:creationId xmlns:a16="http://schemas.microsoft.com/office/drawing/2014/main" id="{862B21B4-955B-4EF2-B516-5C87920752BB}"/>
              </a:ext>
            </a:extLst>
          </p:cNvPr>
          <p:cNvSpPr>
            <a:spLocks noGrp="1"/>
          </p:cNvSpPr>
          <p:nvPr>
            <p:ph type="body" sz="quarter" idx="10" hasCustomPrompt="1"/>
          </p:nvPr>
        </p:nvSpPr>
        <p:spPr>
          <a:xfrm>
            <a:off x="630000" y="3467400"/>
            <a:ext cx="5378452" cy="374718"/>
          </a:xfrm>
        </p:spPr>
        <p:txBody>
          <a:bodyPr anchor="t">
            <a:noAutofit/>
          </a:bodyPr>
          <a:lstStyle>
            <a:lvl1pPr>
              <a:defRPr sz="2400" b="1">
                <a:solidFill>
                  <a:schemeClr val="bg1"/>
                </a:solidFill>
              </a:defRPr>
            </a:lvl1pPr>
          </a:lstStyle>
          <a:p>
            <a:pPr lvl="0"/>
            <a:r>
              <a:rPr lang="en-US"/>
              <a:t>Subheading</a:t>
            </a:r>
          </a:p>
        </p:txBody>
      </p:sp>
      <p:sp>
        <p:nvSpPr>
          <p:cNvPr id="19" name="Text Placeholder 5">
            <a:extLst>
              <a:ext uri="{FF2B5EF4-FFF2-40B4-BE49-F238E27FC236}">
                <a16:creationId xmlns:a16="http://schemas.microsoft.com/office/drawing/2014/main" id="{9B831501-1932-4DD1-93A1-96D171A6387D}"/>
              </a:ext>
            </a:extLst>
          </p:cNvPr>
          <p:cNvSpPr>
            <a:spLocks noGrp="1"/>
          </p:cNvSpPr>
          <p:nvPr>
            <p:ph type="body" sz="quarter" idx="11" hasCustomPrompt="1"/>
          </p:nvPr>
        </p:nvSpPr>
        <p:spPr>
          <a:xfrm>
            <a:off x="630000" y="4052627"/>
            <a:ext cx="5378452" cy="374718"/>
          </a:xfrm>
        </p:spPr>
        <p:txBody>
          <a:bodyPr>
            <a:noAutofit/>
          </a:bodyPr>
          <a:lstStyle>
            <a:lvl1pPr>
              <a:defRPr sz="2000" b="0">
                <a:solidFill>
                  <a:schemeClr val="bg1"/>
                </a:solidFill>
              </a:defRPr>
            </a:lvl1pPr>
          </a:lstStyle>
          <a:p>
            <a:pPr lvl="0"/>
            <a:r>
              <a:rPr lang="en-US"/>
              <a:t>Date</a:t>
            </a:r>
          </a:p>
        </p:txBody>
      </p:sp>
    </p:spTree>
    <p:extLst>
      <p:ext uri="{BB962C8B-B14F-4D97-AF65-F5344CB8AC3E}">
        <p14:creationId xmlns:p14="http://schemas.microsoft.com/office/powerpoint/2010/main" val="64543249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2_D. Title Slide">
    <p:bg>
      <p:bgPr>
        <a:solidFill>
          <a:schemeClr val="bg1"/>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55961108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5842" name="think-cell Slide" r:id="rId5" imgW="384" imgH="384" progId="TCLayout.ActiveDocument.1">
                  <p:embed/>
                </p:oleObj>
              </mc:Choice>
              <mc:Fallback>
                <p:oleObj name="think-cell Slide" r:id="rId5" imgW="384" imgH="384" progId="TCLayout.ActiveDocument.1">
                  <p:embed/>
                  <p:pic>
                    <p:nvPicPr>
                      <p:cNvPr id="3" name="Object 2"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5000" b="0"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pic>
        <p:nvPicPr>
          <p:cNvPr id="10" name="Picture 6">
            <a:extLst>
              <a:ext uri="{FF2B5EF4-FFF2-40B4-BE49-F238E27FC236}">
                <a16:creationId xmlns:a16="http://schemas.microsoft.com/office/drawing/2014/main" id="{2DF27758-A750-4B83-B85D-3D399383ABFE}"/>
              </a:ext>
            </a:extLst>
          </p:cNvPr>
          <p:cNvPicPr>
            <a:picLocks noChangeAspect="1"/>
          </p:cNvPicPr>
          <p:nvPr userDrawn="1"/>
        </p:nvPicPr>
        <p:blipFill>
          <a:blip r:embed="rId7">
            <a:extLst>
              <a:ext uri="{28A0092B-C50C-407E-A947-70E740481C1C}">
                <a14:useLocalDpi xmlns:a14="http://schemas.microsoft.com/office/drawing/2010/main" val="0"/>
              </a:ext>
            </a:extLst>
          </a:blip>
          <a:srcRect l="26028" r="18983"/>
          <a:stretch>
            <a:fillRect/>
          </a:stretch>
        </p:blipFill>
        <p:spPr bwMode="auto">
          <a:xfrm>
            <a:off x="7315200" y="209550"/>
            <a:ext cx="4876800" cy="6643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Freeform: Shape 4">
            <a:extLst>
              <a:ext uri="{FF2B5EF4-FFF2-40B4-BE49-F238E27FC236}">
                <a16:creationId xmlns:a16="http://schemas.microsoft.com/office/drawing/2014/main" id="{3420DBEC-CE71-496A-AB8E-B3884093E537}"/>
              </a:ext>
            </a:extLst>
          </p:cNvPr>
          <p:cNvSpPr/>
          <p:nvPr userDrawn="1"/>
        </p:nvSpPr>
        <p:spPr>
          <a:xfrm>
            <a:off x="0" y="0"/>
            <a:ext cx="12193588" cy="6853238"/>
          </a:xfrm>
          <a:custGeom>
            <a:avLst/>
            <a:gdLst>
              <a:gd name="connsiteX0" fmla="*/ 7553104 w 9144000"/>
              <a:gd name="connsiteY0" fmla="*/ 5135633 h 5139834"/>
              <a:gd name="connsiteX1" fmla="*/ 9144000 w 9144000"/>
              <a:gd name="connsiteY1" fmla="*/ 5139834 h 5139834"/>
              <a:gd name="connsiteX2" fmla="*/ 7553104 w 9144000"/>
              <a:gd name="connsiteY2" fmla="*/ 5135633 h 5139834"/>
              <a:gd name="connsiteX3" fmla="*/ 0 w 9144000"/>
              <a:gd name="connsiteY3" fmla="*/ 0 h 5139834"/>
              <a:gd name="connsiteX4" fmla="*/ 2284768 w 9144000"/>
              <a:gd name="connsiteY4" fmla="*/ 0 h 5139834"/>
              <a:gd name="connsiteX5" fmla="*/ 2529721 w 9144000"/>
              <a:gd name="connsiteY5" fmla="*/ 0 h 5139834"/>
              <a:gd name="connsiteX6" fmla="*/ 3892917 w 9144000"/>
              <a:gd name="connsiteY6" fmla="*/ 0 h 5139834"/>
              <a:gd name="connsiteX7" fmla="*/ 9142768 w 9144000"/>
              <a:gd name="connsiteY7" fmla="*/ 1 h 5139834"/>
              <a:gd name="connsiteX8" fmla="*/ 9140013 w 9144000"/>
              <a:gd name="connsiteY8" fmla="*/ 155501 h 5139834"/>
              <a:gd name="connsiteX9" fmla="*/ 6029989 w 9144000"/>
              <a:gd name="connsiteY9" fmla="*/ 1443658 h 5139834"/>
              <a:gd name="connsiteX10" fmla="*/ 7553104 w 9144000"/>
              <a:gd name="connsiteY10" fmla="*/ 5135633 h 5139834"/>
              <a:gd name="connsiteX11" fmla="*/ 3892917 w 9144000"/>
              <a:gd name="connsiteY11" fmla="*/ 5135633 h 5139834"/>
              <a:gd name="connsiteX12" fmla="*/ 3892917 w 9144000"/>
              <a:gd name="connsiteY12" fmla="*/ 5135847 h 5139834"/>
              <a:gd name="connsiteX13" fmla="*/ 2529721 w 9144000"/>
              <a:gd name="connsiteY13" fmla="*/ 5135847 h 5139834"/>
              <a:gd name="connsiteX14" fmla="*/ 2529721 w 9144000"/>
              <a:gd name="connsiteY14" fmla="*/ 5139834 h 5139834"/>
              <a:gd name="connsiteX15" fmla="*/ 0 w 9144000"/>
              <a:gd name="connsiteY15" fmla="*/ 5139834 h 5139834"/>
              <a:gd name="connsiteX0" fmla="*/ 7553104 w 9144000"/>
              <a:gd name="connsiteY0" fmla="*/ 5135633 h 5139834"/>
              <a:gd name="connsiteX1" fmla="*/ 9144000 w 9144000"/>
              <a:gd name="connsiteY1" fmla="*/ 5139834 h 5139834"/>
              <a:gd name="connsiteX2" fmla="*/ 7553104 w 9144000"/>
              <a:gd name="connsiteY2" fmla="*/ 5135633 h 5139834"/>
              <a:gd name="connsiteX3" fmla="*/ 0 w 9144000"/>
              <a:gd name="connsiteY3" fmla="*/ 0 h 5139834"/>
              <a:gd name="connsiteX4" fmla="*/ 2284768 w 9144000"/>
              <a:gd name="connsiteY4" fmla="*/ 0 h 5139834"/>
              <a:gd name="connsiteX5" fmla="*/ 2529721 w 9144000"/>
              <a:gd name="connsiteY5" fmla="*/ 0 h 5139834"/>
              <a:gd name="connsiteX6" fmla="*/ 3892917 w 9144000"/>
              <a:gd name="connsiteY6" fmla="*/ 0 h 5139834"/>
              <a:gd name="connsiteX7" fmla="*/ 9141578 w 9144000"/>
              <a:gd name="connsiteY7" fmla="*/ 1 h 5139834"/>
              <a:gd name="connsiteX8" fmla="*/ 9140013 w 9144000"/>
              <a:gd name="connsiteY8" fmla="*/ 155501 h 5139834"/>
              <a:gd name="connsiteX9" fmla="*/ 6029989 w 9144000"/>
              <a:gd name="connsiteY9" fmla="*/ 1443658 h 5139834"/>
              <a:gd name="connsiteX10" fmla="*/ 7553104 w 9144000"/>
              <a:gd name="connsiteY10" fmla="*/ 5135633 h 5139834"/>
              <a:gd name="connsiteX11" fmla="*/ 3892917 w 9144000"/>
              <a:gd name="connsiteY11" fmla="*/ 5135633 h 5139834"/>
              <a:gd name="connsiteX12" fmla="*/ 3892917 w 9144000"/>
              <a:gd name="connsiteY12" fmla="*/ 5135847 h 5139834"/>
              <a:gd name="connsiteX13" fmla="*/ 2529721 w 9144000"/>
              <a:gd name="connsiteY13" fmla="*/ 5135847 h 5139834"/>
              <a:gd name="connsiteX14" fmla="*/ 2529721 w 9144000"/>
              <a:gd name="connsiteY14" fmla="*/ 5139834 h 5139834"/>
              <a:gd name="connsiteX15" fmla="*/ 0 w 9144000"/>
              <a:gd name="connsiteY15" fmla="*/ 5139834 h 5139834"/>
              <a:gd name="connsiteX16" fmla="*/ 0 w 9144000"/>
              <a:gd name="connsiteY16" fmla="*/ 0 h 5139834"/>
              <a:gd name="connsiteX0" fmla="*/ 7553104 w 9145150"/>
              <a:gd name="connsiteY0" fmla="*/ 5135633 h 5139834"/>
              <a:gd name="connsiteX1" fmla="*/ 9144000 w 9145150"/>
              <a:gd name="connsiteY1" fmla="*/ 5139834 h 5139834"/>
              <a:gd name="connsiteX2" fmla="*/ 7553104 w 9145150"/>
              <a:gd name="connsiteY2" fmla="*/ 5135633 h 5139834"/>
              <a:gd name="connsiteX3" fmla="*/ 0 w 9145150"/>
              <a:gd name="connsiteY3" fmla="*/ 0 h 5139834"/>
              <a:gd name="connsiteX4" fmla="*/ 2284768 w 9145150"/>
              <a:gd name="connsiteY4" fmla="*/ 0 h 5139834"/>
              <a:gd name="connsiteX5" fmla="*/ 2529721 w 9145150"/>
              <a:gd name="connsiteY5" fmla="*/ 0 h 5139834"/>
              <a:gd name="connsiteX6" fmla="*/ 3892917 w 9145150"/>
              <a:gd name="connsiteY6" fmla="*/ 0 h 5139834"/>
              <a:gd name="connsiteX7" fmla="*/ 9145150 w 9145150"/>
              <a:gd name="connsiteY7" fmla="*/ 1 h 5139834"/>
              <a:gd name="connsiteX8" fmla="*/ 9140013 w 9145150"/>
              <a:gd name="connsiteY8" fmla="*/ 155501 h 5139834"/>
              <a:gd name="connsiteX9" fmla="*/ 6029989 w 9145150"/>
              <a:gd name="connsiteY9" fmla="*/ 1443658 h 5139834"/>
              <a:gd name="connsiteX10" fmla="*/ 7553104 w 9145150"/>
              <a:gd name="connsiteY10" fmla="*/ 5135633 h 5139834"/>
              <a:gd name="connsiteX11" fmla="*/ 3892917 w 9145150"/>
              <a:gd name="connsiteY11" fmla="*/ 5135633 h 5139834"/>
              <a:gd name="connsiteX12" fmla="*/ 3892917 w 9145150"/>
              <a:gd name="connsiteY12" fmla="*/ 5135847 h 5139834"/>
              <a:gd name="connsiteX13" fmla="*/ 2529721 w 9145150"/>
              <a:gd name="connsiteY13" fmla="*/ 5135847 h 5139834"/>
              <a:gd name="connsiteX14" fmla="*/ 2529721 w 9145150"/>
              <a:gd name="connsiteY14" fmla="*/ 5139834 h 5139834"/>
              <a:gd name="connsiteX15" fmla="*/ 0 w 9145150"/>
              <a:gd name="connsiteY15" fmla="*/ 5139834 h 5139834"/>
              <a:gd name="connsiteX16" fmla="*/ 0 w 9145150"/>
              <a:gd name="connsiteY16" fmla="*/ 0 h 5139834"/>
              <a:gd name="connsiteX0" fmla="*/ 7553104 w 9145150"/>
              <a:gd name="connsiteY0" fmla="*/ 5135633 h 5139834"/>
              <a:gd name="connsiteX1" fmla="*/ 9144000 w 9145150"/>
              <a:gd name="connsiteY1" fmla="*/ 5139834 h 5139834"/>
              <a:gd name="connsiteX2" fmla="*/ 7553104 w 9145150"/>
              <a:gd name="connsiteY2" fmla="*/ 5135633 h 5139834"/>
              <a:gd name="connsiteX3" fmla="*/ 0 w 9145150"/>
              <a:gd name="connsiteY3" fmla="*/ 0 h 5139834"/>
              <a:gd name="connsiteX4" fmla="*/ 2284768 w 9145150"/>
              <a:gd name="connsiteY4" fmla="*/ 0 h 5139834"/>
              <a:gd name="connsiteX5" fmla="*/ 2529721 w 9145150"/>
              <a:gd name="connsiteY5" fmla="*/ 0 h 5139834"/>
              <a:gd name="connsiteX6" fmla="*/ 3892917 w 9145150"/>
              <a:gd name="connsiteY6" fmla="*/ 0 h 5139834"/>
              <a:gd name="connsiteX7" fmla="*/ 9145150 w 9145150"/>
              <a:gd name="connsiteY7" fmla="*/ 1 h 5139834"/>
              <a:gd name="connsiteX8" fmla="*/ 9143585 w 9145150"/>
              <a:gd name="connsiteY8" fmla="*/ 153119 h 5139834"/>
              <a:gd name="connsiteX9" fmla="*/ 6029989 w 9145150"/>
              <a:gd name="connsiteY9" fmla="*/ 1443658 h 5139834"/>
              <a:gd name="connsiteX10" fmla="*/ 7553104 w 9145150"/>
              <a:gd name="connsiteY10" fmla="*/ 5135633 h 5139834"/>
              <a:gd name="connsiteX11" fmla="*/ 3892917 w 9145150"/>
              <a:gd name="connsiteY11" fmla="*/ 5135633 h 5139834"/>
              <a:gd name="connsiteX12" fmla="*/ 3892917 w 9145150"/>
              <a:gd name="connsiteY12" fmla="*/ 5135847 h 5139834"/>
              <a:gd name="connsiteX13" fmla="*/ 2529721 w 9145150"/>
              <a:gd name="connsiteY13" fmla="*/ 5135847 h 5139834"/>
              <a:gd name="connsiteX14" fmla="*/ 2529721 w 9145150"/>
              <a:gd name="connsiteY14" fmla="*/ 5139834 h 5139834"/>
              <a:gd name="connsiteX15" fmla="*/ 0 w 9145150"/>
              <a:gd name="connsiteY15" fmla="*/ 5139834 h 5139834"/>
              <a:gd name="connsiteX16" fmla="*/ 0 w 9145150"/>
              <a:gd name="connsiteY16" fmla="*/ 0 h 51398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9145150" h="5139834">
                <a:moveTo>
                  <a:pt x="7553104" y="5135633"/>
                </a:moveTo>
                <a:lnTo>
                  <a:pt x="9144000" y="5139834"/>
                </a:lnTo>
                <a:lnTo>
                  <a:pt x="7553104" y="5135633"/>
                </a:lnTo>
                <a:close/>
                <a:moveTo>
                  <a:pt x="0" y="0"/>
                </a:moveTo>
                <a:lnTo>
                  <a:pt x="2284768" y="0"/>
                </a:lnTo>
                <a:lnTo>
                  <a:pt x="2529721" y="0"/>
                </a:lnTo>
                <a:lnTo>
                  <a:pt x="3892917" y="0"/>
                </a:lnTo>
                <a:lnTo>
                  <a:pt x="9145150" y="1"/>
                </a:lnTo>
                <a:cubicBezTo>
                  <a:pt x="9144232" y="51834"/>
                  <a:pt x="9144504" y="101286"/>
                  <a:pt x="9143585" y="153119"/>
                </a:cubicBezTo>
                <a:lnTo>
                  <a:pt x="6029989" y="1443658"/>
                </a:lnTo>
                <a:lnTo>
                  <a:pt x="7553104" y="5135633"/>
                </a:lnTo>
                <a:lnTo>
                  <a:pt x="3892917" y="5135633"/>
                </a:lnTo>
                <a:lnTo>
                  <a:pt x="3892917" y="5135847"/>
                </a:lnTo>
                <a:lnTo>
                  <a:pt x="2529721" y="5135847"/>
                </a:lnTo>
                <a:lnTo>
                  <a:pt x="2529721" y="5139834"/>
                </a:lnTo>
                <a:lnTo>
                  <a:pt x="0" y="5139834"/>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latin typeface="+mn-lt"/>
              <a:ea typeface="+mn-ea"/>
              <a:cs typeface="+mn-cs"/>
              <a:sym typeface="+mn-lt"/>
            </a:endParaRPr>
          </a:p>
        </p:txBody>
      </p:sp>
      <p:sp>
        <p:nvSpPr>
          <p:cNvPr id="12" name="Text Placeholder 5">
            <a:extLst>
              <a:ext uri="{FF2B5EF4-FFF2-40B4-BE49-F238E27FC236}">
                <a16:creationId xmlns:a16="http://schemas.microsoft.com/office/drawing/2014/main" id="{D8FE6736-6459-4E2E-B3EB-E58A9219F934}"/>
              </a:ext>
            </a:extLst>
          </p:cNvPr>
          <p:cNvSpPr>
            <a:spLocks noGrp="1"/>
          </p:cNvSpPr>
          <p:nvPr>
            <p:ph type="body" sz="quarter" idx="10" hasCustomPrompt="1"/>
          </p:nvPr>
        </p:nvSpPr>
        <p:spPr>
          <a:xfrm>
            <a:off x="641427" y="3125859"/>
            <a:ext cx="7355816" cy="541687"/>
          </a:xfrm>
        </p:spPr>
        <p:txBody>
          <a:bodyPr/>
          <a:lstStyle>
            <a:lvl1pPr>
              <a:defRPr sz="3200" b="1">
                <a:solidFill>
                  <a:srgbClr val="A7B4FF"/>
                </a:solidFill>
              </a:defRPr>
            </a:lvl1pPr>
          </a:lstStyle>
          <a:p>
            <a:pPr lvl="0"/>
            <a:r>
              <a:rPr lang="en-US"/>
              <a:t>Click to add subtitle</a:t>
            </a:r>
          </a:p>
        </p:txBody>
      </p:sp>
      <p:sp>
        <p:nvSpPr>
          <p:cNvPr id="13" name="Title 1">
            <a:extLst>
              <a:ext uri="{FF2B5EF4-FFF2-40B4-BE49-F238E27FC236}">
                <a16:creationId xmlns:a16="http://schemas.microsoft.com/office/drawing/2014/main" id="{31E60A69-CC6A-406F-B327-17043E4D0ACB}"/>
              </a:ext>
            </a:extLst>
          </p:cNvPr>
          <p:cNvSpPr>
            <a:spLocks noGrp="1"/>
          </p:cNvSpPr>
          <p:nvPr>
            <p:ph type="ctrTitle" hasCustomPrompt="1"/>
          </p:nvPr>
        </p:nvSpPr>
        <p:spPr bwMode="ltGray">
          <a:xfrm>
            <a:off x="641427" y="2394189"/>
            <a:ext cx="7355816" cy="701795"/>
          </a:xfrm>
          <a:prstGeom prst="rect">
            <a:avLst/>
          </a:prstGeom>
        </p:spPr>
        <p:txBody>
          <a:bodyPr anchor="b">
            <a:noAutofit/>
          </a:bodyPr>
          <a:lstStyle>
            <a:lvl1pPr algn="l">
              <a:lnSpc>
                <a:spcPct val="93000"/>
              </a:lnSpc>
              <a:defRPr sz="5000" b="0" baseline="0">
                <a:solidFill>
                  <a:schemeClr val="bg1"/>
                </a:solidFill>
                <a:latin typeface="+mj-lt"/>
                <a:ea typeface="+mj-ea"/>
                <a:cs typeface="+mj-cs"/>
                <a:sym typeface="+mj-lt"/>
              </a:defRPr>
            </a:lvl1pPr>
          </a:lstStyle>
          <a:p>
            <a:r>
              <a:rPr lang="en-US"/>
              <a:t>Title in Title Case</a:t>
            </a:r>
          </a:p>
        </p:txBody>
      </p:sp>
    </p:spTree>
    <p:extLst>
      <p:ext uri="{BB962C8B-B14F-4D97-AF65-F5344CB8AC3E}">
        <p14:creationId xmlns:p14="http://schemas.microsoft.com/office/powerpoint/2010/main" val="360897096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D. Title Only">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312035213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6866" name="think-cell Slide" r:id="rId5" imgW="383" imgH="384" progId="TCLayout.ActiveDocument.1">
                  <p:embed/>
                </p:oleObj>
              </mc:Choice>
              <mc:Fallback>
                <p:oleObj name="think-cell Slide" r:id="rId5" imgW="383" imgH="384" progId="TCLayout.ActiveDocument.1">
                  <p:embed/>
                  <p:pic>
                    <p:nvPicPr>
                      <p:cNvPr id="3" name="Object 2"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8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57" name="Date Placeholder 56"/>
          <p:cNvSpPr>
            <a:spLocks noGrp="1"/>
          </p:cNvSpPr>
          <p:nvPr>
            <p:ph type="dt" sz="half" idx="14"/>
          </p:nvPr>
        </p:nvSpPr>
        <p:spPr/>
        <p:txBody>
          <a:bodyPr/>
          <a:lstStyle>
            <a:lvl1pPr>
              <a:defRPr>
                <a:solidFill>
                  <a:schemeClr val="bg1">
                    <a:lumMod val="50000"/>
                  </a:schemeClr>
                </a:solidFill>
                <a:latin typeface="+mn-lt"/>
                <a:ea typeface="+mn-ea"/>
                <a:cs typeface="+mn-cs"/>
                <a:sym typeface="+mn-lt"/>
              </a:defRPr>
            </a:lvl1pPr>
          </a:lstStyle>
          <a:p>
            <a:endParaRPr lang="en-US"/>
          </a:p>
        </p:txBody>
      </p:sp>
      <p:sp>
        <p:nvSpPr>
          <p:cNvPr id="7"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ea typeface="+mn-ea"/>
                <a:cs typeface="+mn-cs"/>
                <a:sym typeface="+mn-lt"/>
              </a:rPr>
              <a:t>Copyright © 2021 by Boston Consulting Group. All rights reserved.</a:t>
            </a:r>
          </a:p>
        </p:txBody>
      </p:sp>
      <p:sp>
        <p:nvSpPr>
          <p:cNvPr id="8" name="Title 7"/>
          <p:cNvSpPr>
            <a:spLocks noGrp="1"/>
          </p:cNvSpPr>
          <p:nvPr>
            <p:ph type="title" hasCustomPrompt="1"/>
          </p:nvPr>
        </p:nvSpPr>
        <p:spPr>
          <a:xfrm>
            <a:off x="630000" y="622800"/>
            <a:ext cx="10933350" cy="387798"/>
          </a:xfrm>
        </p:spPr>
        <p:txBody>
          <a:bodyPr/>
          <a:lstStyle>
            <a:lvl1pPr>
              <a:defRPr sz="2800">
                <a:solidFill>
                  <a:srgbClr val="00148C"/>
                </a:solidFill>
                <a:latin typeface="+mj-lt"/>
                <a:ea typeface="+mj-ea"/>
                <a:cs typeface="+mj-cs"/>
                <a:sym typeface="+mj-lt"/>
              </a:defRPr>
            </a:lvl1pPr>
          </a:lstStyle>
          <a:p>
            <a:r>
              <a:rPr lang="en-US"/>
              <a:t>Click to add title</a:t>
            </a:r>
          </a:p>
        </p:txBody>
      </p:sp>
      <p:sp>
        <p:nvSpPr>
          <p:cNvPr id="10" name="Footer Placeholder 1">
            <a:extLst>
              <a:ext uri="{FF2B5EF4-FFF2-40B4-BE49-F238E27FC236}">
                <a16:creationId xmlns:a16="http://schemas.microsoft.com/office/drawing/2014/main" id="{C794E9C5-9B41-422E-BBE6-87C4C2AC4D7D}"/>
              </a:ext>
            </a:extLst>
          </p:cNvPr>
          <p:cNvSpPr txBox="1">
            <a:spLocks/>
          </p:cNvSpPr>
          <p:nvPr userDrawn="1"/>
        </p:nvSpPr>
        <p:spPr>
          <a:xfrm>
            <a:off x="628650" y="6320501"/>
            <a:ext cx="1216077" cy="22576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1318651" algn="l"/>
              </a:tabLst>
            </a:pPr>
            <a:r>
              <a:rPr lang="en-GB" sz="1467" b="1">
                <a:solidFill>
                  <a:schemeClr val="tx2"/>
                </a:solidFill>
              </a:rPr>
              <a:t>National Grid </a:t>
            </a:r>
          </a:p>
        </p:txBody>
      </p:sp>
    </p:spTree>
    <p:extLst>
      <p:ext uri="{BB962C8B-B14F-4D97-AF65-F5344CB8AC3E}">
        <p14:creationId xmlns:p14="http://schemas.microsoft.com/office/powerpoint/2010/main" val="292434884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4320">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D. Title and Text">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userDrawn="1">
            <p:custDataLst>
              <p:tags r:id="rId2"/>
            </p:custDataLst>
            <p:extLst>
              <p:ext uri="{D42A27DB-BD31-4B8C-83A1-F6EECF244321}">
                <p14:modId xmlns:p14="http://schemas.microsoft.com/office/powerpoint/2010/main" val="333450735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7890" name="think-cell Slide" r:id="rId5" imgW="383" imgH="384" progId="TCLayout.ActiveDocument.1">
                  <p:embed/>
                </p:oleObj>
              </mc:Choice>
              <mc:Fallback>
                <p:oleObj name="think-cell Slide" r:id="rId5" imgW="383" imgH="384" progId="TCLayout.ActiveDocument.1">
                  <p:embed/>
                  <p:pic>
                    <p:nvPicPr>
                      <p:cNvPr id="5" name="Object 4"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7" name="Rectangle 6"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400" b="0"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2" name="Title 1">
            <a:extLst>
              <a:ext uri="{FF2B5EF4-FFF2-40B4-BE49-F238E27FC236}">
                <a16:creationId xmlns:a16="http://schemas.microsoft.com/office/drawing/2014/main" id="{AB083126-25E7-42D8-B799-608CFD4DF6C3}"/>
              </a:ext>
            </a:extLst>
          </p:cNvPr>
          <p:cNvSpPr>
            <a:spLocks noGrp="1"/>
          </p:cNvSpPr>
          <p:nvPr>
            <p:ph type="title" hasCustomPrompt="1"/>
          </p:nvPr>
        </p:nvSpPr>
        <p:spPr/>
        <p:txBody>
          <a:bodyPr/>
          <a:lstStyle>
            <a:lvl1pPr>
              <a:defRPr>
                <a:solidFill>
                  <a:srgbClr val="00148C"/>
                </a:solidFill>
                <a:latin typeface="+mj-lt"/>
                <a:ea typeface="+mj-ea"/>
                <a:cs typeface="+mj-cs"/>
                <a:sym typeface="+mj-lt"/>
              </a:defRPr>
            </a:lvl1pPr>
          </a:lstStyle>
          <a:p>
            <a:r>
              <a:rPr lang="en-US"/>
              <a:t>Click to add title</a:t>
            </a:r>
          </a:p>
        </p:txBody>
      </p:sp>
      <p:sp>
        <p:nvSpPr>
          <p:cNvPr id="6" name="Text Placeholder 5">
            <a:extLst>
              <a:ext uri="{FF2B5EF4-FFF2-40B4-BE49-F238E27FC236}">
                <a16:creationId xmlns:a16="http://schemas.microsoft.com/office/drawing/2014/main" id="{FAD1DA01-0E73-44DE-A132-B4FF1E70A315}"/>
              </a:ext>
            </a:extLst>
          </p:cNvPr>
          <p:cNvSpPr>
            <a:spLocks noGrp="1"/>
          </p:cNvSpPr>
          <p:nvPr>
            <p:ph type="body" sz="quarter" idx="10"/>
          </p:nvPr>
        </p:nvSpPr>
        <p:spPr>
          <a:xfrm>
            <a:off x="629400" y="2085628"/>
            <a:ext cx="10933950" cy="4072976"/>
          </a:xfrm>
        </p:spPr>
        <p:txBody>
          <a:bodyPr/>
          <a:lstStyle>
            <a:lvl1pPr>
              <a:lnSpc>
                <a:spcPct val="100000"/>
              </a:lnSpc>
              <a:spcBef>
                <a:spcPts val="0"/>
              </a:spcBef>
              <a:spcAft>
                <a:spcPts val="0"/>
              </a:spcAft>
              <a:defRPr>
                <a:latin typeface="+mn-lt"/>
                <a:ea typeface="+mn-ea"/>
                <a:cs typeface="+mn-cs"/>
                <a:sym typeface="+mn-lt"/>
              </a:defRPr>
            </a:lvl1pPr>
            <a:lvl2pPr>
              <a:lnSpc>
                <a:spcPct val="100000"/>
              </a:lnSpc>
              <a:spcBef>
                <a:spcPts val="0"/>
              </a:spcBef>
              <a:spcAft>
                <a:spcPts val="0"/>
              </a:spcAft>
              <a:defRPr>
                <a:latin typeface="+mn-lt"/>
                <a:ea typeface="+mn-ea"/>
                <a:cs typeface="+mn-cs"/>
                <a:sym typeface="+mn-lt"/>
              </a:defRPr>
            </a:lvl2pPr>
            <a:lvl3pPr>
              <a:lnSpc>
                <a:spcPct val="100000"/>
              </a:lnSpc>
              <a:spcBef>
                <a:spcPts val="0"/>
              </a:spcBef>
              <a:spcAft>
                <a:spcPts val="0"/>
              </a:spcAft>
              <a:defRPr>
                <a:latin typeface="+mn-lt"/>
                <a:ea typeface="+mn-ea"/>
                <a:cs typeface="+mn-cs"/>
                <a:sym typeface="+mn-lt"/>
              </a:defRPr>
            </a:lvl3pPr>
            <a:lvl4pPr>
              <a:lnSpc>
                <a:spcPct val="100000"/>
              </a:lnSpc>
              <a:spcBef>
                <a:spcPts val="0"/>
              </a:spcBef>
              <a:spcAft>
                <a:spcPts val="0"/>
              </a:spcAft>
              <a:defRPr>
                <a:latin typeface="+mn-lt"/>
                <a:ea typeface="+mn-ea"/>
                <a:cs typeface="+mn-cs"/>
                <a:sym typeface="+mn-lt"/>
              </a:defRPr>
            </a:lvl4pPr>
            <a:lvl5pPr>
              <a:lnSpc>
                <a:spcPct val="100000"/>
              </a:lnSpc>
              <a:spcBef>
                <a:spcPts val="0"/>
              </a:spcBef>
              <a:spcAft>
                <a:spcPts val="0"/>
              </a:spcAft>
              <a:defRPr>
                <a:latin typeface="+mn-lt"/>
                <a:ea typeface="+mn-ea"/>
                <a:cs typeface="+mn-cs"/>
                <a:sym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ea typeface="+mn-ea"/>
                <a:cs typeface="+mn-cs"/>
                <a:sym typeface="+mn-lt"/>
              </a:rPr>
              <a:t>Copyright © 2021 by Boston Consulting Group. All rights reserved.</a:t>
            </a:r>
          </a:p>
        </p:txBody>
      </p:sp>
      <p:sp>
        <p:nvSpPr>
          <p:cNvPr id="9" name="Footer Placeholder 1">
            <a:extLst>
              <a:ext uri="{FF2B5EF4-FFF2-40B4-BE49-F238E27FC236}">
                <a16:creationId xmlns:a16="http://schemas.microsoft.com/office/drawing/2014/main" id="{AF5BF88D-2A55-4F7B-8705-1F08B427803B}"/>
              </a:ext>
            </a:extLst>
          </p:cNvPr>
          <p:cNvSpPr txBox="1">
            <a:spLocks/>
          </p:cNvSpPr>
          <p:nvPr userDrawn="1"/>
        </p:nvSpPr>
        <p:spPr>
          <a:xfrm>
            <a:off x="628650" y="6320501"/>
            <a:ext cx="1216077" cy="22576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1318651" algn="l"/>
              </a:tabLst>
            </a:pPr>
            <a:r>
              <a:rPr lang="en-GB" sz="1467" b="1">
                <a:solidFill>
                  <a:schemeClr val="tx2"/>
                </a:solidFill>
              </a:rPr>
              <a:t>National Grid </a:t>
            </a:r>
          </a:p>
        </p:txBody>
      </p:sp>
    </p:spTree>
    <p:extLst>
      <p:ext uri="{BB962C8B-B14F-4D97-AF65-F5344CB8AC3E}">
        <p14:creationId xmlns:p14="http://schemas.microsoft.com/office/powerpoint/2010/main" val="253891633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D. Gray slice heading">
    <p:bg>
      <p:bgPr>
        <a:solidFill>
          <a:srgbClr val="FFFFFF"/>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55511726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8914" name="think-cell Slide" r:id="rId5" imgW="383" imgH="384" progId="TCLayout.ActiveDocument.1">
                  <p:embed/>
                </p:oleObj>
              </mc:Choice>
              <mc:Fallback>
                <p:oleObj name="think-cell Slide" r:id="rId5" imgW="383" imgH="384" progId="TCLayout.ActiveDocument.1">
                  <p:embed/>
                  <p:pic>
                    <p:nvPicPr>
                      <p:cNvPr id="3" name="Object 2"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8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4" name="Date Placeholder 3"/>
          <p:cNvSpPr>
            <a:spLocks noGrp="1"/>
          </p:cNvSpPr>
          <p:nvPr>
            <p:ph type="dt" sz="half" idx="14"/>
          </p:nvPr>
        </p:nvSpPr>
        <p:spPr/>
        <p:txBody>
          <a:bodyPr/>
          <a:lstStyle>
            <a:lvl1pPr>
              <a:defRPr>
                <a:solidFill>
                  <a:schemeClr val="bg1">
                    <a:lumMod val="50000"/>
                  </a:schemeClr>
                </a:solidFill>
                <a:latin typeface="+mn-lt"/>
                <a:ea typeface="+mn-ea"/>
                <a:cs typeface="+mn-cs"/>
                <a:sym typeface="+mn-lt"/>
              </a:defRPr>
            </a:lvl1pPr>
          </a:lstStyle>
          <a:p>
            <a:endParaRPr lang="en-US"/>
          </a:p>
        </p:txBody>
      </p:sp>
      <p:sp>
        <p:nvSpPr>
          <p:cNvPr id="11"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ea typeface="+mn-ea"/>
                <a:cs typeface="+mn-cs"/>
                <a:sym typeface="+mn-lt"/>
              </a:rPr>
              <a:t>Copyright © 2021 by Boston Consulting Group. All rights reserved.</a:t>
            </a:r>
          </a:p>
        </p:txBody>
      </p:sp>
      <p:sp>
        <p:nvSpPr>
          <p:cNvPr id="7" name="Rectangle 6"/>
          <p:cNvSpPr/>
          <p:nvPr userDrawn="1"/>
        </p:nvSpPr>
        <p:spPr bwMode="white">
          <a:xfrm>
            <a:off x="1" y="-1309"/>
            <a:ext cx="4694400" cy="6859309"/>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90000"/>
              </a:lnSpc>
              <a:spcAft>
                <a:spcPts val="1000"/>
              </a:spcAft>
            </a:pPr>
            <a:endParaRPr lang="en-US" sz="1200">
              <a:solidFill>
                <a:schemeClr val="bg1"/>
              </a:solidFill>
              <a:latin typeface="+mn-lt"/>
              <a:ea typeface="+mn-ea"/>
              <a:cs typeface="+mn-cs"/>
              <a:sym typeface="+mn-lt"/>
            </a:endParaRPr>
          </a:p>
        </p:txBody>
      </p:sp>
      <p:sp>
        <p:nvSpPr>
          <p:cNvPr id="8" name="Subtitle 2"/>
          <p:cNvSpPr>
            <a:spLocks noGrp="1"/>
          </p:cNvSpPr>
          <p:nvPr>
            <p:ph type="subTitle" idx="13" hasCustomPrompt="1"/>
          </p:nvPr>
        </p:nvSpPr>
        <p:spPr>
          <a:xfrm>
            <a:off x="630000" y="2158987"/>
            <a:ext cx="3744000" cy="541687"/>
          </a:xfrm>
          <a:prstGeom prst="rect">
            <a:avLst/>
          </a:prstGeom>
        </p:spPr>
        <p:txBody>
          <a:bodyPr>
            <a:noAutofit/>
          </a:bodyPr>
          <a:lstStyle>
            <a:lvl1pPr marL="0" indent="0" algn="l">
              <a:buNone/>
              <a:defRPr sz="1600">
                <a:solidFill>
                  <a:srgbClr val="00148C"/>
                </a:solidFill>
                <a:latin typeface="+mn-lt"/>
                <a:ea typeface="+mn-ea"/>
                <a:cs typeface="+mn-cs"/>
                <a:sym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add subtitle</a:t>
            </a:r>
          </a:p>
        </p:txBody>
      </p:sp>
      <p:sp>
        <p:nvSpPr>
          <p:cNvPr id="9" name="Title 4"/>
          <p:cNvSpPr>
            <a:spLocks noGrp="1"/>
          </p:cNvSpPr>
          <p:nvPr>
            <p:ph type="title" hasCustomPrompt="1"/>
          </p:nvPr>
        </p:nvSpPr>
        <p:spPr>
          <a:xfrm>
            <a:off x="630000" y="1227048"/>
            <a:ext cx="3744000" cy="664797"/>
          </a:xfrm>
        </p:spPr>
        <p:txBody>
          <a:bodyPr anchor="t">
            <a:noAutofit/>
          </a:bodyPr>
          <a:lstStyle>
            <a:lvl1pPr>
              <a:defRPr sz="2800">
                <a:solidFill>
                  <a:srgbClr val="00148C"/>
                </a:solidFill>
                <a:latin typeface="+mj-lt"/>
                <a:ea typeface="+mj-ea"/>
                <a:cs typeface="+mj-cs"/>
                <a:sym typeface="+mj-lt"/>
              </a:defRPr>
            </a:lvl1pPr>
          </a:lstStyle>
          <a:p>
            <a:r>
              <a:rPr lang="en-US"/>
              <a:t>Click to add title</a:t>
            </a:r>
          </a:p>
        </p:txBody>
      </p:sp>
    </p:spTree>
    <p:extLst>
      <p:ext uri="{BB962C8B-B14F-4D97-AF65-F5344CB8AC3E}">
        <p14:creationId xmlns:p14="http://schemas.microsoft.com/office/powerpoint/2010/main" val="333983330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D. Section header box">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167509834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9938" name="think-cell Slide" r:id="rId5" imgW="383" imgH="384" progId="TCLayout.ActiveDocument.1">
                  <p:embed/>
                </p:oleObj>
              </mc:Choice>
              <mc:Fallback>
                <p:oleObj name="think-cell Slide" r:id="rId5" imgW="383" imgH="384" progId="TCLayout.ActiveDocument.1">
                  <p:embed/>
                  <p:pic>
                    <p:nvPicPr>
                      <p:cNvPr id="3" name="Object 2"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5400" b="0"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9" name="Date Placeholder 8"/>
          <p:cNvSpPr>
            <a:spLocks noGrp="1"/>
          </p:cNvSpPr>
          <p:nvPr>
            <p:ph type="dt" sz="half" idx="10"/>
          </p:nvPr>
        </p:nvSpPr>
        <p:spPr/>
        <p:txBody>
          <a:bodyPr/>
          <a:lstStyle>
            <a:lvl1pPr>
              <a:defRPr>
                <a:solidFill>
                  <a:schemeClr val="bg1">
                    <a:lumMod val="50000"/>
                  </a:schemeClr>
                </a:solidFill>
                <a:latin typeface="+mn-lt"/>
                <a:ea typeface="+mn-ea"/>
                <a:cs typeface="+mn-cs"/>
                <a:sym typeface="+mn-lt"/>
              </a:defRPr>
            </a:lvl1pPr>
          </a:lstStyle>
          <a:p>
            <a:endParaRPr lang="en-US"/>
          </a:p>
        </p:txBody>
      </p:sp>
      <p:sp>
        <p:nvSpPr>
          <p:cNvPr id="12"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ea typeface="+mn-ea"/>
                <a:cs typeface="+mn-cs"/>
                <a:sym typeface="+mn-lt"/>
              </a:rPr>
              <a:t>Copyright © 2021 by Boston Consulting Group. All rights reserved.</a:t>
            </a:r>
          </a:p>
        </p:txBody>
      </p:sp>
      <p:sp>
        <p:nvSpPr>
          <p:cNvPr id="8" name="Title 1"/>
          <p:cNvSpPr>
            <a:spLocks noGrp="1"/>
          </p:cNvSpPr>
          <p:nvPr>
            <p:ph type="title" hasCustomPrompt="1"/>
          </p:nvPr>
        </p:nvSpPr>
        <p:spPr bwMode="blackWhite">
          <a:xfrm>
            <a:off x="1284742" y="2668041"/>
            <a:ext cx="9620491" cy="3201026"/>
          </a:xfrm>
          <a:prstGeom prst="rect">
            <a:avLst/>
          </a:prstGeom>
          <a:ln w="9525">
            <a:noFill/>
          </a:ln>
          <a:extLst>
            <a:ext uri="{91240B29-F687-4F45-9708-019B960494DF}">
              <a14:hiddenLine xmlns:a14="http://schemas.microsoft.com/office/drawing/2010/main" w="9525">
                <a:solidFill>
                  <a:schemeClr val="bg1"/>
                </a:solidFill>
              </a14:hiddenLine>
            </a:ext>
          </a:extLst>
        </p:spPr>
        <p:txBody>
          <a:bodyPr lIns="274320" tIns="274320" rIns="274320" bIns="137160" anchor="b">
            <a:noAutofit/>
          </a:bodyPr>
          <a:lstStyle>
            <a:lvl1pPr marL="0" algn="l" defTabSz="914400" rtl="0" eaLnBrk="1" fontAlgn="auto" latinLnBrk="0" hangingPunct="1">
              <a:lnSpc>
                <a:spcPts val="6000"/>
              </a:lnSpc>
              <a:spcBef>
                <a:spcPts val="0"/>
              </a:spcBef>
              <a:spcAft>
                <a:spcPts val="0"/>
              </a:spcAft>
              <a:defRPr lang="en-US" sz="5400" kern="1200" baseline="0" dirty="0">
                <a:solidFill>
                  <a:srgbClr val="00148C"/>
                </a:solidFill>
                <a:latin typeface="+mj-lt"/>
                <a:ea typeface="+mj-ea"/>
                <a:cs typeface="+mj-cs"/>
                <a:sym typeface="+mj-lt"/>
              </a:defRPr>
            </a:lvl1pPr>
          </a:lstStyle>
          <a:p>
            <a:r>
              <a:rPr lang="en-US"/>
              <a:t>Click to add section title</a:t>
            </a:r>
          </a:p>
        </p:txBody>
      </p:sp>
      <p:sp>
        <p:nvSpPr>
          <p:cNvPr id="11" name="Rectangle 10"/>
          <p:cNvSpPr/>
          <p:nvPr userDrawn="1"/>
        </p:nvSpPr>
        <p:spPr bwMode="white">
          <a:xfrm>
            <a:off x="1280693" y="1424081"/>
            <a:ext cx="951721" cy="951721"/>
          </a:xfrm>
          <a:prstGeom prst="rect">
            <a:avLst/>
          </a:prstGeom>
          <a:noFill/>
          <a:ln>
            <a:solidFill>
              <a:srgbClr val="6B80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a:solidFill>
                <a:schemeClr val="bg1"/>
              </a:solidFill>
              <a:latin typeface="+mn-lt"/>
              <a:ea typeface="+mn-ea"/>
              <a:cs typeface="+mn-cs"/>
              <a:sym typeface="+mn-lt"/>
            </a:endParaRPr>
          </a:p>
        </p:txBody>
      </p:sp>
    </p:spTree>
    <p:extLst>
      <p:ext uri="{BB962C8B-B14F-4D97-AF65-F5344CB8AC3E}">
        <p14:creationId xmlns:p14="http://schemas.microsoft.com/office/powerpoint/2010/main" val="304512832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D. Section header line">
    <p:bg bwMode="blackWhite">
      <p:bgPr>
        <a:solidFill>
          <a:srgbClr val="FFFFFF"/>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222202638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0962" name="think-cell Slide" r:id="rId5" imgW="383" imgH="384" progId="TCLayout.ActiveDocument.1">
                  <p:embed/>
                </p:oleObj>
              </mc:Choice>
              <mc:Fallback>
                <p:oleObj name="think-cell Slide" r:id="rId5" imgW="383" imgH="384" progId="TCLayout.ActiveDocument.1">
                  <p:embed/>
                  <p:pic>
                    <p:nvPicPr>
                      <p:cNvPr id="3" name="Object 2"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5400" b="0"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9" name="Date Placeholder 8"/>
          <p:cNvSpPr>
            <a:spLocks noGrp="1"/>
          </p:cNvSpPr>
          <p:nvPr>
            <p:ph type="dt" sz="half" idx="10"/>
          </p:nvPr>
        </p:nvSpPr>
        <p:spPr/>
        <p:txBody>
          <a:bodyPr/>
          <a:lstStyle>
            <a:lvl1pPr>
              <a:defRPr>
                <a:solidFill>
                  <a:schemeClr val="bg1">
                    <a:lumMod val="50000"/>
                  </a:schemeClr>
                </a:solidFill>
                <a:latin typeface="+mn-lt"/>
                <a:ea typeface="+mn-ea"/>
                <a:cs typeface="+mn-cs"/>
                <a:sym typeface="+mn-lt"/>
              </a:defRPr>
            </a:lvl1pPr>
          </a:lstStyle>
          <a:p>
            <a:endParaRPr lang="en-US"/>
          </a:p>
        </p:txBody>
      </p:sp>
      <p:sp>
        <p:nvSpPr>
          <p:cNvPr id="7" name="Title 1"/>
          <p:cNvSpPr>
            <a:spLocks noGrp="1"/>
          </p:cNvSpPr>
          <p:nvPr>
            <p:ph type="title" hasCustomPrompt="1"/>
          </p:nvPr>
        </p:nvSpPr>
        <p:spPr bwMode="blackWhite">
          <a:xfrm>
            <a:off x="630000" y="3826800"/>
            <a:ext cx="10936800" cy="2041200"/>
          </a:xfrm>
        </p:spPr>
        <p:txBody>
          <a:bodyPr anchor="t">
            <a:noAutofit/>
          </a:bodyPr>
          <a:lstStyle>
            <a:lvl1pPr>
              <a:defRPr sz="5400">
                <a:solidFill>
                  <a:srgbClr val="00148C"/>
                </a:solidFill>
                <a:latin typeface="+mj-lt"/>
                <a:ea typeface="+mj-ea"/>
                <a:cs typeface="+mj-cs"/>
                <a:sym typeface="+mj-lt"/>
              </a:defRPr>
            </a:lvl1pPr>
          </a:lstStyle>
          <a:p>
            <a:r>
              <a:rPr lang="en-US"/>
              <a:t>Click to add section title</a:t>
            </a:r>
          </a:p>
        </p:txBody>
      </p:sp>
      <p:cxnSp>
        <p:nvCxnSpPr>
          <p:cNvPr id="10" name="Straight Connector 9"/>
          <p:cNvCxnSpPr/>
          <p:nvPr userDrawn="1"/>
        </p:nvCxnSpPr>
        <p:spPr bwMode="white">
          <a:xfrm>
            <a:off x="630000" y="3680016"/>
            <a:ext cx="11558587" cy="0"/>
          </a:xfrm>
          <a:prstGeom prst="line">
            <a:avLst/>
          </a:prstGeom>
          <a:ln w="19050" cmpd="sng">
            <a:solidFill>
              <a:srgbClr val="6B80FF"/>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8525565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rgbClr val="F2F2F2"/>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ext uri="{D42A27DB-BD31-4B8C-83A1-F6EECF244321}">
                <p14:modId xmlns:p14="http://schemas.microsoft.com/office/powerpoint/2010/main" val="310133126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122" name="think-cell Slide" r:id="rId5" imgW="383" imgH="384" progId="TCLayout.ActiveDocument.1">
                  <p:embed/>
                </p:oleObj>
              </mc:Choice>
              <mc:Fallback>
                <p:oleObj name="think-cell Slide" r:id="rId5" imgW="383" imgH="384" progId="TCLayout.ActiveDocument.1">
                  <p:embed/>
                  <p:pic>
                    <p:nvPicPr>
                      <p:cNvPr id="4" name="Object 3"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8" name="Rectangle 7"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32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latin typeface="+mn-lt"/>
                <a:ea typeface="+mn-ea"/>
                <a:cs typeface="+mn-cs"/>
                <a:sym typeface="+mn-lt"/>
              </a:defRPr>
            </a:lvl1pPr>
          </a:lstStyle>
          <a:p>
            <a:endParaRPr lang="en-US"/>
          </a:p>
        </p:txBody>
      </p:sp>
      <p:sp>
        <p:nvSpPr>
          <p:cNvPr id="7"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ea typeface="+mn-ea"/>
                <a:cs typeface="+mn-cs"/>
                <a:sym typeface="+mn-lt"/>
              </a:rPr>
              <a:t>Copyright © 2021 by Boston Consulting Group. All rights reserved.</a:t>
            </a:r>
          </a:p>
        </p:txBody>
      </p:sp>
      <p:sp>
        <p:nvSpPr>
          <p:cNvPr id="5" name="Title 4"/>
          <p:cNvSpPr>
            <a:spLocks noGrp="1"/>
          </p:cNvSpPr>
          <p:nvPr>
            <p:ph type="title" hasCustomPrompt="1"/>
          </p:nvPr>
        </p:nvSpPr>
        <p:spPr>
          <a:xfrm>
            <a:off x="630000" y="622800"/>
            <a:ext cx="10933200" cy="4431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200" b="1" i="0" u="none" kern="1200" spc="0">
                <a:solidFill>
                  <a:srgbClr val="00148C"/>
                </a:solidFill>
                <a:latin typeface="+mj-lt"/>
                <a:ea typeface="+mj-ea"/>
                <a:cs typeface="+mj-cs"/>
                <a:sym typeface="+mj-lt"/>
              </a:defRPr>
            </a:lvl1pPr>
          </a:lstStyle>
          <a:p>
            <a:pPr lvl="0"/>
            <a:r>
              <a:rPr lang="en-US"/>
              <a:t>Click to add title</a:t>
            </a:r>
          </a:p>
        </p:txBody>
      </p:sp>
      <p:sp>
        <p:nvSpPr>
          <p:cNvPr id="10" name="Footer Placeholder 1">
            <a:extLst>
              <a:ext uri="{FF2B5EF4-FFF2-40B4-BE49-F238E27FC236}">
                <a16:creationId xmlns:a16="http://schemas.microsoft.com/office/drawing/2014/main" id="{8092EF17-DC25-4846-8FA0-9AE6DFB8CBE1}"/>
              </a:ext>
            </a:extLst>
          </p:cNvPr>
          <p:cNvSpPr txBox="1">
            <a:spLocks/>
          </p:cNvSpPr>
          <p:nvPr userDrawn="1"/>
        </p:nvSpPr>
        <p:spPr>
          <a:xfrm>
            <a:off x="628650" y="6320501"/>
            <a:ext cx="1216077" cy="22576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1318651" algn="l"/>
              </a:tabLst>
            </a:pPr>
            <a:r>
              <a:rPr lang="en-GB" sz="1467" b="1">
                <a:solidFill>
                  <a:schemeClr val="tx2"/>
                </a:solidFill>
              </a:rPr>
              <a:t>National Grid </a:t>
            </a:r>
          </a:p>
        </p:txBody>
      </p:sp>
    </p:spTree>
    <p:extLst>
      <p:ext uri="{BB962C8B-B14F-4D97-AF65-F5344CB8AC3E}">
        <p14:creationId xmlns:p14="http://schemas.microsoft.com/office/powerpoint/2010/main" val="162944271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D. White one third">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349540406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1986" name="think-cell Slide" r:id="rId5" imgW="383" imgH="384" progId="TCLayout.ActiveDocument.1">
                  <p:embed/>
                </p:oleObj>
              </mc:Choice>
              <mc:Fallback>
                <p:oleObj name="think-cell Slide" r:id="rId5" imgW="383" imgH="384" progId="TCLayout.ActiveDocument.1">
                  <p:embed/>
                  <p:pic>
                    <p:nvPicPr>
                      <p:cNvPr id="3" name="Object 2"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8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pic>
        <p:nvPicPr>
          <p:cNvPr id="10" name="Picture 9"/>
          <p:cNvPicPr>
            <a:picLocks noChangeAspect="1"/>
          </p:cNvPicPr>
          <p:nvPr userDrawn="1"/>
        </p:nvPicPr>
        <p:blipFill rotWithShape="1">
          <a:blip r:embed="rId7">
            <a:extLst>
              <a:ext uri="{28A0092B-C50C-407E-A947-70E740481C1C}">
                <a14:useLocalDpi xmlns:a14="http://schemas.microsoft.com/office/drawing/2010/main" val="0"/>
              </a:ext>
            </a:extLst>
          </a:blip>
          <a:srcRect l="29398" t="8741" r="101" b="27"/>
          <a:stretch/>
        </p:blipFill>
        <p:spPr bwMode="ltGray">
          <a:xfrm flipV="1">
            <a:off x="4064994" y="0"/>
            <a:ext cx="416951" cy="6858000"/>
          </a:xfrm>
          <a:prstGeom prst="rect">
            <a:avLst/>
          </a:prstGeom>
        </p:spPr>
      </p:pic>
      <p:sp>
        <p:nvSpPr>
          <p:cNvPr id="18" name="Date Placeholder 1"/>
          <p:cNvSpPr>
            <a:spLocks noGrp="1"/>
          </p:cNvSpPr>
          <p:nvPr>
            <p:ph type="dt" sz="half" idx="31"/>
          </p:nvPr>
        </p:nvSpPr>
        <p:spPr>
          <a:xfrm>
            <a:off x="9677400" y="6405036"/>
            <a:ext cx="1482051" cy="153888"/>
          </a:xfrm>
          <a:prstGeom prst="rect">
            <a:avLst/>
          </a:prstGeom>
        </p:spPr>
        <p:txBody>
          <a:bodyPr/>
          <a:lstStyle>
            <a:lvl1pPr>
              <a:defRPr>
                <a:solidFill>
                  <a:schemeClr val="bg1"/>
                </a:solidFill>
                <a:latin typeface="+mn-lt"/>
                <a:ea typeface="+mn-ea"/>
                <a:cs typeface="+mn-cs"/>
                <a:sym typeface="+mn-lt"/>
              </a:defRPr>
            </a:lvl1pPr>
          </a:lstStyle>
          <a:p>
            <a:endParaRPr lang="en-US"/>
          </a:p>
        </p:txBody>
      </p:sp>
      <p:sp>
        <p:nvSpPr>
          <p:cNvPr id="20" name="TextBox 1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sp>
        <p:nvSpPr>
          <p:cNvPr id="22"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ea typeface="+mn-ea"/>
                <a:cs typeface="+mn-cs"/>
                <a:sym typeface="+mn-lt"/>
              </a:rPr>
              <a:t>Copyright © 2021 by Boston Consulting Group. All rights reserved.</a:t>
            </a:r>
          </a:p>
        </p:txBody>
      </p:sp>
      <p:sp>
        <p:nvSpPr>
          <p:cNvPr id="24" name="Rectangle 23"/>
          <p:cNvSpPr/>
          <p:nvPr userDrawn="1"/>
        </p:nvSpPr>
        <p:spPr bwMode="white">
          <a:xfrm>
            <a:off x="0" y="0"/>
            <a:ext cx="4079508"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a:solidFill>
                <a:schemeClr val="bg1"/>
              </a:solidFill>
              <a:latin typeface="+mn-lt"/>
              <a:ea typeface="+mn-ea"/>
              <a:cs typeface="+mn-cs"/>
              <a:sym typeface="+mn-lt"/>
            </a:endParaRPr>
          </a:p>
        </p:txBody>
      </p:sp>
      <p:sp>
        <p:nvSpPr>
          <p:cNvPr id="25" name="Title 4"/>
          <p:cNvSpPr>
            <a:spLocks noGrp="1"/>
          </p:cNvSpPr>
          <p:nvPr>
            <p:ph type="title" hasCustomPrompt="1"/>
          </p:nvPr>
        </p:nvSpPr>
        <p:spPr>
          <a:xfrm>
            <a:off x="630000" y="2681103"/>
            <a:ext cx="3127881" cy="1495794"/>
          </a:xfrm>
          <a:prstGeom prst="rect">
            <a:avLst/>
          </a:prstGeom>
        </p:spPr>
        <p:txBody>
          <a:bodyPr anchor="ctr">
            <a:noAutofit/>
          </a:bodyPr>
          <a:lstStyle>
            <a:lvl1pPr>
              <a:defRPr sz="2800">
                <a:solidFill>
                  <a:srgbClr val="00148C"/>
                </a:solidFill>
                <a:latin typeface="+mj-lt"/>
                <a:ea typeface="+mj-ea"/>
                <a:cs typeface="+mj-cs"/>
                <a:sym typeface="+mj-lt"/>
              </a:defRPr>
            </a:lvl1pPr>
          </a:lstStyle>
          <a:p>
            <a:r>
              <a:rPr lang="en-US"/>
              <a:t>Click to add title</a:t>
            </a:r>
          </a:p>
        </p:txBody>
      </p:sp>
    </p:spTree>
    <p:extLst>
      <p:ext uri="{BB962C8B-B14F-4D97-AF65-F5344CB8AC3E}">
        <p14:creationId xmlns:p14="http://schemas.microsoft.com/office/powerpoint/2010/main" val="73878010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D. Green highlight">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ext uri="{D42A27DB-BD31-4B8C-83A1-F6EECF244321}">
                <p14:modId xmlns:p14="http://schemas.microsoft.com/office/powerpoint/2010/main" val="12685501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3010" name="think-cell Slide" r:id="rId5" imgW="383" imgH="384" progId="TCLayout.ActiveDocument.1">
                  <p:embed/>
                </p:oleObj>
              </mc:Choice>
              <mc:Fallback>
                <p:oleObj name="think-cell Slide" r:id="rId5" imgW="383" imgH="384" progId="TCLayout.ActiveDocument.1">
                  <p:embed/>
                  <p:pic>
                    <p:nvPicPr>
                      <p:cNvPr id="4" name="Object 3"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8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pic>
        <p:nvPicPr>
          <p:cNvPr id="10" name="Picture 9"/>
          <p:cNvPicPr>
            <a:picLocks noChangeAspect="1"/>
          </p:cNvPicPr>
          <p:nvPr userDrawn="1"/>
        </p:nvPicPr>
        <p:blipFill rotWithShape="1">
          <a:blip r:embed="rId7">
            <a:extLst>
              <a:ext uri="{28A0092B-C50C-407E-A947-70E740481C1C}">
                <a14:useLocalDpi xmlns:a14="http://schemas.microsoft.com/office/drawing/2010/main" val="0"/>
              </a:ext>
            </a:extLst>
          </a:blip>
          <a:srcRect l="29398" t="8741" r="101" b="27"/>
          <a:stretch/>
        </p:blipFill>
        <p:spPr bwMode="ltGray">
          <a:xfrm flipV="1">
            <a:off x="7165606" y="0"/>
            <a:ext cx="416951" cy="6858000"/>
          </a:xfrm>
          <a:prstGeom prst="rect">
            <a:avLst/>
          </a:prstGeom>
        </p:spPr>
      </p:pic>
      <p:sp>
        <p:nvSpPr>
          <p:cNvPr id="14" name="Rectangle 13"/>
          <p:cNvSpPr/>
          <p:nvPr userDrawn="1"/>
        </p:nvSpPr>
        <p:spPr bwMode="white">
          <a:xfrm>
            <a:off x="0" y="0"/>
            <a:ext cx="7171956"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a:solidFill>
                <a:schemeClr val="bg1"/>
              </a:solidFill>
              <a:latin typeface="+mn-lt"/>
              <a:ea typeface="+mn-ea"/>
              <a:cs typeface="+mn-cs"/>
              <a:sym typeface="+mn-lt"/>
            </a:endParaRPr>
          </a:p>
        </p:txBody>
      </p:sp>
      <p:sp>
        <p:nvSpPr>
          <p:cNvPr id="18"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ea typeface="+mn-ea"/>
                <a:cs typeface="+mn-cs"/>
                <a:sym typeface="+mn-lt"/>
              </a:defRPr>
            </a:lvl1pPr>
          </a:lstStyle>
          <a:p>
            <a:endParaRPr lang="en-US"/>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sp>
        <p:nvSpPr>
          <p:cNvPr id="21"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ea typeface="+mn-ea"/>
                <a:cs typeface="+mn-cs"/>
                <a:sym typeface="+mn-lt"/>
              </a:rPr>
              <a:t>Copyright © 2021 by Boston Consulting Group. All rights reserved.</a:t>
            </a:r>
          </a:p>
        </p:txBody>
      </p:sp>
      <p:sp>
        <p:nvSpPr>
          <p:cNvPr id="2" name="Title 1"/>
          <p:cNvSpPr>
            <a:spLocks noGrp="1"/>
          </p:cNvSpPr>
          <p:nvPr>
            <p:ph type="title" hasCustomPrompt="1"/>
          </p:nvPr>
        </p:nvSpPr>
        <p:spPr>
          <a:xfrm>
            <a:off x="630000" y="622800"/>
            <a:ext cx="6276529" cy="387798"/>
          </a:xfrm>
          <a:prstGeom prst="rect">
            <a:avLst/>
          </a:prstGeom>
        </p:spPr>
        <p:txBody>
          <a:bodyPr/>
          <a:lstStyle>
            <a:lvl1pPr>
              <a:defRPr sz="2800">
                <a:solidFill>
                  <a:srgbClr val="00148C"/>
                </a:solidFill>
                <a:latin typeface="+mj-lt"/>
                <a:ea typeface="+mj-ea"/>
                <a:cs typeface="+mj-cs"/>
                <a:sym typeface="+mj-lt"/>
              </a:defRPr>
            </a:lvl1pPr>
          </a:lstStyle>
          <a:p>
            <a:r>
              <a:rPr lang="en-US"/>
              <a:t>Click to add title</a:t>
            </a:r>
          </a:p>
        </p:txBody>
      </p:sp>
    </p:spTree>
    <p:extLst>
      <p:ext uri="{BB962C8B-B14F-4D97-AF65-F5344CB8AC3E}">
        <p14:creationId xmlns:p14="http://schemas.microsoft.com/office/powerpoint/2010/main" val="198304525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D. Four column green">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ext uri="{D42A27DB-BD31-4B8C-83A1-F6EECF244321}">
                <p14:modId xmlns:p14="http://schemas.microsoft.com/office/powerpoint/2010/main" val="77654005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4034" name="think-cell Slide" r:id="rId5" imgW="383" imgH="384" progId="TCLayout.ActiveDocument.1">
                  <p:embed/>
                </p:oleObj>
              </mc:Choice>
              <mc:Fallback>
                <p:oleObj name="think-cell Slide" r:id="rId5" imgW="383" imgH="384" progId="TCLayout.ActiveDocument.1">
                  <p:embed/>
                  <p:pic>
                    <p:nvPicPr>
                      <p:cNvPr id="4" name="Object 3"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8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pic>
        <p:nvPicPr>
          <p:cNvPr id="16" name="Picture 15"/>
          <p:cNvPicPr>
            <a:picLocks noChangeAspect="1"/>
          </p:cNvPicPr>
          <p:nvPr userDrawn="1"/>
        </p:nvPicPr>
        <p:blipFill rotWithShape="1">
          <a:blip r:embed="rId7">
            <a:extLst>
              <a:ext uri="{28A0092B-C50C-407E-A947-70E740481C1C}">
                <a14:useLocalDpi xmlns:a14="http://schemas.microsoft.com/office/drawing/2010/main" val="0"/>
              </a:ext>
            </a:extLst>
          </a:blip>
          <a:srcRect l="29398" t="8741" r="101" b="27"/>
          <a:stretch/>
        </p:blipFill>
        <p:spPr bwMode="ltGray">
          <a:xfrm flipV="1">
            <a:off x="9029246" y="0"/>
            <a:ext cx="416951" cy="6858000"/>
          </a:xfrm>
          <a:prstGeom prst="rect">
            <a:avLst/>
          </a:prstGeom>
        </p:spPr>
      </p:pic>
      <p:sp>
        <p:nvSpPr>
          <p:cNvPr id="10" name="Rectangle 9"/>
          <p:cNvSpPr/>
          <p:nvPr userDrawn="1"/>
        </p:nvSpPr>
        <p:spPr bwMode="white">
          <a:xfrm>
            <a:off x="0" y="0"/>
            <a:ext cx="9034272"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a:solidFill>
                <a:schemeClr val="bg1"/>
              </a:solidFill>
              <a:latin typeface="+mn-lt"/>
              <a:ea typeface="+mn-ea"/>
              <a:cs typeface="+mn-cs"/>
              <a:sym typeface="+mn-lt"/>
            </a:endParaRP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ea typeface="+mn-ea"/>
                <a:cs typeface="+mn-cs"/>
                <a:sym typeface="+mn-lt"/>
              </a:defRPr>
            </a:lvl1pPr>
          </a:lstStyle>
          <a:p>
            <a:endParaRPr lang="en-US"/>
          </a:p>
        </p:txBody>
      </p:sp>
      <p:sp>
        <p:nvSpPr>
          <p:cNvPr id="22"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ea typeface="+mn-ea"/>
                <a:cs typeface="+mn-cs"/>
                <a:sym typeface="+mn-lt"/>
              </a:rPr>
              <a:t>Copyright © 2021 by Boston Consulting Group. All rights reserved.</a:t>
            </a: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sp>
        <p:nvSpPr>
          <p:cNvPr id="2" name="Title 1"/>
          <p:cNvSpPr>
            <a:spLocks noGrp="1"/>
          </p:cNvSpPr>
          <p:nvPr>
            <p:ph type="title" hasCustomPrompt="1"/>
          </p:nvPr>
        </p:nvSpPr>
        <p:spPr>
          <a:xfrm>
            <a:off x="630000" y="622800"/>
            <a:ext cx="8101584" cy="387798"/>
          </a:xfrm>
          <a:prstGeom prst="rect">
            <a:avLst/>
          </a:prstGeom>
        </p:spPr>
        <p:txBody>
          <a:bodyPr/>
          <a:lstStyle>
            <a:lvl1pPr>
              <a:defRPr sz="2800">
                <a:solidFill>
                  <a:srgbClr val="00148C"/>
                </a:solidFill>
                <a:latin typeface="+mj-lt"/>
                <a:ea typeface="+mj-ea"/>
                <a:cs typeface="+mj-cs"/>
                <a:sym typeface="+mj-lt"/>
              </a:defRPr>
            </a:lvl1pPr>
          </a:lstStyle>
          <a:p>
            <a:r>
              <a:rPr lang="en-US"/>
              <a:t>Click to add title</a:t>
            </a:r>
          </a:p>
        </p:txBody>
      </p:sp>
    </p:spTree>
    <p:extLst>
      <p:ext uri="{BB962C8B-B14F-4D97-AF65-F5344CB8AC3E}">
        <p14:creationId xmlns:p14="http://schemas.microsoft.com/office/powerpoint/2010/main" val="233788328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D. Green one third">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270105761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5058" name="think-cell Slide" r:id="rId5" imgW="383" imgH="384" progId="TCLayout.ActiveDocument.1">
                  <p:embed/>
                </p:oleObj>
              </mc:Choice>
              <mc:Fallback>
                <p:oleObj name="think-cell Slide" r:id="rId5" imgW="383" imgH="384" progId="TCLayout.ActiveDocument.1">
                  <p:embed/>
                  <p:pic>
                    <p:nvPicPr>
                      <p:cNvPr id="3" name="Object 2"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8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pic>
        <p:nvPicPr>
          <p:cNvPr id="23" name="Picture 22"/>
          <p:cNvPicPr>
            <a:picLocks noChangeAspect="1"/>
          </p:cNvPicPr>
          <p:nvPr userDrawn="1"/>
        </p:nvPicPr>
        <p:blipFill rotWithShape="1">
          <a:blip r:embed="rId7">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24" name="Title 4"/>
          <p:cNvSpPr>
            <a:spLocks noGrp="1"/>
          </p:cNvSpPr>
          <p:nvPr>
            <p:ph type="title" hasCustomPrompt="1"/>
          </p:nvPr>
        </p:nvSpPr>
        <p:spPr>
          <a:xfrm>
            <a:off x="630000" y="2681103"/>
            <a:ext cx="3127881" cy="1495794"/>
          </a:xfrm>
          <a:prstGeom prst="rect">
            <a:avLst/>
          </a:prstGeom>
        </p:spPr>
        <p:txBody>
          <a:bodyPr anchor="ctr">
            <a:noAutofit/>
          </a:bodyPr>
          <a:lstStyle>
            <a:lvl1pPr>
              <a:defRPr sz="2800">
                <a:solidFill>
                  <a:schemeClr val="bg1"/>
                </a:solidFill>
                <a:latin typeface="+mj-lt"/>
                <a:ea typeface="+mj-ea"/>
                <a:cs typeface="+mj-cs"/>
                <a:sym typeface="+mj-lt"/>
              </a:defRPr>
            </a:lvl1pPr>
          </a:lstStyle>
          <a:p>
            <a:r>
              <a:rPr lang="en-US"/>
              <a:t>Click to add title</a:t>
            </a:r>
          </a:p>
        </p:txBody>
      </p:sp>
      <p:sp>
        <p:nvSpPr>
          <p:cNvPr id="26" name="Rectangle 25"/>
          <p:cNvSpPr/>
          <p:nvPr userDrawn="1"/>
        </p:nvSpPr>
        <p:spPr bwMode="ltGray">
          <a:xfrm>
            <a:off x="4080763" y="-1309"/>
            <a:ext cx="8111237" cy="685930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a:solidFill>
                <a:schemeClr val="bg1"/>
              </a:solidFill>
              <a:latin typeface="+mn-lt"/>
              <a:ea typeface="+mn-ea"/>
              <a:cs typeface="+mn-cs"/>
              <a:sym typeface="+mn-lt"/>
            </a:endParaRPr>
          </a:p>
        </p:txBody>
      </p:sp>
      <p:sp>
        <p:nvSpPr>
          <p:cNvPr id="25" name="Date Placeholder 1"/>
          <p:cNvSpPr>
            <a:spLocks noGrp="1"/>
          </p:cNvSpPr>
          <p:nvPr>
            <p:ph type="dt" sz="half" idx="29"/>
          </p:nvPr>
        </p:nvSpPr>
        <p:spPr>
          <a:xfrm>
            <a:off x="9677400" y="6405036"/>
            <a:ext cx="1482051" cy="153888"/>
          </a:xfrm>
          <a:prstGeom prst="rect">
            <a:avLst/>
          </a:prstGeom>
        </p:spPr>
        <p:txBody>
          <a:bodyPr/>
          <a:lstStyle>
            <a:lvl1pPr>
              <a:defRPr>
                <a:solidFill>
                  <a:schemeClr val="bg1">
                    <a:lumMod val="50000"/>
                  </a:schemeClr>
                </a:solidFill>
                <a:latin typeface="+mn-lt"/>
                <a:ea typeface="+mn-ea"/>
                <a:cs typeface="+mn-cs"/>
                <a:sym typeface="+mn-lt"/>
              </a:defRPr>
            </a:lvl1pPr>
          </a:lstStyle>
          <a:p>
            <a:endParaRPr lang="en-US"/>
          </a:p>
        </p:txBody>
      </p:sp>
      <p:sp>
        <p:nvSpPr>
          <p:cNvPr id="2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ea typeface="+mn-ea"/>
                <a:cs typeface="+mn-cs"/>
                <a:sym typeface="+mn-lt"/>
              </a:rPr>
              <a:t>Copyright © 2021 by Boston Consulting Group. All rights reserved.</a:t>
            </a:r>
          </a:p>
        </p:txBody>
      </p:sp>
      <p:sp>
        <p:nvSpPr>
          <p:cNvPr id="28" name="TextBox 2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lumMod val="50000"/>
                </a:schemeClr>
              </a:solidFill>
              <a:latin typeface="+mn-lt"/>
              <a:ea typeface="+mn-ea"/>
              <a:cs typeface="+mn-cs"/>
              <a:sym typeface="+mn-lt"/>
            </a:endParaRPr>
          </a:p>
        </p:txBody>
      </p:sp>
    </p:spTree>
    <p:extLst>
      <p:ext uri="{BB962C8B-B14F-4D97-AF65-F5344CB8AC3E}">
        <p14:creationId xmlns:p14="http://schemas.microsoft.com/office/powerpoint/2010/main" val="341584777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D. Green half">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185495396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6082"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588" y="1588"/>
                        <a:ext cx="1588" cy="1588"/>
                      </a:xfrm>
                      <a:prstGeom prst="rect">
                        <a:avLst/>
                      </a:prstGeom>
                    </p:spPr>
                  </p:pic>
                </p:oleObj>
              </mc:Fallback>
            </mc:AlternateContent>
          </a:graphicData>
        </a:graphic>
      </p:graphicFrame>
      <p:pic>
        <p:nvPicPr>
          <p:cNvPr id="10" name="Picture 9"/>
          <p:cNvPicPr>
            <a:picLocks noChangeAspect="1"/>
          </p:cNvPicPr>
          <p:nvPr userDrawn="1"/>
        </p:nvPicPr>
        <p:blipFill rotWithShape="1">
          <a:blip r:embed="rId6">
            <a:extLst>
              <a:ext uri="{28A0092B-C50C-407E-A947-70E740481C1C}">
                <a14:useLocalDpi xmlns:a14="http://schemas.microsoft.com/office/drawing/2010/main" val="0"/>
              </a:ext>
            </a:extLst>
          </a:blip>
          <a:srcRect l="29398" t="8741" r="101" b="27"/>
          <a:stretch/>
        </p:blipFill>
        <p:spPr bwMode="ltGray">
          <a:xfrm flipH="1">
            <a:off x="5689582" y="0"/>
            <a:ext cx="416951" cy="6858000"/>
          </a:xfrm>
          <a:prstGeom prst="rect">
            <a:avLst/>
          </a:prstGeom>
        </p:spPr>
      </p:pic>
      <p:sp>
        <p:nvSpPr>
          <p:cNvPr id="11" name="Rectangle 10"/>
          <p:cNvSpPr/>
          <p:nvPr userDrawn="1"/>
        </p:nvSpPr>
        <p:spPr>
          <a:xfrm>
            <a:off x="6096000" y="0"/>
            <a:ext cx="6096000" cy="6858000"/>
          </a:xfrm>
          <a:prstGeom prst="rect">
            <a:avLst/>
          </a:prstGeom>
          <a:solidFill>
            <a:srgbClr val="FFFFFF"/>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a:solidFill>
                <a:schemeClr val="bg1"/>
              </a:solidFill>
              <a:latin typeface="+mn-lt"/>
              <a:ea typeface="+mn-ea"/>
              <a:cs typeface="+mn-cs"/>
              <a:sym typeface="+mn-lt"/>
            </a:endParaRPr>
          </a:p>
        </p:txBody>
      </p:sp>
      <p:sp>
        <p:nvSpPr>
          <p:cNvPr id="12" name="Picture Placeholder 18"/>
          <p:cNvSpPr>
            <a:spLocks noGrp="1"/>
          </p:cNvSpPr>
          <p:nvPr>
            <p:ph type="pic" sz="quarter" idx="14" hasCustomPrompt="1"/>
          </p:nvPr>
        </p:nvSpPr>
        <p:spPr>
          <a:xfrm>
            <a:off x="6092021" y="0"/>
            <a:ext cx="6099977" cy="6858000"/>
          </a:xfrm>
          <a:prstGeom prst="rect">
            <a:avLst/>
          </a:prstGeom>
          <a:noFill/>
        </p:spPr>
        <p:txBody>
          <a:bodyPr lIns="914400" tIns="914400" rIns="914400" bIns="914400"/>
          <a:lstStyle>
            <a:lvl1pPr algn="ctr">
              <a:defRPr sz="1800" baseline="0">
                <a:latin typeface="+mn-lt"/>
                <a:ea typeface="+mn-ea"/>
                <a:cs typeface="+mn-cs"/>
                <a:sym typeface="+mn-lt"/>
              </a:defRPr>
            </a:lvl1pPr>
          </a:lstStyle>
          <a:p>
            <a:r>
              <a:rPr lang="en-US"/>
              <a:t>Click icon below to insert an image or remove this placeholder to use the whitespace in another way</a:t>
            </a:r>
          </a:p>
        </p:txBody>
      </p:sp>
      <p:sp>
        <p:nvSpPr>
          <p:cNvPr id="13" name="Title 1"/>
          <p:cNvSpPr>
            <a:spLocks noGrp="1"/>
          </p:cNvSpPr>
          <p:nvPr>
            <p:ph type="title" hasCustomPrompt="1"/>
          </p:nvPr>
        </p:nvSpPr>
        <p:spPr bwMode="blackWhite">
          <a:xfrm>
            <a:off x="630000" y="1785600"/>
            <a:ext cx="4388400" cy="3286800"/>
          </a:xfrm>
          <a:prstGeom prst="rect">
            <a:avLst/>
          </a:prstGeom>
          <a:noFill/>
        </p:spPr>
        <p:txBody>
          <a:bodyPr wrap="square" lIns="0" tIns="0" rIns="320040" bIns="0" anchor="ctr">
            <a:noAutofit/>
          </a:bodyPr>
          <a:lstStyle>
            <a:lvl1pPr>
              <a:defRPr sz="4400">
                <a:solidFill>
                  <a:schemeClr val="bg1"/>
                </a:solidFill>
                <a:latin typeface="+mj-lt"/>
                <a:ea typeface="+mj-ea"/>
                <a:cs typeface="+mj-cs"/>
                <a:sym typeface="+mj-lt"/>
              </a:defRPr>
            </a:lvl1pPr>
          </a:lstStyle>
          <a:p>
            <a:r>
              <a:rPr lang="en-US"/>
              <a:t>Click to add title</a:t>
            </a:r>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a:solidFill>
                <a:schemeClr val="bg1">
                  <a:lumMod val="50000"/>
                </a:schemeClr>
              </a:solidFill>
              <a:latin typeface="+mn-lt"/>
              <a:ea typeface="+mn-ea"/>
              <a:cs typeface="+mn-cs"/>
              <a:sym typeface="+mn-lt"/>
            </a:endParaRPr>
          </a:p>
        </p:txBody>
      </p:sp>
      <p:sp>
        <p:nvSpPr>
          <p:cNvPr id="15" name="Date Placeholder 2"/>
          <p:cNvSpPr>
            <a:spLocks noGrp="1"/>
          </p:cNvSpPr>
          <p:nvPr>
            <p:ph type="dt" sz="half" idx="15"/>
          </p:nvPr>
        </p:nvSpPr>
        <p:spPr>
          <a:xfrm>
            <a:off x="9677400" y="6405036"/>
            <a:ext cx="1482051" cy="153888"/>
          </a:xfrm>
          <a:prstGeom prst="rect">
            <a:avLst/>
          </a:prstGeom>
        </p:spPr>
        <p:txBody>
          <a:bodyPr/>
          <a:lstStyle>
            <a:lvl1pPr>
              <a:defRPr>
                <a:solidFill>
                  <a:schemeClr val="bg1">
                    <a:lumMod val="50000"/>
                  </a:schemeClr>
                </a:solidFill>
                <a:latin typeface="+mn-lt"/>
                <a:ea typeface="+mn-ea"/>
                <a:cs typeface="+mn-cs"/>
                <a:sym typeface="+mn-lt"/>
              </a:defRPr>
            </a:lvl1pPr>
          </a:lstStyle>
          <a:p>
            <a:endParaRPr lang="en-US"/>
          </a:p>
        </p:txBody>
      </p:sp>
      <p:sp>
        <p:nvSpPr>
          <p:cNvPr id="17"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ea typeface="+mn-ea"/>
                <a:cs typeface="+mn-cs"/>
                <a:sym typeface="+mn-lt"/>
              </a:rPr>
              <a:t>Copyright © 2021 by Boston Consulting Group. All rights reserved.</a:t>
            </a:r>
          </a:p>
        </p:txBody>
      </p:sp>
    </p:spTree>
    <p:extLst>
      <p:ext uri="{BB962C8B-B14F-4D97-AF65-F5344CB8AC3E}">
        <p14:creationId xmlns:p14="http://schemas.microsoft.com/office/powerpoint/2010/main" val="49744451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D. Green two third">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243191302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7106"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588" y="1588"/>
                        <a:ext cx="1588" cy="1588"/>
                      </a:xfrm>
                      <a:prstGeom prst="rect">
                        <a:avLst/>
                      </a:prstGeom>
                    </p:spPr>
                  </p:pic>
                </p:oleObj>
              </mc:Fallback>
            </mc:AlternateContent>
          </a:graphicData>
        </a:graphic>
      </p:graphicFrame>
      <p:pic>
        <p:nvPicPr>
          <p:cNvPr id="10" name="Picture 9"/>
          <p:cNvPicPr>
            <a:picLocks noChangeAspect="1"/>
          </p:cNvPicPr>
          <p:nvPr userDrawn="1"/>
        </p:nvPicPr>
        <p:blipFill rotWithShape="1">
          <a:blip r:embed="rId6">
            <a:extLst>
              <a:ext uri="{28A0092B-C50C-407E-A947-70E740481C1C}">
                <a14:useLocalDpi xmlns:a14="http://schemas.microsoft.com/office/drawing/2010/main" val="0"/>
              </a:ext>
            </a:extLst>
          </a:blip>
          <a:srcRect l="29398" t="8741" r="101" b="27"/>
          <a:stretch/>
        </p:blipFill>
        <p:spPr bwMode="ltGray">
          <a:xfrm flipH="1">
            <a:off x="7409849" y="0"/>
            <a:ext cx="416951" cy="6858000"/>
          </a:xfrm>
          <a:prstGeom prst="rect">
            <a:avLst/>
          </a:prstGeom>
        </p:spPr>
      </p:pic>
      <p:sp>
        <p:nvSpPr>
          <p:cNvPr id="11" name="Rectangle 10"/>
          <p:cNvSpPr/>
          <p:nvPr userDrawn="1"/>
        </p:nvSpPr>
        <p:spPr bwMode="gray">
          <a:xfrm>
            <a:off x="7819543" y="0"/>
            <a:ext cx="4372457"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a:solidFill>
                <a:schemeClr val="bg1"/>
              </a:solidFill>
              <a:latin typeface="+mn-lt"/>
              <a:ea typeface="+mn-ea"/>
              <a:cs typeface="+mn-cs"/>
              <a:sym typeface="+mn-lt"/>
            </a:endParaRPr>
          </a:p>
        </p:txBody>
      </p:sp>
      <p:sp>
        <p:nvSpPr>
          <p:cNvPr id="12" name="Picture Placeholder 5"/>
          <p:cNvSpPr>
            <a:spLocks noGrp="1"/>
          </p:cNvSpPr>
          <p:nvPr>
            <p:ph type="pic" sz="quarter" idx="11" hasCustomPrompt="1"/>
          </p:nvPr>
        </p:nvSpPr>
        <p:spPr>
          <a:xfrm>
            <a:off x="7820025" y="0"/>
            <a:ext cx="4371975" cy="6858000"/>
          </a:xfrm>
          <a:prstGeom prst="rect">
            <a:avLst/>
          </a:prstGeom>
          <a:noFill/>
        </p:spPr>
        <p:txBody>
          <a:bodyPr lIns="182880" tIns="914400" rIns="182880" bIns="914400"/>
          <a:lstStyle>
            <a:lvl1pPr algn="ctr">
              <a:defRPr sz="1600">
                <a:solidFill>
                  <a:schemeClr val="tx1"/>
                </a:solidFill>
                <a:latin typeface="+mn-lt"/>
                <a:ea typeface="+mn-ea"/>
                <a:cs typeface="+mn-cs"/>
                <a:sym typeface="+mn-lt"/>
              </a:defRPr>
            </a:lvl1pPr>
          </a:lstStyle>
          <a:p>
            <a:r>
              <a:rPr lang="en-US"/>
              <a:t>Click icon below to insert an image or remove this placeholder to use the whitespace in another way</a:t>
            </a:r>
          </a:p>
        </p:txBody>
      </p:sp>
      <p:sp>
        <p:nvSpPr>
          <p:cNvPr id="13" name="Date Placeholder 2"/>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ea typeface="+mn-ea"/>
                <a:cs typeface="+mn-cs"/>
                <a:sym typeface="+mn-lt"/>
              </a:defRPr>
            </a:lvl1pPr>
          </a:lstStyle>
          <a:p>
            <a:endParaRPr lang="en-US"/>
          </a:p>
        </p:txBody>
      </p:sp>
      <p:sp>
        <p:nvSpPr>
          <p:cNvPr id="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ea typeface="+mn-ea"/>
                <a:cs typeface="+mn-cs"/>
                <a:sym typeface="+mn-lt"/>
              </a:rPr>
              <a:t>Copyright © 2021 by Boston Consulting Group. All rights reserved.</a:t>
            </a:r>
          </a:p>
        </p:txBody>
      </p:sp>
      <p:sp>
        <p:nvSpPr>
          <p:cNvPr id="15" name="Title 1"/>
          <p:cNvSpPr>
            <a:spLocks noGrp="1"/>
          </p:cNvSpPr>
          <p:nvPr>
            <p:ph type="title" hasCustomPrompt="1"/>
          </p:nvPr>
        </p:nvSpPr>
        <p:spPr bwMode="black">
          <a:xfrm>
            <a:off x="630936" y="1785600"/>
            <a:ext cx="6247552" cy="3286800"/>
          </a:xfrm>
          <a:prstGeom prst="rect">
            <a:avLst/>
          </a:prstGeom>
        </p:spPr>
        <p:txBody>
          <a:bodyPr anchor="ctr">
            <a:noAutofit/>
          </a:bodyPr>
          <a:lstStyle>
            <a:lvl1pPr>
              <a:defRPr sz="4400">
                <a:solidFill>
                  <a:schemeClr val="bg1"/>
                </a:solidFill>
                <a:latin typeface="+mj-lt"/>
                <a:ea typeface="+mj-ea"/>
                <a:cs typeface="+mj-cs"/>
                <a:sym typeface="+mj-lt"/>
              </a:defRPr>
            </a:lvl1pPr>
          </a:lstStyle>
          <a:p>
            <a:r>
              <a:rPr lang="en-US"/>
              <a:t>Click to add title</a:t>
            </a:r>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a:solidFill>
                <a:schemeClr val="bg1">
                  <a:lumMod val="50000"/>
                </a:schemeClr>
              </a:solidFill>
              <a:latin typeface="+mn-lt"/>
              <a:ea typeface="+mn-ea"/>
              <a:cs typeface="+mn-cs"/>
              <a:sym typeface="+mn-lt"/>
            </a:endParaRPr>
          </a:p>
        </p:txBody>
      </p:sp>
    </p:spTree>
    <p:extLst>
      <p:ext uri="{BB962C8B-B14F-4D97-AF65-F5344CB8AC3E}">
        <p14:creationId xmlns:p14="http://schemas.microsoft.com/office/powerpoint/2010/main" val="345757233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D. Left arrow">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879320461"/>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48130" name="think-cell Slide" r:id="rId5" imgW="324" imgH="324" progId="TCLayout.ActiveDocument.1">
                  <p:embed/>
                </p:oleObj>
              </mc:Choice>
              <mc:Fallback>
                <p:oleObj name="think-cell Slide" r:id="rId5" imgW="324" imgH="324" progId="TCLayout.ActiveDocument.1">
                  <p:embed/>
                  <p:pic>
                    <p:nvPicPr>
                      <p:cNvPr id="3" name="Object 2"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4" name="Rectangle 3"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8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10"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a:solidFill>
                <a:prstClr val="white"/>
              </a:solidFill>
              <a:latin typeface="+mn-lt"/>
              <a:ea typeface="+mn-ea"/>
              <a:cs typeface="+mn-cs"/>
              <a:sym typeface="+mn-lt"/>
            </a:endParaRPr>
          </a:p>
        </p:txBody>
      </p:sp>
      <p:sp>
        <p:nvSpPr>
          <p:cNvPr id="13"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ea typeface="+mn-ea"/>
                <a:cs typeface="+mn-cs"/>
                <a:sym typeface="+mn-lt"/>
              </a:defRPr>
            </a:lvl1pPr>
          </a:lstStyle>
          <a:p>
            <a:endParaRPr lang="en-US"/>
          </a:p>
        </p:txBody>
      </p:sp>
      <p:sp>
        <p:nvSpPr>
          <p:cNvPr id="11"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ea typeface="+mn-ea"/>
                <a:cs typeface="+mn-cs"/>
                <a:sym typeface="+mn-lt"/>
              </a:rPr>
              <a:t>Copyright © 2021 by Boston Consulting Group. All rights reserved.</a:t>
            </a:r>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sp>
        <p:nvSpPr>
          <p:cNvPr id="20" name="Title 2"/>
          <p:cNvSpPr>
            <a:spLocks noGrp="1"/>
          </p:cNvSpPr>
          <p:nvPr>
            <p:ph type="title" hasCustomPrompt="1"/>
          </p:nvPr>
        </p:nvSpPr>
        <p:spPr>
          <a:xfrm>
            <a:off x="630000" y="2764203"/>
            <a:ext cx="2478638" cy="1314311"/>
          </a:xfrm>
          <a:prstGeom prst="rect">
            <a:avLst/>
          </a:prstGeom>
        </p:spPr>
        <p:txBody>
          <a:bodyPr anchor="ctr">
            <a:noAutofit/>
          </a:bodyPr>
          <a:lstStyle>
            <a:lvl1pPr>
              <a:defRPr sz="2800">
                <a:solidFill>
                  <a:srgbClr val="00148C"/>
                </a:solidFill>
                <a:latin typeface="+mj-lt"/>
                <a:ea typeface="+mj-ea"/>
                <a:cs typeface="+mj-cs"/>
                <a:sym typeface="+mj-lt"/>
              </a:defRPr>
            </a:lvl1pPr>
          </a:lstStyle>
          <a:p>
            <a:r>
              <a:rPr lang="en-US">
                <a:solidFill>
                  <a:schemeClr val="tx2"/>
                </a:solidFill>
              </a:rPr>
              <a:t>Click to add title</a:t>
            </a:r>
          </a:p>
        </p:txBody>
      </p:sp>
      <p:pic>
        <p:nvPicPr>
          <p:cNvPr id="12" name="Picture 11"/>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3132442" y="3590399"/>
            <a:ext cx="1365250" cy="3382962"/>
          </a:xfrm>
          <a:custGeom>
            <a:avLst/>
            <a:gdLst>
              <a:gd name="connsiteX0" fmla="*/ 919541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264716 h 3382962"/>
              <a:gd name="connsiteX5" fmla="*/ 129871 w 1365250"/>
              <a:gd name="connsiteY5" fmla="*/ 3267601 h 3382962"/>
              <a:gd name="connsiteX6" fmla="*/ 0 w 1365250"/>
              <a:gd name="connsiteY6" fmla="*/ 0 h 3382962"/>
              <a:gd name="connsiteX7" fmla="*/ 909386 w 1365250"/>
              <a:gd name="connsiteY7" fmla="*/ 0 h 3382962"/>
              <a:gd name="connsiteX8" fmla="*/ 0 w 1365250"/>
              <a:gd name="connsiteY8" fmla="*/ 298560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558253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D. Green left arrow">
    <p:bg>
      <p:bgPr>
        <a:solidFill>
          <a:srgbClr val="FFFFFF"/>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71755277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9154"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0"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flip="none" rotWithShape="1">
            <a:gsLst>
              <a:gs pos="0">
                <a:srgbClr val="00148C"/>
              </a:gs>
              <a:gs pos="100000">
                <a:srgbClr val="000F69"/>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a:solidFill>
                <a:prstClr val="white"/>
              </a:solidFill>
              <a:latin typeface="+mn-lt"/>
              <a:ea typeface="+mn-ea"/>
              <a:cs typeface="+mn-cs"/>
              <a:sym typeface="+mn-lt"/>
            </a:endParaRPr>
          </a:p>
        </p:txBody>
      </p:sp>
      <p:sp>
        <p:nvSpPr>
          <p:cNvPr id="5" name="Title 4"/>
          <p:cNvSpPr>
            <a:spLocks noGrp="1"/>
          </p:cNvSpPr>
          <p:nvPr>
            <p:ph type="title" hasCustomPrompt="1"/>
          </p:nvPr>
        </p:nvSpPr>
        <p:spPr>
          <a:xfrm>
            <a:off x="630000" y="2764203"/>
            <a:ext cx="2478638" cy="1314311"/>
          </a:xfrm>
        </p:spPr>
        <p:txBody>
          <a:bodyPr anchor="ctr" anchorCtr="0">
            <a:noAutofit/>
          </a:bodyPr>
          <a:lstStyle>
            <a:lvl1pPr>
              <a:defRPr>
                <a:solidFill>
                  <a:srgbClr val="FFFFFF"/>
                </a:solidFill>
                <a:latin typeface="+mj-lt"/>
                <a:ea typeface="+mj-ea"/>
                <a:cs typeface="+mj-cs"/>
                <a:sym typeface="+mj-lt"/>
              </a:defRPr>
            </a:lvl1pPr>
          </a:lstStyle>
          <a:p>
            <a:r>
              <a:rPr lang="en-US"/>
              <a:t>Click to add title</a:t>
            </a:r>
          </a:p>
        </p:txBody>
      </p:sp>
      <p:sp>
        <p:nvSpPr>
          <p:cNvPr id="15"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ea typeface="+mn-ea"/>
                <a:cs typeface="+mn-cs"/>
                <a:sym typeface="+mn-lt"/>
              </a:defRPr>
            </a:lvl1pPr>
          </a:lstStyle>
          <a:p>
            <a:endParaRPr lang="en-US"/>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lumMod val="50000"/>
                </a:schemeClr>
              </a:solidFill>
              <a:latin typeface="+mn-lt"/>
              <a:ea typeface="+mn-ea"/>
              <a:cs typeface="+mn-cs"/>
              <a:sym typeface="+mn-lt"/>
            </a:endParaRPr>
          </a:p>
        </p:txBody>
      </p:sp>
      <p:sp>
        <p:nvSpPr>
          <p:cNvPr id="17"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ea typeface="+mn-ea"/>
                <a:cs typeface="+mn-cs"/>
                <a:sym typeface="+mn-lt"/>
              </a:rPr>
              <a:t>Copyright © 2021 by Boston Consulting Group. All rights reserved.</a:t>
            </a:r>
          </a:p>
        </p:txBody>
      </p:sp>
      <p:pic>
        <p:nvPicPr>
          <p:cNvPr id="9" name="Picture 8"/>
          <p:cNvPicPr>
            <a:picLocks noChangeAspect="1"/>
          </p:cNvPicPr>
          <p:nvPr userDrawn="1"/>
        </p:nvPicPr>
        <p:blipFill rotWithShape="1">
          <a:blip r:embed="rId6">
            <a:extLst>
              <a:ext uri="{28A0092B-C50C-407E-A947-70E740481C1C}">
                <a14:useLocalDpi xmlns:a14="http://schemas.microsoft.com/office/drawing/2010/main" val="0"/>
              </a:ext>
            </a:extLst>
          </a:blip>
          <a:srcRect t="6216" b="7716"/>
          <a:stretch/>
        </p:blipFill>
        <p:spPr>
          <a:xfrm rot="120000">
            <a:off x="2174642" y="3402828"/>
            <a:ext cx="2694666" cy="3461745"/>
          </a:xfrm>
          <a:custGeom>
            <a:avLst/>
            <a:gdLst>
              <a:gd name="connsiteX0" fmla="*/ 0 w 2694666"/>
              <a:gd name="connsiteY0" fmla="*/ 0 h 3461745"/>
              <a:gd name="connsiteX1" fmla="*/ 2694666 w 2694666"/>
              <a:gd name="connsiteY1" fmla="*/ 0 h 3461745"/>
              <a:gd name="connsiteX2" fmla="*/ 2694666 w 2694666"/>
              <a:gd name="connsiteY2" fmla="*/ 3461745 h 3461745"/>
              <a:gd name="connsiteX3" fmla="*/ 1325678 w 2694666"/>
              <a:gd name="connsiteY3" fmla="*/ 3461745 h 3461745"/>
              <a:gd name="connsiteX4" fmla="*/ 1671729 w 2694666"/>
              <a:gd name="connsiteY4" fmla="*/ 3449661 h 3461745"/>
              <a:gd name="connsiteX5" fmla="*/ 1894583 w 2694666"/>
              <a:gd name="connsiteY5" fmla="*/ 6023 h 3461745"/>
              <a:gd name="connsiteX6" fmla="*/ 1847153 w 2694666"/>
              <a:gd name="connsiteY6" fmla="*/ 12445 h 3461745"/>
              <a:gd name="connsiteX7" fmla="*/ 1149427 w 2694666"/>
              <a:gd name="connsiteY7" fmla="*/ 3461745 h 3461745"/>
              <a:gd name="connsiteX8" fmla="*/ 0 w 2694666"/>
              <a:gd name="connsiteY8" fmla="*/ 3461745 h 3461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4666" h="3461745">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p:spPr>
      </p:pic>
    </p:spTree>
    <p:extLst>
      <p:ext uri="{BB962C8B-B14F-4D97-AF65-F5344CB8AC3E}">
        <p14:creationId xmlns:p14="http://schemas.microsoft.com/office/powerpoint/2010/main" val="75634619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D. Arrow one third">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423758531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0178" name="think-cell Slide" r:id="rId5" imgW="383" imgH="384" progId="TCLayout.ActiveDocument.1">
                  <p:embed/>
                </p:oleObj>
              </mc:Choice>
              <mc:Fallback>
                <p:oleObj name="think-cell Slide" r:id="rId5" imgW="383" imgH="384" progId="TCLayout.ActiveDocument.1">
                  <p:embed/>
                  <p:pic>
                    <p:nvPicPr>
                      <p:cNvPr id="3" name="Object 2"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44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9" name="TextBox 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a:solidFill>
                <a:schemeClr val="bg1"/>
              </a:solidFill>
              <a:latin typeface="+mn-lt"/>
              <a:ea typeface="+mn-ea"/>
              <a:cs typeface="+mn-cs"/>
              <a:sym typeface="+mn-lt"/>
            </a:endParaRPr>
          </a:p>
        </p:txBody>
      </p:sp>
      <p:sp>
        <p:nvSpPr>
          <p:cNvPr id="10" name="Date Placeholder 7"/>
          <p:cNvSpPr>
            <a:spLocks noGrp="1"/>
          </p:cNvSpPr>
          <p:nvPr>
            <p:ph type="dt" sz="half" idx="11"/>
          </p:nvPr>
        </p:nvSpPr>
        <p:spPr>
          <a:xfrm>
            <a:off x="9677400" y="6405036"/>
            <a:ext cx="1482051" cy="153888"/>
          </a:xfrm>
          <a:prstGeom prst="rect">
            <a:avLst/>
          </a:prstGeom>
        </p:spPr>
        <p:txBody>
          <a:bodyPr/>
          <a:lstStyle>
            <a:lvl1pPr>
              <a:defRPr>
                <a:solidFill>
                  <a:schemeClr val="bg1"/>
                </a:solidFill>
                <a:latin typeface="+mn-lt"/>
                <a:ea typeface="+mn-ea"/>
                <a:cs typeface="+mn-cs"/>
                <a:sym typeface="+mn-lt"/>
              </a:defRPr>
            </a:lvl1pPr>
          </a:lstStyle>
          <a:p>
            <a:endParaRPr lang="en-US"/>
          </a:p>
        </p:txBody>
      </p:sp>
      <p:sp>
        <p:nvSpPr>
          <p:cNvPr id="17"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ea typeface="+mn-ea"/>
                <a:cs typeface="+mn-cs"/>
                <a:sym typeface="+mn-lt"/>
              </a:rPr>
              <a:t>Copyright © 2021 by Boston Consulting Group. All rights reserved.</a:t>
            </a:r>
          </a:p>
        </p:txBody>
      </p:sp>
      <p:sp>
        <p:nvSpPr>
          <p:cNvPr id="19" name="Pentagon 3"/>
          <p:cNvSpPr/>
          <p:nvPr userDrawn="1"/>
        </p:nvSpPr>
        <p:spPr bwMode="white">
          <a:xfrm>
            <a:off x="1" y="0"/>
            <a:ext cx="5426920" cy="6858000"/>
          </a:xfrm>
          <a:prstGeom prst="homePlate">
            <a:avLst>
              <a:gd name="adj" fmla="val 12939"/>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a:solidFill>
                <a:prstClr val="white"/>
              </a:solidFill>
              <a:latin typeface="+mn-lt"/>
              <a:ea typeface="+mn-ea"/>
              <a:cs typeface="+mn-cs"/>
              <a:sym typeface="+mn-lt"/>
            </a:endParaRPr>
          </a:p>
        </p:txBody>
      </p:sp>
      <p:sp>
        <p:nvSpPr>
          <p:cNvPr id="20"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1">
                <a:solidFill>
                  <a:srgbClr val="00148C"/>
                </a:solidFill>
                <a:latin typeface="+mj-lt"/>
                <a:ea typeface="+mj-ea"/>
                <a:cs typeface="+mj-cs"/>
                <a:sym typeface="+mj-lt"/>
              </a:defRPr>
            </a:lvl1pPr>
          </a:lstStyle>
          <a:p>
            <a:r>
              <a:rPr lang="en-US"/>
              <a:t>Click to add title</a:t>
            </a:r>
          </a:p>
        </p:txBody>
      </p:sp>
      <p:pic>
        <p:nvPicPr>
          <p:cNvPr id="11" name="Picture 10"/>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4581525" y="3394392"/>
            <a:ext cx="1298575" cy="3571875"/>
          </a:xfrm>
          <a:custGeom>
            <a:avLst/>
            <a:gdLst>
              <a:gd name="connsiteX0" fmla="*/ 0 w 1298575"/>
              <a:gd name="connsiteY0" fmla="*/ 0 h 3571875"/>
              <a:gd name="connsiteX1" fmla="*/ 1298575 w 1298575"/>
              <a:gd name="connsiteY1" fmla="*/ 0 h 3571875"/>
              <a:gd name="connsiteX2" fmla="*/ 1298575 w 1298575"/>
              <a:gd name="connsiteY2" fmla="*/ 3571875 h 3571875"/>
              <a:gd name="connsiteX3" fmla="*/ 0 w 1298575"/>
              <a:gd name="connsiteY3" fmla="*/ 3571875 h 3571875"/>
              <a:gd name="connsiteX4" fmla="*/ 0 w 1298575"/>
              <a:gd name="connsiteY4" fmla="*/ 3465683 h 3571875"/>
              <a:gd name="connsiteX5" fmla="*/ 139700 w 1298575"/>
              <a:gd name="connsiteY5" fmla="*/ 3466783 h 3571875"/>
              <a:gd name="connsiteX6" fmla="*/ 841375 w 1298575"/>
              <a:gd name="connsiteY6" fmla="*/ 21908 h 3571875"/>
              <a:gd name="connsiteX7" fmla="*/ 0 w 1298575"/>
              <a:gd name="connsiteY7" fmla="*/ 2642743 h 357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8575" h="3571875">
                <a:moveTo>
                  <a:pt x="0" y="0"/>
                </a:moveTo>
                <a:lnTo>
                  <a:pt x="1298575" y="0"/>
                </a:lnTo>
                <a:lnTo>
                  <a:pt x="1298575" y="3571875"/>
                </a:lnTo>
                <a:lnTo>
                  <a:pt x="0" y="3571875"/>
                </a:lnTo>
                <a:lnTo>
                  <a:pt x="0" y="3465683"/>
                </a:lnTo>
                <a:lnTo>
                  <a:pt x="139700" y="3466783"/>
                </a:lnTo>
                <a:lnTo>
                  <a:pt x="841375" y="21908"/>
                </a:lnTo>
                <a:lnTo>
                  <a:pt x="0" y="26427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785450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D. Green arrow one third">
    <p:bg>
      <p:bgPr>
        <a:solidFill>
          <a:srgbClr val="FFFFFF"/>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56979328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1202" name="think-cell Slide" r:id="rId5" imgW="383" imgH="384" progId="TCLayout.ActiveDocument.1">
                  <p:embed/>
                </p:oleObj>
              </mc:Choice>
              <mc:Fallback>
                <p:oleObj name="think-cell Slide" r:id="rId5" imgW="383" imgH="384" progId="TCLayout.ActiveDocument.1">
                  <p:embed/>
                  <p:pic>
                    <p:nvPicPr>
                      <p:cNvPr id="3" name="Object 2"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44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19" name="Pentagon 3"/>
          <p:cNvSpPr/>
          <p:nvPr userDrawn="1"/>
        </p:nvSpPr>
        <p:spPr bwMode="white">
          <a:xfrm>
            <a:off x="1" y="0"/>
            <a:ext cx="5426920" cy="6858000"/>
          </a:xfrm>
          <a:prstGeom prst="homePlate">
            <a:avLst>
              <a:gd name="adj" fmla="val 12939"/>
            </a:avLst>
          </a:prstGeom>
          <a:gradFill flip="none" rotWithShape="1">
            <a:gsLst>
              <a:gs pos="0">
                <a:srgbClr val="00148C"/>
              </a:gs>
              <a:gs pos="100000">
                <a:srgbClr val="000F69"/>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a:solidFill>
                <a:prstClr val="white"/>
              </a:solidFill>
              <a:latin typeface="+mn-lt"/>
              <a:ea typeface="+mn-ea"/>
              <a:cs typeface="+mn-cs"/>
              <a:sym typeface="+mn-lt"/>
            </a:endParaRPr>
          </a:p>
        </p:txBody>
      </p:sp>
      <p:sp>
        <p:nvSpPr>
          <p:cNvPr id="20"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1">
                <a:solidFill>
                  <a:srgbClr val="FFFFFF"/>
                </a:solidFill>
                <a:latin typeface="+mj-lt"/>
                <a:ea typeface="+mj-ea"/>
                <a:cs typeface="+mj-cs"/>
                <a:sym typeface="+mj-lt"/>
              </a:defRPr>
            </a:lvl1pPr>
          </a:lstStyle>
          <a:p>
            <a:r>
              <a:rPr lang="en-US"/>
              <a:t>Click to add title</a:t>
            </a:r>
          </a:p>
        </p:txBody>
      </p:sp>
      <p:sp>
        <p:nvSpPr>
          <p:cNvPr id="13"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ea typeface="+mn-ea"/>
                <a:cs typeface="+mn-cs"/>
                <a:sym typeface="+mn-lt"/>
              </a:defRPr>
            </a:lvl1pPr>
          </a:lstStyle>
          <a:p>
            <a:endParaRPr lang="en-US"/>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lumMod val="50000"/>
                </a:schemeClr>
              </a:solidFill>
              <a:latin typeface="+mn-lt"/>
              <a:ea typeface="+mn-ea"/>
              <a:cs typeface="+mn-cs"/>
              <a:sym typeface="+mn-lt"/>
            </a:endParaRPr>
          </a:p>
        </p:txBody>
      </p:sp>
      <p:sp>
        <p:nvSpPr>
          <p:cNvPr id="15"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ea typeface="+mn-ea"/>
                <a:cs typeface="+mn-cs"/>
                <a:sym typeface="+mn-lt"/>
              </a:rPr>
              <a:t>Copyright © 2021 by Boston Consulting Group. All rights reserved.</a:t>
            </a:r>
          </a:p>
        </p:txBody>
      </p:sp>
      <p:pic>
        <p:nvPicPr>
          <p:cNvPr id="9" name="Picture 8"/>
          <p:cNvPicPr>
            <a:picLocks noChangeAspect="1"/>
          </p:cNvPicPr>
          <p:nvPr userDrawn="1"/>
        </p:nvPicPr>
        <p:blipFill rotWithShape="1">
          <a:blip r:embed="rId7">
            <a:extLst>
              <a:ext uri="{28A0092B-C50C-407E-A947-70E740481C1C}">
                <a14:useLocalDpi xmlns:a14="http://schemas.microsoft.com/office/drawing/2010/main" val="0"/>
              </a:ext>
            </a:extLst>
          </a:blip>
          <a:srcRect t="7562" b="6867"/>
          <a:stretch/>
        </p:blipFill>
        <p:spPr>
          <a:xfrm>
            <a:off x="3578059" y="3416300"/>
            <a:ext cx="2694666" cy="3441700"/>
          </a:xfrm>
          <a:custGeom>
            <a:avLst/>
            <a:gdLst>
              <a:gd name="connsiteX0" fmla="*/ 2040063 w 2694666"/>
              <a:gd name="connsiteY0" fmla="*/ 0 h 3441700"/>
              <a:gd name="connsiteX1" fmla="*/ 2694666 w 2694666"/>
              <a:gd name="connsiteY1" fmla="*/ 0 h 3441700"/>
              <a:gd name="connsiteX2" fmla="*/ 2694666 w 2694666"/>
              <a:gd name="connsiteY2" fmla="*/ 3441700 h 3441700"/>
              <a:gd name="connsiteX3" fmla="*/ 1510783 w 2694666"/>
              <a:gd name="connsiteY3" fmla="*/ 3441700 h 3441700"/>
              <a:gd name="connsiteX4" fmla="*/ 1816742 w 2694666"/>
              <a:gd name="connsiteY4" fmla="*/ 365420 h 3441700"/>
              <a:gd name="connsiteX5" fmla="*/ 2022641 w 2694666"/>
              <a:gd name="connsiteY5" fmla="*/ 379413 h 3441700"/>
              <a:gd name="connsiteX6" fmla="*/ 0 w 2694666"/>
              <a:gd name="connsiteY6" fmla="*/ 0 h 3441700"/>
              <a:gd name="connsiteX7" fmla="*/ 1846270 w 2694666"/>
              <a:gd name="connsiteY7" fmla="*/ 0 h 3441700"/>
              <a:gd name="connsiteX8" fmla="*/ 1848810 w 2694666"/>
              <a:gd name="connsiteY8" fmla="*/ 12700 h 3441700"/>
              <a:gd name="connsiteX9" fmla="*/ 1777372 w 2694666"/>
              <a:gd name="connsiteY9" fmla="*/ 362744 h 3441700"/>
              <a:gd name="connsiteX10" fmla="*/ 1780172 w 2694666"/>
              <a:gd name="connsiteY10" fmla="*/ 362934 h 3441700"/>
              <a:gd name="connsiteX11" fmla="*/ 1144340 w 2694666"/>
              <a:gd name="connsiteY11" fmla="*/ 3441700 h 3441700"/>
              <a:gd name="connsiteX12" fmla="*/ 0 w 2694666"/>
              <a:gd name="connsiteY12" fmla="*/ 3441700 h 344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94666" h="344170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p:spPr>
      </p:pic>
    </p:spTree>
    <p:extLst>
      <p:ext uri="{BB962C8B-B14F-4D97-AF65-F5344CB8AC3E}">
        <p14:creationId xmlns:p14="http://schemas.microsoft.com/office/powerpoint/2010/main" val="385548764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Text">
    <p:bg>
      <p:bgPr>
        <a:solidFill>
          <a:srgbClr val="F2F2F2"/>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ext uri="{D42A27DB-BD31-4B8C-83A1-F6EECF244321}">
                <p14:modId xmlns:p14="http://schemas.microsoft.com/office/powerpoint/2010/main" val="25415623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6146" name="think-cell Slide" r:id="rId5" imgW="383" imgH="384" progId="TCLayout.ActiveDocument.1">
                  <p:embed/>
                </p:oleObj>
              </mc:Choice>
              <mc:Fallback>
                <p:oleObj name="think-cell Slide" r:id="rId5" imgW="383" imgH="384" progId="TCLayout.ActiveDocument.1">
                  <p:embed/>
                  <p:pic>
                    <p:nvPicPr>
                      <p:cNvPr id="4" name="Object 3"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6" name="Rectangle 5"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32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2" name="Title 1">
            <a:extLst>
              <a:ext uri="{FF2B5EF4-FFF2-40B4-BE49-F238E27FC236}">
                <a16:creationId xmlns:a16="http://schemas.microsoft.com/office/drawing/2014/main" id="{9FCE4FFF-81B3-4CDA-B0A1-3363FFB22A6A}"/>
              </a:ext>
            </a:extLst>
          </p:cNvPr>
          <p:cNvSpPr>
            <a:spLocks noGrp="1"/>
          </p:cNvSpPr>
          <p:nvPr>
            <p:ph type="title" hasCustomPrompt="1"/>
          </p:nvPr>
        </p:nvSpPr>
        <p:spPr>
          <a:xfrm>
            <a:off x="630000" y="622800"/>
            <a:ext cx="10933350" cy="443198"/>
          </a:xfrm>
        </p:spPr>
        <p:txBody>
          <a:bodyPr/>
          <a:lstStyle>
            <a:lvl1pPr>
              <a:defRPr sz="3200">
                <a:solidFill>
                  <a:srgbClr val="00148C"/>
                </a:solidFill>
                <a:latin typeface="+mj-lt"/>
                <a:ea typeface="+mj-ea"/>
                <a:cs typeface="+mj-cs"/>
                <a:sym typeface="+mj-lt"/>
              </a:defRPr>
            </a:lvl1pPr>
          </a:lstStyle>
          <a:p>
            <a:r>
              <a:rPr lang="en-US"/>
              <a:t>Click to add title</a:t>
            </a:r>
          </a:p>
        </p:txBody>
      </p:sp>
      <p:sp>
        <p:nvSpPr>
          <p:cNvPr id="8" name="Text Placeholder 7">
            <a:extLst>
              <a:ext uri="{FF2B5EF4-FFF2-40B4-BE49-F238E27FC236}">
                <a16:creationId xmlns:a16="http://schemas.microsoft.com/office/drawing/2014/main" id="{1F54B2F8-C51F-4566-BAC0-8A0C8E575488}"/>
              </a:ext>
            </a:extLst>
          </p:cNvPr>
          <p:cNvSpPr>
            <a:spLocks noGrp="1"/>
          </p:cNvSpPr>
          <p:nvPr>
            <p:ph type="body" sz="quarter" idx="10"/>
          </p:nvPr>
        </p:nvSpPr>
        <p:spPr>
          <a:xfrm>
            <a:off x="629399" y="2085628"/>
            <a:ext cx="10933801" cy="4089131"/>
          </a:xfrm>
        </p:spPr>
        <p:txBody>
          <a:bodyPr/>
          <a:lstStyle>
            <a:lvl1pPr>
              <a:lnSpc>
                <a:spcPct val="100000"/>
              </a:lnSpc>
              <a:spcBef>
                <a:spcPts val="0"/>
              </a:spcBef>
              <a:spcAft>
                <a:spcPts val="0"/>
              </a:spcAft>
              <a:defRPr sz="2000">
                <a:latin typeface="+mn-lt"/>
                <a:ea typeface="+mn-ea"/>
                <a:cs typeface="+mn-cs"/>
                <a:sym typeface="+mn-lt"/>
              </a:defRPr>
            </a:lvl1pPr>
            <a:lvl2pPr>
              <a:lnSpc>
                <a:spcPct val="100000"/>
              </a:lnSpc>
              <a:spcBef>
                <a:spcPts val="0"/>
              </a:spcBef>
              <a:spcAft>
                <a:spcPts val="0"/>
              </a:spcAft>
              <a:defRPr sz="2000">
                <a:latin typeface="+mn-lt"/>
                <a:ea typeface="+mn-ea"/>
                <a:cs typeface="+mn-cs"/>
                <a:sym typeface="+mn-lt"/>
              </a:defRPr>
            </a:lvl2pPr>
            <a:lvl3pPr>
              <a:lnSpc>
                <a:spcPct val="100000"/>
              </a:lnSpc>
              <a:spcBef>
                <a:spcPts val="0"/>
              </a:spcBef>
              <a:spcAft>
                <a:spcPts val="0"/>
              </a:spcAft>
              <a:defRPr sz="2000">
                <a:latin typeface="+mn-lt"/>
                <a:ea typeface="+mn-ea"/>
                <a:cs typeface="+mn-cs"/>
                <a:sym typeface="+mn-lt"/>
              </a:defRPr>
            </a:lvl3pPr>
            <a:lvl4pPr>
              <a:lnSpc>
                <a:spcPct val="100000"/>
              </a:lnSpc>
              <a:spcBef>
                <a:spcPts val="0"/>
              </a:spcBef>
              <a:spcAft>
                <a:spcPts val="0"/>
              </a:spcAft>
              <a:defRPr sz="2800">
                <a:latin typeface="+mn-lt"/>
                <a:ea typeface="+mn-ea"/>
                <a:cs typeface="+mn-cs"/>
                <a:sym typeface="+mn-lt"/>
              </a:defRPr>
            </a:lvl4pPr>
            <a:lvl5pPr>
              <a:lnSpc>
                <a:spcPct val="100000"/>
              </a:lnSpc>
              <a:spcBef>
                <a:spcPts val="0"/>
              </a:spcBef>
              <a:spcAft>
                <a:spcPts val="0"/>
              </a:spcAft>
              <a:defRPr sz="2800">
                <a:latin typeface="+mn-lt"/>
                <a:ea typeface="+mn-ea"/>
                <a:cs typeface="+mn-cs"/>
                <a:sym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ea typeface="+mn-ea"/>
                <a:cs typeface="+mn-cs"/>
                <a:sym typeface="+mn-lt"/>
              </a:rPr>
              <a:t>Copyright © 2021 by Boston Consulting Group. All rights reserved.</a:t>
            </a:r>
          </a:p>
        </p:txBody>
      </p:sp>
      <p:sp>
        <p:nvSpPr>
          <p:cNvPr id="10" name="Footer Placeholder 1">
            <a:extLst>
              <a:ext uri="{FF2B5EF4-FFF2-40B4-BE49-F238E27FC236}">
                <a16:creationId xmlns:a16="http://schemas.microsoft.com/office/drawing/2014/main" id="{E75F8ADB-C847-472F-B17A-5FEFB5CF4802}"/>
              </a:ext>
            </a:extLst>
          </p:cNvPr>
          <p:cNvSpPr txBox="1">
            <a:spLocks/>
          </p:cNvSpPr>
          <p:nvPr userDrawn="1"/>
        </p:nvSpPr>
        <p:spPr>
          <a:xfrm>
            <a:off x="628650" y="6320501"/>
            <a:ext cx="1216077" cy="22576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1318651" algn="l"/>
              </a:tabLst>
            </a:pPr>
            <a:r>
              <a:rPr lang="en-GB" sz="1467" b="1">
                <a:solidFill>
                  <a:schemeClr val="tx2"/>
                </a:solidFill>
              </a:rPr>
              <a:t>National Grid </a:t>
            </a:r>
          </a:p>
        </p:txBody>
      </p:sp>
    </p:spTree>
    <p:extLst>
      <p:ext uri="{BB962C8B-B14F-4D97-AF65-F5344CB8AC3E}">
        <p14:creationId xmlns:p14="http://schemas.microsoft.com/office/powerpoint/2010/main" val="304361020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userDrawn="1">
  <p:cSld name="D. Arrow half">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ext uri="{D42A27DB-BD31-4B8C-83A1-F6EECF244321}">
                <p14:modId xmlns:p14="http://schemas.microsoft.com/office/powerpoint/2010/main" val="337467649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2226" name="think-cell Slide" r:id="rId5" imgW="383" imgH="384" progId="TCLayout.ActiveDocument.1">
                  <p:embed/>
                </p:oleObj>
              </mc:Choice>
              <mc:Fallback>
                <p:oleObj name="think-cell Slide" r:id="rId5" imgW="383" imgH="384" progId="TCLayout.ActiveDocument.1">
                  <p:embed/>
                  <p:pic>
                    <p:nvPicPr>
                      <p:cNvPr id="4" name="Object 3"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8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9" name="Pentagon 8"/>
          <p:cNvSpPr/>
          <p:nvPr/>
        </p:nvSpPr>
        <p:spPr bwMode="white">
          <a:xfrm>
            <a:off x="0" y="0"/>
            <a:ext cx="6363546" cy="6858000"/>
          </a:xfrm>
          <a:prstGeom prst="homePlate">
            <a:avLst>
              <a:gd name="adj" fmla="val 12939"/>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a:solidFill>
                <a:prstClr val="white"/>
              </a:solidFill>
              <a:latin typeface="+mn-lt"/>
              <a:ea typeface="+mn-ea"/>
              <a:cs typeface="+mn-cs"/>
              <a:sym typeface="+mn-lt"/>
            </a:endParaRPr>
          </a:p>
        </p:txBody>
      </p:sp>
      <p:sp>
        <p:nvSpPr>
          <p:cNvPr id="3" name="Title 2"/>
          <p:cNvSpPr>
            <a:spLocks noGrp="1"/>
          </p:cNvSpPr>
          <p:nvPr>
            <p:ph type="title" hasCustomPrompt="1"/>
          </p:nvPr>
        </p:nvSpPr>
        <p:spPr>
          <a:xfrm>
            <a:off x="630000" y="622800"/>
            <a:ext cx="4747822" cy="387798"/>
          </a:xfrm>
          <a:prstGeom prst="rect">
            <a:avLst/>
          </a:prstGeom>
        </p:spPr>
        <p:txBody>
          <a:bodyPr/>
          <a:lstStyle>
            <a:lvl1pPr>
              <a:defRPr sz="2800">
                <a:solidFill>
                  <a:srgbClr val="00148C"/>
                </a:solidFill>
                <a:latin typeface="+mj-lt"/>
                <a:ea typeface="+mj-ea"/>
                <a:cs typeface="+mj-cs"/>
                <a:sym typeface="+mj-lt"/>
              </a:defRPr>
            </a:lvl1pPr>
          </a:lstStyle>
          <a:p>
            <a:r>
              <a:rPr lang="en-US"/>
              <a:t>Click to add title</a:t>
            </a: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ea typeface="+mn-ea"/>
                <a:cs typeface="+mn-cs"/>
                <a:sym typeface="+mn-lt"/>
              </a:defRPr>
            </a:lvl1pPr>
          </a:lstStyle>
          <a:p>
            <a:endParaRPr lang="en-US"/>
          </a:p>
        </p:txBody>
      </p:sp>
      <p:sp>
        <p:nvSpPr>
          <p:cNvPr id="18"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ea typeface="+mn-ea"/>
                <a:cs typeface="+mn-cs"/>
                <a:sym typeface="+mn-lt"/>
              </a:rPr>
              <a:t>Copyright © 2021 by Boston Consulting Group. All rights reserved.</a:t>
            </a:r>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pic>
        <p:nvPicPr>
          <p:cNvPr id="10" name="Picture 9"/>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5397806" y="3589606"/>
            <a:ext cx="1365250" cy="3382962"/>
          </a:xfrm>
          <a:custGeom>
            <a:avLst/>
            <a:gdLst>
              <a:gd name="connsiteX0" fmla="*/ 920598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320782 h 3382962"/>
              <a:gd name="connsiteX5" fmla="*/ 126694 w 1365250"/>
              <a:gd name="connsiteY5" fmla="*/ 3320782 h 3382962"/>
              <a:gd name="connsiteX6" fmla="*/ 0 w 1365250"/>
              <a:gd name="connsiteY6" fmla="*/ 0 h 3382962"/>
              <a:gd name="connsiteX7" fmla="*/ 908172 w 1365250"/>
              <a:gd name="connsiteY7" fmla="*/ 0 h 3382962"/>
              <a:gd name="connsiteX8" fmla="*/ 0 w 1365250"/>
              <a:gd name="connsiteY8" fmla="*/ 289035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424657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D. Green arrow half">
    <p:bg>
      <p:bgPr>
        <a:solidFill>
          <a:srgbClr val="FFFFFF"/>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ext uri="{D42A27DB-BD31-4B8C-83A1-F6EECF244321}">
                <p14:modId xmlns:p14="http://schemas.microsoft.com/office/powerpoint/2010/main" val="258374987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3250" name="think-cell Slide" r:id="rId5" imgW="383" imgH="384" progId="TCLayout.ActiveDocument.1">
                  <p:embed/>
                </p:oleObj>
              </mc:Choice>
              <mc:Fallback>
                <p:oleObj name="think-cell Slide" r:id="rId5" imgW="383" imgH="384" progId="TCLayout.ActiveDocument.1">
                  <p:embed/>
                  <p:pic>
                    <p:nvPicPr>
                      <p:cNvPr id="4" name="Object 3"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8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9" name="Pentagon 8"/>
          <p:cNvSpPr/>
          <p:nvPr/>
        </p:nvSpPr>
        <p:spPr bwMode="white">
          <a:xfrm>
            <a:off x="0" y="0"/>
            <a:ext cx="6363546" cy="6858000"/>
          </a:xfrm>
          <a:prstGeom prst="homePlate">
            <a:avLst>
              <a:gd name="adj" fmla="val 12939"/>
            </a:avLst>
          </a:prstGeom>
          <a:gradFill flip="none" rotWithShape="1">
            <a:gsLst>
              <a:gs pos="0">
                <a:srgbClr val="00148C"/>
              </a:gs>
              <a:gs pos="100000">
                <a:srgbClr val="000F69"/>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a:solidFill>
                <a:prstClr val="white"/>
              </a:solidFill>
              <a:latin typeface="+mn-lt"/>
              <a:ea typeface="+mn-ea"/>
              <a:cs typeface="+mn-cs"/>
              <a:sym typeface="+mn-lt"/>
            </a:endParaRPr>
          </a:p>
        </p:txBody>
      </p:sp>
      <p:sp>
        <p:nvSpPr>
          <p:cNvPr id="3" name="Title 2"/>
          <p:cNvSpPr>
            <a:spLocks noGrp="1"/>
          </p:cNvSpPr>
          <p:nvPr>
            <p:ph type="title" hasCustomPrompt="1"/>
          </p:nvPr>
        </p:nvSpPr>
        <p:spPr>
          <a:xfrm>
            <a:off x="630000" y="622800"/>
            <a:ext cx="4747822" cy="387798"/>
          </a:xfrm>
          <a:prstGeom prst="rect">
            <a:avLst/>
          </a:prstGeom>
        </p:spPr>
        <p:txBody>
          <a:bodyPr/>
          <a:lstStyle>
            <a:lvl1pPr>
              <a:defRPr sz="2800">
                <a:solidFill>
                  <a:srgbClr val="FFFFFF"/>
                </a:solidFill>
                <a:latin typeface="+mj-lt"/>
                <a:ea typeface="+mj-ea"/>
                <a:cs typeface="+mj-cs"/>
                <a:sym typeface="+mj-lt"/>
              </a:defRPr>
            </a:lvl1pPr>
          </a:lstStyle>
          <a:p>
            <a:r>
              <a:rPr lang="en-US"/>
              <a:t>Click to add title</a:t>
            </a:r>
          </a:p>
        </p:txBody>
      </p:sp>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ea typeface="+mn-ea"/>
                <a:cs typeface="+mn-cs"/>
                <a:sym typeface="+mn-lt"/>
              </a:defRPr>
            </a:lvl1pPr>
          </a:lstStyle>
          <a:p>
            <a:endParaRPr lang="en-US"/>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lumMod val="50000"/>
                </a:schemeClr>
              </a:solidFill>
              <a:latin typeface="+mn-lt"/>
              <a:ea typeface="+mn-ea"/>
              <a:cs typeface="+mn-cs"/>
              <a:sym typeface="+mn-lt"/>
            </a:endParaRPr>
          </a:p>
        </p:txBody>
      </p:sp>
      <p:sp>
        <p:nvSpPr>
          <p:cNvPr id="15"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ea typeface="+mn-ea"/>
                <a:cs typeface="+mn-cs"/>
                <a:sym typeface="+mn-lt"/>
              </a:rPr>
              <a:t>Copyright © 2021 by Boston Consulting Group. All rights reserved.</a:t>
            </a:r>
          </a:p>
        </p:txBody>
      </p:sp>
      <p:pic>
        <p:nvPicPr>
          <p:cNvPr id="10" name="Picture 9"/>
          <p:cNvPicPr>
            <a:picLocks noChangeAspect="1"/>
          </p:cNvPicPr>
          <p:nvPr userDrawn="1"/>
        </p:nvPicPr>
        <p:blipFill rotWithShape="1">
          <a:blip r:embed="rId7">
            <a:extLst>
              <a:ext uri="{28A0092B-C50C-407E-A947-70E740481C1C}">
                <a14:useLocalDpi xmlns:a14="http://schemas.microsoft.com/office/drawing/2010/main" val="0"/>
              </a:ext>
            </a:extLst>
          </a:blip>
          <a:srcRect t="9052" b="6867"/>
          <a:stretch/>
        </p:blipFill>
        <p:spPr>
          <a:xfrm rot="120000">
            <a:off x="4460172" y="3407803"/>
            <a:ext cx="2694666" cy="3456551"/>
          </a:xfrm>
          <a:custGeom>
            <a:avLst/>
            <a:gdLst>
              <a:gd name="connsiteX0" fmla="*/ 2136534 w 2694666"/>
              <a:gd name="connsiteY0" fmla="*/ 0 h 3456551"/>
              <a:gd name="connsiteX1" fmla="*/ 2694666 w 2694666"/>
              <a:gd name="connsiteY1" fmla="*/ 0 h 3456551"/>
              <a:gd name="connsiteX2" fmla="*/ 2694666 w 2694666"/>
              <a:gd name="connsiteY2" fmla="*/ 3456551 h 3456551"/>
              <a:gd name="connsiteX3" fmla="*/ 1957033 w 2694666"/>
              <a:gd name="connsiteY3" fmla="*/ 3456551 h 3456551"/>
              <a:gd name="connsiteX4" fmla="*/ 1856842 w 2694666"/>
              <a:gd name="connsiteY4" fmla="*/ 432620 h 3456551"/>
              <a:gd name="connsiteX5" fmla="*/ 1914577 w 2694666"/>
              <a:gd name="connsiteY5" fmla="*/ 426057 h 3456551"/>
              <a:gd name="connsiteX6" fmla="*/ 0 w 2694666"/>
              <a:gd name="connsiteY6" fmla="*/ 0 h 3456551"/>
              <a:gd name="connsiteX7" fmla="*/ 1841687 w 2694666"/>
              <a:gd name="connsiteY7" fmla="*/ 0 h 3456551"/>
              <a:gd name="connsiteX8" fmla="*/ 1142595 w 2694666"/>
              <a:gd name="connsiteY8" fmla="*/ 3456551 h 3456551"/>
              <a:gd name="connsiteX9" fmla="*/ 0 w 2694666"/>
              <a:gd name="connsiteY9"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94666" h="3456551">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p:spPr>
      </p:pic>
    </p:spTree>
    <p:extLst>
      <p:ext uri="{BB962C8B-B14F-4D97-AF65-F5344CB8AC3E}">
        <p14:creationId xmlns:p14="http://schemas.microsoft.com/office/powerpoint/2010/main" val="220003182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D. Arrow two third">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ext uri="{D42A27DB-BD31-4B8C-83A1-F6EECF244321}">
                <p14:modId xmlns:p14="http://schemas.microsoft.com/office/powerpoint/2010/main" val="76134941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4274" name="think-cell Slide" r:id="rId5" imgW="383" imgH="384" progId="TCLayout.ActiveDocument.1">
                  <p:embed/>
                </p:oleObj>
              </mc:Choice>
              <mc:Fallback>
                <p:oleObj name="think-cell Slide" r:id="rId5" imgW="383" imgH="384" progId="TCLayout.ActiveDocument.1">
                  <p:embed/>
                  <p:pic>
                    <p:nvPicPr>
                      <p:cNvPr id="4" name="Object 3"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8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rgbClr val="FFFFFF"/>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a:solidFill>
                <a:schemeClr val="bg1"/>
              </a:solidFill>
              <a:latin typeface="+mn-lt"/>
              <a:ea typeface="+mn-ea"/>
              <a:cs typeface="+mn-cs"/>
              <a:sym typeface="+mn-lt"/>
            </a:endParaRP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ea typeface="+mn-ea"/>
                <a:cs typeface="+mn-cs"/>
                <a:sym typeface="+mn-lt"/>
              </a:defRPr>
            </a:lvl1pPr>
          </a:lstStyle>
          <a:p>
            <a:endParaRPr lang="en-US"/>
          </a:p>
        </p:txBody>
      </p:sp>
      <p:sp>
        <p:nvSpPr>
          <p:cNvPr id="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ea typeface="+mn-ea"/>
                <a:cs typeface="+mn-cs"/>
                <a:sym typeface="+mn-lt"/>
              </a:rPr>
              <a:t>Copyright © 2021 by Boston Consulting Group. All rights reserved.</a:t>
            </a: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sp>
        <p:nvSpPr>
          <p:cNvPr id="2" name="Title 1"/>
          <p:cNvSpPr>
            <a:spLocks noGrp="1"/>
          </p:cNvSpPr>
          <p:nvPr>
            <p:ph type="title" hasCustomPrompt="1"/>
          </p:nvPr>
        </p:nvSpPr>
        <p:spPr>
          <a:xfrm>
            <a:off x="630000" y="622800"/>
            <a:ext cx="6254496" cy="387798"/>
          </a:xfrm>
          <a:prstGeom prst="rect">
            <a:avLst/>
          </a:prstGeom>
        </p:spPr>
        <p:txBody>
          <a:bodyPr/>
          <a:lstStyle>
            <a:lvl1pPr>
              <a:defRPr sz="2800">
                <a:solidFill>
                  <a:srgbClr val="00148C"/>
                </a:solidFill>
                <a:latin typeface="+mj-lt"/>
                <a:ea typeface="+mj-ea"/>
                <a:cs typeface="+mj-cs"/>
                <a:sym typeface="+mj-lt"/>
              </a:defRPr>
            </a:lvl1pPr>
          </a:lstStyle>
          <a:p>
            <a:r>
              <a:rPr lang="en-US"/>
              <a:t>Click to add title</a:t>
            </a:r>
          </a:p>
        </p:txBody>
      </p:sp>
      <p:pic>
        <p:nvPicPr>
          <p:cNvPr id="11" name="Picture 10"/>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7490339" y="3589606"/>
            <a:ext cx="1365250" cy="3382962"/>
          </a:xfrm>
          <a:custGeom>
            <a:avLst/>
            <a:gdLst>
              <a:gd name="connsiteX0" fmla="*/ 911531 w 1365250"/>
              <a:gd name="connsiteY0" fmla="*/ 0 h 3382962"/>
              <a:gd name="connsiteX1" fmla="*/ 1365250 w 1365250"/>
              <a:gd name="connsiteY1" fmla="*/ 0 h 3382962"/>
              <a:gd name="connsiteX2" fmla="*/ 1365250 w 1365250"/>
              <a:gd name="connsiteY2" fmla="*/ 3382962 h 3382962"/>
              <a:gd name="connsiteX3" fmla="*/ 107988 w 1365250"/>
              <a:gd name="connsiteY3" fmla="*/ 3382962 h 3382962"/>
              <a:gd name="connsiteX4" fmla="*/ 111422 w 1365250"/>
              <a:gd name="connsiteY4" fmla="*/ 3368118 h 3382962"/>
              <a:gd name="connsiteX5" fmla="*/ 129661 w 1365250"/>
              <a:gd name="connsiteY5" fmla="*/ 3368407 h 3382962"/>
              <a:gd name="connsiteX6" fmla="*/ 890411 w 1365250"/>
              <a:gd name="connsiteY6" fmla="*/ 0 h 3382962"/>
              <a:gd name="connsiteX7" fmla="*/ 897808 w 1365250"/>
              <a:gd name="connsiteY7" fmla="*/ 0 h 3382962"/>
              <a:gd name="connsiteX8" fmla="*/ 870584 w 1365250"/>
              <a:gd name="connsiteY8" fmla="*/ 85726 h 3382962"/>
              <a:gd name="connsiteX9" fmla="*/ 0 w 1365250"/>
              <a:gd name="connsiteY9" fmla="*/ 0 h 3382962"/>
              <a:gd name="connsiteX10" fmla="*/ 852736 w 1365250"/>
              <a:gd name="connsiteY10" fmla="*/ 0 h 3382962"/>
              <a:gd name="connsiteX11" fmla="*/ 0 w 1365250"/>
              <a:gd name="connsiteY11" fmla="*/ 1883543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65250" h="3382962">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539399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D. Green arrow two third">
    <p:bg>
      <p:bgPr>
        <a:solidFill>
          <a:srgbClr val="FFFFFF"/>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ext uri="{D42A27DB-BD31-4B8C-83A1-F6EECF244321}">
                <p14:modId xmlns:p14="http://schemas.microsoft.com/office/powerpoint/2010/main" val="190443180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5298" name="think-cell Slide" r:id="rId5" imgW="383" imgH="384" progId="TCLayout.ActiveDocument.1">
                  <p:embed/>
                </p:oleObj>
              </mc:Choice>
              <mc:Fallback>
                <p:oleObj name="think-cell Slide" r:id="rId5" imgW="383" imgH="384" progId="TCLayout.ActiveDocument.1">
                  <p:embed/>
                  <p:pic>
                    <p:nvPicPr>
                      <p:cNvPr id="4" name="Object 3"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8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flip="none" rotWithShape="1">
            <a:gsLst>
              <a:gs pos="0">
                <a:srgbClr val="00148C"/>
              </a:gs>
              <a:gs pos="100000">
                <a:srgbClr val="000F69"/>
              </a:gs>
            </a:gsLst>
            <a:lin ang="8100000" scaled="1"/>
            <a:tileRect/>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a:solidFill>
                <a:schemeClr val="bg1"/>
              </a:solidFill>
              <a:latin typeface="+mn-lt"/>
              <a:ea typeface="+mn-ea"/>
              <a:cs typeface="+mn-cs"/>
              <a:sym typeface="+mn-lt"/>
            </a:endParaRPr>
          </a:p>
        </p:txBody>
      </p:sp>
      <p:sp>
        <p:nvSpPr>
          <p:cNvPr id="2" name="Title 1"/>
          <p:cNvSpPr>
            <a:spLocks noGrp="1"/>
          </p:cNvSpPr>
          <p:nvPr>
            <p:ph type="title" hasCustomPrompt="1"/>
          </p:nvPr>
        </p:nvSpPr>
        <p:spPr>
          <a:xfrm>
            <a:off x="630000" y="622800"/>
            <a:ext cx="6254496" cy="387798"/>
          </a:xfrm>
          <a:prstGeom prst="rect">
            <a:avLst/>
          </a:prstGeom>
        </p:spPr>
        <p:txBody>
          <a:bodyPr/>
          <a:lstStyle>
            <a:lvl1pPr>
              <a:defRPr sz="2800">
                <a:solidFill>
                  <a:srgbClr val="FFFFFF"/>
                </a:solidFill>
                <a:latin typeface="+mj-lt"/>
                <a:ea typeface="+mj-ea"/>
                <a:cs typeface="+mj-cs"/>
                <a:sym typeface="+mj-lt"/>
              </a:defRPr>
            </a:lvl1pPr>
          </a:lstStyle>
          <a:p>
            <a:r>
              <a:rPr lang="en-US"/>
              <a:t>Click to add title</a:t>
            </a:r>
          </a:p>
        </p:txBody>
      </p:sp>
      <p:sp>
        <p:nvSpPr>
          <p:cNvPr id="17"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ea typeface="+mn-ea"/>
                <a:cs typeface="+mn-cs"/>
                <a:sym typeface="+mn-lt"/>
              </a:defRPr>
            </a:lvl1pPr>
          </a:lstStyle>
          <a:p>
            <a:endParaRPr lang="en-US"/>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lumMod val="50000"/>
                </a:schemeClr>
              </a:solidFill>
              <a:latin typeface="+mn-lt"/>
              <a:ea typeface="+mn-ea"/>
              <a:cs typeface="+mn-cs"/>
              <a:sym typeface="+mn-lt"/>
            </a:endParaRPr>
          </a:p>
        </p:txBody>
      </p:sp>
      <p:sp>
        <p:nvSpPr>
          <p:cNvPr id="1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ea typeface="+mn-ea"/>
                <a:cs typeface="+mn-cs"/>
                <a:sym typeface="+mn-lt"/>
              </a:rPr>
              <a:t>Copyright © 2021 by Boston Consulting Group. All rights reserved.</a:t>
            </a:r>
          </a:p>
        </p:txBody>
      </p:sp>
      <p:pic>
        <p:nvPicPr>
          <p:cNvPr id="9" name="Picture 8"/>
          <p:cNvPicPr>
            <a:picLocks noChangeAspect="1"/>
          </p:cNvPicPr>
          <p:nvPr userDrawn="1"/>
        </p:nvPicPr>
        <p:blipFill rotWithShape="1">
          <a:blip r:embed="rId7">
            <a:extLst>
              <a:ext uri="{28A0092B-C50C-407E-A947-70E740481C1C}">
                <a14:useLocalDpi xmlns:a14="http://schemas.microsoft.com/office/drawing/2010/main" val="0"/>
              </a:ext>
            </a:extLst>
          </a:blip>
          <a:srcRect t="9052" b="6867"/>
          <a:stretch/>
        </p:blipFill>
        <p:spPr>
          <a:xfrm rot="120000">
            <a:off x="6567628" y="3407803"/>
            <a:ext cx="2694666" cy="3456551"/>
          </a:xfrm>
          <a:custGeom>
            <a:avLst/>
            <a:gdLst>
              <a:gd name="connsiteX0" fmla="*/ 2068299 w 2694666"/>
              <a:gd name="connsiteY0" fmla="*/ 0 h 3456551"/>
              <a:gd name="connsiteX1" fmla="*/ 2694666 w 2694666"/>
              <a:gd name="connsiteY1" fmla="*/ 0 h 3456551"/>
              <a:gd name="connsiteX2" fmla="*/ 2694666 w 2694666"/>
              <a:gd name="connsiteY2" fmla="*/ 3456551 h 3456551"/>
              <a:gd name="connsiteX3" fmla="*/ 1434992 w 2694666"/>
              <a:gd name="connsiteY3" fmla="*/ 3456551 h 3456551"/>
              <a:gd name="connsiteX4" fmla="*/ 0 w 2694666"/>
              <a:gd name="connsiteY4" fmla="*/ 0 h 3456551"/>
              <a:gd name="connsiteX5" fmla="*/ 1825478 w 2694666"/>
              <a:gd name="connsiteY5" fmla="*/ 0 h 3456551"/>
              <a:gd name="connsiteX6" fmla="*/ 1138791 w 2694666"/>
              <a:gd name="connsiteY6" fmla="*/ 3456551 h 3456551"/>
              <a:gd name="connsiteX7" fmla="*/ 0 w 2694666"/>
              <a:gd name="connsiteY7"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94666" h="3456551">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p:spPr>
      </p:pic>
    </p:spTree>
    <p:extLst>
      <p:ext uri="{BB962C8B-B14F-4D97-AF65-F5344CB8AC3E}">
        <p14:creationId xmlns:p14="http://schemas.microsoft.com/office/powerpoint/2010/main" val="40216333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userDrawn="1">
  <p:cSld name="D. Big statement green">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331409783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6322"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7" name="Date Placeholder 4"/>
          <p:cNvSpPr>
            <a:spLocks noGrp="1"/>
          </p:cNvSpPr>
          <p:nvPr>
            <p:ph type="dt" sz="half" idx="10"/>
          </p:nvPr>
        </p:nvSpPr>
        <p:spPr>
          <a:xfrm>
            <a:off x="9677400" y="6405036"/>
            <a:ext cx="1482051" cy="153888"/>
          </a:xfrm>
        </p:spPr>
        <p:txBody>
          <a:bodyPr/>
          <a:lstStyle>
            <a:lvl1pPr>
              <a:defRPr>
                <a:solidFill>
                  <a:schemeClr val="bg1"/>
                </a:solidFill>
                <a:latin typeface="+mn-lt"/>
                <a:ea typeface="+mn-ea"/>
                <a:cs typeface="+mn-cs"/>
                <a:sym typeface="+mn-lt"/>
              </a:defRPr>
            </a:lvl1pPr>
          </a:lstStyle>
          <a:p>
            <a:endParaRPr lang="en-US"/>
          </a:p>
        </p:txBody>
      </p:sp>
      <p:sp>
        <p:nvSpPr>
          <p:cNvPr id="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ea typeface="+mn-ea"/>
                <a:cs typeface="+mn-cs"/>
                <a:sym typeface="+mn-lt"/>
              </a:rPr>
              <a:t>Copyright © 2021 by Boston Consulting Group. All rights reserved.</a:t>
            </a:r>
          </a:p>
        </p:txBody>
      </p:sp>
      <p:sp>
        <p:nvSpPr>
          <p:cNvPr id="10" name="TextBox 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sp>
        <p:nvSpPr>
          <p:cNvPr id="11" name="Title 1"/>
          <p:cNvSpPr>
            <a:spLocks noGrp="1"/>
          </p:cNvSpPr>
          <p:nvPr>
            <p:ph type="title" hasCustomPrompt="1"/>
          </p:nvPr>
        </p:nvSpPr>
        <p:spPr>
          <a:xfrm>
            <a:off x="630000" y="3826333"/>
            <a:ext cx="10933200" cy="1606550"/>
          </a:xfr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j-ea"/>
                <a:cs typeface="+mj-cs"/>
                <a:sym typeface="+mj-lt"/>
              </a:defRPr>
            </a:lvl1pPr>
          </a:lstStyle>
          <a:p>
            <a:r>
              <a:rPr lang="en-US"/>
              <a:t>Click to add big statement text</a:t>
            </a:r>
          </a:p>
        </p:txBody>
      </p:sp>
    </p:spTree>
    <p:extLst>
      <p:ext uri="{BB962C8B-B14F-4D97-AF65-F5344CB8AC3E}">
        <p14:creationId xmlns:p14="http://schemas.microsoft.com/office/powerpoint/2010/main" val="184410702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D. Big statement icon">
    <p:bg>
      <p:bgPr>
        <a:solidFill>
          <a:srgbClr val="FFFFFF"/>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234500719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7346" name="think-cell Slide" r:id="rId5" imgW="383" imgH="384" progId="TCLayout.ActiveDocument.1">
                  <p:embed/>
                </p:oleObj>
              </mc:Choice>
              <mc:Fallback>
                <p:oleObj name="think-cell Slide" r:id="rId5" imgW="383" imgH="384" progId="TCLayout.ActiveDocument.1">
                  <p:embed/>
                  <p:pic>
                    <p:nvPicPr>
                      <p:cNvPr id="3" name="Object 2"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5400" b="0"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8" name="Date Placeholder 7"/>
          <p:cNvSpPr>
            <a:spLocks noGrp="1"/>
          </p:cNvSpPr>
          <p:nvPr>
            <p:ph type="dt" sz="half" idx="10"/>
          </p:nvPr>
        </p:nvSpPr>
        <p:spPr/>
        <p:txBody>
          <a:bodyPr/>
          <a:lstStyle>
            <a:lvl1pPr>
              <a:defRPr>
                <a:latin typeface="+mn-lt"/>
                <a:ea typeface="+mn-ea"/>
                <a:cs typeface="+mn-cs"/>
                <a:sym typeface="+mn-lt"/>
              </a:defRPr>
            </a:lvl1pPr>
          </a:lstStyle>
          <a:p>
            <a:endParaRPr lang="en-US"/>
          </a:p>
        </p:txBody>
      </p:sp>
      <p:sp>
        <p:nvSpPr>
          <p:cNvPr id="11"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ea typeface="+mn-ea"/>
                <a:cs typeface="+mn-cs"/>
                <a:sym typeface="+mn-lt"/>
              </a:rPr>
              <a:t>Copyright © 2021 by Boston Consulting Group. All rights reserved.</a:t>
            </a:r>
          </a:p>
        </p:txBody>
      </p:sp>
      <p:sp>
        <p:nvSpPr>
          <p:cNvPr id="6" name="Rectangle 5"/>
          <p:cNvSpPr/>
          <p:nvPr userDrawn="1"/>
        </p:nvSpPr>
        <p:spPr bwMode="white">
          <a:xfrm>
            <a:off x="630000" y="625475"/>
            <a:ext cx="932688" cy="932688"/>
          </a:xfrm>
          <a:prstGeom prst="rect">
            <a:avLst/>
          </a:prstGeom>
          <a:noFill/>
          <a:ln>
            <a:solidFill>
              <a:srgbClr val="6B80FF"/>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a:solidFill>
                <a:schemeClr val="bg1"/>
              </a:solidFill>
              <a:latin typeface="+mn-lt"/>
              <a:ea typeface="+mn-ea"/>
              <a:cs typeface="+mn-cs"/>
              <a:sym typeface="+mn-lt"/>
            </a:endParaRPr>
          </a:p>
        </p:txBody>
      </p:sp>
      <p:sp>
        <p:nvSpPr>
          <p:cNvPr id="7" name="Title 1"/>
          <p:cNvSpPr>
            <a:spLocks noGrp="1"/>
          </p:cNvSpPr>
          <p:nvPr>
            <p:ph type="title" hasCustomPrompt="1"/>
          </p:nvPr>
        </p:nvSpPr>
        <p:spPr>
          <a:xfrm>
            <a:off x="630000" y="3826333"/>
            <a:ext cx="10933200" cy="1606550"/>
          </a:xfrm>
          <a:prstGeom prst="rect">
            <a:avLst/>
          </a:prstGeo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rgbClr val="6B80FF"/>
                </a:solidFill>
                <a:latin typeface="+mj-lt"/>
                <a:ea typeface="+mj-ea"/>
                <a:cs typeface="+mj-cs"/>
                <a:sym typeface="+mj-lt"/>
              </a:defRPr>
            </a:lvl1pPr>
          </a:lstStyle>
          <a:p>
            <a:r>
              <a:rPr lang="en-US"/>
              <a:t>Click to add big statement text</a:t>
            </a:r>
          </a:p>
        </p:txBody>
      </p:sp>
    </p:spTree>
    <p:extLst>
      <p:ext uri="{BB962C8B-B14F-4D97-AF65-F5344CB8AC3E}">
        <p14:creationId xmlns:p14="http://schemas.microsoft.com/office/powerpoint/2010/main" val="202723075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preserve="1" userDrawn="1">
  <p:cSld name="D. Quote">
    <p:bg>
      <p:bgPr>
        <a:solidFill>
          <a:srgbClr val="000A46"/>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3432155973"/>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58370" name="think-cell Slide" r:id="rId4" imgW="384" imgH="384" progId="TCLayout.ActiveDocument.1">
                  <p:embed/>
                </p:oleObj>
              </mc:Choice>
              <mc:Fallback>
                <p:oleObj name="think-cell Slide" r:id="rId4" imgW="384" imgH="384" progId="TCLayout.ActiveDocument.1">
                  <p:embed/>
                  <p:pic>
                    <p:nvPicPr>
                      <p:cNvPr id="3" name="Object 2"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6" name="TextBox 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sp>
        <p:nvSpPr>
          <p:cNvPr id="2" name="Date Placeholder 1"/>
          <p:cNvSpPr>
            <a:spLocks noGrp="1"/>
          </p:cNvSpPr>
          <p:nvPr>
            <p:ph type="dt" sz="half" idx="10"/>
          </p:nvPr>
        </p:nvSpPr>
        <p:spPr/>
        <p:txBody>
          <a:bodyPr/>
          <a:lstStyle>
            <a:lvl1pPr>
              <a:defRPr>
                <a:solidFill>
                  <a:schemeClr val="bg1"/>
                </a:solidFill>
                <a:latin typeface="+mn-lt"/>
                <a:ea typeface="+mn-ea"/>
                <a:cs typeface="+mn-cs"/>
                <a:sym typeface="+mn-lt"/>
              </a:defRPr>
            </a:lvl1pPr>
          </a:lstStyle>
          <a:p>
            <a:endParaRPr lang="en-US"/>
          </a:p>
        </p:txBody>
      </p:sp>
      <p:pic>
        <p:nvPicPr>
          <p:cNvPr id="7" name="Picture 6"/>
          <p:cNvPicPr>
            <a:picLocks noChangeAspect="1"/>
          </p:cNvPicPr>
          <p:nvPr userDrawn="1"/>
        </p:nvPicPr>
        <p:blipFill rotWithShape="1">
          <a:blip r:embed="rId6">
            <a:extLst>
              <a:ext uri="{28A0092B-C50C-407E-A947-70E740481C1C}">
                <a14:useLocalDpi xmlns:a14="http://schemas.microsoft.com/office/drawing/2010/main" val="0"/>
              </a:ext>
            </a:extLst>
          </a:blip>
          <a:srcRect r="3634" b="1258"/>
          <a:stretch/>
        </p:blipFill>
        <p:spPr>
          <a:xfrm rot="16200000" flipH="1">
            <a:off x="6797461" y="101443"/>
            <a:ext cx="769257" cy="10019821"/>
          </a:xfrm>
          <a:custGeom>
            <a:avLst/>
            <a:gdLst>
              <a:gd name="connsiteX0" fmla="*/ 0 w 769257"/>
              <a:gd name="connsiteY0" fmla="*/ 0 h 10019821"/>
              <a:gd name="connsiteX1" fmla="*/ 0 w 769257"/>
              <a:gd name="connsiteY1" fmla="*/ 4631160 h 10019821"/>
              <a:gd name="connsiteX2" fmla="*/ 216750 w 769257"/>
              <a:gd name="connsiteY2" fmla="*/ 999646 h 10019821"/>
              <a:gd name="connsiteX3" fmla="*/ 197800 w 769257"/>
              <a:gd name="connsiteY3" fmla="*/ 10019821 h 10019821"/>
              <a:gd name="connsiteX4" fmla="*/ 769257 w 769257"/>
              <a:gd name="connsiteY4" fmla="*/ 10019821 h 10019821"/>
              <a:gd name="connsiteX5" fmla="*/ 769257 w 769257"/>
              <a:gd name="connsiteY5" fmla="*/ 0 h 10019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9257" h="10019821">
                <a:moveTo>
                  <a:pt x="0" y="0"/>
                </a:moveTo>
                <a:lnTo>
                  <a:pt x="0" y="4631160"/>
                </a:lnTo>
                <a:lnTo>
                  <a:pt x="216750" y="999646"/>
                </a:lnTo>
                <a:lnTo>
                  <a:pt x="197800" y="10019821"/>
                </a:lnTo>
                <a:lnTo>
                  <a:pt x="769257" y="10019821"/>
                </a:lnTo>
                <a:lnTo>
                  <a:pt x="769257" y="0"/>
                </a:lnTo>
                <a:close/>
              </a:path>
            </a:pathLst>
          </a:custGeom>
        </p:spPr>
      </p:pic>
      <p:sp>
        <p:nvSpPr>
          <p:cNvPr id="59" name="Freeform 58"/>
          <p:cNvSpPr>
            <a:spLocks/>
          </p:cNvSpPr>
          <p:nvPr/>
        </p:nvSpPr>
        <p:spPr bwMode="white">
          <a:xfrm flipH="1">
            <a:off x="0" y="0"/>
            <a:ext cx="12192000" cy="5867335"/>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rgbClr val="00148C"/>
          </a:solidFill>
          <a:ln>
            <a:noFill/>
          </a:ln>
          <a:effectLst/>
        </p:spPr>
        <p:txBody>
          <a:bodyPr vert="horz" wrap="square" lIns="91440" tIns="45720" rIns="91440" bIns="45720" numCol="1" anchor="t" anchorCtr="0" compatLnSpc="1">
            <a:prstTxWarp prst="textNoShape">
              <a:avLst/>
            </a:prstTxWarp>
            <a:noAutofit/>
          </a:bodyPr>
          <a:lstStyle/>
          <a:p>
            <a:endParaRPr lang="en-US">
              <a:latin typeface="+mn-lt"/>
              <a:ea typeface="+mn-ea"/>
              <a:cs typeface="+mn-cs"/>
              <a:sym typeface="+mn-lt"/>
            </a:endParaRPr>
          </a:p>
        </p:txBody>
      </p:sp>
    </p:spTree>
    <p:extLst>
      <p:ext uri="{BB962C8B-B14F-4D97-AF65-F5344CB8AC3E}">
        <p14:creationId xmlns:p14="http://schemas.microsoft.com/office/powerpoint/2010/main" val="361162318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userDrawn="1">
  <p:cSld name="D. Special gray">
    <p:bg>
      <p:bgPr>
        <a:solidFill>
          <a:srgbClr val="2C2C2C"/>
        </a:solidFill>
        <a:effectLst/>
      </p:bgPr>
    </p:bg>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userDrawn="1">
            <p:custDataLst>
              <p:tags r:id="rId2"/>
            </p:custDataLst>
            <p:extLst>
              <p:ext uri="{D42A27DB-BD31-4B8C-83A1-F6EECF244321}">
                <p14:modId xmlns:p14="http://schemas.microsoft.com/office/powerpoint/2010/main" val="52259292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9394" name="think-cell Slide" r:id="rId5" imgW="383" imgH="384" progId="TCLayout.ActiveDocument.1">
                  <p:embed/>
                </p:oleObj>
              </mc:Choice>
              <mc:Fallback>
                <p:oleObj name="think-cell Slide" r:id="rId5" imgW="383" imgH="384" progId="TCLayout.ActiveDocument.1">
                  <p:embed/>
                  <p:pic>
                    <p:nvPicPr>
                      <p:cNvPr id="6" name="Object 5"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7" name="Rectangle 6"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8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5" name="TextBox 4"/>
          <p:cNvSpPr txBox="1"/>
          <p:nvPr/>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sp>
        <p:nvSpPr>
          <p:cNvPr id="3" name="Date Placeholder 2"/>
          <p:cNvSpPr>
            <a:spLocks noGrp="1"/>
          </p:cNvSpPr>
          <p:nvPr>
            <p:ph type="dt" sz="half" idx="10"/>
          </p:nvPr>
        </p:nvSpPr>
        <p:spPr/>
        <p:txBody>
          <a:bodyPr/>
          <a:lstStyle>
            <a:lvl1pPr>
              <a:defRPr>
                <a:solidFill>
                  <a:schemeClr val="bg1"/>
                </a:solidFill>
                <a:latin typeface="+mn-lt"/>
                <a:ea typeface="+mn-ea"/>
                <a:cs typeface="+mn-cs"/>
                <a:sym typeface="+mn-lt"/>
              </a:defRPr>
            </a:lvl1pPr>
          </a:lstStyle>
          <a:p>
            <a:endParaRPr lang="en-US"/>
          </a:p>
        </p:txBody>
      </p:sp>
      <p:sp>
        <p:nvSpPr>
          <p:cNvPr id="11"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ea typeface="+mn-ea"/>
                <a:cs typeface="+mn-cs"/>
                <a:sym typeface="+mn-lt"/>
              </a:rPr>
              <a:t>Copyright © 2021 by Boston Consulting Group. All rights reserved.</a:t>
            </a:r>
          </a:p>
        </p:txBody>
      </p:sp>
      <p:sp>
        <p:nvSpPr>
          <p:cNvPr id="2" name="Title 1"/>
          <p:cNvSpPr>
            <a:spLocks noGrp="1"/>
          </p:cNvSpPr>
          <p:nvPr>
            <p:ph type="title" hasCustomPrompt="1"/>
          </p:nvPr>
        </p:nvSpPr>
        <p:spPr>
          <a:xfrm>
            <a:off x="630000" y="622800"/>
            <a:ext cx="10933200" cy="387798"/>
          </a:xfrm>
        </p:spPr>
        <p:txBody>
          <a:bodyPr/>
          <a:lstStyle>
            <a:lvl1pPr>
              <a:defRPr sz="2800">
                <a:solidFill>
                  <a:schemeClr val="bg1"/>
                </a:solidFill>
                <a:latin typeface="+mj-lt"/>
                <a:ea typeface="+mj-ea"/>
                <a:cs typeface="+mj-cs"/>
                <a:sym typeface="+mj-lt"/>
              </a:defRPr>
            </a:lvl1pPr>
          </a:lstStyle>
          <a:p>
            <a:r>
              <a:rPr lang="en-US"/>
              <a:t>Click to add title</a:t>
            </a:r>
          </a:p>
        </p:txBody>
      </p:sp>
    </p:spTree>
    <p:extLst>
      <p:ext uri="{BB962C8B-B14F-4D97-AF65-F5344CB8AC3E}">
        <p14:creationId xmlns:p14="http://schemas.microsoft.com/office/powerpoint/2010/main" val="299580331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preserve="1" userDrawn="1">
  <p:cSld name="D. Table of contents">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15792580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60418" name="think-cell Slide" r:id="rId4" imgW="383" imgH="384" progId="TCLayout.ActiveDocument.1">
                  <p:embed/>
                </p:oleObj>
              </mc:Choice>
              <mc:Fallback>
                <p:oleObj name="think-cell Slide" r:id="rId4" imgW="383" imgH="384" progId="TCLayout.ActiveDocument.1">
                  <p:embed/>
                  <p:pic>
                    <p:nvPicPr>
                      <p:cNvPr id="2" name="Object 1"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3" name="Freeform 12"/>
          <p:cNvSpPr/>
          <p:nvPr/>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a:solidFill>
                <a:prstClr val="white"/>
              </a:solidFill>
              <a:latin typeface="+mn-lt"/>
              <a:ea typeface="+mn-ea"/>
              <a:cs typeface="+mn-cs"/>
              <a:sym typeface="+mn-lt"/>
            </a:endParaRPr>
          </a:p>
        </p:txBody>
      </p:sp>
      <p:sp>
        <p:nvSpPr>
          <p:cNvPr id="17" name="Freeform 12"/>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a:solidFill>
                <a:prstClr val="white"/>
              </a:solidFill>
              <a:latin typeface="+mn-lt"/>
              <a:ea typeface="+mn-ea"/>
              <a:cs typeface="+mn-cs"/>
              <a:sym typeface="+mn-lt"/>
            </a:endParaRPr>
          </a:p>
        </p:txBody>
      </p:sp>
      <p:sp>
        <p:nvSpPr>
          <p:cNvPr id="20" name="TextBox 19"/>
          <p:cNvSpPr txBox="1"/>
          <p:nvPr userDrawn="1"/>
        </p:nvSpPr>
        <p:spPr>
          <a:xfrm>
            <a:off x="630000" y="2577934"/>
            <a:ext cx="2938700" cy="1761764"/>
          </a:xfrm>
          <a:prstGeom prst="rect">
            <a:avLst/>
          </a:prstGeom>
          <a:noFill/>
        </p:spPr>
        <p:txBody>
          <a:bodyPr wrap="square" lIns="0" tIns="0" rIns="0" bIns="0" rtlCol="0" anchor="ctr">
            <a:spAutoFit/>
          </a:bodyPr>
          <a:lstStyle/>
          <a:p>
            <a:pPr marL="0" indent="0">
              <a:lnSpc>
                <a:spcPct val="106000"/>
              </a:lnSpc>
              <a:spcAft>
                <a:spcPts val="700"/>
              </a:spcAft>
              <a:buFontTx/>
              <a:buNone/>
            </a:pPr>
            <a:r>
              <a:rPr lang="en-US" sz="5400" b="1">
                <a:solidFill>
                  <a:srgbClr val="00148C"/>
                </a:solidFill>
                <a:latin typeface="+mn-lt"/>
                <a:ea typeface="+mn-ea"/>
                <a:cs typeface="+mn-cs"/>
                <a:sym typeface="+mn-lt"/>
              </a:rPr>
              <a:t>Table of contents</a:t>
            </a:r>
          </a:p>
        </p:txBody>
      </p:sp>
      <p:sp>
        <p:nvSpPr>
          <p:cNvPr id="15" name="Date Placeholder 4"/>
          <p:cNvSpPr>
            <a:spLocks noGrp="1"/>
          </p:cNvSpPr>
          <p:nvPr>
            <p:ph type="dt" sz="half" idx="10"/>
          </p:nvPr>
        </p:nvSpPr>
        <p:spPr>
          <a:xfrm>
            <a:off x="9677400" y="6405036"/>
            <a:ext cx="1482051" cy="153888"/>
          </a:xfrm>
        </p:spPr>
        <p:txBody>
          <a:bodyPr/>
          <a:lstStyle>
            <a:lvl1pPr>
              <a:defRPr>
                <a:solidFill>
                  <a:schemeClr val="bg1"/>
                </a:solidFill>
                <a:latin typeface="+mn-lt"/>
                <a:ea typeface="+mn-ea"/>
                <a:cs typeface="+mn-cs"/>
                <a:sym typeface="+mn-lt"/>
              </a:defRPr>
            </a:lvl1pPr>
          </a:lstStyle>
          <a:p>
            <a:endParaRPr lang="en-US"/>
          </a:p>
        </p:txBody>
      </p:sp>
      <p:sp>
        <p:nvSpPr>
          <p:cNvPr id="24"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ea typeface="+mn-ea"/>
                <a:cs typeface="+mn-cs"/>
                <a:sym typeface="+mn-lt"/>
              </a:rPr>
              <a:t>Copyright © 2021 by Boston Consulting Group. All rights reserved.</a:t>
            </a:r>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pic>
        <p:nvPicPr>
          <p:cNvPr id="10" name="Picture 9"/>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3108638" y="3586748"/>
            <a:ext cx="1365250" cy="3382962"/>
          </a:xfrm>
          <a:custGeom>
            <a:avLst/>
            <a:gdLst>
              <a:gd name="connsiteX0" fmla="*/ 942801 w 1365250"/>
              <a:gd name="connsiteY0" fmla="*/ 0 h 3382962"/>
              <a:gd name="connsiteX1" fmla="*/ 1365250 w 1365250"/>
              <a:gd name="connsiteY1" fmla="*/ 0 h 3382962"/>
              <a:gd name="connsiteX2" fmla="*/ 1365250 w 1365250"/>
              <a:gd name="connsiteY2" fmla="*/ 3382962 h 3382962"/>
              <a:gd name="connsiteX3" fmla="*/ 128720 w 1365250"/>
              <a:gd name="connsiteY3" fmla="*/ 3382962 h 3382962"/>
              <a:gd name="connsiteX4" fmla="*/ 0 w 1365250"/>
              <a:gd name="connsiteY4" fmla="*/ 0 h 3382962"/>
              <a:gd name="connsiteX5" fmla="*/ 929501 w 1365250"/>
              <a:gd name="connsiteY5" fmla="*/ 0 h 3382962"/>
              <a:gd name="connsiteX6" fmla="*/ 0 w 1365250"/>
              <a:gd name="connsiteY6" fmla="*/ 2860398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5250" h="3382962">
                <a:moveTo>
                  <a:pt x="942801" y="0"/>
                </a:moveTo>
                <a:lnTo>
                  <a:pt x="1365250" y="0"/>
                </a:lnTo>
                <a:lnTo>
                  <a:pt x="1365250" y="3382962"/>
                </a:lnTo>
                <a:lnTo>
                  <a:pt x="128720" y="3382962"/>
                </a:lnTo>
                <a:close/>
                <a:moveTo>
                  <a:pt x="0" y="0"/>
                </a:moveTo>
                <a:lnTo>
                  <a:pt x="929501" y="0"/>
                </a:lnTo>
                <a:lnTo>
                  <a:pt x="0" y="2860398"/>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685771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preserve="1">
  <p:cSld name="D. Blank green">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266808800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61442" name="think-cell Slide" r:id="rId4" imgW="383" imgH="384" progId="TCLayout.ActiveDocument.1">
                  <p:embed/>
                </p:oleObj>
              </mc:Choice>
              <mc:Fallback>
                <p:oleObj name="think-cell Slide" r:id="rId4" imgW="383" imgH="384" progId="TCLayout.ActiveDocument.1">
                  <p:embed/>
                  <p:pic>
                    <p:nvPicPr>
                      <p:cNvPr id="2" name="Object 1"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6" name="Date Placeholder 4"/>
          <p:cNvSpPr>
            <a:spLocks noGrp="1"/>
          </p:cNvSpPr>
          <p:nvPr>
            <p:ph type="dt" sz="half" idx="10"/>
          </p:nvPr>
        </p:nvSpPr>
        <p:spPr>
          <a:xfrm>
            <a:off x="9677400" y="6405036"/>
            <a:ext cx="1482051" cy="153888"/>
          </a:xfrm>
        </p:spPr>
        <p:txBody>
          <a:bodyPr/>
          <a:lstStyle>
            <a:lvl1pPr>
              <a:defRPr>
                <a:solidFill>
                  <a:schemeClr val="bg1"/>
                </a:solidFill>
                <a:latin typeface="+mn-lt"/>
                <a:ea typeface="+mn-ea"/>
                <a:cs typeface="+mn-cs"/>
                <a:sym typeface="+mn-lt"/>
              </a:defRPr>
            </a:lvl1pPr>
          </a:lstStyle>
          <a:p>
            <a:endParaRPr lang="en-US"/>
          </a:p>
        </p:txBody>
      </p:sp>
      <p:sp>
        <p:nvSpPr>
          <p:cNvPr id="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ea typeface="+mn-ea"/>
                <a:cs typeface="+mn-cs"/>
                <a:sym typeface="+mn-lt"/>
              </a:rPr>
              <a:t>Copyright © 2021 by Boston Consulting Group. All rights reserved.</a:t>
            </a:r>
          </a:p>
        </p:txBody>
      </p:sp>
      <p:sp>
        <p:nvSpPr>
          <p:cNvPr id="11" name="TextBox 10"/>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spTree>
    <p:extLst>
      <p:ext uri="{BB962C8B-B14F-4D97-AF65-F5344CB8AC3E}">
        <p14:creationId xmlns:p14="http://schemas.microsoft.com/office/powerpoint/2010/main" val="210399957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Gray slice heading">
    <p:bg>
      <p:bgPr>
        <a:solidFill>
          <a:srgbClr val="FFFFFF"/>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ext uri="{D42A27DB-BD31-4B8C-83A1-F6EECF244321}">
                <p14:modId xmlns:p14="http://schemas.microsoft.com/office/powerpoint/2010/main" val="386531732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7170" name="think-cell Slide" r:id="rId5" imgW="383" imgH="384" progId="TCLayout.ActiveDocument.1">
                  <p:embed/>
                </p:oleObj>
              </mc:Choice>
              <mc:Fallback>
                <p:oleObj name="think-cell Slide" r:id="rId5" imgW="383" imgH="384" progId="TCLayout.ActiveDocument.1">
                  <p:embed/>
                  <p:pic>
                    <p:nvPicPr>
                      <p:cNvPr id="4" name="Object 3"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3200" b="0"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8" name="Rectangle 7"/>
          <p:cNvSpPr/>
          <p:nvPr userDrawn="1"/>
        </p:nvSpPr>
        <p:spPr bwMode="ltGray">
          <a:xfrm>
            <a:off x="1" y="-1309"/>
            <a:ext cx="4694400" cy="6859309"/>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90000"/>
              </a:lnSpc>
              <a:spcAft>
                <a:spcPts val="1000"/>
              </a:spcAft>
            </a:pPr>
            <a:endParaRPr lang="en-US" sz="1200">
              <a:solidFill>
                <a:schemeClr val="bg1"/>
              </a:solidFill>
              <a:latin typeface="+mn-lt"/>
              <a:ea typeface="+mn-ea"/>
              <a:cs typeface="+mn-cs"/>
              <a:sym typeface="+mn-lt"/>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latin typeface="+mn-lt"/>
                <a:ea typeface="+mn-ea"/>
                <a:cs typeface="+mn-cs"/>
                <a:sym typeface="+mn-lt"/>
              </a:defRPr>
            </a:lvl1pPr>
          </a:lstStyle>
          <a:p>
            <a:endParaRPr lang="en-US"/>
          </a:p>
        </p:txBody>
      </p:sp>
      <p:sp>
        <p:nvSpPr>
          <p:cNvPr id="9" name="Title 1"/>
          <p:cNvSpPr>
            <a:spLocks noGrp="1"/>
          </p:cNvSpPr>
          <p:nvPr>
            <p:ph type="title" hasCustomPrompt="1"/>
          </p:nvPr>
        </p:nvSpPr>
        <p:spPr bwMode="ltGray">
          <a:xfrm>
            <a:off x="630000" y="1544274"/>
            <a:ext cx="3452400" cy="1495794"/>
          </a:xfrm>
          <a:noFill/>
        </p:spPr>
        <p:txBody>
          <a:bodyPr wrap="square" lIns="0" tIns="0" rIns="320040" bIns="0" anchor="b">
            <a:noAutofit/>
          </a:bodyPr>
          <a:lstStyle>
            <a:lvl1pPr>
              <a:defRPr sz="3200">
                <a:solidFill>
                  <a:srgbClr val="00148C"/>
                </a:solidFill>
                <a:latin typeface="+mj-lt"/>
                <a:ea typeface="+mj-ea"/>
                <a:cs typeface="+mj-cs"/>
                <a:sym typeface="+mj-lt"/>
              </a:defRPr>
            </a:lvl1pPr>
          </a:lstStyle>
          <a:p>
            <a:r>
              <a:rPr lang="en-US"/>
              <a:t>Click to add title</a:t>
            </a:r>
          </a:p>
        </p:txBody>
      </p:sp>
      <p:sp>
        <p:nvSpPr>
          <p:cNvPr id="11"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ea typeface="+mn-ea"/>
                <a:cs typeface="+mn-cs"/>
                <a:sym typeface="+mn-lt"/>
              </a:rPr>
              <a:t>Copyright © 2021 by Boston Consulting Group. All rights reserved.</a:t>
            </a:r>
          </a:p>
        </p:txBody>
      </p:sp>
    </p:spTree>
    <p:extLst>
      <p:ext uri="{BB962C8B-B14F-4D97-AF65-F5344CB8AC3E}">
        <p14:creationId xmlns:p14="http://schemas.microsoft.com/office/powerpoint/2010/main" val="412914539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D. Blank">
    <p:bg>
      <p:bgPr>
        <a:solidFill>
          <a:srgbClr val="FFFFFF"/>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46571252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62466" name="think-cell Slide" r:id="rId4" imgW="383" imgH="384" progId="TCLayout.ActiveDocument.1">
                  <p:embed/>
                </p:oleObj>
              </mc:Choice>
              <mc:Fallback>
                <p:oleObj name="think-cell Slide" r:id="rId4" imgW="383" imgH="384" progId="TCLayout.ActiveDocument.1">
                  <p:embed/>
                  <p:pic>
                    <p:nvPicPr>
                      <p:cNvPr id="2" name="Object 1"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7" name="Date Placeholder 6"/>
          <p:cNvSpPr>
            <a:spLocks noGrp="1"/>
          </p:cNvSpPr>
          <p:nvPr>
            <p:ph type="dt" sz="half" idx="10"/>
          </p:nvPr>
        </p:nvSpPr>
        <p:spPr/>
        <p:txBody>
          <a:bodyPr/>
          <a:lstStyle>
            <a:lvl1pPr>
              <a:defRPr>
                <a:latin typeface="+mn-lt"/>
                <a:ea typeface="+mn-ea"/>
                <a:cs typeface="+mn-cs"/>
                <a:sym typeface="+mn-lt"/>
              </a:defRPr>
            </a:lvl1pPr>
          </a:lstStyle>
          <a:p>
            <a:endParaRPr lang="en-US"/>
          </a:p>
        </p:txBody>
      </p:sp>
      <p:sp>
        <p:nvSpPr>
          <p:cNvPr id="5"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ea typeface="+mn-ea"/>
                <a:cs typeface="+mn-cs"/>
                <a:sym typeface="+mn-lt"/>
              </a:rPr>
              <a:t>Copyright © 2021 by Boston Consulting Group. All rights reserved.</a:t>
            </a:r>
          </a:p>
        </p:txBody>
      </p:sp>
    </p:spTree>
    <p:extLst>
      <p:ext uri="{BB962C8B-B14F-4D97-AF65-F5344CB8AC3E}">
        <p14:creationId xmlns:p14="http://schemas.microsoft.com/office/powerpoint/2010/main" val="81658603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D. Disclaimer">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238295152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63490" name="think-cell Slide" r:id="rId4" imgW="383" imgH="384" progId="TCLayout.ActiveDocument.1">
                  <p:embed/>
                </p:oleObj>
              </mc:Choice>
              <mc:Fallback>
                <p:oleObj name="think-cell Slide" r:id="rId4" imgW="383" imgH="384" progId="TCLayout.ActiveDocument.1">
                  <p:embed/>
                  <p:pic>
                    <p:nvPicPr>
                      <p:cNvPr id="2" name="Object 1"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Date Placeholder 3"/>
          <p:cNvSpPr>
            <a:spLocks noGrp="1"/>
          </p:cNvSpPr>
          <p:nvPr>
            <p:ph type="dt" sz="half" idx="10"/>
          </p:nvPr>
        </p:nvSpPr>
        <p:spPr/>
        <p:txBody>
          <a:bodyPr/>
          <a:lstStyle>
            <a:lvl1pPr>
              <a:defRPr>
                <a:latin typeface="+mn-lt"/>
                <a:ea typeface="+mn-ea"/>
                <a:cs typeface="+mn-cs"/>
                <a:sym typeface="+mn-lt"/>
              </a:defRPr>
            </a:lvl1pPr>
          </a:lstStyle>
          <a:p>
            <a:endParaRPr lang="en-US"/>
          </a:p>
        </p:txBody>
      </p:sp>
      <p:sp>
        <p:nvSpPr>
          <p:cNvPr id="10"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ea typeface="+mn-ea"/>
                <a:cs typeface="+mn-cs"/>
                <a:sym typeface="+mn-lt"/>
              </a:rPr>
              <a:t>Copyright © 2021 by Boston Consulting Group. All rights reserved.</a:t>
            </a:r>
          </a:p>
        </p:txBody>
      </p:sp>
      <p:sp>
        <p:nvSpPr>
          <p:cNvPr id="12" name="Rectangle 11"/>
          <p:cNvSpPr/>
          <p:nvPr userDrawn="1"/>
        </p:nvSpPr>
        <p:spPr>
          <a:xfrm>
            <a:off x="5021826" y="1664256"/>
            <a:ext cx="6209072" cy="3323987"/>
          </a:xfrm>
          <a:prstGeom prst="rect">
            <a:avLst/>
          </a:prstGeom>
        </p:spPr>
        <p:txBody>
          <a:bodyPr wrap="square" lIns="0" tIns="0" rIns="0" bIns="0" anchor="ctr">
            <a:spAutoFit/>
          </a:bodyPr>
          <a:lstStyle/>
          <a:p>
            <a:pPr indent="0">
              <a:lnSpc>
                <a:spcPct val="100000"/>
              </a:lnSpc>
            </a:pPr>
            <a:r>
              <a:rPr lang="en-US" sz="900" b="0">
                <a:latin typeface="+mn-lt"/>
                <a:ea typeface="+mn-ea"/>
                <a:cs typeface="+mn-cs"/>
                <a:sym typeface="+mn-lt"/>
              </a:rPr>
              <a:t>The services and materials provided by Boston Consulting Group (BCG) are subject to BCG's Standard Terms </a:t>
            </a:r>
            <a:br>
              <a:rPr lang="en-US" sz="900" b="0">
                <a:latin typeface="+mn-lt"/>
                <a:ea typeface="+mn-ea"/>
                <a:cs typeface="+mn-cs"/>
                <a:sym typeface="+mn-lt"/>
              </a:rPr>
            </a:br>
            <a:r>
              <a:rPr lang="en-US" sz="900" b="0">
                <a:latin typeface="+mn-lt"/>
                <a:ea typeface="+mn-ea"/>
                <a:cs typeface="+mn-cs"/>
                <a:sym typeface="+mn-lt"/>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a:latin typeface="+mn-lt"/>
                <a:ea typeface="+mn-ea"/>
                <a:cs typeface="+mn-cs"/>
                <a:sym typeface="+mn-lt"/>
              </a:rPr>
            </a:br>
            <a:r>
              <a:rPr lang="en-US" sz="900" b="0">
                <a:latin typeface="+mn-lt"/>
                <a:ea typeface="+mn-ea"/>
                <a:cs typeface="+mn-cs"/>
                <a:sym typeface="+mn-lt"/>
              </a:rPr>
              <a:t>to update these materials after the date hereof, notwithstanding that such information may become outdated </a:t>
            </a:r>
            <a:br>
              <a:rPr lang="en-US" sz="900" b="0">
                <a:latin typeface="+mn-lt"/>
                <a:ea typeface="+mn-ea"/>
                <a:cs typeface="+mn-cs"/>
                <a:sym typeface="+mn-lt"/>
              </a:rPr>
            </a:br>
            <a:r>
              <a:rPr lang="en-US" sz="900" b="0">
                <a:latin typeface="+mn-lt"/>
                <a:ea typeface="+mn-ea"/>
                <a:cs typeface="+mn-cs"/>
                <a:sym typeface="+mn-lt"/>
              </a:rPr>
              <a:t>or inaccurate.</a:t>
            </a:r>
          </a:p>
          <a:p>
            <a:pPr indent="0">
              <a:lnSpc>
                <a:spcPct val="100000"/>
              </a:lnSpc>
            </a:pPr>
            <a:r>
              <a:rPr lang="en-US" sz="900" b="0">
                <a:latin typeface="+mn-lt"/>
                <a:ea typeface="+mn-ea"/>
                <a:cs typeface="+mn-cs"/>
                <a:sym typeface="+mn-lt"/>
              </a:rPr>
              <a:t> </a:t>
            </a:r>
          </a:p>
          <a:p>
            <a:pPr indent="0">
              <a:lnSpc>
                <a:spcPct val="100000"/>
              </a:lnSpc>
            </a:pPr>
            <a:r>
              <a:rPr lang="en-US" sz="900" b="0">
                <a:latin typeface="+mn-lt"/>
                <a:ea typeface="+mn-ea"/>
                <a:cs typeface="+mn-cs"/>
                <a:sym typeface="+mn-lt"/>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of this document shall be deemed agreement with and consideration for the foregoing.</a:t>
            </a:r>
          </a:p>
          <a:p>
            <a:pPr indent="0">
              <a:lnSpc>
                <a:spcPct val="100000"/>
              </a:lnSpc>
            </a:pPr>
            <a:endParaRPr lang="en-US" sz="900" b="0">
              <a:latin typeface="+mn-lt"/>
              <a:ea typeface="+mn-ea"/>
              <a:cs typeface="+mn-cs"/>
              <a:sym typeface="+mn-lt"/>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00" b="0">
                <a:latin typeface="+mn-lt"/>
                <a:ea typeface="+mn-ea"/>
                <a:cs typeface="+mn-cs"/>
                <a:sym typeface="+mn-lt"/>
              </a:rPr>
              <a:t>BCG does not provide fairness opinions or valuations of market transactions, and these materials should not be relied 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or operating assumptions will clearly impact the analyses and conclusions.</a:t>
            </a:r>
          </a:p>
        </p:txBody>
      </p:sp>
      <p:sp>
        <p:nvSpPr>
          <p:cNvPr id="13" name="Title 6"/>
          <p:cNvSpPr txBox="1">
            <a:spLocks/>
          </p:cNvSpPr>
          <p:nvPr userDrawn="1"/>
        </p:nvSpPr>
        <p:spPr>
          <a:xfrm>
            <a:off x="639044" y="2973076"/>
            <a:ext cx="3310656" cy="706347"/>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2400" kern="1200">
                <a:solidFill>
                  <a:schemeClr val="tx2"/>
                </a:solidFill>
                <a:latin typeface="+mj-lt"/>
                <a:ea typeface="+mj-ea"/>
                <a:cs typeface="+mj-cs"/>
              </a:defRPr>
            </a:lvl1pPr>
          </a:lstStyle>
          <a:p>
            <a:r>
              <a:rPr lang="en-US" sz="5100" b="1">
                <a:gradFill>
                  <a:gsLst>
                    <a:gs pos="100000">
                      <a:schemeClr val="tx2"/>
                    </a:gs>
                    <a:gs pos="2000">
                      <a:schemeClr val="accent2"/>
                    </a:gs>
                  </a:gsLst>
                  <a:lin ang="2700000" scaled="0"/>
                </a:gradFill>
                <a:latin typeface="+mn-lt"/>
                <a:ea typeface="+mn-ea"/>
                <a:cs typeface="+mn-cs"/>
                <a:sym typeface="+mn-lt"/>
              </a:rPr>
              <a:t>Disclaimer</a:t>
            </a:r>
          </a:p>
        </p:txBody>
      </p:sp>
      <p:cxnSp>
        <p:nvCxnSpPr>
          <p:cNvPr id="14" name="Straight Connector 13"/>
          <p:cNvCxnSpPr/>
          <p:nvPr userDrawn="1"/>
        </p:nvCxnSpPr>
        <p:spPr>
          <a:xfrm>
            <a:off x="4367898" y="1630185"/>
            <a:ext cx="0" cy="3392129"/>
          </a:xfrm>
          <a:prstGeom prst="line">
            <a:avLst/>
          </a:prstGeom>
          <a:ln w="9525">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01522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type="blank" preserve="1">
  <p:cSld name="D. End">
    <p:bg>
      <p:bgPr>
        <a:solidFill>
          <a:schemeClr val="tx2"/>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1370218712"/>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64514" name="think-cell Slide" r:id="rId4" imgW="384" imgH="384" progId="TCLayout.ActiveDocument.1">
                  <p:embed/>
                </p:oleObj>
              </mc:Choice>
              <mc:Fallback>
                <p:oleObj name="think-cell Slide" r:id="rId4" imgW="384" imgH="384"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grpSp>
        <p:nvGrpSpPr>
          <p:cNvPr id="6" name="Group 5">
            <a:extLst>
              <a:ext uri="{FF2B5EF4-FFF2-40B4-BE49-F238E27FC236}">
                <a16:creationId xmlns:a16="http://schemas.microsoft.com/office/drawing/2014/main" id="{DE431F57-E6BB-4382-A8DD-D734D98D1B8A}"/>
              </a:ext>
            </a:extLst>
          </p:cNvPr>
          <p:cNvGrpSpPr/>
          <p:nvPr userDrawn="1"/>
        </p:nvGrpSpPr>
        <p:grpSpPr bwMode="black">
          <a:xfrm>
            <a:off x="2806700" y="2735713"/>
            <a:ext cx="6578600" cy="1386576"/>
            <a:chOff x="2910342" y="325575"/>
            <a:chExt cx="5928968" cy="1249653"/>
          </a:xfrm>
        </p:grpSpPr>
        <p:sp>
          <p:nvSpPr>
            <p:cNvPr id="8" name="Freeform: Shape 7">
              <a:extLst>
                <a:ext uri="{FF2B5EF4-FFF2-40B4-BE49-F238E27FC236}">
                  <a16:creationId xmlns:a16="http://schemas.microsoft.com/office/drawing/2014/main" id="{89EBA3A4-D96D-4956-84E6-EE5B3FBBB861}"/>
                </a:ext>
              </a:extLst>
            </p:cNvPr>
            <p:cNvSpPr/>
            <p:nvPr/>
          </p:nvSpPr>
          <p:spPr bwMode="black">
            <a:xfrm>
              <a:off x="7911705" y="325575"/>
              <a:ext cx="275254" cy="275254"/>
            </a:xfrm>
            <a:custGeom>
              <a:avLst/>
              <a:gdLst>
                <a:gd name="connsiteX0" fmla="*/ 254610 w 275253"/>
                <a:gd name="connsiteY0" fmla="*/ 139003 h 275253"/>
                <a:gd name="connsiteX1" fmla="*/ 136251 w 275253"/>
                <a:gd name="connsiteY1" fmla="*/ 254610 h 275253"/>
                <a:gd name="connsiteX2" fmla="*/ 20644 w 275253"/>
                <a:gd name="connsiteY2" fmla="*/ 139003 h 275253"/>
                <a:gd name="connsiteX3" fmla="*/ 136251 w 275253"/>
                <a:gd name="connsiteY3" fmla="*/ 20644 h 275253"/>
              </a:gdLst>
              <a:ahLst/>
              <a:cxnLst>
                <a:cxn ang="0">
                  <a:pos x="connsiteX0" y="connsiteY0"/>
                </a:cxn>
                <a:cxn ang="0">
                  <a:pos x="connsiteX1" y="connsiteY1"/>
                </a:cxn>
                <a:cxn ang="0">
                  <a:pos x="connsiteX2" y="connsiteY2"/>
                </a:cxn>
                <a:cxn ang="0">
                  <a:pos x="connsiteX3" y="connsiteY3"/>
                </a:cxn>
              </a:cxnLst>
              <a:rect l="l" t="t" r="r" b="b"/>
              <a:pathLst>
                <a:path w="275253" h="275253">
                  <a:moveTo>
                    <a:pt x="254610" y="139003"/>
                  </a:moveTo>
                  <a:lnTo>
                    <a:pt x="136251" y="254610"/>
                  </a:lnTo>
                  <a:lnTo>
                    <a:pt x="20644" y="139003"/>
                  </a:lnTo>
                  <a:lnTo>
                    <a:pt x="136251" y="20644"/>
                  </a:lnTo>
                  <a:close/>
                </a:path>
              </a:pathLst>
            </a:custGeom>
            <a:solidFill>
              <a:schemeClr val="bg1"/>
            </a:solidFill>
            <a:ln w="9525" cap="flat">
              <a:noFill/>
              <a:prstDash val="solid"/>
              <a:miter/>
            </a:ln>
          </p:spPr>
          <p:txBody>
            <a:bodyPr rtlCol="0" anchor="ctr"/>
            <a:lstStyle/>
            <a:p>
              <a:endParaRPr lang="en-GB" sz="3200"/>
            </a:p>
          </p:txBody>
        </p:sp>
        <p:sp>
          <p:nvSpPr>
            <p:cNvPr id="9" name="Freeform: Shape 8">
              <a:extLst>
                <a:ext uri="{FF2B5EF4-FFF2-40B4-BE49-F238E27FC236}">
                  <a16:creationId xmlns:a16="http://schemas.microsoft.com/office/drawing/2014/main" id="{09C7F15E-52EE-4934-AA51-52D75022F619}"/>
                </a:ext>
              </a:extLst>
            </p:cNvPr>
            <p:cNvSpPr/>
            <p:nvPr/>
          </p:nvSpPr>
          <p:spPr bwMode="black">
            <a:xfrm>
              <a:off x="7947488" y="680652"/>
              <a:ext cx="192678" cy="633084"/>
            </a:xfrm>
            <a:custGeom>
              <a:avLst/>
              <a:gdLst>
                <a:gd name="connsiteX0" fmla="*/ 20644 w 192677"/>
                <a:gd name="connsiteY0" fmla="*/ 20644 h 633083"/>
                <a:gd name="connsiteX1" fmla="*/ 180291 w 192677"/>
                <a:gd name="connsiteY1" fmla="*/ 20644 h 633083"/>
                <a:gd name="connsiteX2" fmla="*/ 180291 w 192677"/>
                <a:gd name="connsiteY2" fmla="*/ 631708 h 633083"/>
                <a:gd name="connsiteX3" fmla="*/ 20644 w 192677"/>
                <a:gd name="connsiteY3" fmla="*/ 631708 h 633083"/>
              </a:gdLst>
              <a:ahLst/>
              <a:cxnLst>
                <a:cxn ang="0">
                  <a:pos x="connsiteX0" y="connsiteY0"/>
                </a:cxn>
                <a:cxn ang="0">
                  <a:pos x="connsiteX1" y="connsiteY1"/>
                </a:cxn>
                <a:cxn ang="0">
                  <a:pos x="connsiteX2" y="connsiteY2"/>
                </a:cxn>
                <a:cxn ang="0">
                  <a:pos x="connsiteX3" y="connsiteY3"/>
                </a:cxn>
              </a:cxnLst>
              <a:rect l="l" t="t" r="r" b="b"/>
              <a:pathLst>
                <a:path w="192677" h="633083">
                  <a:moveTo>
                    <a:pt x="20644" y="20644"/>
                  </a:moveTo>
                  <a:lnTo>
                    <a:pt x="180291" y="20644"/>
                  </a:lnTo>
                  <a:lnTo>
                    <a:pt x="180291" y="631708"/>
                  </a:lnTo>
                  <a:lnTo>
                    <a:pt x="20644" y="631708"/>
                  </a:lnTo>
                  <a:close/>
                </a:path>
              </a:pathLst>
            </a:custGeom>
            <a:solidFill>
              <a:schemeClr val="bg1"/>
            </a:solidFill>
            <a:ln w="9525" cap="flat">
              <a:noFill/>
              <a:prstDash val="solid"/>
              <a:miter/>
            </a:ln>
          </p:spPr>
          <p:txBody>
            <a:bodyPr rtlCol="0" anchor="ctr"/>
            <a:lstStyle/>
            <a:p>
              <a:endParaRPr lang="en-GB" sz="3200"/>
            </a:p>
          </p:txBody>
        </p:sp>
        <p:sp>
          <p:nvSpPr>
            <p:cNvPr id="10" name="Freeform: Shape 9">
              <a:extLst>
                <a:ext uri="{FF2B5EF4-FFF2-40B4-BE49-F238E27FC236}">
                  <a16:creationId xmlns:a16="http://schemas.microsoft.com/office/drawing/2014/main" id="{FBDF513E-A199-4CEF-A8B6-E43D9050DFCE}"/>
                </a:ext>
              </a:extLst>
            </p:cNvPr>
            <p:cNvSpPr/>
            <p:nvPr/>
          </p:nvSpPr>
          <p:spPr bwMode="black">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19735"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sz="3200"/>
            </a:p>
          </p:txBody>
        </p:sp>
        <p:sp>
          <p:nvSpPr>
            <p:cNvPr id="13" name="Freeform: Shape 12">
              <a:extLst>
                <a:ext uri="{FF2B5EF4-FFF2-40B4-BE49-F238E27FC236}">
                  <a16:creationId xmlns:a16="http://schemas.microsoft.com/office/drawing/2014/main" id="{C05604D8-A8B1-4928-B881-F215FBDCE350}"/>
                </a:ext>
              </a:extLst>
            </p:cNvPr>
            <p:cNvSpPr/>
            <p:nvPr/>
          </p:nvSpPr>
          <p:spPr bwMode="black">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sz="3200"/>
            </a:p>
          </p:txBody>
        </p:sp>
        <p:sp>
          <p:nvSpPr>
            <p:cNvPr id="14" name="Freeform: Shape 13">
              <a:extLst>
                <a:ext uri="{FF2B5EF4-FFF2-40B4-BE49-F238E27FC236}">
                  <a16:creationId xmlns:a16="http://schemas.microsoft.com/office/drawing/2014/main" id="{60C6A8F5-91E2-4783-9F0B-52BD67C0FE08}"/>
                </a:ext>
              </a:extLst>
            </p:cNvPr>
            <p:cNvSpPr/>
            <p:nvPr/>
          </p:nvSpPr>
          <p:spPr bwMode="black">
            <a:xfrm>
              <a:off x="3488375"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3525 w 578033"/>
                <a:gd name="connsiteY16" fmla="*/ 527111 h 660609"/>
                <a:gd name="connsiteX17" fmla="*/ 218827 w 578033"/>
                <a:gd name="connsiteY17" fmla="*/ 648223 h 660609"/>
                <a:gd name="connsiteX18" fmla="*/ 20644 w 578033"/>
                <a:gd name="connsiteY18" fmla="*/ 474813 h 660609"/>
                <a:gd name="connsiteX19" fmla="*/ 337186 w 578033"/>
                <a:gd name="connsiteY19" fmla="*/ 284888 h 660609"/>
                <a:gd name="connsiteX20" fmla="*/ 428020 w 578033"/>
                <a:gd name="connsiteY20" fmla="*/ 205064 h 660609"/>
                <a:gd name="connsiteX21" fmla="*/ 273878 w 578033"/>
                <a:gd name="connsiteY21" fmla="*/ 83952 h 660609"/>
                <a:gd name="connsiteX22" fmla="*/ 116983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3675"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2" y="565647"/>
                    <a:pt x="565647" y="562894"/>
                  </a:cubicBezTo>
                  <a:lnTo>
                    <a:pt x="565647" y="623450"/>
                  </a:lnTo>
                  <a:cubicBezTo>
                    <a:pt x="549132" y="626203"/>
                    <a:pt x="538121" y="628955"/>
                    <a:pt x="518854" y="628955"/>
                  </a:cubicBezTo>
                  <a:cubicBezTo>
                    <a:pt x="447288" y="628955"/>
                    <a:pt x="433525" y="587667"/>
                    <a:pt x="433525" y="527111"/>
                  </a:cubicBezTo>
                  <a:lnTo>
                    <a:pt x="433525" y="527111"/>
                  </a:lnTo>
                  <a:cubicBezTo>
                    <a:pt x="383979" y="604182"/>
                    <a:pt x="331681" y="648223"/>
                    <a:pt x="218827" y="648223"/>
                  </a:cubicBezTo>
                  <a:cubicBezTo>
                    <a:pt x="111478" y="648223"/>
                    <a:pt x="20644" y="593172"/>
                    <a:pt x="20644" y="474813"/>
                  </a:cubicBezTo>
                  <a:cubicBezTo>
                    <a:pt x="20644" y="309661"/>
                    <a:pt x="180291" y="304156"/>
                    <a:pt x="337186" y="284888"/>
                  </a:cubicBezTo>
                  <a:cubicBezTo>
                    <a:pt x="397742" y="279383"/>
                    <a:pt x="428020" y="271125"/>
                    <a:pt x="428020" y="205064"/>
                  </a:cubicBezTo>
                  <a:cubicBezTo>
                    <a:pt x="428020" y="108725"/>
                    <a:pt x="359206" y="83952"/>
                    <a:pt x="273878" y="83952"/>
                  </a:cubicBezTo>
                  <a:cubicBezTo>
                    <a:pt x="185796" y="83952"/>
                    <a:pt x="119735" y="125240"/>
                    <a:pt x="116983" y="221579"/>
                  </a:cubicBezTo>
                  <a:lnTo>
                    <a:pt x="48169" y="221579"/>
                  </a:lnTo>
                  <a:close/>
                </a:path>
              </a:pathLst>
            </a:custGeom>
            <a:solidFill>
              <a:schemeClr val="bg1"/>
            </a:solidFill>
            <a:ln w="9525" cap="flat">
              <a:noFill/>
              <a:prstDash val="solid"/>
              <a:miter/>
            </a:ln>
          </p:spPr>
          <p:txBody>
            <a:bodyPr rtlCol="0" anchor="ctr"/>
            <a:lstStyle/>
            <a:p>
              <a:endParaRPr lang="en-GB" sz="3200"/>
            </a:p>
          </p:txBody>
        </p:sp>
        <p:sp>
          <p:nvSpPr>
            <p:cNvPr id="15" name="Freeform: Shape 14">
              <a:extLst>
                <a:ext uri="{FF2B5EF4-FFF2-40B4-BE49-F238E27FC236}">
                  <a16:creationId xmlns:a16="http://schemas.microsoft.com/office/drawing/2014/main" id="{C676DF08-15B6-47DE-8BB2-5B3AF02F4B7A}"/>
                </a:ext>
              </a:extLst>
            </p:cNvPr>
            <p:cNvSpPr/>
            <p:nvPr/>
          </p:nvSpPr>
          <p:spPr bwMode="black">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sz="3200"/>
            </a:p>
          </p:txBody>
        </p:sp>
        <p:sp>
          <p:nvSpPr>
            <p:cNvPr id="16" name="Freeform: Shape 15">
              <a:extLst>
                <a:ext uri="{FF2B5EF4-FFF2-40B4-BE49-F238E27FC236}">
                  <a16:creationId xmlns:a16="http://schemas.microsoft.com/office/drawing/2014/main" id="{4586BB1E-4581-4343-8905-54622E2A0ABB}"/>
                </a:ext>
              </a:extLst>
            </p:cNvPr>
            <p:cNvSpPr/>
            <p:nvPr/>
          </p:nvSpPr>
          <p:spPr bwMode="black">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sz="3200"/>
            </a:p>
          </p:txBody>
        </p:sp>
        <p:sp>
          <p:nvSpPr>
            <p:cNvPr id="17" name="Freeform: Shape 16">
              <a:extLst>
                <a:ext uri="{FF2B5EF4-FFF2-40B4-BE49-F238E27FC236}">
                  <a16:creationId xmlns:a16="http://schemas.microsoft.com/office/drawing/2014/main" id="{ED8ADCF2-B17F-47E9-B63D-F607EACEF2A6}"/>
                </a:ext>
              </a:extLst>
            </p:cNvPr>
            <p:cNvSpPr/>
            <p:nvPr/>
          </p:nvSpPr>
          <p:spPr bwMode="black">
            <a:xfrm>
              <a:off x="4501309" y="476965"/>
              <a:ext cx="110102" cy="853287"/>
            </a:xfrm>
            <a:custGeom>
              <a:avLst/>
              <a:gdLst>
                <a:gd name="connsiteX0" fmla="*/ 20644 w 110101"/>
                <a:gd name="connsiteY0" fmla="*/ 246352 h 853286"/>
                <a:gd name="connsiteX1" fmla="*/ 92210 w 110101"/>
                <a:gd name="connsiteY1" fmla="*/ 246352 h 853286"/>
                <a:gd name="connsiteX2" fmla="*/ 92210 w 110101"/>
                <a:gd name="connsiteY2" fmla="*/ 835395 h 853286"/>
                <a:gd name="connsiteX3" fmla="*/ 20644 w 110101"/>
                <a:gd name="connsiteY3" fmla="*/ 835395 h 853286"/>
                <a:gd name="connsiteX4" fmla="*/ 20644 w 110101"/>
                <a:gd name="connsiteY4" fmla="*/ 246352 h 853286"/>
                <a:gd name="connsiteX5" fmla="*/ 20644 w 110101"/>
                <a:gd name="connsiteY5" fmla="*/ 20644 h 853286"/>
                <a:gd name="connsiteX6" fmla="*/ 92210 w 110101"/>
                <a:gd name="connsiteY6" fmla="*/ 20644 h 853286"/>
                <a:gd name="connsiteX7" fmla="*/ 92210 w 110101"/>
                <a:gd name="connsiteY7" fmla="*/ 136251 h 853286"/>
                <a:gd name="connsiteX8" fmla="*/ 20644 w 110101"/>
                <a:gd name="connsiteY8" fmla="*/ 136251 h 853286"/>
                <a:gd name="connsiteX9" fmla="*/ 20644 w 110101"/>
                <a:gd name="connsiteY9" fmla="*/ 20644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0101" h="853286">
                  <a:moveTo>
                    <a:pt x="20644" y="246352"/>
                  </a:moveTo>
                  <a:lnTo>
                    <a:pt x="92210" y="246352"/>
                  </a:lnTo>
                  <a:lnTo>
                    <a:pt x="92210" y="835395"/>
                  </a:lnTo>
                  <a:lnTo>
                    <a:pt x="20644" y="835395"/>
                  </a:lnTo>
                  <a:lnTo>
                    <a:pt x="20644" y="246352"/>
                  </a:lnTo>
                  <a:close/>
                  <a:moveTo>
                    <a:pt x="20644" y="20644"/>
                  </a:moveTo>
                  <a:lnTo>
                    <a:pt x="92210" y="20644"/>
                  </a:lnTo>
                  <a:lnTo>
                    <a:pt x="92210" y="136251"/>
                  </a:lnTo>
                  <a:lnTo>
                    <a:pt x="20644" y="136251"/>
                  </a:lnTo>
                  <a:lnTo>
                    <a:pt x="20644" y="20644"/>
                  </a:lnTo>
                  <a:close/>
                </a:path>
              </a:pathLst>
            </a:custGeom>
            <a:solidFill>
              <a:schemeClr val="bg1"/>
            </a:solidFill>
            <a:ln w="9525" cap="flat">
              <a:noFill/>
              <a:prstDash val="solid"/>
              <a:miter/>
            </a:ln>
          </p:spPr>
          <p:txBody>
            <a:bodyPr rtlCol="0" anchor="ctr"/>
            <a:lstStyle/>
            <a:p>
              <a:endParaRPr lang="en-GB" sz="3200"/>
            </a:p>
          </p:txBody>
        </p:sp>
        <p:sp>
          <p:nvSpPr>
            <p:cNvPr id="18" name="Freeform: Shape 17">
              <a:extLst>
                <a:ext uri="{FF2B5EF4-FFF2-40B4-BE49-F238E27FC236}">
                  <a16:creationId xmlns:a16="http://schemas.microsoft.com/office/drawing/2014/main" id="{05F97109-C456-4C22-B17A-B7267B5E3BF0}"/>
                </a:ext>
              </a:extLst>
            </p:cNvPr>
            <p:cNvSpPr/>
            <p:nvPr/>
          </p:nvSpPr>
          <p:spPr bwMode="black">
            <a:xfrm>
              <a:off x="4501309" y="702673"/>
              <a:ext cx="110102" cy="605559"/>
            </a:xfrm>
            <a:custGeom>
              <a:avLst/>
              <a:gdLst>
                <a:gd name="connsiteX0" fmla="*/ 20644 w 110101"/>
                <a:gd name="connsiteY0" fmla="*/ 20644 h 605558"/>
                <a:gd name="connsiteX1" fmla="*/ 92210 w 110101"/>
                <a:gd name="connsiteY1" fmla="*/ 20644 h 605558"/>
                <a:gd name="connsiteX2" fmla="*/ 92210 w 110101"/>
                <a:gd name="connsiteY2" fmla="*/ 609687 h 605558"/>
                <a:gd name="connsiteX3" fmla="*/ 20644 w 110101"/>
                <a:gd name="connsiteY3" fmla="*/ 609687 h 605558"/>
              </a:gdLst>
              <a:ahLst/>
              <a:cxnLst>
                <a:cxn ang="0">
                  <a:pos x="connsiteX0" y="connsiteY0"/>
                </a:cxn>
                <a:cxn ang="0">
                  <a:pos x="connsiteX1" y="connsiteY1"/>
                </a:cxn>
                <a:cxn ang="0">
                  <a:pos x="connsiteX2" y="connsiteY2"/>
                </a:cxn>
                <a:cxn ang="0">
                  <a:pos x="connsiteX3" y="connsiteY3"/>
                </a:cxn>
              </a:cxnLst>
              <a:rect l="l" t="t" r="r" b="b"/>
              <a:pathLst>
                <a:path w="110101" h="605558">
                  <a:moveTo>
                    <a:pt x="20644" y="20644"/>
                  </a:moveTo>
                  <a:lnTo>
                    <a:pt x="92210" y="20644"/>
                  </a:lnTo>
                  <a:lnTo>
                    <a:pt x="92210" y="609687"/>
                  </a:lnTo>
                  <a:lnTo>
                    <a:pt x="20644" y="609687"/>
                  </a:lnTo>
                  <a:close/>
                </a:path>
              </a:pathLst>
            </a:custGeom>
            <a:solidFill>
              <a:schemeClr val="bg1"/>
            </a:solidFill>
            <a:ln w="9525" cap="flat">
              <a:noFill/>
              <a:prstDash val="solid"/>
              <a:miter/>
            </a:ln>
          </p:spPr>
          <p:txBody>
            <a:bodyPr rtlCol="0" anchor="ctr"/>
            <a:lstStyle/>
            <a:p>
              <a:endParaRPr lang="en-GB" sz="3200"/>
            </a:p>
          </p:txBody>
        </p:sp>
        <p:sp>
          <p:nvSpPr>
            <p:cNvPr id="19" name="Freeform: Shape 18">
              <a:extLst>
                <a:ext uri="{FF2B5EF4-FFF2-40B4-BE49-F238E27FC236}">
                  <a16:creationId xmlns:a16="http://schemas.microsoft.com/office/drawing/2014/main" id="{517DCCFD-ED05-430A-A40E-DBA4016AA226}"/>
                </a:ext>
              </a:extLst>
            </p:cNvPr>
            <p:cNvSpPr/>
            <p:nvPr/>
          </p:nvSpPr>
          <p:spPr bwMode="black">
            <a:xfrm>
              <a:off x="4501309" y="476965"/>
              <a:ext cx="110102" cy="137627"/>
            </a:xfrm>
            <a:custGeom>
              <a:avLst/>
              <a:gdLst>
                <a:gd name="connsiteX0" fmla="*/ 20644 w 110101"/>
                <a:gd name="connsiteY0" fmla="*/ 20644 h 137626"/>
                <a:gd name="connsiteX1" fmla="*/ 92210 w 110101"/>
                <a:gd name="connsiteY1" fmla="*/ 20644 h 137626"/>
                <a:gd name="connsiteX2" fmla="*/ 92210 w 110101"/>
                <a:gd name="connsiteY2" fmla="*/ 136251 h 137626"/>
                <a:gd name="connsiteX3" fmla="*/ 20644 w 110101"/>
                <a:gd name="connsiteY3" fmla="*/ 136251 h 137626"/>
              </a:gdLst>
              <a:ahLst/>
              <a:cxnLst>
                <a:cxn ang="0">
                  <a:pos x="connsiteX0" y="connsiteY0"/>
                </a:cxn>
                <a:cxn ang="0">
                  <a:pos x="connsiteX1" y="connsiteY1"/>
                </a:cxn>
                <a:cxn ang="0">
                  <a:pos x="connsiteX2" y="connsiteY2"/>
                </a:cxn>
                <a:cxn ang="0">
                  <a:pos x="connsiteX3" y="connsiteY3"/>
                </a:cxn>
              </a:cxnLst>
              <a:rect l="l" t="t" r="r" b="b"/>
              <a:pathLst>
                <a:path w="110101" h="137626">
                  <a:moveTo>
                    <a:pt x="20644" y="20644"/>
                  </a:moveTo>
                  <a:lnTo>
                    <a:pt x="92210" y="20644"/>
                  </a:lnTo>
                  <a:lnTo>
                    <a:pt x="92210" y="136251"/>
                  </a:lnTo>
                  <a:lnTo>
                    <a:pt x="20644" y="136251"/>
                  </a:lnTo>
                  <a:close/>
                </a:path>
              </a:pathLst>
            </a:custGeom>
            <a:solidFill>
              <a:schemeClr val="bg1"/>
            </a:solidFill>
            <a:ln w="9525" cap="flat">
              <a:noFill/>
              <a:prstDash val="solid"/>
              <a:miter/>
            </a:ln>
          </p:spPr>
          <p:txBody>
            <a:bodyPr rtlCol="0" anchor="ctr"/>
            <a:lstStyle/>
            <a:p>
              <a:endParaRPr lang="en-GB" sz="3200"/>
            </a:p>
          </p:txBody>
        </p:sp>
        <p:sp>
          <p:nvSpPr>
            <p:cNvPr id="20" name="Freeform: Shape 19">
              <a:extLst>
                <a:ext uri="{FF2B5EF4-FFF2-40B4-BE49-F238E27FC236}">
                  <a16:creationId xmlns:a16="http://schemas.microsoft.com/office/drawing/2014/main" id="{DA5CB078-9075-469A-BC9D-30413CC6476A}"/>
                </a:ext>
              </a:extLst>
            </p:cNvPr>
            <p:cNvSpPr/>
            <p:nvPr/>
          </p:nvSpPr>
          <p:spPr bwMode="black">
            <a:xfrm>
              <a:off x="4680224" y="686158"/>
              <a:ext cx="578033" cy="660609"/>
            </a:xfrm>
            <a:custGeom>
              <a:avLst/>
              <a:gdLst>
                <a:gd name="connsiteX0" fmla="*/ 92210 w 578033"/>
                <a:gd name="connsiteY0" fmla="*/ 331681 h 660609"/>
                <a:gd name="connsiteX1" fmla="*/ 298650 w 578033"/>
                <a:gd name="connsiteY1" fmla="*/ 582162 h 660609"/>
                <a:gd name="connsiteX2" fmla="*/ 505091 w 578033"/>
                <a:gd name="connsiteY2" fmla="*/ 331681 h 660609"/>
                <a:gd name="connsiteX3" fmla="*/ 298650 w 578033"/>
                <a:gd name="connsiteY3" fmla="*/ 81200 h 660609"/>
                <a:gd name="connsiteX4" fmla="*/ 92210 w 578033"/>
                <a:gd name="connsiteY4" fmla="*/ 331681 h 660609"/>
                <a:gd name="connsiteX5" fmla="*/ 576657 w 578033"/>
                <a:gd name="connsiteY5" fmla="*/ 331681 h 660609"/>
                <a:gd name="connsiteX6" fmla="*/ 298650 w 578033"/>
                <a:gd name="connsiteY6" fmla="*/ 642718 h 660609"/>
                <a:gd name="connsiteX7" fmla="*/ 20644 w 578033"/>
                <a:gd name="connsiteY7" fmla="*/ 331681 h 660609"/>
                <a:gd name="connsiteX8" fmla="*/ 298650 w 578033"/>
                <a:gd name="connsiteY8" fmla="*/ 20644 h 660609"/>
                <a:gd name="connsiteX9" fmla="*/ 576657 w 578033"/>
                <a:gd name="connsiteY9" fmla="*/ 331681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8033" h="660609">
                  <a:moveTo>
                    <a:pt x="92210" y="331681"/>
                  </a:moveTo>
                  <a:cubicBezTo>
                    <a:pt x="92210" y="458298"/>
                    <a:pt x="161023" y="582162"/>
                    <a:pt x="298650" y="582162"/>
                  </a:cubicBezTo>
                  <a:cubicBezTo>
                    <a:pt x="436277" y="582162"/>
                    <a:pt x="505091" y="455545"/>
                    <a:pt x="505091" y="331681"/>
                  </a:cubicBezTo>
                  <a:cubicBezTo>
                    <a:pt x="505091" y="205064"/>
                    <a:pt x="436277" y="81200"/>
                    <a:pt x="298650" y="81200"/>
                  </a:cubicBezTo>
                  <a:cubicBezTo>
                    <a:pt x="161023" y="81200"/>
                    <a:pt x="92210" y="205064"/>
                    <a:pt x="92210" y="331681"/>
                  </a:cubicBezTo>
                  <a:moveTo>
                    <a:pt x="576657" y="331681"/>
                  </a:moveTo>
                  <a:cubicBezTo>
                    <a:pt x="576657" y="499586"/>
                    <a:pt x="477565" y="642718"/>
                    <a:pt x="298650" y="642718"/>
                  </a:cubicBezTo>
                  <a:cubicBezTo>
                    <a:pt x="119735" y="642718"/>
                    <a:pt x="20644" y="499586"/>
                    <a:pt x="20644" y="331681"/>
                  </a:cubicBezTo>
                  <a:cubicBezTo>
                    <a:pt x="20644" y="163776"/>
                    <a:pt x="119735" y="20644"/>
                    <a:pt x="298650" y="20644"/>
                  </a:cubicBezTo>
                  <a:cubicBezTo>
                    <a:pt x="477565" y="20644"/>
                    <a:pt x="576657" y="163776"/>
                    <a:pt x="576657" y="331681"/>
                  </a:cubicBezTo>
                </a:path>
              </a:pathLst>
            </a:custGeom>
            <a:solidFill>
              <a:schemeClr val="bg1"/>
            </a:solidFill>
            <a:ln w="9525" cap="flat">
              <a:noFill/>
              <a:prstDash val="solid"/>
              <a:miter/>
            </a:ln>
          </p:spPr>
          <p:txBody>
            <a:bodyPr rtlCol="0" anchor="ctr"/>
            <a:lstStyle/>
            <a:p>
              <a:endParaRPr lang="en-GB" sz="3200"/>
            </a:p>
          </p:txBody>
        </p:sp>
        <p:sp>
          <p:nvSpPr>
            <p:cNvPr id="21" name="Freeform: Shape 20">
              <a:extLst>
                <a:ext uri="{FF2B5EF4-FFF2-40B4-BE49-F238E27FC236}">
                  <a16:creationId xmlns:a16="http://schemas.microsoft.com/office/drawing/2014/main" id="{E93DBB4F-7046-46BF-8662-F2FE377A989B}"/>
                </a:ext>
              </a:extLst>
            </p:cNvPr>
            <p:cNvSpPr/>
            <p:nvPr/>
          </p:nvSpPr>
          <p:spPr bwMode="black">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sz="3200"/>
            </a:p>
          </p:txBody>
        </p:sp>
        <p:sp>
          <p:nvSpPr>
            <p:cNvPr id="22" name="Freeform: Shape 21">
              <a:extLst>
                <a:ext uri="{FF2B5EF4-FFF2-40B4-BE49-F238E27FC236}">
                  <a16:creationId xmlns:a16="http://schemas.microsoft.com/office/drawing/2014/main" id="{57ABDC12-A732-42D5-83DD-127EA6077776}"/>
                </a:ext>
              </a:extLst>
            </p:cNvPr>
            <p:cNvSpPr/>
            <p:nvPr/>
          </p:nvSpPr>
          <p:spPr bwMode="black">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sz="3200"/>
            </a:p>
          </p:txBody>
        </p:sp>
        <p:sp>
          <p:nvSpPr>
            <p:cNvPr id="23" name="Freeform: Shape 22">
              <a:extLst>
                <a:ext uri="{FF2B5EF4-FFF2-40B4-BE49-F238E27FC236}">
                  <a16:creationId xmlns:a16="http://schemas.microsoft.com/office/drawing/2014/main" id="{733A9271-DD7E-4BB1-82A1-E3AF65A8A06C}"/>
                </a:ext>
              </a:extLst>
            </p:cNvPr>
            <p:cNvSpPr/>
            <p:nvPr/>
          </p:nvSpPr>
          <p:spPr bwMode="black">
            <a:xfrm>
              <a:off x="5918867"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0772 w 578033"/>
                <a:gd name="connsiteY16" fmla="*/ 527111 h 660609"/>
                <a:gd name="connsiteX17" fmla="*/ 216074 w 578033"/>
                <a:gd name="connsiteY17" fmla="*/ 648223 h 660609"/>
                <a:gd name="connsiteX18" fmla="*/ 20644 w 578033"/>
                <a:gd name="connsiteY18" fmla="*/ 474813 h 660609"/>
                <a:gd name="connsiteX19" fmla="*/ 334433 w 578033"/>
                <a:gd name="connsiteY19" fmla="*/ 284888 h 660609"/>
                <a:gd name="connsiteX20" fmla="*/ 425267 w 578033"/>
                <a:gd name="connsiteY20" fmla="*/ 205064 h 660609"/>
                <a:gd name="connsiteX21" fmla="*/ 271125 w 578033"/>
                <a:gd name="connsiteY21" fmla="*/ 83952 h 660609"/>
                <a:gd name="connsiteX22" fmla="*/ 114230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6427"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1" y="565647"/>
                    <a:pt x="565647" y="562894"/>
                  </a:cubicBezTo>
                  <a:lnTo>
                    <a:pt x="565647" y="623450"/>
                  </a:lnTo>
                  <a:cubicBezTo>
                    <a:pt x="549131" y="626203"/>
                    <a:pt x="538121" y="628955"/>
                    <a:pt x="518854" y="628955"/>
                  </a:cubicBezTo>
                  <a:cubicBezTo>
                    <a:pt x="447288" y="628955"/>
                    <a:pt x="433525" y="587667"/>
                    <a:pt x="433525" y="527111"/>
                  </a:cubicBezTo>
                  <a:lnTo>
                    <a:pt x="430772" y="527111"/>
                  </a:lnTo>
                  <a:cubicBezTo>
                    <a:pt x="381227" y="604182"/>
                    <a:pt x="328928" y="648223"/>
                    <a:pt x="216074" y="648223"/>
                  </a:cubicBezTo>
                  <a:cubicBezTo>
                    <a:pt x="108725" y="648223"/>
                    <a:pt x="20644" y="593172"/>
                    <a:pt x="20644" y="474813"/>
                  </a:cubicBezTo>
                  <a:cubicBezTo>
                    <a:pt x="20644" y="309661"/>
                    <a:pt x="180291" y="304156"/>
                    <a:pt x="334433" y="284888"/>
                  </a:cubicBezTo>
                  <a:cubicBezTo>
                    <a:pt x="392237" y="279383"/>
                    <a:pt x="425267" y="271125"/>
                    <a:pt x="425267" y="205064"/>
                  </a:cubicBezTo>
                  <a:cubicBezTo>
                    <a:pt x="425267" y="108725"/>
                    <a:pt x="356454" y="83952"/>
                    <a:pt x="271125" y="83952"/>
                  </a:cubicBezTo>
                  <a:cubicBezTo>
                    <a:pt x="183044" y="83952"/>
                    <a:pt x="116983" y="125240"/>
                    <a:pt x="114230" y="221579"/>
                  </a:cubicBezTo>
                  <a:lnTo>
                    <a:pt x="48169" y="221579"/>
                  </a:lnTo>
                  <a:close/>
                </a:path>
              </a:pathLst>
            </a:custGeom>
            <a:solidFill>
              <a:schemeClr val="bg1"/>
            </a:solidFill>
            <a:ln w="9525" cap="flat">
              <a:noFill/>
              <a:prstDash val="solid"/>
              <a:miter/>
            </a:ln>
          </p:spPr>
          <p:txBody>
            <a:bodyPr rtlCol="0" anchor="ctr"/>
            <a:lstStyle/>
            <a:p>
              <a:endParaRPr lang="en-GB" sz="3200"/>
            </a:p>
          </p:txBody>
        </p:sp>
        <p:sp>
          <p:nvSpPr>
            <p:cNvPr id="24" name="Freeform: Shape 23">
              <a:extLst>
                <a:ext uri="{FF2B5EF4-FFF2-40B4-BE49-F238E27FC236}">
                  <a16:creationId xmlns:a16="http://schemas.microsoft.com/office/drawing/2014/main" id="{CAE90AA4-C619-403D-9324-6885F2B5571C}"/>
                </a:ext>
              </a:extLst>
            </p:cNvPr>
            <p:cNvSpPr/>
            <p:nvPr/>
          </p:nvSpPr>
          <p:spPr bwMode="black">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sz="3200"/>
            </a:p>
          </p:txBody>
        </p:sp>
        <p:sp>
          <p:nvSpPr>
            <p:cNvPr id="25" name="Freeform: Shape 24">
              <a:extLst>
                <a:ext uri="{FF2B5EF4-FFF2-40B4-BE49-F238E27FC236}">
                  <a16:creationId xmlns:a16="http://schemas.microsoft.com/office/drawing/2014/main" id="{2DC6BCF0-C73A-4733-9EA0-D016173734E0}"/>
                </a:ext>
              </a:extLst>
            </p:cNvPr>
            <p:cNvSpPr/>
            <p:nvPr/>
          </p:nvSpPr>
          <p:spPr bwMode="black">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sz="3200"/>
            </a:p>
          </p:txBody>
        </p:sp>
        <p:sp>
          <p:nvSpPr>
            <p:cNvPr id="26" name="Freeform: Shape 25">
              <a:extLst>
                <a:ext uri="{FF2B5EF4-FFF2-40B4-BE49-F238E27FC236}">
                  <a16:creationId xmlns:a16="http://schemas.microsoft.com/office/drawing/2014/main" id="{C9E3E76A-6B32-47C8-942D-122432A03AA1}"/>
                </a:ext>
              </a:extLst>
            </p:cNvPr>
            <p:cNvSpPr/>
            <p:nvPr/>
          </p:nvSpPr>
          <p:spPr bwMode="black">
            <a:xfrm>
              <a:off x="6766649" y="666890"/>
              <a:ext cx="605559" cy="908338"/>
            </a:xfrm>
            <a:custGeom>
              <a:avLst/>
              <a:gdLst>
                <a:gd name="connsiteX0" fmla="*/ 312413 w 605558"/>
                <a:gd name="connsiteY0" fmla="*/ 516101 h 908337"/>
                <a:gd name="connsiteX1" fmla="*/ 447288 w 605558"/>
                <a:gd name="connsiteY1" fmla="*/ 339939 h 908337"/>
                <a:gd name="connsiteX2" fmla="*/ 309661 w 605558"/>
                <a:gd name="connsiteY2" fmla="*/ 161024 h 908337"/>
                <a:gd name="connsiteX3" fmla="*/ 185796 w 605558"/>
                <a:gd name="connsiteY3" fmla="*/ 345444 h 908337"/>
                <a:gd name="connsiteX4" fmla="*/ 312413 w 605558"/>
                <a:gd name="connsiteY4" fmla="*/ 516101 h 908337"/>
                <a:gd name="connsiteX5" fmla="*/ 604182 w 605558"/>
                <a:gd name="connsiteY5" fmla="*/ 37159 h 908337"/>
                <a:gd name="connsiteX6" fmla="*/ 604182 w 605558"/>
                <a:gd name="connsiteY6" fmla="*/ 615192 h 908337"/>
                <a:gd name="connsiteX7" fmla="*/ 298650 w 605558"/>
                <a:gd name="connsiteY7" fmla="*/ 895951 h 908337"/>
                <a:gd name="connsiteX8" fmla="*/ 34407 w 605558"/>
                <a:gd name="connsiteY8" fmla="*/ 714284 h 908337"/>
                <a:gd name="connsiteX9" fmla="*/ 207816 w 605558"/>
                <a:gd name="connsiteY9" fmla="*/ 714284 h 908337"/>
                <a:gd name="connsiteX10" fmla="*/ 320671 w 605558"/>
                <a:gd name="connsiteY10" fmla="*/ 774840 h 908337"/>
                <a:gd name="connsiteX11" fmla="*/ 447288 w 605558"/>
                <a:gd name="connsiteY11" fmla="*/ 634460 h 908337"/>
                <a:gd name="connsiteX12" fmla="*/ 447288 w 605558"/>
                <a:gd name="connsiteY12" fmla="*/ 560142 h 908337"/>
                <a:gd name="connsiteX13" fmla="*/ 444535 w 605558"/>
                <a:gd name="connsiteY13" fmla="*/ 557389 h 908337"/>
                <a:gd name="connsiteX14" fmla="*/ 282135 w 605558"/>
                <a:gd name="connsiteY14" fmla="*/ 648223 h 908337"/>
                <a:gd name="connsiteX15" fmla="*/ 20644 w 605558"/>
                <a:gd name="connsiteY15" fmla="*/ 334433 h 908337"/>
                <a:gd name="connsiteX16" fmla="*/ 271125 w 605558"/>
                <a:gd name="connsiteY16" fmla="*/ 20644 h 908337"/>
                <a:gd name="connsiteX17" fmla="*/ 447288 w 605558"/>
                <a:gd name="connsiteY17" fmla="*/ 127993 h 908337"/>
                <a:gd name="connsiteX18" fmla="*/ 450040 w 605558"/>
                <a:gd name="connsiteY18" fmla="*/ 127993 h 908337"/>
                <a:gd name="connsiteX19" fmla="*/ 450040 w 605558"/>
                <a:gd name="connsiteY19" fmla="*/ 37159 h 908337"/>
                <a:gd name="connsiteX20" fmla="*/ 604182 w 605558"/>
                <a:gd name="connsiteY20" fmla="*/ 37159 h 90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05558" h="908337">
                  <a:moveTo>
                    <a:pt x="312413" y="516101"/>
                  </a:moveTo>
                  <a:cubicBezTo>
                    <a:pt x="419762" y="516101"/>
                    <a:pt x="447288" y="422515"/>
                    <a:pt x="447288" y="339939"/>
                  </a:cubicBezTo>
                  <a:cubicBezTo>
                    <a:pt x="447288" y="240847"/>
                    <a:pt x="400494" y="161024"/>
                    <a:pt x="309661" y="161024"/>
                  </a:cubicBezTo>
                  <a:cubicBezTo>
                    <a:pt x="251857" y="161024"/>
                    <a:pt x="185796" y="205064"/>
                    <a:pt x="185796" y="345444"/>
                  </a:cubicBezTo>
                  <a:cubicBezTo>
                    <a:pt x="185796" y="422515"/>
                    <a:pt x="216074" y="516101"/>
                    <a:pt x="312413" y="516101"/>
                  </a:cubicBezTo>
                  <a:moveTo>
                    <a:pt x="604182" y="37159"/>
                  </a:moveTo>
                  <a:lnTo>
                    <a:pt x="604182" y="615192"/>
                  </a:lnTo>
                  <a:cubicBezTo>
                    <a:pt x="604182" y="719789"/>
                    <a:pt x="595925" y="895951"/>
                    <a:pt x="298650" y="895951"/>
                  </a:cubicBezTo>
                  <a:cubicBezTo>
                    <a:pt x="174786" y="895951"/>
                    <a:pt x="42664" y="840901"/>
                    <a:pt x="34407" y="714284"/>
                  </a:cubicBezTo>
                  <a:lnTo>
                    <a:pt x="207816" y="714284"/>
                  </a:lnTo>
                  <a:cubicBezTo>
                    <a:pt x="216074" y="744562"/>
                    <a:pt x="227084" y="774840"/>
                    <a:pt x="320671" y="774840"/>
                  </a:cubicBezTo>
                  <a:cubicBezTo>
                    <a:pt x="405999" y="774840"/>
                    <a:pt x="447288" y="733552"/>
                    <a:pt x="447288" y="634460"/>
                  </a:cubicBezTo>
                  <a:lnTo>
                    <a:pt x="447288" y="560142"/>
                  </a:lnTo>
                  <a:lnTo>
                    <a:pt x="444535" y="557389"/>
                  </a:lnTo>
                  <a:cubicBezTo>
                    <a:pt x="419762" y="604182"/>
                    <a:pt x="378474" y="648223"/>
                    <a:pt x="282135" y="648223"/>
                  </a:cubicBezTo>
                  <a:cubicBezTo>
                    <a:pt x="136251" y="648223"/>
                    <a:pt x="20644" y="546379"/>
                    <a:pt x="20644" y="334433"/>
                  </a:cubicBezTo>
                  <a:cubicBezTo>
                    <a:pt x="20644" y="125241"/>
                    <a:pt x="139003" y="20644"/>
                    <a:pt x="271125" y="20644"/>
                  </a:cubicBezTo>
                  <a:cubicBezTo>
                    <a:pt x="383979" y="20644"/>
                    <a:pt x="428019" y="86705"/>
                    <a:pt x="447288" y="127993"/>
                  </a:cubicBezTo>
                  <a:lnTo>
                    <a:pt x="450040" y="127993"/>
                  </a:lnTo>
                  <a:lnTo>
                    <a:pt x="450040" y="37159"/>
                  </a:lnTo>
                  <a:lnTo>
                    <a:pt x="604182" y="37159"/>
                  </a:lnTo>
                  <a:close/>
                </a:path>
              </a:pathLst>
            </a:custGeom>
            <a:solidFill>
              <a:schemeClr val="bg1"/>
            </a:solidFill>
            <a:ln w="9525" cap="flat">
              <a:noFill/>
              <a:prstDash val="solid"/>
              <a:miter/>
            </a:ln>
          </p:spPr>
          <p:txBody>
            <a:bodyPr rtlCol="0" anchor="ctr"/>
            <a:lstStyle/>
            <a:p>
              <a:endParaRPr lang="en-GB" sz="3200"/>
            </a:p>
          </p:txBody>
        </p:sp>
        <p:sp>
          <p:nvSpPr>
            <p:cNvPr id="27" name="Freeform: Shape 26">
              <a:extLst>
                <a:ext uri="{FF2B5EF4-FFF2-40B4-BE49-F238E27FC236}">
                  <a16:creationId xmlns:a16="http://schemas.microsoft.com/office/drawing/2014/main" id="{21F9EDCE-FA8F-4AD3-AD0A-39D30FCC0EB4}"/>
                </a:ext>
              </a:extLst>
            </p:cNvPr>
            <p:cNvSpPr/>
            <p:nvPr/>
          </p:nvSpPr>
          <p:spPr bwMode="black">
            <a:xfrm>
              <a:off x="7485061" y="666890"/>
              <a:ext cx="385355" cy="660609"/>
            </a:xfrm>
            <a:custGeom>
              <a:avLst/>
              <a:gdLst>
                <a:gd name="connsiteX0" fmla="*/ 23397 w 385355"/>
                <a:gd name="connsiteY0" fmla="*/ 37159 h 660609"/>
                <a:gd name="connsiteX1" fmla="*/ 174786 w 385355"/>
                <a:gd name="connsiteY1" fmla="*/ 37159 h 660609"/>
                <a:gd name="connsiteX2" fmla="*/ 174786 w 385355"/>
                <a:gd name="connsiteY2" fmla="*/ 141756 h 660609"/>
                <a:gd name="connsiteX3" fmla="*/ 177539 w 385355"/>
                <a:gd name="connsiteY3" fmla="*/ 141756 h 660609"/>
                <a:gd name="connsiteX4" fmla="*/ 342691 w 385355"/>
                <a:gd name="connsiteY4" fmla="*/ 20644 h 660609"/>
                <a:gd name="connsiteX5" fmla="*/ 372969 w 385355"/>
                <a:gd name="connsiteY5" fmla="*/ 23397 h 660609"/>
                <a:gd name="connsiteX6" fmla="*/ 372969 w 385355"/>
                <a:gd name="connsiteY6" fmla="*/ 185796 h 660609"/>
                <a:gd name="connsiteX7" fmla="*/ 326176 w 385355"/>
                <a:gd name="connsiteY7" fmla="*/ 183044 h 660609"/>
                <a:gd name="connsiteX8" fmla="*/ 180291 w 385355"/>
                <a:gd name="connsiteY8" fmla="*/ 328928 h 660609"/>
                <a:gd name="connsiteX9" fmla="*/ 180291 w 385355"/>
                <a:gd name="connsiteY9" fmla="*/ 645470 h 660609"/>
                <a:gd name="connsiteX10" fmla="*/ 20644 w 385355"/>
                <a:gd name="connsiteY10" fmla="*/ 645470 h 660609"/>
                <a:gd name="connsiteX11" fmla="*/ 20644 w 385355"/>
                <a:gd name="connsiteY11" fmla="*/ 3715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5355" h="660609">
                  <a:moveTo>
                    <a:pt x="23397" y="37159"/>
                  </a:moveTo>
                  <a:lnTo>
                    <a:pt x="174786" y="37159"/>
                  </a:lnTo>
                  <a:lnTo>
                    <a:pt x="174786" y="141756"/>
                  </a:lnTo>
                  <a:lnTo>
                    <a:pt x="177539" y="141756"/>
                  </a:lnTo>
                  <a:cubicBezTo>
                    <a:pt x="210569" y="81200"/>
                    <a:pt x="246352" y="20644"/>
                    <a:pt x="342691" y="20644"/>
                  </a:cubicBezTo>
                  <a:cubicBezTo>
                    <a:pt x="353701" y="20644"/>
                    <a:pt x="361959" y="20644"/>
                    <a:pt x="372969" y="23397"/>
                  </a:cubicBezTo>
                  <a:lnTo>
                    <a:pt x="372969" y="185796"/>
                  </a:lnTo>
                  <a:cubicBezTo>
                    <a:pt x="359206" y="183044"/>
                    <a:pt x="342691" y="183044"/>
                    <a:pt x="326176" y="183044"/>
                  </a:cubicBezTo>
                  <a:cubicBezTo>
                    <a:pt x="202312" y="183044"/>
                    <a:pt x="180291" y="260115"/>
                    <a:pt x="180291" y="328928"/>
                  </a:cubicBezTo>
                  <a:lnTo>
                    <a:pt x="180291" y="645470"/>
                  </a:lnTo>
                  <a:lnTo>
                    <a:pt x="20644" y="645470"/>
                  </a:lnTo>
                  <a:lnTo>
                    <a:pt x="20644" y="37159"/>
                  </a:lnTo>
                  <a:close/>
                </a:path>
              </a:pathLst>
            </a:custGeom>
            <a:solidFill>
              <a:schemeClr val="bg1"/>
            </a:solidFill>
            <a:ln w="9525" cap="flat">
              <a:noFill/>
              <a:prstDash val="solid"/>
              <a:miter/>
            </a:ln>
          </p:spPr>
          <p:txBody>
            <a:bodyPr rtlCol="0" anchor="ctr"/>
            <a:lstStyle/>
            <a:p>
              <a:endParaRPr lang="en-GB" sz="3200"/>
            </a:p>
          </p:txBody>
        </p:sp>
        <p:sp>
          <p:nvSpPr>
            <p:cNvPr id="28" name="Freeform: Shape 27">
              <a:extLst>
                <a:ext uri="{FF2B5EF4-FFF2-40B4-BE49-F238E27FC236}">
                  <a16:creationId xmlns:a16="http://schemas.microsoft.com/office/drawing/2014/main" id="{7B60089D-6D6D-411C-93D8-CEC05C7543EA}"/>
                </a:ext>
              </a:extLst>
            </p:cNvPr>
            <p:cNvSpPr/>
            <p:nvPr/>
          </p:nvSpPr>
          <p:spPr bwMode="black">
            <a:xfrm>
              <a:off x="8206226" y="471460"/>
              <a:ext cx="633084" cy="853287"/>
            </a:xfrm>
            <a:custGeom>
              <a:avLst/>
              <a:gdLst>
                <a:gd name="connsiteX0" fmla="*/ 320671 w 633083"/>
                <a:gd name="connsiteY0" fmla="*/ 725294 h 853286"/>
                <a:gd name="connsiteX1" fmla="*/ 461050 w 633083"/>
                <a:gd name="connsiteY1" fmla="*/ 549131 h 853286"/>
                <a:gd name="connsiteX2" fmla="*/ 323423 w 633083"/>
                <a:gd name="connsiteY2" fmla="*/ 353701 h 853286"/>
                <a:gd name="connsiteX3" fmla="*/ 188549 w 633083"/>
                <a:gd name="connsiteY3" fmla="*/ 540874 h 853286"/>
                <a:gd name="connsiteX4" fmla="*/ 320671 w 633083"/>
                <a:gd name="connsiteY4" fmla="*/ 725294 h 853286"/>
                <a:gd name="connsiteX5" fmla="*/ 612440 w 633083"/>
                <a:gd name="connsiteY5" fmla="*/ 840901 h 853286"/>
                <a:gd name="connsiteX6" fmla="*/ 455545 w 633083"/>
                <a:gd name="connsiteY6" fmla="*/ 840901 h 853286"/>
                <a:gd name="connsiteX7" fmla="*/ 455545 w 633083"/>
                <a:gd name="connsiteY7" fmla="*/ 763829 h 853286"/>
                <a:gd name="connsiteX8" fmla="*/ 452793 w 633083"/>
                <a:gd name="connsiteY8" fmla="*/ 763829 h 853286"/>
                <a:gd name="connsiteX9" fmla="*/ 276630 w 633083"/>
                <a:gd name="connsiteY9" fmla="*/ 857416 h 853286"/>
                <a:gd name="connsiteX10" fmla="*/ 20644 w 633083"/>
                <a:gd name="connsiteY10" fmla="*/ 529864 h 853286"/>
                <a:gd name="connsiteX11" fmla="*/ 271125 w 633083"/>
                <a:gd name="connsiteY11" fmla="*/ 216074 h 853286"/>
                <a:gd name="connsiteX12" fmla="*/ 447288 w 633083"/>
                <a:gd name="connsiteY12" fmla="*/ 309661 h 853286"/>
                <a:gd name="connsiteX13" fmla="*/ 450040 w 633083"/>
                <a:gd name="connsiteY13" fmla="*/ 309661 h 853286"/>
                <a:gd name="connsiteX14" fmla="*/ 450040 w 633083"/>
                <a:gd name="connsiteY14" fmla="*/ 20644 h 853286"/>
                <a:gd name="connsiteX15" fmla="*/ 609688 w 633083"/>
                <a:gd name="connsiteY15" fmla="*/ 20644 h 853286"/>
                <a:gd name="connsiteX16" fmla="*/ 609688 w 633083"/>
                <a:gd name="connsiteY16" fmla="*/ 840901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33083" h="853286">
                  <a:moveTo>
                    <a:pt x="320671" y="725294"/>
                  </a:moveTo>
                  <a:cubicBezTo>
                    <a:pt x="422515" y="725294"/>
                    <a:pt x="461050" y="639965"/>
                    <a:pt x="461050" y="549131"/>
                  </a:cubicBezTo>
                  <a:cubicBezTo>
                    <a:pt x="461050" y="452793"/>
                    <a:pt x="433525" y="353701"/>
                    <a:pt x="323423" y="353701"/>
                  </a:cubicBezTo>
                  <a:cubicBezTo>
                    <a:pt x="221579" y="353701"/>
                    <a:pt x="188549" y="444535"/>
                    <a:pt x="188549" y="540874"/>
                  </a:cubicBezTo>
                  <a:cubicBezTo>
                    <a:pt x="188549" y="615192"/>
                    <a:pt x="216074" y="725294"/>
                    <a:pt x="320671" y="725294"/>
                  </a:cubicBezTo>
                  <a:moveTo>
                    <a:pt x="612440" y="840901"/>
                  </a:moveTo>
                  <a:lnTo>
                    <a:pt x="455545" y="840901"/>
                  </a:lnTo>
                  <a:lnTo>
                    <a:pt x="455545" y="763829"/>
                  </a:lnTo>
                  <a:lnTo>
                    <a:pt x="452793" y="763829"/>
                  </a:lnTo>
                  <a:cubicBezTo>
                    <a:pt x="414257" y="832643"/>
                    <a:pt x="342691" y="857416"/>
                    <a:pt x="276630" y="857416"/>
                  </a:cubicBezTo>
                  <a:cubicBezTo>
                    <a:pt x="97715" y="857416"/>
                    <a:pt x="20644" y="697769"/>
                    <a:pt x="20644" y="529864"/>
                  </a:cubicBezTo>
                  <a:cubicBezTo>
                    <a:pt x="20644" y="320671"/>
                    <a:pt x="139003" y="216074"/>
                    <a:pt x="271125" y="216074"/>
                  </a:cubicBezTo>
                  <a:cubicBezTo>
                    <a:pt x="372969" y="216074"/>
                    <a:pt x="422515" y="271125"/>
                    <a:pt x="447288" y="309661"/>
                  </a:cubicBezTo>
                  <a:lnTo>
                    <a:pt x="450040" y="309661"/>
                  </a:lnTo>
                  <a:lnTo>
                    <a:pt x="450040" y="20644"/>
                  </a:lnTo>
                  <a:lnTo>
                    <a:pt x="609688" y="20644"/>
                  </a:lnTo>
                  <a:lnTo>
                    <a:pt x="609688" y="840901"/>
                  </a:lnTo>
                  <a:close/>
                </a:path>
              </a:pathLst>
            </a:custGeom>
            <a:solidFill>
              <a:schemeClr val="bg1"/>
            </a:solidFill>
            <a:ln w="9525" cap="flat">
              <a:noFill/>
              <a:prstDash val="solid"/>
              <a:miter/>
            </a:ln>
          </p:spPr>
          <p:txBody>
            <a:bodyPr rtlCol="0" anchor="ctr"/>
            <a:lstStyle/>
            <a:p>
              <a:endParaRPr lang="en-GB" sz="3200"/>
            </a:p>
          </p:txBody>
        </p:sp>
      </p:grpSp>
    </p:spTree>
    <p:extLst>
      <p:ext uri="{BB962C8B-B14F-4D97-AF65-F5344CB8AC3E}">
        <p14:creationId xmlns:p14="http://schemas.microsoft.com/office/powerpoint/2010/main" val="296644011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D. Layout guid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301521868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65538"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588" y="1588"/>
                        <a:ext cx="1588" cy="1588"/>
                      </a:xfrm>
                      <a:prstGeom prst="rect">
                        <a:avLst/>
                      </a:prstGeom>
                    </p:spPr>
                  </p:pic>
                </p:oleObj>
              </mc:Fallback>
            </mc:AlternateContent>
          </a:graphicData>
        </a:graphic>
      </p:graphicFrame>
      <p:grpSp>
        <p:nvGrpSpPr>
          <p:cNvPr id="52" name="Group 51"/>
          <p:cNvGrpSpPr/>
          <p:nvPr userDrawn="1"/>
        </p:nvGrpSpPr>
        <p:grpSpPr>
          <a:xfrm>
            <a:off x="-600" y="-1"/>
            <a:ext cx="12193800" cy="6858001"/>
            <a:chOff x="-600" y="-1"/>
            <a:chExt cx="12193800" cy="6858001"/>
          </a:xfrm>
        </p:grpSpPr>
        <p:sp>
          <p:nvSpPr>
            <p:cNvPr id="53"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tx1"/>
                </a:solidFill>
                <a:latin typeface="+mn-lt"/>
                <a:ea typeface="+mn-ea"/>
                <a:cs typeface="+mn-cs"/>
                <a:sym typeface="+mn-lt"/>
              </a:endParaRPr>
            </a:p>
          </p:txBody>
        </p:sp>
        <p:grpSp>
          <p:nvGrpSpPr>
            <p:cNvPr id="54" name="Baselines / anchors"/>
            <p:cNvGrpSpPr/>
            <p:nvPr userDrawn="1"/>
          </p:nvGrpSpPr>
          <p:grpSpPr>
            <a:xfrm>
              <a:off x="-600" y="622800"/>
              <a:ext cx="12193200" cy="5536800"/>
              <a:chOff x="12623800" y="622800"/>
              <a:chExt cx="11176000" cy="5536800"/>
            </a:xfrm>
          </p:grpSpPr>
          <p:cxnSp>
            <p:nvCxnSpPr>
              <p:cNvPr id="81" name="Straight Connector 80"/>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57" name="Gutter space"/>
            <p:cNvGrpSpPr/>
            <p:nvPr userDrawn="1"/>
          </p:nvGrpSpPr>
          <p:grpSpPr>
            <a:xfrm>
              <a:off x="1277000" y="623550"/>
              <a:ext cx="9638000" cy="5537047"/>
              <a:chOff x="1277000" y="623550"/>
              <a:chExt cx="9638000" cy="5537047"/>
            </a:xfrm>
          </p:grpSpPr>
          <p:sp>
            <p:nvSpPr>
              <p:cNvPr id="70"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71"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72"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73"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74"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75"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76"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77"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78"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79"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80"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grpSp>
        <p:sp>
          <p:nvSpPr>
            <p:cNvPr id="58" name="Slide edges"/>
            <p:cNvSpPr>
              <a:spLock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75757"/>
                </a:solidFill>
                <a:effectLst/>
                <a:uLnTx/>
                <a:uFillTx/>
                <a:latin typeface="+mn-lt"/>
                <a:ea typeface="+mn-ea"/>
                <a:cs typeface="+mn-cs"/>
                <a:sym typeface="+mn-lt"/>
              </a:endParaRPr>
            </a:p>
          </p:txBody>
        </p:sp>
        <p:sp>
          <p:nvSpPr>
            <p:cNvPr id="59"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60"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grpSp>
          <p:nvGrpSpPr>
            <p:cNvPr id="61" name="Five column measure"/>
            <p:cNvGrpSpPr/>
            <p:nvPr userDrawn="1"/>
          </p:nvGrpSpPr>
          <p:grpSpPr>
            <a:xfrm>
              <a:off x="629400" y="5975122"/>
              <a:ext cx="10933200" cy="79536"/>
              <a:chOff x="629400" y="5975122"/>
              <a:chExt cx="10933200" cy="79536"/>
            </a:xfrm>
          </p:grpSpPr>
          <p:sp>
            <p:nvSpPr>
              <p:cNvPr id="65"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66"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67"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68"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69"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grpSp>
        <p:sp>
          <p:nvSpPr>
            <p:cNvPr id="62"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a:solidFill>
                  <a:schemeClr val="bg1"/>
                </a:solidFill>
                <a:latin typeface="+mn-lt"/>
                <a:ea typeface="+mn-ea"/>
                <a:cs typeface="+mn-cs"/>
                <a:sym typeface="+mn-lt"/>
              </a:endParaRPr>
            </a:p>
          </p:txBody>
        </p:sp>
        <p:sp>
          <p:nvSpPr>
            <p:cNvPr id="63" name="Footnote example"/>
            <p:cNvSpPr txBox="1"/>
            <p:nvPr/>
          </p:nvSpPr>
          <p:spPr>
            <a:xfrm>
              <a:off x="1980648" y="6144442"/>
              <a:ext cx="9030914" cy="415498"/>
            </a:xfrm>
            <a:prstGeom prst="rect">
              <a:avLst/>
            </a:prstGeom>
            <a:noFill/>
          </p:spPr>
          <p:txBody>
            <a:bodyPr wrap="square" lIns="0" tIns="0" rIns="0" bIns="0" rtlCol="0" anchor="b">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a:ln>
                    <a:noFill/>
                  </a:ln>
                  <a:solidFill>
                    <a:schemeClr val="bg1">
                      <a:lumMod val="50000"/>
                    </a:schemeClr>
                  </a:solidFill>
                  <a:effectLst/>
                  <a:uLnTx/>
                  <a:uFillTx/>
                  <a:latin typeface="+mn-lt"/>
                  <a:ea typeface="+mn-ea"/>
                  <a:cs typeface="+mn-cs"/>
                  <a:sym typeface="+mn-lt"/>
                </a:rPr>
                <a:t>1. xxxx  2. xxxx  3. xxxx</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a:ln>
                    <a:noFill/>
                  </a:ln>
                  <a:solidFill>
                    <a:schemeClr val="bg1">
                      <a:lumMod val="50000"/>
                    </a:schemeClr>
                  </a:solidFill>
                  <a:effectLst/>
                  <a:uLnTx/>
                  <a:uFillTx/>
                  <a:latin typeface="+mn-lt"/>
                  <a:ea typeface="+mn-ea"/>
                  <a:cs typeface="+mn-cs"/>
                  <a:sym typeface="+mn-lt"/>
                </a:rPr>
                <a:t>Note: List footnotes in numerical order. Footnote numbers are not bracketed. Use 10pt font. Do not put a period at the end of the note or the source</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a:ln>
                    <a:noFill/>
                  </a:ln>
                  <a:solidFill>
                    <a:schemeClr val="bg1">
                      <a:lumMod val="50000"/>
                    </a:schemeClr>
                  </a:solidFill>
                  <a:effectLst/>
                  <a:uLnTx/>
                  <a:uFillTx/>
                  <a:latin typeface="+mn-lt"/>
                  <a:ea typeface="+mn-ea"/>
                  <a:cs typeface="+mn-cs"/>
                  <a:sym typeface="+mn-lt"/>
                </a:rPr>
                <a:t>Source: Include a source for every chart that you use. Separate sources with a semicolon; BCG-related sources go at the end</a:t>
              </a:r>
            </a:p>
          </p:txBody>
        </p:sp>
        <p:sp>
          <p:nvSpPr>
            <p:cNvPr id="6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ea typeface="+mn-ea"/>
                  <a:cs typeface="+mn-cs"/>
                  <a:sym typeface="+mn-lt"/>
                </a:rPr>
                <a:t>Copyright © 2020 by Boston Consulting Group. All rights reserved.</a:t>
              </a:r>
            </a:p>
          </p:txBody>
        </p:sp>
      </p:grpSp>
    </p:spTree>
    <p:extLst>
      <p:ext uri="{BB962C8B-B14F-4D97-AF65-F5344CB8AC3E}">
        <p14:creationId xmlns:p14="http://schemas.microsoft.com/office/powerpoint/2010/main" val="162310335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preserve="1" userDrawn="1">
  <p:cSld name="Agenda Section Header Overview">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2555086488"/>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66562" name="think-cell Slide" r:id="rId5" imgW="270" imgH="270" progId="TCLayout.ActiveDocument.1">
                  <p:embed/>
                </p:oleObj>
              </mc:Choice>
              <mc:Fallback>
                <p:oleObj name="think-cell Slide" r:id="rId5" imgW="270" imgH="270" progId="TCLayout.ActiveDocument.1">
                  <p:embed/>
                  <p:pic>
                    <p:nvPicPr>
                      <p:cNvPr id="3" name="Object 2"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sp>
        <p:nvSpPr>
          <p:cNvPr id="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ea typeface="+mn-ea"/>
                <a:cs typeface="+mn-cs"/>
                <a:sym typeface="+mn-lt"/>
              </a:rPr>
              <a:t>Copyright © 2021 by Boston Consulting Group. All rights reserved.</a:t>
            </a:r>
          </a:p>
        </p:txBody>
      </p:sp>
      <p:sp>
        <p:nvSpPr>
          <p:cNvPr id="11" name="Rectangle 10"/>
          <p:cNvSpPr/>
          <p:nvPr userDrawn="1"/>
        </p:nvSpPr>
        <p:spPr bwMode="invGray">
          <a:xfrm>
            <a:off x="1388145" y="4691187"/>
            <a:ext cx="929337" cy="995874"/>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lnSpc>
                <a:spcPct val="95000"/>
              </a:lnSpc>
              <a:spcBef>
                <a:spcPts val="0"/>
              </a:spcBef>
              <a:spcAft>
                <a:spcPts val="0"/>
              </a:spcAft>
            </a:pPr>
            <a:endParaRPr lang="en-US" sz="2000">
              <a:solidFill>
                <a:prstClr val="white"/>
              </a:solidFill>
              <a:latin typeface="+mn-lt"/>
              <a:ea typeface="+mn-ea"/>
              <a:cs typeface="+mn-cs"/>
              <a:sym typeface="+mn-lt"/>
            </a:endParaRPr>
          </a:p>
        </p:txBody>
      </p:sp>
      <p:sp>
        <p:nvSpPr>
          <p:cNvPr id="12" name="Rectangle 11"/>
          <p:cNvSpPr/>
          <p:nvPr userDrawn="1">
            <p:custDataLst>
              <p:tags r:id="rId3"/>
            </p:custDataLst>
          </p:nvPr>
        </p:nvSpPr>
        <p:spPr>
          <a:xfrm>
            <a:off x="2509482" y="4691187"/>
            <a:ext cx="1570152" cy="1468176"/>
          </a:xfrm>
          <a:prstGeom prst="rect">
            <a:avLst/>
          </a:prstGeom>
          <a:noFill/>
          <a:ln w="9525" cmpd="sng">
            <a:solidFill>
              <a:srgbClr val="FFFFFF"/>
            </a:solidFill>
            <a:prstDash val="solid"/>
            <a:miter lim="800000"/>
          </a:ln>
          <a:extLst>
            <a:ext uri="{909E8E84-426E-40DD-AFC4-6F175D3DCCD1}">
              <a14:hiddenFill xmlns:a14="http://schemas.microsoft.com/office/drawing/2010/main">
                <a:solidFill>
                  <a:schemeClr val="tx1">
                    <a:lumMod val="60000"/>
                    <a:lumOff val="4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0000" rIns="182880" bIns="182880" numCol="1" spcCol="0" rtlCol="0" fromWordArt="0" anchor="t" anchorCtr="0" forceAA="0" compatLnSpc="1">
            <a:prstTxWarp prst="textNoShape">
              <a:avLst/>
            </a:prstTxWarp>
            <a:noAutofit/>
          </a:bodyPr>
          <a:lstStyle/>
          <a:p>
            <a:pPr>
              <a:lnSpc>
                <a:spcPct val="95000"/>
              </a:lnSpc>
            </a:pPr>
            <a:endParaRPr lang="en-US" sz="1200">
              <a:solidFill>
                <a:srgbClr val="FFFFFF"/>
              </a:solidFill>
              <a:latin typeface="+mn-lt"/>
              <a:ea typeface="+mn-ea"/>
              <a:cs typeface="+mn-cs"/>
              <a:sym typeface="+mn-lt"/>
            </a:endParaRPr>
          </a:p>
        </p:txBody>
      </p:sp>
      <p:sp>
        <p:nvSpPr>
          <p:cNvPr id="2" name="TextBox 1"/>
          <p:cNvSpPr txBox="1"/>
          <p:nvPr userDrawn="1"/>
        </p:nvSpPr>
        <p:spPr>
          <a:xfrm>
            <a:off x="630000" y="907197"/>
            <a:ext cx="3448800" cy="3488400"/>
          </a:xfrm>
          <a:prstGeom prst="rect">
            <a:avLst/>
          </a:prstGeom>
          <a:noFill/>
          <a:ln>
            <a:solidFill>
              <a:schemeClr val="bg1"/>
            </a:solidFill>
          </a:ln>
        </p:spPr>
        <p:txBody>
          <a:bodyPr wrap="square" lIns="612000" tIns="468000" rIns="0" bIns="0" rtlCol="0" anchor="t">
            <a:spAutoFit/>
          </a:bodyPr>
          <a:lstStyle/>
          <a:p>
            <a:pPr>
              <a:lnSpc>
                <a:spcPct val="90000"/>
              </a:lnSpc>
              <a:spcAft>
                <a:spcPts val="600"/>
              </a:spcAft>
            </a:pPr>
            <a:endParaRPr lang="en-US" sz="5400">
              <a:solidFill>
                <a:schemeClr val="bg1"/>
              </a:solidFill>
              <a:latin typeface="+mn-lt"/>
              <a:ea typeface="+mn-ea"/>
              <a:cs typeface="+mn-cs"/>
              <a:sym typeface="+mn-lt"/>
            </a:endParaRPr>
          </a:p>
        </p:txBody>
      </p:sp>
      <p:sp>
        <p:nvSpPr>
          <p:cNvPr id="10" name="TextBox 1"/>
          <p:cNvSpPr txBox="1"/>
          <p:nvPr userDrawn="1"/>
        </p:nvSpPr>
        <p:spPr>
          <a:xfrm>
            <a:off x="992129" y="1115416"/>
            <a:ext cx="2723823" cy="881780"/>
          </a:xfrm>
          <a:prstGeom prst="rect">
            <a:avLst/>
          </a:prstGeom>
          <a:noFill/>
        </p:spPr>
        <p:txBody>
          <a:bodyPr wrap="none" rtlCol="0">
            <a:spAutoFit/>
          </a:bodyPr>
          <a:lstStyle/>
          <a:p>
            <a:pPr algn="ctr" fontAlgn="auto">
              <a:lnSpc>
                <a:spcPct val="95000"/>
              </a:lnSpc>
              <a:spcBef>
                <a:spcPts val="0"/>
              </a:spcBef>
              <a:spcAft>
                <a:spcPts val="0"/>
              </a:spcAft>
            </a:pPr>
            <a:r>
              <a:rPr lang="en-US" sz="5400" b="1">
                <a:solidFill>
                  <a:schemeClr val="bg1"/>
                </a:solidFill>
                <a:latin typeface="+mn-lt"/>
                <a:ea typeface="+mn-ea"/>
                <a:cs typeface="+mn-cs"/>
                <a:sym typeface="+mn-lt"/>
              </a:rPr>
              <a:t>Agenda</a:t>
            </a:r>
          </a:p>
        </p:txBody>
      </p:sp>
    </p:spTree>
    <p:extLst>
      <p:ext uri="{BB962C8B-B14F-4D97-AF65-F5344CB8AC3E}">
        <p14:creationId xmlns:p14="http://schemas.microsoft.com/office/powerpoint/2010/main" val="102885049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preserve="1" userDrawn="1">
  <p:cSld name="Agenda Section Header">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3511498695"/>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67586" name="think-cell Slide" r:id="rId4" imgW="270" imgH="270" progId="TCLayout.ActiveDocument.1">
                  <p:embed/>
                </p:oleObj>
              </mc:Choice>
              <mc:Fallback>
                <p:oleObj name="think-cell Slide" r:id="rId4" imgW="270" imgH="270" progId="TCLayout.ActiveDocument.1">
                  <p:embed/>
                  <p:pic>
                    <p:nvPicPr>
                      <p:cNvPr id="3" name="Object 2"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sp>
        <p:nvSpPr>
          <p:cNvPr id="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ea typeface="+mn-ea"/>
                <a:cs typeface="+mn-cs"/>
                <a:sym typeface="+mn-lt"/>
              </a:rPr>
              <a:t>Copyright © 2021 by Boston Consulting Group. All rights reserved.</a:t>
            </a:r>
          </a:p>
        </p:txBody>
      </p:sp>
      <p:sp>
        <p:nvSpPr>
          <p:cNvPr id="10" name="Rectangle 9"/>
          <p:cNvSpPr/>
          <p:nvPr userDrawn="1"/>
        </p:nvSpPr>
        <p:spPr bwMode="white">
          <a:xfrm>
            <a:off x="1284743" y="1428131"/>
            <a:ext cx="947672" cy="947672"/>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a:solidFill>
                <a:schemeClr val="bg1"/>
              </a:solidFill>
              <a:latin typeface="+mn-lt"/>
              <a:ea typeface="+mn-ea"/>
              <a:cs typeface="+mn-cs"/>
              <a:sym typeface="+mn-lt"/>
            </a:endParaRPr>
          </a:p>
        </p:txBody>
      </p:sp>
      <p:sp>
        <p:nvSpPr>
          <p:cNvPr id="13" name="Rectangle 12"/>
          <p:cNvSpPr/>
          <p:nvPr userDrawn="1"/>
        </p:nvSpPr>
        <p:spPr>
          <a:xfrm>
            <a:off x="1285200" y="2667600"/>
            <a:ext cx="9619200" cy="3200400"/>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endParaRPr lang="en-US" sz="2000">
              <a:solidFill>
                <a:prstClr val="white"/>
              </a:solidFill>
              <a:latin typeface="+mn-lt"/>
              <a:ea typeface="+mn-ea"/>
              <a:cs typeface="+mn-cs"/>
              <a:sym typeface="+mn-lt"/>
            </a:endParaRPr>
          </a:p>
        </p:txBody>
      </p:sp>
    </p:spTree>
    <p:extLst>
      <p:ext uri="{BB962C8B-B14F-4D97-AF65-F5344CB8AC3E}">
        <p14:creationId xmlns:p14="http://schemas.microsoft.com/office/powerpoint/2010/main" val="287793034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preserve="1" userDrawn="1">
  <p:cSld name="Agenda Full Width Overview">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3422440816"/>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68610" name="think-cell Slide" r:id="rId4" imgW="270" imgH="270" progId="TCLayout.ActiveDocument.1">
                  <p:embed/>
                </p:oleObj>
              </mc:Choice>
              <mc:Fallback>
                <p:oleObj name="think-cell Slide" r:id="rId4" imgW="270" imgH="270" progId="TCLayout.ActiveDocument.1">
                  <p:embed/>
                  <p:pic>
                    <p:nvPicPr>
                      <p:cNvPr id="3" name="Object 2"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sp>
        <p:nvSpPr>
          <p:cNvPr id="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ea typeface="+mn-ea"/>
                <a:cs typeface="+mn-cs"/>
                <a:sym typeface="+mn-lt"/>
              </a:rPr>
              <a:t>Copyright © 2021 by Boston Consulting Group. All rights reserved.</a:t>
            </a:r>
          </a:p>
        </p:txBody>
      </p:sp>
      <p:sp>
        <p:nvSpPr>
          <p:cNvPr id="10" name="Title 1"/>
          <p:cNvSpPr txBox="1">
            <a:spLocks/>
          </p:cNvSpPr>
          <p:nvPr userDrawn="1"/>
        </p:nvSpPr>
        <p:spPr>
          <a:xfrm>
            <a:off x="630000" y="622800"/>
            <a:ext cx="7189998" cy="443198"/>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ct val="0"/>
              </a:spcBef>
              <a:spcAft>
                <a:spcPts val="0"/>
              </a:spcAft>
              <a:buNone/>
              <a:defRPr sz="3400" b="0" i="0" u="none" kern="1200" spc="0">
                <a:solidFill>
                  <a:schemeClr val="tx2">
                    <a:lumMod val="100000"/>
                  </a:schemeClr>
                </a:solidFill>
                <a:latin typeface="Trebuchet MS" panose="020B0603020202020204" pitchFamily="34" charset="0"/>
                <a:ea typeface="+mj-ea"/>
                <a:cs typeface="+mj-cs"/>
                <a:sym typeface="Trebuchet MS" panose="020B0603020202020204" pitchFamily="34" charset="0"/>
              </a:defRPr>
            </a:lvl1pPr>
          </a:lstStyle>
          <a:p>
            <a:r>
              <a:rPr lang="en-US" sz="3200" b="1">
                <a:solidFill>
                  <a:schemeClr val="bg1"/>
                </a:solidFill>
                <a:latin typeface="+mn-lt"/>
                <a:ea typeface="+mn-ea"/>
                <a:cs typeface="+mn-cs"/>
                <a:sym typeface="+mn-lt"/>
              </a:rPr>
              <a:t>Agenda</a:t>
            </a:r>
          </a:p>
        </p:txBody>
      </p:sp>
      <p:cxnSp>
        <p:nvCxnSpPr>
          <p:cNvPr id="13" name="Straight Connector 12"/>
          <p:cNvCxnSpPr/>
          <p:nvPr userDrawn="1"/>
        </p:nvCxnSpPr>
        <p:spPr bwMode="white">
          <a:xfrm>
            <a:off x="618898" y="1206000"/>
            <a:ext cx="11576304" cy="0"/>
          </a:xfrm>
          <a:prstGeom prst="line">
            <a:avLst/>
          </a:prstGeom>
          <a:ln w="9525" cmpd="sng">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6015361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preserve="1" userDrawn="1">
  <p:cSld name="Agenda Two-Thirds">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2259211613"/>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69634"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pic>
        <p:nvPicPr>
          <p:cNvPr id="10" name="Picture 9"/>
          <p:cNvPicPr>
            <a:picLocks noChangeAspect="1"/>
          </p:cNvPicPr>
          <p:nvPr userDrawn="1"/>
        </p:nvPicPr>
        <p:blipFill rotWithShape="1">
          <a:blip r:embed="rId6">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13" name="Rectangle 12"/>
          <p:cNvSpPr/>
          <p:nvPr userDrawn="1"/>
        </p:nvSpPr>
        <p:spPr bwMode="white">
          <a:xfrm>
            <a:off x="4080763" y="-1309"/>
            <a:ext cx="8111237" cy="6859309"/>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a:solidFill>
                <a:schemeClr val="bg1"/>
              </a:solidFill>
              <a:latin typeface="+mn-lt"/>
              <a:ea typeface="+mn-ea"/>
              <a:cs typeface="+mn-cs"/>
              <a:sym typeface="+mn-lt"/>
            </a:endParaRPr>
          </a:p>
        </p:txBody>
      </p:sp>
      <p:sp>
        <p:nvSpPr>
          <p:cNvPr id="16"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ea typeface="+mn-ea"/>
                <a:cs typeface="+mn-cs"/>
                <a:sym typeface="+mn-lt"/>
              </a:rPr>
              <a:t>Copyright © 2021 by Boston Consulting Group. All rights reserved.</a:t>
            </a: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lumMod val="50000"/>
                </a:schemeClr>
              </a:solidFill>
              <a:latin typeface="+mn-lt"/>
              <a:ea typeface="+mn-ea"/>
              <a:cs typeface="+mn-cs"/>
              <a:sym typeface="+mn-lt"/>
            </a:endParaRPr>
          </a:p>
        </p:txBody>
      </p:sp>
      <p:sp>
        <p:nvSpPr>
          <p:cNvPr id="17" name="TextBox 16"/>
          <p:cNvSpPr txBox="1"/>
          <p:nvPr userDrawn="1"/>
        </p:nvSpPr>
        <p:spPr>
          <a:xfrm>
            <a:off x="630000" y="3207715"/>
            <a:ext cx="1547143" cy="443198"/>
          </a:xfrm>
          <a:prstGeom prst="rect">
            <a:avLst/>
          </a:prstGeom>
          <a:noFill/>
        </p:spPr>
        <p:txBody>
          <a:bodyPr wrap="square" lIns="0" tIns="0" rIns="0" bIns="0" rtlCol="0" anchor="t">
            <a:spAutoFit/>
          </a:bodyPr>
          <a:lstStyle/>
          <a:p>
            <a:pPr>
              <a:lnSpc>
                <a:spcPct val="90000"/>
              </a:lnSpc>
              <a:spcAft>
                <a:spcPts val="600"/>
              </a:spcAft>
            </a:pPr>
            <a:r>
              <a:rPr lang="en-US" sz="3200" b="1">
                <a:solidFill>
                  <a:schemeClr val="bg1"/>
                </a:solidFill>
                <a:latin typeface="+mn-lt"/>
                <a:ea typeface="+mn-ea"/>
                <a:cs typeface="+mn-cs"/>
                <a:sym typeface="+mn-lt"/>
              </a:rPr>
              <a:t>Agenda</a:t>
            </a:r>
          </a:p>
        </p:txBody>
      </p:sp>
    </p:spTree>
    <p:extLst>
      <p:ext uri="{BB962C8B-B14F-4D97-AF65-F5344CB8AC3E}">
        <p14:creationId xmlns:p14="http://schemas.microsoft.com/office/powerpoint/2010/main" val="376262160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Agenda D. Section Header Overview">
    <p:bg>
      <p:bgPr>
        <a:solidFill>
          <a:srgbClr val="FFFFFF"/>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3330739319"/>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0658"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5"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ea typeface="+mn-ea"/>
                <a:cs typeface="+mn-cs"/>
                <a:sym typeface="+mn-lt"/>
              </a:rPr>
              <a:t>Copyright © 2021 by Boston Consulting Group. All rights reserved.</a:t>
            </a:r>
          </a:p>
        </p:txBody>
      </p:sp>
      <p:sp>
        <p:nvSpPr>
          <p:cNvPr id="8" name="Rectangle 7"/>
          <p:cNvSpPr/>
          <p:nvPr userDrawn="1"/>
        </p:nvSpPr>
        <p:spPr bwMode="invGray">
          <a:xfrm>
            <a:off x="1388145" y="4691187"/>
            <a:ext cx="929337" cy="995874"/>
          </a:xfrm>
          <a:prstGeom prst="rect">
            <a:avLst/>
          </a:prstGeom>
          <a:noFill/>
          <a:ln w="9525">
            <a:solidFill>
              <a:srgbClr val="6B80FF"/>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lnSpc>
                <a:spcPct val="95000"/>
              </a:lnSpc>
              <a:spcBef>
                <a:spcPts val="0"/>
              </a:spcBef>
              <a:spcAft>
                <a:spcPts val="0"/>
              </a:spcAft>
            </a:pPr>
            <a:endParaRPr lang="en-US" sz="2000">
              <a:solidFill>
                <a:prstClr val="white"/>
              </a:solidFill>
              <a:latin typeface="+mn-lt"/>
              <a:ea typeface="+mn-ea"/>
              <a:cs typeface="+mn-cs"/>
              <a:sym typeface="+mn-lt"/>
            </a:endParaRPr>
          </a:p>
        </p:txBody>
      </p:sp>
      <p:sp>
        <p:nvSpPr>
          <p:cNvPr id="10" name="Rectangle 9"/>
          <p:cNvSpPr/>
          <p:nvPr userDrawn="1">
            <p:custDataLst>
              <p:tags r:id="rId3"/>
            </p:custDataLst>
          </p:nvPr>
        </p:nvSpPr>
        <p:spPr>
          <a:xfrm>
            <a:off x="2509482" y="4691187"/>
            <a:ext cx="1570152" cy="1468176"/>
          </a:xfrm>
          <a:prstGeom prst="rect">
            <a:avLst/>
          </a:prstGeom>
          <a:noFill/>
          <a:ln w="9525" cmpd="sng">
            <a:solidFill>
              <a:srgbClr val="6B80FF"/>
            </a:solidFill>
            <a:prstDash val="solid"/>
            <a:miter lim="800000"/>
          </a:ln>
          <a:extLst>
            <a:ext uri="{909E8E84-426E-40DD-AFC4-6F175D3DCCD1}">
              <a14:hiddenFill xmlns:a14="http://schemas.microsoft.com/office/drawing/2010/main">
                <a:solidFill>
                  <a:schemeClr val="tx1">
                    <a:lumMod val="60000"/>
                    <a:lumOff val="4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0000" rIns="182880" bIns="182880" numCol="1" spcCol="0" rtlCol="0" fromWordArt="0" anchor="t" anchorCtr="0" forceAA="0" compatLnSpc="1">
            <a:prstTxWarp prst="textNoShape">
              <a:avLst/>
            </a:prstTxWarp>
            <a:noAutofit/>
          </a:bodyPr>
          <a:lstStyle/>
          <a:p>
            <a:pPr>
              <a:lnSpc>
                <a:spcPct val="95000"/>
              </a:lnSpc>
            </a:pPr>
            <a:endParaRPr lang="en-US" sz="1200">
              <a:solidFill>
                <a:srgbClr val="FFFFFF"/>
              </a:solidFill>
              <a:latin typeface="+mn-lt"/>
              <a:ea typeface="+mn-ea"/>
              <a:cs typeface="+mn-cs"/>
              <a:sym typeface="+mn-lt"/>
            </a:endParaRPr>
          </a:p>
        </p:txBody>
      </p:sp>
      <p:sp>
        <p:nvSpPr>
          <p:cNvPr id="11" name="TextBox 10"/>
          <p:cNvSpPr txBox="1"/>
          <p:nvPr userDrawn="1"/>
        </p:nvSpPr>
        <p:spPr>
          <a:xfrm>
            <a:off x="630000" y="907196"/>
            <a:ext cx="3448800" cy="3488400"/>
          </a:xfrm>
          <a:prstGeom prst="rect">
            <a:avLst/>
          </a:prstGeom>
          <a:noFill/>
          <a:ln>
            <a:solidFill>
              <a:srgbClr val="6B80FF"/>
            </a:solidFill>
          </a:ln>
        </p:spPr>
        <p:txBody>
          <a:bodyPr wrap="square" lIns="612000" tIns="468000" rIns="0" bIns="0" rtlCol="0" anchor="t">
            <a:spAutoFit/>
          </a:bodyPr>
          <a:lstStyle/>
          <a:p>
            <a:pPr>
              <a:lnSpc>
                <a:spcPct val="90000"/>
              </a:lnSpc>
              <a:spcAft>
                <a:spcPts val="600"/>
              </a:spcAft>
            </a:pPr>
            <a:endParaRPr lang="en-US" sz="5400">
              <a:solidFill>
                <a:schemeClr val="accent4"/>
              </a:solidFill>
              <a:latin typeface="+mn-lt"/>
              <a:ea typeface="+mn-ea"/>
              <a:cs typeface="+mn-cs"/>
              <a:sym typeface="+mn-lt"/>
            </a:endParaRPr>
          </a:p>
        </p:txBody>
      </p:sp>
      <p:sp>
        <p:nvSpPr>
          <p:cNvPr id="9" name="TextBox 1"/>
          <p:cNvSpPr txBox="1"/>
          <p:nvPr userDrawn="1"/>
        </p:nvSpPr>
        <p:spPr>
          <a:xfrm>
            <a:off x="992129" y="1115416"/>
            <a:ext cx="2723823" cy="881780"/>
          </a:xfrm>
          <a:prstGeom prst="rect">
            <a:avLst/>
          </a:prstGeom>
          <a:noFill/>
        </p:spPr>
        <p:txBody>
          <a:bodyPr wrap="none" rtlCol="0">
            <a:spAutoFit/>
          </a:bodyPr>
          <a:lstStyle>
            <a:defPPr>
              <a:defRPr lang="en-US"/>
            </a:defPPr>
            <a:lvl1pPr algn="ctr" fontAlgn="auto">
              <a:lnSpc>
                <a:spcPct val="95000"/>
              </a:lnSpc>
              <a:spcBef>
                <a:spcPts val="0"/>
              </a:spcBef>
              <a:spcAft>
                <a:spcPts val="0"/>
              </a:spcAft>
              <a:defRPr sz="5400">
                <a:solidFill>
                  <a:schemeClr val="accent4"/>
                </a:solidFill>
                <a:latin typeface="+mj-lt"/>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US" b="1">
                <a:solidFill>
                  <a:srgbClr val="6B80FF"/>
                </a:solidFill>
                <a:latin typeface="+mn-lt"/>
                <a:ea typeface="+mn-ea"/>
                <a:cs typeface="+mn-cs"/>
                <a:sym typeface="+mn-lt"/>
              </a:rPr>
              <a:t>Agenda</a:t>
            </a:r>
          </a:p>
        </p:txBody>
      </p:sp>
    </p:spTree>
    <p:extLst>
      <p:ext uri="{BB962C8B-B14F-4D97-AF65-F5344CB8AC3E}">
        <p14:creationId xmlns:p14="http://schemas.microsoft.com/office/powerpoint/2010/main" val="367596446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Agenda D. Section Header">
    <p:bg>
      <p:bgPr>
        <a:solidFill>
          <a:srgbClr val="FFFFFF"/>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2413724243"/>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1682"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5"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ea typeface="+mn-ea"/>
                <a:cs typeface="+mn-cs"/>
                <a:sym typeface="+mn-lt"/>
              </a:rPr>
              <a:t>Copyright © 2021 by Boston Consulting Group. All rights reserved.</a:t>
            </a:r>
          </a:p>
        </p:txBody>
      </p:sp>
      <p:sp>
        <p:nvSpPr>
          <p:cNvPr id="8" name="Rectangle 7"/>
          <p:cNvSpPr/>
          <p:nvPr userDrawn="1"/>
        </p:nvSpPr>
        <p:spPr bwMode="white">
          <a:xfrm>
            <a:off x="1284743" y="1428131"/>
            <a:ext cx="947672" cy="947672"/>
          </a:xfrm>
          <a:prstGeom prst="rect">
            <a:avLst/>
          </a:prstGeom>
          <a:noFill/>
          <a:ln w="9525">
            <a:solidFill>
              <a:srgbClr val="6B80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a:solidFill>
                <a:schemeClr val="bg1"/>
              </a:solidFill>
              <a:latin typeface="+mn-lt"/>
              <a:ea typeface="+mn-ea"/>
              <a:cs typeface="+mn-cs"/>
              <a:sym typeface="+mn-lt"/>
            </a:endParaRPr>
          </a:p>
        </p:txBody>
      </p:sp>
      <p:sp>
        <p:nvSpPr>
          <p:cNvPr id="10" name="Rectangle 9"/>
          <p:cNvSpPr/>
          <p:nvPr userDrawn="1"/>
        </p:nvSpPr>
        <p:spPr>
          <a:xfrm>
            <a:off x="1285200" y="2667600"/>
            <a:ext cx="9619200" cy="3200400"/>
          </a:xfrm>
          <a:prstGeom prst="rect">
            <a:avLst/>
          </a:prstGeom>
          <a:noFill/>
          <a:ln w="9525">
            <a:solidFill>
              <a:srgbClr val="6B80FF"/>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endParaRPr lang="en-US" sz="2000">
              <a:solidFill>
                <a:prstClr val="white"/>
              </a:solidFill>
              <a:latin typeface="+mn-lt"/>
              <a:ea typeface="+mn-ea"/>
              <a:cs typeface="+mn-cs"/>
              <a:sym typeface="+mn-lt"/>
            </a:endParaRPr>
          </a:p>
        </p:txBody>
      </p:sp>
    </p:spTree>
    <p:extLst>
      <p:ext uri="{BB962C8B-B14F-4D97-AF65-F5344CB8AC3E}">
        <p14:creationId xmlns:p14="http://schemas.microsoft.com/office/powerpoint/2010/main" val="136714105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Section header box">
    <p:bg bwMode="grayWhite">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userDrawn="1">
            <p:custDataLst>
              <p:tags r:id="rId2"/>
            </p:custDataLst>
            <p:extLst>
              <p:ext uri="{D42A27DB-BD31-4B8C-83A1-F6EECF244321}">
                <p14:modId xmlns:p14="http://schemas.microsoft.com/office/powerpoint/2010/main" val="52149886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8194" name="think-cell Slide" r:id="rId4" imgW="383" imgH="384" progId="TCLayout.ActiveDocument.1">
                  <p:embed/>
                </p:oleObj>
              </mc:Choice>
              <mc:Fallback>
                <p:oleObj name="think-cell Slide" r:id="rId4" imgW="383" imgH="384" progId="TCLayout.ActiveDocument.1">
                  <p:embed/>
                  <p:pic>
                    <p:nvPicPr>
                      <p:cNvPr id="6" name="Object 5"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Title 1"/>
          <p:cNvSpPr>
            <a:spLocks noGrp="1"/>
          </p:cNvSpPr>
          <p:nvPr>
            <p:ph type="title" hasCustomPrompt="1"/>
          </p:nvPr>
        </p:nvSpPr>
        <p:spPr bwMode="blackWhite">
          <a:xfrm>
            <a:off x="1284742" y="2668041"/>
            <a:ext cx="9620491" cy="3201026"/>
          </a:xfrm>
          <a:prstGeom prst="rect">
            <a:avLst/>
          </a:prstGeom>
          <a:ln w="9525">
            <a:solidFill>
              <a:schemeClr val="bg1"/>
            </a:solidFill>
          </a:ln>
        </p:spPr>
        <p:txBody>
          <a:bodyPr lIns="274320" tIns="274320" rIns="274320" bIns="137160"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j-ea"/>
                <a:cs typeface="+mj-cs"/>
                <a:sym typeface="+mj-lt"/>
              </a:defRPr>
            </a:lvl1pPr>
          </a:lstStyle>
          <a:p>
            <a:r>
              <a:rPr lang="en-US"/>
              <a:t>Click to add big statement text</a:t>
            </a:r>
          </a:p>
        </p:txBody>
      </p:sp>
      <p:sp>
        <p:nvSpPr>
          <p:cNvPr id="4" name="TextBox 3"/>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ea typeface="+mn-ea"/>
                <a:cs typeface="+mn-cs"/>
                <a:sym typeface="+mn-lt"/>
              </a:defRPr>
            </a:lvl1pPr>
          </a:lstStyle>
          <a:p>
            <a:endParaRPr lang="en-US"/>
          </a:p>
        </p:txBody>
      </p:sp>
      <p:sp>
        <p:nvSpPr>
          <p:cNvPr id="12"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ea typeface="+mn-ea"/>
                <a:cs typeface="+mn-cs"/>
                <a:sym typeface="+mn-lt"/>
              </a:rPr>
              <a:t>Copyright © 2021 by Boston Consulting Group. All rights reserved.</a:t>
            </a:r>
          </a:p>
        </p:txBody>
      </p:sp>
      <p:sp>
        <p:nvSpPr>
          <p:cNvPr id="59" name="Rectangle 58"/>
          <p:cNvSpPr/>
          <p:nvPr userDrawn="1"/>
        </p:nvSpPr>
        <p:spPr bwMode="white">
          <a:xfrm>
            <a:off x="1284743" y="1428131"/>
            <a:ext cx="947672" cy="947672"/>
          </a:xfrm>
          <a:prstGeom prst="rect">
            <a:avLst/>
          </a:prstGeom>
          <a:noFill/>
          <a:ln>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a:solidFill>
                <a:schemeClr val="bg1"/>
              </a:solidFill>
              <a:latin typeface="+mn-lt"/>
              <a:ea typeface="+mn-ea"/>
              <a:cs typeface="+mn-cs"/>
              <a:sym typeface="+mn-lt"/>
            </a:endParaRPr>
          </a:p>
        </p:txBody>
      </p:sp>
    </p:spTree>
    <p:extLst>
      <p:ext uri="{BB962C8B-B14F-4D97-AF65-F5344CB8AC3E}">
        <p14:creationId xmlns:p14="http://schemas.microsoft.com/office/powerpoint/2010/main" val="240796842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Agenda D. Full Width Overview">
    <p:bg>
      <p:bgPr>
        <a:solidFill>
          <a:srgbClr val="FFFFFF"/>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1940382973"/>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2706"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5"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ea typeface="+mn-ea"/>
                <a:cs typeface="+mn-cs"/>
                <a:sym typeface="+mn-lt"/>
              </a:rPr>
              <a:t>Copyright © 2021 by Boston Consulting Group. All rights reserved.</a:t>
            </a:r>
          </a:p>
        </p:txBody>
      </p:sp>
      <p:sp>
        <p:nvSpPr>
          <p:cNvPr id="7" name="Title 1"/>
          <p:cNvSpPr txBox="1">
            <a:spLocks/>
          </p:cNvSpPr>
          <p:nvPr userDrawn="1"/>
        </p:nvSpPr>
        <p:spPr>
          <a:xfrm>
            <a:off x="630000" y="622800"/>
            <a:ext cx="7189998" cy="387798"/>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ct val="0"/>
              </a:spcBef>
              <a:spcAft>
                <a:spcPts val="0"/>
              </a:spcAft>
              <a:buNone/>
              <a:defRPr sz="3400" b="0" i="0" u="none" kern="1200" spc="0">
                <a:solidFill>
                  <a:schemeClr val="tx2">
                    <a:lumMod val="100000"/>
                  </a:schemeClr>
                </a:solidFill>
                <a:latin typeface="Trebuchet MS" panose="020B0603020202020204" pitchFamily="34" charset="0"/>
                <a:ea typeface="+mj-ea"/>
                <a:cs typeface="+mj-cs"/>
                <a:sym typeface="Trebuchet MS" panose="020B0603020202020204" pitchFamily="34" charset="0"/>
              </a:defRPr>
            </a:lvl1pPr>
          </a:lstStyle>
          <a:p>
            <a:r>
              <a:rPr lang="en-US" sz="2800" b="1">
                <a:solidFill>
                  <a:srgbClr val="6B80FF"/>
                </a:solidFill>
                <a:latin typeface="+mn-lt"/>
                <a:ea typeface="+mn-ea"/>
                <a:cs typeface="+mn-cs"/>
                <a:sym typeface="+mn-lt"/>
              </a:rPr>
              <a:t>Agenda</a:t>
            </a:r>
          </a:p>
        </p:txBody>
      </p:sp>
      <p:cxnSp>
        <p:nvCxnSpPr>
          <p:cNvPr id="9" name="Straight Connector 8"/>
          <p:cNvCxnSpPr/>
          <p:nvPr userDrawn="1"/>
        </p:nvCxnSpPr>
        <p:spPr bwMode="white">
          <a:xfrm>
            <a:off x="618898" y="1206000"/>
            <a:ext cx="11576304" cy="0"/>
          </a:xfrm>
          <a:prstGeom prst="line">
            <a:avLst/>
          </a:prstGeom>
          <a:ln w="9525" cmpd="sng">
            <a:solidFill>
              <a:srgbClr val="6B80FF"/>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8415202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1.xml><?xml version="1.0" encoding="utf-8"?>
<p:sldLayout xmlns:a="http://schemas.openxmlformats.org/drawingml/2006/main" xmlns:r="http://schemas.openxmlformats.org/officeDocument/2006/relationships" xmlns:p="http://schemas.openxmlformats.org/presentationml/2006/main" showMasterSp="0" preserve="1" userDrawn="1">
  <p:cSld name="Agenda D. Two-Thirds">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4277812584"/>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3730"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pic>
        <p:nvPicPr>
          <p:cNvPr id="23" name="Picture 22"/>
          <p:cNvPicPr>
            <a:picLocks noChangeAspect="1"/>
          </p:cNvPicPr>
          <p:nvPr userDrawn="1"/>
        </p:nvPicPr>
        <p:blipFill rotWithShape="1">
          <a:blip r:embed="rId6">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26" name="Rectangle 25"/>
          <p:cNvSpPr/>
          <p:nvPr userDrawn="1"/>
        </p:nvSpPr>
        <p:spPr bwMode="ltGray">
          <a:xfrm>
            <a:off x="4080763" y="-1309"/>
            <a:ext cx="8111237" cy="685930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a:solidFill>
                <a:schemeClr val="bg1"/>
              </a:solidFill>
              <a:latin typeface="+mn-lt"/>
              <a:ea typeface="+mn-ea"/>
              <a:cs typeface="+mn-cs"/>
              <a:sym typeface="+mn-lt"/>
            </a:endParaRPr>
          </a:p>
        </p:txBody>
      </p:sp>
      <p:sp>
        <p:nvSpPr>
          <p:cNvPr id="2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ea typeface="+mn-ea"/>
                <a:cs typeface="+mn-cs"/>
                <a:sym typeface="+mn-lt"/>
              </a:rPr>
              <a:t>Copyright © 2021 by Boston Consulting Group. All rights reserved.</a:t>
            </a:r>
          </a:p>
        </p:txBody>
      </p:sp>
      <p:sp>
        <p:nvSpPr>
          <p:cNvPr id="28" name="TextBox 2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lumMod val="50000"/>
                </a:schemeClr>
              </a:solidFill>
              <a:latin typeface="+mn-lt"/>
              <a:ea typeface="+mn-ea"/>
              <a:cs typeface="+mn-cs"/>
              <a:sym typeface="+mn-lt"/>
            </a:endParaRPr>
          </a:p>
        </p:txBody>
      </p:sp>
      <p:sp>
        <p:nvSpPr>
          <p:cNvPr id="10" name="TextBox 9"/>
          <p:cNvSpPr txBox="1"/>
          <p:nvPr userDrawn="1"/>
        </p:nvSpPr>
        <p:spPr>
          <a:xfrm>
            <a:off x="630000" y="3262145"/>
            <a:ext cx="1313100" cy="387798"/>
          </a:xfrm>
          <a:prstGeom prst="rect">
            <a:avLst/>
          </a:prstGeom>
          <a:noFill/>
        </p:spPr>
        <p:txBody>
          <a:bodyPr wrap="square" lIns="0" tIns="0" rIns="0" bIns="0" rtlCol="0" anchor="t">
            <a:spAutoFit/>
          </a:bodyPr>
          <a:lstStyle/>
          <a:p>
            <a:pPr>
              <a:lnSpc>
                <a:spcPct val="90000"/>
              </a:lnSpc>
              <a:spcAft>
                <a:spcPts val="600"/>
              </a:spcAft>
            </a:pPr>
            <a:r>
              <a:rPr lang="en-US" sz="2800" b="1">
                <a:solidFill>
                  <a:schemeClr val="bg1"/>
                </a:solidFill>
                <a:latin typeface="+mn-lt"/>
                <a:ea typeface="+mn-ea"/>
                <a:cs typeface="+mn-cs"/>
                <a:sym typeface="+mn-lt"/>
              </a:rPr>
              <a:t>Agenda</a:t>
            </a:r>
          </a:p>
        </p:txBody>
      </p:sp>
    </p:spTree>
    <p:extLst>
      <p:ext uri="{BB962C8B-B14F-4D97-AF65-F5344CB8AC3E}">
        <p14:creationId xmlns:p14="http://schemas.microsoft.com/office/powerpoint/2010/main" val="373720625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2.xml><?xml version="1.0" encoding="utf-8"?>
<p:sldLayout xmlns:a="http://schemas.openxmlformats.org/drawingml/2006/main" xmlns:r="http://schemas.openxmlformats.org/officeDocument/2006/relationships" xmlns:p="http://schemas.openxmlformats.org/presentationml/2006/main" showMasterSp="0" preserve="1" userDrawn="1">
  <p:cSld name="Agenda D. Table of Contents">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1493864586"/>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4754"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13" name="Freeform 12"/>
          <p:cNvSpPr/>
          <p:nvPr/>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a:solidFill>
                <a:prstClr val="white"/>
              </a:solidFill>
              <a:latin typeface="+mn-lt"/>
              <a:ea typeface="+mn-ea"/>
              <a:cs typeface="+mn-cs"/>
              <a:sym typeface="+mn-lt"/>
            </a:endParaRPr>
          </a:p>
        </p:txBody>
      </p:sp>
      <p:sp>
        <p:nvSpPr>
          <p:cNvPr id="17" name="Freeform 12"/>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a:solidFill>
                <a:prstClr val="white"/>
              </a:solidFill>
              <a:latin typeface="+mn-lt"/>
              <a:ea typeface="+mn-ea"/>
              <a:cs typeface="+mn-cs"/>
              <a:sym typeface="+mn-lt"/>
            </a:endParaRPr>
          </a:p>
        </p:txBody>
      </p:sp>
      <p:sp>
        <p:nvSpPr>
          <p:cNvPr id="24"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ea typeface="+mn-ea"/>
                <a:cs typeface="+mn-cs"/>
                <a:sym typeface="+mn-lt"/>
              </a:rPr>
              <a:t>Copyright © 2021 by Boston Consulting Group. All rights reserved.</a:t>
            </a:r>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pic>
        <p:nvPicPr>
          <p:cNvPr id="9" name="Picture 8"/>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3108638" y="3586748"/>
            <a:ext cx="1365250" cy="3382962"/>
          </a:xfrm>
          <a:custGeom>
            <a:avLst/>
            <a:gdLst>
              <a:gd name="connsiteX0" fmla="*/ 942801 w 1365250"/>
              <a:gd name="connsiteY0" fmla="*/ 0 h 3382962"/>
              <a:gd name="connsiteX1" fmla="*/ 1365250 w 1365250"/>
              <a:gd name="connsiteY1" fmla="*/ 0 h 3382962"/>
              <a:gd name="connsiteX2" fmla="*/ 1365250 w 1365250"/>
              <a:gd name="connsiteY2" fmla="*/ 3382962 h 3382962"/>
              <a:gd name="connsiteX3" fmla="*/ 128720 w 1365250"/>
              <a:gd name="connsiteY3" fmla="*/ 3382962 h 3382962"/>
              <a:gd name="connsiteX4" fmla="*/ 0 w 1365250"/>
              <a:gd name="connsiteY4" fmla="*/ 0 h 3382962"/>
              <a:gd name="connsiteX5" fmla="*/ 929501 w 1365250"/>
              <a:gd name="connsiteY5" fmla="*/ 0 h 3382962"/>
              <a:gd name="connsiteX6" fmla="*/ 0 w 1365250"/>
              <a:gd name="connsiteY6" fmla="*/ 2860398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5250" h="3382962">
                <a:moveTo>
                  <a:pt x="942801" y="0"/>
                </a:moveTo>
                <a:lnTo>
                  <a:pt x="1365250" y="0"/>
                </a:lnTo>
                <a:lnTo>
                  <a:pt x="1365250" y="3382962"/>
                </a:lnTo>
                <a:lnTo>
                  <a:pt x="128720" y="3382962"/>
                </a:lnTo>
                <a:close/>
                <a:moveTo>
                  <a:pt x="0" y="0"/>
                </a:moveTo>
                <a:lnTo>
                  <a:pt x="929501" y="0"/>
                </a:lnTo>
                <a:lnTo>
                  <a:pt x="0" y="2860398"/>
                </a:lnTo>
                <a:close/>
              </a:path>
            </a:pathLst>
          </a:custGeom>
          <a:noFill/>
          <a:extLst>
            <a:ext uri="{909E8E84-426E-40DD-AFC4-6F175D3DCCD1}">
              <a14:hiddenFill xmlns:a14="http://schemas.microsoft.com/office/drawing/2010/main">
                <a:solidFill>
                  <a:srgbClr val="FFFFFF"/>
                </a:solidFill>
              </a14:hiddenFill>
            </a:ext>
          </a:extLst>
        </p:spPr>
      </p:pic>
      <p:sp>
        <p:nvSpPr>
          <p:cNvPr id="10" name="TextBox 9"/>
          <p:cNvSpPr txBox="1"/>
          <p:nvPr userDrawn="1"/>
        </p:nvSpPr>
        <p:spPr>
          <a:xfrm>
            <a:off x="630000" y="2577934"/>
            <a:ext cx="2938700" cy="1761764"/>
          </a:xfrm>
          <a:prstGeom prst="rect">
            <a:avLst/>
          </a:prstGeom>
          <a:noFill/>
        </p:spPr>
        <p:txBody>
          <a:bodyPr wrap="square" lIns="0" tIns="0" rIns="0" bIns="0" rtlCol="0" anchor="ctr">
            <a:spAutoFit/>
          </a:bodyPr>
          <a:lstStyle/>
          <a:p>
            <a:pPr marL="0" indent="0">
              <a:lnSpc>
                <a:spcPct val="106000"/>
              </a:lnSpc>
              <a:spcAft>
                <a:spcPts val="700"/>
              </a:spcAft>
              <a:buFontTx/>
              <a:buNone/>
            </a:pPr>
            <a:r>
              <a:rPr lang="en-US" sz="5400" b="1">
                <a:solidFill>
                  <a:srgbClr val="00148C"/>
                </a:solidFill>
                <a:latin typeface="+mn-lt"/>
                <a:ea typeface="+mn-ea"/>
                <a:cs typeface="+mn-cs"/>
                <a:sym typeface="+mn-lt"/>
              </a:rPr>
              <a:t>Table of contents</a:t>
            </a:r>
          </a:p>
        </p:txBody>
      </p:sp>
    </p:spTree>
    <p:extLst>
      <p:ext uri="{BB962C8B-B14F-4D97-AF65-F5344CB8AC3E}">
        <p14:creationId xmlns:p14="http://schemas.microsoft.com/office/powerpoint/2010/main" val="244762704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One column">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22CEB243-B829-4C97-A401-BD110E1083CA}"/>
              </a:ext>
            </a:extLst>
          </p:cNvPr>
          <p:cNvGraphicFramePr>
            <a:graphicFrameLocks noChangeAspect="1"/>
          </p:cNvGraphicFramePr>
          <p:nvPr userDrawn="1">
            <p:custDataLst>
              <p:tags r:id="rId2"/>
            </p:custDataLst>
            <p:extLst>
              <p:ext uri="{D42A27DB-BD31-4B8C-83A1-F6EECF244321}">
                <p14:modId xmlns:p14="http://schemas.microsoft.com/office/powerpoint/2010/main" val="311525023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75778" name="think-cell Slide" r:id="rId4" imgW="327" imgH="327" progId="TCLayout.ActiveDocument.1">
                  <p:embed/>
                </p:oleObj>
              </mc:Choice>
              <mc:Fallback>
                <p:oleObj name="think-cell Slide" r:id="rId4" imgW="327" imgH="327" progId="TCLayout.ActiveDocument.1">
                  <p:embed/>
                  <p:pic>
                    <p:nvPicPr>
                      <p:cNvPr id="4" name="Object 3" hidden="1">
                        <a:extLst>
                          <a:ext uri="{FF2B5EF4-FFF2-40B4-BE49-F238E27FC236}">
                            <a16:creationId xmlns:a16="http://schemas.microsoft.com/office/drawing/2014/main" id="{22CEB243-B829-4C97-A401-BD110E1083C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9" name="Text Placeholder 3">
            <a:extLst>
              <a:ext uri="{FF2B5EF4-FFF2-40B4-BE49-F238E27FC236}">
                <a16:creationId xmlns:a16="http://schemas.microsoft.com/office/drawing/2014/main" id="{1704110C-7FA9-42B8-8B3B-DA58E665BDCC}"/>
              </a:ext>
            </a:extLst>
          </p:cNvPr>
          <p:cNvSpPr>
            <a:spLocks noGrp="1"/>
          </p:cNvSpPr>
          <p:nvPr>
            <p:ph type="body" sz="quarter" idx="16"/>
          </p:nvPr>
        </p:nvSpPr>
        <p:spPr>
          <a:xfrm>
            <a:off x="628650" y="1416668"/>
            <a:ext cx="7194551" cy="2503249"/>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0" name="Footer Placeholder 2">
            <a:extLst>
              <a:ext uri="{FF2B5EF4-FFF2-40B4-BE49-F238E27FC236}">
                <a16:creationId xmlns:a16="http://schemas.microsoft.com/office/drawing/2014/main" id="{A415EBFD-084A-4878-8287-2E1A3FCE8DDE}"/>
              </a:ext>
            </a:extLst>
          </p:cNvPr>
          <p:cNvSpPr>
            <a:spLocks noGrp="1"/>
          </p:cNvSpPr>
          <p:nvPr>
            <p:ph type="ftr" sz="quarter" idx="10"/>
          </p:nvPr>
        </p:nvSpPr>
        <p:spPr>
          <a:xfrm>
            <a:off x="1917700" y="6330825"/>
            <a:ext cx="9322638" cy="215444"/>
          </a:xfrm>
          <a:prstGeom prst="rect">
            <a:avLst/>
          </a:prstGeom>
        </p:spPr>
        <p:txBody>
          <a:bodyPr wrap="square" lIns="0" tIns="0" rIns="0" bIns="0" anchor="b">
            <a:spAutoFit/>
          </a:bodyPr>
          <a:lstStyle>
            <a:defPPr>
              <a:defRPr lang="en-GB"/>
            </a:defPPr>
            <a:lvl1pPr marL="0" indent="0" algn="l" rtl="0" eaLnBrk="1" fontAlgn="base" hangingPunct="1">
              <a:spcBef>
                <a:spcPct val="0"/>
              </a:spcBef>
              <a:spcAft>
                <a:spcPts val="800"/>
              </a:spcAft>
              <a:buClr>
                <a:schemeClr val="tx1"/>
              </a:buClr>
              <a:buFontTx/>
              <a:buNone/>
              <a:defRPr lang="en-GB" sz="1400" b="0" dirty="0">
                <a:solidFill>
                  <a:schemeClr val="tx2"/>
                </a:solidFill>
                <a:latin typeface="+mn-lt"/>
                <a:ea typeface="+mn-ea"/>
                <a:cs typeface="+mn-cs"/>
              </a:defRPr>
            </a:lvl1pPr>
            <a:lvl2pPr marL="0" indent="0" algn="l" rtl="0" eaLnBrk="1" fontAlgn="base" hangingPunct="1">
              <a:spcBef>
                <a:spcPct val="0"/>
              </a:spcBef>
              <a:spcAft>
                <a:spcPts val="800"/>
              </a:spcAft>
              <a:buClr>
                <a:schemeClr val="tx1"/>
              </a:buClr>
              <a:buFontTx/>
              <a:buNone/>
              <a:defRPr sz="2400">
                <a:solidFill>
                  <a:schemeClr val="tx1"/>
                </a:solidFill>
                <a:latin typeface="+mn-lt"/>
                <a:ea typeface="+mn-ea"/>
              </a:defRPr>
            </a:lvl2pPr>
            <a:lvl3pPr marL="359991"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3pPr>
            <a:lvl4pPr marL="719982"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4pPr>
            <a:lvl5pPr marL="1079973"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5pPr>
            <a:lvl6pPr marL="0" indent="-359991" algn="l" rtl="0" eaLnBrk="1" fontAlgn="base" hangingPunct="1">
              <a:spcBef>
                <a:spcPct val="0"/>
              </a:spcBef>
              <a:spcAft>
                <a:spcPts val="800"/>
              </a:spcAft>
              <a:buClr>
                <a:schemeClr val="accent1"/>
              </a:buClr>
              <a:buFont typeface="+mj-lt"/>
              <a:buAutoNum type="arabicPeriod"/>
              <a:defRPr sz="2400">
                <a:solidFill>
                  <a:schemeClr val="tx1"/>
                </a:solidFill>
                <a:latin typeface="+mn-lt"/>
                <a:ea typeface="+mn-ea"/>
              </a:defRPr>
            </a:lvl6pPr>
            <a:lvl7pPr marL="719982" indent="-359991" algn="l" rtl="0" eaLnBrk="1" fontAlgn="base" hangingPunct="1">
              <a:spcBef>
                <a:spcPct val="0"/>
              </a:spcBef>
              <a:spcAft>
                <a:spcPts val="800"/>
              </a:spcAft>
              <a:buClr>
                <a:schemeClr val="accent1"/>
              </a:buClr>
              <a:buFont typeface="+mj-lt"/>
              <a:buAutoNum type="alphaLcPeriod"/>
              <a:defRPr sz="2400">
                <a:solidFill>
                  <a:schemeClr val="tx1"/>
                </a:solidFill>
                <a:latin typeface="+mn-lt"/>
                <a:ea typeface="+mn-ea"/>
              </a:defRPr>
            </a:lvl7pPr>
            <a:lvl8pPr marL="1079973" indent="-359991" algn="l" rtl="0" eaLnBrk="1" fontAlgn="base" hangingPunct="1">
              <a:spcBef>
                <a:spcPct val="0"/>
              </a:spcBef>
              <a:spcAft>
                <a:spcPts val="800"/>
              </a:spcAft>
              <a:buClr>
                <a:schemeClr val="accent1"/>
              </a:buClr>
              <a:buFont typeface="+mj-lt"/>
              <a:buAutoNum type="romanLcPeriod"/>
              <a:defRPr sz="2400">
                <a:solidFill>
                  <a:schemeClr val="tx1"/>
                </a:solidFill>
                <a:latin typeface="+mn-lt"/>
                <a:ea typeface="+mn-ea"/>
              </a:defRPr>
            </a:lvl8pPr>
            <a:lvl9pPr marL="0" indent="0" algn="l" rtl="0" eaLnBrk="1" fontAlgn="base" hangingPunct="1">
              <a:spcBef>
                <a:spcPct val="0"/>
              </a:spcBef>
              <a:spcAft>
                <a:spcPts val="800"/>
              </a:spcAft>
              <a:buClr>
                <a:schemeClr val="tx1"/>
              </a:buClr>
              <a:buFontTx/>
              <a:buNone/>
              <a:defRPr sz="3200">
                <a:solidFill>
                  <a:schemeClr val="accent2"/>
                </a:solidFill>
                <a:latin typeface="+mn-lt"/>
                <a:ea typeface="+mn-ea"/>
              </a:defRPr>
            </a:lvl9pPr>
          </a:lstStyle>
          <a:p>
            <a:pPr>
              <a:tabLst>
                <a:tab pos="1318651" algn="l"/>
              </a:tabLst>
            </a:pPr>
            <a:r>
              <a:rPr lang="fr-FR"/>
              <a:t>| [Insert document title] | [Insert date]</a:t>
            </a:r>
          </a:p>
        </p:txBody>
      </p:sp>
      <p:grpSp>
        <p:nvGrpSpPr>
          <p:cNvPr id="17" name="Group 16">
            <a:extLst>
              <a:ext uri="{FF2B5EF4-FFF2-40B4-BE49-F238E27FC236}">
                <a16:creationId xmlns:a16="http://schemas.microsoft.com/office/drawing/2014/main" id="{A308CCAE-A613-4894-962F-B9332D979AE1}"/>
              </a:ext>
            </a:extLst>
          </p:cNvPr>
          <p:cNvGrpSpPr/>
          <p:nvPr userDrawn="1"/>
        </p:nvGrpSpPr>
        <p:grpSpPr>
          <a:xfrm>
            <a:off x="12275233" y="1"/>
            <a:ext cx="2706315" cy="2781137"/>
            <a:chOff x="3528102" y="847657"/>
            <a:chExt cx="2029736" cy="2085853"/>
          </a:xfrm>
        </p:grpSpPr>
        <p:sp>
          <p:nvSpPr>
            <p:cNvPr id="18" name="Guidance note">
              <a:extLst>
                <a:ext uri="{FF2B5EF4-FFF2-40B4-BE49-F238E27FC236}">
                  <a16:creationId xmlns:a16="http://schemas.microsoft.com/office/drawing/2014/main" id="{753381CB-CFAD-4C37-9043-05C8A52380A7}"/>
                </a:ext>
              </a:extLst>
            </p:cNvPr>
            <p:cNvSpPr/>
            <p:nvPr/>
          </p:nvSpPr>
          <p:spPr>
            <a:xfrm>
              <a:off x="3528102" y="847657"/>
              <a:ext cx="2029736" cy="208585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19" name="Group 18">
              <a:extLst>
                <a:ext uri="{FF2B5EF4-FFF2-40B4-BE49-F238E27FC236}">
                  <a16:creationId xmlns:a16="http://schemas.microsoft.com/office/drawing/2014/main" id="{8FA04F91-854A-4895-BD97-24C8BB928F41}"/>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20" name="Picture 3">
                <a:extLst>
                  <a:ext uri="{FF2B5EF4-FFF2-40B4-BE49-F238E27FC236}">
                    <a16:creationId xmlns:a16="http://schemas.microsoft.com/office/drawing/2014/main" id="{9CABB711-E1AB-41A2-A779-C8967E1B901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26" name="Rounded Rectangle 20">
                <a:extLst>
                  <a:ext uri="{FF2B5EF4-FFF2-40B4-BE49-F238E27FC236}">
                    <a16:creationId xmlns:a16="http://schemas.microsoft.com/office/drawing/2014/main" id="{702CAAD7-0480-4B1D-A46C-986161320307}"/>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1219170" eaLnBrk="1" fontAlgn="auto" latinLnBrk="0" hangingPunct="1">
                  <a:lnSpc>
                    <a:spcPct val="100000"/>
                  </a:lnSpc>
                  <a:spcBef>
                    <a:spcPts val="0"/>
                  </a:spcBef>
                  <a:spcAft>
                    <a:spcPts val="364"/>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
        <p:nvSpPr>
          <p:cNvPr id="11" name="Footer Placeholder 1">
            <a:extLst>
              <a:ext uri="{FF2B5EF4-FFF2-40B4-BE49-F238E27FC236}">
                <a16:creationId xmlns:a16="http://schemas.microsoft.com/office/drawing/2014/main" id="{653F273E-4EFF-4364-A07C-5BB48464A8B0}"/>
              </a:ext>
            </a:extLst>
          </p:cNvPr>
          <p:cNvSpPr txBox="1">
            <a:spLocks/>
          </p:cNvSpPr>
          <p:nvPr userDrawn="1"/>
        </p:nvSpPr>
        <p:spPr>
          <a:xfrm>
            <a:off x="628650" y="6320501"/>
            <a:ext cx="1216077" cy="22576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1318651" algn="l"/>
              </a:tabLst>
            </a:pPr>
            <a:r>
              <a:rPr lang="en-GB" sz="1467" b="1">
                <a:solidFill>
                  <a:schemeClr val="tx2"/>
                </a:solidFill>
              </a:rPr>
              <a:t>National Grid </a:t>
            </a:r>
          </a:p>
        </p:txBody>
      </p:sp>
      <p:sp>
        <p:nvSpPr>
          <p:cNvPr id="12" name="Title 2">
            <a:extLst>
              <a:ext uri="{FF2B5EF4-FFF2-40B4-BE49-F238E27FC236}">
                <a16:creationId xmlns:a16="http://schemas.microsoft.com/office/drawing/2014/main" id="{1F3C584D-7657-4523-8973-96BF04F81C97}"/>
              </a:ext>
            </a:extLst>
          </p:cNvPr>
          <p:cNvSpPr>
            <a:spLocks noGrp="1"/>
          </p:cNvSpPr>
          <p:nvPr>
            <p:ph type="title"/>
          </p:nvPr>
        </p:nvSpPr>
        <p:spPr>
          <a:xfrm>
            <a:off x="628650" y="622800"/>
            <a:ext cx="7194551" cy="387798"/>
          </a:xfrm>
        </p:spPr>
        <p:txBody>
          <a:bodyPr vert="horz"/>
          <a:lstStyle/>
          <a:p>
            <a:r>
              <a:rPr lang="en-US"/>
              <a:t>Click to edit Master title style</a:t>
            </a:r>
            <a:endParaRPr lang="en-GB"/>
          </a:p>
        </p:txBody>
      </p:sp>
    </p:spTree>
    <p:extLst>
      <p:ext uri="{BB962C8B-B14F-4D97-AF65-F5344CB8AC3E}">
        <p14:creationId xmlns:p14="http://schemas.microsoft.com/office/powerpoint/2010/main" val="2896545075"/>
      </p:ext>
    </p:extLst>
  </p:cSld>
  <p:clrMapOvr>
    <a:masterClrMapping/>
  </p:clrMapOvr>
  <p:extLst>
    <p:ext uri="{DCECCB84-F9BA-43D5-87BE-67443E8EF086}">
      <p15:sldGuideLst xmlns:p15="http://schemas.microsoft.com/office/powerpoint/2012/main"/>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Two column">
    <p:spTree>
      <p:nvGrpSpPr>
        <p:cNvPr id="1" name=""/>
        <p:cNvGrpSpPr/>
        <p:nvPr/>
      </p:nvGrpSpPr>
      <p:grpSpPr>
        <a:xfrm>
          <a:off x="0" y="0"/>
          <a:ext cx="0" cy="0"/>
          <a:chOff x="0" y="0"/>
          <a:chExt cx="0" cy="0"/>
        </a:xfrm>
      </p:grpSpPr>
      <p:sp>
        <p:nvSpPr>
          <p:cNvPr id="13" name="Text Placeholder 3">
            <a:extLst>
              <a:ext uri="{FF2B5EF4-FFF2-40B4-BE49-F238E27FC236}">
                <a16:creationId xmlns:a16="http://schemas.microsoft.com/office/drawing/2014/main" id="{9F52CBFD-699B-45C5-A157-E323D3A6D5CC}"/>
              </a:ext>
            </a:extLst>
          </p:cNvPr>
          <p:cNvSpPr>
            <a:spLocks noGrp="1"/>
          </p:cNvSpPr>
          <p:nvPr>
            <p:ph type="body" sz="quarter" idx="16"/>
          </p:nvPr>
        </p:nvSpPr>
        <p:spPr>
          <a:xfrm>
            <a:off x="630000" y="1416668"/>
            <a:ext cx="5226817" cy="2503249"/>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4" name="Text Placeholder 3">
            <a:extLst>
              <a:ext uri="{FF2B5EF4-FFF2-40B4-BE49-F238E27FC236}">
                <a16:creationId xmlns:a16="http://schemas.microsoft.com/office/drawing/2014/main" id="{A54D8696-31B7-4DB8-B15D-873BDA46532E}"/>
              </a:ext>
            </a:extLst>
          </p:cNvPr>
          <p:cNvSpPr>
            <a:spLocks noGrp="1"/>
          </p:cNvSpPr>
          <p:nvPr>
            <p:ph type="body" sz="quarter" idx="17"/>
          </p:nvPr>
        </p:nvSpPr>
        <p:spPr>
          <a:xfrm>
            <a:off x="6335184" y="1416668"/>
            <a:ext cx="5228166" cy="2503249"/>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3" name="Title 2">
            <a:extLst>
              <a:ext uri="{FF2B5EF4-FFF2-40B4-BE49-F238E27FC236}">
                <a16:creationId xmlns:a16="http://schemas.microsoft.com/office/drawing/2014/main" id="{4042441E-8F2C-4081-9DA0-77F80225EC06}"/>
              </a:ext>
            </a:extLst>
          </p:cNvPr>
          <p:cNvSpPr>
            <a:spLocks noGrp="1"/>
          </p:cNvSpPr>
          <p:nvPr>
            <p:ph type="title"/>
          </p:nvPr>
        </p:nvSpPr>
        <p:spPr/>
        <p:txBody>
          <a:bodyPr/>
          <a:lstStyle/>
          <a:p>
            <a:r>
              <a:rPr lang="en-US"/>
              <a:t>Click to edit Master title style</a:t>
            </a:r>
            <a:endParaRPr lang="en-GB"/>
          </a:p>
        </p:txBody>
      </p:sp>
      <p:grpSp>
        <p:nvGrpSpPr>
          <p:cNvPr id="24" name="Group 23">
            <a:extLst>
              <a:ext uri="{FF2B5EF4-FFF2-40B4-BE49-F238E27FC236}">
                <a16:creationId xmlns:a16="http://schemas.microsoft.com/office/drawing/2014/main" id="{96800D90-E2FB-42D1-8CB6-1955ED546129}"/>
              </a:ext>
            </a:extLst>
          </p:cNvPr>
          <p:cNvGrpSpPr/>
          <p:nvPr userDrawn="1"/>
        </p:nvGrpSpPr>
        <p:grpSpPr>
          <a:xfrm>
            <a:off x="12275233" y="1"/>
            <a:ext cx="2706315" cy="2781137"/>
            <a:chOff x="3528102" y="847657"/>
            <a:chExt cx="2029736" cy="2085853"/>
          </a:xfrm>
        </p:grpSpPr>
        <p:sp>
          <p:nvSpPr>
            <p:cNvPr id="25" name="Guidance note">
              <a:extLst>
                <a:ext uri="{FF2B5EF4-FFF2-40B4-BE49-F238E27FC236}">
                  <a16:creationId xmlns:a16="http://schemas.microsoft.com/office/drawing/2014/main" id="{819ED999-6999-46F4-B7A1-EFF10837A570}"/>
                </a:ext>
              </a:extLst>
            </p:cNvPr>
            <p:cNvSpPr/>
            <p:nvPr/>
          </p:nvSpPr>
          <p:spPr>
            <a:xfrm>
              <a:off x="3528102" y="847657"/>
              <a:ext cx="2029736" cy="208585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26" name="Group 25">
              <a:extLst>
                <a:ext uri="{FF2B5EF4-FFF2-40B4-BE49-F238E27FC236}">
                  <a16:creationId xmlns:a16="http://schemas.microsoft.com/office/drawing/2014/main" id="{1B633B5A-3193-4605-B154-E0B8CB89CCB3}"/>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27" name="Picture 3">
                <a:extLst>
                  <a:ext uri="{FF2B5EF4-FFF2-40B4-BE49-F238E27FC236}">
                    <a16:creationId xmlns:a16="http://schemas.microsoft.com/office/drawing/2014/main" id="{585F499E-E2AE-40D1-BBDA-189BC79FDB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28" name="Rounded Rectangle 20">
                <a:extLst>
                  <a:ext uri="{FF2B5EF4-FFF2-40B4-BE49-F238E27FC236}">
                    <a16:creationId xmlns:a16="http://schemas.microsoft.com/office/drawing/2014/main" id="{752EE2C4-E482-438A-9070-A14C38B61464}"/>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1219170" eaLnBrk="1" fontAlgn="auto" latinLnBrk="0" hangingPunct="1">
                  <a:lnSpc>
                    <a:spcPct val="100000"/>
                  </a:lnSpc>
                  <a:spcBef>
                    <a:spcPts val="0"/>
                  </a:spcBef>
                  <a:spcAft>
                    <a:spcPts val="364"/>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
        <p:nvSpPr>
          <p:cNvPr id="12" name="Footer Placeholder 1">
            <a:extLst>
              <a:ext uri="{FF2B5EF4-FFF2-40B4-BE49-F238E27FC236}">
                <a16:creationId xmlns:a16="http://schemas.microsoft.com/office/drawing/2014/main" id="{CB4DD570-E658-4D34-8A0D-04C44DAB25E5}"/>
              </a:ext>
            </a:extLst>
          </p:cNvPr>
          <p:cNvSpPr txBox="1">
            <a:spLocks/>
          </p:cNvSpPr>
          <p:nvPr userDrawn="1"/>
        </p:nvSpPr>
        <p:spPr>
          <a:xfrm>
            <a:off x="628650" y="6320501"/>
            <a:ext cx="1216077" cy="22576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1318651" algn="l"/>
              </a:tabLst>
            </a:pPr>
            <a:r>
              <a:rPr lang="en-GB" sz="1467" b="1">
                <a:solidFill>
                  <a:schemeClr val="tx2"/>
                </a:solidFill>
              </a:rPr>
              <a:t>National Grid </a:t>
            </a:r>
          </a:p>
        </p:txBody>
      </p:sp>
      <p:sp>
        <p:nvSpPr>
          <p:cNvPr id="15" name="Footer Placeholder 2">
            <a:extLst>
              <a:ext uri="{FF2B5EF4-FFF2-40B4-BE49-F238E27FC236}">
                <a16:creationId xmlns:a16="http://schemas.microsoft.com/office/drawing/2014/main" id="{89D9CAE2-6C95-441D-8FFA-DD4A23348C3C}"/>
              </a:ext>
            </a:extLst>
          </p:cNvPr>
          <p:cNvSpPr>
            <a:spLocks noGrp="1"/>
          </p:cNvSpPr>
          <p:nvPr>
            <p:ph type="ftr" sz="quarter" idx="10"/>
          </p:nvPr>
        </p:nvSpPr>
        <p:spPr>
          <a:xfrm>
            <a:off x="1917700" y="6330825"/>
            <a:ext cx="9322638" cy="215444"/>
          </a:xfrm>
          <a:prstGeom prst="rect">
            <a:avLst/>
          </a:prstGeom>
        </p:spPr>
        <p:txBody>
          <a:bodyPr wrap="square" lIns="0" tIns="0" rIns="0" bIns="0" anchor="b">
            <a:spAutoFit/>
          </a:bodyPr>
          <a:lstStyle>
            <a:defPPr>
              <a:defRPr lang="en-GB"/>
            </a:defPPr>
            <a:lvl1pPr marL="0" indent="0" algn="l" rtl="0" eaLnBrk="1" fontAlgn="base" hangingPunct="1">
              <a:spcBef>
                <a:spcPct val="0"/>
              </a:spcBef>
              <a:spcAft>
                <a:spcPts val="800"/>
              </a:spcAft>
              <a:buClr>
                <a:schemeClr val="tx1"/>
              </a:buClr>
              <a:buFontTx/>
              <a:buNone/>
              <a:defRPr lang="en-GB" sz="1400" b="0" dirty="0">
                <a:solidFill>
                  <a:schemeClr val="tx2"/>
                </a:solidFill>
                <a:latin typeface="+mn-lt"/>
                <a:ea typeface="+mn-ea"/>
                <a:cs typeface="+mn-cs"/>
              </a:defRPr>
            </a:lvl1pPr>
            <a:lvl2pPr marL="0" indent="0" algn="l" rtl="0" eaLnBrk="1" fontAlgn="base" hangingPunct="1">
              <a:spcBef>
                <a:spcPct val="0"/>
              </a:spcBef>
              <a:spcAft>
                <a:spcPts val="800"/>
              </a:spcAft>
              <a:buClr>
                <a:schemeClr val="tx1"/>
              </a:buClr>
              <a:buFontTx/>
              <a:buNone/>
              <a:defRPr sz="2400">
                <a:solidFill>
                  <a:schemeClr val="tx1"/>
                </a:solidFill>
                <a:latin typeface="+mn-lt"/>
                <a:ea typeface="+mn-ea"/>
              </a:defRPr>
            </a:lvl2pPr>
            <a:lvl3pPr marL="359991"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3pPr>
            <a:lvl4pPr marL="719982"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4pPr>
            <a:lvl5pPr marL="1079973"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5pPr>
            <a:lvl6pPr marL="0" indent="-359991" algn="l" rtl="0" eaLnBrk="1" fontAlgn="base" hangingPunct="1">
              <a:spcBef>
                <a:spcPct val="0"/>
              </a:spcBef>
              <a:spcAft>
                <a:spcPts val="800"/>
              </a:spcAft>
              <a:buClr>
                <a:schemeClr val="accent1"/>
              </a:buClr>
              <a:buFont typeface="+mj-lt"/>
              <a:buAutoNum type="arabicPeriod"/>
              <a:defRPr sz="2400">
                <a:solidFill>
                  <a:schemeClr val="tx1"/>
                </a:solidFill>
                <a:latin typeface="+mn-lt"/>
                <a:ea typeface="+mn-ea"/>
              </a:defRPr>
            </a:lvl6pPr>
            <a:lvl7pPr marL="719982" indent="-359991" algn="l" rtl="0" eaLnBrk="1" fontAlgn="base" hangingPunct="1">
              <a:spcBef>
                <a:spcPct val="0"/>
              </a:spcBef>
              <a:spcAft>
                <a:spcPts val="800"/>
              </a:spcAft>
              <a:buClr>
                <a:schemeClr val="accent1"/>
              </a:buClr>
              <a:buFont typeface="+mj-lt"/>
              <a:buAutoNum type="alphaLcPeriod"/>
              <a:defRPr sz="2400">
                <a:solidFill>
                  <a:schemeClr val="tx1"/>
                </a:solidFill>
                <a:latin typeface="+mn-lt"/>
                <a:ea typeface="+mn-ea"/>
              </a:defRPr>
            </a:lvl7pPr>
            <a:lvl8pPr marL="1079973" indent="-359991" algn="l" rtl="0" eaLnBrk="1" fontAlgn="base" hangingPunct="1">
              <a:spcBef>
                <a:spcPct val="0"/>
              </a:spcBef>
              <a:spcAft>
                <a:spcPts val="800"/>
              </a:spcAft>
              <a:buClr>
                <a:schemeClr val="accent1"/>
              </a:buClr>
              <a:buFont typeface="+mj-lt"/>
              <a:buAutoNum type="romanLcPeriod"/>
              <a:defRPr sz="2400">
                <a:solidFill>
                  <a:schemeClr val="tx1"/>
                </a:solidFill>
                <a:latin typeface="+mn-lt"/>
                <a:ea typeface="+mn-ea"/>
              </a:defRPr>
            </a:lvl8pPr>
            <a:lvl9pPr marL="0" indent="0" algn="l" rtl="0" eaLnBrk="1" fontAlgn="base" hangingPunct="1">
              <a:spcBef>
                <a:spcPct val="0"/>
              </a:spcBef>
              <a:spcAft>
                <a:spcPts val="800"/>
              </a:spcAft>
              <a:buClr>
                <a:schemeClr val="tx1"/>
              </a:buClr>
              <a:buFontTx/>
              <a:buNone/>
              <a:defRPr sz="3200">
                <a:solidFill>
                  <a:schemeClr val="accent2"/>
                </a:solidFill>
                <a:latin typeface="+mn-lt"/>
                <a:ea typeface="+mn-ea"/>
              </a:defRPr>
            </a:lvl9pPr>
          </a:lstStyle>
          <a:p>
            <a:pPr>
              <a:tabLst>
                <a:tab pos="1318651" algn="l"/>
              </a:tabLst>
            </a:pPr>
            <a:r>
              <a:rPr lang="fr-FR"/>
              <a:t>| [Insert document title] | [Insert date]</a:t>
            </a:r>
          </a:p>
        </p:txBody>
      </p:sp>
    </p:spTree>
    <p:extLst>
      <p:ext uri="{BB962C8B-B14F-4D97-AF65-F5344CB8AC3E}">
        <p14:creationId xmlns:p14="http://schemas.microsoft.com/office/powerpoint/2010/main" val="320222076"/>
      </p:ext>
    </p:extLst>
  </p:cSld>
  <p:clrMapOvr>
    <a:masterClrMapping/>
  </p:clrMapOvr>
  <p:extLst>
    <p:ext uri="{DCECCB84-F9BA-43D5-87BE-67443E8EF086}">
      <p15:sldGuideLst xmlns:p15="http://schemas.microsoft.com/office/powerpoint/2012/main"/>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One column + image">
    <p:spTree>
      <p:nvGrpSpPr>
        <p:cNvPr id="1" name=""/>
        <p:cNvGrpSpPr/>
        <p:nvPr/>
      </p:nvGrpSpPr>
      <p:grpSpPr>
        <a:xfrm>
          <a:off x="0" y="0"/>
          <a:ext cx="0" cy="0"/>
          <a:chOff x="0" y="0"/>
          <a:chExt cx="0" cy="0"/>
        </a:xfrm>
      </p:grpSpPr>
      <p:sp>
        <p:nvSpPr>
          <p:cNvPr id="15" name="Text Placeholder 3">
            <a:extLst>
              <a:ext uri="{FF2B5EF4-FFF2-40B4-BE49-F238E27FC236}">
                <a16:creationId xmlns:a16="http://schemas.microsoft.com/office/drawing/2014/main" id="{D0C88B5B-AAF5-47BD-AD69-1EE3F9438DF2}"/>
              </a:ext>
            </a:extLst>
          </p:cNvPr>
          <p:cNvSpPr>
            <a:spLocks noGrp="1"/>
          </p:cNvSpPr>
          <p:nvPr>
            <p:ph type="body" sz="quarter" idx="16"/>
          </p:nvPr>
        </p:nvSpPr>
        <p:spPr>
          <a:xfrm>
            <a:off x="630000" y="1416668"/>
            <a:ext cx="5226817" cy="2503249"/>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Picture Placeholder 3">
            <a:extLst>
              <a:ext uri="{FF2B5EF4-FFF2-40B4-BE49-F238E27FC236}">
                <a16:creationId xmlns:a16="http://schemas.microsoft.com/office/drawing/2014/main" id="{C6AD82B2-07C2-46E9-9678-D1F4F1426BEA}"/>
              </a:ext>
            </a:extLst>
          </p:cNvPr>
          <p:cNvSpPr>
            <a:spLocks noGrp="1"/>
          </p:cNvSpPr>
          <p:nvPr>
            <p:ph type="pic" sz="quarter" idx="18" hasCustomPrompt="1"/>
          </p:nvPr>
        </p:nvSpPr>
        <p:spPr>
          <a:xfrm>
            <a:off x="6337301" y="1416051"/>
            <a:ext cx="5226049" cy="4605867"/>
          </a:xfrm>
          <a:solidFill>
            <a:schemeClr val="bg1">
              <a:lumMod val="95000"/>
            </a:schemeClr>
          </a:solidFill>
        </p:spPr>
        <p:txBody>
          <a:bodyPr anchor="ctr">
            <a:noAutofit/>
          </a:bodyPr>
          <a:lstStyle>
            <a:lvl1pPr algn="ctr">
              <a:defRPr/>
            </a:lvl1pPr>
          </a:lstStyle>
          <a:p>
            <a:r>
              <a:rPr lang="en-GB"/>
              <a:t>INSERT PICTURE</a:t>
            </a:r>
          </a:p>
        </p:txBody>
      </p:sp>
      <p:sp>
        <p:nvSpPr>
          <p:cNvPr id="2" name="Title 1">
            <a:extLst>
              <a:ext uri="{FF2B5EF4-FFF2-40B4-BE49-F238E27FC236}">
                <a16:creationId xmlns:a16="http://schemas.microsoft.com/office/drawing/2014/main" id="{96A9E21F-48B1-4B1C-A7BD-A425530A3B2D}"/>
              </a:ext>
            </a:extLst>
          </p:cNvPr>
          <p:cNvSpPr>
            <a:spLocks noGrp="1"/>
          </p:cNvSpPr>
          <p:nvPr>
            <p:ph type="title"/>
          </p:nvPr>
        </p:nvSpPr>
        <p:spPr/>
        <p:txBody>
          <a:bodyPr/>
          <a:lstStyle/>
          <a:p>
            <a:r>
              <a:rPr lang="en-US"/>
              <a:t>Click to edit Master title style</a:t>
            </a:r>
            <a:endParaRPr lang="en-GB"/>
          </a:p>
        </p:txBody>
      </p:sp>
      <p:grpSp>
        <p:nvGrpSpPr>
          <p:cNvPr id="33" name="Group 32">
            <a:extLst>
              <a:ext uri="{FF2B5EF4-FFF2-40B4-BE49-F238E27FC236}">
                <a16:creationId xmlns:a16="http://schemas.microsoft.com/office/drawing/2014/main" id="{DBC6F12F-E651-47EF-873C-C4BCFD73026C}"/>
              </a:ext>
            </a:extLst>
          </p:cNvPr>
          <p:cNvGrpSpPr/>
          <p:nvPr userDrawn="1"/>
        </p:nvGrpSpPr>
        <p:grpSpPr>
          <a:xfrm>
            <a:off x="12275233" y="1"/>
            <a:ext cx="2706315" cy="2781137"/>
            <a:chOff x="3528102" y="847657"/>
            <a:chExt cx="2029736" cy="2085853"/>
          </a:xfrm>
        </p:grpSpPr>
        <p:sp>
          <p:nvSpPr>
            <p:cNvPr id="34" name="Guidance note">
              <a:extLst>
                <a:ext uri="{FF2B5EF4-FFF2-40B4-BE49-F238E27FC236}">
                  <a16:creationId xmlns:a16="http://schemas.microsoft.com/office/drawing/2014/main" id="{F95C3436-B6EE-47A5-8CDF-DFC1CEE6A784}"/>
                </a:ext>
              </a:extLst>
            </p:cNvPr>
            <p:cNvSpPr/>
            <p:nvPr/>
          </p:nvSpPr>
          <p:spPr>
            <a:xfrm>
              <a:off x="3528102" y="847657"/>
              <a:ext cx="2029736" cy="208585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35" name="Group 34">
              <a:extLst>
                <a:ext uri="{FF2B5EF4-FFF2-40B4-BE49-F238E27FC236}">
                  <a16:creationId xmlns:a16="http://schemas.microsoft.com/office/drawing/2014/main" id="{F50E3572-442E-4063-AED5-829AB7EAA7C3}"/>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36" name="Picture 3">
                <a:extLst>
                  <a:ext uri="{FF2B5EF4-FFF2-40B4-BE49-F238E27FC236}">
                    <a16:creationId xmlns:a16="http://schemas.microsoft.com/office/drawing/2014/main" id="{97890FFF-8342-4E6A-B73E-44D0FCF7A2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37" name="Rounded Rectangle 20">
                <a:extLst>
                  <a:ext uri="{FF2B5EF4-FFF2-40B4-BE49-F238E27FC236}">
                    <a16:creationId xmlns:a16="http://schemas.microsoft.com/office/drawing/2014/main" id="{C5F8D64F-558B-4EE8-B969-C40A6125D25D}"/>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1219170" eaLnBrk="1" fontAlgn="auto" latinLnBrk="0" hangingPunct="1">
                  <a:lnSpc>
                    <a:spcPct val="100000"/>
                  </a:lnSpc>
                  <a:spcBef>
                    <a:spcPts val="0"/>
                  </a:spcBef>
                  <a:spcAft>
                    <a:spcPts val="364"/>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
        <p:nvSpPr>
          <p:cNvPr id="39" name="Round Diagonal Corner Rectangle 4">
            <a:extLst>
              <a:ext uri="{FF2B5EF4-FFF2-40B4-BE49-F238E27FC236}">
                <a16:creationId xmlns:a16="http://schemas.microsoft.com/office/drawing/2014/main" id="{DEEFE2A4-9E60-4329-8F38-C8621FA2D86F}"/>
              </a:ext>
            </a:extLst>
          </p:cNvPr>
          <p:cNvSpPr/>
          <p:nvPr userDrawn="1"/>
        </p:nvSpPr>
        <p:spPr>
          <a:xfrm>
            <a:off x="12275234" y="2853769"/>
            <a:ext cx="2707513" cy="2821899"/>
          </a:xfrm>
          <a:prstGeom prst="rect">
            <a:avLst/>
          </a:prstGeom>
          <a:solidFill>
            <a:sysClr val="window" lastClr="FFFFFF">
              <a:lumMod val="95000"/>
            </a:sysClr>
          </a:solidFill>
          <a:ln w="6350" cap="flat" cmpd="sng" algn="ctr">
            <a:noFill/>
            <a:prstDash val="solid"/>
            <a:miter lim="800000"/>
          </a:ln>
          <a:effectLst/>
        </p:spPr>
        <p:txBody>
          <a:bodyPr wrap="square" lIns="56184" tIns="56184" rIns="56184" bIns="56184" rtlCol="0" anchor="t" anchorCtr="0">
            <a:spAutoFit/>
          </a:bodyPr>
          <a:lstStyle/>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121917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Updating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sp>
        <p:nvSpPr>
          <p:cNvPr id="13" name="Footer Placeholder 1">
            <a:extLst>
              <a:ext uri="{FF2B5EF4-FFF2-40B4-BE49-F238E27FC236}">
                <a16:creationId xmlns:a16="http://schemas.microsoft.com/office/drawing/2014/main" id="{50B8192A-8850-4C09-8A3F-959D75702CC3}"/>
              </a:ext>
            </a:extLst>
          </p:cNvPr>
          <p:cNvSpPr txBox="1">
            <a:spLocks/>
          </p:cNvSpPr>
          <p:nvPr userDrawn="1"/>
        </p:nvSpPr>
        <p:spPr>
          <a:xfrm>
            <a:off x="628650" y="6320501"/>
            <a:ext cx="1216077" cy="22576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1318651" algn="l"/>
              </a:tabLst>
            </a:pPr>
            <a:r>
              <a:rPr lang="en-GB" sz="1467" b="1">
                <a:solidFill>
                  <a:schemeClr val="tx2"/>
                </a:solidFill>
              </a:rPr>
              <a:t>National Grid </a:t>
            </a:r>
          </a:p>
        </p:txBody>
      </p:sp>
      <p:sp>
        <p:nvSpPr>
          <p:cNvPr id="14" name="Footer Placeholder 2">
            <a:extLst>
              <a:ext uri="{FF2B5EF4-FFF2-40B4-BE49-F238E27FC236}">
                <a16:creationId xmlns:a16="http://schemas.microsoft.com/office/drawing/2014/main" id="{32347E09-4AF0-4997-981D-72E6D77440E4}"/>
              </a:ext>
            </a:extLst>
          </p:cNvPr>
          <p:cNvSpPr>
            <a:spLocks noGrp="1"/>
          </p:cNvSpPr>
          <p:nvPr>
            <p:ph type="ftr" sz="quarter" idx="10"/>
          </p:nvPr>
        </p:nvSpPr>
        <p:spPr>
          <a:xfrm>
            <a:off x="1917700" y="6330825"/>
            <a:ext cx="9322638" cy="215444"/>
          </a:xfrm>
          <a:prstGeom prst="rect">
            <a:avLst/>
          </a:prstGeom>
        </p:spPr>
        <p:txBody>
          <a:bodyPr wrap="square" lIns="0" tIns="0" rIns="0" bIns="0" anchor="b">
            <a:spAutoFit/>
          </a:bodyPr>
          <a:lstStyle>
            <a:defPPr>
              <a:defRPr lang="en-GB"/>
            </a:defPPr>
            <a:lvl1pPr marL="0" indent="0" algn="l" rtl="0" eaLnBrk="1" fontAlgn="base" hangingPunct="1">
              <a:spcBef>
                <a:spcPct val="0"/>
              </a:spcBef>
              <a:spcAft>
                <a:spcPts val="800"/>
              </a:spcAft>
              <a:buClr>
                <a:schemeClr val="tx1"/>
              </a:buClr>
              <a:buFontTx/>
              <a:buNone/>
              <a:defRPr lang="en-GB" sz="1400" b="0" dirty="0">
                <a:solidFill>
                  <a:schemeClr val="tx2"/>
                </a:solidFill>
                <a:latin typeface="+mn-lt"/>
                <a:ea typeface="+mn-ea"/>
                <a:cs typeface="+mn-cs"/>
              </a:defRPr>
            </a:lvl1pPr>
            <a:lvl2pPr marL="0" indent="0" algn="l" rtl="0" eaLnBrk="1" fontAlgn="base" hangingPunct="1">
              <a:spcBef>
                <a:spcPct val="0"/>
              </a:spcBef>
              <a:spcAft>
                <a:spcPts val="800"/>
              </a:spcAft>
              <a:buClr>
                <a:schemeClr val="tx1"/>
              </a:buClr>
              <a:buFontTx/>
              <a:buNone/>
              <a:defRPr sz="2400">
                <a:solidFill>
                  <a:schemeClr val="tx1"/>
                </a:solidFill>
                <a:latin typeface="+mn-lt"/>
                <a:ea typeface="+mn-ea"/>
              </a:defRPr>
            </a:lvl2pPr>
            <a:lvl3pPr marL="359991"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3pPr>
            <a:lvl4pPr marL="719982"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4pPr>
            <a:lvl5pPr marL="1079973"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5pPr>
            <a:lvl6pPr marL="0" indent="-359991" algn="l" rtl="0" eaLnBrk="1" fontAlgn="base" hangingPunct="1">
              <a:spcBef>
                <a:spcPct val="0"/>
              </a:spcBef>
              <a:spcAft>
                <a:spcPts val="800"/>
              </a:spcAft>
              <a:buClr>
                <a:schemeClr val="accent1"/>
              </a:buClr>
              <a:buFont typeface="+mj-lt"/>
              <a:buAutoNum type="arabicPeriod"/>
              <a:defRPr sz="2400">
                <a:solidFill>
                  <a:schemeClr val="tx1"/>
                </a:solidFill>
                <a:latin typeface="+mn-lt"/>
                <a:ea typeface="+mn-ea"/>
              </a:defRPr>
            </a:lvl6pPr>
            <a:lvl7pPr marL="719982" indent="-359991" algn="l" rtl="0" eaLnBrk="1" fontAlgn="base" hangingPunct="1">
              <a:spcBef>
                <a:spcPct val="0"/>
              </a:spcBef>
              <a:spcAft>
                <a:spcPts val="800"/>
              </a:spcAft>
              <a:buClr>
                <a:schemeClr val="accent1"/>
              </a:buClr>
              <a:buFont typeface="+mj-lt"/>
              <a:buAutoNum type="alphaLcPeriod"/>
              <a:defRPr sz="2400">
                <a:solidFill>
                  <a:schemeClr val="tx1"/>
                </a:solidFill>
                <a:latin typeface="+mn-lt"/>
                <a:ea typeface="+mn-ea"/>
              </a:defRPr>
            </a:lvl7pPr>
            <a:lvl8pPr marL="1079973" indent="-359991" algn="l" rtl="0" eaLnBrk="1" fontAlgn="base" hangingPunct="1">
              <a:spcBef>
                <a:spcPct val="0"/>
              </a:spcBef>
              <a:spcAft>
                <a:spcPts val="800"/>
              </a:spcAft>
              <a:buClr>
                <a:schemeClr val="accent1"/>
              </a:buClr>
              <a:buFont typeface="+mj-lt"/>
              <a:buAutoNum type="romanLcPeriod"/>
              <a:defRPr sz="2400">
                <a:solidFill>
                  <a:schemeClr val="tx1"/>
                </a:solidFill>
                <a:latin typeface="+mn-lt"/>
                <a:ea typeface="+mn-ea"/>
              </a:defRPr>
            </a:lvl8pPr>
            <a:lvl9pPr marL="0" indent="0" algn="l" rtl="0" eaLnBrk="1" fontAlgn="base" hangingPunct="1">
              <a:spcBef>
                <a:spcPct val="0"/>
              </a:spcBef>
              <a:spcAft>
                <a:spcPts val="800"/>
              </a:spcAft>
              <a:buClr>
                <a:schemeClr val="tx1"/>
              </a:buClr>
              <a:buFontTx/>
              <a:buNone/>
              <a:defRPr sz="3200">
                <a:solidFill>
                  <a:schemeClr val="accent2"/>
                </a:solidFill>
                <a:latin typeface="+mn-lt"/>
                <a:ea typeface="+mn-ea"/>
              </a:defRPr>
            </a:lvl9pPr>
          </a:lstStyle>
          <a:p>
            <a:pPr>
              <a:tabLst>
                <a:tab pos="1318651" algn="l"/>
              </a:tabLst>
            </a:pPr>
            <a:r>
              <a:rPr lang="fr-FR"/>
              <a:t>| [Insert document title] | [Insert date]</a:t>
            </a:r>
          </a:p>
        </p:txBody>
      </p:sp>
    </p:spTree>
    <p:extLst>
      <p:ext uri="{BB962C8B-B14F-4D97-AF65-F5344CB8AC3E}">
        <p14:creationId xmlns:p14="http://schemas.microsoft.com/office/powerpoint/2010/main" val="4189699712"/>
      </p:ext>
    </p:extLst>
  </p:cSld>
  <p:clrMapOvr>
    <a:masterClrMapping/>
  </p:clrMapOvr>
  <p:extLst>
    <p:ext uri="{DCECCB84-F9BA-43D5-87BE-67443E8EF086}">
      <p15:sldGuideLst xmlns:p15="http://schemas.microsoft.com/office/powerpoint/2012/main"/>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Two column + imag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C6AD82B2-07C2-46E9-9678-D1F4F1426BEA}"/>
              </a:ext>
            </a:extLst>
          </p:cNvPr>
          <p:cNvSpPr>
            <a:spLocks noGrp="1"/>
          </p:cNvSpPr>
          <p:nvPr>
            <p:ph type="pic" sz="quarter" idx="18" hasCustomPrompt="1"/>
          </p:nvPr>
        </p:nvSpPr>
        <p:spPr>
          <a:xfrm>
            <a:off x="8303685" y="1416051"/>
            <a:ext cx="3259665" cy="4605867"/>
          </a:xfrm>
          <a:solidFill>
            <a:schemeClr val="bg1">
              <a:lumMod val="95000"/>
            </a:schemeClr>
          </a:solidFill>
        </p:spPr>
        <p:txBody>
          <a:bodyPr anchor="ctr">
            <a:noAutofit/>
          </a:bodyPr>
          <a:lstStyle>
            <a:lvl1pPr algn="ctr">
              <a:defRPr/>
            </a:lvl1pPr>
          </a:lstStyle>
          <a:p>
            <a:r>
              <a:rPr lang="en-GB"/>
              <a:t>INSERT PICTURE</a:t>
            </a:r>
          </a:p>
        </p:txBody>
      </p:sp>
      <p:sp>
        <p:nvSpPr>
          <p:cNvPr id="2" name="Title 1">
            <a:extLst>
              <a:ext uri="{FF2B5EF4-FFF2-40B4-BE49-F238E27FC236}">
                <a16:creationId xmlns:a16="http://schemas.microsoft.com/office/drawing/2014/main" id="{96A9E21F-48B1-4B1C-A7BD-A425530A3B2D}"/>
              </a:ext>
            </a:extLst>
          </p:cNvPr>
          <p:cNvSpPr>
            <a:spLocks noGrp="1"/>
          </p:cNvSpPr>
          <p:nvPr>
            <p:ph type="title"/>
          </p:nvPr>
        </p:nvSpPr>
        <p:spPr/>
        <p:txBody>
          <a:bodyPr/>
          <a:lstStyle/>
          <a:p>
            <a:r>
              <a:rPr lang="en-US"/>
              <a:t>Click to edit Master title style</a:t>
            </a:r>
            <a:endParaRPr lang="en-GB"/>
          </a:p>
        </p:txBody>
      </p:sp>
      <p:sp>
        <p:nvSpPr>
          <p:cNvPr id="10" name="Text Placeholder 3">
            <a:extLst>
              <a:ext uri="{FF2B5EF4-FFF2-40B4-BE49-F238E27FC236}">
                <a16:creationId xmlns:a16="http://schemas.microsoft.com/office/drawing/2014/main" id="{A5B8ED1A-AF6F-4E25-AAB2-26D9DEBFF562}"/>
              </a:ext>
            </a:extLst>
          </p:cNvPr>
          <p:cNvSpPr>
            <a:spLocks noGrp="1"/>
          </p:cNvSpPr>
          <p:nvPr>
            <p:ph type="body" sz="quarter" idx="16"/>
          </p:nvPr>
        </p:nvSpPr>
        <p:spPr>
          <a:xfrm>
            <a:off x="630000" y="1416667"/>
            <a:ext cx="3259665" cy="2872581"/>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1" name="Text Placeholder 3">
            <a:extLst>
              <a:ext uri="{FF2B5EF4-FFF2-40B4-BE49-F238E27FC236}">
                <a16:creationId xmlns:a16="http://schemas.microsoft.com/office/drawing/2014/main" id="{34BB6730-51C5-4FB3-8052-D9905AB1484A}"/>
              </a:ext>
            </a:extLst>
          </p:cNvPr>
          <p:cNvSpPr>
            <a:spLocks noGrp="1"/>
          </p:cNvSpPr>
          <p:nvPr>
            <p:ph type="body" sz="quarter" idx="19"/>
          </p:nvPr>
        </p:nvSpPr>
        <p:spPr>
          <a:xfrm>
            <a:off x="4466843" y="1416667"/>
            <a:ext cx="3259665" cy="2872581"/>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grpSp>
        <p:nvGrpSpPr>
          <p:cNvPr id="14" name="Group 13">
            <a:extLst>
              <a:ext uri="{FF2B5EF4-FFF2-40B4-BE49-F238E27FC236}">
                <a16:creationId xmlns:a16="http://schemas.microsoft.com/office/drawing/2014/main" id="{566203AC-F147-41C5-B406-E8249CBBDB54}"/>
              </a:ext>
            </a:extLst>
          </p:cNvPr>
          <p:cNvGrpSpPr/>
          <p:nvPr userDrawn="1"/>
        </p:nvGrpSpPr>
        <p:grpSpPr>
          <a:xfrm>
            <a:off x="12275233" y="1"/>
            <a:ext cx="2706315" cy="2781137"/>
            <a:chOff x="3528102" y="847657"/>
            <a:chExt cx="2029736" cy="2085853"/>
          </a:xfrm>
        </p:grpSpPr>
        <p:sp>
          <p:nvSpPr>
            <p:cNvPr id="15" name="Guidance note">
              <a:extLst>
                <a:ext uri="{FF2B5EF4-FFF2-40B4-BE49-F238E27FC236}">
                  <a16:creationId xmlns:a16="http://schemas.microsoft.com/office/drawing/2014/main" id="{464C2E21-214C-4806-9F3E-C69A825582DD}"/>
                </a:ext>
              </a:extLst>
            </p:cNvPr>
            <p:cNvSpPr/>
            <p:nvPr/>
          </p:nvSpPr>
          <p:spPr>
            <a:xfrm>
              <a:off x="3528102" y="847657"/>
              <a:ext cx="2029736" cy="208585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16" name="Group 15">
              <a:extLst>
                <a:ext uri="{FF2B5EF4-FFF2-40B4-BE49-F238E27FC236}">
                  <a16:creationId xmlns:a16="http://schemas.microsoft.com/office/drawing/2014/main" id="{DE56EF6B-B396-42F9-B229-E1E18A219AB6}"/>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17" name="Picture 3">
                <a:extLst>
                  <a:ext uri="{FF2B5EF4-FFF2-40B4-BE49-F238E27FC236}">
                    <a16:creationId xmlns:a16="http://schemas.microsoft.com/office/drawing/2014/main" id="{8EB1562C-2ED4-4AC8-AFE4-22D14FADBF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22" name="Rounded Rectangle 20">
                <a:extLst>
                  <a:ext uri="{FF2B5EF4-FFF2-40B4-BE49-F238E27FC236}">
                    <a16:creationId xmlns:a16="http://schemas.microsoft.com/office/drawing/2014/main" id="{E1BE0287-66BC-469E-9977-A30B88F00C15}"/>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1219170" eaLnBrk="1" fontAlgn="auto" latinLnBrk="0" hangingPunct="1">
                  <a:lnSpc>
                    <a:spcPct val="100000"/>
                  </a:lnSpc>
                  <a:spcBef>
                    <a:spcPts val="0"/>
                  </a:spcBef>
                  <a:spcAft>
                    <a:spcPts val="364"/>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
        <p:nvSpPr>
          <p:cNvPr id="23" name="Round Diagonal Corner Rectangle 4">
            <a:extLst>
              <a:ext uri="{FF2B5EF4-FFF2-40B4-BE49-F238E27FC236}">
                <a16:creationId xmlns:a16="http://schemas.microsoft.com/office/drawing/2014/main" id="{529E9B37-4CA4-410B-848A-FE86FF6F9510}"/>
              </a:ext>
            </a:extLst>
          </p:cNvPr>
          <p:cNvSpPr/>
          <p:nvPr userDrawn="1"/>
        </p:nvSpPr>
        <p:spPr>
          <a:xfrm>
            <a:off x="12275234" y="2853769"/>
            <a:ext cx="2707513" cy="2821899"/>
          </a:xfrm>
          <a:prstGeom prst="rect">
            <a:avLst/>
          </a:prstGeom>
          <a:solidFill>
            <a:sysClr val="window" lastClr="FFFFFF">
              <a:lumMod val="95000"/>
            </a:sysClr>
          </a:solidFill>
          <a:ln w="6350" cap="flat" cmpd="sng" algn="ctr">
            <a:noFill/>
            <a:prstDash val="solid"/>
            <a:miter lim="800000"/>
          </a:ln>
          <a:effectLst/>
        </p:spPr>
        <p:txBody>
          <a:bodyPr wrap="square" lIns="56184" tIns="56184" rIns="56184" bIns="56184" rtlCol="0" anchor="t" anchorCtr="0">
            <a:spAutoFit/>
          </a:bodyPr>
          <a:lstStyle/>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121917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Updating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sp>
        <p:nvSpPr>
          <p:cNvPr id="18" name="Footer Placeholder 1">
            <a:extLst>
              <a:ext uri="{FF2B5EF4-FFF2-40B4-BE49-F238E27FC236}">
                <a16:creationId xmlns:a16="http://schemas.microsoft.com/office/drawing/2014/main" id="{80652E64-D36D-40B6-88DA-8190503E5AE9}"/>
              </a:ext>
            </a:extLst>
          </p:cNvPr>
          <p:cNvSpPr txBox="1">
            <a:spLocks/>
          </p:cNvSpPr>
          <p:nvPr userDrawn="1"/>
        </p:nvSpPr>
        <p:spPr>
          <a:xfrm>
            <a:off x="628650" y="6320501"/>
            <a:ext cx="1216077" cy="22576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1318651" algn="l"/>
              </a:tabLst>
            </a:pPr>
            <a:r>
              <a:rPr lang="en-GB" sz="1467" b="1">
                <a:solidFill>
                  <a:schemeClr val="tx2"/>
                </a:solidFill>
              </a:rPr>
              <a:t>National Grid </a:t>
            </a:r>
          </a:p>
        </p:txBody>
      </p:sp>
      <p:sp>
        <p:nvSpPr>
          <p:cNvPr id="19" name="Footer Placeholder 2">
            <a:extLst>
              <a:ext uri="{FF2B5EF4-FFF2-40B4-BE49-F238E27FC236}">
                <a16:creationId xmlns:a16="http://schemas.microsoft.com/office/drawing/2014/main" id="{8DECEE90-CA83-436B-95B3-BF8F3185EFF3}"/>
              </a:ext>
            </a:extLst>
          </p:cNvPr>
          <p:cNvSpPr>
            <a:spLocks noGrp="1"/>
          </p:cNvSpPr>
          <p:nvPr>
            <p:ph type="ftr" sz="quarter" idx="10"/>
          </p:nvPr>
        </p:nvSpPr>
        <p:spPr>
          <a:xfrm>
            <a:off x="1917700" y="6330825"/>
            <a:ext cx="9322638" cy="215444"/>
          </a:xfrm>
          <a:prstGeom prst="rect">
            <a:avLst/>
          </a:prstGeom>
        </p:spPr>
        <p:txBody>
          <a:bodyPr wrap="square" lIns="0" tIns="0" rIns="0" bIns="0" anchor="b">
            <a:spAutoFit/>
          </a:bodyPr>
          <a:lstStyle>
            <a:defPPr>
              <a:defRPr lang="en-GB"/>
            </a:defPPr>
            <a:lvl1pPr marL="0" indent="0" algn="l" rtl="0" eaLnBrk="1" fontAlgn="base" hangingPunct="1">
              <a:spcBef>
                <a:spcPct val="0"/>
              </a:spcBef>
              <a:spcAft>
                <a:spcPts val="800"/>
              </a:spcAft>
              <a:buClr>
                <a:schemeClr val="tx1"/>
              </a:buClr>
              <a:buFontTx/>
              <a:buNone/>
              <a:defRPr lang="en-GB" sz="1400" b="0" dirty="0">
                <a:solidFill>
                  <a:schemeClr val="tx2"/>
                </a:solidFill>
                <a:latin typeface="+mn-lt"/>
                <a:ea typeface="+mn-ea"/>
                <a:cs typeface="+mn-cs"/>
              </a:defRPr>
            </a:lvl1pPr>
            <a:lvl2pPr marL="0" indent="0" algn="l" rtl="0" eaLnBrk="1" fontAlgn="base" hangingPunct="1">
              <a:spcBef>
                <a:spcPct val="0"/>
              </a:spcBef>
              <a:spcAft>
                <a:spcPts val="800"/>
              </a:spcAft>
              <a:buClr>
                <a:schemeClr val="tx1"/>
              </a:buClr>
              <a:buFontTx/>
              <a:buNone/>
              <a:defRPr sz="2400">
                <a:solidFill>
                  <a:schemeClr val="tx1"/>
                </a:solidFill>
                <a:latin typeface="+mn-lt"/>
                <a:ea typeface="+mn-ea"/>
              </a:defRPr>
            </a:lvl2pPr>
            <a:lvl3pPr marL="359991"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3pPr>
            <a:lvl4pPr marL="719982"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4pPr>
            <a:lvl5pPr marL="1079973"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5pPr>
            <a:lvl6pPr marL="0" indent="-359991" algn="l" rtl="0" eaLnBrk="1" fontAlgn="base" hangingPunct="1">
              <a:spcBef>
                <a:spcPct val="0"/>
              </a:spcBef>
              <a:spcAft>
                <a:spcPts val="800"/>
              </a:spcAft>
              <a:buClr>
                <a:schemeClr val="accent1"/>
              </a:buClr>
              <a:buFont typeface="+mj-lt"/>
              <a:buAutoNum type="arabicPeriod"/>
              <a:defRPr sz="2400">
                <a:solidFill>
                  <a:schemeClr val="tx1"/>
                </a:solidFill>
                <a:latin typeface="+mn-lt"/>
                <a:ea typeface="+mn-ea"/>
              </a:defRPr>
            </a:lvl6pPr>
            <a:lvl7pPr marL="719982" indent="-359991" algn="l" rtl="0" eaLnBrk="1" fontAlgn="base" hangingPunct="1">
              <a:spcBef>
                <a:spcPct val="0"/>
              </a:spcBef>
              <a:spcAft>
                <a:spcPts val="800"/>
              </a:spcAft>
              <a:buClr>
                <a:schemeClr val="accent1"/>
              </a:buClr>
              <a:buFont typeface="+mj-lt"/>
              <a:buAutoNum type="alphaLcPeriod"/>
              <a:defRPr sz="2400">
                <a:solidFill>
                  <a:schemeClr val="tx1"/>
                </a:solidFill>
                <a:latin typeface="+mn-lt"/>
                <a:ea typeface="+mn-ea"/>
              </a:defRPr>
            </a:lvl7pPr>
            <a:lvl8pPr marL="1079973" indent="-359991" algn="l" rtl="0" eaLnBrk="1" fontAlgn="base" hangingPunct="1">
              <a:spcBef>
                <a:spcPct val="0"/>
              </a:spcBef>
              <a:spcAft>
                <a:spcPts val="800"/>
              </a:spcAft>
              <a:buClr>
                <a:schemeClr val="accent1"/>
              </a:buClr>
              <a:buFont typeface="+mj-lt"/>
              <a:buAutoNum type="romanLcPeriod"/>
              <a:defRPr sz="2400">
                <a:solidFill>
                  <a:schemeClr val="tx1"/>
                </a:solidFill>
                <a:latin typeface="+mn-lt"/>
                <a:ea typeface="+mn-ea"/>
              </a:defRPr>
            </a:lvl8pPr>
            <a:lvl9pPr marL="0" indent="0" algn="l" rtl="0" eaLnBrk="1" fontAlgn="base" hangingPunct="1">
              <a:spcBef>
                <a:spcPct val="0"/>
              </a:spcBef>
              <a:spcAft>
                <a:spcPts val="800"/>
              </a:spcAft>
              <a:buClr>
                <a:schemeClr val="tx1"/>
              </a:buClr>
              <a:buFontTx/>
              <a:buNone/>
              <a:defRPr sz="3200">
                <a:solidFill>
                  <a:schemeClr val="accent2"/>
                </a:solidFill>
                <a:latin typeface="+mn-lt"/>
                <a:ea typeface="+mn-ea"/>
              </a:defRPr>
            </a:lvl9pPr>
          </a:lstStyle>
          <a:p>
            <a:pPr>
              <a:tabLst>
                <a:tab pos="1318651" algn="l"/>
              </a:tabLst>
            </a:pPr>
            <a:r>
              <a:rPr lang="fr-FR"/>
              <a:t>| [Insert document title] | [Insert date]</a:t>
            </a:r>
          </a:p>
        </p:txBody>
      </p:sp>
    </p:spTree>
    <p:extLst>
      <p:ext uri="{BB962C8B-B14F-4D97-AF65-F5344CB8AC3E}">
        <p14:creationId xmlns:p14="http://schemas.microsoft.com/office/powerpoint/2010/main" val="4150819263"/>
      </p:ext>
    </p:extLst>
  </p:cSld>
  <p:clrMapOvr>
    <a:masterClrMapping/>
  </p:clrMapOvr>
  <p:extLst>
    <p:ext uri="{DCECCB84-F9BA-43D5-87BE-67443E8EF086}">
      <p15:sldGuideLst xmlns:p15="http://schemas.microsoft.com/office/powerpoint/2012/main"/>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Three column">
    <p:spTree>
      <p:nvGrpSpPr>
        <p:cNvPr id="1" name=""/>
        <p:cNvGrpSpPr/>
        <p:nvPr/>
      </p:nvGrpSpPr>
      <p:grpSpPr>
        <a:xfrm>
          <a:off x="0" y="0"/>
          <a:ext cx="0" cy="0"/>
          <a:chOff x="0" y="0"/>
          <a:chExt cx="0" cy="0"/>
        </a:xfrm>
      </p:grpSpPr>
      <p:sp>
        <p:nvSpPr>
          <p:cNvPr id="14" name="Text Placeholder 3">
            <a:extLst>
              <a:ext uri="{FF2B5EF4-FFF2-40B4-BE49-F238E27FC236}">
                <a16:creationId xmlns:a16="http://schemas.microsoft.com/office/drawing/2014/main" id="{0930CD1D-A41A-4185-9CFA-885F60C5B505}"/>
              </a:ext>
            </a:extLst>
          </p:cNvPr>
          <p:cNvSpPr>
            <a:spLocks noGrp="1"/>
          </p:cNvSpPr>
          <p:nvPr>
            <p:ph type="body" sz="quarter" idx="16"/>
          </p:nvPr>
        </p:nvSpPr>
        <p:spPr>
          <a:xfrm>
            <a:off x="630000" y="1416667"/>
            <a:ext cx="3258069" cy="2872581"/>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5" name="Text Placeholder 3">
            <a:extLst>
              <a:ext uri="{FF2B5EF4-FFF2-40B4-BE49-F238E27FC236}">
                <a16:creationId xmlns:a16="http://schemas.microsoft.com/office/drawing/2014/main" id="{05C4283E-702E-4783-AE1B-598C33ABADE3}"/>
              </a:ext>
            </a:extLst>
          </p:cNvPr>
          <p:cNvSpPr>
            <a:spLocks noGrp="1"/>
          </p:cNvSpPr>
          <p:nvPr>
            <p:ph type="body" sz="quarter" idx="18"/>
          </p:nvPr>
        </p:nvSpPr>
        <p:spPr>
          <a:xfrm>
            <a:off x="4467641" y="1416667"/>
            <a:ext cx="3258069" cy="2872581"/>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6" name="Text Placeholder 4">
            <a:extLst>
              <a:ext uri="{FF2B5EF4-FFF2-40B4-BE49-F238E27FC236}">
                <a16:creationId xmlns:a16="http://schemas.microsoft.com/office/drawing/2014/main" id="{C5ABD336-6DA0-4C14-8548-610B7CB3FDD3}"/>
              </a:ext>
            </a:extLst>
          </p:cNvPr>
          <p:cNvSpPr>
            <a:spLocks noGrp="1"/>
          </p:cNvSpPr>
          <p:nvPr>
            <p:ph type="body" sz="quarter" idx="17"/>
          </p:nvPr>
        </p:nvSpPr>
        <p:spPr>
          <a:xfrm>
            <a:off x="8305282" y="1416667"/>
            <a:ext cx="3258069" cy="2872581"/>
          </a:xfrm>
        </p:spPr>
        <p:txBody>
          <a:bodyPr wrap="square">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 name="Title 1">
            <a:extLst>
              <a:ext uri="{FF2B5EF4-FFF2-40B4-BE49-F238E27FC236}">
                <a16:creationId xmlns:a16="http://schemas.microsoft.com/office/drawing/2014/main" id="{EC8401A2-6451-4E45-96E0-C555AE389B92}"/>
              </a:ext>
            </a:extLst>
          </p:cNvPr>
          <p:cNvSpPr>
            <a:spLocks noGrp="1"/>
          </p:cNvSpPr>
          <p:nvPr>
            <p:ph type="title"/>
          </p:nvPr>
        </p:nvSpPr>
        <p:spPr/>
        <p:txBody>
          <a:bodyPr/>
          <a:lstStyle/>
          <a:p>
            <a:r>
              <a:rPr lang="en-US"/>
              <a:t>Click to edit Master title style</a:t>
            </a:r>
            <a:endParaRPr lang="en-GB"/>
          </a:p>
        </p:txBody>
      </p:sp>
      <p:grpSp>
        <p:nvGrpSpPr>
          <p:cNvPr id="13" name="Group 12">
            <a:extLst>
              <a:ext uri="{FF2B5EF4-FFF2-40B4-BE49-F238E27FC236}">
                <a16:creationId xmlns:a16="http://schemas.microsoft.com/office/drawing/2014/main" id="{E2EC9A99-CBD6-4BA5-A71D-10F2DFE9CFA1}"/>
              </a:ext>
            </a:extLst>
          </p:cNvPr>
          <p:cNvGrpSpPr/>
          <p:nvPr userDrawn="1"/>
        </p:nvGrpSpPr>
        <p:grpSpPr>
          <a:xfrm>
            <a:off x="12275233" y="1"/>
            <a:ext cx="2706315" cy="2781137"/>
            <a:chOff x="3528102" y="847657"/>
            <a:chExt cx="2029736" cy="2085853"/>
          </a:xfrm>
        </p:grpSpPr>
        <p:sp>
          <p:nvSpPr>
            <p:cNvPr id="17" name="Guidance note">
              <a:extLst>
                <a:ext uri="{FF2B5EF4-FFF2-40B4-BE49-F238E27FC236}">
                  <a16:creationId xmlns:a16="http://schemas.microsoft.com/office/drawing/2014/main" id="{6ADE5D12-11A2-4CCE-81CB-203511BF5C3F}"/>
                </a:ext>
              </a:extLst>
            </p:cNvPr>
            <p:cNvSpPr/>
            <p:nvPr/>
          </p:nvSpPr>
          <p:spPr>
            <a:xfrm>
              <a:off x="3528102" y="847657"/>
              <a:ext cx="2029736" cy="208585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18" name="Group 17">
              <a:extLst>
                <a:ext uri="{FF2B5EF4-FFF2-40B4-BE49-F238E27FC236}">
                  <a16:creationId xmlns:a16="http://schemas.microsoft.com/office/drawing/2014/main" id="{E081217D-4EA5-40B0-9EA6-FAD35195E17C}"/>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19" name="Picture 3">
                <a:extLst>
                  <a:ext uri="{FF2B5EF4-FFF2-40B4-BE49-F238E27FC236}">
                    <a16:creationId xmlns:a16="http://schemas.microsoft.com/office/drawing/2014/main" id="{464DB892-B193-4994-87A1-F3005D1BEA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25" name="Rounded Rectangle 20">
                <a:extLst>
                  <a:ext uri="{FF2B5EF4-FFF2-40B4-BE49-F238E27FC236}">
                    <a16:creationId xmlns:a16="http://schemas.microsoft.com/office/drawing/2014/main" id="{4CE544B9-8DF2-4C6C-B878-A4384379E280}"/>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1219170" eaLnBrk="1" fontAlgn="auto" latinLnBrk="0" hangingPunct="1">
                  <a:lnSpc>
                    <a:spcPct val="100000"/>
                  </a:lnSpc>
                  <a:spcBef>
                    <a:spcPts val="0"/>
                  </a:spcBef>
                  <a:spcAft>
                    <a:spcPts val="364"/>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
        <p:nvSpPr>
          <p:cNvPr id="20" name="Footer Placeholder 1">
            <a:extLst>
              <a:ext uri="{FF2B5EF4-FFF2-40B4-BE49-F238E27FC236}">
                <a16:creationId xmlns:a16="http://schemas.microsoft.com/office/drawing/2014/main" id="{57F4CE83-AC51-4320-AA89-19C727041F2C}"/>
              </a:ext>
            </a:extLst>
          </p:cNvPr>
          <p:cNvSpPr txBox="1">
            <a:spLocks/>
          </p:cNvSpPr>
          <p:nvPr userDrawn="1"/>
        </p:nvSpPr>
        <p:spPr>
          <a:xfrm>
            <a:off x="628650" y="6320501"/>
            <a:ext cx="1216077" cy="22576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1318651" algn="l"/>
              </a:tabLst>
            </a:pPr>
            <a:r>
              <a:rPr lang="en-GB" sz="1467" b="1">
                <a:solidFill>
                  <a:schemeClr val="tx2"/>
                </a:solidFill>
              </a:rPr>
              <a:t>National Grid </a:t>
            </a:r>
          </a:p>
        </p:txBody>
      </p:sp>
      <p:sp>
        <p:nvSpPr>
          <p:cNvPr id="21" name="Footer Placeholder 2">
            <a:extLst>
              <a:ext uri="{FF2B5EF4-FFF2-40B4-BE49-F238E27FC236}">
                <a16:creationId xmlns:a16="http://schemas.microsoft.com/office/drawing/2014/main" id="{B738C3CD-07A3-4B4C-8853-635C8F8F8898}"/>
              </a:ext>
            </a:extLst>
          </p:cNvPr>
          <p:cNvSpPr>
            <a:spLocks noGrp="1"/>
          </p:cNvSpPr>
          <p:nvPr>
            <p:ph type="ftr" sz="quarter" idx="10"/>
          </p:nvPr>
        </p:nvSpPr>
        <p:spPr>
          <a:xfrm>
            <a:off x="1917700" y="6330825"/>
            <a:ext cx="9322638" cy="215444"/>
          </a:xfrm>
          <a:prstGeom prst="rect">
            <a:avLst/>
          </a:prstGeom>
        </p:spPr>
        <p:txBody>
          <a:bodyPr wrap="square" lIns="0" tIns="0" rIns="0" bIns="0" anchor="b">
            <a:spAutoFit/>
          </a:bodyPr>
          <a:lstStyle>
            <a:defPPr>
              <a:defRPr lang="en-GB"/>
            </a:defPPr>
            <a:lvl1pPr marL="0" indent="0" algn="l" rtl="0" eaLnBrk="1" fontAlgn="base" hangingPunct="1">
              <a:spcBef>
                <a:spcPct val="0"/>
              </a:spcBef>
              <a:spcAft>
                <a:spcPts val="800"/>
              </a:spcAft>
              <a:buClr>
                <a:schemeClr val="tx1"/>
              </a:buClr>
              <a:buFontTx/>
              <a:buNone/>
              <a:defRPr lang="en-GB" sz="1400" b="0" dirty="0">
                <a:solidFill>
                  <a:schemeClr val="tx2"/>
                </a:solidFill>
                <a:latin typeface="+mn-lt"/>
                <a:ea typeface="+mn-ea"/>
                <a:cs typeface="+mn-cs"/>
              </a:defRPr>
            </a:lvl1pPr>
            <a:lvl2pPr marL="0" indent="0" algn="l" rtl="0" eaLnBrk="1" fontAlgn="base" hangingPunct="1">
              <a:spcBef>
                <a:spcPct val="0"/>
              </a:spcBef>
              <a:spcAft>
                <a:spcPts val="800"/>
              </a:spcAft>
              <a:buClr>
                <a:schemeClr val="tx1"/>
              </a:buClr>
              <a:buFontTx/>
              <a:buNone/>
              <a:defRPr sz="2400">
                <a:solidFill>
                  <a:schemeClr val="tx1"/>
                </a:solidFill>
                <a:latin typeface="+mn-lt"/>
                <a:ea typeface="+mn-ea"/>
              </a:defRPr>
            </a:lvl2pPr>
            <a:lvl3pPr marL="359991"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3pPr>
            <a:lvl4pPr marL="719982"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4pPr>
            <a:lvl5pPr marL="1079973"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5pPr>
            <a:lvl6pPr marL="0" indent="-359991" algn="l" rtl="0" eaLnBrk="1" fontAlgn="base" hangingPunct="1">
              <a:spcBef>
                <a:spcPct val="0"/>
              </a:spcBef>
              <a:spcAft>
                <a:spcPts val="800"/>
              </a:spcAft>
              <a:buClr>
                <a:schemeClr val="accent1"/>
              </a:buClr>
              <a:buFont typeface="+mj-lt"/>
              <a:buAutoNum type="arabicPeriod"/>
              <a:defRPr sz="2400">
                <a:solidFill>
                  <a:schemeClr val="tx1"/>
                </a:solidFill>
                <a:latin typeface="+mn-lt"/>
                <a:ea typeface="+mn-ea"/>
              </a:defRPr>
            </a:lvl6pPr>
            <a:lvl7pPr marL="719982" indent="-359991" algn="l" rtl="0" eaLnBrk="1" fontAlgn="base" hangingPunct="1">
              <a:spcBef>
                <a:spcPct val="0"/>
              </a:spcBef>
              <a:spcAft>
                <a:spcPts val="800"/>
              </a:spcAft>
              <a:buClr>
                <a:schemeClr val="accent1"/>
              </a:buClr>
              <a:buFont typeface="+mj-lt"/>
              <a:buAutoNum type="alphaLcPeriod"/>
              <a:defRPr sz="2400">
                <a:solidFill>
                  <a:schemeClr val="tx1"/>
                </a:solidFill>
                <a:latin typeface="+mn-lt"/>
                <a:ea typeface="+mn-ea"/>
              </a:defRPr>
            </a:lvl7pPr>
            <a:lvl8pPr marL="1079973" indent="-359991" algn="l" rtl="0" eaLnBrk="1" fontAlgn="base" hangingPunct="1">
              <a:spcBef>
                <a:spcPct val="0"/>
              </a:spcBef>
              <a:spcAft>
                <a:spcPts val="800"/>
              </a:spcAft>
              <a:buClr>
                <a:schemeClr val="accent1"/>
              </a:buClr>
              <a:buFont typeface="+mj-lt"/>
              <a:buAutoNum type="romanLcPeriod"/>
              <a:defRPr sz="2400">
                <a:solidFill>
                  <a:schemeClr val="tx1"/>
                </a:solidFill>
                <a:latin typeface="+mn-lt"/>
                <a:ea typeface="+mn-ea"/>
              </a:defRPr>
            </a:lvl8pPr>
            <a:lvl9pPr marL="0" indent="0" algn="l" rtl="0" eaLnBrk="1" fontAlgn="base" hangingPunct="1">
              <a:spcBef>
                <a:spcPct val="0"/>
              </a:spcBef>
              <a:spcAft>
                <a:spcPts val="800"/>
              </a:spcAft>
              <a:buClr>
                <a:schemeClr val="tx1"/>
              </a:buClr>
              <a:buFontTx/>
              <a:buNone/>
              <a:defRPr sz="3200">
                <a:solidFill>
                  <a:schemeClr val="accent2"/>
                </a:solidFill>
                <a:latin typeface="+mn-lt"/>
                <a:ea typeface="+mn-ea"/>
              </a:defRPr>
            </a:lvl9pPr>
          </a:lstStyle>
          <a:p>
            <a:pPr>
              <a:tabLst>
                <a:tab pos="1318651" algn="l"/>
              </a:tabLst>
            </a:pPr>
            <a:r>
              <a:rPr lang="fr-FR"/>
              <a:t>| [Insert document title] | [Insert date]</a:t>
            </a:r>
          </a:p>
        </p:txBody>
      </p:sp>
    </p:spTree>
    <p:extLst>
      <p:ext uri="{BB962C8B-B14F-4D97-AF65-F5344CB8AC3E}">
        <p14:creationId xmlns:p14="http://schemas.microsoft.com/office/powerpoint/2010/main" val="3255969976"/>
      </p:ext>
    </p:extLst>
  </p:cSld>
  <p:clrMapOvr>
    <a:masterClrMapping/>
  </p:clrMapOvr>
  <p:extLst>
    <p:ext uri="{DCECCB84-F9BA-43D5-87BE-67443E8EF086}">
      <p15:sldGuideLst xmlns:p15="http://schemas.microsoft.com/office/powerpoint/2012/main"/>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Key message + text right">
    <p:spTree>
      <p:nvGrpSpPr>
        <p:cNvPr id="1" name=""/>
        <p:cNvGrpSpPr/>
        <p:nvPr/>
      </p:nvGrpSpPr>
      <p:grpSpPr>
        <a:xfrm>
          <a:off x="0" y="0"/>
          <a:ext cx="0" cy="0"/>
          <a:chOff x="0" y="0"/>
          <a:chExt cx="0" cy="0"/>
        </a:xfrm>
      </p:grpSpPr>
      <p:sp>
        <p:nvSpPr>
          <p:cNvPr id="18" name="Text Placeholder 3">
            <a:extLst>
              <a:ext uri="{FF2B5EF4-FFF2-40B4-BE49-F238E27FC236}">
                <a16:creationId xmlns:a16="http://schemas.microsoft.com/office/drawing/2014/main" id="{445EBC78-19E2-437C-8C38-615E93D54A8A}"/>
              </a:ext>
            </a:extLst>
          </p:cNvPr>
          <p:cNvSpPr>
            <a:spLocks noGrp="1"/>
          </p:cNvSpPr>
          <p:nvPr>
            <p:ph type="body" sz="quarter" idx="19"/>
          </p:nvPr>
        </p:nvSpPr>
        <p:spPr>
          <a:xfrm>
            <a:off x="630000" y="1416667"/>
            <a:ext cx="3259350" cy="3552000"/>
          </a:xfrm>
          <a:solidFill>
            <a:srgbClr val="0073CD"/>
          </a:solidFill>
        </p:spPr>
        <p:txBody>
          <a:bodyPr wrap="square" lIns="91440" tIns="91440" rIns="91440" bIns="91440">
            <a:noAutofit/>
          </a:bodyPr>
          <a:lstStyle>
            <a:lvl1pPr>
              <a:defRPr sz="1600">
                <a:solidFill>
                  <a:schemeClr val="bg1"/>
                </a:solidFill>
              </a:defRPr>
            </a:lvl1pPr>
            <a:lvl2pPr>
              <a:buClr>
                <a:schemeClr val="bg1"/>
              </a:buClr>
              <a:defRPr sz="1600">
                <a:solidFill>
                  <a:schemeClr val="bg1"/>
                </a:solidFill>
              </a:defRPr>
            </a:lvl2pPr>
            <a:lvl3pPr>
              <a:buClr>
                <a:schemeClr val="bg1"/>
              </a:buClr>
              <a:defRPr sz="1600">
                <a:solidFill>
                  <a:schemeClr val="bg1"/>
                </a:solidFill>
              </a:defRPr>
            </a:lvl3pPr>
            <a:lvl4pPr>
              <a:defRPr sz="1800"/>
            </a:lvl4pPr>
            <a:lvl5pPr>
              <a:defRPr sz="1800"/>
            </a:lvl5pPr>
          </a:lstStyle>
          <a:p>
            <a:pPr lvl="0"/>
            <a:r>
              <a:rPr lang="en-US"/>
              <a:t>Click to edit Master text styles</a:t>
            </a:r>
          </a:p>
          <a:p>
            <a:pPr lvl="1"/>
            <a:r>
              <a:rPr lang="en-US"/>
              <a:t>Second level</a:t>
            </a:r>
          </a:p>
          <a:p>
            <a:pPr lvl="2"/>
            <a:r>
              <a:rPr lang="en-US"/>
              <a:t>Third level</a:t>
            </a:r>
          </a:p>
        </p:txBody>
      </p:sp>
      <p:sp>
        <p:nvSpPr>
          <p:cNvPr id="15" name="Text Placeholder 3">
            <a:extLst>
              <a:ext uri="{FF2B5EF4-FFF2-40B4-BE49-F238E27FC236}">
                <a16:creationId xmlns:a16="http://schemas.microsoft.com/office/drawing/2014/main" id="{05C4283E-702E-4783-AE1B-598C33ABADE3}"/>
              </a:ext>
            </a:extLst>
          </p:cNvPr>
          <p:cNvSpPr>
            <a:spLocks noGrp="1"/>
          </p:cNvSpPr>
          <p:nvPr>
            <p:ph type="body" sz="quarter" idx="18"/>
          </p:nvPr>
        </p:nvSpPr>
        <p:spPr>
          <a:xfrm>
            <a:off x="4467000" y="1416667"/>
            <a:ext cx="3259350" cy="2872581"/>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6" name="Text Placeholder 4">
            <a:extLst>
              <a:ext uri="{FF2B5EF4-FFF2-40B4-BE49-F238E27FC236}">
                <a16:creationId xmlns:a16="http://schemas.microsoft.com/office/drawing/2014/main" id="{C5ABD336-6DA0-4C14-8548-610B7CB3FDD3}"/>
              </a:ext>
            </a:extLst>
          </p:cNvPr>
          <p:cNvSpPr>
            <a:spLocks noGrp="1"/>
          </p:cNvSpPr>
          <p:nvPr>
            <p:ph type="body" sz="quarter" idx="17"/>
          </p:nvPr>
        </p:nvSpPr>
        <p:spPr>
          <a:xfrm>
            <a:off x="8304000" y="1416667"/>
            <a:ext cx="3259350" cy="2872581"/>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 name="Title 1">
            <a:extLst>
              <a:ext uri="{FF2B5EF4-FFF2-40B4-BE49-F238E27FC236}">
                <a16:creationId xmlns:a16="http://schemas.microsoft.com/office/drawing/2014/main" id="{1896A342-D873-47FF-A0CB-ED762BAF6C05}"/>
              </a:ext>
            </a:extLst>
          </p:cNvPr>
          <p:cNvSpPr>
            <a:spLocks noGrp="1"/>
          </p:cNvSpPr>
          <p:nvPr>
            <p:ph type="title"/>
          </p:nvPr>
        </p:nvSpPr>
        <p:spPr/>
        <p:txBody>
          <a:bodyPr/>
          <a:lstStyle/>
          <a:p>
            <a:r>
              <a:rPr lang="en-US"/>
              <a:t>Click to edit Master title style</a:t>
            </a:r>
            <a:endParaRPr lang="en-GB"/>
          </a:p>
        </p:txBody>
      </p:sp>
      <p:grpSp>
        <p:nvGrpSpPr>
          <p:cNvPr id="26" name="Group 25">
            <a:extLst>
              <a:ext uri="{FF2B5EF4-FFF2-40B4-BE49-F238E27FC236}">
                <a16:creationId xmlns:a16="http://schemas.microsoft.com/office/drawing/2014/main" id="{B2F101B0-C15C-4E8B-BCD8-94C6F9FA8B71}"/>
              </a:ext>
            </a:extLst>
          </p:cNvPr>
          <p:cNvGrpSpPr/>
          <p:nvPr userDrawn="1"/>
        </p:nvGrpSpPr>
        <p:grpSpPr>
          <a:xfrm>
            <a:off x="12275233" y="1"/>
            <a:ext cx="2706315" cy="2781137"/>
            <a:chOff x="3528102" y="847657"/>
            <a:chExt cx="2029736" cy="2085853"/>
          </a:xfrm>
        </p:grpSpPr>
        <p:sp>
          <p:nvSpPr>
            <p:cNvPr id="27" name="Guidance note">
              <a:extLst>
                <a:ext uri="{FF2B5EF4-FFF2-40B4-BE49-F238E27FC236}">
                  <a16:creationId xmlns:a16="http://schemas.microsoft.com/office/drawing/2014/main" id="{5019EF20-6B36-43C9-BDEB-3621A64EB545}"/>
                </a:ext>
              </a:extLst>
            </p:cNvPr>
            <p:cNvSpPr/>
            <p:nvPr/>
          </p:nvSpPr>
          <p:spPr>
            <a:xfrm>
              <a:off x="3528102" y="847657"/>
              <a:ext cx="2029736" cy="208585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28" name="Group 27">
              <a:extLst>
                <a:ext uri="{FF2B5EF4-FFF2-40B4-BE49-F238E27FC236}">
                  <a16:creationId xmlns:a16="http://schemas.microsoft.com/office/drawing/2014/main" id="{B21C0FE1-B9EF-4B93-932D-4FD8C477B3AE}"/>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29" name="Picture 3">
                <a:extLst>
                  <a:ext uri="{FF2B5EF4-FFF2-40B4-BE49-F238E27FC236}">
                    <a16:creationId xmlns:a16="http://schemas.microsoft.com/office/drawing/2014/main" id="{7C1D4B64-6112-4E50-93D6-4D6DF530DF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30" name="Rounded Rectangle 20">
                <a:extLst>
                  <a:ext uri="{FF2B5EF4-FFF2-40B4-BE49-F238E27FC236}">
                    <a16:creationId xmlns:a16="http://schemas.microsoft.com/office/drawing/2014/main" id="{4E55863B-5F7C-47FB-BB27-4E84CB7B252B}"/>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1219170" eaLnBrk="1" fontAlgn="auto" latinLnBrk="0" hangingPunct="1">
                  <a:lnSpc>
                    <a:spcPct val="100000"/>
                  </a:lnSpc>
                  <a:spcBef>
                    <a:spcPts val="0"/>
                  </a:spcBef>
                  <a:spcAft>
                    <a:spcPts val="364"/>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
        <p:nvSpPr>
          <p:cNvPr id="13" name="Footer Placeholder 1">
            <a:extLst>
              <a:ext uri="{FF2B5EF4-FFF2-40B4-BE49-F238E27FC236}">
                <a16:creationId xmlns:a16="http://schemas.microsoft.com/office/drawing/2014/main" id="{B897E0DB-8B01-4C16-B917-466E6C195B0B}"/>
              </a:ext>
            </a:extLst>
          </p:cNvPr>
          <p:cNvSpPr txBox="1">
            <a:spLocks/>
          </p:cNvSpPr>
          <p:nvPr userDrawn="1"/>
        </p:nvSpPr>
        <p:spPr>
          <a:xfrm>
            <a:off x="628650" y="6320501"/>
            <a:ext cx="1216077" cy="22576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1318651" algn="l"/>
              </a:tabLst>
            </a:pPr>
            <a:r>
              <a:rPr lang="en-GB" sz="1467" b="1">
                <a:solidFill>
                  <a:schemeClr val="tx2"/>
                </a:solidFill>
              </a:rPr>
              <a:t>National Grid </a:t>
            </a:r>
          </a:p>
        </p:txBody>
      </p:sp>
      <p:sp>
        <p:nvSpPr>
          <p:cNvPr id="17" name="Footer Placeholder 2">
            <a:extLst>
              <a:ext uri="{FF2B5EF4-FFF2-40B4-BE49-F238E27FC236}">
                <a16:creationId xmlns:a16="http://schemas.microsoft.com/office/drawing/2014/main" id="{EC58170C-A342-48C5-811F-8F3BCDFEC289}"/>
              </a:ext>
            </a:extLst>
          </p:cNvPr>
          <p:cNvSpPr>
            <a:spLocks noGrp="1"/>
          </p:cNvSpPr>
          <p:nvPr>
            <p:ph type="ftr" sz="quarter" idx="10"/>
          </p:nvPr>
        </p:nvSpPr>
        <p:spPr>
          <a:xfrm>
            <a:off x="1917700" y="6330825"/>
            <a:ext cx="9322638" cy="215444"/>
          </a:xfrm>
          <a:prstGeom prst="rect">
            <a:avLst/>
          </a:prstGeom>
        </p:spPr>
        <p:txBody>
          <a:bodyPr wrap="square" lIns="0" tIns="0" rIns="0" bIns="0" anchor="b">
            <a:spAutoFit/>
          </a:bodyPr>
          <a:lstStyle>
            <a:defPPr>
              <a:defRPr lang="en-GB"/>
            </a:defPPr>
            <a:lvl1pPr marL="0" indent="0" algn="l" rtl="0" eaLnBrk="1" fontAlgn="base" hangingPunct="1">
              <a:spcBef>
                <a:spcPct val="0"/>
              </a:spcBef>
              <a:spcAft>
                <a:spcPts val="800"/>
              </a:spcAft>
              <a:buClr>
                <a:schemeClr val="tx1"/>
              </a:buClr>
              <a:buFontTx/>
              <a:buNone/>
              <a:defRPr lang="en-GB" sz="1400" b="0" dirty="0">
                <a:solidFill>
                  <a:schemeClr val="tx2"/>
                </a:solidFill>
                <a:latin typeface="+mn-lt"/>
                <a:ea typeface="+mn-ea"/>
                <a:cs typeface="+mn-cs"/>
              </a:defRPr>
            </a:lvl1pPr>
            <a:lvl2pPr marL="0" indent="0" algn="l" rtl="0" eaLnBrk="1" fontAlgn="base" hangingPunct="1">
              <a:spcBef>
                <a:spcPct val="0"/>
              </a:spcBef>
              <a:spcAft>
                <a:spcPts val="800"/>
              </a:spcAft>
              <a:buClr>
                <a:schemeClr val="tx1"/>
              </a:buClr>
              <a:buFontTx/>
              <a:buNone/>
              <a:defRPr sz="2400">
                <a:solidFill>
                  <a:schemeClr val="tx1"/>
                </a:solidFill>
                <a:latin typeface="+mn-lt"/>
                <a:ea typeface="+mn-ea"/>
              </a:defRPr>
            </a:lvl2pPr>
            <a:lvl3pPr marL="359991"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3pPr>
            <a:lvl4pPr marL="719982"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4pPr>
            <a:lvl5pPr marL="1079973"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5pPr>
            <a:lvl6pPr marL="0" indent="-359991" algn="l" rtl="0" eaLnBrk="1" fontAlgn="base" hangingPunct="1">
              <a:spcBef>
                <a:spcPct val="0"/>
              </a:spcBef>
              <a:spcAft>
                <a:spcPts val="800"/>
              </a:spcAft>
              <a:buClr>
                <a:schemeClr val="accent1"/>
              </a:buClr>
              <a:buFont typeface="+mj-lt"/>
              <a:buAutoNum type="arabicPeriod"/>
              <a:defRPr sz="2400">
                <a:solidFill>
                  <a:schemeClr val="tx1"/>
                </a:solidFill>
                <a:latin typeface="+mn-lt"/>
                <a:ea typeface="+mn-ea"/>
              </a:defRPr>
            </a:lvl6pPr>
            <a:lvl7pPr marL="719982" indent="-359991" algn="l" rtl="0" eaLnBrk="1" fontAlgn="base" hangingPunct="1">
              <a:spcBef>
                <a:spcPct val="0"/>
              </a:spcBef>
              <a:spcAft>
                <a:spcPts val="800"/>
              </a:spcAft>
              <a:buClr>
                <a:schemeClr val="accent1"/>
              </a:buClr>
              <a:buFont typeface="+mj-lt"/>
              <a:buAutoNum type="alphaLcPeriod"/>
              <a:defRPr sz="2400">
                <a:solidFill>
                  <a:schemeClr val="tx1"/>
                </a:solidFill>
                <a:latin typeface="+mn-lt"/>
                <a:ea typeface="+mn-ea"/>
              </a:defRPr>
            </a:lvl7pPr>
            <a:lvl8pPr marL="1079973" indent="-359991" algn="l" rtl="0" eaLnBrk="1" fontAlgn="base" hangingPunct="1">
              <a:spcBef>
                <a:spcPct val="0"/>
              </a:spcBef>
              <a:spcAft>
                <a:spcPts val="800"/>
              </a:spcAft>
              <a:buClr>
                <a:schemeClr val="accent1"/>
              </a:buClr>
              <a:buFont typeface="+mj-lt"/>
              <a:buAutoNum type="romanLcPeriod"/>
              <a:defRPr sz="2400">
                <a:solidFill>
                  <a:schemeClr val="tx1"/>
                </a:solidFill>
                <a:latin typeface="+mn-lt"/>
                <a:ea typeface="+mn-ea"/>
              </a:defRPr>
            </a:lvl8pPr>
            <a:lvl9pPr marL="0" indent="0" algn="l" rtl="0" eaLnBrk="1" fontAlgn="base" hangingPunct="1">
              <a:spcBef>
                <a:spcPct val="0"/>
              </a:spcBef>
              <a:spcAft>
                <a:spcPts val="800"/>
              </a:spcAft>
              <a:buClr>
                <a:schemeClr val="tx1"/>
              </a:buClr>
              <a:buFontTx/>
              <a:buNone/>
              <a:defRPr sz="3200">
                <a:solidFill>
                  <a:schemeClr val="accent2"/>
                </a:solidFill>
                <a:latin typeface="+mn-lt"/>
                <a:ea typeface="+mn-ea"/>
              </a:defRPr>
            </a:lvl9pPr>
          </a:lstStyle>
          <a:p>
            <a:pPr>
              <a:tabLst>
                <a:tab pos="1318651" algn="l"/>
              </a:tabLst>
            </a:pPr>
            <a:r>
              <a:rPr lang="fr-FR"/>
              <a:t>| [Insert document title] | [Insert date]</a:t>
            </a:r>
          </a:p>
        </p:txBody>
      </p:sp>
    </p:spTree>
    <p:extLst>
      <p:ext uri="{BB962C8B-B14F-4D97-AF65-F5344CB8AC3E}">
        <p14:creationId xmlns:p14="http://schemas.microsoft.com/office/powerpoint/2010/main" val="2154957767"/>
      </p:ext>
    </p:extLst>
  </p:cSld>
  <p:clrMapOvr>
    <a:masterClrMapping/>
  </p:clrMapOvr>
  <p:extLst>
    <p:ext uri="{DCECCB84-F9BA-43D5-87BE-67443E8EF086}">
      <p15:sldGuideLst xmlns:p15="http://schemas.microsoft.com/office/powerpoint/2012/main"/>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Key message + text left">
    <p:spTree>
      <p:nvGrpSpPr>
        <p:cNvPr id="1" name=""/>
        <p:cNvGrpSpPr/>
        <p:nvPr/>
      </p:nvGrpSpPr>
      <p:grpSpPr>
        <a:xfrm>
          <a:off x="0" y="0"/>
          <a:ext cx="0" cy="0"/>
          <a:chOff x="0" y="0"/>
          <a:chExt cx="0" cy="0"/>
        </a:xfrm>
      </p:grpSpPr>
      <p:sp>
        <p:nvSpPr>
          <p:cNvPr id="15" name="Text Placeholder 3">
            <a:extLst>
              <a:ext uri="{FF2B5EF4-FFF2-40B4-BE49-F238E27FC236}">
                <a16:creationId xmlns:a16="http://schemas.microsoft.com/office/drawing/2014/main" id="{05C4283E-702E-4783-AE1B-598C33ABADE3}"/>
              </a:ext>
            </a:extLst>
          </p:cNvPr>
          <p:cNvSpPr>
            <a:spLocks noGrp="1"/>
          </p:cNvSpPr>
          <p:nvPr>
            <p:ph type="body" sz="quarter" idx="18"/>
          </p:nvPr>
        </p:nvSpPr>
        <p:spPr>
          <a:xfrm>
            <a:off x="4467000" y="1416667"/>
            <a:ext cx="3259350" cy="2872581"/>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1" name="Text Placeholder 3">
            <a:extLst>
              <a:ext uri="{FF2B5EF4-FFF2-40B4-BE49-F238E27FC236}">
                <a16:creationId xmlns:a16="http://schemas.microsoft.com/office/drawing/2014/main" id="{0AFD44EC-D9DC-4A2D-91EF-9F07DE3F1CEF}"/>
              </a:ext>
            </a:extLst>
          </p:cNvPr>
          <p:cNvSpPr>
            <a:spLocks noGrp="1"/>
          </p:cNvSpPr>
          <p:nvPr>
            <p:ph type="body" sz="quarter" idx="19"/>
          </p:nvPr>
        </p:nvSpPr>
        <p:spPr>
          <a:xfrm>
            <a:off x="630000" y="1416667"/>
            <a:ext cx="3259350" cy="2872581"/>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 name="Title 1">
            <a:extLst>
              <a:ext uri="{FF2B5EF4-FFF2-40B4-BE49-F238E27FC236}">
                <a16:creationId xmlns:a16="http://schemas.microsoft.com/office/drawing/2014/main" id="{CDD6B893-85E5-4E35-9461-E7E97ADE1D4A}"/>
              </a:ext>
            </a:extLst>
          </p:cNvPr>
          <p:cNvSpPr>
            <a:spLocks noGrp="1"/>
          </p:cNvSpPr>
          <p:nvPr>
            <p:ph type="title"/>
          </p:nvPr>
        </p:nvSpPr>
        <p:spPr/>
        <p:txBody>
          <a:bodyPr/>
          <a:lstStyle/>
          <a:p>
            <a:r>
              <a:rPr lang="en-US"/>
              <a:t>Click to edit Master title style</a:t>
            </a:r>
            <a:endParaRPr lang="en-GB"/>
          </a:p>
        </p:txBody>
      </p:sp>
      <p:sp>
        <p:nvSpPr>
          <p:cNvPr id="16" name="Text Placeholder 3">
            <a:extLst>
              <a:ext uri="{FF2B5EF4-FFF2-40B4-BE49-F238E27FC236}">
                <a16:creationId xmlns:a16="http://schemas.microsoft.com/office/drawing/2014/main" id="{FAB346EE-3FBA-4BFF-B60F-1C250858925D}"/>
              </a:ext>
            </a:extLst>
          </p:cNvPr>
          <p:cNvSpPr>
            <a:spLocks noGrp="1"/>
          </p:cNvSpPr>
          <p:nvPr>
            <p:ph type="body" sz="quarter" idx="20"/>
          </p:nvPr>
        </p:nvSpPr>
        <p:spPr>
          <a:xfrm>
            <a:off x="8304000" y="1416667"/>
            <a:ext cx="3259350" cy="3552000"/>
          </a:xfrm>
          <a:solidFill>
            <a:srgbClr val="0073CD"/>
          </a:solidFill>
        </p:spPr>
        <p:txBody>
          <a:bodyPr wrap="square" lIns="91440" tIns="91440" rIns="91440" bIns="91440">
            <a:noAutofit/>
          </a:bodyPr>
          <a:lstStyle>
            <a:lvl1pPr>
              <a:defRPr sz="1600">
                <a:solidFill>
                  <a:schemeClr val="bg1"/>
                </a:solidFill>
              </a:defRPr>
            </a:lvl1pPr>
            <a:lvl2pPr>
              <a:buClr>
                <a:schemeClr val="bg1"/>
              </a:buClr>
              <a:defRPr sz="1600">
                <a:solidFill>
                  <a:schemeClr val="bg1"/>
                </a:solidFill>
              </a:defRPr>
            </a:lvl2pPr>
            <a:lvl3pPr>
              <a:buClr>
                <a:schemeClr val="bg1"/>
              </a:buClr>
              <a:defRPr sz="1600">
                <a:solidFill>
                  <a:schemeClr val="bg1"/>
                </a:solidFill>
              </a:defRPr>
            </a:lvl3pPr>
            <a:lvl4pPr>
              <a:defRPr sz="1800"/>
            </a:lvl4pPr>
            <a:lvl5pPr>
              <a:defRPr sz="1800"/>
            </a:lvl5pPr>
          </a:lstStyle>
          <a:p>
            <a:pPr lvl="0"/>
            <a:r>
              <a:rPr lang="en-US"/>
              <a:t>Click to edit Master text styles</a:t>
            </a:r>
          </a:p>
          <a:p>
            <a:pPr lvl="1"/>
            <a:r>
              <a:rPr lang="en-US"/>
              <a:t>Second level</a:t>
            </a:r>
          </a:p>
          <a:p>
            <a:pPr lvl="2"/>
            <a:r>
              <a:rPr lang="en-US"/>
              <a:t>Third level</a:t>
            </a:r>
          </a:p>
        </p:txBody>
      </p:sp>
      <p:grpSp>
        <p:nvGrpSpPr>
          <p:cNvPr id="27" name="Group 26">
            <a:extLst>
              <a:ext uri="{FF2B5EF4-FFF2-40B4-BE49-F238E27FC236}">
                <a16:creationId xmlns:a16="http://schemas.microsoft.com/office/drawing/2014/main" id="{A6F0B578-E378-46F0-A4C9-1552A629C76D}"/>
              </a:ext>
            </a:extLst>
          </p:cNvPr>
          <p:cNvGrpSpPr/>
          <p:nvPr userDrawn="1"/>
        </p:nvGrpSpPr>
        <p:grpSpPr>
          <a:xfrm>
            <a:off x="12275233" y="1"/>
            <a:ext cx="2706315" cy="2781137"/>
            <a:chOff x="3528102" y="847657"/>
            <a:chExt cx="2029736" cy="2085853"/>
          </a:xfrm>
        </p:grpSpPr>
        <p:sp>
          <p:nvSpPr>
            <p:cNvPr id="28" name="Guidance note">
              <a:extLst>
                <a:ext uri="{FF2B5EF4-FFF2-40B4-BE49-F238E27FC236}">
                  <a16:creationId xmlns:a16="http://schemas.microsoft.com/office/drawing/2014/main" id="{F2DEB423-320E-404F-8B3B-CCFAFB4B5554}"/>
                </a:ext>
              </a:extLst>
            </p:cNvPr>
            <p:cNvSpPr/>
            <p:nvPr/>
          </p:nvSpPr>
          <p:spPr>
            <a:xfrm>
              <a:off x="3528102" y="847657"/>
              <a:ext cx="2029736" cy="208585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29" name="Group 28">
              <a:extLst>
                <a:ext uri="{FF2B5EF4-FFF2-40B4-BE49-F238E27FC236}">
                  <a16:creationId xmlns:a16="http://schemas.microsoft.com/office/drawing/2014/main" id="{E3BE6250-E57A-419B-A962-5A85632A71B4}"/>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30" name="Picture 3">
                <a:extLst>
                  <a:ext uri="{FF2B5EF4-FFF2-40B4-BE49-F238E27FC236}">
                    <a16:creationId xmlns:a16="http://schemas.microsoft.com/office/drawing/2014/main" id="{3815D591-B560-4B71-ACE3-786F10B3ED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31" name="Rounded Rectangle 20">
                <a:extLst>
                  <a:ext uri="{FF2B5EF4-FFF2-40B4-BE49-F238E27FC236}">
                    <a16:creationId xmlns:a16="http://schemas.microsoft.com/office/drawing/2014/main" id="{D9C85BF9-7030-4B6C-A627-472B55A9DB32}"/>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1219170" eaLnBrk="1" fontAlgn="auto" latinLnBrk="0" hangingPunct="1">
                  <a:lnSpc>
                    <a:spcPct val="100000"/>
                  </a:lnSpc>
                  <a:spcBef>
                    <a:spcPts val="0"/>
                  </a:spcBef>
                  <a:spcAft>
                    <a:spcPts val="364"/>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
        <p:nvSpPr>
          <p:cNvPr id="12" name="Footer Placeholder 1">
            <a:extLst>
              <a:ext uri="{FF2B5EF4-FFF2-40B4-BE49-F238E27FC236}">
                <a16:creationId xmlns:a16="http://schemas.microsoft.com/office/drawing/2014/main" id="{DEC955E9-8C3B-4CBF-90CE-A9DD37A98F40}"/>
              </a:ext>
            </a:extLst>
          </p:cNvPr>
          <p:cNvSpPr txBox="1">
            <a:spLocks/>
          </p:cNvSpPr>
          <p:nvPr userDrawn="1"/>
        </p:nvSpPr>
        <p:spPr>
          <a:xfrm>
            <a:off x="628650" y="6320501"/>
            <a:ext cx="1216077" cy="22576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1318651" algn="l"/>
              </a:tabLst>
            </a:pPr>
            <a:r>
              <a:rPr lang="en-GB" sz="1467" b="1">
                <a:solidFill>
                  <a:schemeClr val="tx2"/>
                </a:solidFill>
              </a:rPr>
              <a:t>National Grid </a:t>
            </a:r>
          </a:p>
        </p:txBody>
      </p:sp>
      <p:sp>
        <p:nvSpPr>
          <p:cNvPr id="14" name="Footer Placeholder 2">
            <a:extLst>
              <a:ext uri="{FF2B5EF4-FFF2-40B4-BE49-F238E27FC236}">
                <a16:creationId xmlns:a16="http://schemas.microsoft.com/office/drawing/2014/main" id="{C261BDA8-6AE1-4C01-947B-360CC15C36C3}"/>
              </a:ext>
            </a:extLst>
          </p:cNvPr>
          <p:cNvSpPr>
            <a:spLocks noGrp="1"/>
          </p:cNvSpPr>
          <p:nvPr>
            <p:ph type="ftr" sz="quarter" idx="10"/>
          </p:nvPr>
        </p:nvSpPr>
        <p:spPr>
          <a:xfrm>
            <a:off x="1917700" y="6330825"/>
            <a:ext cx="9322638" cy="215444"/>
          </a:xfrm>
          <a:prstGeom prst="rect">
            <a:avLst/>
          </a:prstGeom>
        </p:spPr>
        <p:txBody>
          <a:bodyPr wrap="square" lIns="0" tIns="0" rIns="0" bIns="0" anchor="b">
            <a:spAutoFit/>
          </a:bodyPr>
          <a:lstStyle>
            <a:defPPr>
              <a:defRPr lang="en-GB"/>
            </a:defPPr>
            <a:lvl1pPr marL="0" indent="0" algn="l" rtl="0" eaLnBrk="1" fontAlgn="base" hangingPunct="1">
              <a:spcBef>
                <a:spcPct val="0"/>
              </a:spcBef>
              <a:spcAft>
                <a:spcPts val="800"/>
              </a:spcAft>
              <a:buClr>
                <a:schemeClr val="tx1"/>
              </a:buClr>
              <a:buFontTx/>
              <a:buNone/>
              <a:defRPr lang="en-GB" sz="1400" b="0" dirty="0">
                <a:solidFill>
                  <a:schemeClr val="tx2"/>
                </a:solidFill>
                <a:latin typeface="+mn-lt"/>
                <a:ea typeface="+mn-ea"/>
                <a:cs typeface="+mn-cs"/>
              </a:defRPr>
            </a:lvl1pPr>
            <a:lvl2pPr marL="0" indent="0" algn="l" rtl="0" eaLnBrk="1" fontAlgn="base" hangingPunct="1">
              <a:spcBef>
                <a:spcPct val="0"/>
              </a:spcBef>
              <a:spcAft>
                <a:spcPts val="800"/>
              </a:spcAft>
              <a:buClr>
                <a:schemeClr val="tx1"/>
              </a:buClr>
              <a:buFontTx/>
              <a:buNone/>
              <a:defRPr sz="2400">
                <a:solidFill>
                  <a:schemeClr val="tx1"/>
                </a:solidFill>
                <a:latin typeface="+mn-lt"/>
                <a:ea typeface="+mn-ea"/>
              </a:defRPr>
            </a:lvl2pPr>
            <a:lvl3pPr marL="359991"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3pPr>
            <a:lvl4pPr marL="719982"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4pPr>
            <a:lvl5pPr marL="1079973"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5pPr>
            <a:lvl6pPr marL="0" indent="-359991" algn="l" rtl="0" eaLnBrk="1" fontAlgn="base" hangingPunct="1">
              <a:spcBef>
                <a:spcPct val="0"/>
              </a:spcBef>
              <a:spcAft>
                <a:spcPts val="800"/>
              </a:spcAft>
              <a:buClr>
                <a:schemeClr val="accent1"/>
              </a:buClr>
              <a:buFont typeface="+mj-lt"/>
              <a:buAutoNum type="arabicPeriod"/>
              <a:defRPr sz="2400">
                <a:solidFill>
                  <a:schemeClr val="tx1"/>
                </a:solidFill>
                <a:latin typeface="+mn-lt"/>
                <a:ea typeface="+mn-ea"/>
              </a:defRPr>
            </a:lvl6pPr>
            <a:lvl7pPr marL="719982" indent="-359991" algn="l" rtl="0" eaLnBrk="1" fontAlgn="base" hangingPunct="1">
              <a:spcBef>
                <a:spcPct val="0"/>
              </a:spcBef>
              <a:spcAft>
                <a:spcPts val="800"/>
              </a:spcAft>
              <a:buClr>
                <a:schemeClr val="accent1"/>
              </a:buClr>
              <a:buFont typeface="+mj-lt"/>
              <a:buAutoNum type="alphaLcPeriod"/>
              <a:defRPr sz="2400">
                <a:solidFill>
                  <a:schemeClr val="tx1"/>
                </a:solidFill>
                <a:latin typeface="+mn-lt"/>
                <a:ea typeface="+mn-ea"/>
              </a:defRPr>
            </a:lvl7pPr>
            <a:lvl8pPr marL="1079973" indent="-359991" algn="l" rtl="0" eaLnBrk="1" fontAlgn="base" hangingPunct="1">
              <a:spcBef>
                <a:spcPct val="0"/>
              </a:spcBef>
              <a:spcAft>
                <a:spcPts val="800"/>
              </a:spcAft>
              <a:buClr>
                <a:schemeClr val="accent1"/>
              </a:buClr>
              <a:buFont typeface="+mj-lt"/>
              <a:buAutoNum type="romanLcPeriod"/>
              <a:defRPr sz="2400">
                <a:solidFill>
                  <a:schemeClr val="tx1"/>
                </a:solidFill>
                <a:latin typeface="+mn-lt"/>
                <a:ea typeface="+mn-ea"/>
              </a:defRPr>
            </a:lvl8pPr>
            <a:lvl9pPr marL="0" indent="0" algn="l" rtl="0" eaLnBrk="1" fontAlgn="base" hangingPunct="1">
              <a:spcBef>
                <a:spcPct val="0"/>
              </a:spcBef>
              <a:spcAft>
                <a:spcPts val="800"/>
              </a:spcAft>
              <a:buClr>
                <a:schemeClr val="tx1"/>
              </a:buClr>
              <a:buFontTx/>
              <a:buNone/>
              <a:defRPr sz="3200">
                <a:solidFill>
                  <a:schemeClr val="accent2"/>
                </a:solidFill>
                <a:latin typeface="+mn-lt"/>
                <a:ea typeface="+mn-ea"/>
              </a:defRPr>
            </a:lvl9pPr>
          </a:lstStyle>
          <a:p>
            <a:pPr>
              <a:tabLst>
                <a:tab pos="1318651" algn="l"/>
              </a:tabLst>
            </a:pPr>
            <a:r>
              <a:rPr lang="fr-FR"/>
              <a:t>| [Insert document title] | [Insert date]</a:t>
            </a:r>
          </a:p>
        </p:txBody>
      </p:sp>
    </p:spTree>
    <p:extLst>
      <p:ext uri="{BB962C8B-B14F-4D97-AF65-F5344CB8AC3E}">
        <p14:creationId xmlns:p14="http://schemas.microsoft.com/office/powerpoint/2010/main" val="1770668571"/>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Section header line">
    <p:bg bwMode="blackWhite">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104846331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218"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TextBox 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sp>
        <p:nvSpPr>
          <p:cNvPr id="4" name="Date Placeholder 3"/>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ea typeface="+mn-ea"/>
                <a:cs typeface="+mn-cs"/>
                <a:sym typeface="+mn-lt"/>
              </a:defRPr>
            </a:lvl1pPr>
          </a:lstStyle>
          <a:p>
            <a:endParaRPr lang="en-US"/>
          </a:p>
        </p:txBody>
      </p:sp>
      <p:sp>
        <p:nvSpPr>
          <p:cNvPr id="147" name="Title 1"/>
          <p:cNvSpPr>
            <a:spLocks noGrp="1"/>
          </p:cNvSpPr>
          <p:nvPr>
            <p:ph type="title" hasCustomPrompt="1"/>
          </p:nvPr>
        </p:nvSpPr>
        <p:spPr bwMode="blackWhite">
          <a:xfrm>
            <a:off x="630000" y="3826800"/>
            <a:ext cx="10936800" cy="2041200"/>
          </a:xfrm>
        </p:spPr>
        <p:txBody>
          <a:bodyPr anchor="t">
            <a:noAutofit/>
          </a:bodyPr>
          <a:lstStyle>
            <a:lvl1pPr>
              <a:defRPr sz="5400">
                <a:solidFill>
                  <a:schemeClr val="bg1"/>
                </a:solidFill>
                <a:latin typeface="+mj-lt"/>
                <a:ea typeface="+mj-ea"/>
                <a:cs typeface="+mj-cs"/>
                <a:sym typeface="+mj-lt"/>
              </a:defRPr>
            </a:lvl1pPr>
          </a:lstStyle>
          <a:p>
            <a:r>
              <a:rPr lang="en-US"/>
              <a:t>Click to add big statement text</a:t>
            </a:r>
          </a:p>
        </p:txBody>
      </p:sp>
      <p:cxnSp>
        <p:nvCxnSpPr>
          <p:cNvPr id="148" name="Straight Connector 147"/>
          <p:cNvCxnSpPr/>
          <p:nvPr userDrawn="1"/>
        </p:nvCxnSpPr>
        <p:spPr bwMode="white">
          <a:xfrm>
            <a:off x="618898" y="3680016"/>
            <a:ext cx="11576304" cy="0"/>
          </a:xfrm>
          <a:prstGeom prst="line">
            <a:avLst/>
          </a:prstGeom>
          <a:ln w="19050" cmpd="sng">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8595423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Key message">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A84F1565-A4B3-45DC-B4DE-67F62117E509}"/>
              </a:ext>
            </a:extLst>
          </p:cNvPr>
          <p:cNvSpPr>
            <a:spLocks noGrp="1"/>
          </p:cNvSpPr>
          <p:nvPr>
            <p:ph type="body" sz="quarter" idx="11"/>
          </p:nvPr>
        </p:nvSpPr>
        <p:spPr>
          <a:xfrm>
            <a:off x="630000" y="1424518"/>
            <a:ext cx="7193202" cy="250324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itle 3">
            <a:extLst>
              <a:ext uri="{FF2B5EF4-FFF2-40B4-BE49-F238E27FC236}">
                <a16:creationId xmlns:a16="http://schemas.microsoft.com/office/drawing/2014/main" id="{F0DD9BE2-305C-49B6-A828-7CE17E3814A4}"/>
              </a:ext>
            </a:extLst>
          </p:cNvPr>
          <p:cNvSpPr>
            <a:spLocks noGrp="1"/>
          </p:cNvSpPr>
          <p:nvPr>
            <p:ph type="title"/>
          </p:nvPr>
        </p:nvSpPr>
        <p:spPr/>
        <p:txBody>
          <a:bodyPr/>
          <a:lstStyle/>
          <a:p>
            <a:r>
              <a:rPr lang="en-US"/>
              <a:t>Click to edit Master title style</a:t>
            </a:r>
            <a:endParaRPr lang="en-GB"/>
          </a:p>
        </p:txBody>
      </p:sp>
      <p:grpSp>
        <p:nvGrpSpPr>
          <p:cNvPr id="16" name="Group 15">
            <a:extLst>
              <a:ext uri="{FF2B5EF4-FFF2-40B4-BE49-F238E27FC236}">
                <a16:creationId xmlns:a16="http://schemas.microsoft.com/office/drawing/2014/main" id="{D3A5251B-0820-4ADA-9A19-8246D2702489}"/>
              </a:ext>
            </a:extLst>
          </p:cNvPr>
          <p:cNvGrpSpPr/>
          <p:nvPr userDrawn="1"/>
        </p:nvGrpSpPr>
        <p:grpSpPr>
          <a:xfrm>
            <a:off x="12275233" y="1"/>
            <a:ext cx="2706315" cy="2781137"/>
            <a:chOff x="3528102" y="847657"/>
            <a:chExt cx="2029736" cy="2085853"/>
          </a:xfrm>
        </p:grpSpPr>
        <p:sp>
          <p:nvSpPr>
            <p:cNvPr id="17" name="Guidance note">
              <a:extLst>
                <a:ext uri="{FF2B5EF4-FFF2-40B4-BE49-F238E27FC236}">
                  <a16:creationId xmlns:a16="http://schemas.microsoft.com/office/drawing/2014/main" id="{312A308F-3064-47BA-AC60-32EDEEDAB44B}"/>
                </a:ext>
              </a:extLst>
            </p:cNvPr>
            <p:cNvSpPr/>
            <p:nvPr/>
          </p:nvSpPr>
          <p:spPr>
            <a:xfrm>
              <a:off x="3528102" y="847657"/>
              <a:ext cx="2029736" cy="208585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18" name="Group 17">
              <a:extLst>
                <a:ext uri="{FF2B5EF4-FFF2-40B4-BE49-F238E27FC236}">
                  <a16:creationId xmlns:a16="http://schemas.microsoft.com/office/drawing/2014/main" id="{2FAF13CC-EB75-491E-ADC5-099192BFB81F}"/>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19" name="Picture 3">
                <a:extLst>
                  <a:ext uri="{FF2B5EF4-FFF2-40B4-BE49-F238E27FC236}">
                    <a16:creationId xmlns:a16="http://schemas.microsoft.com/office/drawing/2014/main" id="{A9488914-4AA4-477A-966D-3FA45BA9AD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20" name="Rounded Rectangle 20">
                <a:extLst>
                  <a:ext uri="{FF2B5EF4-FFF2-40B4-BE49-F238E27FC236}">
                    <a16:creationId xmlns:a16="http://schemas.microsoft.com/office/drawing/2014/main" id="{6261C382-D82C-4A0D-BCAA-2DFF1F81BFD8}"/>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1219170" eaLnBrk="1" fontAlgn="auto" latinLnBrk="0" hangingPunct="1">
                  <a:lnSpc>
                    <a:spcPct val="100000"/>
                  </a:lnSpc>
                  <a:spcBef>
                    <a:spcPts val="0"/>
                  </a:spcBef>
                  <a:spcAft>
                    <a:spcPts val="364"/>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
        <p:nvSpPr>
          <p:cNvPr id="10" name="Footer Placeholder 1">
            <a:extLst>
              <a:ext uri="{FF2B5EF4-FFF2-40B4-BE49-F238E27FC236}">
                <a16:creationId xmlns:a16="http://schemas.microsoft.com/office/drawing/2014/main" id="{2356D141-94B0-477F-8116-9582DE2D8030}"/>
              </a:ext>
            </a:extLst>
          </p:cNvPr>
          <p:cNvSpPr txBox="1">
            <a:spLocks/>
          </p:cNvSpPr>
          <p:nvPr userDrawn="1"/>
        </p:nvSpPr>
        <p:spPr>
          <a:xfrm>
            <a:off x="628650" y="6320501"/>
            <a:ext cx="1216077" cy="22576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1318651" algn="l"/>
              </a:tabLst>
            </a:pPr>
            <a:r>
              <a:rPr lang="en-GB" sz="1467" b="1">
                <a:solidFill>
                  <a:schemeClr val="tx2"/>
                </a:solidFill>
              </a:rPr>
              <a:t>National Grid </a:t>
            </a:r>
          </a:p>
        </p:txBody>
      </p:sp>
      <p:sp>
        <p:nvSpPr>
          <p:cNvPr id="11" name="Footer Placeholder 2">
            <a:extLst>
              <a:ext uri="{FF2B5EF4-FFF2-40B4-BE49-F238E27FC236}">
                <a16:creationId xmlns:a16="http://schemas.microsoft.com/office/drawing/2014/main" id="{E6867CB4-F118-4E5A-A30D-3752C2E95140}"/>
              </a:ext>
            </a:extLst>
          </p:cNvPr>
          <p:cNvSpPr>
            <a:spLocks noGrp="1"/>
          </p:cNvSpPr>
          <p:nvPr>
            <p:ph type="ftr" sz="quarter" idx="10"/>
          </p:nvPr>
        </p:nvSpPr>
        <p:spPr>
          <a:xfrm>
            <a:off x="1917700" y="6330825"/>
            <a:ext cx="9322638" cy="215444"/>
          </a:xfrm>
          <a:prstGeom prst="rect">
            <a:avLst/>
          </a:prstGeom>
        </p:spPr>
        <p:txBody>
          <a:bodyPr wrap="square" lIns="0" tIns="0" rIns="0" bIns="0" anchor="b">
            <a:spAutoFit/>
          </a:bodyPr>
          <a:lstStyle>
            <a:defPPr>
              <a:defRPr lang="en-GB"/>
            </a:defPPr>
            <a:lvl1pPr marL="0" indent="0" algn="l" rtl="0" eaLnBrk="1" fontAlgn="base" hangingPunct="1">
              <a:spcBef>
                <a:spcPct val="0"/>
              </a:spcBef>
              <a:spcAft>
                <a:spcPts val="800"/>
              </a:spcAft>
              <a:buClr>
                <a:schemeClr val="tx1"/>
              </a:buClr>
              <a:buFontTx/>
              <a:buNone/>
              <a:defRPr lang="en-GB" sz="1400" b="0" dirty="0">
                <a:solidFill>
                  <a:schemeClr val="tx2"/>
                </a:solidFill>
                <a:latin typeface="+mn-lt"/>
                <a:ea typeface="+mn-ea"/>
                <a:cs typeface="+mn-cs"/>
              </a:defRPr>
            </a:lvl1pPr>
            <a:lvl2pPr marL="0" indent="0" algn="l" rtl="0" eaLnBrk="1" fontAlgn="base" hangingPunct="1">
              <a:spcBef>
                <a:spcPct val="0"/>
              </a:spcBef>
              <a:spcAft>
                <a:spcPts val="800"/>
              </a:spcAft>
              <a:buClr>
                <a:schemeClr val="tx1"/>
              </a:buClr>
              <a:buFontTx/>
              <a:buNone/>
              <a:defRPr sz="2400">
                <a:solidFill>
                  <a:schemeClr val="tx1"/>
                </a:solidFill>
                <a:latin typeface="+mn-lt"/>
                <a:ea typeface="+mn-ea"/>
              </a:defRPr>
            </a:lvl2pPr>
            <a:lvl3pPr marL="359991"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3pPr>
            <a:lvl4pPr marL="719982"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4pPr>
            <a:lvl5pPr marL="1079973"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5pPr>
            <a:lvl6pPr marL="0" indent="-359991" algn="l" rtl="0" eaLnBrk="1" fontAlgn="base" hangingPunct="1">
              <a:spcBef>
                <a:spcPct val="0"/>
              </a:spcBef>
              <a:spcAft>
                <a:spcPts val="800"/>
              </a:spcAft>
              <a:buClr>
                <a:schemeClr val="accent1"/>
              </a:buClr>
              <a:buFont typeface="+mj-lt"/>
              <a:buAutoNum type="arabicPeriod"/>
              <a:defRPr sz="2400">
                <a:solidFill>
                  <a:schemeClr val="tx1"/>
                </a:solidFill>
                <a:latin typeface="+mn-lt"/>
                <a:ea typeface="+mn-ea"/>
              </a:defRPr>
            </a:lvl6pPr>
            <a:lvl7pPr marL="719982" indent="-359991" algn="l" rtl="0" eaLnBrk="1" fontAlgn="base" hangingPunct="1">
              <a:spcBef>
                <a:spcPct val="0"/>
              </a:spcBef>
              <a:spcAft>
                <a:spcPts val="800"/>
              </a:spcAft>
              <a:buClr>
                <a:schemeClr val="accent1"/>
              </a:buClr>
              <a:buFont typeface="+mj-lt"/>
              <a:buAutoNum type="alphaLcPeriod"/>
              <a:defRPr sz="2400">
                <a:solidFill>
                  <a:schemeClr val="tx1"/>
                </a:solidFill>
                <a:latin typeface="+mn-lt"/>
                <a:ea typeface="+mn-ea"/>
              </a:defRPr>
            </a:lvl7pPr>
            <a:lvl8pPr marL="1079973" indent="-359991" algn="l" rtl="0" eaLnBrk="1" fontAlgn="base" hangingPunct="1">
              <a:spcBef>
                <a:spcPct val="0"/>
              </a:spcBef>
              <a:spcAft>
                <a:spcPts val="800"/>
              </a:spcAft>
              <a:buClr>
                <a:schemeClr val="accent1"/>
              </a:buClr>
              <a:buFont typeface="+mj-lt"/>
              <a:buAutoNum type="romanLcPeriod"/>
              <a:defRPr sz="2400">
                <a:solidFill>
                  <a:schemeClr val="tx1"/>
                </a:solidFill>
                <a:latin typeface="+mn-lt"/>
                <a:ea typeface="+mn-ea"/>
              </a:defRPr>
            </a:lvl8pPr>
            <a:lvl9pPr marL="0" indent="0" algn="l" rtl="0" eaLnBrk="1" fontAlgn="base" hangingPunct="1">
              <a:spcBef>
                <a:spcPct val="0"/>
              </a:spcBef>
              <a:spcAft>
                <a:spcPts val="800"/>
              </a:spcAft>
              <a:buClr>
                <a:schemeClr val="tx1"/>
              </a:buClr>
              <a:buFontTx/>
              <a:buNone/>
              <a:defRPr sz="3200">
                <a:solidFill>
                  <a:schemeClr val="accent2"/>
                </a:solidFill>
                <a:latin typeface="+mn-lt"/>
                <a:ea typeface="+mn-ea"/>
              </a:defRPr>
            </a:lvl9pPr>
          </a:lstStyle>
          <a:p>
            <a:pPr>
              <a:tabLst>
                <a:tab pos="1318651" algn="l"/>
              </a:tabLst>
            </a:pPr>
            <a:r>
              <a:rPr lang="fr-FR"/>
              <a:t>| [Insert document title] | [Insert date]</a:t>
            </a:r>
          </a:p>
        </p:txBody>
      </p:sp>
    </p:spTree>
    <p:extLst>
      <p:ext uri="{BB962C8B-B14F-4D97-AF65-F5344CB8AC3E}">
        <p14:creationId xmlns:p14="http://schemas.microsoft.com/office/powerpoint/2010/main" val="85440190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One column + chart">
    <p:spTree>
      <p:nvGrpSpPr>
        <p:cNvPr id="1" name=""/>
        <p:cNvGrpSpPr/>
        <p:nvPr/>
      </p:nvGrpSpPr>
      <p:grpSpPr>
        <a:xfrm>
          <a:off x="0" y="0"/>
          <a:ext cx="0" cy="0"/>
          <a:chOff x="0" y="0"/>
          <a:chExt cx="0" cy="0"/>
        </a:xfrm>
      </p:grpSpPr>
      <p:sp>
        <p:nvSpPr>
          <p:cNvPr id="6" name="Chart Placeholder 5">
            <a:extLst>
              <a:ext uri="{FF2B5EF4-FFF2-40B4-BE49-F238E27FC236}">
                <a16:creationId xmlns:a16="http://schemas.microsoft.com/office/drawing/2014/main" id="{83EBF3A2-2E7C-4F57-BC5D-3417991A9CB8}"/>
              </a:ext>
            </a:extLst>
          </p:cNvPr>
          <p:cNvSpPr>
            <a:spLocks noGrp="1"/>
          </p:cNvSpPr>
          <p:nvPr>
            <p:ph type="chart" sz="quarter" idx="15" hasCustomPrompt="1"/>
          </p:nvPr>
        </p:nvSpPr>
        <p:spPr>
          <a:xfrm>
            <a:off x="8304000" y="1416667"/>
            <a:ext cx="3259350" cy="4605251"/>
          </a:xfrm>
          <a:prstGeom prst="rect">
            <a:avLst/>
          </a:prstGeom>
        </p:spPr>
        <p:txBody>
          <a:bodyPr>
            <a:noAutofit/>
          </a:bodyPr>
          <a:lstStyle>
            <a:lvl1pPr>
              <a:defRPr/>
            </a:lvl1pPr>
          </a:lstStyle>
          <a:p>
            <a:endParaRPr/>
          </a:p>
        </p:txBody>
      </p:sp>
      <p:sp>
        <p:nvSpPr>
          <p:cNvPr id="12" name="Text Placeholder 3">
            <a:extLst>
              <a:ext uri="{FF2B5EF4-FFF2-40B4-BE49-F238E27FC236}">
                <a16:creationId xmlns:a16="http://schemas.microsoft.com/office/drawing/2014/main" id="{17845B65-2392-4819-94E4-E3EB31C4C457}"/>
              </a:ext>
            </a:extLst>
          </p:cNvPr>
          <p:cNvSpPr>
            <a:spLocks noGrp="1"/>
          </p:cNvSpPr>
          <p:nvPr>
            <p:ph type="body" sz="quarter" idx="16"/>
          </p:nvPr>
        </p:nvSpPr>
        <p:spPr>
          <a:xfrm>
            <a:off x="630000" y="1416668"/>
            <a:ext cx="7193999" cy="2503249"/>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 name="Title 1">
            <a:extLst>
              <a:ext uri="{FF2B5EF4-FFF2-40B4-BE49-F238E27FC236}">
                <a16:creationId xmlns:a16="http://schemas.microsoft.com/office/drawing/2014/main" id="{CE55748E-1187-40E6-90FF-F8CB13BAB095}"/>
              </a:ext>
            </a:extLst>
          </p:cNvPr>
          <p:cNvSpPr>
            <a:spLocks noGrp="1"/>
          </p:cNvSpPr>
          <p:nvPr>
            <p:ph type="title"/>
          </p:nvPr>
        </p:nvSpPr>
        <p:spPr/>
        <p:txBody>
          <a:bodyPr/>
          <a:lstStyle/>
          <a:p>
            <a:r>
              <a:rPr lang="en-US"/>
              <a:t>Click to edit Master title style</a:t>
            </a:r>
            <a:endParaRPr lang="en-GB"/>
          </a:p>
        </p:txBody>
      </p:sp>
      <p:grpSp>
        <p:nvGrpSpPr>
          <p:cNvPr id="25" name="Group 24">
            <a:extLst>
              <a:ext uri="{FF2B5EF4-FFF2-40B4-BE49-F238E27FC236}">
                <a16:creationId xmlns:a16="http://schemas.microsoft.com/office/drawing/2014/main" id="{5D1AD628-1E99-41AE-A4DE-E8D47E3F2A00}"/>
              </a:ext>
            </a:extLst>
          </p:cNvPr>
          <p:cNvGrpSpPr/>
          <p:nvPr userDrawn="1"/>
        </p:nvGrpSpPr>
        <p:grpSpPr>
          <a:xfrm>
            <a:off x="12275233" y="1"/>
            <a:ext cx="2706315" cy="2781137"/>
            <a:chOff x="3528102" y="847657"/>
            <a:chExt cx="2029736" cy="2085853"/>
          </a:xfrm>
        </p:grpSpPr>
        <p:sp>
          <p:nvSpPr>
            <p:cNvPr id="26" name="Guidance note">
              <a:extLst>
                <a:ext uri="{FF2B5EF4-FFF2-40B4-BE49-F238E27FC236}">
                  <a16:creationId xmlns:a16="http://schemas.microsoft.com/office/drawing/2014/main" id="{C3AD16BC-865F-4730-B576-3924C11BBB5C}"/>
                </a:ext>
              </a:extLst>
            </p:cNvPr>
            <p:cNvSpPr/>
            <p:nvPr/>
          </p:nvSpPr>
          <p:spPr>
            <a:xfrm>
              <a:off x="3528102" y="847657"/>
              <a:ext cx="2029736" cy="208585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27" name="Group 26">
              <a:extLst>
                <a:ext uri="{FF2B5EF4-FFF2-40B4-BE49-F238E27FC236}">
                  <a16:creationId xmlns:a16="http://schemas.microsoft.com/office/drawing/2014/main" id="{8918825A-E661-4165-AFAF-DF026ACCBF7D}"/>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28" name="Picture 3">
                <a:extLst>
                  <a:ext uri="{FF2B5EF4-FFF2-40B4-BE49-F238E27FC236}">
                    <a16:creationId xmlns:a16="http://schemas.microsoft.com/office/drawing/2014/main" id="{D670EEFD-71A1-460B-93B0-010CABE4F6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29" name="Rounded Rectangle 20">
                <a:extLst>
                  <a:ext uri="{FF2B5EF4-FFF2-40B4-BE49-F238E27FC236}">
                    <a16:creationId xmlns:a16="http://schemas.microsoft.com/office/drawing/2014/main" id="{518490A9-DA83-4553-86AD-17100E2D20AB}"/>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1219170" eaLnBrk="1" fontAlgn="auto" latinLnBrk="0" hangingPunct="1">
                  <a:lnSpc>
                    <a:spcPct val="100000"/>
                  </a:lnSpc>
                  <a:spcBef>
                    <a:spcPts val="0"/>
                  </a:spcBef>
                  <a:spcAft>
                    <a:spcPts val="364"/>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
        <p:nvSpPr>
          <p:cNvPr id="31" name="Guidance note">
            <a:extLst>
              <a:ext uri="{FF2B5EF4-FFF2-40B4-BE49-F238E27FC236}">
                <a16:creationId xmlns:a16="http://schemas.microsoft.com/office/drawing/2014/main" id="{00BC0673-5213-4DA3-BE67-C1DB97C4A10F}"/>
              </a:ext>
            </a:extLst>
          </p:cNvPr>
          <p:cNvSpPr/>
          <p:nvPr userDrawn="1"/>
        </p:nvSpPr>
        <p:spPr>
          <a:xfrm>
            <a:off x="12275233" y="2890202"/>
            <a:ext cx="2706315" cy="1328044"/>
          </a:xfrm>
          <a:prstGeom prst="rect">
            <a:avLst/>
          </a:prstGeom>
          <a:solidFill>
            <a:sysClr val="window" lastClr="FFFFFF">
              <a:lumMod val="95000"/>
            </a:sysClr>
          </a:solidFill>
          <a:ln w="6350" cap="flat" cmpd="sng" algn="ctr">
            <a:noFill/>
            <a:prstDash val="solid"/>
            <a:miter lim="800000"/>
          </a:ln>
          <a:effectLst/>
        </p:spPr>
        <p:txBody>
          <a:bodyPr wrap="square" lIns="48000" tIns="48000" rIns="48000" bIns="48000" rtlCol="0" anchor="t" anchorCtr="0">
            <a:spAutoFit/>
          </a:bodyPr>
          <a:lstStyle/>
          <a:p>
            <a:pPr marL="0" marR="0" lvl="2" indent="0" defTabSz="1219170" eaLnBrk="1" fontAlgn="auto" latinLnBrk="0" hangingPunct="1">
              <a:lnSpc>
                <a:spcPct val="100000"/>
              </a:lnSpc>
              <a:spcBef>
                <a:spcPts val="0"/>
              </a:spcBef>
              <a:spcAft>
                <a:spcPts val="0"/>
              </a:spcAft>
              <a:buClr>
                <a:srgbClr val="4472C4"/>
              </a:buClr>
              <a:buSzTx/>
              <a:buFont typeface="Arial" panose="020B0604020202020204" pitchFamily="34" charset="0"/>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Insert a chart</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chart icon and select the chart you require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On the Insert tab choose ‘Chart’ and from the available options choose the type of chart you require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Format the chart</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the chart title text box</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source and notes</a:t>
            </a:r>
          </a:p>
          <a:p>
            <a:pPr marL="0" marR="0" lvl="2" indent="0" defTabSz="1219170" eaLnBrk="1" fontAlgn="auto" latinLnBrk="0" hangingPunct="1">
              <a:lnSpc>
                <a:spcPct val="100000"/>
              </a:lnSpc>
              <a:spcBef>
                <a:spcPts val="0"/>
              </a:spcBef>
              <a:spcAft>
                <a:spcPts val="0"/>
              </a:spcAft>
              <a:buClr>
                <a:srgbClr val="4472C4"/>
              </a:buClr>
              <a:buSzTx/>
              <a:buFont typeface="Arial" panose="020B0604020202020204" pitchFamily="34" charset="0"/>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existing chart</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existing chart and delete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steps for inserting a chart above</a:t>
            </a:r>
          </a:p>
        </p:txBody>
      </p:sp>
      <p:sp>
        <p:nvSpPr>
          <p:cNvPr id="14" name="Footer Placeholder 1">
            <a:extLst>
              <a:ext uri="{FF2B5EF4-FFF2-40B4-BE49-F238E27FC236}">
                <a16:creationId xmlns:a16="http://schemas.microsoft.com/office/drawing/2014/main" id="{72BB65A6-372C-4156-98FC-D9B72D8866EE}"/>
              </a:ext>
            </a:extLst>
          </p:cNvPr>
          <p:cNvSpPr txBox="1">
            <a:spLocks/>
          </p:cNvSpPr>
          <p:nvPr userDrawn="1"/>
        </p:nvSpPr>
        <p:spPr>
          <a:xfrm>
            <a:off x="628650" y="6320501"/>
            <a:ext cx="1216077" cy="22576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1318651" algn="l"/>
              </a:tabLst>
            </a:pPr>
            <a:r>
              <a:rPr lang="en-GB" sz="1467" b="1">
                <a:solidFill>
                  <a:schemeClr val="tx2"/>
                </a:solidFill>
              </a:rPr>
              <a:t>National Grid </a:t>
            </a:r>
          </a:p>
        </p:txBody>
      </p:sp>
      <p:sp>
        <p:nvSpPr>
          <p:cNvPr id="15" name="Footer Placeholder 2">
            <a:extLst>
              <a:ext uri="{FF2B5EF4-FFF2-40B4-BE49-F238E27FC236}">
                <a16:creationId xmlns:a16="http://schemas.microsoft.com/office/drawing/2014/main" id="{626B48E8-737F-4FE3-AB79-9DFAD42D6D6B}"/>
              </a:ext>
            </a:extLst>
          </p:cNvPr>
          <p:cNvSpPr>
            <a:spLocks noGrp="1"/>
          </p:cNvSpPr>
          <p:nvPr>
            <p:ph type="ftr" sz="quarter" idx="10"/>
          </p:nvPr>
        </p:nvSpPr>
        <p:spPr>
          <a:xfrm>
            <a:off x="1917700" y="6330825"/>
            <a:ext cx="9322638" cy="215444"/>
          </a:xfrm>
          <a:prstGeom prst="rect">
            <a:avLst/>
          </a:prstGeom>
        </p:spPr>
        <p:txBody>
          <a:bodyPr wrap="square" lIns="0" tIns="0" rIns="0" bIns="0" anchor="b">
            <a:spAutoFit/>
          </a:bodyPr>
          <a:lstStyle>
            <a:defPPr>
              <a:defRPr lang="en-GB"/>
            </a:defPPr>
            <a:lvl1pPr marL="0" indent="0" algn="l" rtl="0" eaLnBrk="1" fontAlgn="base" hangingPunct="1">
              <a:spcBef>
                <a:spcPct val="0"/>
              </a:spcBef>
              <a:spcAft>
                <a:spcPts val="800"/>
              </a:spcAft>
              <a:buClr>
                <a:schemeClr val="tx1"/>
              </a:buClr>
              <a:buFontTx/>
              <a:buNone/>
              <a:defRPr lang="en-GB" sz="1400" b="0" dirty="0">
                <a:solidFill>
                  <a:schemeClr val="tx2"/>
                </a:solidFill>
                <a:latin typeface="+mn-lt"/>
                <a:ea typeface="+mn-ea"/>
                <a:cs typeface="+mn-cs"/>
              </a:defRPr>
            </a:lvl1pPr>
            <a:lvl2pPr marL="0" indent="0" algn="l" rtl="0" eaLnBrk="1" fontAlgn="base" hangingPunct="1">
              <a:spcBef>
                <a:spcPct val="0"/>
              </a:spcBef>
              <a:spcAft>
                <a:spcPts val="800"/>
              </a:spcAft>
              <a:buClr>
                <a:schemeClr val="tx1"/>
              </a:buClr>
              <a:buFontTx/>
              <a:buNone/>
              <a:defRPr sz="2400">
                <a:solidFill>
                  <a:schemeClr val="tx1"/>
                </a:solidFill>
                <a:latin typeface="+mn-lt"/>
                <a:ea typeface="+mn-ea"/>
              </a:defRPr>
            </a:lvl2pPr>
            <a:lvl3pPr marL="359991"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3pPr>
            <a:lvl4pPr marL="719982"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4pPr>
            <a:lvl5pPr marL="1079973"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5pPr>
            <a:lvl6pPr marL="0" indent="-359991" algn="l" rtl="0" eaLnBrk="1" fontAlgn="base" hangingPunct="1">
              <a:spcBef>
                <a:spcPct val="0"/>
              </a:spcBef>
              <a:spcAft>
                <a:spcPts val="800"/>
              </a:spcAft>
              <a:buClr>
                <a:schemeClr val="accent1"/>
              </a:buClr>
              <a:buFont typeface="+mj-lt"/>
              <a:buAutoNum type="arabicPeriod"/>
              <a:defRPr sz="2400">
                <a:solidFill>
                  <a:schemeClr val="tx1"/>
                </a:solidFill>
                <a:latin typeface="+mn-lt"/>
                <a:ea typeface="+mn-ea"/>
              </a:defRPr>
            </a:lvl6pPr>
            <a:lvl7pPr marL="719982" indent="-359991" algn="l" rtl="0" eaLnBrk="1" fontAlgn="base" hangingPunct="1">
              <a:spcBef>
                <a:spcPct val="0"/>
              </a:spcBef>
              <a:spcAft>
                <a:spcPts val="800"/>
              </a:spcAft>
              <a:buClr>
                <a:schemeClr val="accent1"/>
              </a:buClr>
              <a:buFont typeface="+mj-lt"/>
              <a:buAutoNum type="alphaLcPeriod"/>
              <a:defRPr sz="2400">
                <a:solidFill>
                  <a:schemeClr val="tx1"/>
                </a:solidFill>
                <a:latin typeface="+mn-lt"/>
                <a:ea typeface="+mn-ea"/>
              </a:defRPr>
            </a:lvl7pPr>
            <a:lvl8pPr marL="1079973" indent="-359991" algn="l" rtl="0" eaLnBrk="1" fontAlgn="base" hangingPunct="1">
              <a:spcBef>
                <a:spcPct val="0"/>
              </a:spcBef>
              <a:spcAft>
                <a:spcPts val="800"/>
              </a:spcAft>
              <a:buClr>
                <a:schemeClr val="accent1"/>
              </a:buClr>
              <a:buFont typeface="+mj-lt"/>
              <a:buAutoNum type="romanLcPeriod"/>
              <a:defRPr sz="2400">
                <a:solidFill>
                  <a:schemeClr val="tx1"/>
                </a:solidFill>
                <a:latin typeface="+mn-lt"/>
                <a:ea typeface="+mn-ea"/>
              </a:defRPr>
            </a:lvl8pPr>
            <a:lvl9pPr marL="0" indent="0" algn="l" rtl="0" eaLnBrk="1" fontAlgn="base" hangingPunct="1">
              <a:spcBef>
                <a:spcPct val="0"/>
              </a:spcBef>
              <a:spcAft>
                <a:spcPts val="800"/>
              </a:spcAft>
              <a:buClr>
                <a:schemeClr val="tx1"/>
              </a:buClr>
              <a:buFontTx/>
              <a:buNone/>
              <a:defRPr sz="3200">
                <a:solidFill>
                  <a:schemeClr val="accent2"/>
                </a:solidFill>
                <a:latin typeface="+mn-lt"/>
                <a:ea typeface="+mn-ea"/>
              </a:defRPr>
            </a:lvl9pPr>
          </a:lstStyle>
          <a:p>
            <a:pPr>
              <a:tabLst>
                <a:tab pos="1318651" algn="l"/>
              </a:tabLst>
            </a:pPr>
            <a:r>
              <a:rPr lang="fr-FR"/>
              <a:t>| [Insert document title] | [Insert date]</a:t>
            </a:r>
          </a:p>
        </p:txBody>
      </p:sp>
    </p:spTree>
    <p:extLst>
      <p:ext uri="{BB962C8B-B14F-4D97-AF65-F5344CB8AC3E}">
        <p14:creationId xmlns:p14="http://schemas.microsoft.com/office/powerpoint/2010/main" val="3408650496"/>
      </p:ext>
    </p:extLst>
  </p:cSld>
  <p:clrMapOvr>
    <a:masterClrMapping/>
  </p:clrMapOvr>
  <p:extLst>
    <p:ext uri="{DCECCB84-F9BA-43D5-87BE-67443E8EF086}">
      <p15:sldGuideLst xmlns:p15="http://schemas.microsoft.com/office/powerpoint/2012/main"/>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Two column + chart">
    <p:spTree>
      <p:nvGrpSpPr>
        <p:cNvPr id="1" name=""/>
        <p:cNvGrpSpPr/>
        <p:nvPr/>
      </p:nvGrpSpPr>
      <p:grpSpPr>
        <a:xfrm>
          <a:off x="0" y="0"/>
          <a:ext cx="0" cy="0"/>
          <a:chOff x="0" y="0"/>
          <a:chExt cx="0" cy="0"/>
        </a:xfrm>
      </p:grpSpPr>
      <p:sp>
        <p:nvSpPr>
          <p:cNvPr id="14" name="Text Placeholder 3">
            <a:extLst>
              <a:ext uri="{FF2B5EF4-FFF2-40B4-BE49-F238E27FC236}">
                <a16:creationId xmlns:a16="http://schemas.microsoft.com/office/drawing/2014/main" id="{9FC37DAF-12F7-4FE3-99E2-B1BC731C4CD1}"/>
              </a:ext>
            </a:extLst>
          </p:cNvPr>
          <p:cNvSpPr>
            <a:spLocks noGrp="1"/>
          </p:cNvSpPr>
          <p:nvPr>
            <p:ph type="body" sz="quarter" idx="16"/>
          </p:nvPr>
        </p:nvSpPr>
        <p:spPr>
          <a:xfrm>
            <a:off x="630000" y="1416667"/>
            <a:ext cx="3259350" cy="2872581"/>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5" name="Text Placeholder 3">
            <a:extLst>
              <a:ext uri="{FF2B5EF4-FFF2-40B4-BE49-F238E27FC236}">
                <a16:creationId xmlns:a16="http://schemas.microsoft.com/office/drawing/2014/main" id="{CEC6E2C5-7988-4109-B04E-4C5B434E0D5F}"/>
              </a:ext>
            </a:extLst>
          </p:cNvPr>
          <p:cNvSpPr>
            <a:spLocks noGrp="1"/>
          </p:cNvSpPr>
          <p:nvPr>
            <p:ph type="body" sz="quarter" idx="17"/>
          </p:nvPr>
        </p:nvSpPr>
        <p:spPr>
          <a:xfrm>
            <a:off x="4467000" y="1416667"/>
            <a:ext cx="3259350" cy="2872581"/>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6" name="Chart Placeholder 5">
            <a:extLst>
              <a:ext uri="{FF2B5EF4-FFF2-40B4-BE49-F238E27FC236}">
                <a16:creationId xmlns:a16="http://schemas.microsoft.com/office/drawing/2014/main" id="{59BB4BB1-10D0-4A42-B2B1-1F058F0E5999}"/>
              </a:ext>
            </a:extLst>
          </p:cNvPr>
          <p:cNvSpPr>
            <a:spLocks noGrp="1"/>
          </p:cNvSpPr>
          <p:nvPr>
            <p:ph type="chart" sz="quarter" idx="15" hasCustomPrompt="1"/>
          </p:nvPr>
        </p:nvSpPr>
        <p:spPr>
          <a:xfrm>
            <a:off x="8304000" y="1416667"/>
            <a:ext cx="3259350" cy="4605251"/>
          </a:xfrm>
          <a:prstGeom prst="rect">
            <a:avLst/>
          </a:prstGeom>
        </p:spPr>
        <p:txBody>
          <a:bodyPr>
            <a:noAutofit/>
          </a:bodyPr>
          <a:lstStyle>
            <a:lvl1pPr>
              <a:defRPr/>
            </a:lvl1pPr>
          </a:lstStyle>
          <a:p>
            <a:endParaRPr/>
          </a:p>
        </p:txBody>
      </p:sp>
      <p:sp>
        <p:nvSpPr>
          <p:cNvPr id="3" name="Title 2">
            <a:extLst>
              <a:ext uri="{FF2B5EF4-FFF2-40B4-BE49-F238E27FC236}">
                <a16:creationId xmlns:a16="http://schemas.microsoft.com/office/drawing/2014/main" id="{05803B18-A6C4-48D8-9A57-624954E4C422}"/>
              </a:ext>
            </a:extLst>
          </p:cNvPr>
          <p:cNvSpPr>
            <a:spLocks noGrp="1"/>
          </p:cNvSpPr>
          <p:nvPr>
            <p:ph type="title"/>
          </p:nvPr>
        </p:nvSpPr>
        <p:spPr/>
        <p:txBody>
          <a:bodyPr/>
          <a:lstStyle/>
          <a:p>
            <a:r>
              <a:rPr lang="en-US"/>
              <a:t>Click to edit Master title style</a:t>
            </a:r>
            <a:endParaRPr lang="en-GB"/>
          </a:p>
        </p:txBody>
      </p:sp>
      <p:grpSp>
        <p:nvGrpSpPr>
          <p:cNvPr id="27" name="Group 26">
            <a:extLst>
              <a:ext uri="{FF2B5EF4-FFF2-40B4-BE49-F238E27FC236}">
                <a16:creationId xmlns:a16="http://schemas.microsoft.com/office/drawing/2014/main" id="{FD78705A-DCC5-4C39-8BC7-0071FE0B6E9D}"/>
              </a:ext>
            </a:extLst>
          </p:cNvPr>
          <p:cNvGrpSpPr/>
          <p:nvPr userDrawn="1"/>
        </p:nvGrpSpPr>
        <p:grpSpPr>
          <a:xfrm>
            <a:off x="12275233" y="1"/>
            <a:ext cx="2706315" cy="2781137"/>
            <a:chOff x="3528102" y="847657"/>
            <a:chExt cx="2029736" cy="2085853"/>
          </a:xfrm>
        </p:grpSpPr>
        <p:sp>
          <p:nvSpPr>
            <p:cNvPr id="28" name="Guidance note">
              <a:extLst>
                <a:ext uri="{FF2B5EF4-FFF2-40B4-BE49-F238E27FC236}">
                  <a16:creationId xmlns:a16="http://schemas.microsoft.com/office/drawing/2014/main" id="{C6E2522F-9DAA-41D3-8636-CA2AD6DF26DE}"/>
                </a:ext>
              </a:extLst>
            </p:cNvPr>
            <p:cNvSpPr/>
            <p:nvPr/>
          </p:nvSpPr>
          <p:spPr>
            <a:xfrm>
              <a:off x="3528102" y="847657"/>
              <a:ext cx="2029736" cy="208585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29" name="Group 28">
              <a:extLst>
                <a:ext uri="{FF2B5EF4-FFF2-40B4-BE49-F238E27FC236}">
                  <a16:creationId xmlns:a16="http://schemas.microsoft.com/office/drawing/2014/main" id="{BF8CA62A-2C50-48E5-8954-5C3104C2B475}"/>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31" name="Picture 3">
                <a:extLst>
                  <a:ext uri="{FF2B5EF4-FFF2-40B4-BE49-F238E27FC236}">
                    <a16:creationId xmlns:a16="http://schemas.microsoft.com/office/drawing/2014/main" id="{37ACEAC6-5EC9-49C5-A059-7A0DC1FCC3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32" name="Rounded Rectangle 20">
                <a:extLst>
                  <a:ext uri="{FF2B5EF4-FFF2-40B4-BE49-F238E27FC236}">
                    <a16:creationId xmlns:a16="http://schemas.microsoft.com/office/drawing/2014/main" id="{13E90BA5-7852-4BC3-A7C6-1D57B4B47762}"/>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1219170" eaLnBrk="1" fontAlgn="auto" latinLnBrk="0" hangingPunct="1">
                  <a:lnSpc>
                    <a:spcPct val="100000"/>
                  </a:lnSpc>
                  <a:spcBef>
                    <a:spcPts val="0"/>
                  </a:spcBef>
                  <a:spcAft>
                    <a:spcPts val="364"/>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
        <p:nvSpPr>
          <p:cNvPr id="33" name="Guidance note">
            <a:extLst>
              <a:ext uri="{FF2B5EF4-FFF2-40B4-BE49-F238E27FC236}">
                <a16:creationId xmlns:a16="http://schemas.microsoft.com/office/drawing/2014/main" id="{395CA386-D2EE-45ED-B3EB-20DC32FFECC9}"/>
              </a:ext>
            </a:extLst>
          </p:cNvPr>
          <p:cNvSpPr/>
          <p:nvPr userDrawn="1"/>
        </p:nvSpPr>
        <p:spPr>
          <a:xfrm>
            <a:off x="12275233" y="2890202"/>
            <a:ext cx="2706315" cy="1328044"/>
          </a:xfrm>
          <a:prstGeom prst="rect">
            <a:avLst/>
          </a:prstGeom>
          <a:solidFill>
            <a:sysClr val="window" lastClr="FFFFFF">
              <a:lumMod val="95000"/>
            </a:sysClr>
          </a:solidFill>
          <a:ln w="6350" cap="flat" cmpd="sng" algn="ctr">
            <a:noFill/>
            <a:prstDash val="solid"/>
            <a:miter lim="800000"/>
          </a:ln>
          <a:effectLst/>
        </p:spPr>
        <p:txBody>
          <a:bodyPr wrap="square" lIns="48000" tIns="48000" rIns="48000" bIns="48000" rtlCol="0" anchor="t" anchorCtr="0">
            <a:spAutoFit/>
          </a:bodyPr>
          <a:lstStyle/>
          <a:p>
            <a:pPr marL="0" marR="0" lvl="2" indent="0" defTabSz="1219170" eaLnBrk="1" fontAlgn="auto" latinLnBrk="0" hangingPunct="1">
              <a:lnSpc>
                <a:spcPct val="100000"/>
              </a:lnSpc>
              <a:spcBef>
                <a:spcPts val="0"/>
              </a:spcBef>
              <a:spcAft>
                <a:spcPts val="0"/>
              </a:spcAft>
              <a:buClr>
                <a:srgbClr val="4472C4"/>
              </a:buClr>
              <a:buSzTx/>
              <a:buFont typeface="Arial" panose="020B0604020202020204" pitchFamily="34" charset="0"/>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Insert a chart</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chart icon and select the chart you require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On the Insert tab choose ‘Chart’ and from the available options choose the type of chart you require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Format the chart</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the chart title text box</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source and notes</a:t>
            </a:r>
          </a:p>
          <a:p>
            <a:pPr marL="0" marR="0" lvl="2" indent="0" defTabSz="1219170" eaLnBrk="1" fontAlgn="auto" latinLnBrk="0" hangingPunct="1">
              <a:lnSpc>
                <a:spcPct val="100000"/>
              </a:lnSpc>
              <a:spcBef>
                <a:spcPts val="0"/>
              </a:spcBef>
              <a:spcAft>
                <a:spcPts val="0"/>
              </a:spcAft>
              <a:buClr>
                <a:srgbClr val="4472C4"/>
              </a:buClr>
              <a:buSzTx/>
              <a:buFont typeface="Arial" panose="020B0604020202020204" pitchFamily="34" charset="0"/>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existing chart</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existing chart and delete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steps for inserting a chart above</a:t>
            </a:r>
          </a:p>
        </p:txBody>
      </p:sp>
      <p:sp>
        <p:nvSpPr>
          <p:cNvPr id="17" name="Footer Placeholder 1">
            <a:extLst>
              <a:ext uri="{FF2B5EF4-FFF2-40B4-BE49-F238E27FC236}">
                <a16:creationId xmlns:a16="http://schemas.microsoft.com/office/drawing/2014/main" id="{486B2A96-0DE9-43D1-BCD8-6AEA686FF5DE}"/>
              </a:ext>
            </a:extLst>
          </p:cNvPr>
          <p:cNvSpPr txBox="1">
            <a:spLocks/>
          </p:cNvSpPr>
          <p:nvPr userDrawn="1"/>
        </p:nvSpPr>
        <p:spPr>
          <a:xfrm>
            <a:off x="628650" y="6320501"/>
            <a:ext cx="1216077" cy="22576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1318651" algn="l"/>
              </a:tabLst>
            </a:pPr>
            <a:r>
              <a:rPr lang="en-GB" sz="1467" b="1">
                <a:solidFill>
                  <a:schemeClr val="tx2"/>
                </a:solidFill>
              </a:rPr>
              <a:t>National Grid </a:t>
            </a:r>
          </a:p>
        </p:txBody>
      </p:sp>
      <p:sp>
        <p:nvSpPr>
          <p:cNvPr id="18" name="Footer Placeholder 2">
            <a:extLst>
              <a:ext uri="{FF2B5EF4-FFF2-40B4-BE49-F238E27FC236}">
                <a16:creationId xmlns:a16="http://schemas.microsoft.com/office/drawing/2014/main" id="{78C3AFF4-A00F-4F00-967E-CCA7B3C42EF5}"/>
              </a:ext>
            </a:extLst>
          </p:cNvPr>
          <p:cNvSpPr>
            <a:spLocks noGrp="1"/>
          </p:cNvSpPr>
          <p:nvPr>
            <p:ph type="ftr" sz="quarter" idx="10"/>
          </p:nvPr>
        </p:nvSpPr>
        <p:spPr>
          <a:xfrm>
            <a:off x="1917700" y="6330825"/>
            <a:ext cx="9322638" cy="215444"/>
          </a:xfrm>
          <a:prstGeom prst="rect">
            <a:avLst/>
          </a:prstGeom>
        </p:spPr>
        <p:txBody>
          <a:bodyPr wrap="square" lIns="0" tIns="0" rIns="0" bIns="0" anchor="b">
            <a:spAutoFit/>
          </a:bodyPr>
          <a:lstStyle>
            <a:defPPr>
              <a:defRPr lang="en-GB"/>
            </a:defPPr>
            <a:lvl1pPr marL="0" indent="0" algn="l" rtl="0" eaLnBrk="1" fontAlgn="base" hangingPunct="1">
              <a:spcBef>
                <a:spcPct val="0"/>
              </a:spcBef>
              <a:spcAft>
                <a:spcPts val="800"/>
              </a:spcAft>
              <a:buClr>
                <a:schemeClr val="tx1"/>
              </a:buClr>
              <a:buFontTx/>
              <a:buNone/>
              <a:defRPr lang="en-GB" sz="1400" b="0" dirty="0">
                <a:solidFill>
                  <a:schemeClr val="tx2"/>
                </a:solidFill>
                <a:latin typeface="+mn-lt"/>
                <a:ea typeface="+mn-ea"/>
                <a:cs typeface="+mn-cs"/>
              </a:defRPr>
            </a:lvl1pPr>
            <a:lvl2pPr marL="0" indent="0" algn="l" rtl="0" eaLnBrk="1" fontAlgn="base" hangingPunct="1">
              <a:spcBef>
                <a:spcPct val="0"/>
              </a:spcBef>
              <a:spcAft>
                <a:spcPts val="800"/>
              </a:spcAft>
              <a:buClr>
                <a:schemeClr val="tx1"/>
              </a:buClr>
              <a:buFontTx/>
              <a:buNone/>
              <a:defRPr sz="2400">
                <a:solidFill>
                  <a:schemeClr val="tx1"/>
                </a:solidFill>
                <a:latin typeface="+mn-lt"/>
                <a:ea typeface="+mn-ea"/>
              </a:defRPr>
            </a:lvl2pPr>
            <a:lvl3pPr marL="359991"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3pPr>
            <a:lvl4pPr marL="719982"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4pPr>
            <a:lvl5pPr marL="1079973"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5pPr>
            <a:lvl6pPr marL="0" indent="-359991" algn="l" rtl="0" eaLnBrk="1" fontAlgn="base" hangingPunct="1">
              <a:spcBef>
                <a:spcPct val="0"/>
              </a:spcBef>
              <a:spcAft>
                <a:spcPts val="800"/>
              </a:spcAft>
              <a:buClr>
                <a:schemeClr val="accent1"/>
              </a:buClr>
              <a:buFont typeface="+mj-lt"/>
              <a:buAutoNum type="arabicPeriod"/>
              <a:defRPr sz="2400">
                <a:solidFill>
                  <a:schemeClr val="tx1"/>
                </a:solidFill>
                <a:latin typeface="+mn-lt"/>
                <a:ea typeface="+mn-ea"/>
              </a:defRPr>
            </a:lvl6pPr>
            <a:lvl7pPr marL="719982" indent="-359991" algn="l" rtl="0" eaLnBrk="1" fontAlgn="base" hangingPunct="1">
              <a:spcBef>
                <a:spcPct val="0"/>
              </a:spcBef>
              <a:spcAft>
                <a:spcPts val="800"/>
              </a:spcAft>
              <a:buClr>
                <a:schemeClr val="accent1"/>
              </a:buClr>
              <a:buFont typeface="+mj-lt"/>
              <a:buAutoNum type="alphaLcPeriod"/>
              <a:defRPr sz="2400">
                <a:solidFill>
                  <a:schemeClr val="tx1"/>
                </a:solidFill>
                <a:latin typeface="+mn-lt"/>
                <a:ea typeface="+mn-ea"/>
              </a:defRPr>
            </a:lvl7pPr>
            <a:lvl8pPr marL="1079973" indent="-359991" algn="l" rtl="0" eaLnBrk="1" fontAlgn="base" hangingPunct="1">
              <a:spcBef>
                <a:spcPct val="0"/>
              </a:spcBef>
              <a:spcAft>
                <a:spcPts val="800"/>
              </a:spcAft>
              <a:buClr>
                <a:schemeClr val="accent1"/>
              </a:buClr>
              <a:buFont typeface="+mj-lt"/>
              <a:buAutoNum type="romanLcPeriod"/>
              <a:defRPr sz="2400">
                <a:solidFill>
                  <a:schemeClr val="tx1"/>
                </a:solidFill>
                <a:latin typeface="+mn-lt"/>
                <a:ea typeface="+mn-ea"/>
              </a:defRPr>
            </a:lvl8pPr>
            <a:lvl9pPr marL="0" indent="0" algn="l" rtl="0" eaLnBrk="1" fontAlgn="base" hangingPunct="1">
              <a:spcBef>
                <a:spcPct val="0"/>
              </a:spcBef>
              <a:spcAft>
                <a:spcPts val="800"/>
              </a:spcAft>
              <a:buClr>
                <a:schemeClr val="tx1"/>
              </a:buClr>
              <a:buFontTx/>
              <a:buNone/>
              <a:defRPr sz="3200">
                <a:solidFill>
                  <a:schemeClr val="accent2"/>
                </a:solidFill>
                <a:latin typeface="+mn-lt"/>
                <a:ea typeface="+mn-ea"/>
              </a:defRPr>
            </a:lvl9pPr>
          </a:lstStyle>
          <a:p>
            <a:pPr>
              <a:tabLst>
                <a:tab pos="1318651" algn="l"/>
              </a:tabLst>
            </a:pPr>
            <a:r>
              <a:rPr lang="fr-FR"/>
              <a:t>| [Insert document title] | [Insert date]</a:t>
            </a:r>
          </a:p>
        </p:txBody>
      </p:sp>
    </p:spTree>
    <p:extLst>
      <p:ext uri="{BB962C8B-B14F-4D97-AF65-F5344CB8AC3E}">
        <p14:creationId xmlns:p14="http://schemas.microsoft.com/office/powerpoint/2010/main" val="1329588557"/>
      </p:ext>
    </p:extLst>
  </p:cSld>
  <p:clrMapOvr>
    <a:masterClrMapping/>
  </p:clrMapOvr>
  <p:extLst>
    <p:ext uri="{DCECCB84-F9BA-43D5-87BE-67443E8EF086}">
      <p15:sldGuideLst xmlns:p15="http://schemas.microsoft.com/office/powerpoint/2012/main"/>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Full chart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820A5-9B9A-4B03-84D6-6834D49C12D6}"/>
              </a:ext>
            </a:extLst>
          </p:cNvPr>
          <p:cNvSpPr>
            <a:spLocks noGrp="1"/>
          </p:cNvSpPr>
          <p:nvPr>
            <p:ph type="title"/>
          </p:nvPr>
        </p:nvSpPr>
        <p:spPr/>
        <p:txBody>
          <a:bodyPr/>
          <a:lstStyle/>
          <a:p>
            <a:r>
              <a:rPr lang="en-US"/>
              <a:t>Click to edit Master title style</a:t>
            </a:r>
            <a:endParaRPr lang="en-GB"/>
          </a:p>
        </p:txBody>
      </p:sp>
      <p:sp>
        <p:nvSpPr>
          <p:cNvPr id="4" name="Chart Placeholder 5">
            <a:extLst>
              <a:ext uri="{FF2B5EF4-FFF2-40B4-BE49-F238E27FC236}">
                <a16:creationId xmlns:a16="http://schemas.microsoft.com/office/drawing/2014/main" id="{BB756EA4-8862-4B57-AC57-F64C8CF382CB}"/>
              </a:ext>
            </a:extLst>
          </p:cNvPr>
          <p:cNvSpPr>
            <a:spLocks noGrp="1"/>
          </p:cNvSpPr>
          <p:nvPr>
            <p:ph type="chart" sz="quarter" idx="15" hasCustomPrompt="1"/>
          </p:nvPr>
        </p:nvSpPr>
        <p:spPr>
          <a:xfrm>
            <a:off x="630000" y="1416667"/>
            <a:ext cx="10933350" cy="4605251"/>
          </a:xfrm>
          <a:prstGeom prst="rect">
            <a:avLst/>
          </a:prstGeom>
        </p:spPr>
        <p:txBody>
          <a:bodyPr>
            <a:noAutofit/>
          </a:bodyPr>
          <a:lstStyle>
            <a:lvl1pPr>
              <a:defRPr>
                <a:solidFill>
                  <a:schemeClr val="accent1"/>
                </a:solidFill>
              </a:defRPr>
            </a:lvl1pPr>
          </a:lstStyle>
          <a:p>
            <a:r>
              <a:rPr lang="en-GB"/>
              <a:t> </a:t>
            </a:r>
          </a:p>
        </p:txBody>
      </p:sp>
      <p:sp>
        <p:nvSpPr>
          <p:cNvPr id="12" name="Guidance note">
            <a:extLst>
              <a:ext uri="{FF2B5EF4-FFF2-40B4-BE49-F238E27FC236}">
                <a16:creationId xmlns:a16="http://schemas.microsoft.com/office/drawing/2014/main" id="{DF4D906A-19FE-4A37-9F71-EBD603DB8313}"/>
              </a:ext>
            </a:extLst>
          </p:cNvPr>
          <p:cNvSpPr/>
          <p:nvPr userDrawn="1"/>
        </p:nvSpPr>
        <p:spPr>
          <a:xfrm>
            <a:off x="12275233" y="1"/>
            <a:ext cx="2706315" cy="1328044"/>
          </a:xfrm>
          <a:prstGeom prst="rect">
            <a:avLst/>
          </a:prstGeom>
          <a:solidFill>
            <a:sysClr val="window" lastClr="FFFFFF">
              <a:lumMod val="95000"/>
            </a:sysClr>
          </a:solidFill>
          <a:ln w="6350" cap="flat" cmpd="sng" algn="ctr">
            <a:noFill/>
            <a:prstDash val="solid"/>
            <a:miter lim="800000"/>
          </a:ln>
          <a:effectLst/>
        </p:spPr>
        <p:txBody>
          <a:bodyPr wrap="square" lIns="48000" tIns="48000" rIns="48000" bIns="48000" rtlCol="0" anchor="t" anchorCtr="0">
            <a:spAutoFit/>
          </a:bodyPr>
          <a:lstStyle/>
          <a:p>
            <a:pPr marL="0" marR="0" lvl="2" indent="0" defTabSz="1219170" eaLnBrk="1" fontAlgn="auto" latinLnBrk="0" hangingPunct="1">
              <a:lnSpc>
                <a:spcPct val="100000"/>
              </a:lnSpc>
              <a:spcBef>
                <a:spcPts val="0"/>
              </a:spcBef>
              <a:spcAft>
                <a:spcPts val="0"/>
              </a:spcAft>
              <a:buClr>
                <a:srgbClr val="4472C4"/>
              </a:buClr>
              <a:buSzTx/>
              <a:buFont typeface="Arial" panose="020B0604020202020204" pitchFamily="34" charset="0"/>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Insert a chart</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chart icon and select the chart you require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On the Insert tab choose ‘Chart’ and from the available options choose the type of chart you require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Format the chart</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the chart title text box</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source and notes</a:t>
            </a:r>
          </a:p>
          <a:p>
            <a:pPr marL="0" marR="0" lvl="2" indent="0" defTabSz="1219170" eaLnBrk="1" fontAlgn="auto" latinLnBrk="0" hangingPunct="1">
              <a:lnSpc>
                <a:spcPct val="100000"/>
              </a:lnSpc>
              <a:spcBef>
                <a:spcPts val="0"/>
              </a:spcBef>
              <a:spcAft>
                <a:spcPts val="0"/>
              </a:spcAft>
              <a:buClr>
                <a:srgbClr val="4472C4"/>
              </a:buClr>
              <a:buSzTx/>
              <a:buFont typeface="Arial" panose="020B0604020202020204" pitchFamily="34" charset="0"/>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existing chart</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existing chart and delete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steps for inserting a chart above</a:t>
            </a:r>
          </a:p>
        </p:txBody>
      </p:sp>
      <p:sp>
        <p:nvSpPr>
          <p:cNvPr id="7" name="Footer Placeholder 1">
            <a:extLst>
              <a:ext uri="{FF2B5EF4-FFF2-40B4-BE49-F238E27FC236}">
                <a16:creationId xmlns:a16="http://schemas.microsoft.com/office/drawing/2014/main" id="{D52687A6-8FCC-46F4-B74A-16A61DDE2052}"/>
              </a:ext>
            </a:extLst>
          </p:cNvPr>
          <p:cNvSpPr txBox="1">
            <a:spLocks/>
          </p:cNvSpPr>
          <p:nvPr userDrawn="1"/>
        </p:nvSpPr>
        <p:spPr>
          <a:xfrm>
            <a:off x="628650" y="6320501"/>
            <a:ext cx="1216077" cy="22576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1318651" algn="l"/>
              </a:tabLst>
            </a:pPr>
            <a:r>
              <a:rPr lang="en-GB" sz="1467" b="1">
                <a:solidFill>
                  <a:schemeClr val="tx2"/>
                </a:solidFill>
              </a:rPr>
              <a:t>National Grid </a:t>
            </a:r>
          </a:p>
        </p:txBody>
      </p:sp>
      <p:sp>
        <p:nvSpPr>
          <p:cNvPr id="8" name="Footer Placeholder 2">
            <a:extLst>
              <a:ext uri="{FF2B5EF4-FFF2-40B4-BE49-F238E27FC236}">
                <a16:creationId xmlns:a16="http://schemas.microsoft.com/office/drawing/2014/main" id="{6BD1BC77-DDE6-4865-94F6-8BEEF463F4D3}"/>
              </a:ext>
            </a:extLst>
          </p:cNvPr>
          <p:cNvSpPr>
            <a:spLocks noGrp="1"/>
          </p:cNvSpPr>
          <p:nvPr>
            <p:ph type="ftr" sz="quarter" idx="10"/>
          </p:nvPr>
        </p:nvSpPr>
        <p:spPr>
          <a:xfrm>
            <a:off x="1917700" y="6330825"/>
            <a:ext cx="9322638" cy="215444"/>
          </a:xfrm>
          <a:prstGeom prst="rect">
            <a:avLst/>
          </a:prstGeom>
        </p:spPr>
        <p:txBody>
          <a:bodyPr wrap="square" lIns="0" tIns="0" rIns="0" bIns="0" anchor="b">
            <a:spAutoFit/>
          </a:bodyPr>
          <a:lstStyle>
            <a:defPPr>
              <a:defRPr lang="en-GB"/>
            </a:defPPr>
            <a:lvl1pPr marL="0" indent="0" algn="l" rtl="0" eaLnBrk="1" fontAlgn="base" hangingPunct="1">
              <a:spcBef>
                <a:spcPct val="0"/>
              </a:spcBef>
              <a:spcAft>
                <a:spcPts val="800"/>
              </a:spcAft>
              <a:buClr>
                <a:schemeClr val="tx1"/>
              </a:buClr>
              <a:buFontTx/>
              <a:buNone/>
              <a:defRPr lang="en-GB" sz="1400" b="0" dirty="0">
                <a:solidFill>
                  <a:schemeClr val="tx2"/>
                </a:solidFill>
                <a:latin typeface="+mn-lt"/>
                <a:ea typeface="+mn-ea"/>
                <a:cs typeface="+mn-cs"/>
              </a:defRPr>
            </a:lvl1pPr>
            <a:lvl2pPr marL="0" indent="0" algn="l" rtl="0" eaLnBrk="1" fontAlgn="base" hangingPunct="1">
              <a:spcBef>
                <a:spcPct val="0"/>
              </a:spcBef>
              <a:spcAft>
                <a:spcPts val="800"/>
              </a:spcAft>
              <a:buClr>
                <a:schemeClr val="tx1"/>
              </a:buClr>
              <a:buFontTx/>
              <a:buNone/>
              <a:defRPr sz="2400">
                <a:solidFill>
                  <a:schemeClr val="tx1"/>
                </a:solidFill>
                <a:latin typeface="+mn-lt"/>
                <a:ea typeface="+mn-ea"/>
              </a:defRPr>
            </a:lvl2pPr>
            <a:lvl3pPr marL="359991"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3pPr>
            <a:lvl4pPr marL="719982"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4pPr>
            <a:lvl5pPr marL="1079973"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5pPr>
            <a:lvl6pPr marL="0" indent="-359991" algn="l" rtl="0" eaLnBrk="1" fontAlgn="base" hangingPunct="1">
              <a:spcBef>
                <a:spcPct val="0"/>
              </a:spcBef>
              <a:spcAft>
                <a:spcPts val="800"/>
              </a:spcAft>
              <a:buClr>
                <a:schemeClr val="accent1"/>
              </a:buClr>
              <a:buFont typeface="+mj-lt"/>
              <a:buAutoNum type="arabicPeriod"/>
              <a:defRPr sz="2400">
                <a:solidFill>
                  <a:schemeClr val="tx1"/>
                </a:solidFill>
                <a:latin typeface="+mn-lt"/>
                <a:ea typeface="+mn-ea"/>
              </a:defRPr>
            </a:lvl6pPr>
            <a:lvl7pPr marL="719982" indent="-359991" algn="l" rtl="0" eaLnBrk="1" fontAlgn="base" hangingPunct="1">
              <a:spcBef>
                <a:spcPct val="0"/>
              </a:spcBef>
              <a:spcAft>
                <a:spcPts val="800"/>
              </a:spcAft>
              <a:buClr>
                <a:schemeClr val="accent1"/>
              </a:buClr>
              <a:buFont typeface="+mj-lt"/>
              <a:buAutoNum type="alphaLcPeriod"/>
              <a:defRPr sz="2400">
                <a:solidFill>
                  <a:schemeClr val="tx1"/>
                </a:solidFill>
                <a:latin typeface="+mn-lt"/>
                <a:ea typeface="+mn-ea"/>
              </a:defRPr>
            </a:lvl7pPr>
            <a:lvl8pPr marL="1079973" indent="-359991" algn="l" rtl="0" eaLnBrk="1" fontAlgn="base" hangingPunct="1">
              <a:spcBef>
                <a:spcPct val="0"/>
              </a:spcBef>
              <a:spcAft>
                <a:spcPts val="800"/>
              </a:spcAft>
              <a:buClr>
                <a:schemeClr val="accent1"/>
              </a:buClr>
              <a:buFont typeface="+mj-lt"/>
              <a:buAutoNum type="romanLcPeriod"/>
              <a:defRPr sz="2400">
                <a:solidFill>
                  <a:schemeClr val="tx1"/>
                </a:solidFill>
                <a:latin typeface="+mn-lt"/>
                <a:ea typeface="+mn-ea"/>
              </a:defRPr>
            </a:lvl8pPr>
            <a:lvl9pPr marL="0" indent="0" algn="l" rtl="0" eaLnBrk="1" fontAlgn="base" hangingPunct="1">
              <a:spcBef>
                <a:spcPct val="0"/>
              </a:spcBef>
              <a:spcAft>
                <a:spcPts val="800"/>
              </a:spcAft>
              <a:buClr>
                <a:schemeClr val="tx1"/>
              </a:buClr>
              <a:buFontTx/>
              <a:buNone/>
              <a:defRPr sz="3200">
                <a:solidFill>
                  <a:schemeClr val="accent2"/>
                </a:solidFill>
                <a:latin typeface="+mn-lt"/>
                <a:ea typeface="+mn-ea"/>
              </a:defRPr>
            </a:lvl9pPr>
          </a:lstStyle>
          <a:p>
            <a:pPr>
              <a:tabLst>
                <a:tab pos="1318651" algn="l"/>
              </a:tabLst>
            </a:pPr>
            <a:r>
              <a:rPr lang="fr-FR"/>
              <a:t>| [Insert document title] | [Insert date]</a:t>
            </a:r>
          </a:p>
        </p:txBody>
      </p:sp>
    </p:spTree>
    <p:extLst>
      <p:ext uri="{BB962C8B-B14F-4D97-AF65-F5344CB8AC3E}">
        <p14:creationId xmlns:p14="http://schemas.microsoft.com/office/powerpoint/2010/main" val="124381913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Title + chart">
    <p:spTree>
      <p:nvGrpSpPr>
        <p:cNvPr id="1" name=""/>
        <p:cNvGrpSpPr/>
        <p:nvPr/>
      </p:nvGrpSpPr>
      <p:grpSpPr>
        <a:xfrm>
          <a:off x="0" y="0"/>
          <a:ext cx="0" cy="0"/>
          <a:chOff x="0" y="0"/>
          <a:chExt cx="0" cy="0"/>
        </a:xfrm>
      </p:grpSpPr>
      <p:sp>
        <p:nvSpPr>
          <p:cNvPr id="19" name="Chart Placeholder 5"/>
          <p:cNvSpPr>
            <a:spLocks noGrp="1"/>
          </p:cNvSpPr>
          <p:nvPr>
            <p:ph type="chart" sz="quarter" idx="15" hasCustomPrompt="1"/>
          </p:nvPr>
        </p:nvSpPr>
        <p:spPr>
          <a:xfrm>
            <a:off x="630000" y="1416667"/>
            <a:ext cx="7193200" cy="4605251"/>
          </a:xfrm>
          <a:prstGeom prst="rect">
            <a:avLst/>
          </a:prstGeom>
        </p:spPr>
        <p:txBody>
          <a:bodyPr>
            <a:noAutofit/>
          </a:bodyPr>
          <a:lstStyle>
            <a:lvl1pPr>
              <a:defRPr>
                <a:solidFill>
                  <a:schemeClr val="accent1"/>
                </a:solidFill>
              </a:defRPr>
            </a:lvl1pPr>
          </a:lstStyle>
          <a:p>
            <a:endParaRPr/>
          </a:p>
        </p:txBody>
      </p:sp>
      <p:sp>
        <p:nvSpPr>
          <p:cNvPr id="5" name="Text Placeholder 4">
            <a:extLst>
              <a:ext uri="{FF2B5EF4-FFF2-40B4-BE49-F238E27FC236}">
                <a16:creationId xmlns:a16="http://schemas.microsoft.com/office/drawing/2014/main" id="{64AF0A20-4521-4105-B244-E4D7D8DC46D9}"/>
              </a:ext>
            </a:extLst>
          </p:cNvPr>
          <p:cNvSpPr>
            <a:spLocks noGrp="1"/>
          </p:cNvSpPr>
          <p:nvPr>
            <p:ph type="body" sz="quarter" idx="17"/>
          </p:nvPr>
        </p:nvSpPr>
        <p:spPr>
          <a:xfrm>
            <a:off x="8304000" y="1416667"/>
            <a:ext cx="3259350" cy="2872581"/>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3" name="Title 2">
            <a:extLst>
              <a:ext uri="{FF2B5EF4-FFF2-40B4-BE49-F238E27FC236}">
                <a16:creationId xmlns:a16="http://schemas.microsoft.com/office/drawing/2014/main" id="{44F3D2E9-D3DF-4073-8942-F51EDC9F9BC9}"/>
              </a:ext>
            </a:extLst>
          </p:cNvPr>
          <p:cNvSpPr>
            <a:spLocks noGrp="1"/>
          </p:cNvSpPr>
          <p:nvPr>
            <p:ph type="title"/>
          </p:nvPr>
        </p:nvSpPr>
        <p:spPr/>
        <p:txBody>
          <a:bodyPr/>
          <a:lstStyle/>
          <a:p>
            <a:r>
              <a:rPr lang="en-US"/>
              <a:t>Click to edit Master title style</a:t>
            </a:r>
            <a:endParaRPr lang="en-GB"/>
          </a:p>
        </p:txBody>
      </p:sp>
      <p:grpSp>
        <p:nvGrpSpPr>
          <p:cNvPr id="24" name="Group 23">
            <a:extLst>
              <a:ext uri="{FF2B5EF4-FFF2-40B4-BE49-F238E27FC236}">
                <a16:creationId xmlns:a16="http://schemas.microsoft.com/office/drawing/2014/main" id="{554C5F39-EE55-4150-AE38-A7A999F3BA25}"/>
              </a:ext>
            </a:extLst>
          </p:cNvPr>
          <p:cNvGrpSpPr/>
          <p:nvPr userDrawn="1"/>
        </p:nvGrpSpPr>
        <p:grpSpPr>
          <a:xfrm>
            <a:off x="12275233" y="1"/>
            <a:ext cx="2706315" cy="2781137"/>
            <a:chOff x="3528102" y="847657"/>
            <a:chExt cx="2029736" cy="2085853"/>
          </a:xfrm>
        </p:grpSpPr>
        <p:sp>
          <p:nvSpPr>
            <p:cNvPr id="25" name="Guidance note">
              <a:extLst>
                <a:ext uri="{FF2B5EF4-FFF2-40B4-BE49-F238E27FC236}">
                  <a16:creationId xmlns:a16="http://schemas.microsoft.com/office/drawing/2014/main" id="{025D7FB3-CF69-4E08-8922-003EB4E3975F}"/>
                </a:ext>
              </a:extLst>
            </p:cNvPr>
            <p:cNvSpPr/>
            <p:nvPr/>
          </p:nvSpPr>
          <p:spPr>
            <a:xfrm>
              <a:off x="3528102" y="847657"/>
              <a:ext cx="2029736" cy="208585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26" name="Group 25">
              <a:extLst>
                <a:ext uri="{FF2B5EF4-FFF2-40B4-BE49-F238E27FC236}">
                  <a16:creationId xmlns:a16="http://schemas.microsoft.com/office/drawing/2014/main" id="{528045C4-A569-4BC0-A2C6-680DA6826114}"/>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27" name="Picture 3">
                <a:extLst>
                  <a:ext uri="{FF2B5EF4-FFF2-40B4-BE49-F238E27FC236}">
                    <a16:creationId xmlns:a16="http://schemas.microsoft.com/office/drawing/2014/main" id="{0FD70A2C-539C-4A23-AF36-00B08ACFA1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28" name="Rounded Rectangle 20">
                <a:extLst>
                  <a:ext uri="{FF2B5EF4-FFF2-40B4-BE49-F238E27FC236}">
                    <a16:creationId xmlns:a16="http://schemas.microsoft.com/office/drawing/2014/main" id="{A36B5CC0-766A-45B5-97A8-7C56DFCFC8EE}"/>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1219170" eaLnBrk="1" fontAlgn="auto" latinLnBrk="0" hangingPunct="1">
                  <a:lnSpc>
                    <a:spcPct val="100000"/>
                  </a:lnSpc>
                  <a:spcBef>
                    <a:spcPts val="0"/>
                  </a:spcBef>
                  <a:spcAft>
                    <a:spcPts val="364"/>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
        <p:nvSpPr>
          <p:cNvPr id="29" name="Guidance note">
            <a:extLst>
              <a:ext uri="{FF2B5EF4-FFF2-40B4-BE49-F238E27FC236}">
                <a16:creationId xmlns:a16="http://schemas.microsoft.com/office/drawing/2014/main" id="{9FC3F62A-60AD-47BF-8C6C-EA4FD3505A95}"/>
              </a:ext>
            </a:extLst>
          </p:cNvPr>
          <p:cNvSpPr/>
          <p:nvPr userDrawn="1"/>
        </p:nvSpPr>
        <p:spPr>
          <a:xfrm>
            <a:off x="12275233" y="2890202"/>
            <a:ext cx="2706315" cy="1328044"/>
          </a:xfrm>
          <a:prstGeom prst="rect">
            <a:avLst/>
          </a:prstGeom>
          <a:solidFill>
            <a:sysClr val="window" lastClr="FFFFFF">
              <a:lumMod val="95000"/>
            </a:sysClr>
          </a:solidFill>
          <a:ln w="6350" cap="flat" cmpd="sng" algn="ctr">
            <a:noFill/>
            <a:prstDash val="solid"/>
            <a:miter lim="800000"/>
          </a:ln>
          <a:effectLst/>
        </p:spPr>
        <p:txBody>
          <a:bodyPr wrap="square" lIns="48000" tIns="48000" rIns="48000" bIns="48000" rtlCol="0" anchor="t" anchorCtr="0">
            <a:spAutoFit/>
          </a:bodyPr>
          <a:lstStyle/>
          <a:p>
            <a:pPr marL="0" marR="0" lvl="2" indent="0" defTabSz="1219170" eaLnBrk="1" fontAlgn="auto" latinLnBrk="0" hangingPunct="1">
              <a:lnSpc>
                <a:spcPct val="100000"/>
              </a:lnSpc>
              <a:spcBef>
                <a:spcPts val="0"/>
              </a:spcBef>
              <a:spcAft>
                <a:spcPts val="0"/>
              </a:spcAft>
              <a:buClr>
                <a:srgbClr val="4472C4"/>
              </a:buClr>
              <a:buSzTx/>
              <a:buFont typeface="Arial" panose="020B0604020202020204" pitchFamily="34" charset="0"/>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Insert a chart</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chart icon and select the chart you require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On the Insert tab choose ‘Chart’ and from the available options choose the type of chart you require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Format the chart</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the chart title text box</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source and notes</a:t>
            </a:r>
          </a:p>
          <a:p>
            <a:pPr marL="0" marR="0" lvl="2" indent="0" defTabSz="1219170" eaLnBrk="1" fontAlgn="auto" latinLnBrk="0" hangingPunct="1">
              <a:lnSpc>
                <a:spcPct val="100000"/>
              </a:lnSpc>
              <a:spcBef>
                <a:spcPts val="0"/>
              </a:spcBef>
              <a:spcAft>
                <a:spcPts val="0"/>
              </a:spcAft>
              <a:buClr>
                <a:srgbClr val="4472C4"/>
              </a:buClr>
              <a:buSzTx/>
              <a:buFont typeface="Arial" panose="020B0604020202020204" pitchFamily="34" charset="0"/>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existing chart</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existing chart and delete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steps for inserting a chart above</a:t>
            </a:r>
          </a:p>
        </p:txBody>
      </p:sp>
      <p:sp>
        <p:nvSpPr>
          <p:cNvPr id="12" name="Footer Placeholder 1">
            <a:extLst>
              <a:ext uri="{FF2B5EF4-FFF2-40B4-BE49-F238E27FC236}">
                <a16:creationId xmlns:a16="http://schemas.microsoft.com/office/drawing/2014/main" id="{2182B1C9-6888-47E6-BD91-DFFEA607FB87}"/>
              </a:ext>
            </a:extLst>
          </p:cNvPr>
          <p:cNvSpPr txBox="1">
            <a:spLocks/>
          </p:cNvSpPr>
          <p:nvPr userDrawn="1"/>
        </p:nvSpPr>
        <p:spPr>
          <a:xfrm>
            <a:off x="628650" y="6320501"/>
            <a:ext cx="1216077" cy="22576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1318651" algn="l"/>
              </a:tabLst>
            </a:pPr>
            <a:r>
              <a:rPr lang="en-GB" sz="1467" b="1">
                <a:solidFill>
                  <a:schemeClr val="tx2"/>
                </a:solidFill>
              </a:rPr>
              <a:t>National Grid </a:t>
            </a:r>
          </a:p>
        </p:txBody>
      </p:sp>
      <p:sp>
        <p:nvSpPr>
          <p:cNvPr id="13" name="Footer Placeholder 2">
            <a:extLst>
              <a:ext uri="{FF2B5EF4-FFF2-40B4-BE49-F238E27FC236}">
                <a16:creationId xmlns:a16="http://schemas.microsoft.com/office/drawing/2014/main" id="{498A5D0F-0E21-4D4F-ABC0-1A27F1C153C0}"/>
              </a:ext>
            </a:extLst>
          </p:cNvPr>
          <p:cNvSpPr>
            <a:spLocks noGrp="1"/>
          </p:cNvSpPr>
          <p:nvPr>
            <p:ph type="ftr" sz="quarter" idx="10"/>
          </p:nvPr>
        </p:nvSpPr>
        <p:spPr>
          <a:xfrm>
            <a:off x="1917700" y="6330825"/>
            <a:ext cx="9322638" cy="215444"/>
          </a:xfrm>
          <a:prstGeom prst="rect">
            <a:avLst/>
          </a:prstGeom>
        </p:spPr>
        <p:txBody>
          <a:bodyPr wrap="square" lIns="0" tIns="0" rIns="0" bIns="0" anchor="b">
            <a:spAutoFit/>
          </a:bodyPr>
          <a:lstStyle>
            <a:defPPr>
              <a:defRPr lang="en-GB"/>
            </a:defPPr>
            <a:lvl1pPr marL="0" indent="0" algn="l" rtl="0" eaLnBrk="1" fontAlgn="base" hangingPunct="1">
              <a:spcBef>
                <a:spcPct val="0"/>
              </a:spcBef>
              <a:spcAft>
                <a:spcPts val="800"/>
              </a:spcAft>
              <a:buClr>
                <a:schemeClr val="tx1"/>
              </a:buClr>
              <a:buFontTx/>
              <a:buNone/>
              <a:defRPr lang="en-GB" sz="1400" b="0" dirty="0">
                <a:solidFill>
                  <a:schemeClr val="tx2"/>
                </a:solidFill>
                <a:latin typeface="+mn-lt"/>
                <a:ea typeface="+mn-ea"/>
                <a:cs typeface="+mn-cs"/>
              </a:defRPr>
            </a:lvl1pPr>
            <a:lvl2pPr marL="0" indent="0" algn="l" rtl="0" eaLnBrk="1" fontAlgn="base" hangingPunct="1">
              <a:spcBef>
                <a:spcPct val="0"/>
              </a:spcBef>
              <a:spcAft>
                <a:spcPts val="800"/>
              </a:spcAft>
              <a:buClr>
                <a:schemeClr val="tx1"/>
              </a:buClr>
              <a:buFontTx/>
              <a:buNone/>
              <a:defRPr sz="2400">
                <a:solidFill>
                  <a:schemeClr val="tx1"/>
                </a:solidFill>
                <a:latin typeface="+mn-lt"/>
                <a:ea typeface="+mn-ea"/>
              </a:defRPr>
            </a:lvl2pPr>
            <a:lvl3pPr marL="359991"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3pPr>
            <a:lvl4pPr marL="719982"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4pPr>
            <a:lvl5pPr marL="1079973"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5pPr>
            <a:lvl6pPr marL="0" indent="-359991" algn="l" rtl="0" eaLnBrk="1" fontAlgn="base" hangingPunct="1">
              <a:spcBef>
                <a:spcPct val="0"/>
              </a:spcBef>
              <a:spcAft>
                <a:spcPts val="800"/>
              </a:spcAft>
              <a:buClr>
                <a:schemeClr val="accent1"/>
              </a:buClr>
              <a:buFont typeface="+mj-lt"/>
              <a:buAutoNum type="arabicPeriod"/>
              <a:defRPr sz="2400">
                <a:solidFill>
                  <a:schemeClr val="tx1"/>
                </a:solidFill>
                <a:latin typeface="+mn-lt"/>
                <a:ea typeface="+mn-ea"/>
              </a:defRPr>
            </a:lvl6pPr>
            <a:lvl7pPr marL="719982" indent="-359991" algn="l" rtl="0" eaLnBrk="1" fontAlgn="base" hangingPunct="1">
              <a:spcBef>
                <a:spcPct val="0"/>
              </a:spcBef>
              <a:spcAft>
                <a:spcPts val="800"/>
              </a:spcAft>
              <a:buClr>
                <a:schemeClr val="accent1"/>
              </a:buClr>
              <a:buFont typeface="+mj-lt"/>
              <a:buAutoNum type="alphaLcPeriod"/>
              <a:defRPr sz="2400">
                <a:solidFill>
                  <a:schemeClr val="tx1"/>
                </a:solidFill>
                <a:latin typeface="+mn-lt"/>
                <a:ea typeface="+mn-ea"/>
              </a:defRPr>
            </a:lvl7pPr>
            <a:lvl8pPr marL="1079973" indent="-359991" algn="l" rtl="0" eaLnBrk="1" fontAlgn="base" hangingPunct="1">
              <a:spcBef>
                <a:spcPct val="0"/>
              </a:spcBef>
              <a:spcAft>
                <a:spcPts val="800"/>
              </a:spcAft>
              <a:buClr>
                <a:schemeClr val="accent1"/>
              </a:buClr>
              <a:buFont typeface="+mj-lt"/>
              <a:buAutoNum type="romanLcPeriod"/>
              <a:defRPr sz="2400">
                <a:solidFill>
                  <a:schemeClr val="tx1"/>
                </a:solidFill>
                <a:latin typeface="+mn-lt"/>
                <a:ea typeface="+mn-ea"/>
              </a:defRPr>
            </a:lvl8pPr>
            <a:lvl9pPr marL="0" indent="0" algn="l" rtl="0" eaLnBrk="1" fontAlgn="base" hangingPunct="1">
              <a:spcBef>
                <a:spcPct val="0"/>
              </a:spcBef>
              <a:spcAft>
                <a:spcPts val="800"/>
              </a:spcAft>
              <a:buClr>
                <a:schemeClr val="tx1"/>
              </a:buClr>
              <a:buFontTx/>
              <a:buNone/>
              <a:defRPr sz="3200">
                <a:solidFill>
                  <a:schemeClr val="accent2"/>
                </a:solidFill>
                <a:latin typeface="+mn-lt"/>
                <a:ea typeface="+mn-ea"/>
              </a:defRPr>
            </a:lvl9pPr>
          </a:lstStyle>
          <a:p>
            <a:pPr>
              <a:tabLst>
                <a:tab pos="1318651" algn="l"/>
              </a:tabLst>
            </a:pPr>
            <a:r>
              <a:rPr lang="fr-FR"/>
              <a:t>| [Insert document title] | [Insert date]</a:t>
            </a:r>
          </a:p>
        </p:txBody>
      </p:sp>
    </p:spTree>
    <p:extLst>
      <p:ext uri="{BB962C8B-B14F-4D97-AF65-F5344CB8AC3E}">
        <p14:creationId xmlns:p14="http://schemas.microsoft.com/office/powerpoint/2010/main" val="3712810628"/>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CV x 1">
    <p:spTree>
      <p:nvGrpSpPr>
        <p:cNvPr id="1" name=""/>
        <p:cNvGrpSpPr/>
        <p:nvPr/>
      </p:nvGrpSpPr>
      <p:grpSpPr>
        <a:xfrm>
          <a:off x="0" y="0"/>
          <a:ext cx="0" cy="0"/>
          <a:chOff x="0" y="0"/>
          <a:chExt cx="0" cy="0"/>
        </a:xfrm>
      </p:grpSpPr>
      <p:sp>
        <p:nvSpPr>
          <p:cNvPr id="20" name="Text Placeholder 3">
            <a:extLst>
              <a:ext uri="{FF2B5EF4-FFF2-40B4-BE49-F238E27FC236}">
                <a16:creationId xmlns:a16="http://schemas.microsoft.com/office/drawing/2014/main" id="{F5B49068-D080-4ACE-BA89-F101FF74DD61}"/>
              </a:ext>
            </a:extLst>
          </p:cNvPr>
          <p:cNvSpPr>
            <a:spLocks noGrp="1"/>
          </p:cNvSpPr>
          <p:nvPr>
            <p:ph type="body" sz="quarter" idx="18"/>
          </p:nvPr>
        </p:nvSpPr>
        <p:spPr>
          <a:xfrm>
            <a:off x="4467000" y="1416667"/>
            <a:ext cx="3259350" cy="2872581"/>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1" name="Text Placeholder 4">
            <a:extLst>
              <a:ext uri="{FF2B5EF4-FFF2-40B4-BE49-F238E27FC236}">
                <a16:creationId xmlns:a16="http://schemas.microsoft.com/office/drawing/2014/main" id="{A230DD3F-5BD6-47DB-88DD-B17645228A05}"/>
              </a:ext>
            </a:extLst>
          </p:cNvPr>
          <p:cNvSpPr>
            <a:spLocks noGrp="1"/>
          </p:cNvSpPr>
          <p:nvPr>
            <p:ph type="body" sz="quarter" idx="17"/>
          </p:nvPr>
        </p:nvSpPr>
        <p:spPr>
          <a:xfrm>
            <a:off x="8304000" y="1416667"/>
            <a:ext cx="3259350" cy="2872581"/>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cxnSp>
        <p:nvCxnSpPr>
          <p:cNvPr id="10" name="Straight Connector 9">
            <a:extLst>
              <a:ext uri="{FF2B5EF4-FFF2-40B4-BE49-F238E27FC236}">
                <a16:creationId xmlns:a16="http://schemas.microsoft.com/office/drawing/2014/main" id="{AE5F1110-D46C-45FE-84D5-25150A01F2E3}"/>
              </a:ext>
            </a:extLst>
          </p:cNvPr>
          <p:cNvCxnSpPr>
            <a:cxnSpLocks/>
          </p:cNvCxnSpPr>
          <p:nvPr userDrawn="1"/>
        </p:nvCxnSpPr>
        <p:spPr>
          <a:xfrm>
            <a:off x="630000" y="2957420"/>
            <a:ext cx="325935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Picture Placeholder 4">
            <a:extLst>
              <a:ext uri="{FF2B5EF4-FFF2-40B4-BE49-F238E27FC236}">
                <a16:creationId xmlns:a16="http://schemas.microsoft.com/office/drawing/2014/main" id="{E544F918-5B29-4CA8-B698-287CEE5C6122}"/>
              </a:ext>
            </a:extLst>
          </p:cNvPr>
          <p:cNvSpPr>
            <a:spLocks noGrp="1"/>
          </p:cNvSpPr>
          <p:nvPr>
            <p:ph type="pic" sz="quarter" idx="24"/>
          </p:nvPr>
        </p:nvSpPr>
        <p:spPr>
          <a:xfrm>
            <a:off x="630000" y="1416000"/>
            <a:ext cx="1325715" cy="1440000"/>
          </a:xfrm>
          <a:solidFill>
            <a:schemeClr val="bg1">
              <a:lumMod val="95000"/>
            </a:schemeClr>
          </a:solidFill>
        </p:spPr>
        <p:txBody>
          <a:bodyPr>
            <a:noAutofit/>
          </a:bodyPr>
          <a:lstStyle>
            <a:lvl1pPr>
              <a:defRPr sz="1600">
                <a:solidFill>
                  <a:schemeClr val="tx1"/>
                </a:solidFill>
              </a:defRPr>
            </a:lvl1pPr>
          </a:lstStyle>
          <a:p>
            <a:r>
              <a:rPr lang="en-US" noProof="0"/>
              <a:t>Click icon to add picture</a:t>
            </a:r>
            <a:endParaRPr lang="en-GB" noProof="0"/>
          </a:p>
        </p:txBody>
      </p:sp>
      <p:sp>
        <p:nvSpPr>
          <p:cNvPr id="17" name="Text Placeholder 3">
            <a:extLst>
              <a:ext uri="{FF2B5EF4-FFF2-40B4-BE49-F238E27FC236}">
                <a16:creationId xmlns:a16="http://schemas.microsoft.com/office/drawing/2014/main" id="{47CDC28E-5B0B-423D-A4E5-157C7535000F}"/>
              </a:ext>
            </a:extLst>
          </p:cNvPr>
          <p:cNvSpPr>
            <a:spLocks noGrp="1"/>
          </p:cNvSpPr>
          <p:nvPr>
            <p:ph type="body" sz="quarter" idx="25"/>
          </p:nvPr>
        </p:nvSpPr>
        <p:spPr>
          <a:xfrm>
            <a:off x="630000" y="3081529"/>
            <a:ext cx="3259350" cy="1398844"/>
          </a:xfrm>
        </p:spPr>
        <p:txBody>
          <a:bodyPr wrap="square">
            <a:spAutoFit/>
          </a:bodyPr>
          <a:lstStyle>
            <a:lvl1pPr>
              <a:defRPr sz="1400"/>
            </a:lvl1pPr>
            <a:lvl2pPr>
              <a:defRPr sz="1400"/>
            </a:lvl2pPr>
            <a:lvl3pPr>
              <a:defRPr sz="14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 name="Title 1">
            <a:extLst>
              <a:ext uri="{FF2B5EF4-FFF2-40B4-BE49-F238E27FC236}">
                <a16:creationId xmlns:a16="http://schemas.microsoft.com/office/drawing/2014/main" id="{1C341570-0A8C-4A6D-9F75-3FF3D8333021}"/>
              </a:ext>
            </a:extLst>
          </p:cNvPr>
          <p:cNvSpPr>
            <a:spLocks noGrp="1"/>
          </p:cNvSpPr>
          <p:nvPr>
            <p:ph type="title"/>
          </p:nvPr>
        </p:nvSpPr>
        <p:spPr/>
        <p:txBody>
          <a:bodyPr/>
          <a:lstStyle/>
          <a:p>
            <a:r>
              <a:rPr lang="en-US"/>
              <a:t>Click to edit Master title style</a:t>
            </a:r>
            <a:endParaRPr lang="en-GB"/>
          </a:p>
        </p:txBody>
      </p:sp>
      <p:grpSp>
        <p:nvGrpSpPr>
          <p:cNvPr id="28" name="Group 27">
            <a:extLst>
              <a:ext uri="{FF2B5EF4-FFF2-40B4-BE49-F238E27FC236}">
                <a16:creationId xmlns:a16="http://schemas.microsoft.com/office/drawing/2014/main" id="{3E9C2C4D-4ACC-4F73-A4B9-04807E3ACA87}"/>
              </a:ext>
            </a:extLst>
          </p:cNvPr>
          <p:cNvGrpSpPr/>
          <p:nvPr userDrawn="1"/>
        </p:nvGrpSpPr>
        <p:grpSpPr>
          <a:xfrm>
            <a:off x="12275233" y="1"/>
            <a:ext cx="2706315" cy="2781137"/>
            <a:chOff x="3528102" y="847657"/>
            <a:chExt cx="2029736" cy="2085853"/>
          </a:xfrm>
        </p:grpSpPr>
        <p:sp>
          <p:nvSpPr>
            <p:cNvPr id="29" name="Guidance note">
              <a:extLst>
                <a:ext uri="{FF2B5EF4-FFF2-40B4-BE49-F238E27FC236}">
                  <a16:creationId xmlns:a16="http://schemas.microsoft.com/office/drawing/2014/main" id="{E9DBA4A0-469B-42D9-A384-66D0F7F5CF1C}"/>
                </a:ext>
              </a:extLst>
            </p:cNvPr>
            <p:cNvSpPr/>
            <p:nvPr/>
          </p:nvSpPr>
          <p:spPr>
            <a:xfrm>
              <a:off x="3528102" y="847657"/>
              <a:ext cx="2029736" cy="208585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30" name="Group 29">
              <a:extLst>
                <a:ext uri="{FF2B5EF4-FFF2-40B4-BE49-F238E27FC236}">
                  <a16:creationId xmlns:a16="http://schemas.microsoft.com/office/drawing/2014/main" id="{4F513AB0-B464-432C-96F6-C01AE1AD8963}"/>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31" name="Picture 3">
                <a:extLst>
                  <a:ext uri="{FF2B5EF4-FFF2-40B4-BE49-F238E27FC236}">
                    <a16:creationId xmlns:a16="http://schemas.microsoft.com/office/drawing/2014/main" id="{69D17DA6-BCD4-4046-9D31-CF5D433902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32" name="Rounded Rectangle 20">
                <a:extLst>
                  <a:ext uri="{FF2B5EF4-FFF2-40B4-BE49-F238E27FC236}">
                    <a16:creationId xmlns:a16="http://schemas.microsoft.com/office/drawing/2014/main" id="{8B82DBD2-6FB6-4465-9E2D-6DA528C0AEC4}"/>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1219170" eaLnBrk="1" fontAlgn="auto" latinLnBrk="0" hangingPunct="1">
                  <a:lnSpc>
                    <a:spcPct val="100000"/>
                  </a:lnSpc>
                  <a:spcBef>
                    <a:spcPts val="0"/>
                  </a:spcBef>
                  <a:spcAft>
                    <a:spcPts val="364"/>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
        <p:nvSpPr>
          <p:cNvPr id="33" name="Round Diagonal Corner Rectangle 4">
            <a:extLst>
              <a:ext uri="{FF2B5EF4-FFF2-40B4-BE49-F238E27FC236}">
                <a16:creationId xmlns:a16="http://schemas.microsoft.com/office/drawing/2014/main" id="{CCFF34D1-F27E-4737-B8CF-F9385F2D624E}"/>
              </a:ext>
            </a:extLst>
          </p:cNvPr>
          <p:cNvSpPr/>
          <p:nvPr userDrawn="1"/>
        </p:nvSpPr>
        <p:spPr>
          <a:xfrm>
            <a:off x="12275234" y="2853769"/>
            <a:ext cx="2707513" cy="2821899"/>
          </a:xfrm>
          <a:prstGeom prst="rect">
            <a:avLst/>
          </a:prstGeom>
          <a:solidFill>
            <a:sysClr val="window" lastClr="FFFFFF">
              <a:lumMod val="95000"/>
            </a:sysClr>
          </a:solidFill>
          <a:ln w="6350" cap="flat" cmpd="sng" algn="ctr">
            <a:noFill/>
            <a:prstDash val="solid"/>
            <a:miter lim="800000"/>
          </a:ln>
          <a:effectLst/>
        </p:spPr>
        <p:txBody>
          <a:bodyPr wrap="square" lIns="56184" tIns="56184" rIns="56184" bIns="56184" rtlCol="0" anchor="t" anchorCtr="0">
            <a:spAutoFit/>
          </a:bodyPr>
          <a:lstStyle/>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121917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Updating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sp>
        <p:nvSpPr>
          <p:cNvPr id="15" name="Footer Placeholder 1">
            <a:extLst>
              <a:ext uri="{FF2B5EF4-FFF2-40B4-BE49-F238E27FC236}">
                <a16:creationId xmlns:a16="http://schemas.microsoft.com/office/drawing/2014/main" id="{7EAB4EC5-5906-43A9-B216-9A5BD41348C2}"/>
              </a:ext>
            </a:extLst>
          </p:cNvPr>
          <p:cNvSpPr txBox="1">
            <a:spLocks/>
          </p:cNvSpPr>
          <p:nvPr userDrawn="1"/>
        </p:nvSpPr>
        <p:spPr>
          <a:xfrm>
            <a:off x="628650" y="6320501"/>
            <a:ext cx="1216077" cy="22576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1318651" algn="l"/>
              </a:tabLst>
            </a:pPr>
            <a:r>
              <a:rPr lang="en-GB" sz="1467" b="1">
                <a:solidFill>
                  <a:schemeClr val="tx2"/>
                </a:solidFill>
              </a:rPr>
              <a:t>National Grid </a:t>
            </a:r>
          </a:p>
        </p:txBody>
      </p:sp>
      <p:sp>
        <p:nvSpPr>
          <p:cNvPr id="16" name="Footer Placeholder 2">
            <a:extLst>
              <a:ext uri="{FF2B5EF4-FFF2-40B4-BE49-F238E27FC236}">
                <a16:creationId xmlns:a16="http://schemas.microsoft.com/office/drawing/2014/main" id="{21AB3766-6B96-4D23-BDE6-B7E515887441}"/>
              </a:ext>
            </a:extLst>
          </p:cNvPr>
          <p:cNvSpPr>
            <a:spLocks noGrp="1"/>
          </p:cNvSpPr>
          <p:nvPr>
            <p:ph type="ftr" sz="quarter" idx="10"/>
          </p:nvPr>
        </p:nvSpPr>
        <p:spPr>
          <a:xfrm>
            <a:off x="1917700" y="6330825"/>
            <a:ext cx="9322638" cy="215444"/>
          </a:xfrm>
          <a:prstGeom prst="rect">
            <a:avLst/>
          </a:prstGeom>
        </p:spPr>
        <p:txBody>
          <a:bodyPr wrap="square" lIns="0" tIns="0" rIns="0" bIns="0" anchor="b">
            <a:spAutoFit/>
          </a:bodyPr>
          <a:lstStyle>
            <a:defPPr>
              <a:defRPr lang="en-GB"/>
            </a:defPPr>
            <a:lvl1pPr marL="0" indent="0" algn="l" rtl="0" eaLnBrk="1" fontAlgn="base" hangingPunct="1">
              <a:spcBef>
                <a:spcPct val="0"/>
              </a:spcBef>
              <a:spcAft>
                <a:spcPts val="800"/>
              </a:spcAft>
              <a:buClr>
                <a:schemeClr val="tx1"/>
              </a:buClr>
              <a:buFontTx/>
              <a:buNone/>
              <a:defRPr lang="en-GB" sz="1400" b="0" dirty="0">
                <a:solidFill>
                  <a:schemeClr val="tx2"/>
                </a:solidFill>
                <a:latin typeface="+mn-lt"/>
                <a:ea typeface="+mn-ea"/>
                <a:cs typeface="+mn-cs"/>
              </a:defRPr>
            </a:lvl1pPr>
            <a:lvl2pPr marL="0" indent="0" algn="l" rtl="0" eaLnBrk="1" fontAlgn="base" hangingPunct="1">
              <a:spcBef>
                <a:spcPct val="0"/>
              </a:spcBef>
              <a:spcAft>
                <a:spcPts val="800"/>
              </a:spcAft>
              <a:buClr>
                <a:schemeClr val="tx1"/>
              </a:buClr>
              <a:buFontTx/>
              <a:buNone/>
              <a:defRPr sz="2400">
                <a:solidFill>
                  <a:schemeClr val="tx1"/>
                </a:solidFill>
                <a:latin typeface="+mn-lt"/>
                <a:ea typeface="+mn-ea"/>
              </a:defRPr>
            </a:lvl2pPr>
            <a:lvl3pPr marL="359991"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3pPr>
            <a:lvl4pPr marL="719982"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4pPr>
            <a:lvl5pPr marL="1079973"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5pPr>
            <a:lvl6pPr marL="0" indent="-359991" algn="l" rtl="0" eaLnBrk="1" fontAlgn="base" hangingPunct="1">
              <a:spcBef>
                <a:spcPct val="0"/>
              </a:spcBef>
              <a:spcAft>
                <a:spcPts val="800"/>
              </a:spcAft>
              <a:buClr>
                <a:schemeClr val="accent1"/>
              </a:buClr>
              <a:buFont typeface="+mj-lt"/>
              <a:buAutoNum type="arabicPeriod"/>
              <a:defRPr sz="2400">
                <a:solidFill>
                  <a:schemeClr val="tx1"/>
                </a:solidFill>
                <a:latin typeface="+mn-lt"/>
                <a:ea typeface="+mn-ea"/>
              </a:defRPr>
            </a:lvl6pPr>
            <a:lvl7pPr marL="719982" indent="-359991" algn="l" rtl="0" eaLnBrk="1" fontAlgn="base" hangingPunct="1">
              <a:spcBef>
                <a:spcPct val="0"/>
              </a:spcBef>
              <a:spcAft>
                <a:spcPts val="800"/>
              </a:spcAft>
              <a:buClr>
                <a:schemeClr val="accent1"/>
              </a:buClr>
              <a:buFont typeface="+mj-lt"/>
              <a:buAutoNum type="alphaLcPeriod"/>
              <a:defRPr sz="2400">
                <a:solidFill>
                  <a:schemeClr val="tx1"/>
                </a:solidFill>
                <a:latin typeface="+mn-lt"/>
                <a:ea typeface="+mn-ea"/>
              </a:defRPr>
            </a:lvl7pPr>
            <a:lvl8pPr marL="1079973" indent="-359991" algn="l" rtl="0" eaLnBrk="1" fontAlgn="base" hangingPunct="1">
              <a:spcBef>
                <a:spcPct val="0"/>
              </a:spcBef>
              <a:spcAft>
                <a:spcPts val="800"/>
              </a:spcAft>
              <a:buClr>
                <a:schemeClr val="accent1"/>
              </a:buClr>
              <a:buFont typeface="+mj-lt"/>
              <a:buAutoNum type="romanLcPeriod"/>
              <a:defRPr sz="2400">
                <a:solidFill>
                  <a:schemeClr val="tx1"/>
                </a:solidFill>
                <a:latin typeface="+mn-lt"/>
                <a:ea typeface="+mn-ea"/>
              </a:defRPr>
            </a:lvl8pPr>
            <a:lvl9pPr marL="0" indent="0" algn="l" rtl="0" eaLnBrk="1" fontAlgn="base" hangingPunct="1">
              <a:spcBef>
                <a:spcPct val="0"/>
              </a:spcBef>
              <a:spcAft>
                <a:spcPts val="800"/>
              </a:spcAft>
              <a:buClr>
                <a:schemeClr val="tx1"/>
              </a:buClr>
              <a:buFontTx/>
              <a:buNone/>
              <a:defRPr sz="3200">
                <a:solidFill>
                  <a:schemeClr val="accent2"/>
                </a:solidFill>
                <a:latin typeface="+mn-lt"/>
                <a:ea typeface="+mn-ea"/>
              </a:defRPr>
            </a:lvl9pPr>
          </a:lstStyle>
          <a:p>
            <a:pPr>
              <a:tabLst>
                <a:tab pos="1318651" algn="l"/>
              </a:tabLst>
            </a:pPr>
            <a:r>
              <a:rPr lang="fr-FR"/>
              <a:t>| [Insert document title] | [Insert date]</a:t>
            </a:r>
          </a:p>
        </p:txBody>
      </p:sp>
    </p:spTree>
    <p:extLst>
      <p:ext uri="{BB962C8B-B14F-4D97-AF65-F5344CB8AC3E}">
        <p14:creationId xmlns:p14="http://schemas.microsoft.com/office/powerpoint/2010/main" val="2839555009"/>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CV x 3">
    <p:spTree>
      <p:nvGrpSpPr>
        <p:cNvPr id="1" name=""/>
        <p:cNvGrpSpPr/>
        <p:nvPr/>
      </p:nvGrpSpPr>
      <p:grpSpPr>
        <a:xfrm>
          <a:off x="0" y="0"/>
          <a:ext cx="0" cy="0"/>
          <a:chOff x="0" y="0"/>
          <a:chExt cx="0" cy="0"/>
        </a:xfrm>
      </p:grpSpPr>
      <p:cxnSp>
        <p:nvCxnSpPr>
          <p:cNvPr id="26" name="Straight Connector 25">
            <a:extLst>
              <a:ext uri="{FF2B5EF4-FFF2-40B4-BE49-F238E27FC236}">
                <a16:creationId xmlns:a16="http://schemas.microsoft.com/office/drawing/2014/main" id="{F8B2B09D-D81C-4260-912F-CB531B07FB99}"/>
              </a:ext>
            </a:extLst>
          </p:cNvPr>
          <p:cNvCxnSpPr>
            <a:cxnSpLocks/>
          </p:cNvCxnSpPr>
          <p:nvPr userDrawn="1"/>
        </p:nvCxnSpPr>
        <p:spPr>
          <a:xfrm>
            <a:off x="630000" y="2748472"/>
            <a:ext cx="325935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8" name="Picture Placeholder 4">
            <a:extLst>
              <a:ext uri="{FF2B5EF4-FFF2-40B4-BE49-F238E27FC236}">
                <a16:creationId xmlns:a16="http://schemas.microsoft.com/office/drawing/2014/main" id="{988D91BD-83E2-4D8E-A9D9-FB230B58F4C1}"/>
              </a:ext>
            </a:extLst>
          </p:cNvPr>
          <p:cNvSpPr>
            <a:spLocks noGrp="1"/>
          </p:cNvSpPr>
          <p:nvPr>
            <p:ph type="pic" sz="quarter" idx="24"/>
          </p:nvPr>
        </p:nvSpPr>
        <p:spPr>
          <a:xfrm>
            <a:off x="630000" y="1416001"/>
            <a:ext cx="1119716" cy="1217083"/>
          </a:xfrm>
          <a:solidFill>
            <a:schemeClr val="bg1">
              <a:lumMod val="95000"/>
            </a:schemeClr>
          </a:solidFill>
        </p:spPr>
        <p:txBody>
          <a:bodyPr>
            <a:noAutofit/>
          </a:bodyPr>
          <a:lstStyle>
            <a:lvl1pPr>
              <a:defRPr sz="1200">
                <a:solidFill>
                  <a:schemeClr val="tx1"/>
                </a:solidFill>
              </a:defRPr>
            </a:lvl1pPr>
          </a:lstStyle>
          <a:p>
            <a:r>
              <a:rPr lang="en-US" noProof="0"/>
              <a:t>Click icon to add picture</a:t>
            </a:r>
            <a:endParaRPr lang="en-GB" noProof="0"/>
          </a:p>
        </p:txBody>
      </p:sp>
      <p:cxnSp>
        <p:nvCxnSpPr>
          <p:cNvPr id="29" name="Straight Connector 28">
            <a:extLst>
              <a:ext uri="{FF2B5EF4-FFF2-40B4-BE49-F238E27FC236}">
                <a16:creationId xmlns:a16="http://schemas.microsoft.com/office/drawing/2014/main" id="{FC82E8DE-D700-4FDB-B492-FBBE73708601}"/>
              </a:ext>
            </a:extLst>
          </p:cNvPr>
          <p:cNvCxnSpPr>
            <a:cxnSpLocks/>
          </p:cNvCxnSpPr>
          <p:nvPr userDrawn="1"/>
        </p:nvCxnSpPr>
        <p:spPr>
          <a:xfrm>
            <a:off x="4467000" y="2748472"/>
            <a:ext cx="325935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1" name="Picture Placeholder 4">
            <a:extLst>
              <a:ext uri="{FF2B5EF4-FFF2-40B4-BE49-F238E27FC236}">
                <a16:creationId xmlns:a16="http://schemas.microsoft.com/office/drawing/2014/main" id="{BE7E812B-C0C2-4E15-A5E1-88C87117715B}"/>
              </a:ext>
            </a:extLst>
          </p:cNvPr>
          <p:cNvSpPr>
            <a:spLocks noGrp="1"/>
          </p:cNvSpPr>
          <p:nvPr>
            <p:ph type="pic" sz="quarter" idx="26"/>
          </p:nvPr>
        </p:nvSpPr>
        <p:spPr>
          <a:xfrm>
            <a:off x="4467000" y="1416001"/>
            <a:ext cx="1119716" cy="1217083"/>
          </a:xfrm>
          <a:solidFill>
            <a:schemeClr val="bg1">
              <a:lumMod val="95000"/>
            </a:schemeClr>
          </a:solidFill>
        </p:spPr>
        <p:txBody>
          <a:bodyPr>
            <a:noAutofit/>
          </a:bodyPr>
          <a:lstStyle>
            <a:lvl1pPr>
              <a:defRPr sz="1200">
                <a:solidFill>
                  <a:schemeClr val="tx1"/>
                </a:solidFill>
              </a:defRPr>
            </a:lvl1pPr>
          </a:lstStyle>
          <a:p>
            <a:r>
              <a:rPr lang="en-US" noProof="0"/>
              <a:t>Click icon to add picture</a:t>
            </a:r>
            <a:endParaRPr lang="en-GB" noProof="0"/>
          </a:p>
        </p:txBody>
      </p:sp>
      <p:cxnSp>
        <p:nvCxnSpPr>
          <p:cNvPr id="32" name="Straight Connector 31">
            <a:extLst>
              <a:ext uri="{FF2B5EF4-FFF2-40B4-BE49-F238E27FC236}">
                <a16:creationId xmlns:a16="http://schemas.microsoft.com/office/drawing/2014/main" id="{A5E4984C-A870-48D7-A38E-4D226B28CF21}"/>
              </a:ext>
            </a:extLst>
          </p:cNvPr>
          <p:cNvCxnSpPr>
            <a:cxnSpLocks/>
          </p:cNvCxnSpPr>
          <p:nvPr userDrawn="1"/>
        </p:nvCxnSpPr>
        <p:spPr>
          <a:xfrm>
            <a:off x="8304001" y="2748472"/>
            <a:ext cx="325935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5" name="Text Placeholder 4">
            <a:extLst>
              <a:ext uri="{FF2B5EF4-FFF2-40B4-BE49-F238E27FC236}">
                <a16:creationId xmlns:a16="http://schemas.microsoft.com/office/drawing/2014/main" id="{C0DC2FE7-EBCB-405B-9AF2-1BA4431BC0CD}"/>
              </a:ext>
            </a:extLst>
          </p:cNvPr>
          <p:cNvSpPr>
            <a:spLocks noGrp="1"/>
          </p:cNvSpPr>
          <p:nvPr>
            <p:ph type="body" sz="quarter" idx="17"/>
          </p:nvPr>
        </p:nvSpPr>
        <p:spPr>
          <a:xfrm>
            <a:off x="8304001" y="2872581"/>
            <a:ext cx="3259350" cy="1846660"/>
          </a:xfrm>
        </p:spPr>
        <p:txBody>
          <a:bodyPr wrap="square">
            <a:noAutofit/>
          </a:bodyPr>
          <a:lstStyle>
            <a:lvl1pPr>
              <a:defRPr sz="1400"/>
            </a:lvl1pPr>
            <a:lvl2pPr>
              <a:defRPr sz="1400"/>
            </a:lvl2pPr>
            <a:lvl3pPr>
              <a:defRPr sz="14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34" name="Picture Placeholder 4">
            <a:extLst>
              <a:ext uri="{FF2B5EF4-FFF2-40B4-BE49-F238E27FC236}">
                <a16:creationId xmlns:a16="http://schemas.microsoft.com/office/drawing/2014/main" id="{B3C3C8F3-419D-4EF9-BB29-AE7F1F1732D1}"/>
              </a:ext>
            </a:extLst>
          </p:cNvPr>
          <p:cNvSpPr>
            <a:spLocks noGrp="1"/>
          </p:cNvSpPr>
          <p:nvPr>
            <p:ph type="pic" sz="quarter" idx="28"/>
          </p:nvPr>
        </p:nvSpPr>
        <p:spPr>
          <a:xfrm>
            <a:off x="8304001" y="1416001"/>
            <a:ext cx="1119716" cy="1217083"/>
          </a:xfrm>
          <a:solidFill>
            <a:schemeClr val="bg1">
              <a:lumMod val="95000"/>
            </a:schemeClr>
          </a:solidFill>
        </p:spPr>
        <p:txBody>
          <a:bodyPr>
            <a:noAutofit/>
          </a:bodyPr>
          <a:lstStyle>
            <a:lvl1pPr>
              <a:defRPr sz="1200">
                <a:solidFill>
                  <a:schemeClr val="tx1"/>
                </a:solidFill>
              </a:defRPr>
            </a:lvl1pPr>
          </a:lstStyle>
          <a:p>
            <a:r>
              <a:rPr lang="en-US" noProof="0"/>
              <a:t>Click icon to add picture</a:t>
            </a:r>
            <a:endParaRPr lang="en-GB" noProof="0"/>
          </a:p>
        </p:txBody>
      </p:sp>
      <p:sp>
        <p:nvSpPr>
          <p:cNvPr id="2" name="Title 1">
            <a:extLst>
              <a:ext uri="{FF2B5EF4-FFF2-40B4-BE49-F238E27FC236}">
                <a16:creationId xmlns:a16="http://schemas.microsoft.com/office/drawing/2014/main" id="{C0BB4D65-DB5D-4395-AECD-E4A4DD1DC5DB}"/>
              </a:ext>
            </a:extLst>
          </p:cNvPr>
          <p:cNvSpPr>
            <a:spLocks noGrp="1"/>
          </p:cNvSpPr>
          <p:nvPr>
            <p:ph type="title"/>
          </p:nvPr>
        </p:nvSpPr>
        <p:spPr/>
        <p:txBody>
          <a:bodyPr/>
          <a:lstStyle/>
          <a:p>
            <a:r>
              <a:rPr lang="en-US"/>
              <a:t>Click to edit Master title style</a:t>
            </a:r>
            <a:endParaRPr lang="en-GB"/>
          </a:p>
        </p:txBody>
      </p:sp>
      <p:sp>
        <p:nvSpPr>
          <p:cNvPr id="40" name="Text Placeholder 4">
            <a:extLst>
              <a:ext uri="{FF2B5EF4-FFF2-40B4-BE49-F238E27FC236}">
                <a16:creationId xmlns:a16="http://schemas.microsoft.com/office/drawing/2014/main" id="{ACC541AB-C9E9-4BAB-B158-D2333F3B9DA1}"/>
              </a:ext>
            </a:extLst>
          </p:cNvPr>
          <p:cNvSpPr>
            <a:spLocks noGrp="1"/>
          </p:cNvSpPr>
          <p:nvPr>
            <p:ph type="body" sz="quarter" idx="39"/>
          </p:nvPr>
        </p:nvSpPr>
        <p:spPr>
          <a:xfrm>
            <a:off x="1838299" y="1416000"/>
            <a:ext cx="2051051" cy="1217083"/>
          </a:xfrm>
        </p:spPr>
        <p:txBody>
          <a:bodyPr wrap="square">
            <a:noAutofit/>
          </a:bodyPr>
          <a:lstStyle>
            <a:lvl1pPr>
              <a:defRPr sz="1200"/>
            </a:lvl1pPr>
            <a:lvl2pPr>
              <a:defRPr sz="1200"/>
            </a:lvl2pPr>
            <a:lvl3pPr>
              <a:defRPr sz="12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39" name="Text Placeholder 4">
            <a:extLst>
              <a:ext uri="{FF2B5EF4-FFF2-40B4-BE49-F238E27FC236}">
                <a16:creationId xmlns:a16="http://schemas.microsoft.com/office/drawing/2014/main" id="{EAFAE79C-55B1-4362-B3FC-5D880521872B}"/>
              </a:ext>
            </a:extLst>
          </p:cNvPr>
          <p:cNvSpPr>
            <a:spLocks noGrp="1"/>
          </p:cNvSpPr>
          <p:nvPr>
            <p:ph type="body" sz="quarter" idx="38"/>
          </p:nvPr>
        </p:nvSpPr>
        <p:spPr>
          <a:xfrm>
            <a:off x="5675299" y="1416000"/>
            <a:ext cx="2051051" cy="1217083"/>
          </a:xfrm>
        </p:spPr>
        <p:txBody>
          <a:bodyPr wrap="square">
            <a:noAutofit/>
          </a:bodyPr>
          <a:lstStyle>
            <a:lvl1pPr>
              <a:defRPr sz="1200"/>
            </a:lvl1pPr>
            <a:lvl2pPr>
              <a:defRPr sz="1200"/>
            </a:lvl2pPr>
            <a:lvl3pPr>
              <a:defRPr sz="12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38" name="Text Placeholder 4">
            <a:extLst>
              <a:ext uri="{FF2B5EF4-FFF2-40B4-BE49-F238E27FC236}">
                <a16:creationId xmlns:a16="http://schemas.microsoft.com/office/drawing/2014/main" id="{B2F660B7-D700-411F-93A6-288906C4DA5D}"/>
              </a:ext>
            </a:extLst>
          </p:cNvPr>
          <p:cNvSpPr>
            <a:spLocks noGrp="1"/>
          </p:cNvSpPr>
          <p:nvPr>
            <p:ph type="body" sz="quarter" idx="37"/>
          </p:nvPr>
        </p:nvSpPr>
        <p:spPr>
          <a:xfrm>
            <a:off x="9512300" y="1416001"/>
            <a:ext cx="2051051" cy="1217083"/>
          </a:xfrm>
        </p:spPr>
        <p:txBody>
          <a:bodyPr wrap="square">
            <a:noAutofit/>
          </a:bodyPr>
          <a:lstStyle>
            <a:lvl1pPr>
              <a:defRPr sz="1200"/>
            </a:lvl1pPr>
            <a:lvl2pPr>
              <a:defRPr sz="1200"/>
            </a:lvl2pPr>
            <a:lvl3pPr>
              <a:defRPr sz="12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grpSp>
        <p:nvGrpSpPr>
          <p:cNvPr id="43" name="Group 42">
            <a:extLst>
              <a:ext uri="{FF2B5EF4-FFF2-40B4-BE49-F238E27FC236}">
                <a16:creationId xmlns:a16="http://schemas.microsoft.com/office/drawing/2014/main" id="{B815125D-7568-4091-BEEB-35B82C7A282E}"/>
              </a:ext>
            </a:extLst>
          </p:cNvPr>
          <p:cNvGrpSpPr/>
          <p:nvPr userDrawn="1"/>
        </p:nvGrpSpPr>
        <p:grpSpPr>
          <a:xfrm>
            <a:off x="12275233" y="1"/>
            <a:ext cx="2706315" cy="2781137"/>
            <a:chOff x="3528102" y="847657"/>
            <a:chExt cx="2029736" cy="2085853"/>
          </a:xfrm>
        </p:grpSpPr>
        <p:sp>
          <p:nvSpPr>
            <p:cNvPr id="44" name="Guidance note">
              <a:extLst>
                <a:ext uri="{FF2B5EF4-FFF2-40B4-BE49-F238E27FC236}">
                  <a16:creationId xmlns:a16="http://schemas.microsoft.com/office/drawing/2014/main" id="{05DADCA8-9F14-4D3E-AEA6-3968A4B99D52}"/>
                </a:ext>
              </a:extLst>
            </p:cNvPr>
            <p:cNvSpPr/>
            <p:nvPr/>
          </p:nvSpPr>
          <p:spPr>
            <a:xfrm>
              <a:off x="3528102" y="847657"/>
              <a:ext cx="2029736" cy="208585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45" name="Group 44">
              <a:extLst>
                <a:ext uri="{FF2B5EF4-FFF2-40B4-BE49-F238E27FC236}">
                  <a16:creationId xmlns:a16="http://schemas.microsoft.com/office/drawing/2014/main" id="{35567F3E-A867-493E-9CDF-6C283ED69FB4}"/>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46" name="Picture 3">
                <a:extLst>
                  <a:ext uri="{FF2B5EF4-FFF2-40B4-BE49-F238E27FC236}">
                    <a16:creationId xmlns:a16="http://schemas.microsoft.com/office/drawing/2014/main" id="{EF71D8E4-9AAD-42D4-BB7D-BD4FF105C4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47" name="Rounded Rectangle 20">
                <a:extLst>
                  <a:ext uri="{FF2B5EF4-FFF2-40B4-BE49-F238E27FC236}">
                    <a16:creationId xmlns:a16="http://schemas.microsoft.com/office/drawing/2014/main" id="{F43BCCBD-E91E-4385-9D1C-933F4A1EFF49}"/>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1219170" eaLnBrk="1" fontAlgn="auto" latinLnBrk="0" hangingPunct="1">
                  <a:lnSpc>
                    <a:spcPct val="100000"/>
                  </a:lnSpc>
                  <a:spcBef>
                    <a:spcPts val="0"/>
                  </a:spcBef>
                  <a:spcAft>
                    <a:spcPts val="364"/>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
        <p:nvSpPr>
          <p:cNvPr id="48" name="Round Diagonal Corner Rectangle 4">
            <a:extLst>
              <a:ext uri="{FF2B5EF4-FFF2-40B4-BE49-F238E27FC236}">
                <a16:creationId xmlns:a16="http://schemas.microsoft.com/office/drawing/2014/main" id="{DCC9EC93-F46B-4A7B-8A65-57D85F810085}"/>
              </a:ext>
            </a:extLst>
          </p:cNvPr>
          <p:cNvSpPr/>
          <p:nvPr userDrawn="1"/>
        </p:nvSpPr>
        <p:spPr>
          <a:xfrm>
            <a:off x="12275234" y="2853769"/>
            <a:ext cx="2707513" cy="2821899"/>
          </a:xfrm>
          <a:prstGeom prst="rect">
            <a:avLst/>
          </a:prstGeom>
          <a:solidFill>
            <a:sysClr val="window" lastClr="FFFFFF">
              <a:lumMod val="95000"/>
            </a:sysClr>
          </a:solidFill>
          <a:ln w="6350" cap="flat" cmpd="sng" algn="ctr">
            <a:noFill/>
            <a:prstDash val="solid"/>
            <a:miter lim="800000"/>
          </a:ln>
          <a:effectLst/>
        </p:spPr>
        <p:txBody>
          <a:bodyPr wrap="square" lIns="56184" tIns="56184" rIns="56184" bIns="56184" rtlCol="0" anchor="t" anchorCtr="0">
            <a:spAutoFit/>
          </a:bodyPr>
          <a:lstStyle/>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121917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Updating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sp>
        <p:nvSpPr>
          <p:cNvPr id="22" name="Footer Placeholder 1">
            <a:extLst>
              <a:ext uri="{FF2B5EF4-FFF2-40B4-BE49-F238E27FC236}">
                <a16:creationId xmlns:a16="http://schemas.microsoft.com/office/drawing/2014/main" id="{5DBEF08D-003F-41C4-AE19-1651D41560A4}"/>
              </a:ext>
            </a:extLst>
          </p:cNvPr>
          <p:cNvSpPr txBox="1">
            <a:spLocks/>
          </p:cNvSpPr>
          <p:nvPr userDrawn="1"/>
        </p:nvSpPr>
        <p:spPr>
          <a:xfrm>
            <a:off x="628650" y="6320501"/>
            <a:ext cx="1216077" cy="22576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1318651" algn="l"/>
              </a:tabLst>
            </a:pPr>
            <a:r>
              <a:rPr lang="en-GB" sz="1467" b="1">
                <a:solidFill>
                  <a:schemeClr val="tx2"/>
                </a:solidFill>
              </a:rPr>
              <a:t>National Grid </a:t>
            </a:r>
          </a:p>
        </p:txBody>
      </p:sp>
      <p:sp>
        <p:nvSpPr>
          <p:cNvPr id="35" name="Footer Placeholder 2">
            <a:extLst>
              <a:ext uri="{FF2B5EF4-FFF2-40B4-BE49-F238E27FC236}">
                <a16:creationId xmlns:a16="http://schemas.microsoft.com/office/drawing/2014/main" id="{71E3908D-722C-47DF-926E-1B54241F2BC6}"/>
              </a:ext>
            </a:extLst>
          </p:cNvPr>
          <p:cNvSpPr>
            <a:spLocks noGrp="1"/>
          </p:cNvSpPr>
          <p:nvPr>
            <p:ph type="ftr" sz="quarter" idx="10"/>
          </p:nvPr>
        </p:nvSpPr>
        <p:spPr>
          <a:xfrm>
            <a:off x="1917700" y="6330825"/>
            <a:ext cx="9322638" cy="215444"/>
          </a:xfrm>
          <a:prstGeom prst="rect">
            <a:avLst/>
          </a:prstGeom>
        </p:spPr>
        <p:txBody>
          <a:bodyPr wrap="square" lIns="0" tIns="0" rIns="0" bIns="0" anchor="b">
            <a:spAutoFit/>
          </a:bodyPr>
          <a:lstStyle>
            <a:defPPr>
              <a:defRPr lang="en-GB"/>
            </a:defPPr>
            <a:lvl1pPr marL="0" indent="0" algn="l" rtl="0" eaLnBrk="1" fontAlgn="base" hangingPunct="1">
              <a:spcBef>
                <a:spcPct val="0"/>
              </a:spcBef>
              <a:spcAft>
                <a:spcPts val="800"/>
              </a:spcAft>
              <a:buClr>
                <a:schemeClr val="tx1"/>
              </a:buClr>
              <a:buFontTx/>
              <a:buNone/>
              <a:defRPr lang="en-GB" sz="1400" b="0" dirty="0">
                <a:solidFill>
                  <a:schemeClr val="tx2"/>
                </a:solidFill>
                <a:latin typeface="+mn-lt"/>
                <a:ea typeface="+mn-ea"/>
                <a:cs typeface="+mn-cs"/>
              </a:defRPr>
            </a:lvl1pPr>
            <a:lvl2pPr marL="0" indent="0" algn="l" rtl="0" eaLnBrk="1" fontAlgn="base" hangingPunct="1">
              <a:spcBef>
                <a:spcPct val="0"/>
              </a:spcBef>
              <a:spcAft>
                <a:spcPts val="800"/>
              </a:spcAft>
              <a:buClr>
                <a:schemeClr val="tx1"/>
              </a:buClr>
              <a:buFontTx/>
              <a:buNone/>
              <a:defRPr sz="2400">
                <a:solidFill>
                  <a:schemeClr val="tx1"/>
                </a:solidFill>
                <a:latin typeface="+mn-lt"/>
                <a:ea typeface="+mn-ea"/>
              </a:defRPr>
            </a:lvl2pPr>
            <a:lvl3pPr marL="359991"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3pPr>
            <a:lvl4pPr marL="719982"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4pPr>
            <a:lvl5pPr marL="1079973"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5pPr>
            <a:lvl6pPr marL="0" indent="-359991" algn="l" rtl="0" eaLnBrk="1" fontAlgn="base" hangingPunct="1">
              <a:spcBef>
                <a:spcPct val="0"/>
              </a:spcBef>
              <a:spcAft>
                <a:spcPts val="800"/>
              </a:spcAft>
              <a:buClr>
                <a:schemeClr val="accent1"/>
              </a:buClr>
              <a:buFont typeface="+mj-lt"/>
              <a:buAutoNum type="arabicPeriod"/>
              <a:defRPr sz="2400">
                <a:solidFill>
                  <a:schemeClr val="tx1"/>
                </a:solidFill>
                <a:latin typeface="+mn-lt"/>
                <a:ea typeface="+mn-ea"/>
              </a:defRPr>
            </a:lvl6pPr>
            <a:lvl7pPr marL="719982" indent="-359991" algn="l" rtl="0" eaLnBrk="1" fontAlgn="base" hangingPunct="1">
              <a:spcBef>
                <a:spcPct val="0"/>
              </a:spcBef>
              <a:spcAft>
                <a:spcPts val="800"/>
              </a:spcAft>
              <a:buClr>
                <a:schemeClr val="accent1"/>
              </a:buClr>
              <a:buFont typeface="+mj-lt"/>
              <a:buAutoNum type="alphaLcPeriod"/>
              <a:defRPr sz="2400">
                <a:solidFill>
                  <a:schemeClr val="tx1"/>
                </a:solidFill>
                <a:latin typeface="+mn-lt"/>
                <a:ea typeface="+mn-ea"/>
              </a:defRPr>
            </a:lvl7pPr>
            <a:lvl8pPr marL="1079973" indent="-359991" algn="l" rtl="0" eaLnBrk="1" fontAlgn="base" hangingPunct="1">
              <a:spcBef>
                <a:spcPct val="0"/>
              </a:spcBef>
              <a:spcAft>
                <a:spcPts val="800"/>
              </a:spcAft>
              <a:buClr>
                <a:schemeClr val="accent1"/>
              </a:buClr>
              <a:buFont typeface="+mj-lt"/>
              <a:buAutoNum type="romanLcPeriod"/>
              <a:defRPr sz="2400">
                <a:solidFill>
                  <a:schemeClr val="tx1"/>
                </a:solidFill>
                <a:latin typeface="+mn-lt"/>
                <a:ea typeface="+mn-ea"/>
              </a:defRPr>
            </a:lvl8pPr>
            <a:lvl9pPr marL="0" indent="0" algn="l" rtl="0" eaLnBrk="1" fontAlgn="base" hangingPunct="1">
              <a:spcBef>
                <a:spcPct val="0"/>
              </a:spcBef>
              <a:spcAft>
                <a:spcPts val="800"/>
              </a:spcAft>
              <a:buClr>
                <a:schemeClr val="tx1"/>
              </a:buClr>
              <a:buFontTx/>
              <a:buNone/>
              <a:defRPr sz="3200">
                <a:solidFill>
                  <a:schemeClr val="accent2"/>
                </a:solidFill>
                <a:latin typeface="+mn-lt"/>
                <a:ea typeface="+mn-ea"/>
              </a:defRPr>
            </a:lvl9pPr>
          </a:lstStyle>
          <a:p>
            <a:pPr>
              <a:tabLst>
                <a:tab pos="1318651" algn="l"/>
              </a:tabLst>
            </a:pPr>
            <a:r>
              <a:rPr lang="fr-FR"/>
              <a:t>| [Insert document title] | [Insert date]</a:t>
            </a:r>
          </a:p>
        </p:txBody>
      </p:sp>
      <p:sp>
        <p:nvSpPr>
          <p:cNvPr id="36" name="Text Placeholder 4">
            <a:extLst>
              <a:ext uri="{FF2B5EF4-FFF2-40B4-BE49-F238E27FC236}">
                <a16:creationId xmlns:a16="http://schemas.microsoft.com/office/drawing/2014/main" id="{037DEA77-471F-4398-9C97-D2B11661B1DF}"/>
              </a:ext>
            </a:extLst>
          </p:cNvPr>
          <p:cNvSpPr>
            <a:spLocks noGrp="1"/>
          </p:cNvSpPr>
          <p:nvPr>
            <p:ph type="body" sz="quarter" idx="35"/>
          </p:nvPr>
        </p:nvSpPr>
        <p:spPr>
          <a:xfrm>
            <a:off x="4467000" y="2872581"/>
            <a:ext cx="3259350" cy="1846660"/>
          </a:xfrm>
        </p:spPr>
        <p:txBody>
          <a:bodyPr wrap="square">
            <a:noAutofit/>
          </a:bodyPr>
          <a:lstStyle>
            <a:lvl1pPr>
              <a:defRPr sz="1400"/>
            </a:lvl1pPr>
            <a:lvl2pPr>
              <a:defRPr sz="1400"/>
            </a:lvl2pPr>
            <a:lvl3pPr>
              <a:defRPr sz="14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37" name="Text Placeholder 4">
            <a:extLst>
              <a:ext uri="{FF2B5EF4-FFF2-40B4-BE49-F238E27FC236}">
                <a16:creationId xmlns:a16="http://schemas.microsoft.com/office/drawing/2014/main" id="{386E4823-008B-4619-A9AC-9EED6A314A5A}"/>
              </a:ext>
            </a:extLst>
          </p:cNvPr>
          <p:cNvSpPr>
            <a:spLocks noGrp="1"/>
          </p:cNvSpPr>
          <p:nvPr>
            <p:ph type="body" sz="quarter" idx="36"/>
          </p:nvPr>
        </p:nvSpPr>
        <p:spPr>
          <a:xfrm>
            <a:off x="630000" y="2872581"/>
            <a:ext cx="3259350" cy="1846660"/>
          </a:xfrm>
        </p:spPr>
        <p:txBody>
          <a:bodyPr wrap="square">
            <a:noAutofit/>
          </a:bodyPr>
          <a:lstStyle>
            <a:lvl1pPr>
              <a:defRPr sz="1400"/>
            </a:lvl1pPr>
            <a:lvl2pPr>
              <a:defRPr sz="1400"/>
            </a:lvl2pPr>
            <a:lvl3pPr>
              <a:defRPr sz="14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884037369"/>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showMasterSp="0" preserve="1" userDrawn="1">
  <p:cSld name="Cover">
    <p:bg>
      <p:bgPr>
        <a:solidFill>
          <a:schemeClr val="tx2"/>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ext uri="{D42A27DB-BD31-4B8C-83A1-F6EECF244321}">
                <p14:modId xmlns:p14="http://schemas.microsoft.com/office/powerpoint/2010/main" val="185825142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77826" name="think-cell Slide" r:id="rId5" imgW="384" imgH="384" progId="TCLayout.ActiveDocument.1">
                  <p:embed/>
                </p:oleObj>
              </mc:Choice>
              <mc:Fallback>
                <p:oleObj name="think-cell Slide" r:id="rId5" imgW="384" imgH="384" progId="TCLayout.ActiveDocument.1">
                  <p:embed/>
                  <p:pic>
                    <p:nvPicPr>
                      <p:cNvPr id="4" name="Object 3"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 name="Rectangle 1"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5000" b="0"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pic>
        <p:nvPicPr>
          <p:cNvPr id="8" name="Graphic 7">
            <a:extLst>
              <a:ext uri="{FF2B5EF4-FFF2-40B4-BE49-F238E27FC236}">
                <a16:creationId xmlns:a16="http://schemas.microsoft.com/office/drawing/2014/main" id="{8CB0E5C3-D79B-4CE0-824F-87C7F449F74B}"/>
              </a:ext>
            </a:extLst>
          </p:cNvPr>
          <p:cNvPicPr>
            <a:picLocks noChangeAspect="1"/>
          </p:cNvPicPr>
          <p:nvPr userDrawn="1"/>
        </p:nvPicPr>
        <p:blipFill>
          <a:blip r:embed="rId7">
            <a:extLst>
              <a:ext uri="{96DAC541-7B7A-43D3-8B79-37D633B846F1}">
                <asvg:svgBlip xmlns:asvg="http://schemas.microsoft.com/office/drawing/2016/SVG/main" r:embed="rId8"/>
              </a:ext>
            </a:extLst>
          </a:blip>
          <a:stretch>
            <a:fillRect/>
          </a:stretch>
        </p:blipFill>
        <p:spPr>
          <a:xfrm>
            <a:off x="630000" y="6178549"/>
            <a:ext cx="1881099" cy="386768"/>
          </a:xfrm>
          <a:prstGeom prst="rect">
            <a:avLst/>
          </a:prstGeom>
        </p:spPr>
      </p:pic>
      <p:sp>
        <p:nvSpPr>
          <p:cNvPr id="27" name="Title 1"/>
          <p:cNvSpPr>
            <a:spLocks noGrp="1"/>
          </p:cNvSpPr>
          <p:nvPr>
            <p:ph type="ctrTitle" hasCustomPrompt="1"/>
          </p:nvPr>
        </p:nvSpPr>
        <p:spPr bwMode="ltGray">
          <a:xfrm>
            <a:off x="630000" y="1411818"/>
            <a:ext cx="5378452" cy="1157385"/>
          </a:xfrm>
          <a:prstGeom prst="rect">
            <a:avLst/>
          </a:prstGeom>
        </p:spPr>
        <p:txBody>
          <a:bodyPr vert="horz" anchor="b">
            <a:noAutofit/>
          </a:bodyPr>
          <a:lstStyle>
            <a:lvl1pPr algn="l">
              <a:lnSpc>
                <a:spcPct val="93000"/>
              </a:lnSpc>
              <a:defRPr sz="4400" b="1" baseline="0">
                <a:solidFill>
                  <a:schemeClr val="bg1"/>
                </a:solidFill>
                <a:latin typeface="+mj-lt"/>
                <a:ea typeface="+mj-ea"/>
                <a:cs typeface="+mj-cs"/>
                <a:sym typeface="+mj-lt"/>
              </a:defRPr>
            </a:lvl1pPr>
          </a:lstStyle>
          <a:p>
            <a:r>
              <a:rPr lang="en-US"/>
              <a:t>Title in Title Case</a:t>
            </a:r>
          </a:p>
        </p:txBody>
      </p:sp>
      <p:pic>
        <p:nvPicPr>
          <p:cNvPr id="11" name="Picture 10">
            <a:extLst>
              <a:ext uri="{FF2B5EF4-FFF2-40B4-BE49-F238E27FC236}">
                <a16:creationId xmlns:a16="http://schemas.microsoft.com/office/drawing/2014/main" id="{AB49948B-C2D6-43CE-BE95-A15B143258F6}"/>
              </a:ext>
            </a:extLst>
          </p:cNvPr>
          <p:cNvPicPr>
            <a:picLocks noChangeAspect="1"/>
          </p:cNvPicPr>
          <p:nvPr userDrawn="1"/>
        </p:nvPicPr>
        <p:blipFill rotWithShape="1">
          <a:blip r:embed="rId9"/>
          <a:srcRect l="7480" t="27066" r="32612"/>
          <a:stretch/>
        </p:blipFill>
        <p:spPr>
          <a:xfrm rot="16200000" flipV="1">
            <a:off x="6262073" y="928073"/>
            <a:ext cx="6858000" cy="5001855"/>
          </a:xfrm>
          <a:prstGeom prst="rect">
            <a:avLst/>
          </a:prstGeom>
        </p:spPr>
      </p:pic>
      <p:pic>
        <p:nvPicPr>
          <p:cNvPr id="12" name="Picture 9">
            <a:extLst>
              <a:ext uri="{FF2B5EF4-FFF2-40B4-BE49-F238E27FC236}">
                <a16:creationId xmlns:a16="http://schemas.microsoft.com/office/drawing/2014/main" id="{E6ED7FC1-FE86-450D-8A7B-F38D72280E16}"/>
              </a:ext>
            </a:extLst>
          </p:cNvPr>
          <p:cNvPicPr>
            <a:picLocks noChangeAspect="1" noChangeArrowheads="1"/>
          </p:cNvPicPr>
          <p:nvPr userDrawn="1"/>
        </p:nvPicPr>
        <p:blipFill>
          <a:blip r:embed="rId10">
            <a:extLst>
              <a:ext uri="{28A0092B-C50C-407E-A947-70E740481C1C}">
                <a14:useLocalDpi xmlns:a14="http://schemas.microsoft.com/office/drawing/2010/main" val="0"/>
              </a:ext>
            </a:extLst>
          </a:blip>
          <a:srcRect/>
          <a:stretch>
            <a:fillRect/>
          </a:stretch>
        </p:blipFill>
        <p:spPr bwMode="auto">
          <a:xfrm>
            <a:off x="630000" y="376768"/>
            <a:ext cx="1547284" cy="2688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Text Placeholder 5">
            <a:extLst>
              <a:ext uri="{FF2B5EF4-FFF2-40B4-BE49-F238E27FC236}">
                <a16:creationId xmlns:a16="http://schemas.microsoft.com/office/drawing/2014/main" id="{24C7AC4B-9FF5-44A0-8AAF-4031FDBA1AD9}"/>
              </a:ext>
            </a:extLst>
          </p:cNvPr>
          <p:cNvSpPr>
            <a:spLocks noGrp="1"/>
          </p:cNvSpPr>
          <p:nvPr>
            <p:ph type="body" sz="quarter" idx="10" hasCustomPrompt="1"/>
          </p:nvPr>
        </p:nvSpPr>
        <p:spPr>
          <a:xfrm>
            <a:off x="630000" y="3467400"/>
            <a:ext cx="5378452" cy="374718"/>
          </a:xfrm>
        </p:spPr>
        <p:txBody>
          <a:bodyPr anchor="t">
            <a:noAutofit/>
          </a:bodyPr>
          <a:lstStyle>
            <a:lvl1pPr>
              <a:defRPr sz="2400" b="1">
                <a:solidFill>
                  <a:schemeClr val="bg1"/>
                </a:solidFill>
              </a:defRPr>
            </a:lvl1pPr>
          </a:lstStyle>
          <a:p>
            <a:pPr lvl="0"/>
            <a:r>
              <a:rPr lang="en-US"/>
              <a:t>Subheading</a:t>
            </a:r>
          </a:p>
        </p:txBody>
      </p:sp>
      <p:sp>
        <p:nvSpPr>
          <p:cNvPr id="9" name="Text Placeholder 5">
            <a:extLst>
              <a:ext uri="{FF2B5EF4-FFF2-40B4-BE49-F238E27FC236}">
                <a16:creationId xmlns:a16="http://schemas.microsoft.com/office/drawing/2014/main" id="{625B7DBB-EFD6-415D-9178-9A34DD740A87}"/>
              </a:ext>
            </a:extLst>
          </p:cNvPr>
          <p:cNvSpPr>
            <a:spLocks noGrp="1"/>
          </p:cNvSpPr>
          <p:nvPr>
            <p:ph type="body" sz="quarter" idx="11" hasCustomPrompt="1"/>
          </p:nvPr>
        </p:nvSpPr>
        <p:spPr>
          <a:xfrm>
            <a:off x="630000" y="4052627"/>
            <a:ext cx="5378452" cy="374718"/>
          </a:xfrm>
        </p:spPr>
        <p:txBody>
          <a:bodyPr>
            <a:noAutofit/>
          </a:bodyPr>
          <a:lstStyle>
            <a:lvl1pPr>
              <a:defRPr sz="2000" b="0">
                <a:solidFill>
                  <a:schemeClr val="bg1"/>
                </a:solidFill>
              </a:defRPr>
            </a:lvl1pPr>
          </a:lstStyle>
          <a:p>
            <a:pPr lvl="0"/>
            <a:r>
              <a:rPr lang="en-US"/>
              <a:t>Date</a:t>
            </a:r>
          </a:p>
        </p:txBody>
      </p:sp>
    </p:spTree>
    <p:extLst>
      <p:ext uri="{BB962C8B-B14F-4D97-AF65-F5344CB8AC3E}">
        <p14:creationId xmlns:p14="http://schemas.microsoft.com/office/powerpoint/2010/main" val="256238192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8.xml><?xml version="1.0" encoding="utf-8"?>
<p:sldLayout xmlns:a="http://schemas.openxmlformats.org/drawingml/2006/main" xmlns:r="http://schemas.openxmlformats.org/officeDocument/2006/relationships" xmlns:p="http://schemas.openxmlformats.org/presentationml/2006/main" showMasterSp="0" preserve="1" userDrawn="1">
  <p:cSld name="1_Cover">
    <p:bg>
      <p:bgPr>
        <a:solidFill>
          <a:schemeClr val="tx2"/>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ext uri="{D42A27DB-BD31-4B8C-83A1-F6EECF244321}">
                <p14:modId xmlns:p14="http://schemas.microsoft.com/office/powerpoint/2010/main" val="92859363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78850" name="think-cell Slide" r:id="rId5" imgW="384" imgH="384" progId="TCLayout.ActiveDocument.1">
                  <p:embed/>
                </p:oleObj>
              </mc:Choice>
              <mc:Fallback>
                <p:oleObj name="think-cell Slide" r:id="rId5" imgW="384" imgH="384" progId="TCLayout.ActiveDocument.1">
                  <p:embed/>
                  <p:pic>
                    <p:nvPicPr>
                      <p:cNvPr id="4" name="Object 3"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 name="Rectangle 1"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5000" b="0"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pic>
        <p:nvPicPr>
          <p:cNvPr id="8" name="Picture 7">
            <a:extLst>
              <a:ext uri="{FF2B5EF4-FFF2-40B4-BE49-F238E27FC236}">
                <a16:creationId xmlns:a16="http://schemas.microsoft.com/office/drawing/2014/main" id="{3AE0E630-4A62-44F6-B737-8BCC9852507C}"/>
              </a:ext>
            </a:extLst>
          </p:cNvPr>
          <p:cNvPicPr>
            <a:picLocks noChangeAspect="1"/>
          </p:cNvPicPr>
          <p:nvPr userDrawn="1"/>
        </p:nvPicPr>
        <p:blipFill rotWithShape="1">
          <a:blip r:embed="rId7"/>
          <a:srcRect l="7480" t="27066" r="32612"/>
          <a:stretch/>
        </p:blipFill>
        <p:spPr>
          <a:xfrm flipV="1">
            <a:off x="5334000" y="1856146"/>
            <a:ext cx="6858000" cy="5001855"/>
          </a:xfrm>
          <a:prstGeom prst="rect">
            <a:avLst/>
          </a:prstGeom>
        </p:spPr>
      </p:pic>
      <p:pic>
        <p:nvPicPr>
          <p:cNvPr id="9" name="Graphic 8">
            <a:extLst>
              <a:ext uri="{FF2B5EF4-FFF2-40B4-BE49-F238E27FC236}">
                <a16:creationId xmlns:a16="http://schemas.microsoft.com/office/drawing/2014/main" id="{D2DD0158-DC2E-4FCB-92FB-883DFC420030}"/>
              </a:ext>
            </a:extLst>
          </p:cNvPr>
          <p:cNvPicPr>
            <a:picLocks noChangeAspect="1"/>
          </p:cNvPicPr>
          <p:nvPr userDrawn="1"/>
        </p:nvPicPr>
        <p:blipFill>
          <a:blip r:embed="rId8">
            <a:extLst>
              <a:ext uri="{96DAC541-7B7A-43D3-8B79-37D633B846F1}">
                <asvg:svgBlip xmlns:asvg="http://schemas.microsoft.com/office/drawing/2016/SVG/main" r:embed="rId9"/>
              </a:ext>
            </a:extLst>
          </a:blip>
          <a:stretch>
            <a:fillRect/>
          </a:stretch>
        </p:blipFill>
        <p:spPr>
          <a:xfrm>
            <a:off x="630000" y="6178549"/>
            <a:ext cx="1881099" cy="386768"/>
          </a:xfrm>
          <a:prstGeom prst="rect">
            <a:avLst/>
          </a:prstGeom>
        </p:spPr>
      </p:pic>
      <p:sp>
        <p:nvSpPr>
          <p:cNvPr id="10" name="Title 1">
            <a:extLst>
              <a:ext uri="{FF2B5EF4-FFF2-40B4-BE49-F238E27FC236}">
                <a16:creationId xmlns:a16="http://schemas.microsoft.com/office/drawing/2014/main" id="{14487C54-317F-4604-9561-76884BDB41BF}"/>
              </a:ext>
            </a:extLst>
          </p:cNvPr>
          <p:cNvSpPr>
            <a:spLocks noGrp="1"/>
          </p:cNvSpPr>
          <p:nvPr>
            <p:ph type="ctrTitle" hasCustomPrompt="1"/>
          </p:nvPr>
        </p:nvSpPr>
        <p:spPr bwMode="ltGray">
          <a:xfrm>
            <a:off x="630000" y="1411818"/>
            <a:ext cx="5378452" cy="1157385"/>
          </a:xfrm>
          <a:prstGeom prst="rect">
            <a:avLst/>
          </a:prstGeom>
        </p:spPr>
        <p:txBody>
          <a:bodyPr vert="horz" anchor="b">
            <a:noAutofit/>
          </a:bodyPr>
          <a:lstStyle>
            <a:lvl1pPr algn="l">
              <a:lnSpc>
                <a:spcPct val="93000"/>
              </a:lnSpc>
              <a:defRPr sz="4400" b="1" baseline="0">
                <a:solidFill>
                  <a:schemeClr val="bg1"/>
                </a:solidFill>
                <a:latin typeface="+mj-lt"/>
                <a:ea typeface="+mj-ea"/>
                <a:cs typeface="+mj-cs"/>
                <a:sym typeface="+mj-lt"/>
              </a:defRPr>
            </a:lvl1pPr>
          </a:lstStyle>
          <a:p>
            <a:r>
              <a:rPr lang="en-US"/>
              <a:t>Title in Title Case</a:t>
            </a:r>
          </a:p>
        </p:txBody>
      </p:sp>
      <p:pic>
        <p:nvPicPr>
          <p:cNvPr id="12" name="Picture 9">
            <a:extLst>
              <a:ext uri="{FF2B5EF4-FFF2-40B4-BE49-F238E27FC236}">
                <a16:creationId xmlns:a16="http://schemas.microsoft.com/office/drawing/2014/main" id="{0862B7C8-8882-4A2F-BA42-E4D2A14A671A}"/>
              </a:ext>
            </a:extLst>
          </p:cNvPr>
          <p:cNvPicPr>
            <a:picLocks noChangeAspect="1" noChangeArrowheads="1"/>
          </p:cNvPicPr>
          <p:nvPr userDrawn="1"/>
        </p:nvPicPr>
        <p:blipFill>
          <a:blip r:embed="rId10">
            <a:extLst>
              <a:ext uri="{28A0092B-C50C-407E-A947-70E740481C1C}">
                <a14:useLocalDpi xmlns:a14="http://schemas.microsoft.com/office/drawing/2010/main" val="0"/>
              </a:ext>
            </a:extLst>
          </a:blip>
          <a:srcRect/>
          <a:stretch>
            <a:fillRect/>
          </a:stretch>
        </p:blipFill>
        <p:spPr bwMode="auto">
          <a:xfrm>
            <a:off x="630000" y="376768"/>
            <a:ext cx="1547284" cy="2688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 Placeholder 5">
            <a:extLst>
              <a:ext uri="{FF2B5EF4-FFF2-40B4-BE49-F238E27FC236}">
                <a16:creationId xmlns:a16="http://schemas.microsoft.com/office/drawing/2014/main" id="{FBA18CB0-2F45-45D9-A81E-62620B9F6DD0}"/>
              </a:ext>
            </a:extLst>
          </p:cNvPr>
          <p:cNvSpPr>
            <a:spLocks noGrp="1"/>
          </p:cNvSpPr>
          <p:nvPr>
            <p:ph type="body" sz="quarter" idx="10" hasCustomPrompt="1"/>
          </p:nvPr>
        </p:nvSpPr>
        <p:spPr>
          <a:xfrm>
            <a:off x="630000" y="3467400"/>
            <a:ext cx="5378452" cy="374718"/>
          </a:xfrm>
        </p:spPr>
        <p:txBody>
          <a:bodyPr anchor="t">
            <a:noAutofit/>
          </a:bodyPr>
          <a:lstStyle>
            <a:lvl1pPr>
              <a:defRPr sz="2400" b="1">
                <a:solidFill>
                  <a:schemeClr val="bg1"/>
                </a:solidFill>
              </a:defRPr>
            </a:lvl1pPr>
          </a:lstStyle>
          <a:p>
            <a:pPr lvl="0"/>
            <a:r>
              <a:rPr lang="en-US"/>
              <a:t>Subheading</a:t>
            </a:r>
          </a:p>
        </p:txBody>
      </p:sp>
      <p:sp>
        <p:nvSpPr>
          <p:cNvPr id="14" name="Text Placeholder 5">
            <a:extLst>
              <a:ext uri="{FF2B5EF4-FFF2-40B4-BE49-F238E27FC236}">
                <a16:creationId xmlns:a16="http://schemas.microsoft.com/office/drawing/2014/main" id="{8BA3DF3F-4EEC-4048-86D4-B19A9B331596}"/>
              </a:ext>
            </a:extLst>
          </p:cNvPr>
          <p:cNvSpPr>
            <a:spLocks noGrp="1"/>
          </p:cNvSpPr>
          <p:nvPr>
            <p:ph type="body" sz="quarter" idx="11" hasCustomPrompt="1"/>
          </p:nvPr>
        </p:nvSpPr>
        <p:spPr>
          <a:xfrm>
            <a:off x="630000" y="4052627"/>
            <a:ext cx="5378452" cy="374718"/>
          </a:xfrm>
        </p:spPr>
        <p:txBody>
          <a:bodyPr>
            <a:noAutofit/>
          </a:bodyPr>
          <a:lstStyle>
            <a:lvl1pPr>
              <a:defRPr sz="2000" b="0">
                <a:solidFill>
                  <a:schemeClr val="bg1"/>
                </a:solidFill>
              </a:defRPr>
            </a:lvl1pPr>
          </a:lstStyle>
          <a:p>
            <a:pPr lvl="0"/>
            <a:r>
              <a:rPr lang="en-US"/>
              <a:t>Date</a:t>
            </a:r>
          </a:p>
        </p:txBody>
      </p:sp>
    </p:spTree>
    <p:extLst>
      <p:ext uri="{BB962C8B-B14F-4D97-AF65-F5344CB8AC3E}">
        <p14:creationId xmlns:p14="http://schemas.microsoft.com/office/powerpoint/2010/main" val="186350071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9.xml><?xml version="1.0" encoding="utf-8"?>
<p:sldLayout xmlns:a="http://schemas.openxmlformats.org/drawingml/2006/main" xmlns:r="http://schemas.openxmlformats.org/officeDocument/2006/relationships" xmlns:p="http://schemas.openxmlformats.org/presentationml/2006/main" showMasterSp="0" preserve="1" userDrawn="1">
  <p:cSld name="2_Cov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ext uri="{D42A27DB-BD31-4B8C-83A1-F6EECF244321}">
                <p14:modId xmlns:p14="http://schemas.microsoft.com/office/powerpoint/2010/main" val="408058734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79874" name="think-cell Slide" r:id="rId5" imgW="384" imgH="384" progId="TCLayout.ActiveDocument.1">
                  <p:embed/>
                </p:oleObj>
              </mc:Choice>
              <mc:Fallback>
                <p:oleObj name="think-cell Slide" r:id="rId5" imgW="384" imgH="384" progId="TCLayout.ActiveDocument.1">
                  <p:embed/>
                  <p:pic>
                    <p:nvPicPr>
                      <p:cNvPr id="4" name="Object 3"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 name="Rectangle 1"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5000" b="0"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pic>
        <p:nvPicPr>
          <p:cNvPr id="24" name="Picture 6">
            <a:extLst>
              <a:ext uri="{FF2B5EF4-FFF2-40B4-BE49-F238E27FC236}">
                <a16:creationId xmlns:a16="http://schemas.microsoft.com/office/drawing/2014/main" id="{D4F78413-DB16-4F47-B7F3-7EB8460DFEF2}"/>
              </a:ext>
            </a:extLst>
          </p:cNvPr>
          <p:cNvPicPr>
            <a:picLocks noChangeAspect="1"/>
          </p:cNvPicPr>
          <p:nvPr userDrawn="1"/>
        </p:nvPicPr>
        <p:blipFill>
          <a:blip r:embed="rId7">
            <a:extLst>
              <a:ext uri="{28A0092B-C50C-407E-A947-70E740481C1C}">
                <a14:useLocalDpi xmlns:a14="http://schemas.microsoft.com/office/drawing/2010/main" val="0"/>
              </a:ext>
            </a:extLst>
          </a:blip>
          <a:srcRect l="26028" r="18983"/>
          <a:stretch>
            <a:fillRect/>
          </a:stretch>
        </p:blipFill>
        <p:spPr bwMode="auto">
          <a:xfrm>
            <a:off x="7315200" y="209550"/>
            <a:ext cx="4876800" cy="6643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Freeform: Shape 4">
            <a:extLst>
              <a:ext uri="{FF2B5EF4-FFF2-40B4-BE49-F238E27FC236}">
                <a16:creationId xmlns:a16="http://schemas.microsoft.com/office/drawing/2014/main" id="{0D4054BB-51AD-474B-88E8-932899AF052C}"/>
              </a:ext>
            </a:extLst>
          </p:cNvPr>
          <p:cNvSpPr/>
          <p:nvPr userDrawn="1"/>
        </p:nvSpPr>
        <p:spPr>
          <a:xfrm>
            <a:off x="0" y="0"/>
            <a:ext cx="12193588" cy="6853238"/>
          </a:xfrm>
          <a:custGeom>
            <a:avLst/>
            <a:gdLst>
              <a:gd name="connsiteX0" fmla="*/ 7553104 w 9144000"/>
              <a:gd name="connsiteY0" fmla="*/ 5135633 h 5139834"/>
              <a:gd name="connsiteX1" fmla="*/ 9144000 w 9144000"/>
              <a:gd name="connsiteY1" fmla="*/ 5139834 h 5139834"/>
              <a:gd name="connsiteX2" fmla="*/ 7553104 w 9144000"/>
              <a:gd name="connsiteY2" fmla="*/ 5135633 h 5139834"/>
              <a:gd name="connsiteX3" fmla="*/ 0 w 9144000"/>
              <a:gd name="connsiteY3" fmla="*/ 0 h 5139834"/>
              <a:gd name="connsiteX4" fmla="*/ 2284768 w 9144000"/>
              <a:gd name="connsiteY4" fmla="*/ 0 h 5139834"/>
              <a:gd name="connsiteX5" fmla="*/ 2529721 w 9144000"/>
              <a:gd name="connsiteY5" fmla="*/ 0 h 5139834"/>
              <a:gd name="connsiteX6" fmla="*/ 3892917 w 9144000"/>
              <a:gd name="connsiteY6" fmla="*/ 0 h 5139834"/>
              <a:gd name="connsiteX7" fmla="*/ 9142768 w 9144000"/>
              <a:gd name="connsiteY7" fmla="*/ 1 h 5139834"/>
              <a:gd name="connsiteX8" fmla="*/ 9140013 w 9144000"/>
              <a:gd name="connsiteY8" fmla="*/ 155501 h 5139834"/>
              <a:gd name="connsiteX9" fmla="*/ 6029989 w 9144000"/>
              <a:gd name="connsiteY9" fmla="*/ 1443658 h 5139834"/>
              <a:gd name="connsiteX10" fmla="*/ 7553104 w 9144000"/>
              <a:gd name="connsiteY10" fmla="*/ 5135633 h 5139834"/>
              <a:gd name="connsiteX11" fmla="*/ 3892917 w 9144000"/>
              <a:gd name="connsiteY11" fmla="*/ 5135633 h 5139834"/>
              <a:gd name="connsiteX12" fmla="*/ 3892917 w 9144000"/>
              <a:gd name="connsiteY12" fmla="*/ 5135847 h 5139834"/>
              <a:gd name="connsiteX13" fmla="*/ 2529721 w 9144000"/>
              <a:gd name="connsiteY13" fmla="*/ 5135847 h 5139834"/>
              <a:gd name="connsiteX14" fmla="*/ 2529721 w 9144000"/>
              <a:gd name="connsiteY14" fmla="*/ 5139834 h 5139834"/>
              <a:gd name="connsiteX15" fmla="*/ 0 w 9144000"/>
              <a:gd name="connsiteY15" fmla="*/ 5139834 h 5139834"/>
              <a:gd name="connsiteX0" fmla="*/ 7553104 w 9144000"/>
              <a:gd name="connsiteY0" fmla="*/ 5135633 h 5139834"/>
              <a:gd name="connsiteX1" fmla="*/ 9144000 w 9144000"/>
              <a:gd name="connsiteY1" fmla="*/ 5139834 h 5139834"/>
              <a:gd name="connsiteX2" fmla="*/ 7553104 w 9144000"/>
              <a:gd name="connsiteY2" fmla="*/ 5135633 h 5139834"/>
              <a:gd name="connsiteX3" fmla="*/ 0 w 9144000"/>
              <a:gd name="connsiteY3" fmla="*/ 0 h 5139834"/>
              <a:gd name="connsiteX4" fmla="*/ 2284768 w 9144000"/>
              <a:gd name="connsiteY4" fmla="*/ 0 h 5139834"/>
              <a:gd name="connsiteX5" fmla="*/ 2529721 w 9144000"/>
              <a:gd name="connsiteY5" fmla="*/ 0 h 5139834"/>
              <a:gd name="connsiteX6" fmla="*/ 3892917 w 9144000"/>
              <a:gd name="connsiteY6" fmla="*/ 0 h 5139834"/>
              <a:gd name="connsiteX7" fmla="*/ 9141578 w 9144000"/>
              <a:gd name="connsiteY7" fmla="*/ 1 h 5139834"/>
              <a:gd name="connsiteX8" fmla="*/ 9140013 w 9144000"/>
              <a:gd name="connsiteY8" fmla="*/ 155501 h 5139834"/>
              <a:gd name="connsiteX9" fmla="*/ 6029989 w 9144000"/>
              <a:gd name="connsiteY9" fmla="*/ 1443658 h 5139834"/>
              <a:gd name="connsiteX10" fmla="*/ 7553104 w 9144000"/>
              <a:gd name="connsiteY10" fmla="*/ 5135633 h 5139834"/>
              <a:gd name="connsiteX11" fmla="*/ 3892917 w 9144000"/>
              <a:gd name="connsiteY11" fmla="*/ 5135633 h 5139834"/>
              <a:gd name="connsiteX12" fmla="*/ 3892917 w 9144000"/>
              <a:gd name="connsiteY12" fmla="*/ 5135847 h 5139834"/>
              <a:gd name="connsiteX13" fmla="*/ 2529721 w 9144000"/>
              <a:gd name="connsiteY13" fmla="*/ 5135847 h 5139834"/>
              <a:gd name="connsiteX14" fmla="*/ 2529721 w 9144000"/>
              <a:gd name="connsiteY14" fmla="*/ 5139834 h 5139834"/>
              <a:gd name="connsiteX15" fmla="*/ 0 w 9144000"/>
              <a:gd name="connsiteY15" fmla="*/ 5139834 h 5139834"/>
              <a:gd name="connsiteX16" fmla="*/ 0 w 9144000"/>
              <a:gd name="connsiteY16" fmla="*/ 0 h 5139834"/>
              <a:gd name="connsiteX0" fmla="*/ 7553104 w 9145150"/>
              <a:gd name="connsiteY0" fmla="*/ 5135633 h 5139834"/>
              <a:gd name="connsiteX1" fmla="*/ 9144000 w 9145150"/>
              <a:gd name="connsiteY1" fmla="*/ 5139834 h 5139834"/>
              <a:gd name="connsiteX2" fmla="*/ 7553104 w 9145150"/>
              <a:gd name="connsiteY2" fmla="*/ 5135633 h 5139834"/>
              <a:gd name="connsiteX3" fmla="*/ 0 w 9145150"/>
              <a:gd name="connsiteY3" fmla="*/ 0 h 5139834"/>
              <a:gd name="connsiteX4" fmla="*/ 2284768 w 9145150"/>
              <a:gd name="connsiteY4" fmla="*/ 0 h 5139834"/>
              <a:gd name="connsiteX5" fmla="*/ 2529721 w 9145150"/>
              <a:gd name="connsiteY5" fmla="*/ 0 h 5139834"/>
              <a:gd name="connsiteX6" fmla="*/ 3892917 w 9145150"/>
              <a:gd name="connsiteY6" fmla="*/ 0 h 5139834"/>
              <a:gd name="connsiteX7" fmla="*/ 9145150 w 9145150"/>
              <a:gd name="connsiteY7" fmla="*/ 1 h 5139834"/>
              <a:gd name="connsiteX8" fmla="*/ 9140013 w 9145150"/>
              <a:gd name="connsiteY8" fmla="*/ 155501 h 5139834"/>
              <a:gd name="connsiteX9" fmla="*/ 6029989 w 9145150"/>
              <a:gd name="connsiteY9" fmla="*/ 1443658 h 5139834"/>
              <a:gd name="connsiteX10" fmla="*/ 7553104 w 9145150"/>
              <a:gd name="connsiteY10" fmla="*/ 5135633 h 5139834"/>
              <a:gd name="connsiteX11" fmla="*/ 3892917 w 9145150"/>
              <a:gd name="connsiteY11" fmla="*/ 5135633 h 5139834"/>
              <a:gd name="connsiteX12" fmla="*/ 3892917 w 9145150"/>
              <a:gd name="connsiteY12" fmla="*/ 5135847 h 5139834"/>
              <a:gd name="connsiteX13" fmla="*/ 2529721 w 9145150"/>
              <a:gd name="connsiteY13" fmla="*/ 5135847 h 5139834"/>
              <a:gd name="connsiteX14" fmla="*/ 2529721 w 9145150"/>
              <a:gd name="connsiteY14" fmla="*/ 5139834 h 5139834"/>
              <a:gd name="connsiteX15" fmla="*/ 0 w 9145150"/>
              <a:gd name="connsiteY15" fmla="*/ 5139834 h 5139834"/>
              <a:gd name="connsiteX16" fmla="*/ 0 w 9145150"/>
              <a:gd name="connsiteY16" fmla="*/ 0 h 5139834"/>
              <a:gd name="connsiteX0" fmla="*/ 7553104 w 9145150"/>
              <a:gd name="connsiteY0" fmla="*/ 5135633 h 5139834"/>
              <a:gd name="connsiteX1" fmla="*/ 9144000 w 9145150"/>
              <a:gd name="connsiteY1" fmla="*/ 5139834 h 5139834"/>
              <a:gd name="connsiteX2" fmla="*/ 7553104 w 9145150"/>
              <a:gd name="connsiteY2" fmla="*/ 5135633 h 5139834"/>
              <a:gd name="connsiteX3" fmla="*/ 0 w 9145150"/>
              <a:gd name="connsiteY3" fmla="*/ 0 h 5139834"/>
              <a:gd name="connsiteX4" fmla="*/ 2284768 w 9145150"/>
              <a:gd name="connsiteY4" fmla="*/ 0 h 5139834"/>
              <a:gd name="connsiteX5" fmla="*/ 2529721 w 9145150"/>
              <a:gd name="connsiteY5" fmla="*/ 0 h 5139834"/>
              <a:gd name="connsiteX6" fmla="*/ 3892917 w 9145150"/>
              <a:gd name="connsiteY6" fmla="*/ 0 h 5139834"/>
              <a:gd name="connsiteX7" fmla="*/ 9145150 w 9145150"/>
              <a:gd name="connsiteY7" fmla="*/ 1 h 5139834"/>
              <a:gd name="connsiteX8" fmla="*/ 9143585 w 9145150"/>
              <a:gd name="connsiteY8" fmla="*/ 153119 h 5139834"/>
              <a:gd name="connsiteX9" fmla="*/ 6029989 w 9145150"/>
              <a:gd name="connsiteY9" fmla="*/ 1443658 h 5139834"/>
              <a:gd name="connsiteX10" fmla="*/ 7553104 w 9145150"/>
              <a:gd name="connsiteY10" fmla="*/ 5135633 h 5139834"/>
              <a:gd name="connsiteX11" fmla="*/ 3892917 w 9145150"/>
              <a:gd name="connsiteY11" fmla="*/ 5135633 h 5139834"/>
              <a:gd name="connsiteX12" fmla="*/ 3892917 w 9145150"/>
              <a:gd name="connsiteY12" fmla="*/ 5135847 h 5139834"/>
              <a:gd name="connsiteX13" fmla="*/ 2529721 w 9145150"/>
              <a:gd name="connsiteY13" fmla="*/ 5135847 h 5139834"/>
              <a:gd name="connsiteX14" fmla="*/ 2529721 w 9145150"/>
              <a:gd name="connsiteY14" fmla="*/ 5139834 h 5139834"/>
              <a:gd name="connsiteX15" fmla="*/ 0 w 9145150"/>
              <a:gd name="connsiteY15" fmla="*/ 5139834 h 5139834"/>
              <a:gd name="connsiteX16" fmla="*/ 0 w 9145150"/>
              <a:gd name="connsiteY16" fmla="*/ 0 h 51398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9145150" h="5139834">
                <a:moveTo>
                  <a:pt x="7553104" y="5135633"/>
                </a:moveTo>
                <a:lnTo>
                  <a:pt x="9144000" y="5139834"/>
                </a:lnTo>
                <a:lnTo>
                  <a:pt x="7553104" y="5135633"/>
                </a:lnTo>
                <a:close/>
                <a:moveTo>
                  <a:pt x="0" y="0"/>
                </a:moveTo>
                <a:lnTo>
                  <a:pt x="2284768" y="0"/>
                </a:lnTo>
                <a:lnTo>
                  <a:pt x="2529721" y="0"/>
                </a:lnTo>
                <a:lnTo>
                  <a:pt x="3892917" y="0"/>
                </a:lnTo>
                <a:lnTo>
                  <a:pt x="9145150" y="1"/>
                </a:lnTo>
                <a:cubicBezTo>
                  <a:pt x="9144232" y="51834"/>
                  <a:pt x="9144504" y="101286"/>
                  <a:pt x="9143585" y="153119"/>
                </a:cubicBezTo>
                <a:lnTo>
                  <a:pt x="6029989" y="1443658"/>
                </a:lnTo>
                <a:lnTo>
                  <a:pt x="7553104" y="5135633"/>
                </a:lnTo>
                <a:lnTo>
                  <a:pt x="3892917" y="5135633"/>
                </a:lnTo>
                <a:lnTo>
                  <a:pt x="3892917" y="5135847"/>
                </a:lnTo>
                <a:lnTo>
                  <a:pt x="2529721" y="5135847"/>
                </a:lnTo>
                <a:lnTo>
                  <a:pt x="2529721" y="5139834"/>
                </a:lnTo>
                <a:lnTo>
                  <a:pt x="0" y="5139834"/>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latin typeface="+mn-lt"/>
              <a:ea typeface="+mn-ea"/>
              <a:cs typeface="+mn-cs"/>
              <a:sym typeface="+mn-lt"/>
            </a:endParaRPr>
          </a:p>
        </p:txBody>
      </p:sp>
      <p:sp>
        <p:nvSpPr>
          <p:cNvPr id="6" name="Text Placeholder 5"/>
          <p:cNvSpPr>
            <a:spLocks noGrp="1"/>
          </p:cNvSpPr>
          <p:nvPr>
            <p:ph type="body" sz="quarter" idx="10" hasCustomPrompt="1"/>
          </p:nvPr>
        </p:nvSpPr>
        <p:spPr>
          <a:xfrm>
            <a:off x="641427" y="3125859"/>
            <a:ext cx="7355816" cy="541687"/>
          </a:xfrm>
        </p:spPr>
        <p:txBody>
          <a:bodyPr/>
          <a:lstStyle>
            <a:lvl1pPr>
              <a:defRPr sz="3200" b="1">
                <a:solidFill>
                  <a:srgbClr val="A7B4FF"/>
                </a:solidFill>
              </a:defRPr>
            </a:lvl1pPr>
          </a:lstStyle>
          <a:p>
            <a:pPr lvl="0"/>
            <a:r>
              <a:rPr lang="en-US"/>
              <a:t>Click to add subtitle</a:t>
            </a:r>
          </a:p>
        </p:txBody>
      </p:sp>
      <p:sp>
        <p:nvSpPr>
          <p:cNvPr id="27" name="Title 1"/>
          <p:cNvSpPr>
            <a:spLocks noGrp="1"/>
          </p:cNvSpPr>
          <p:nvPr>
            <p:ph type="ctrTitle" hasCustomPrompt="1"/>
          </p:nvPr>
        </p:nvSpPr>
        <p:spPr bwMode="ltGray">
          <a:xfrm>
            <a:off x="641427" y="2394189"/>
            <a:ext cx="7355816" cy="701795"/>
          </a:xfrm>
          <a:prstGeom prst="rect">
            <a:avLst/>
          </a:prstGeom>
        </p:spPr>
        <p:txBody>
          <a:bodyPr anchor="b">
            <a:noAutofit/>
          </a:bodyPr>
          <a:lstStyle>
            <a:lvl1pPr algn="l">
              <a:lnSpc>
                <a:spcPct val="93000"/>
              </a:lnSpc>
              <a:defRPr sz="5000" b="0" baseline="0">
                <a:solidFill>
                  <a:schemeClr val="bg1"/>
                </a:solidFill>
                <a:latin typeface="+mj-lt"/>
                <a:ea typeface="+mj-ea"/>
                <a:cs typeface="+mj-cs"/>
                <a:sym typeface="+mj-lt"/>
              </a:defRPr>
            </a:lvl1pPr>
          </a:lstStyle>
          <a:p>
            <a:r>
              <a:rPr lang="en-US"/>
              <a:t>Title in Title Case</a:t>
            </a:r>
          </a:p>
        </p:txBody>
      </p:sp>
    </p:spTree>
    <p:extLst>
      <p:ext uri="{BB962C8B-B14F-4D97-AF65-F5344CB8AC3E}">
        <p14:creationId xmlns:p14="http://schemas.microsoft.com/office/powerpoint/2010/main" val="388899555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White one third">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234622213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242" name="think-cell Slide" r:id="rId5" imgW="383" imgH="384" progId="TCLayout.ActiveDocument.1">
                  <p:embed/>
                </p:oleObj>
              </mc:Choice>
              <mc:Fallback>
                <p:oleObj name="think-cell Slide" r:id="rId5" imgW="383" imgH="384" progId="TCLayout.ActiveDocument.1">
                  <p:embed/>
                  <p:pic>
                    <p:nvPicPr>
                      <p:cNvPr id="3" name="Object 2"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3200" b="0"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pic>
        <p:nvPicPr>
          <p:cNvPr id="16" name="Picture 15"/>
          <p:cNvPicPr>
            <a:picLocks noChangeAspect="1"/>
          </p:cNvPicPr>
          <p:nvPr userDrawn="1"/>
        </p:nvPicPr>
        <p:blipFill rotWithShape="1">
          <a:blip r:embed="rId7">
            <a:extLst>
              <a:ext uri="{28A0092B-C50C-407E-A947-70E740481C1C}">
                <a14:useLocalDpi xmlns:a14="http://schemas.microsoft.com/office/drawing/2010/main" val="0"/>
              </a:ext>
            </a:extLst>
          </a:blip>
          <a:srcRect l="29398" t="8741" r="101" b="27"/>
          <a:stretch/>
        </p:blipFill>
        <p:spPr bwMode="ltGray">
          <a:xfrm flipV="1">
            <a:off x="4064994" y="0"/>
            <a:ext cx="416951" cy="6858000"/>
          </a:xfrm>
          <a:prstGeom prst="rect">
            <a:avLst/>
          </a:prstGeom>
        </p:spPr>
      </p:pic>
      <p:sp>
        <p:nvSpPr>
          <p:cNvPr id="17" name="Date Placeholder 1"/>
          <p:cNvSpPr>
            <a:spLocks noGrp="1"/>
          </p:cNvSpPr>
          <p:nvPr>
            <p:ph type="dt" sz="half" idx="31"/>
          </p:nvPr>
        </p:nvSpPr>
        <p:spPr>
          <a:xfrm>
            <a:off x="9677400" y="6405036"/>
            <a:ext cx="1482051" cy="153888"/>
          </a:xfrm>
          <a:prstGeom prst="rect">
            <a:avLst/>
          </a:prstGeom>
        </p:spPr>
        <p:txBody>
          <a:bodyPr/>
          <a:lstStyle>
            <a:lvl1pPr>
              <a:defRPr>
                <a:solidFill>
                  <a:schemeClr val="bg1"/>
                </a:solidFill>
                <a:latin typeface="+mn-lt"/>
                <a:ea typeface="+mn-ea"/>
                <a:cs typeface="+mn-cs"/>
                <a:sym typeface="+mn-lt"/>
              </a:defRPr>
            </a:lvl1pPr>
          </a:lstStyle>
          <a:p>
            <a:endParaRPr lang="en-US"/>
          </a:p>
        </p:txBody>
      </p:sp>
      <p:sp>
        <p:nvSpPr>
          <p:cNvPr id="25"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ea typeface="+mn-ea"/>
                <a:cs typeface="+mn-cs"/>
                <a:sym typeface="+mn-lt"/>
              </a:rPr>
              <a:t>Copyright © 2021 by Boston Consulting Group. All rights reserved.</a:t>
            </a:r>
          </a:p>
        </p:txBody>
      </p:sp>
      <p:sp>
        <p:nvSpPr>
          <p:cNvPr id="20" name="TextBox 1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sp>
        <p:nvSpPr>
          <p:cNvPr id="26" name="Rectangle 25"/>
          <p:cNvSpPr/>
          <p:nvPr userDrawn="1"/>
        </p:nvSpPr>
        <p:spPr bwMode="white">
          <a:xfrm>
            <a:off x="0" y="0"/>
            <a:ext cx="4079508" cy="685800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a:solidFill>
                <a:schemeClr val="bg1"/>
              </a:solidFill>
              <a:latin typeface="+mn-lt"/>
              <a:ea typeface="+mn-ea"/>
              <a:cs typeface="+mn-cs"/>
              <a:sym typeface="+mn-lt"/>
            </a:endParaRPr>
          </a:p>
        </p:txBody>
      </p:sp>
      <p:sp>
        <p:nvSpPr>
          <p:cNvPr id="27" name="Title 4"/>
          <p:cNvSpPr>
            <a:spLocks noGrp="1"/>
          </p:cNvSpPr>
          <p:nvPr>
            <p:ph type="title" hasCustomPrompt="1"/>
          </p:nvPr>
        </p:nvSpPr>
        <p:spPr>
          <a:xfrm>
            <a:off x="630000" y="2681103"/>
            <a:ext cx="3127881" cy="1495794"/>
          </a:xfrm>
          <a:prstGeom prst="rect">
            <a:avLst/>
          </a:prstGeom>
        </p:spPr>
        <p:txBody>
          <a:bodyPr vert="horz" anchor="ctr">
            <a:noAutofit/>
          </a:bodyPr>
          <a:lstStyle>
            <a:lvl1pPr>
              <a:defRPr sz="3200">
                <a:solidFill>
                  <a:srgbClr val="00148C"/>
                </a:solidFill>
                <a:latin typeface="+mj-lt"/>
                <a:ea typeface="+mj-ea"/>
                <a:cs typeface="+mj-cs"/>
                <a:sym typeface="+mj-lt"/>
              </a:defRPr>
            </a:lvl1pPr>
          </a:lstStyle>
          <a:p>
            <a:r>
              <a:rPr lang="en-US"/>
              <a:t>Click to add title</a:t>
            </a:r>
          </a:p>
        </p:txBody>
      </p:sp>
    </p:spTree>
    <p:extLst>
      <p:ext uri="{BB962C8B-B14F-4D97-AF65-F5344CB8AC3E}">
        <p14:creationId xmlns:p14="http://schemas.microsoft.com/office/powerpoint/2010/main" val="62434119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rgbClr val="F2F2F2"/>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ext uri="{D42A27DB-BD31-4B8C-83A1-F6EECF244321}">
                <p14:modId xmlns:p14="http://schemas.microsoft.com/office/powerpoint/2010/main" val="357898969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80898" name="think-cell Slide" r:id="rId5" imgW="383" imgH="384" progId="TCLayout.ActiveDocument.1">
                  <p:embed/>
                </p:oleObj>
              </mc:Choice>
              <mc:Fallback>
                <p:oleObj name="think-cell Slide" r:id="rId5" imgW="383" imgH="384" progId="TCLayout.ActiveDocument.1">
                  <p:embed/>
                  <p:pic>
                    <p:nvPicPr>
                      <p:cNvPr id="4" name="Object 3"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8" name="Rectangle 7"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32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latin typeface="+mn-lt"/>
                <a:ea typeface="+mn-ea"/>
                <a:cs typeface="+mn-cs"/>
                <a:sym typeface="+mn-lt"/>
              </a:defRPr>
            </a:lvl1pPr>
          </a:lstStyle>
          <a:p>
            <a:endParaRPr lang="en-US"/>
          </a:p>
        </p:txBody>
      </p:sp>
      <p:sp>
        <p:nvSpPr>
          <p:cNvPr id="7"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sp>
        <p:nvSpPr>
          <p:cNvPr id="5" name="Title 4"/>
          <p:cNvSpPr>
            <a:spLocks noGrp="1"/>
          </p:cNvSpPr>
          <p:nvPr>
            <p:ph type="title" hasCustomPrompt="1"/>
          </p:nvPr>
        </p:nvSpPr>
        <p:spPr>
          <a:xfrm>
            <a:off x="630000" y="622800"/>
            <a:ext cx="10933200" cy="4431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200" b="1" i="0" u="none" kern="1200" spc="0">
                <a:solidFill>
                  <a:srgbClr val="00148C"/>
                </a:solidFill>
                <a:latin typeface="+mj-lt"/>
                <a:ea typeface="+mj-ea"/>
                <a:cs typeface="+mj-cs"/>
                <a:sym typeface="+mj-lt"/>
              </a:defRPr>
            </a:lvl1pPr>
          </a:lstStyle>
          <a:p>
            <a:pPr lvl="0"/>
            <a:r>
              <a:rPr lang="en-US"/>
              <a:t>Click to add title</a:t>
            </a:r>
          </a:p>
        </p:txBody>
      </p:sp>
      <p:sp>
        <p:nvSpPr>
          <p:cNvPr id="10" name="Footer Placeholder 1">
            <a:extLst>
              <a:ext uri="{FF2B5EF4-FFF2-40B4-BE49-F238E27FC236}">
                <a16:creationId xmlns:a16="http://schemas.microsoft.com/office/drawing/2014/main" id="{8092EF17-DC25-4846-8FA0-9AE6DFB8CBE1}"/>
              </a:ext>
            </a:extLst>
          </p:cNvPr>
          <p:cNvSpPr txBox="1">
            <a:spLocks/>
          </p:cNvSpPr>
          <p:nvPr userDrawn="1"/>
        </p:nvSpPr>
        <p:spPr>
          <a:xfrm>
            <a:off x="628650" y="6320501"/>
            <a:ext cx="1216077" cy="22576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1318651" algn="l"/>
              </a:tabLst>
            </a:pPr>
            <a:r>
              <a:rPr lang="en-GB" sz="1467" b="1">
                <a:solidFill>
                  <a:schemeClr val="tx2"/>
                </a:solidFill>
              </a:rPr>
              <a:t>National Grid </a:t>
            </a:r>
          </a:p>
        </p:txBody>
      </p:sp>
    </p:spTree>
    <p:extLst>
      <p:ext uri="{BB962C8B-B14F-4D97-AF65-F5344CB8AC3E}">
        <p14:creationId xmlns:p14="http://schemas.microsoft.com/office/powerpoint/2010/main" val="22708064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Title and Text">
    <p:bg>
      <p:bgPr>
        <a:solidFill>
          <a:srgbClr val="F2F2F2"/>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ext uri="{D42A27DB-BD31-4B8C-83A1-F6EECF244321}">
                <p14:modId xmlns:p14="http://schemas.microsoft.com/office/powerpoint/2010/main" val="380940350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81922" name="think-cell Slide" r:id="rId5" imgW="383" imgH="384" progId="TCLayout.ActiveDocument.1">
                  <p:embed/>
                </p:oleObj>
              </mc:Choice>
              <mc:Fallback>
                <p:oleObj name="think-cell Slide" r:id="rId5" imgW="383" imgH="384" progId="TCLayout.ActiveDocument.1">
                  <p:embed/>
                  <p:pic>
                    <p:nvPicPr>
                      <p:cNvPr id="4" name="Object 3"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6" name="Rectangle 5"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32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2" name="Title 1">
            <a:extLst>
              <a:ext uri="{FF2B5EF4-FFF2-40B4-BE49-F238E27FC236}">
                <a16:creationId xmlns:a16="http://schemas.microsoft.com/office/drawing/2014/main" id="{9FCE4FFF-81B3-4CDA-B0A1-3363FFB22A6A}"/>
              </a:ext>
            </a:extLst>
          </p:cNvPr>
          <p:cNvSpPr>
            <a:spLocks noGrp="1"/>
          </p:cNvSpPr>
          <p:nvPr>
            <p:ph type="title" hasCustomPrompt="1"/>
          </p:nvPr>
        </p:nvSpPr>
        <p:spPr>
          <a:xfrm>
            <a:off x="630000" y="622800"/>
            <a:ext cx="10933350" cy="443198"/>
          </a:xfrm>
        </p:spPr>
        <p:txBody>
          <a:bodyPr/>
          <a:lstStyle>
            <a:lvl1pPr>
              <a:defRPr sz="3200">
                <a:solidFill>
                  <a:srgbClr val="00148C"/>
                </a:solidFill>
                <a:latin typeface="+mj-lt"/>
                <a:ea typeface="+mj-ea"/>
                <a:cs typeface="+mj-cs"/>
                <a:sym typeface="+mj-lt"/>
              </a:defRPr>
            </a:lvl1pPr>
          </a:lstStyle>
          <a:p>
            <a:r>
              <a:rPr lang="en-US"/>
              <a:t>Click to add title</a:t>
            </a:r>
          </a:p>
        </p:txBody>
      </p:sp>
      <p:sp>
        <p:nvSpPr>
          <p:cNvPr id="8" name="Text Placeholder 7">
            <a:extLst>
              <a:ext uri="{FF2B5EF4-FFF2-40B4-BE49-F238E27FC236}">
                <a16:creationId xmlns:a16="http://schemas.microsoft.com/office/drawing/2014/main" id="{1F54B2F8-C51F-4566-BAC0-8A0C8E575488}"/>
              </a:ext>
            </a:extLst>
          </p:cNvPr>
          <p:cNvSpPr>
            <a:spLocks noGrp="1"/>
          </p:cNvSpPr>
          <p:nvPr>
            <p:ph type="body" sz="quarter" idx="10"/>
          </p:nvPr>
        </p:nvSpPr>
        <p:spPr>
          <a:xfrm>
            <a:off x="629399" y="2085628"/>
            <a:ext cx="10933801" cy="4089131"/>
          </a:xfrm>
        </p:spPr>
        <p:txBody>
          <a:bodyPr/>
          <a:lstStyle>
            <a:lvl1pPr>
              <a:lnSpc>
                <a:spcPct val="100000"/>
              </a:lnSpc>
              <a:spcBef>
                <a:spcPts val="0"/>
              </a:spcBef>
              <a:spcAft>
                <a:spcPts val="0"/>
              </a:spcAft>
              <a:defRPr sz="2000">
                <a:latin typeface="+mn-lt"/>
                <a:ea typeface="+mn-ea"/>
                <a:cs typeface="+mn-cs"/>
                <a:sym typeface="+mn-lt"/>
              </a:defRPr>
            </a:lvl1pPr>
            <a:lvl2pPr>
              <a:lnSpc>
                <a:spcPct val="100000"/>
              </a:lnSpc>
              <a:spcBef>
                <a:spcPts val="0"/>
              </a:spcBef>
              <a:spcAft>
                <a:spcPts val="0"/>
              </a:spcAft>
              <a:defRPr sz="2000">
                <a:latin typeface="+mn-lt"/>
                <a:ea typeface="+mn-ea"/>
                <a:cs typeface="+mn-cs"/>
                <a:sym typeface="+mn-lt"/>
              </a:defRPr>
            </a:lvl2pPr>
            <a:lvl3pPr>
              <a:lnSpc>
                <a:spcPct val="100000"/>
              </a:lnSpc>
              <a:spcBef>
                <a:spcPts val="0"/>
              </a:spcBef>
              <a:spcAft>
                <a:spcPts val="0"/>
              </a:spcAft>
              <a:defRPr sz="2000">
                <a:latin typeface="+mn-lt"/>
                <a:ea typeface="+mn-ea"/>
                <a:cs typeface="+mn-cs"/>
                <a:sym typeface="+mn-lt"/>
              </a:defRPr>
            </a:lvl3pPr>
            <a:lvl4pPr>
              <a:lnSpc>
                <a:spcPct val="100000"/>
              </a:lnSpc>
              <a:spcBef>
                <a:spcPts val="0"/>
              </a:spcBef>
              <a:spcAft>
                <a:spcPts val="0"/>
              </a:spcAft>
              <a:defRPr sz="2800">
                <a:latin typeface="+mn-lt"/>
                <a:ea typeface="+mn-ea"/>
                <a:cs typeface="+mn-cs"/>
                <a:sym typeface="+mn-lt"/>
              </a:defRPr>
            </a:lvl4pPr>
            <a:lvl5pPr>
              <a:lnSpc>
                <a:spcPct val="100000"/>
              </a:lnSpc>
              <a:spcBef>
                <a:spcPts val="0"/>
              </a:spcBef>
              <a:spcAft>
                <a:spcPts val="0"/>
              </a:spcAft>
              <a:defRPr sz="2800">
                <a:latin typeface="+mn-lt"/>
                <a:ea typeface="+mn-ea"/>
                <a:cs typeface="+mn-cs"/>
                <a:sym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sp>
        <p:nvSpPr>
          <p:cNvPr id="10" name="Footer Placeholder 1">
            <a:extLst>
              <a:ext uri="{FF2B5EF4-FFF2-40B4-BE49-F238E27FC236}">
                <a16:creationId xmlns:a16="http://schemas.microsoft.com/office/drawing/2014/main" id="{E75F8ADB-C847-472F-B17A-5FEFB5CF4802}"/>
              </a:ext>
            </a:extLst>
          </p:cNvPr>
          <p:cNvSpPr txBox="1">
            <a:spLocks/>
          </p:cNvSpPr>
          <p:nvPr userDrawn="1"/>
        </p:nvSpPr>
        <p:spPr>
          <a:xfrm>
            <a:off x="628650" y="6320501"/>
            <a:ext cx="1216077" cy="22576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1318651" algn="l"/>
              </a:tabLst>
            </a:pPr>
            <a:r>
              <a:rPr lang="en-GB" sz="1467" b="1">
                <a:solidFill>
                  <a:schemeClr val="tx2"/>
                </a:solidFill>
              </a:rPr>
              <a:t>National Grid </a:t>
            </a:r>
          </a:p>
        </p:txBody>
      </p:sp>
    </p:spTree>
    <p:extLst>
      <p:ext uri="{BB962C8B-B14F-4D97-AF65-F5344CB8AC3E}">
        <p14:creationId xmlns:p14="http://schemas.microsoft.com/office/powerpoint/2010/main" val="19797286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Gray slice heading">
    <p:bg>
      <p:bgPr>
        <a:solidFill>
          <a:srgbClr val="FFFFFF"/>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ext uri="{D42A27DB-BD31-4B8C-83A1-F6EECF244321}">
                <p14:modId xmlns:p14="http://schemas.microsoft.com/office/powerpoint/2010/main" val="193823803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82946" name="think-cell Slide" r:id="rId5" imgW="383" imgH="384" progId="TCLayout.ActiveDocument.1">
                  <p:embed/>
                </p:oleObj>
              </mc:Choice>
              <mc:Fallback>
                <p:oleObj name="think-cell Slide" r:id="rId5" imgW="383" imgH="384" progId="TCLayout.ActiveDocument.1">
                  <p:embed/>
                  <p:pic>
                    <p:nvPicPr>
                      <p:cNvPr id="4" name="Object 3"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3200" b="0"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8" name="Rectangle 7"/>
          <p:cNvSpPr/>
          <p:nvPr userDrawn="1"/>
        </p:nvSpPr>
        <p:spPr bwMode="ltGray">
          <a:xfrm>
            <a:off x="1" y="-1309"/>
            <a:ext cx="4694400" cy="6859309"/>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90000"/>
              </a:lnSpc>
              <a:spcAft>
                <a:spcPts val="1000"/>
              </a:spcAft>
            </a:pPr>
            <a:endParaRPr lang="en-US" sz="1200">
              <a:solidFill>
                <a:schemeClr val="bg1"/>
              </a:solidFill>
              <a:latin typeface="+mn-lt"/>
              <a:ea typeface="+mn-ea"/>
              <a:cs typeface="+mn-cs"/>
              <a:sym typeface="+mn-lt"/>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latin typeface="+mn-lt"/>
                <a:ea typeface="+mn-ea"/>
                <a:cs typeface="+mn-cs"/>
                <a:sym typeface="+mn-lt"/>
              </a:defRPr>
            </a:lvl1pPr>
          </a:lstStyle>
          <a:p>
            <a:endParaRPr lang="en-US"/>
          </a:p>
        </p:txBody>
      </p:sp>
      <p:sp>
        <p:nvSpPr>
          <p:cNvPr id="9" name="Title 1"/>
          <p:cNvSpPr>
            <a:spLocks noGrp="1"/>
          </p:cNvSpPr>
          <p:nvPr>
            <p:ph type="title" hasCustomPrompt="1"/>
          </p:nvPr>
        </p:nvSpPr>
        <p:spPr bwMode="ltGray">
          <a:xfrm>
            <a:off x="630000" y="1544274"/>
            <a:ext cx="3452400" cy="1495794"/>
          </a:xfrm>
          <a:noFill/>
        </p:spPr>
        <p:txBody>
          <a:bodyPr wrap="square" lIns="0" tIns="0" rIns="320040" bIns="0" anchor="b">
            <a:noAutofit/>
          </a:bodyPr>
          <a:lstStyle>
            <a:lvl1pPr>
              <a:defRPr sz="3200">
                <a:solidFill>
                  <a:srgbClr val="00148C"/>
                </a:solidFill>
                <a:latin typeface="+mj-lt"/>
                <a:ea typeface="+mj-ea"/>
                <a:cs typeface="+mj-cs"/>
                <a:sym typeface="+mj-lt"/>
              </a:defRPr>
            </a:lvl1pPr>
          </a:lstStyle>
          <a:p>
            <a:r>
              <a:rPr lang="en-US"/>
              <a:t>Click to add title</a:t>
            </a:r>
          </a:p>
        </p:txBody>
      </p:sp>
      <p:sp>
        <p:nvSpPr>
          <p:cNvPr id="11"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spTree>
    <p:extLst>
      <p:ext uri="{BB962C8B-B14F-4D97-AF65-F5344CB8AC3E}">
        <p14:creationId xmlns:p14="http://schemas.microsoft.com/office/powerpoint/2010/main" val="198964031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3.xml><?xml version="1.0" encoding="utf-8"?>
<p:sldLayout xmlns:a="http://schemas.openxmlformats.org/drawingml/2006/main" xmlns:r="http://schemas.openxmlformats.org/officeDocument/2006/relationships" xmlns:p="http://schemas.openxmlformats.org/presentationml/2006/main" showMasterSp="0" preserve="1">
  <p:cSld name="Section header box">
    <p:bg bwMode="grayWhite">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userDrawn="1">
            <p:custDataLst>
              <p:tags r:id="rId2"/>
            </p:custDataLst>
            <p:extLst>
              <p:ext uri="{D42A27DB-BD31-4B8C-83A1-F6EECF244321}">
                <p14:modId xmlns:p14="http://schemas.microsoft.com/office/powerpoint/2010/main" val="28741134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83970" name="think-cell Slide" r:id="rId4" imgW="383" imgH="384" progId="TCLayout.ActiveDocument.1">
                  <p:embed/>
                </p:oleObj>
              </mc:Choice>
              <mc:Fallback>
                <p:oleObj name="think-cell Slide" r:id="rId4" imgW="383" imgH="384" progId="TCLayout.ActiveDocument.1">
                  <p:embed/>
                  <p:pic>
                    <p:nvPicPr>
                      <p:cNvPr id="6" name="Object 5"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Title 1"/>
          <p:cNvSpPr>
            <a:spLocks noGrp="1"/>
          </p:cNvSpPr>
          <p:nvPr>
            <p:ph type="title" hasCustomPrompt="1"/>
          </p:nvPr>
        </p:nvSpPr>
        <p:spPr bwMode="blackWhite">
          <a:xfrm>
            <a:off x="1284742" y="2668041"/>
            <a:ext cx="9620491" cy="3201026"/>
          </a:xfrm>
          <a:prstGeom prst="rect">
            <a:avLst/>
          </a:prstGeom>
          <a:ln w="9525">
            <a:solidFill>
              <a:schemeClr val="bg1"/>
            </a:solidFill>
          </a:ln>
        </p:spPr>
        <p:txBody>
          <a:bodyPr lIns="274320" tIns="274320" rIns="274320" bIns="137160"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j-ea"/>
                <a:cs typeface="+mj-cs"/>
                <a:sym typeface="+mj-lt"/>
              </a:defRPr>
            </a:lvl1pPr>
          </a:lstStyle>
          <a:p>
            <a:r>
              <a:rPr lang="en-US"/>
              <a:t>Click to add big statement text</a:t>
            </a:r>
          </a:p>
        </p:txBody>
      </p:sp>
      <p:sp>
        <p:nvSpPr>
          <p:cNvPr id="4" name="TextBox 3"/>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ea typeface="+mn-ea"/>
                <a:cs typeface="+mn-cs"/>
                <a:sym typeface="+mn-lt"/>
              </a:defRPr>
            </a:lvl1pPr>
          </a:lstStyle>
          <a:p>
            <a:endParaRPr lang="en-US"/>
          </a:p>
        </p:txBody>
      </p:sp>
      <p:sp>
        <p:nvSpPr>
          <p:cNvPr id="12"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a:solidFill>
                <a:schemeClr val="bg1"/>
              </a:solidFill>
              <a:latin typeface="+mn-lt"/>
              <a:ea typeface="+mn-ea"/>
              <a:cs typeface="+mn-cs"/>
              <a:sym typeface="+mn-lt"/>
            </a:endParaRPr>
          </a:p>
        </p:txBody>
      </p:sp>
      <p:sp>
        <p:nvSpPr>
          <p:cNvPr id="59" name="Rectangle 58"/>
          <p:cNvSpPr/>
          <p:nvPr userDrawn="1"/>
        </p:nvSpPr>
        <p:spPr bwMode="white">
          <a:xfrm>
            <a:off x="1284743" y="1428131"/>
            <a:ext cx="947672" cy="947672"/>
          </a:xfrm>
          <a:prstGeom prst="rect">
            <a:avLst/>
          </a:prstGeom>
          <a:noFill/>
          <a:ln>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a:solidFill>
                <a:schemeClr val="bg1"/>
              </a:solidFill>
              <a:latin typeface="+mn-lt"/>
              <a:ea typeface="+mn-ea"/>
              <a:cs typeface="+mn-cs"/>
              <a:sym typeface="+mn-lt"/>
            </a:endParaRPr>
          </a:p>
        </p:txBody>
      </p:sp>
    </p:spTree>
    <p:extLst>
      <p:ext uri="{BB962C8B-B14F-4D97-AF65-F5344CB8AC3E}">
        <p14:creationId xmlns:p14="http://schemas.microsoft.com/office/powerpoint/2010/main" val="4875919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4.xml><?xml version="1.0" encoding="utf-8"?>
<p:sldLayout xmlns:a="http://schemas.openxmlformats.org/drawingml/2006/main" xmlns:r="http://schemas.openxmlformats.org/officeDocument/2006/relationships" xmlns:p="http://schemas.openxmlformats.org/presentationml/2006/main" showMasterSp="0" preserve="1" userDrawn="1">
  <p:cSld name="Section header line">
    <p:bg bwMode="blackWhite">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99251911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84994"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TextBox 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sp>
        <p:nvSpPr>
          <p:cNvPr id="4" name="Date Placeholder 3"/>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ea typeface="+mn-ea"/>
                <a:cs typeface="+mn-cs"/>
                <a:sym typeface="+mn-lt"/>
              </a:defRPr>
            </a:lvl1pPr>
          </a:lstStyle>
          <a:p>
            <a:endParaRPr lang="en-US"/>
          </a:p>
        </p:txBody>
      </p:sp>
      <p:sp>
        <p:nvSpPr>
          <p:cNvPr id="147" name="Title 1"/>
          <p:cNvSpPr>
            <a:spLocks noGrp="1"/>
          </p:cNvSpPr>
          <p:nvPr>
            <p:ph type="title" hasCustomPrompt="1"/>
          </p:nvPr>
        </p:nvSpPr>
        <p:spPr bwMode="blackWhite">
          <a:xfrm>
            <a:off x="630000" y="3826800"/>
            <a:ext cx="10936800" cy="2041200"/>
          </a:xfrm>
        </p:spPr>
        <p:txBody>
          <a:bodyPr anchor="t">
            <a:noAutofit/>
          </a:bodyPr>
          <a:lstStyle>
            <a:lvl1pPr>
              <a:defRPr sz="5400">
                <a:solidFill>
                  <a:schemeClr val="bg1"/>
                </a:solidFill>
                <a:latin typeface="+mj-lt"/>
                <a:ea typeface="+mj-ea"/>
                <a:cs typeface="+mj-cs"/>
                <a:sym typeface="+mj-lt"/>
              </a:defRPr>
            </a:lvl1pPr>
          </a:lstStyle>
          <a:p>
            <a:r>
              <a:rPr lang="en-US"/>
              <a:t>Click to add big statement text</a:t>
            </a:r>
          </a:p>
        </p:txBody>
      </p:sp>
      <p:cxnSp>
        <p:nvCxnSpPr>
          <p:cNvPr id="148" name="Straight Connector 147"/>
          <p:cNvCxnSpPr/>
          <p:nvPr userDrawn="1"/>
        </p:nvCxnSpPr>
        <p:spPr bwMode="white">
          <a:xfrm>
            <a:off x="618898" y="3680016"/>
            <a:ext cx="11576304" cy="0"/>
          </a:xfrm>
          <a:prstGeom prst="line">
            <a:avLst/>
          </a:prstGeom>
          <a:ln w="19050" cmpd="sng">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0738084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5.xml><?xml version="1.0" encoding="utf-8"?>
<p:sldLayout xmlns:a="http://schemas.openxmlformats.org/drawingml/2006/main" xmlns:r="http://schemas.openxmlformats.org/officeDocument/2006/relationships" xmlns:p="http://schemas.openxmlformats.org/presentationml/2006/main" showMasterSp="0" preserve="1" userDrawn="1">
  <p:cSld name="White one third">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264083613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86018" name="think-cell Slide" r:id="rId5" imgW="383" imgH="384" progId="TCLayout.ActiveDocument.1">
                  <p:embed/>
                </p:oleObj>
              </mc:Choice>
              <mc:Fallback>
                <p:oleObj name="think-cell Slide" r:id="rId5" imgW="383" imgH="384" progId="TCLayout.ActiveDocument.1">
                  <p:embed/>
                  <p:pic>
                    <p:nvPicPr>
                      <p:cNvPr id="3" name="Object 2"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3200" b="0"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pic>
        <p:nvPicPr>
          <p:cNvPr id="16" name="Picture 15"/>
          <p:cNvPicPr>
            <a:picLocks noChangeAspect="1"/>
          </p:cNvPicPr>
          <p:nvPr userDrawn="1"/>
        </p:nvPicPr>
        <p:blipFill rotWithShape="1">
          <a:blip r:embed="rId7">
            <a:extLst>
              <a:ext uri="{28A0092B-C50C-407E-A947-70E740481C1C}">
                <a14:useLocalDpi xmlns:a14="http://schemas.microsoft.com/office/drawing/2010/main" val="0"/>
              </a:ext>
            </a:extLst>
          </a:blip>
          <a:srcRect l="29398" t="8741" r="101" b="27"/>
          <a:stretch/>
        </p:blipFill>
        <p:spPr bwMode="ltGray">
          <a:xfrm flipV="1">
            <a:off x="4064994" y="0"/>
            <a:ext cx="416951" cy="6858000"/>
          </a:xfrm>
          <a:prstGeom prst="rect">
            <a:avLst/>
          </a:prstGeom>
        </p:spPr>
      </p:pic>
      <p:sp>
        <p:nvSpPr>
          <p:cNvPr id="17" name="Date Placeholder 1"/>
          <p:cNvSpPr>
            <a:spLocks noGrp="1"/>
          </p:cNvSpPr>
          <p:nvPr>
            <p:ph type="dt" sz="half" idx="31"/>
          </p:nvPr>
        </p:nvSpPr>
        <p:spPr>
          <a:xfrm>
            <a:off x="9677400" y="6405036"/>
            <a:ext cx="1482051" cy="153888"/>
          </a:xfrm>
          <a:prstGeom prst="rect">
            <a:avLst/>
          </a:prstGeom>
        </p:spPr>
        <p:txBody>
          <a:bodyPr/>
          <a:lstStyle>
            <a:lvl1pPr>
              <a:defRPr>
                <a:solidFill>
                  <a:schemeClr val="bg1"/>
                </a:solidFill>
                <a:latin typeface="+mn-lt"/>
                <a:ea typeface="+mn-ea"/>
                <a:cs typeface="+mn-cs"/>
                <a:sym typeface="+mn-lt"/>
              </a:defRPr>
            </a:lvl1pPr>
          </a:lstStyle>
          <a:p>
            <a:endParaRPr lang="en-US"/>
          </a:p>
        </p:txBody>
      </p:sp>
      <p:sp>
        <p:nvSpPr>
          <p:cNvPr id="25"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a:solidFill>
                <a:schemeClr val="bg1"/>
              </a:solidFill>
              <a:latin typeface="+mn-lt"/>
              <a:ea typeface="+mn-ea"/>
              <a:cs typeface="+mn-cs"/>
              <a:sym typeface="+mn-lt"/>
            </a:endParaRPr>
          </a:p>
        </p:txBody>
      </p:sp>
      <p:sp>
        <p:nvSpPr>
          <p:cNvPr id="20" name="TextBox 1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sp>
        <p:nvSpPr>
          <p:cNvPr id="26" name="Rectangle 25"/>
          <p:cNvSpPr/>
          <p:nvPr userDrawn="1"/>
        </p:nvSpPr>
        <p:spPr bwMode="white">
          <a:xfrm>
            <a:off x="0" y="0"/>
            <a:ext cx="4079508" cy="685800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a:solidFill>
                <a:schemeClr val="bg1"/>
              </a:solidFill>
              <a:latin typeface="+mn-lt"/>
              <a:ea typeface="+mn-ea"/>
              <a:cs typeface="+mn-cs"/>
              <a:sym typeface="+mn-lt"/>
            </a:endParaRPr>
          </a:p>
        </p:txBody>
      </p:sp>
      <p:sp>
        <p:nvSpPr>
          <p:cNvPr id="27" name="Title 4"/>
          <p:cNvSpPr>
            <a:spLocks noGrp="1"/>
          </p:cNvSpPr>
          <p:nvPr>
            <p:ph type="title" hasCustomPrompt="1"/>
          </p:nvPr>
        </p:nvSpPr>
        <p:spPr>
          <a:xfrm>
            <a:off x="630000" y="2681103"/>
            <a:ext cx="3127881" cy="1495794"/>
          </a:xfrm>
          <a:prstGeom prst="rect">
            <a:avLst/>
          </a:prstGeom>
        </p:spPr>
        <p:txBody>
          <a:bodyPr vert="horz" anchor="ctr">
            <a:noAutofit/>
          </a:bodyPr>
          <a:lstStyle>
            <a:lvl1pPr>
              <a:defRPr sz="3200">
                <a:solidFill>
                  <a:srgbClr val="00148C"/>
                </a:solidFill>
                <a:latin typeface="+mj-lt"/>
                <a:ea typeface="+mj-ea"/>
                <a:cs typeface="+mj-cs"/>
                <a:sym typeface="+mj-lt"/>
              </a:defRPr>
            </a:lvl1pPr>
          </a:lstStyle>
          <a:p>
            <a:r>
              <a:rPr lang="en-US"/>
              <a:t>Click to add title</a:t>
            </a:r>
          </a:p>
        </p:txBody>
      </p:sp>
    </p:spTree>
    <p:extLst>
      <p:ext uri="{BB962C8B-B14F-4D97-AF65-F5344CB8AC3E}">
        <p14:creationId xmlns:p14="http://schemas.microsoft.com/office/powerpoint/2010/main" val="145633086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6.xml><?xml version="1.0" encoding="utf-8"?>
<p:sldLayout xmlns:a="http://schemas.openxmlformats.org/drawingml/2006/main" xmlns:r="http://schemas.openxmlformats.org/officeDocument/2006/relationships" xmlns:p="http://schemas.openxmlformats.org/presentationml/2006/main" showMasterSp="0" preserve="1" userDrawn="1">
  <p:cSld name="Green highlight">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272119040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87042" name="think-cell Slide" r:id="rId5" imgW="383" imgH="384" progId="TCLayout.ActiveDocument.1">
                  <p:embed/>
                </p:oleObj>
              </mc:Choice>
              <mc:Fallback>
                <p:oleObj name="think-cell Slide" r:id="rId5" imgW="383" imgH="384" progId="TCLayout.ActiveDocument.1">
                  <p:embed/>
                  <p:pic>
                    <p:nvPicPr>
                      <p:cNvPr id="3" name="Object 2"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32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pic>
        <p:nvPicPr>
          <p:cNvPr id="10" name="Picture 9"/>
          <p:cNvPicPr>
            <a:picLocks noChangeAspect="1"/>
          </p:cNvPicPr>
          <p:nvPr userDrawn="1"/>
        </p:nvPicPr>
        <p:blipFill rotWithShape="1">
          <a:blip r:embed="rId7">
            <a:extLst>
              <a:ext uri="{28A0092B-C50C-407E-A947-70E740481C1C}">
                <a14:useLocalDpi xmlns:a14="http://schemas.microsoft.com/office/drawing/2010/main" val="0"/>
              </a:ext>
            </a:extLst>
          </a:blip>
          <a:srcRect l="29398" t="8741" r="101" b="27"/>
          <a:stretch/>
        </p:blipFill>
        <p:spPr bwMode="ltGray">
          <a:xfrm flipV="1">
            <a:off x="7165606" y="0"/>
            <a:ext cx="416951" cy="6858000"/>
          </a:xfrm>
          <a:prstGeom prst="rect">
            <a:avLst/>
          </a:prstGeom>
        </p:spPr>
      </p:pic>
      <p:sp>
        <p:nvSpPr>
          <p:cNvPr id="13" name="Rectangle 12"/>
          <p:cNvSpPr/>
          <p:nvPr userDrawn="1"/>
        </p:nvSpPr>
        <p:spPr bwMode="white">
          <a:xfrm>
            <a:off x="0" y="0"/>
            <a:ext cx="7171956" cy="685800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a:solidFill>
                <a:schemeClr val="bg1"/>
              </a:solidFill>
              <a:latin typeface="+mn-lt"/>
              <a:ea typeface="+mn-ea"/>
              <a:cs typeface="+mn-cs"/>
              <a:sym typeface="+mn-lt"/>
            </a:endParaRPr>
          </a:p>
        </p:txBody>
      </p:sp>
      <p:sp>
        <p:nvSpPr>
          <p:cNvPr id="16"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ea typeface="+mn-ea"/>
                <a:cs typeface="+mn-cs"/>
                <a:sym typeface="+mn-lt"/>
              </a:defRPr>
            </a:lvl1pPr>
          </a:lstStyle>
          <a:p>
            <a:endParaRPr lang="en-US"/>
          </a:p>
        </p:txBody>
      </p:sp>
      <p:sp>
        <p:nvSpPr>
          <p:cNvPr id="20"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a:solidFill>
                <a:schemeClr val="bg1"/>
              </a:solidFill>
              <a:latin typeface="+mn-lt"/>
              <a:ea typeface="+mn-ea"/>
              <a:cs typeface="+mn-cs"/>
              <a:sym typeface="+mn-lt"/>
            </a:endParaRPr>
          </a:p>
        </p:txBody>
      </p:sp>
      <p:sp>
        <p:nvSpPr>
          <p:cNvPr id="17" name="TextBox 16"/>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sp>
        <p:nvSpPr>
          <p:cNvPr id="23" name="Title 3"/>
          <p:cNvSpPr>
            <a:spLocks noGrp="1"/>
          </p:cNvSpPr>
          <p:nvPr>
            <p:ph type="title" hasCustomPrompt="1"/>
          </p:nvPr>
        </p:nvSpPr>
        <p:spPr>
          <a:xfrm>
            <a:off x="630000" y="622800"/>
            <a:ext cx="6256800" cy="4431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200" b="1" i="0" u="none" kern="1200" spc="0">
                <a:solidFill>
                  <a:srgbClr val="00148C"/>
                </a:solidFill>
                <a:latin typeface="+mj-lt"/>
                <a:ea typeface="+mj-ea"/>
                <a:cs typeface="+mj-cs"/>
                <a:sym typeface="+mj-lt"/>
              </a:defRPr>
            </a:lvl1pPr>
          </a:lstStyle>
          <a:p>
            <a:pPr lvl="0"/>
            <a:r>
              <a:rPr lang="en-US"/>
              <a:t>Click to add title</a:t>
            </a:r>
          </a:p>
        </p:txBody>
      </p:sp>
    </p:spTree>
    <p:extLst>
      <p:ext uri="{BB962C8B-B14F-4D97-AF65-F5344CB8AC3E}">
        <p14:creationId xmlns:p14="http://schemas.microsoft.com/office/powerpoint/2010/main" val="235971457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7.xml><?xml version="1.0" encoding="utf-8"?>
<p:sldLayout xmlns:a="http://schemas.openxmlformats.org/drawingml/2006/main" xmlns:r="http://schemas.openxmlformats.org/officeDocument/2006/relationships" xmlns:p="http://schemas.openxmlformats.org/presentationml/2006/main" showMasterSp="0" preserve="1" userDrawn="1">
  <p:cSld name="Green one third">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380097577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88066"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588" y="1588"/>
                        <a:ext cx="1588" cy="1588"/>
                      </a:xfrm>
                      <a:prstGeom prst="rect">
                        <a:avLst/>
                      </a:prstGeom>
                    </p:spPr>
                  </p:pic>
                </p:oleObj>
              </mc:Fallback>
            </mc:AlternateContent>
          </a:graphicData>
        </a:graphic>
      </p:graphicFrame>
      <p:pic>
        <p:nvPicPr>
          <p:cNvPr id="10" name="Picture 9"/>
          <p:cNvPicPr>
            <a:picLocks noChangeAspect="1"/>
          </p:cNvPicPr>
          <p:nvPr userDrawn="1"/>
        </p:nvPicPr>
        <p:blipFill rotWithShape="1">
          <a:blip r:embed="rId6">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11" name="Title 4"/>
          <p:cNvSpPr>
            <a:spLocks noGrp="1"/>
          </p:cNvSpPr>
          <p:nvPr>
            <p:ph type="title" hasCustomPrompt="1"/>
          </p:nvPr>
        </p:nvSpPr>
        <p:spPr>
          <a:xfrm>
            <a:off x="630000" y="2681103"/>
            <a:ext cx="3127881" cy="1495794"/>
          </a:xfrm>
          <a:prstGeom prst="rect">
            <a:avLst/>
          </a:prstGeom>
        </p:spPr>
        <p:txBody>
          <a:bodyPr anchor="ctr">
            <a:noAutofit/>
          </a:bodyPr>
          <a:lstStyle>
            <a:lvl1pPr>
              <a:defRPr sz="3200">
                <a:solidFill>
                  <a:schemeClr val="bg1"/>
                </a:solidFill>
                <a:latin typeface="+mj-lt"/>
                <a:ea typeface="+mj-ea"/>
                <a:cs typeface="+mj-cs"/>
                <a:sym typeface="+mj-lt"/>
              </a:defRPr>
            </a:lvl1pPr>
          </a:lstStyle>
          <a:p>
            <a:r>
              <a:rPr lang="en-US"/>
              <a:t>Click to add title</a:t>
            </a:r>
          </a:p>
        </p:txBody>
      </p:sp>
      <p:sp>
        <p:nvSpPr>
          <p:cNvPr id="13" name="Rectangle 12"/>
          <p:cNvSpPr/>
          <p:nvPr userDrawn="1"/>
        </p:nvSpPr>
        <p:spPr bwMode="white">
          <a:xfrm>
            <a:off x="4080763" y="-1309"/>
            <a:ext cx="8111237" cy="6859309"/>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a:solidFill>
                <a:schemeClr val="bg1"/>
              </a:solidFill>
              <a:latin typeface="+mn-lt"/>
              <a:ea typeface="+mn-ea"/>
              <a:cs typeface="+mn-cs"/>
              <a:sym typeface="+mn-lt"/>
            </a:endParaRPr>
          </a:p>
        </p:txBody>
      </p:sp>
      <p:sp>
        <p:nvSpPr>
          <p:cNvPr id="16"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sp>
        <p:nvSpPr>
          <p:cNvPr id="12" name="Date Placeholder 1"/>
          <p:cNvSpPr>
            <a:spLocks noGrp="1"/>
          </p:cNvSpPr>
          <p:nvPr>
            <p:ph type="dt" sz="half" idx="29"/>
          </p:nvPr>
        </p:nvSpPr>
        <p:spPr>
          <a:xfrm>
            <a:off x="9677400" y="6405036"/>
            <a:ext cx="1482051" cy="153888"/>
          </a:xfrm>
          <a:prstGeom prst="rect">
            <a:avLst/>
          </a:prstGeom>
        </p:spPr>
        <p:txBody>
          <a:bodyPr/>
          <a:lstStyle>
            <a:lvl1pPr>
              <a:defRPr>
                <a:solidFill>
                  <a:schemeClr val="bg1">
                    <a:lumMod val="50000"/>
                  </a:schemeClr>
                </a:solidFill>
                <a:latin typeface="+mn-lt"/>
                <a:ea typeface="+mn-ea"/>
                <a:cs typeface="+mn-cs"/>
                <a:sym typeface="+mn-lt"/>
              </a:defRPr>
            </a:lvl1pPr>
          </a:lstStyle>
          <a:p>
            <a:endParaRPr lang="en-US"/>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lumMod val="50000"/>
                </a:schemeClr>
              </a:solidFill>
              <a:latin typeface="+mn-lt"/>
              <a:ea typeface="+mn-ea"/>
              <a:cs typeface="+mn-cs"/>
              <a:sym typeface="+mn-lt"/>
            </a:endParaRPr>
          </a:p>
        </p:txBody>
      </p:sp>
    </p:spTree>
    <p:extLst>
      <p:ext uri="{BB962C8B-B14F-4D97-AF65-F5344CB8AC3E}">
        <p14:creationId xmlns:p14="http://schemas.microsoft.com/office/powerpoint/2010/main" val="316300110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8.xml><?xml version="1.0" encoding="utf-8"?>
<p:sldLayout xmlns:a="http://schemas.openxmlformats.org/drawingml/2006/main" xmlns:r="http://schemas.openxmlformats.org/officeDocument/2006/relationships" xmlns:p="http://schemas.openxmlformats.org/presentationml/2006/main" showMasterSp="0" preserve="1" userDrawn="1">
  <p:cSld name="Green half">
    <p:bg bwMode="grayWhite">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356559974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89090"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588" y="1588"/>
                        <a:ext cx="1588" cy="1588"/>
                      </a:xfrm>
                      <a:prstGeom prst="rect">
                        <a:avLst/>
                      </a:prstGeom>
                    </p:spPr>
                  </p:pic>
                </p:oleObj>
              </mc:Fallback>
            </mc:AlternateContent>
          </a:graphicData>
        </a:graphic>
      </p:graphicFrame>
      <p:pic>
        <p:nvPicPr>
          <p:cNvPr id="11" name="Picture 10"/>
          <p:cNvPicPr>
            <a:picLocks noChangeAspect="1"/>
          </p:cNvPicPr>
          <p:nvPr userDrawn="1"/>
        </p:nvPicPr>
        <p:blipFill rotWithShape="1">
          <a:blip r:embed="rId6">
            <a:extLst>
              <a:ext uri="{28A0092B-C50C-407E-A947-70E740481C1C}">
                <a14:useLocalDpi xmlns:a14="http://schemas.microsoft.com/office/drawing/2010/main" val="0"/>
              </a:ext>
            </a:extLst>
          </a:blip>
          <a:srcRect l="29398" t="8741" r="101" b="27"/>
          <a:stretch/>
        </p:blipFill>
        <p:spPr bwMode="ltGray">
          <a:xfrm flipH="1">
            <a:off x="5689582" y="0"/>
            <a:ext cx="416951" cy="6858000"/>
          </a:xfrm>
          <a:prstGeom prst="rect">
            <a:avLst/>
          </a:prstGeom>
        </p:spPr>
      </p:pic>
      <p:sp>
        <p:nvSpPr>
          <p:cNvPr id="12" name="Rectangle 11"/>
          <p:cNvSpPr/>
          <p:nvPr userDrawn="1"/>
        </p:nvSpPr>
        <p:spPr>
          <a:xfrm>
            <a:off x="6096000" y="0"/>
            <a:ext cx="6096000" cy="6858000"/>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a:solidFill>
                <a:schemeClr val="bg1"/>
              </a:solidFill>
              <a:latin typeface="+mn-lt"/>
              <a:ea typeface="+mn-ea"/>
              <a:cs typeface="+mn-cs"/>
              <a:sym typeface="+mn-lt"/>
            </a:endParaRPr>
          </a:p>
        </p:txBody>
      </p:sp>
      <p:sp>
        <p:nvSpPr>
          <p:cNvPr id="13" name="Picture Placeholder 18"/>
          <p:cNvSpPr>
            <a:spLocks noGrp="1"/>
          </p:cNvSpPr>
          <p:nvPr>
            <p:ph type="pic" sz="quarter" idx="14" hasCustomPrompt="1"/>
          </p:nvPr>
        </p:nvSpPr>
        <p:spPr>
          <a:xfrm>
            <a:off x="6092021" y="0"/>
            <a:ext cx="6099977" cy="6858000"/>
          </a:xfrm>
          <a:prstGeom prst="rect">
            <a:avLst/>
          </a:prstGeom>
          <a:noFill/>
        </p:spPr>
        <p:txBody>
          <a:bodyPr lIns="914400" tIns="914400" rIns="914400" bIns="914400"/>
          <a:lstStyle>
            <a:lvl1pPr algn="ctr">
              <a:defRPr sz="1800" baseline="0">
                <a:latin typeface="+mn-lt"/>
                <a:ea typeface="+mn-ea"/>
                <a:cs typeface="+mn-cs"/>
                <a:sym typeface="+mn-lt"/>
              </a:defRPr>
            </a:lvl1pPr>
          </a:lstStyle>
          <a:p>
            <a:r>
              <a:rPr lang="en-US"/>
              <a:t>Click icon below to insert an image or remove this placeholder to use the whitespace in another way</a:t>
            </a:r>
          </a:p>
        </p:txBody>
      </p:sp>
      <p:sp>
        <p:nvSpPr>
          <p:cNvPr id="14" name="Title 1"/>
          <p:cNvSpPr>
            <a:spLocks noGrp="1"/>
          </p:cNvSpPr>
          <p:nvPr>
            <p:ph type="title" hasCustomPrompt="1"/>
          </p:nvPr>
        </p:nvSpPr>
        <p:spPr bwMode="black">
          <a:xfrm>
            <a:off x="630000" y="1785600"/>
            <a:ext cx="4388400" cy="3286800"/>
          </a:xfrm>
          <a:prstGeom prst="rect">
            <a:avLst/>
          </a:prstGeom>
          <a:noFill/>
        </p:spPr>
        <p:txBody>
          <a:bodyPr wrap="square" lIns="0" tIns="0" rIns="320040" bIns="0" anchor="ctr">
            <a:noAutofit/>
          </a:bodyPr>
          <a:lstStyle>
            <a:lvl1pPr>
              <a:defRPr sz="4400">
                <a:solidFill>
                  <a:schemeClr val="bg1"/>
                </a:solidFill>
                <a:latin typeface="+mj-lt"/>
                <a:ea typeface="+mj-ea"/>
                <a:cs typeface="+mj-cs"/>
                <a:sym typeface="+mj-lt"/>
              </a:defRPr>
            </a:lvl1pPr>
          </a:lstStyle>
          <a:p>
            <a:r>
              <a:rPr lang="en-US"/>
              <a:t>Click to add title</a:t>
            </a: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a:solidFill>
                <a:schemeClr val="bg1">
                  <a:lumMod val="50000"/>
                </a:schemeClr>
              </a:solidFill>
              <a:latin typeface="+mn-lt"/>
              <a:ea typeface="+mn-ea"/>
              <a:cs typeface="+mn-cs"/>
              <a:sym typeface="+mn-lt"/>
            </a:endParaRPr>
          </a:p>
        </p:txBody>
      </p:sp>
      <p:sp>
        <p:nvSpPr>
          <p:cNvPr id="16" name="Date Placeholder 2"/>
          <p:cNvSpPr>
            <a:spLocks noGrp="1"/>
          </p:cNvSpPr>
          <p:nvPr>
            <p:ph type="dt" sz="half" idx="15"/>
          </p:nvPr>
        </p:nvSpPr>
        <p:spPr>
          <a:xfrm>
            <a:off x="9677400" y="6405036"/>
            <a:ext cx="1482051" cy="153888"/>
          </a:xfrm>
          <a:prstGeom prst="rect">
            <a:avLst/>
          </a:prstGeom>
        </p:spPr>
        <p:txBody>
          <a:bodyPr/>
          <a:lstStyle>
            <a:lvl1pPr>
              <a:defRPr>
                <a:solidFill>
                  <a:schemeClr val="bg1">
                    <a:lumMod val="50000"/>
                  </a:schemeClr>
                </a:solidFill>
                <a:latin typeface="+mn-lt"/>
                <a:ea typeface="+mn-ea"/>
                <a:cs typeface="+mn-cs"/>
                <a:sym typeface="+mn-lt"/>
              </a:defRPr>
            </a:lvl1pPr>
          </a:lstStyle>
          <a:p>
            <a:endParaRPr lang="en-US"/>
          </a:p>
        </p:txBody>
      </p:sp>
      <p:sp>
        <p:nvSpPr>
          <p:cNvPr id="21"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spTree>
    <p:extLst>
      <p:ext uri="{BB962C8B-B14F-4D97-AF65-F5344CB8AC3E}">
        <p14:creationId xmlns:p14="http://schemas.microsoft.com/office/powerpoint/2010/main" val="233640651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9.xml><?xml version="1.0" encoding="utf-8"?>
<p:sldLayout xmlns:a="http://schemas.openxmlformats.org/drawingml/2006/main" xmlns:r="http://schemas.openxmlformats.org/officeDocument/2006/relationships" xmlns:p="http://schemas.openxmlformats.org/presentationml/2006/main" showMasterSp="0" preserve="1" userDrawn="1">
  <p:cSld name="Green two third">
    <p:bg bwMode="grayWhite">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26942911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0114"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588" y="1588"/>
                        <a:ext cx="1588" cy="1588"/>
                      </a:xfrm>
                      <a:prstGeom prst="rect">
                        <a:avLst/>
                      </a:prstGeom>
                    </p:spPr>
                  </p:pic>
                </p:oleObj>
              </mc:Fallback>
            </mc:AlternateContent>
          </a:graphicData>
        </a:graphic>
      </p:graphicFrame>
      <p:pic>
        <p:nvPicPr>
          <p:cNvPr id="9" name="Picture 8"/>
          <p:cNvPicPr>
            <a:picLocks noChangeAspect="1"/>
          </p:cNvPicPr>
          <p:nvPr userDrawn="1"/>
        </p:nvPicPr>
        <p:blipFill rotWithShape="1">
          <a:blip r:embed="rId6">
            <a:extLst>
              <a:ext uri="{28A0092B-C50C-407E-A947-70E740481C1C}">
                <a14:useLocalDpi xmlns:a14="http://schemas.microsoft.com/office/drawing/2010/main" val="0"/>
              </a:ext>
            </a:extLst>
          </a:blip>
          <a:srcRect l="29398" t="8741" r="101" b="27"/>
          <a:stretch/>
        </p:blipFill>
        <p:spPr bwMode="ltGray">
          <a:xfrm flipH="1">
            <a:off x="7409849" y="0"/>
            <a:ext cx="416951" cy="6858000"/>
          </a:xfrm>
          <a:prstGeom prst="rect">
            <a:avLst/>
          </a:prstGeom>
        </p:spPr>
      </p:pic>
      <p:sp>
        <p:nvSpPr>
          <p:cNvPr id="10" name="Rectangle 9"/>
          <p:cNvSpPr/>
          <p:nvPr userDrawn="1"/>
        </p:nvSpPr>
        <p:spPr bwMode="gray">
          <a:xfrm>
            <a:off x="7819543" y="0"/>
            <a:ext cx="4372457" cy="685800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a:solidFill>
                <a:schemeClr val="bg1"/>
              </a:solidFill>
              <a:latin typeface="+mn-lt"/>
              <a:ea typeface="+mn-ea"/>
              <a:cs typeface="+mn-cs"/>
              <a:sym typeface="+mn-lt"/>
            </a:endParaRPr>
          </a:p>
        </p:txBody>
      </p:sp>
      <p:sp>
        <p:nvSpPr>
          <p:cNvPr id="11" name="Picture Placeholder 5"/>
          <p:cNvSpPr>
            <a:spLocks noGrp="1"/>
          </p:cNvSpPr>
          <p:nvPr>
            <p:ph type="pic" sz="quarter" idx="11" hasCustomPrompt="1"/>
          </p:nvPr>
        </p:nvSpPr>
        <p:spPr>
          <a:xfrm>
            <a:off x="7820025" y="0"/>
            <a:ext cx="4371975" cy="6858000"/>
          </a:xfrm>
          <a:prstGeom prst="rect">
            <a:avLst/>
          </a:prstGeom>
          <a:noFill/>
        </p:spPr>
        <p:txBody>
          <a:bodyPr lIns="182880" tIns="914400" rIns="182880" bIns="914400"/>
          <a:lstStyle>
            <a:lvl1pPr algn="ctr">
              <a:defRPr sz="1600">
                <a:solidFill>
                  <a:schemeClr val="tx1"/>
                </a:solidFill>
                <a:latin typeface="+mn-lt"/>
                <a:ea typeface="+mn-ea"/>
                <a:cs typeface="+mn-cs"/>
                <a:sym typeface="+mn-lt"/>
              </a:defRPr>
            </a:lvl1pPr>
          </a:lstStyle>
          <a:p>
            <a:r>
              <a:rPr lang="en-US"/>
              <a:t>Click icon below to insert an image or remove this placeholder to use the whitespace in another way</a:t>
            </a:r>
          </a:p>
        </p:txBody>
      </p:sp>
      <p:sp>
        <p:nvSpPr>
          <p:cNvPr id="12" name="Date Placeholder 2"/>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ea typeface="+mn-ea"/>
                <a:cs typeface="+mn-cs"/>
                <a:sym typeface="+mn-lt"/>
              </a:defRPr>
            </a:lvl1pPr>
          </a:lstStyle>
          <a:p>
            <a:endParaRPr lang="en-US"/>
          </a:p>
        </p:txBody>
      </p:sp>
      <p:sp>
        <p:nvSpPr>
          <p:cNvPr id="15" name="Copyright" hidden="1"/>
          <p:cNvSpPr txBox="1"/>
          <p:nvPr userDrawn="1"/>
        </p:nvSpPr>
        <p:spPr>
          <a:xfrm rot="16200000">
            <a:off x="9486900" y="3916394"/>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sp>
        <p:nvSpPr>
          <p:cNvPr id="14" name="Title 1"/>
          <p:cNvSpPr>
            <a:spLocks noGrp="1"/>
          </p:cNvSpPr>
          <p:nvPr>
            <p:ph type="title" hasCustomPrompt="1"/>
          </p:nvPr>
        </p:nvSpPr>
        <p:spPr bwMode="blackWhite">
          <a:xfrm>
            <a:off x="630000" y="1804650"/>
            <a:ext cx="6247552" cy="3286800"/>
          </a:xfrm>
          <a:prstGeom prst="rect">
            <a:avLst/>
          </a:prstGeom>
        </p:spPr>
        <p:txBody>
          <a:bodyPr anchor="ctr">
            <a:noAutofit/>
          </a:bodyPr>
          <a:lstStyle>
            <a:lvl1pPr>
              <a:defRPr sz="4400">
                <a:solidFill>
                  <a:schemeClr val="bg1"/>
                </a:solidFill>
                <a:latin typeface="+mj-lt"/>
                <a:ea typeface="+mj-ea"/>
                <a:cs typeface="+mj-cs"/>
                <a:sym typeface="+mj-lt"/>
              </a:defRPr>
            </a:lvl1pPr>
          </a:lstStyle>
          <a:p>
            <a:r>
              <a:rPr lang="en-US"/>
              <a:t>Click to edit title</a:t>
            </a:r>
          </a:p>
        </p:txBody>
      </p:sp>
      <p:sp>
        <p:nvSpPr>
          <p:cNvPr id="13" name="TextBox 12"/>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a:solidFill>
                <a:schemeClr val="bg1">
                  <a:lumMod val="50000"/>
                </a:schemeClr>
              </a:solidFill>
              <a:latin typeface="+mn-lt"/>
              <a:ea typeface="+mn-ea"/>
              <a:cs typeface="+mn-cs"/>
              <a:sym typeface="+mn-lt"/>
            </a:endParaRPr>
          </a:p>
        </p:txBody>
      </p:sp>
    </p:spTree>
    <p:extLst>
      <p:ext uri="{BB962C8B-B14F-4D97-AF65-F5344CB8AC3E}">
        <p14:creationId xmlns:p14="http://schemas.microsoft.com/office/powerpoint/2010/main" val="55286115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76" Type="http://schemas.openxmlformats.org/officeDocument/2006/relationships/slideLayout" Target="../slideLayouts/slideLayout76.xml"/><Relationship Id="rId84" Type="http://schemas.openxmlformats.org/officeDocument/2006/relationships/slideLayout" Target="../slideLayouts/slideLayout84.xml"/><Relationship Id="rId89" Type="http://schemas.openxmlformats.org/officeDocument/2006/relationships/tags" Target="../tags/tag1.xml"/><Relationship Id="rId7" Type="http://schemas.openxmlformats.org/officeDocument/2006/relationships/slideLayout" Target="../slideLayouts/slideLayout7.xml"/><Relationship Id="rId71" Type="http://schemas.openxmlformats.org/officeDocument/2006/relationships/slideLayout" Target="../slideLayouts/slideLayout71.xml"/><Relationship Id="rId92"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74" Type="http://schemas.openxmlformats.org/officeDocument/2006/relationships/slideLayout" Target="../slideLayouts/slideLayout74.xml"/><Relationship Id="rId79" Type="http://schemas.openxmlformats.org/officeDocument/2006/relationships/slideLayout" Target="../slideLayouts/slideLayout79.xml"/><Relationship Id="rId87" Type="http://schemas.openxmlformats.org/officeDocument/2006/relationships/theme" Target="../theme/theme1.xml"/><Relationship Id="rId5" Type="http://schemas.openxmlformats.org/officeDocument/2006/relationships/slideLayout" Target="../slideLayouts/slideLayout5.xml"/><Relationship Id="rId61" Type="http://schemas.openxmlformats.org/officeDocument/2006/relationships/slideLayout" Target="../slideLayouts/slideLayout61.xml"/><Relationship Id="rId82" Type="http://schemas.openxmlformats.org/officeDocument/2006/relationships/slideLayout" Target="../slideLayouts/slideLayout82.xml"/><Relationship Id="rId90" Type="http://schemas.openxmlformats.org/officeDocument/2006/relationships/tags" Target="../tags/tag2.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77" Type="http://schemas.openxmlformats.org/officeDocument/2006/relationships/slideLayout" Target="../slideLayouts/slideLayout77.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80" Type="http://schemas.openxmlformats.org/officeDocument/2006/relationships/slideLayout" Target="../slideLayouts/slideLayout80.xml"/><Relationship Id="rId85" Type="http://schemas.openxmlformats.org/officeDocument/2006/relationships/slideLayout" Target="../slideLayouts/slideLayout85.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slideLayout" Target="../slideLayouts/slideLayout70.xml"/><Relationship Id="rId75" Type="http://schemas.openxmlformats.org/officeDocument/2006/relationships/slideLayout" Target="../slideLayouts/slideLayout75.xml"/><Relationship Id="rId83" Type="http://schemas.openxmlformats.org/officeDocument/2006/relationships/slideLayout" Target="../slideLayouts/slideLayout83.xml"/><Relationship Id="rId88" Type="http://schemas.openxmlformats.org/officeDocument/2006/relationships/vmlDrawing" Target="../drawings/vmlDrawing1.vml"/><Relationship Id="rId91"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slideLayout" Target="../slideLayouts/slideLayout73.xml"/><Relationship Id="rId78" Type="http://schemas.openxmlformats.org/officeDocument/2006/relationships/slideLayout" Target="../slideLayouts/slideLayout78.xml"/><Relationship Id="rId81" Type="http://schemas.openxmlformats.org/officeDocument/2006/relationships/slideLayout" Target="../slideLayouts/slideLayout81.xml"/><Relationship Id="rId86" Type="http://schemas.openxmlformats.org/officeDocument/2006/relationships/slideLayout" Target="../slideLayouts/slideLayout86.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99.xml"/><Relationship Id="rId18" Type="http://schemas.openxmlformats.org/officeDocument/2006/relationships/slideLayout" Target="../slideLayouts/slideLayout104.xml"/><Relationship Id="rId26" Type="http://schemas.openxmlformats.org/officeDocument/2006/relationships/slideLayout" Target="../slideLayouts/slideLayout112.xml"/><Relationship Id="rId39" Type="http://schemas.openxmlformats.org/officeDocument/2006/relationships/slideLayout" Target="../slideLayouts/slideLayout125.xml"/><Relationship Id="rId21" Type="http://schemas.openxmlformats.org/officeDocument/2006/relationships/slideLayout" Target="../slideLayouts/slideLayout107.xml"/><Relationship Id="rId34" Type="http://schemas.openxmlformats.org/officeDocument/2006/relationships/slideLayout" Target="../slideLayouts/slideLayout120.xml"/><Relationship Id="rId42" Type="http://schemas.openxmlformats.org/officeDocument/2006/relationships/slideLayout" Target="../slideLayouts/slideLayout128.xml"/><Relationship Id="rId47" Type="http://schemas.openxmlformats.org/officeDocument/2006/relationships/slideLayout" Target="../slideLayouts/slideLayout133.xml"/><Relationship Id="rId50" Type="http://schemas.openxmlformats.org/officeDocument/2006/relationships/slideLayout" Target="../slideLayouts/slideLayout136.xml"/><Relationship Id="rId55" Type="http://schemas.openxmlformats.org/officeDocument/2006/relationships/slideLayout" Target="../slideLayouts/slideLayout141.xml"/><Relationship Id="rId63" Type="http://schemas.openxmlformats.org/officeDocument/2006/relationships/slideLayout" Target="../slideLayouts/slideLayout149.xml"/><Relationship Id="rId68" Type="http://schemas.openxmlformats.org/officeDocument/2006/relationships/slideLayout" Target="../slideLayouts/slideLayout154.xml"/><Relationship Id="rId76" Type="http://schemas.openxmlformats.org/officeDocument/2006/relationships/slideLayout" Target="../slideLayouts/slideLayout162.xml"/><Relationship Id="rId84" Type="http://schemas.openxmlformats.org/officeDocument/2006/relationships/slideLayout" Target="../slideLayouts/slideLayout170.xml"/><Relationship Id="rId89" Type="http://schemas.openxmlformats.org/officeDocument/2006/relationships/tags" Target="../tags/tag116.xml"/><Relationship Id="rId7" Type="http://schemas.openxmlformats.org/officeDocument/2006/relationships/slideLayout" Target="../slideLayouts/slideLayout93.xml"/><Relationship Id="rId71" Type="http://schemas.openxmlformats.org/officeDocument/2006/relationships/slideLayout" Target="../slideLayouts/slideLayout157.xml"/><Relationship Id="rId92" Type="http://schemas.openxmlformats.org/officeDocument/2006/relationships/image" Target="../media/image1.emf"/><Relationship Id="rId2" Type="http://schemas.openxmlformats.org/officeDocument/2006/relationships/slideLayout" Target="../slideLayouts/slideLayout88.xml"/><Relationship Id="rId16" Type="http://schemas.openxmlformats.org/officeDocument/2006/relationships/slideLayout" Target="../slideLayouts/slideLayout102.xml"/><Relationship Id="rId29" Type="http://schemas.openxmlformats.org/officeDocument/2006/relationships/slideLayout" Target="../slideLayouts/slideLayout115.xml"/><Relationship Id="rId11" Type="http://schemas.openxmlformats.org/officeDocument/2006/relationships/slideLayout" Target="../slideLayouts/slideLayout97.xml"/><Relationship Id="rId24" Type="http://schemas.openxmlformats.org/officeDocument/2006/relationships/slideLayout" Target="../slideLayouts/slideLayout110.xml"/><Relationship Id="rId32" Type="http://schemas.openxmlformats.org/officeDocument/2006/relationships/slideLayout" Target="../slideLayouts/slideLayout118.xml"/><Relationship Id="rId37" Type="http://schemas.openxmlformats.org/officeDocument/2006/relationships/slideLayout" Target="../slideLayouts/slideLayout123.xml"/><Relationship Id="rId40" Type="http://schemas.openxmlformats.org/officeDocument/2006/relationships/slideLayout" Target="../slideLayouts/slideLayout126.xml"/><Relationship Id="rId45" Type="http://schemas.openxmlformats.org/officeDocument/2006/relationships/slideLayout" Target="../slideLayouts/slideLayout131.xml"/><Relationship Id="rId53" Type="http://schemas.openxmlformats.org/officeDocument/2006/relationships/slideLayout" Target="../slideLayouts/slideLayout139.xml"/><Relationship Id="rId58" Type="http://schemas.openxmlformats.org/officeDocument/2006/relationships/slideLayout" Target="../slideLayouts/slideLayout144.xml"/><Relationship Id="rId66" Type="http://schemas.openxmlformats.org/officeDocument/2006/relationships/slideLayout" Target="../slideLayouts/slideLayout152.xml"/><Relationship Id="rId74" Type="http://schemas.openxmlformats.org/officeDocument/2006/relationships/slideLayout" Target="../slideLayouts/slideLayout160.xml"/><Relationship Id="rId79" Type="http://schemas.openxmlformats.org/officeDocument/2006/relationships/slideLayout" Target="../slideLayouts/slideLayout165.xml"/><Relationship Id="rId87" Type="http://schemas.openxmlformats.org/officeDocument/2006/relationships/theme" Target="../theme/theme2.xml"/><Relationship Id="rId5" Type="http://schemas.openxmlformats.org/officeDocument/2006/relationships/slideLayout" Target="../slideLayouts/slideLayout91.xml"/><Relationship Id="rId61" Type="http://schemas.openxmlformats.org/officeDocument/2006/relationships/slideLayout" Target="../slideLayouts/slideLayout147.xml"/><Relationship Id="rId82" Type="http://schemas.openxmlformats.org/officeDocument/2006/relationships/slideLayout" Target="../slideLayouts/slideLayout168.xml"/><Relationship Id="rId90" Type="http://schemas.openxmlformats.org/officeDocument/2006/relationships/tags" Target="../tags/tag117.xml"/><Relationship Id="rId19" Type="http://schemas.openxmlformats.org/officeDocument/2006/relationships/slideLayout" Target="../slideLayouts/slideLayout105.xml"/><Relationship Id="rId14" Type="http://schemas.openxmlformats.org/officeDocument/2006/relationships/slideLayout" Target="../slideLayouts/slideLayout100.xml"/><Relationship Id="rId22" Type="http://schemas.openxmlformats.org/officeDocument/2006/relationships/slideLayout" Target="../slideLayouts/slideLayout108.xml"/><Relationship Id="rId27" Type="http://schemas.openxmlformats.org/officeDocument/2006/relationships/slideLayout" Target="../slideLayouts/slideLayout113.xml"/><Relationship Id="rId30" Type="http://schemas.openxmlformats.org/officeDocument/2006/relationships/slideLayout" Target="../slideLayouts/slideLayout116.xml"/><Relationship Id="rId35" Type="http://schemas.openxmlformats.org/officeDocument/2006/relationships/slideLayout" Target="../slideLayouts/slideLayout121.xml"/><Relationship Id="rId43" Type="http://schemas.openxmlformats.org/officeDocument/2006/relationships/slideLayout" Target="../slideLayouts/slideLayout129.xml"/><Relationship Id="rId48" Type="http://schemas.openxmlformats.org/officeDocument/2006/relationships/slideLayout" Target="../slideLayouts/slideLayout134.xml"/><Relationship Id="rId56" Type="http://schemas.openxmlformats.org/officeDocument/2006/relationships/slideLayout" Target="../slideLayouts/slideLayout142.xml"/><Relationship Id="rId64" Type="http://schemas.openxmlformats.org/officeDocument/2006/relationships/slideLayout" Target="../slideLayouts/slideLayout150.xml"/><Relationship Id="rId69" Type="http://schemas.openxmlformats.org/officeDocument/2006/relationships/slideLayout" Target="../slideLayouts/slideLayout155.xml"/><Relationship Id="rId77" Type="http://schemas.openxmlformats.org/officeDocument/2006/relationships/slideLayout" Target="../slideLayouts/slideLayout163.xml"/><Relationship Id="rId8" Type="http://schemas.openxmlformats.org/officeDocument/2006/relationships/slideLayout" Target="../slideLayouts/slideLayout94.xml"/><Relationship Id="rId51" Type="http://schemas.openxmlformats.org/officeDocument/2006/relationships/slideLayout" Target="../slideLayouts/slideLayout137.xml"/><Relationship Id="rId72" Type="http://schemas.openxmlformats.org/officeDocument/2006/relationships/slideLayout" Target="../slideLayouts/slideLayout158.xml"/><Relationship Id="rId80" Type="http://schemas.openxmlformats.org/officeDocument/2006/relationships/slideLayout" Target="../slideLayouts/slideLayout166.xml"/><Relationship Id="rId85" Type="http://schemas.openxmlformats.org/officeDocument/2006/relationships/slideLayout" Target="../slideLayouts/slideLayout171.xml"/><Relationship Id="rId3" Type="http://schemas.openxmlformats.org/officeDocument/2006/relationships/slideLayout" Target="../slideLayouts/slideLayout89.xml"/><Relationship Id="rId12" Type="http://schemas.openxmlformats.org/officeDocument/2006/relationships/slideLayout" Target="../slideLayouts/slideLayout98.xml"/><Relationship Id="rId17" Type="http://schemas.openxmlformats.org/officeDocument/2006/relationships/slideLayout" Target="../slideLayouts/slideLayout103.xml"/><Relationship Id="rId25" Type="http://schemas.openxmlformats.org/officeDocument/2006/relationships/slideLayout" Target="../slideLayouts/slideLayout111.xml"/><Relationship Id="rId33" Type="http://schemas.openxmlformats.org/officeDocument/2006/relationships/slideLayout" Target="../slideLayouts/slideLayout119.xml"/><Relationship Id="rId38" Type="http://schemas.openxmlformats.org/officeDocument/2006/relationships/slideLayout" Target="../slideLayouts/slideLayout124.xml"/><Relationship Id="rId46" Type="http://schemas.openxmlformats.org/officeDocument/2006/relationships/slideLayout" Target="../slideLayouts/slideLayout132.xml"/><Relationship Id="rId59" Type="http://schemas.openxmlformats.org/officeDocument/2006/relationships/slideLayout" Target="../slideLayouts/slideLayout145.xml"/><Relationship Id="rId67" Type="http://schemas.openxmlformats.org/officeDocument/2006/relationships/slideLayout" Target="../slideLayouts/slideLayout153.xml"/><Relationship Id="rId20" Type="http://schemas.openxmlformats.org/officeDocument/2006/relationships/slideLayout" Target="../slideLayouts/slideLayout106.xml"/><Relationship Id="rId41" Type="http://schemas.openxmlformats.org/officeDocument/2006/relationships/slideLayout" Target="../slideLayouts/slideLayout127.xml"/><Relationship Id="rId54" Type="http://schemas.openxmlformats.org/officeDocument/2006/relationships/slideLayout" Target="../slideLayouts/slideLayout140.xml"/><Relationship Id="rId62" Type="http://schemas.openxmlformats.org/officeDocument/2006/relationships/slideLayout" Target="../slideLayouts/slideLayout148.xml"/><Relationship Id="rId70" Type="http://schemas.openxmlformats.org/officeDocument/2006/relationships/slideLayout" Target="../slideLayouts/slideLayout156.xml"/><Relationship Id="rId75" Type="http://schemas.openxmlformats.org/officeDocument/2006/relationships/slideLayout" Target="../slideLayouts/slideLayout161.xml"/><Relationship Id="rId83" Type="http://schemas.openxmlformats.org/officeDocument/2006/relationships/slideLayout" Target="../slideLayouts/slideLayout169.xml"/><Relationship Id="rId88" Type="http://schemas.openxmlformats.org/officeDocument/2006/relationships/vmlDrawing" Target="../drawings/vmlDrawing75.vml"/><Relationship Id="rId91" Type="http://schemas.openxmlformats.org/officeDocument/2006/relationships/oleObject" Target="../embeddings/oleObject75.bin"/><Relationship Id="rId1" Type="http://schemas.openxmlformats.org/officeDocument/2006/relationships/slideLayout" Target="../slideLayouts/slideLayout87.xml"/><Relationship Id="rId6" Type="http://schemas.openxmlformats.org/officeDocument/2006/relationships/slideLayout" Target="../slideLayouts/slideLayout92.xml"/><Relationship Id="rId15" Type="http://schemas.openxmlformats.org/officeDocument/2006/relationships/slideLayout" Target="../slideLayouts/slideLayout101.xml"/><Relationship Id="rId23" Type="http://schemas.openxmlformats.org/officeDocument/2006/relationships/slideLayout" Target="../slideLayouts/slideLayout109.xml"/><Relationship Id="rId28" Type="http://schemas.openxmlformats.org/officeDocument/2006/relationships/slideLayout" Target="../slideLayouts/slideLayout114.xml"/><Relationship Id="rId36" Type="http://schemas.openxmlformats.org/officeDocument/2006/relationships/slideLayout" Target="../slideLayouts/slideLayout122.xml"/><Relationship Id="rId49" Type="http://schemas.openxmlformats.org/officeDocument/2006/relationships/slideLayout" Target="../slideLayouts/slideLayout135.xml"/><Relationship Id="rId57" Type="http://schemas.openxmlformats.org/officeDocument/2006/relationships/slideLayout" Target="../slideLayouts/slideLayout143.xml"/><Relationship Id="rId10" Type="http://schemas.openxmlformats.org/officeDocument/2006/relationships/slideLayout" Target="../slideLayouts/slideLayout96.xml"/><Relationship Id="rId31" Type="http://schemas.openxmlformats.org/officeDocument/2006/relationships/slideLayout" Target="../slideLayouts/slideLayout117.xml"/><Relationship Id="rId44" Type="http://schemas.openxmlformats.org/officeDocument/2006/relationships/slideLayout" Target="../slideLayouts/slideLayout130.xml"/><Relationship Id="rId52" Type="http://schemas.openxmlformats.org/officeDocument/2006/relationships/slideLayout" Target="../slideLayouts/slideLayout138.xml"/><Relationship Id="rId60" Type="http://schemas.openxmlformats.org/officeDocument/2006/relationships/slideLayout" Target="../slideLayouts/slideLayout146.xml"/><Relationship Id="rId65" Type="http://schemas.openxmlformats.org/officeDocument/2006/relationships/slideLayout" Target="../slideLayouts/slideLayout151.xml"/><Relationship Id="rId73" Type="http://schemas.openxmlformats.org/officeDocument/2006/relationships/slideLayout" Target="../slideLayouts/slideLayout159.xml"/><Relationship Id="rId78" Type="http://schemas.openxmlformats.org/officeDocument/2006/relationships/slideLayout" Target="../slideLayouts/slideLayout164.xml"/><Relationship Id="rId81" Type="http://schemas.openxmlformats.org/officeDocument/2006/relationships/slideLayout" Target="../slideLayouts/slideLayout167.xml"/><Relationship Id="rId86" Type="http://schemas.openxmlformats.org/officeDocument/2006/relationships/slideLayout" Target="../slideLayouts/slideLayout172.xml"/><Relationship Id="rId4" Type="http://schemas.openxmlformats.org/officeDocument/2006/relationships/slideLayout" Target="../slideLayouts/slideLayout90.xml"/><Relationship Id="rId9" Type="http://schemas.openxmlformats.org/officeDocument/2006/relationships/slideLayout" Target="../slideLayouts/slideLayout9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89"/>
            </p:custDataLst>
            <p:extLst>
              <p:ext uri="{D42A27DB-BD31-4B8C-83A1-F6EECF244321}">
                <p14:modId xmlns:p14="http://schemas.microsoft.com/office/powerpoint/2010/main" val="1896488516"/>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026" name="think-cell Slide" r:id="rId91" imgW="270" imgH="270" progId="TCLayout.ActiveDocument.1">
                  <p:embed/>
                </p:oleObj>
              </mc:Choice>
              <mc:Fallback>
                <p:oleObj name="think-cell Slide" r:id="rId91" imgW="270" imgH="270" progId="TCLayout.ActiveDocument.1">
                  <p:embed/>
                  <p:pic>
                    <p:nvPicPr>
                      <p:cNvPr id="2" name="Object 1" hidden="1"/>
                      <p:cNvPicPr/>
                      <p:nvPr/>
                    </p:nvPicPr>
                    <p:blipFill>
                      <a:blip r:embed="rId92"/>
                      <a:stretch>
                        <a:fillRect/>
                      </a:stretch>
                    </p:blipFill>
                    <p:spPr>
                      <a:xfrm>
                        <a:off x="1588" y="1588"/>
                        <a:ext cx="1587" cy="1587"/>
                      </a:xfrm>
                      <a:prstGeom prst="rect">
                        <a:avLst/>
                      </a:prstGeom>
                    </p:spPr>
                  </p:pic>
                </p:oleObj>
              </mc:Fallback>
            </mc:AlternateContent>
          </a:graphicData>
        </a:graphic>
      </p:graphicFrame>
      <p:sp>
        <p:nvSpPr>
          <p:cNvPr id="5" name="Rectangle 4" hidden="1"/>
          <p:cNvSpPr/>
          <p:nvPr userDrawn="1">
            <p:custDataLst>
              <p:tags r:id="rId90"/>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8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ea typeface="+mn-ea"/>
                <a:cs typeface="+mn-cs"/>
                <a:sym typeface="+mn-lt"/>
              </a:defRPr>
            </a:lvl1pPr>
          </a:lstStyle>
          <a:p>
            <a:endParaRPr lang="en-US"/>
          </a:p>
        </p:txBody>
      </p:sp>
      <p:sp>
        <p:nvSpPr>
          <p:cNvPr id="12" name="TextBox 11"/>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lumMod val="50000"/>
                </a:schemeClr>
              </a:solidFill>
              <a:latin typeface="+mn-lt"/>
              <a:ea typeface="+mn-ea"/>
              <a:cs typeface="+mn-cs"/>
              <a:sym typeface="+mn-lt"/>
            </a:endParaRPr>
          </a:p>
        </p:txBody>
      </p:sp>
      <p:sp>
        <p:nvSpPr>
          <p:cNvPr id="9" name="Title Placeholder 1"/>
          <p:cNvSpPr>
            <a:spLocks noGrp="1"/>
          </p:cNvSpPr>
          <p:nvPr>
            <p:ph type="title"/>
          </p:nvPr>
        </p:nvSpPr>
        <p:spPr>
          <a:xfrm>
            <a:off x="630000" y="622800"/>
            <a:ext cx="10933350" cy="387798"/>
          </a:xfrm>
          <a:prstGeom prst="rect">
            <a:avLst/>
          </a:prstGeom>
        </p:spPr>
        <p:txBody>
          <a:bodyPr vert="horz" wrap="square" lIns="0" tIns="0" rIns="0" bIns="0" rtlCol="0" anchor="t">
            <a:spAutoFit/>
          </a:bodyPr>
          <a:lstStyle/>
          <a:p>
            <a:r>
              <a:rPr lang="en-US"/>
              <a:t>Click to add title</a:t>
            </a:r>
          </a:p>
        </p:txBody>
      </p:sp>
      <p:sp>
        <p:nvSpPr>
          <p:cNvPr id="4" name="Text Placeholder 3"/>
          <p:cNvSpPr>
            <a:spLocks noGrp="1"/>
          </p:cNvSpPr>
          <p:nvPr>
            <p:ph type="body" idx="1"/>
          </p:nvPr>
        </p:nvSpPr>
        <p:spPr>
          <a:xfrm>
            <a:off x="630000" y="1825625"/>
            <a:ext cx="10933350" cy="4351338"/>
          </a:xfrm>
          <a:prstGeom prst="rect">
            <a:avLst/>
          </a:prstGeom>
        </p:spPr>
        <p:txBody>
          <a:bodyPr vert="horz" lIns="0" tIns="0" rIns="0" bIns="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a:p>
            <a:pPr lvl="5"/>
            <a:r>
              <a:rPr lang="en-US"/>
              <a:t>Level six</a:t>
            </a:r>
          </a:p>
          <a:p>
            <a:pPr lvl="6"/>
            <a:r>
              <a:rPr lang="en-US"/>
              <a:t>Level seven</a:t>
            </a:r>
          </a:p>
          <a:p>
            <a:pPr lvl="7"/>
            <a:r>
              <a:rPr lang="en-US"/>
              <a:t>Level eight</a:t>
            </a:r>
          </a:p>
          <a:p>
            <a:pPr lvl="8"/>
            <a:r>
              <a:rPr lang="en-US"/>
              <a:t>Level nine</a:t>
            </a:r>
          </a:p>
        </p:txBody>
      </p:sp>
    </p:spTree>
    <p:extLst>
      <p:ext uri="{BB962C8B-B14F-4D97-AF65-F5344CB8AC3E}">
        <p14:creationId xmlns:p14="http://schemas.microsoft.com/office/powerpoint/2010/main" val="300686477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 id="2147483696" r:id="rId36"/>
    <p:sldLayoutId id="2147483697" r:id="rId37"/>
    <p:sldLayoutId id="2147483698" r:id="rId38"/>
    <p:sldLayoutId id="2147483699" r:id="rId39"/>
    <p:sldLayoutId id="2147483700" r:id="rId40"/>
    <p:sldLayoutId id="2147483701" r:id="rId41"/>
    <p:sldLayoutId id="2147483702" r:id="rId42"/>
    <p:sldLayoutId id="2147483703" r:id="rId43"/>
    <p:sldLayoutId id="2147483704" r:id="rId44"/>
    <p:sldLayoutId id="2147483705" r:id="rId45"/>
    <p:sldLayoutId id="2147483706" r:id="rId46"/>
    <p:sldLayoutId id="2147483707" r:id="rId47"/>
    <p:sldLayoutId id="2147483708" r:id="rId48"/>
    <p:sldLayoutId id="2147483709" r:id="rId49"/>
    <p:sldLayoutId id="2147483710" r:id="rId50"/>
    <p:sldLayoutId id="2147483711" r:id="rId51"/>
    <p:sldLayoutId id="2147483712" r:id="rId52"/>
    <p:sldLayoutId id="2147483713" r:id="rId53"/>
    <p:sldLayoutId id="2147483714" r:id="rId54"/>
    <p:sldLayoutId id="2147483715" r:id="rId55"/>
    <p:sldLayoutId id="2147483716" r:id="rId56"/>
    <p:sldLayoutId id="2147483717" r:id="rId57"/>
    <p:sldLayoutId id="2147483718" r:id="rId58"/>
    <p:sldLayoutId id="2147483719" r:id="rId59"/>
    <p:sldLayoutId id="2147483720" r:id="rId60"/>
    <p:sldLayoutId id="2147483721" r:id="rId61"/>
    <p:sldLayoutId id="2147483722" r:id="rId62"/>
    <p:sldLayoutId id="2147483723" r:id="rId63"/>
    <p:sldLayoutId id="2147483724" r:id="rId64"/>
    <p:sldLayoutId id="2147483725" r:id="rId65"/>
    <p:sldLayoutId id="2147483726" r:id="rId66"/>
    <p:sldLayoutId id="2147483727" r:id="rId67"/>
    <p:sldLayoutId id="2147483728" r:id="rId68"/>
    <p:sldLayoutId id="2147483729" r:id="rId69"/>
    <p:sldLayoutId id="2147483730" r:id="rId70"/>
    <p:sldLayoutId id="2147483731" r:id="rId71"/>
    <p:sldLayoutId id="2147483732" r:id="rId72"/>
    <p:sldLayoutId id="2147483733" r:id="rId73"/>
    <p:sldLayoutId id="2147483734" r:id="rId74"/>
    <p:sldLayoutId id="2147483735" r:id="rId75"/>
    <p:sldLayoutId id="2147483736" r:id="rId76"/>
    <p:sldLayoutId id="2147483737" r:id="rId77"/>
    <p:sldLayoutId id="2147483738" r:id="rId78"/>
    <p:sldLayoutId id="2147483739" r:id="rId79"/>
    <p:sldLayoutId id="2147483740" r:id="rId80"/>
    <p:sldLayoutId id="2147483741" r:id="rId81"/>
    <p:sldLayoutId id="2147483742" r:id="rId82"/>
    <p:sldLayoutId id="2147483743" r:id="rId83"/>
    <p:sldLayoutId id="2147483744" r:id="rId84"/>
    <p:sldLayoutId id="2147483745" r:id="rId85"/>
    <p:sldLayoutId id="2147483746" r:id="rId86"/>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hf sldNum="0" hdr="0" ftr="0" dt="0"/>
  <p:txStyles>
    <p:titleStyle>
      <a:lvl1pPr algn="l" defTabSz="914400" rtl="0" eaLnBrk="1" latinLnBrk="0" hangingPunct="1">
        <a:lnSpc>
          <a:spcPct val="90000"/>
        </a:lnSpc>
        <a:spcBef>
          <a:spcPct val="0"/>
        </a:spcBef>
        <a:buNone/>
        <a:defRPr sz="2800" b="1" kern="1200">
          <a:solidFill>
            <a:srgbClr val="00148C"/>
          </a:solidFill>
          <a:latin typeface="+mj-lt"/>
          <a:ea typeface="+mj-ea"/>
          <a:cs typeface="+mj-cs"/>
          <a:sym typeface="+mj-lt"/>
        </a:defRPr>
      </a:lvl1pPr>
    </p:titleStyle>
    <p:bodyStyle>
      <a:lvl1pPr marL="0" indent="0" algn="l" defTabSz="914400" rtl="0" eaLnBrk="1" latinLnBrk="0" hangingPunct="1">
        <a:lnSpc>
          <a:spcPct val="110000"/>
        </a:lnSpc>
        <a:spcBef>
          <a:spcPts val="600"/>
        </a:spcBef>
        <a:spcAft>
          <a:spcPts val="300"/>
        </a:spcAft>
        <a:buClr>
          <a:srgbClr val="00148C"/>
        </a:buClr>
        <a:buFont typeface="Arial" panose="020B0604020202020204" pitchFamily="34" charset="0"/>
        <a:buChar char="​"/>
        <a:defRPr lang="en-US" sz="1200" kern="1200">
          <a:solidFill>
            <a:schemeClr val="tx1"/>
          </a:solidFill>
          <a:latin typeface="+mn-lt"/>
          <a:ea typeface="+mn-ea"/>
          <a:cs typeface="+mn-cs"/>
          <a:sym typeface="+mn-lt"/>
        </a:defRPr>
      </a:lvl1pPr>
      <a:lvl2pPr marL="284400" indent="-172800" algn="l" defTabSz="914400" rtl="0" eaLnBrk="1" latinLnBrk="0" hangingPunct="1">
        <a:lnSpc>
          <a:spcPct val="90000"/>
        </a:lnSpc>
        <a:spcBef>
          <a:spcPts val="0"/>
        </a:spcBef>
        <a:spcAft>
          <a:spcPts val="300"/>
        </a:spcAft>
        <a:buClr>
          <a:srgbClr val="00148C"/>
        </a:buClr>
        <a:buFont typeface="Arial" panose="020B0604020202020204" pitchFamily="34" charset="0"/>
        <a:buChar char="•"/>
        <a:defRPr lang="en-US" sz="1200" kern="1200">
          <a:solidFill>
            <a:schemeClr val="tx1"/>
          </a:solidFill>
          <a:latin typeface="+mn-lt"/>
          <a:ea typeface="+mn-ea"/>
          <a:cs typeface="+mn-cs"/>
          <a:sym typeface="+mn-lt"/>
        </a:defRPr>
      </a:lvl2pPr>
      <a:lvl3pPr marL="511200" indent="-165600" algn="l" defTabSz="914400" rtl="0" eaLnBrk="1" latinLnBrk="0" hangingPunct="1">
        <a:lnSpc>
          <a:spcPct val="90000"/>
        </a:lnSpc>
        <a:spcBef>
          <a:spcPts val="0"/>
        </a:spcBef>
        <a:spcAft>
          <a:spcPts val="300"/>
        </a:spcAft>
        <a:buClr>
          <a:srgbClr val="00148C"/>
        </a:buClr>
        <a:buFont typeface="Trebuchet MS" panose="020B0603020202020204" pitchFamily="34" charset="0"/>
        <a:buChar char="–"/>
        <a:defRPr lang="en-US" sz="1200" kern="1200">
          <a:solidFill>
            <a:schemeClr val="tx1"/>
          </a:solidFill>
          <a:latin typeface="+mn-lt"/>
          <a:ea typeface="+mn-ea"/>
          <a:cs typeface="+mn-cs"/>
          <a:sym typeface="+mn-lt"/>
        </a:defRPr>
      </a:lvl3pPr>
      <a:lvl4pPr marL="0" indent="0" algn="l" defTabSz="914400" rtl="0" eaLnBrk="1" latinLnBrk="0" hangingPunct="1">
        <a:lnSpc>
          <a:spcPct val="110000"/>
        </a:lnSpc>
        <a:spcBef>
          <a:spcPts val="300"/>
        </a:spcBef>
        <a:spcAft>
          <a:spcPts val="300"/>
        </a:spcAft>
        <a:buClr>
          <a:srgbClr val="00148C"/>
        </a:buClr>
        <a:buFont typeface="Arial" panose="020B0604020202020204" pitchFamily="34" charset="0"/>
        <a:buChar char="​"/>
        <a:defRPr lang="en-US" sz="1600" kern="1200">
          <a:solidFill>
            <a:schemeClr val="tx2"/>
          </a:solidFill>
          <a:latin typeface="+mn-lt"/>
          <a:ea typeface="+mn-ea"/>
          <a:cs typeface="+mn-cs"/>
          <a:sym typeface="+mn-lt"/>
        </a:defRPr>
      </a:lvl4pPr>
      <a:lvl5pPr marL="0" indent="0" algn="l" defTabSz="914400" rtl="0" eaLnBrk="1" latinLnBrk="0" hangingPunct="1">
        <a:lnSpc>
          <a:spcPct val="100000"/>
        </a:lnSpc>
        <a:spcBef>
          <a:spcPts val="0"/>
        </a:spcBef>
        <a:spcAft>
          <a:spcPts val="300"/>
        </a:spcAft>
        <a:buClr>
          <a:srgbClr val="00148C"/>
        </a:buClr>
        <a:buFont typeface="Arial" panose="020B0604020202020204" pitchFamily="34" charset="0"/>
        <a:buChar char="​"/>
        <a:defRPr lang="en-US" sz="1600" b="1" kern="1200" smtClean="0">
          <a:solidFill>
            <a:schemeClr val="tx1"/>
          </a:solidFill>
          <a:latin typeface="+mn-lt"/>
          <a:ea typeface="+mn-ea"/>
          <a:cs typeface="+mn-cs"/>
          <a:sym typeface="+mn-lt"/>
        </a:defRPr>
      </a:lvl5pPr>
      <a:lvl6pPr marL="269875" indent="-152400" algn="l" defTabSz="914400" rtl="0" eaLnBrk="1" latinLnBrk="0" hangingPunct="1">
        <a:lnSpc>
          <a:spcPct val="90000"/>
        </a:lnSpc>
        <a:spcBef>
          <a:spcPts val="0"/>
        </a:spcBef>
        <a:spcAft>
          <a:spcPts val="600"/>
        </a:spcAft>
        <a:buClr>
          <a:srgbClr val="00148C"/>
        </a:buClr>
        <a:buFont typeface="Arial" panose="020B0604020202020204" pitchFamily="34" charset="0"/>
        <a:buChar char="•"/>
        <a:defRPr lang="en-US" sz="1600" kern="1200" smtClean="0">
          <a:solidFill>
            <a:schemeClr val="tx1"/>
          </a:solidFill>
          <a:latin typeface="+mn-lt"/>
          <a:ea typeface="+mn-ea"/>
          <a:cs typeface="+mn-cs"/>
          <a:sym typeface="+mn-lt"/>
        </a:defRPr>
      </a:lvl6pPr>
      <a:lvl7pPr marL="0" indent="0" algn="l" defTabSz="914400" rtl="0" eaLnBrk="1" latinLnBrk="0" hangingPunct="1">
        <a:lnSpc>
          <a:spcPct val="90000"/>
        </a:lnSpc>
        <a:spcBef>
          <a:spcPts val="900"/>
        </a:spcBef>
        <a:spcAft>
          <a:spcPts val="900"/>
        </a:spcAft>
        <a:buClr>
          <a:srgbClr val="00148C"/>
        </a:buClr>
        <a:buFont typeface="Arial" panose="020B0604020202020204" pitchFamily="34" charset="0"/>
        <a:buChar char="​"/>
        <a:defRPr lang="en-US" sz="4400" kern="1200" baseline="0" smtClean="0">
          <a:solidFill>
            <a:schemeClr val="tx1"/>
          </a:solidFill>
          <a:latin typeface="+mn-lt"/>
          <a:ea typeface="+mn-ea"/>
          <a:cs typeface="+mn-cs"/>
          <a:sym typeface="+mn-lt"/>
        </a:defRPr>
      </a:lvl7pPr>
      <a:lvl8pPr marL="0" indent="0" algn="l" defTabSz="914400" rtl="0" eaLnBrk="1" latinLnBrk="0" hangingPunct="1">
        <a:lnSpc>
          <a:spcPct val="90000"/>
        </a:lnSpc>
        <a:spcBef>
          <a:spcPts val="900"/>
        </a:spcBef>
        <a:spcAft>
          <a:spcPts val="0"/>
        </a:spcAft>
        <a:buClr>
          <a:srgbClr val="00148C"/>
        </a:buClr>
        <a:buFont typeface="Arial" panose="020B0604020202020204" pitchFamily="34" charset="0"/>
        <a:buChar char="​"/>
        <a:defRPr lang="en-US" sz="5400" kern="1200" baseline="0" smtClean="0">
          <a:solidFill>
            <a:schemeClr val="tx2"/>
          </a:solidFill>
          <a:latin typeface="+mn-lt"/>
          <a:ea typeface="+mn-ea"/>
          <a:cs typeface="+mn-cs"/>
          <a:sym typeface="+mn-lt"/>
        </a:defRPr>
      </a:lvl8pPr>
      <a:lvl9pPr marL="0" indent="0" algn="l" defTabSz="914400" rtl="0" eaLnBrk="1" latinLnBrk="0" hangingPunct="1">
        <a:lnSpc>
          <a:spcPct val="100000"/>
        </a:lnSpc>
        <a:spcBef>
          <a:spcPts val="0"/>
        </a:spcBef>
        <a:spcAft>
          <a:spcPts val="900"/>
        </a:spcAft>
        <a:buClr>
          <a:srgbClr val="00148C"/>
        </a:buClr>
        <a:buFont typeface="Arial" panose="020B0604020202020204" pitchFamily="34" charset="0"/>
        <a:buChar char="​"/>
        <a:defRPr lang="en-US" sz="2400" kern="1200" baseline="0" dirty="0">
          <a:solidFill>
            <a:schemeClr val="tx2"/>
          </a:solidFill>
          <a:latin typeface="+mn-lt"/>
          <a:ea typeface="+mn-ea"/>
          <a:cs typeface="+mn-cs"/>
          <a:sym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311">
          <p15:clr>
            <a:srgbClr val="F26B43"/>
          </p15:clr>
        </p15:guide>
        <p15:guide id="2" pos="396">
          <p15:clr>
            <a:srgbClr val="F26B43"/>
          </p15:clr>
        </p15:guide>
        <p15:guide id="3" pos="7284">
          <p15:clr>
            <a:srgbClr val="F26B43"/>
          </p15:clr>
        </p15:guide>
        <p15:guide id="4" orient="horz" pos="388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89"/>
            </p:custDataLst>
            <p:extLst>
              <p:ext uri="{D42A27DB-BD31-4B8C-83A1-F6EECF244321}">
                <p14:modId xmlns:p14="http://schemas.microsoft.com/office/powerpoint/2010/main" val="1928888176"/>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6802" name="think-cell Slide" r:id="rId91" imgW="270" imgH="270" progId="TCLayout.ActiveDocument.1">
                  <p:embed/>
                </p:oleObj>
              </mc:Choice>
              <mc:Fallback>
                <p:oleObj name="think-cell Slide" r:id="rId91" imgW="270" imgH="270" progId="TCLayout.ActiveDocument.1">
                  <p:embed/>
                  <p:pic>
                    <p:nvPicPr>
                      <p:cNvPr id="2" name="Object 1" hidden="1"/>
                      <p:cNvPicPr/>
                      <p:nvPr/>
                    </p:nvPicPr>
                    <p:blipFill>
                      <a:blip r:embed="rId92"/>
                      <a:stretch>
                        <a:fillRect/>
                      </a:stretch>
                    </p:blipFill>
                    <p:spPr>
                      <a:xfrm>
                        <a:off x="1588" y="1588"/>
                        <a:ext cx="1587" cy="1587"/>
                      </a:xfrm>
                      <a:prstGeom prst="rect">
                        <a:avLst/>
                      </a:prstGeom>
                    </p:spPr>
                  </p:pic>
                </p:oleObj>
              </mc:Fallback>
            </mc:AlternateContent>
          </a:graphicData>
        </a:graphic>
      </p:graphicFrame>
      <p:sp>
        <p:nvSpPr>
          <p:cNvPr id="5" name="Rectangle 4" hidden="1"/>
          <p:cNvSpPr/>
          <p:nvPr userDrawn="1">
            <p:custDataLst>
              <p:tags r:id="rId90"/>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8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ea typeface="+mn-ea"/>
                <a:cs typeface="+mn-cs"/>
                <a:sym typeface="+mn-lt"/>
              </a:defRPr>
            </a:lvl1pPr>
          </a:lstStyle>
          <a:p>
            <a:endParaRPr lang="en-US"/>
          </a:p>
        </p:txBody>
      </p:sp>
      <p:sp>
        <p:nvSpPr>
          <p:cNvPr id="12" name="TextBox 11"/>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lumMod val="50000"/>
                </a:schemeClr>
              </a:solidFill>
              <a:latin typeface="+mn-lt"/>
              <a:ea typeface="+mn-ea"/>
              <a:cs typeface="+mn-cs"/>
              <a:sym typeface="+mn-lt"/>
            </a:endParaRPr>
          </a:p>
        </p:txBody>
      </p:sp>
      <p:sp>
        <p:nvSpPr>
          <p:cNvPr id="9" name="Title Placeholder 1"/>
          <p:cNvSpPr>
            <a:spLocks noGrp="1"/>
          </p:cNvSpPr>
          <p:nvPr>
            <p:ph type="title"/>
          </p:nvPr>
        </p:nvSpPr>
        <p:spPr>
          <a:xfrm>
            <a:off x="630000" y="622800"/>
            <a:ext cx="10933350" cy="387798"/>
          </a:xfrm>
          <a:prstGeom prst="rect">
            <a:avLst/>
          </a:prstGeom>
        </p:spPr>
        <p:txBody>
          <a:bodyPr vert="horz" wrap="square" lIns="0" tIns="0" rIns="0" bIns="0" rtlCol="0" anchor="t">
            <a:spAutoFit/>
          </a:bodyPr>
          <a:lstStyle/>
          <a:p>
            <a:r>
              <a:rPr lang="en-US"/>
              <a:t>Click to add title</a:t>
            </a:r>
          </a:p>
        </p:txBody>
      </p:sp>
      <p:sp>
        <p:nvSpPr>
          <p:cNvPr id="4" name="Text Placeholder 3"/>
          <p:cNvSpPr>
            <a:spLocks noGrp="1"/>
          </p:cNvSpPr>
          <p:nvPr>
            <p:ph type="body" idx="1"/>
          </p:nvPr>
        </p:nvSpPr>
        <p:spPr>
          <a:xfrm>
            <a:off x="630000" y="1825625"/>
            <a:ext cx="10933350" cy="4351338"/>
          </a:xfrm>
          <a:prstGeom prst="rect">
            <a:avLst/>
          </a:prstGeom>
        </p:spPr>
        <p:txBody>
          <a:bodyPr vert="horz" lIns="0" tIns="0" rIns="0" bIns="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a:p>
            <a:pPr lvl="5"/>
            <a:r>
              <a:rPr lang="en-US"/>
              <a:t>Level six</a:t>
            </a:r>
          </a:p>
          <a:p>
            <a:pPr lvl="6"/>
            <a:r>
              <a:rPr lang="en-US"/>
              <a:t>Level seven</a:t>
            </a:r>
          </a:p>
          <a:p>
            <a:pPr lvl="7"/>
            <a:r>
              <a:rPr lang="en-US"/>
              <a:t>Level eight</a:t>
            </a:r>
          </a:p>
          <a:p>
            <a:pPr lvl="8"/>
            <a:r>
              <a:rPr lang="en-US"/>
              <a:t>Level nine</a:t>
            </a:r>
          </a:p>
        </p:txBody>
      </p:sp>
    </p:spTree>
    <p:extLst>
      <p:ext uri="{BB962C8B-B14F-4D97-AF65-F5344CB8AC3E}">
        <p14:creationId xmlns:p14="http://schemas.microsoft.com/office/powerpoint/2010/main" val="1978457807"/>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 id="2147483759" r:id="rId12"/>
    <p:sldLayoutId id="2147483760" r:id="rId13"/>
    <p:sldLayoutId id="2147483761" r:id="rId14"/>
    <p:sldLayoutId id="2147483762" r:id="rId15"/>
    <p:sldLayoutId id="2147483763" r:id="rId16"/>
    <p:sldLayoutId id="2147483764" r:id="rId17"/>
    <p:sldLayoutId id="2147483765" r:id="rId18"/>
    <p:sldLayoutId id="2147483766" r:id="rId19"/>
    <p:sldLayoutId id="2147483767" r:id="rId20"/>
    <p:sldLayoutId id="2147483768" r:id="rId21"/>
    <p:sldLayoutId id="2147483769" r:id="rId22"/>
    <p:sldLayoutId id="2147483770" r:id="rId23"/>
    <p:sldLayoutId id="2147483771" r:id="rId24"/>
    <p:sldLayoutId id="2147483772" r:id="rId25"/>
    <p:sldLayoutId id="2147483773" r:id="rId26"/>
    <p:sldLayoutId id="2147483774" r:id="rId27"/>
    <p:sldLayoutId id="2147483775" r:id="rId28"/>
    <p:sldLayoutId id="2147483776" r:id="rId29"/>
    <p:sldLayoutId id="2147483777" r:id="rId30"/>
    <p:sldLayoutId id="2147483778" r:id="rId31"/>
    <p:sldLayoutId id="2147483779" r:id="rId32"/>
    <p:sldLayoutId id="2147483780" r:id="rId33"/>
    <p:sldLayoutId id="2147483781" r:id="rId34"/>
    <p:sldLayoutId id="2147483782" r:id="rId35"/>
    <p:sldLayoutId id="2147483783" r:id="rId36"/>
    <p:sldLayoutId id="2147483784" r:id="rId37"/>
    <p:sldLayoutId id="2147483785" r:id="rId38"/>
    <p:sldLayoutId id="2147483786" r:id="rId39"/>
    <p:sldLayoutId id="2147483787" r:id="rId40"/>
    <p:sldLayoutId id="2147483788" r:id="rId41"/>
    <p:sldLayoutId id="2147483789" r:id="rId42"/>
    <p:sldLayoutId id="2147483790" r:id="rId43"/>
    <p:sldLayoutId id="2147483791" r:id="rId44"/>
    <p:sldLayoutId id="2147483792" r:id="rId45"/>
    <p:sldLayoutId id="2147483793" r:id="rId46"/>
    <p:sldLayoutId id="2147483794" r:id="rId47"/>
    <p:sldLayoutId id="2147483795" r:id="rId48"/>
    <p:sldLayoutId id="2147483796" r:id="rId49"/>
    <p:sldLayoutId id="2147483797" r:id="rId50"/>
    <p:sldLayoutId id="2147483798" r:id="rId51"/>
    <p:sldLayoutId id="2147483799" r:id="rId52"/>
    <p:sldLayoutId id="2147483800" r:id="rId53"/>
    <p:sldLayoutId id="2147483801" r:id="rId54"/>
    <p:sldLayoutId id="2147483802" r:id="rId55"/>
    <p:sldLayoutId id="2147483803" r:id="rId56"/>
    <p:sldLayoutId id="2147483804" r:id="rId57"/>
    <p:sldLayoutId id="2147483805" r:id="rId58"/>
    <p:sldLayoutId id="2147483806" r:id="rId59"/>
    <p:sldLayoutId id="2147483807" r:id="rId60"/>
    <p:sldLayoutId id="2147483808" r:id="rId61"/>
    <p:sldLayoutId id="2147483809" r:id="rId62"/>
    <p:sldLayoutId id="2147483810" r:id="rId63"/>
    <p:sldLayoutId id="2147483811" r:id="rId64"/>
    <p:sldLayoutId id="2147483812" r:id="rId65"/>
    <p:sldLayoutId id="2147483813" r:id="rId66"/>
    <p:sldLayoutId id="2147483814" r:id="rId67"/>
    <p:sldLayoutId id="2147483815" r:id="rId68"/>
    <p:sldLayoutId id="2147483816" r:id="rId69"/>
    <p:sldLayoutId id="2147483817" r:id="rId70"/>
    <p:sldLayoutId id="2147483818" r:id="rId71"/>
    <p:sldLayoutId id="2147483819" r:id="rId72"/>
    <p:sldLayoutId id="2147483820" r:id="rId73"/>
    <p:sldLayoutId id="2147483821" r:id="rId74"/>
    <p:sldLayoutId id="2147483822" r:id="rId75"/>
    <p:sldLayoutId id="2147483823" r:id="rId76"/>
    <p:sldLayoutId id="2147483824" r:id="rId77"/>
    <p:sldLayoutId id="2147483825" r:id="rId78"/>
    <p:sldLayoutId id="2147483826" r:id="rId79"/>
    <p:sldLayoutId id="2147483827" r:id="rId80"/>
    <p:sldLayoutId id="2147483828" r:id="rId81"/>
    <p:sldLayoutId id="2147483829" r:id="rId82"/>
    <p:sldLayoutId id="2147483830" r:id="rId83"/>
    <p:sldLayoutId id="2147483831" r:id="rId84"/>
    <p:sldLayoutId id="2147483832" r:id="rId85"/>
    <p:sldLayoutId id="2147483833" r:id="rId86"/>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hf sldNum="0" hdr="0" ftr="0" dt="0"/>
  <p:txStyles>
    <p:titleStyle>
      <a:lvl1pPr algn="l" defTabSz="914400" rtl="0" eaLnBrk="1" latinLnBrk="0" hangingPunct="1">
        <a:lnSpc>
          <a:spcPct val="90000"/>
        </a:lnSpc>
        <a:spcBef>
          <a:spcPct val="0"/>
        </a:spcBef>
        <a:buNone/>
        <a:defRPr sz="2800" b="1" kern="1200">
          <a:solidFill>
            <a:srgbClr val="00148C"/>
          </a:solidFill>
          <a:latin typeface="+mj-lt"/>
          <a:ea typeface="+mj-ea"/>
          <a:cs typeface="+mj-cs"/>
          <a:sym typeface="+mj-lt"/>
        </a:defRPr>
      </a:lvl1pPr>
    </p:titleStyle>
    <p:bodyStyle>
      <a:lvl1pPr marL="0" indent="0" algn="l" defTabSz="914400" rtl="0" eaLnBrk="1" latinLnBrk="0" hangingPunct="1">
        <a:lnSpc>
          <a:spcPct val="110000"/>
        </a:lnSpc>
        <a:spcBef>
          <a:spcPts val="600"/>
        </a:spcBef>
        <a:spcAft>
          <a:spcPts val="300"/>
        </a:spcAft>
        <a:buClr>
          <a:srgbClr val="00148C"/>
        </a:buClr>
        <a:buFont typeface="Arial" panose="020B0604020202020204" pitchFamily="34" charset="0"/>
        <a:buChar char="​"/>
        <a:defRPr lang="en-US" sz="1200" kern="1200">
          <a:solidFill>
            <a:schemeClr val="tx1"/>
          </a:solidFill>
          <a:latin typeface="+mn-lt"/>
          <a:ea typeface="+mn-ea"/>
          <a:cs typeface="+mn-cs"/>
          <a:sym typeface="+mn-lt"/>
        </a:defRPr>
      </a:lvl1pPr>
      <a:lvl2pPr marL="284400" indent="-172800" algn="l" defTabSz="914400" rtl="0" eaLnBrk="1" latinLnBrk="0" hangingPunct="1">
        <a:lnSpc>
          <a:spcPct val="90000"/>
        </a:lnSpc>
        <a:spcBef>
          <a:spcPts val="0"/>
        </a:spcBef>
        <a:spcAft>
          <a:spcPts val="300"/>
        </a:spcAft>
        <a:buClr>
          <a:srgbClr val="00148C"/>
        </a:buClr>
        <a:buFont typeface="Arial" panose="020B0604020202020204" pitchFamily="34" charset="0"/>
        <a:buChar char="•"/>
        <a:defRPr lang="en-US" sz="1200" kern="1200">
          <a:solidFill>
            <a:schemeClr val="tx1"/>
          </a:solidFill>
          <a:latin typeface="+mn-lt"/>
          <a:ea typeface="+mn-ea"/>
          <a:cs typeface="+mn-cs"/>
          <a:sym typeface="+mn-lt"/>
        </a:defRPr>
      </a:lvl2pPr>
      <a:lvl3pPr marL="511200" indent="-165600" algn="l" defTabSz="914400" rtl="0" eaLnBrk="1" latinLnBrk="0" hangingPunct="1">
        <a:lnSpc>
          <a:spcPct val="90000"/>
        </a:lnSpc>
        <a:spcBef>
          <a:spcPts val="0"/>
        </a:spcBef>
        <a:spcAft>
          <a:spcPts val="300"/>
        </a:spcAft>
        <a:buClr>
          <a:srgbClr val="00148C"/>
        </a:buClr>
        <a:buFont typeface="Trebuchet MS" panose="020B0603020202020204" pitchFamily="34" charset="0"/>
        <a:buChar char="–"/>
        <a:defRPr lang="en-US" sz="1200" kern="1200">
          <a:solidFill>
            <a:schemeClr val="tx1"/>
          </a:solidFill>
          <a:latin typeface="+mn-lt"/>
          <a:ea typeface="+mn-ea"/>
          <a:cs typeface="+mn-cs"/>
          <a:sym typeface="+mn-lt"/>
        </a:defRPr>
      </a:lvl3pPr>
      <a:lvl4pPr marL="0" indent="0" algn="l" defTabSz="914400" rtl="0" eaLnBrk="1" latinLnBrk="0" hangingPunct="1">
        <a:lnSpc>
          <a:spcPct val="110000"/>
        </a:lnSpc>
        <a:spcBef>
          <a:spcPts val="300"/>
        </a:spcBef>
        <a:spcAft>
          <a:spcPts val="300"/>
        </a:spcAft>
        <a:buClr>
          <a:srgbClr val="00148C"/>
        </a:buClr>
        <a:buFont typeface="Arial" panose="020B0604020202020204" pitchFamily="34" charset="0"/>
        <a:buChar char="​"/>
        <a:defRPr lang="en-US" sz="1600" kern="1200">
          <a:solidFill>
            <a:schemeClr val="tx2"/>
          </a:solidFill>
          <a:latin typeface="+mn-lt"/>
          <a:ea typeface="+mn-ea"/>
          <a:cs typeface="+mn-cs"/>
          <a:sym typeface="+mn-lt"/>
        </a:defRPr>
      </a:lvl4pPr>
      <a:lvl5pPr marL="0" indent="0" algn="l" defTabSz="914400" rtl="0" eaLnBrk="1" latinLnBrk="0" hangingPunct="1">
        <a:lnSpc>
          <a:spcPct val="100000"/>
        </a:lnSpc>
        <a:spcBef>
          <a:spcPts val="0"/>
        </a:spcBef>
        <a:spcAft>
          <a:spcPts val="300"/>
        </a:spcAft>
        <a:buClr>
          <a:srgbClr val="00148C"/>
        </a:buClr>
        <a:buFont typeface="Arial" panose="020B0604020202020204" pitchFamily="34" charset="0"/>
        <a:buChar char="​"/>
        <a:defRPr lang="en-US" sz="1600" b="1" kern="1200" smtClean="0">
          <a:solidFill>
            <a:schemeClr val="tx1"/>
          </a:solidFill>
          <a:latin typeface="+mn-lt"/>
          <a:ea typeface="+mn-ea"/>
          <a:cs typeface="+mn-cs"/>
          <a:sym typeface="+mn-lt"/>
        </a:defRPr>
      </a:lvl5pPr>
      <a:lvl6pPr marL="269875" indent="-152400" algn="l" defTabSz="914400" rtl="0" eaLnBrk="1" latinLnBrk="0" hangingPunct="1">
        <a:lnSpc>
          <a:spcPct val="90000"/>
        </a:lnSpc>
        <a:spcBef>
          <a:spcPts val="0"/>
        </a:spcBef>
        <a:spcAft>
          <a:spcPts val="600"/>
        </a:spcAft>
        <a:buClr>
          <a:srgbClr val="00148C"/>
        </a:buClr>
        <a:buFont typeface="Arial" panose="020B0604020202020204" pitchFamily="34" charset="0"/>
        <a:buChar char="•"/>
        <a:defRPr lang="en-US" sz="1600" kern="1200" smtClean="0">
          <a:solidFill>
            <a:schemeClr val="tx1"/>
          </a:solidFill>
          <a:latin typeface="+mn-lt"/>
          <a:ea typeface="+mn-ea"/>
          <a:cs typeface="+mn-cs"/>
          <a:sym typeface="+mn-lt"/>
        </a:defRPr>
      </a:lvl6pPr>
      <a:lvl7pPr marL="0" indent="0" algn="l" defTabSz="914400" rtl="0" eaLnBrk="1" latinLnBrk="0" hangingPunct="1">
        <a:lnSpc>
          <a:spcPct val="90000"/>
        </a:lnSpc>
        <a:spcBef>
          <a:spcPts val="900"/>
        </a:spcBef>
        <a:spcAft>
          <a:spcPts val="900"/>
        </a:spcAft>
        <a:buClr>
          <a:srgbClr val="00148C"/>
        </a:buClr>
        <a:buFont typeface="Arial" panose="020B0604020202020204" pitchFamily="34" charset="0"/>
        <a:buChar char="​"/>
        <a:defRPr lang="en-US" sz="4400" kern="1200" baseline="0" smtClean="0">
          <a:solidFill>
            <a:schemeClr val="tx1"/>
          </a:solidFill>
          <a:latin typeface="+mn-lt"/>
          <a:ea typeface="+mn-ea"/>
          <a:cs typeface="+mn-cs"/>
          <a:sym typeface="+mn-lt"/>
        </a:defRPr>
      </a:lvl7pPr>
      <a:lvl8pPr marL="0" indent="0" algn="l" defTabSz="914400" rtl="0" eaLnBrk="1" latinLnBrk="0" hangingPunct="1">
        <a:lnSpc>
          <a:spcPct val="90000"/>
        </a:lnSpc>
        <a:spcBef>
          <a:spcPts val="900"/>
        </a:spcBef>
        <a:spcAft>
          <a:spcPts val="0"/>
        </a:spcAft>
        <a:buClr>
          <a:srgbClr val="00148C"/>
        </a:buClr>
        <a:buFont typeface="Arial" panose="020B0604020202020204" pitchFamily="34" charset="0"/>
        <a:buChar char="​"/>
        <a:defRPr lang="en-US" sz="5400" kern="1200" baseline="0" smtClean="0">
          <a:solidFill>
            <a:schemeClr val="tx2"/>
          </a:solidFill>
          <a:latin typeface="+mn-lt"/>
          <a:ea typeface="+mn-ea"/>
          <a:cs typeface="+mn-cs"/>
          <a:sym typeface="+mn-lt"/>
        </a:defRPr>
      </a:lvl8pPr>
      <a:lvl9pPr marL="0" indent="0" algn="l" defTabSz="914400" rtl="0" eaLnBrk="1" latinLnBrk="0" hangingPunct="1">
        <a:lnSpc>
          <a:spcPct val="100000"/>
        </a:lnSpc>
        <a:spcBef>
          <a:spcPts val="0"/>
        </a:spcBef>
        <a:spcAft>
          <a:spcPts val="900"/>
        </a:spcAft>
        <a:buClr>
          <a:srgbClr val="00148C"/>
        </a:buClr>
        <a:buFont typeface="Arial" panose="020B0604020202020204" pitchFamily="34" charset="0"/>
        <a:buChar char="​"/>
        <a:defRPr lang="en-US" sz="2400" kern="1200" baseline="0" dirty="0">
          <a:solidFill>
            <a:schemeClr val="tx2"/>
          </a:solidFill>
          <a:latin typeface="+mn-lt"/>
          <a:ea typeface="+mn-ea"/>
          <a:cs typeface="+mn-cs"/>
          <a:sym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311">
          <p15:clr>
            <a:srgbClr val="F26B43"/>
          </p15:clr>
        </p15:guide>
        <p15:guide id="2" pos="396">
          <p15:clr>
            <a:srgbClr val="F26B43"/>
          </p15:clr>
        </p15:guide>
        <p15:guide id="3" pos="7284">
          <p15:clr>
            <a:srgbClr val="F26B43"/>
          </p15:clr>
        </p15:guide>
        <p15:guide id="4" orient="horz" pos="388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35.xml"/><Relationship Id="rId2" Type="http://schemas.openxmlformats.org/officeDocument/2006/relationships/tags" Target="../tags/tag231.xml"/><Relationship Id="rId1" Type="http://schemas.openxmlformats.org/officeDocument/2006/relationships/vmlDrawing" Target="../drawings/vmlDrawing149.vml"/><Relationship Id="rId6" Type="http://schemas.openxmlformats.org/officeDocument/2006/relationships/image" Target="../media/image19.emf"/><Relationship Id="rId5" Type="http://schemas.openxmlformats.org/officeDocument/2006/relationships/oleObject" Target="../embeddings/oleObject149.bin"/><Relationship Id="rId4"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0.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21.xml"/><Relationship Id="rId2" Type="http://schemas.openxmlformats.org/officeDocument/2006/relationships/tags" Target="../tags/tag232.xml"/><Relationship Id="rId1" Type="http://schemas.openxmlformats.org/officeDocument/2006/relationships/vmlDrawing" Target="../drawings/vmlDrawing150.vml"/><Relationship Id="rId6" Type="http://schemas.openxmlformats.org/officeDocument/2006/relationships/image" Target="../media/image19.emf"/><Relationship Id="rId5" Type="http://schemas.openxmlformats.org/officeDocument/2006/relationships/oleObject" Target="../embeddings/oleObject149.bin"/><Relationship Id="rId4" Type="http://schemas.openxmlformats.org/officeDocument/2006/relationships/notesSlide" Target="../notesSlides/notesSlid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51C3956-9832-4E7C-8371-2B3CD22B3D7B}"/>
              </a:ext>
            </a:extLst>
          </p:cNvPr>
          <p:cNvSpPr>
            <a:spLocks noGrp="1"/>
          </p:cNvSpPr>
          <p:nvPr>
            <p:ph type="ctrTitle"/>
          </p:nvPr>
        </p:nvSpPr>
        <p:spPr/>
        <p:txBody>
          <a:bodyPr/>
          <a:lstStyle/>
          <a:p>
            <a:r>
              <a:rPr lang="en-GB" dirty="0" err="1"/>
              <a:t>GridStack</a:t>
            </a:r>
            <a:r>
              <a:rPr lang="en-GB" dirty="0"/>
              <a:t> product mapping</a:t>
            </a:r>
          </a:p>
        </p:txBody>
      </p:sp>
      <p:sp>
        <p:nvSpPr>
          <p:cNvPr id="5" name="Text Placeholder 4">
            <a:extLst>
              <a:ext uri="{FF2B5EF4-FFF2-40B4-BE49-F238E27FC236}">
                <a16:creationId xmlns:a16="http://schemas.microsoft.com/office/drawing/2014/main" id="{DF1C81AB-CB1F-4471-8C19-C7AD2215B296}"/>
              </a:ext>
            </a:extLst>
          </p:cNvPr>
          <p:cNvSpPr>
            <a:spLocks noGrp="1"/>
          </p:cNvSpPr>
          <p:nvPr>
            <p:ph type="body" sz="quarter" idx="10"/>
          </p:nvPr>
        </p:nvSpPr>
        <p:spPr/>
        <p:txBody>
          <a:bodyPr/>
          <a:lstStyle/>
          <a:p>
            <a:endParaRPr lang="en-GB"/>
          </a:p>
        </p:txBody>
      </p:sp>
      <p:sp>
        <p:nvSpPr>
          <p:cNvPr id="6" name="Text Placeholder 5">
            <a:extLst>
              <a:ext uri="{FF2B5EF4-FFF2-40B4-BE49-F238E27FC236}">
                <a16:creationId xmlns:a16="http://schemas.microsoft.com/office/drawing/2014/main" id="{ED8C04B1-88C6-4055-A23E-F150C1AB36A7}"/>
              </a:ext>
            </a:extLst>
          </p:cNvPr>
          <p:cNvSpPr>
            <a:spLocks noGrp="1"/>
          </p:cNvSpPr>
          <p:nvPr>
            <p:ph type="body" sz="quarter" idx="11"/>
          </p:nvPr>
        </p:nvSpPr>
        <p:spPr/>
        <p:txBody>
          <a:bodyPr/>
          <a:lstStyle/>
          <a:p>
            <a:endParaRPr lang="en-GB"/>
          </a:p>
        </p:txBody>
      </p:sp>
    </p:spTree>
    <p:extLst>
      <p:ext uri="{BB962C8B-B14F-4D97-AF65-F5344CB8AC3E}">
        <p14:creationId xmlns:p14="http://schemas.microsoft.com/office/powerpoint/2010/main" val="253662205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30968538-796F-4133-ACD1-2B6B7F9208AF}"/>
              </a:ext>
            </a:extLst>
          </p:cNvPr>
          <p:cNvGraphicFramePr>
            <a:graphicFrameLocks noChangeAspect="1"/>
          </p:cNvGraphicFramePr>
          <p:nvPr>
            <p:custDataLst>
              <p:tags r:id="rId2"/>
            </p:custDataLst>
          </p:nvPr>
        </p:nvGraphicFramePr>
        <p:xfrm>
          <a:off x="1589" y="1589"/>
          <a:ext cx="1588" cy="1588"/>
        </p:xfrm>
        <a:graphic>
          <a:graphicData uri="http://schemas.openxmlformats.org/presentationml/2006/ole">
            <mc:AlternateContent xmlns:mc="http://schemas.openxmlformats.org/markup-compatibility/2006">
              <mc:Choice xmlns:v="urn:schemas-microsoft-com:vml" Requires="v">
                <p:oleObj spid="_x0000_s152578" name="think-cell Slide" r:id="rId5" imgW="327" imgH="327" progId="TCLayout.ActiveDocument.1">
                  <p:embed/>
                </p:oleObj>
              </mc:Choice>
              <mc:Fallback>
                <p:oleObj name="think-cell Slide" r:id="rId5" imgW="327" imgH="327" progId="TCLayout.ActiveDocument.1">
                  <p:embed/>
                  <p:pic>
                    <p:nvPicPr>
                      <p:cNvPr id="4" name="Object 3" hidden="1">
                        <a:extLst>
                          <a:ext uri="{FF2B5EF4-FFF2-40B4-BE49-F238E27FC236}">
                            <a16:creationId xmlns:a16="http://schemas.microsoft.com/office/drawing/2014/main" id="{30968538-796F-4133-ACD1-2B6B7F9208AF}"/>
                          </a:ext>
                        </a:extLst>
                      </p:cNvPr>
                      <p:cNvPicPr/>
                      <p:nvPr/>
                    </p:nvPicPr>
                    <p:blipFill>
                      <a:blip r:embed="rId6"/>
                      <a:stretch>
                        <a:fillRect/>
                      </a:stretch>
                    </p:blipFill>
                    <p:spPr>
                      <a:xfrm>
                        <a:off x="1589" y="1589"/>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AD0CA791-07C7-43E7-B9B0-D6DBA10E002E}"/>
              </a:ext>
            </a:extLst>
          </p:cNvPr>
          <p:cNvSpPr>
            <a:spLocks noGrp="1"/>
          </p:cNvSpPr>
          <p:nvPr>
            <p:ph type="title"/>
          </p:nvPr>
        </p:nvSpPr>
        <p:spPr>
          <a:xfrm>
            <a:off x="316987" y="230357"/>
            <a:ext cx="10933350" cy="387798"/>
          </a:xfrm>
        </p:spPr>
        <p:txBody>
          <a:bodyPr vert="horz">
            <a:spAutoFit/>
          </a:bodyPr>
          <a:lstStyle/>
          <a:p>
            <a:pPr>
              <a:buSzPts val="2800"/>
            </a:pPr>
            <a:r>
              <a:rPr lang="en-US" err="1">
                <a:effectLst/>
                <a:latin typeface="Arial" panose="020B0604020202020204" pitchFamily="34" charset="0"/>
                <a:ea typeface="Times New Roman" panose="02020603050405020304" pitchFamily="18" charset="0"/>
                <a:cs typeface="Times New Roman" panose="02020603050405020304" pitchFamily="18" charset="0"/>
              </a:rPr>
              <a:t>GridStack</a:t>
            </a:r>
            <a:r>
              <a:rPr lang="en-US">
                <a:effectLst/>
                <a:latin typeface="Arial" panose="020B0604020202020204" pitchFamily="34" charset="0"/>
                <a:ea typeface="Times New Roman" panose="02020603050405020304" pitchFamily="18" charset="0"/>
                <a:cs typeface="Times New Roman" panose="02020603050405020304" pitchFamily="18" charset="0"/>
              </a:rPr>
              <a:t> is a set of Hub capabilities to enable Digital</a:t>
            </a:r>
            <a:endParaRPr lang="en-US" sz="1600" b="0">
              <a:solidFill>
                <a:srgbClr val="575757"/>
              </a:solidFill>
              <a:effectLst/>
              <a:latin typeface="Trebuchet MS" panose="020B0603020202020204" pitchFamily="34" charset="0"/>
              <a:ea typeface="Times New Roman" panose="02020603050405020304" pitchFamily="18" charset="0"/>
              <a:cs typeface="Times New Roman" panose="02020603050405020304" pitchFamily="18" charset="0"/>
            </a:endParaRPr>
          </a:p>
        </p:txBody>
      </p:sp>
      <p:sp>
        <p:nvSpPr>
          <p:cNvPr id="25" name="TextBox 24">
            <a:extLst>
              <a:ext uri="{FF2B5EF4-FFF2-40B4-BE49-F238E27FC236}">
                <a16:creationId xmlns:a16="http://schemas.microsoft.com/office/drawing/2014/main" id="{FB941AC9-7C60-4442-A89D-7764125B5073}"/>
              </a:ext>
            </a:extLst>
          </p:cNvPr>
          <p:cNvSpPr txBox="1"/>
          <p:nvPr/>
        </p:nvSpPr>
        <p:spPr>
          <a:xfrm>
            <a:off x="337931" y="5519683"/>
            <a:ext cx="939548" cy="390876"/>
          </a:xfrm>
          <a:prstGeom prst="rect">
            <a:avLst/>
          </a:prstGeom>
          <a:solidFill>
            <a:schemeClr val="bg1"/>
          </a:solidFill>
          <a:ln w="9525" cap="rnd" cmpd="sng" algn="ctr">
            <a:noFill/>
            <a:prstDash val="solid"/>
            <a:round/>
          </a:ln>
          <a:effectLst/>
        </p:spPr>
        <p:txBody>
          <a:bodyPr rot="0" spcFirstLastPara="0" vertOverflow="overflow" horzOverflow="overflow" vert="horz" wrap="square" lIns="82296" tIns="41148" rIns="82296" bIns="41148" numCol="1" spcCol="0" rtlCol="0" fromWordArt="0" anchor="ctr" anchorCtr="0" forceAA="0" compatLnSpc="1">
            <a:prstTxWarp prst="textNoShape">
              <a:avLst/>
            </a:prstTxWarp>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a:ln>
                  <a:noFill/>
                </a:ln>
                <a:solidFill>
                  <a:srgbClr val="00148C"/>
                </a:solidFill>
                <a:effectLst/>
                <a:uLnTx/>
                <a:uFillTx/>
                <a:latin typeface="Arial"/>
                <a:ea typeface="+mn-ea"/>
                <a:cs typeface="Arial"/>
              </a:rPr>
              <a:t>4. Infra-structure</a:t>
            </a:r>
          </a:p>
        </p:txBody>
      </p:sp>
      <p:sp>
        <p:nvSpPr>
          <p:cNvPr id="203" name="ee4pFootnotes">
            <a:extLst>
              <a:ext uri="{FF2B5EF4-FFF2-40B4-BE49-F238E27FC236}">
                <a16:creationId xmlns:a16="http://schemas.microsoft.com/office/drawing/2014/main" id="{76542BDD-2237-4612-8A8D-F298B181B5E5}"/>
              </a:ext>
            </a:extLst>
          </p:cNvPr>
          <p:cNvSpPr>
            <a:spLocks noChangeArrowheads="1"/>
          </p:cNvSpPr>
          <p:nvPr/>
        </p:nvSpPr>
        <p:spPr bwMode="auto">
          <a:xfrm>
            <a:off x="1766346" y="6388239"/>
            <a:ext cx="9788620" cy="147797"/>
          </a:xfrm>
          <a:prstGeom prst="rect">
            <a:avLst/>
          </a:prstGeom>
          <a:noFill/>
          <a:ln w="9525" algn="ctr">
            <a:noFill/>
            <a:miter lim="800000"/>
            <a:headEnd type="none" w="lg" len="lg"/>
            <a:tailEnd type="none" w="lg" len="lg"/>
          </a:ln>
        </p:spPr>
        <p:txBody>
          <a:bodyPr vert="horz" wrap="square" lIns="0" tIns="0" rIns="0" bIns="0" anchor="b" anchorCtr="0">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67" b="0" i="0" u="none" strike="noStrike" kern="1200" cap="none" spc="0" normalizeH="0" baseline="0" noProof="0">
                <a:ln>
                  <a:noFill/>
                </a:ln>
                <a:solidFill>
                  <a:prstClr val="white">
                    <a:lumMod val="50000"/>
                  </a:prstClr>
                </a:solidFill>
                <a:effectLst/>
                <a:uLnTx/>
                <a:uFillTx/>
                <a:latin typeface="Arial"/>
                <a:ea typeface="+mn-ea"/>
                <a:cs typeface="Arial"/>
                <a:sym typeface="+mn-lt"/>
              </a:rPr>
              <a:t>1. Analysis of Gridstack capabilities may lead to restructuring the current products into more or less products, especially GridFunctions and GridLake</a:t>
            </a:r>
          </a:p>
        </p:txBody>
      </p:sp>
      <p:sp>
        <p:nvSpPr>
          <p:cNvPr id="26" name="TextBox 25">
            <a:extLst>
              <a:ext uri="{FF2B5EF4-FFF2-40B4-BE49-F238E27FC236}">
                <a16:creationId xmlns:a16="http://schemas.microsoft.com/office/drawing/2014/main" id="{A826EF87-08BF-44FF-8AAD-57648C0DD694}"/>
              </a:ext>
            </a:extLst>
          </p:cNvPr>
          <p:cNvSpPr txBox="1"/>
          <p:nvPr/>
        </p:nvSpPr>
        <p:spPr>
          <a:xfrm>
            <a:off x="337931" y="4335723"/>
            <a:ext cx="939548" cy="390876"/>
          </a:xfrm>
          <a:prstGeom prst="rect">
            <a:avLst/>
          </a:prstGeom>
          <a:solidFill>
            <a:schemeClr val="bg1"/>
          </a:solidFill>
          <a:ln w="9525" cap="rnd" cmpd="sng" algn="ctr">
            <a:noFill/>
            <a:prstDash val="solid"/>
            <a:round/>
          </a:ln>
          <a:effectLst/>
        </p:spPr>
        <p:txBody>
          <a:bodyPr rot="0" spcFirstLastPara="0" vertOverflow="overflow" horzOverflow="overflow" vert="horz" wrap="square" lIns="82296" tIns="41148" rIns="82296" bIns="41148" numCol="1" spcCol="0" rtlCol="0" fromWordArt="0" anchor="ctr" anchorCtr="0" forceAA="0" compatLnSpc="1">
            <a:prstTxWarp prst="textNoShape">
              <a:avLst/>
            </a:prstTxWarp>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a:ln>
                  <a:noFill/>
                </a:ln>
                <a:solidFill>
                  <a:srgbClr val="00148C"/>
                </a:solidFill>
                <a:effectLst/>
                <a:uLnTx/>
                <a:uFillTx/>
                <a:latin typeface="Arial"/>
                <a:ea typeface="+mn-ea"/>
                <a:cs typeface="Arial"/>
              </a:rPr>
              <a:t>3. Core Systems</a:t>
            </a:r>
          </a:p>
        </p:txBody>
      </p:sp>
      <p:sp>
        <p:nvSpPr>
          <p:cNvPr id="27" name="TextBox 26">
            <a:extLst>
              <a:ext uri="{FF2B5EF4-FFF2-40B4-BE49-F238E27FC236}">
                <a16:creationId xmlns:a16="http://schemas.microsoft.com/office/drawing/2014/main" id="{682C969E-AE31-4226-BE44-6077DD786BE5}"/>
              </a:ext>
            </a:extLst>
          </p:cNvPr>
          <p:cNvSpPr txBox="1"/>
          <p:nvPr/>
        </p:nvSpPr>
        <p:spPr>
          <a:xfrm>
            <a:off x="337931" y="1306975"/>
            <a:ext cx="939548" cy="544765"/>
          </a:xfrm>
          <a:prstGeom prst="rect">
            <a:avLst/>
          </a:prstGeom>
          <a:solidFill>
            <a:schemeClr val="bg1"/>
          </a:solidFill>
          <a:ln w="9525" cap="rnd" cmpd="sng" algn="ctr">
            <a:solidFill>
              <a:schemeClr val="bg1"/>
            </a:solidFill>
            <a:prstDash val="solid"/>
            <a:round/>
          </a:ln>
          <a:effectLst/>
        </p:spPr>
        <p:txBody>
          <a:bodyPr rot="0" spcFirstLastPara="0" vertOverflow="overflow" horzOverflow="overflow" vert="horz" wrap="square" lIns="82296" tIns="41148" rIns="82296" bIns="41148" numCol="1" spcCol="0" rtlCol="0" fromWordArt="0" anchor="ctr" anchorCtr="0" forceAA="0" compatLnSpc="1">
            <a:prstTxWarp prst="textNoShape">
              <a:avLst/>
            </a:prstTxWarp>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a:ln>
                  <a:noFill/>
                </a:ln>
                <a:solidFill>
                  <a:srgbClr val="00148C"/>
                </a:solidFill>
                <a:effectLst/>
                <a:uLnTx/>
                <a:uFillTx/>
                <a:latin typeface="Arial"/>
                <a:ea typeface="+mn-ea"/>
                <a:cs typeface="Arial"/>
              </a:rPr>
              <a:t>1. Digital Services</a:t>
            </a:r>
          </a:p>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a:ln>
                  <a:noFill/>
                </a:ln>
                <a:solidFill>
                  <a:srgbClr val="00148C"/>
                </a:solidFill>
                <a:effectLst/>
                <a:uLnTx/>
                <a:uFillTx/>
                <a:latin typeface="Arial"/>
                <a:ea typeface="+mn-ea"/>
                <a:cs typeface="Arial"/>
              </a:rPr>
              <a:t>Layer</a:t>
            </a:r>
          </a:p>
        </p:txBody>
      </p:sp>
      <p:sp>
        <p:nvSpPr>
          <p:cNvPr id="29" name="TextBox 28">
            <a:extLst>
              <a:ext uri="{FF2B5EF4-FFF2-40B4-BE49-F238E27FC236}">
                <a16:creationId xmlns:a16="http://schemas.microsoft.com/office/drawing/2014/main" id="{2C479B0D-EA76-42A8-9143-A82E14CDADB7}"/>
              </a:ext>
            </a:extLst>
          </p:cNvPr>
          <p:cNvSpPr txBox="1"/>
          <p:nvPr/>
        </p:nvSpPr>
        <p:spPr>
          <a:xfrm>
            <a:off x="337931" y="2930018"/>
            <a:ext cx="939548" cy="544765"/>
          </a:xfrm>
          <a:prstGeom prst="rect">
            <a:avLst/>
          </a:prstGeom>
          <a:solidFill>
            <a:schemeClr val="bg1"/>
          </a:solidFill>
          <a:ln w="9525" cap="rnd" cmpd="sng" algn="ctr">
            <a:noFill/>
            <a:prstDash val="solid"/>
            <a:round/>
          </a:ln>
          <a:effectLst/>
        </p:spPr>
        <p:txBody>
          <a:bodyPr rot="0" spcFirstLastPara="0" vertOverflow="overflow" horzOverflow="overflow" vert="horz" wrap="square" lIns="82296" tIns="41148" rIns="82296" bIns="41148" numCol="1" spcCol="0" rtlCol="0" fromWordArt="0" anchor="ctr" anchorCtr="0" forceAA="0" compatLnSpc="1">
            <a:prstTxWarp prst="textNoShape">
              <a:avLst/>
            </a:prstTxWarp>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a:ln>
                  <a:noFill/>
                </a:ln>
                <a:solidFill>
                  <a:srgbClr val="00148C"/>
                </a:solidFill>
                <a:effectLst/>
                <a:uLnTx/>
                <a:uFillTx/>
                <a:latin typeface="Arial"/>
                <a:ea typeface="+mn-ea"/>
                <a:cs typeface="Arial"/>
              </a:rPr>
              <a:t>2. Data &amp; analytics</a:t>
            </a:r>
          </a:p>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a:ln>
                  <a:noFill/>
                </a:ln>
                <a:solidFill>
                  <a:srgbClr val="00148C"/>
                </a:solidFill>
                <a:effectLst/>
                <a:uLnTx/>
                <a:uFillTx/>
                <a:latin typeface="Arial"/>
                <a:ea typeface="+mn-ea"/>
                <a:cs typeface="Arial"/>
              </a:rPr>
              <a:t>Layer</a:t>
            </a:r>
          </a:p>
        </p:txBody>
      </p:sp>
      <p:sp>
        <p:nvSpPr>
          <p:cNvPr id="13" name="Rectangle 12">
            <a:extLst>
              <a:ext uri="{FF2B5EF4-FFF2-40B4-BE49-F238E27FC236}">
                <a16:creationId xmlns:a16="http://schemas.microsoft.com/office/drawing/2014/main" id="{E79D7166-C6F5-459D-83A1-80516A589E9D}"/>
              </a:ext>
            </a:extLst>
          </p:cNvPr>
          <p:cNvSpPr/>
          <p:nvPr/>
        </p:nvSpPr>
        <p:spPr>
          <a:xfrm>
            <a:off x="1277480" y="5029755"/>
            <a:ext cx="6923056" cy="1309540"/>
          </a:xfrm>
          <a:prstGeom prst="rect">
            <a:avLst/>
          </a:prstGeom>
          <a:solidFill>
            <a:srgbClr val="0073CD"/>
          </a:solidFill>
          <a:ln w="38100" cap="rnd" cmpd="sng" algn="ctr">
            <a:noFill/>
            <a:prstDash val="solid"/>
            <a:round/>
            <a:headEnd type="none" w="med" len="med"/>
            <a:tailEnd type="none" w="med" len="med"/>
          </a:ln>
          <a:effectLst/>
          <a:extLst>
            <a:ext uri="{91240B29-F687-4F45-9708-019B960494DF}">
              <a14:hiddenLine xmlns:a14="http://schemas.microsoft.com/office/drawing/2010/main" w="38100" cap="rnd" cmpd="sng" algn="ctr">
                <a:solidFill>
                  <a:srgbClr val="197A56"/>
                </a:solidFill>
                <a:prstDash val="solid"/>
                <a:round/>
                <a:headEnd type="none" w="med" len="med"/>
                <a:tailEnd type="none" w="med" len="med"/>
              </a14:hiddenLine>
            </a:ext>
          </a:extLst>
        </p:spPr>
        <p:txBody>
          <a:bodyPr rot="0" spcFirstLastPara="0" vertOverflow="overflow" horzOverflow="overflow" vert="horz" wrap="square" lIns="82296" tIns="41148" rIns="82296" bIns="41148" numCol="1" spcCol="0" rtlCol="0" fromWordArt="0" anchor="t" anchorCtr="0" forceAA="0" compatLnSpc="1">
            <a:prstTxWarp prst="textNoShape">
              <a:avLst/>
            </a:prstTxWarp>
            <a:noAutofit/>
          </a:bodyPr>
          <a:lstStyle/>
          <a:p>
            <a:pPr marL="822939"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solidFill>
                <a:srgbClr val="575757"/>
              </a:solidFill>
              <a:effectLst/>
              <a:uLnTx/>
              <a:uFillTx/>
              <a:latin typeface="Arial"/>
              <a:ea typeface="+mn-ea"/>
              <a:cs typeface="Arial"/>
            </a:endParaRPr>
          </a:p>
        </p:txBody>
      </p:sp>
      <p:sp>
        <p:nvSpPr>
          <p:cNvPr id="133" name="Rectangle 132">
            <a:extLst>
              <a:ext uri="{FF2B5EF4-FFF2-40B4-BE49-F238E27FC236}">
                <a16:creationId xmlns:a16="http://schemas.microsoft.com/office/drawing/2014/main" id="{E8AF4A44-F37F-461E-96E8-4A4CBC739718}"/>
              </a:ext>
            </a:extLst>
          </p:cNvPr>
          <p:cNvSpPr/>
          <p:nvPr/>
        </p:nvSpPr>
        <p:spPr>
          <a:xfrm>
            <a:off x="2456549" y="5198494"/>
            <a:ext cx="1111039" cy="1088941"/>
          </a:xfrm>
          <a:prstGeom prst="rect">
            <a:avLst/>
          </a:prstGeom>
          <a:noFill/>
          <a:ln w="9525" cap="rnd" cmpd="sng" algn="ctr">
            <a:solidFill>
              <a:schemeClr val="bg1"/>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a:ln>
                  <a:noFill/>
                </a:ln>
                <a:solidFill>
                  <a:prstClr val="white"/>
                </a:solidFill>
                <a:effectLst/>
                <a:uLnTx/>
                <a:uFillTx/>
                <a:latin typeface="Arial"/>
                <a:ea typeface="+mn-ea"/>
                <a:cs typeface="Arial"/>
              </a:rPr>
              <a:t>GridCompute</a:t>
            </a:r>
          </a:p>
        </p:txBody>
      </p:sp>
      <p:sp>
        <p:nvSpPr>
          <p:cNvPr id="14" name="Rectangle 13">
            <a:extLst>
              <a:ext uri="{FF2B5EF4-FFF2-40B4-BE49-F238E27FC236}">
                <a16:creationId xmlns:a16="http://schemas.microsoft.com/office/drawing/2014/main" id="{DBD4D711-0DE4-4354-AC47-ECB192058ADB}"/>
              </a:ext>
            </a:extLst>
          </p:cNvPr>
          <p:cNvSpPr/>
          <p:nvPr/>
        </p:nvSpPr>
        <p:spPr>
          <a:xfrm>
            <a:off x="1277480" y="4092436"/>
            <a:ext cx="6923056" cy="877457"/>
          </a:xfrm>
          <a:prstGeom prst="rect">
            <a:avLst/>
          </a:prstGeom>
          <a:solidFill>
            <a:srgbClr val="00AFF0"/>
          </a:solidFill>
          <a:ln w="38100" cap="rnd" cmpd="sng" algn="ctr">
            <a:noFill/>
            <a:prstDash val="solid"/>
            <a:round/>
            <a:headEnd type="none" w="med" len="med"/>
            <a:tailEnd type="none" w="med" len="med"/>
          </a:ln>
          <a:effectLst/>
          <a:extLst>
            <a:ext uri="{91240B29-F687-4F45-9708-019B960494DF}">
              <a14:hiddenLine xmlns:a14="http://schemas.microsoft.com/office/drawing/2010/main" w="38100" cap="rnd" cmpd="sng" algn="ctr">
                <a:solidFill>
                  <a:srgbClr val="3EAD92"/>
                </a:solidFill>
                <a:prstDash val="solid"/>
                <a:round/>
                <a:headEnd type="none" w="med" len="med"/>
                <a:tailEnd type="none" w="med" len="med"/>
              </a14:hiddenLine>
            </a:ext>
          </a:extLst>
        </p:spPr>
        <p:txBody>
          <a:bodyPr rot="0" spcFirstLastPara="0" vertOverflow="overflow" horzOverflow="overflow" vert="horz" wrap="square" lIns="82296" tIns="41148" rIns="82296" bIns="41148"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prstClr val="white"/>
              </a:solidFill>
              <a:effectLst/>
              <a:uLnTx/>
              <a:uFillTx/>
              <a:latin typeface="Arial"/>
              <a:ea typeface="+mn-ea"/>
              <a:cs typeface="Arial"/>
            </a:endParaRPr>
          </a:p>
        </p:txBody>
      </p:sp>
      <p:sp>
        <p:nvSpPr>
          <p:cNvPr id="175" name="Rectangle 174">
            <a:extLst>
              <a:ext uri="{FF2B5EF4-FFF2-40B4-BE49-F238E27FC236}">
                <a16:creationId xmlns:a16="http://schemas.microsoft.com/office/drawing/2014/main" id="{BAF6DA53-C0E6-44B8-91D2-7BEE08E43A94}"/>
              </a:ext>
            </a:extLst>
          </p:cNvPr>
          <p:cNvSpPr/>
          <p:nvPr/>
        </p:nvSpPr>
        <p:spPr>
          <a:xfrm>
            <a:off x="1305644" y="4129622"/>
            <a:ext cx="6865557" cy="799133"/>
          </a:xfrm>
          <a:prstGeom prst="rect">
            <a:avLst/>
          </a:prstGeom>
          <a:noFill/>
          <a:ln w="9525" cap="rnd" cmpd="sng" algn="ctr">
            <a:solidFill>
              <a:schemeClr val="bg1"/>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900" b="1" i="0" u="none" strike="noStrike" kern="1200" cap="none" spc="0" normalizeH="0" baseline="0" noProof="0">
              <a:ln>
                <a:noFill/>
              </a:ln>
              <a:solidFill>
                <a:prstClr val="white"/>
              </a:solidFill>
              <a:effectLst/>
              <a:uLnTx/>
              <a:uFillTx/>
              <a:latin typeface="Arial"/>
              <a:ea typeface="+mn-ea"/>
              <a:cs typeface="Arial"/>
            </a:endParaRPr>
          </a:p>
        </p:txBody>
      </p:sp>
      <p:sp>
        <p:nvSpPr>
          <p:cNvPr id="15" name="Rectangle 14">
            <a:extLst>
              <a:ext uri="{FF2B5EF4-FFF2-40B4-BE49-F238E27FC236}">
                <a16:creationId xmlns:a16="http://schemas.microsoft.com/office/drawing/2014/main" id="{87E390FE-C58A-4241-840F-20BC0877090A}"/>
              </a:ext>
            </a:extLst>
          </p:cNvPr>
          <p:cNvSpPr/>
          <p:nvPr/>
        </p:nvSpPr>
        <p:spPr>
          <a:xfrm>
            <a:off x="1277481" y="1153650"/>
            <a:ext cx="6925617" cy="1453329"/>
          </a:xfrm>
          <a:prstGeom prst="rect">
            <a:avLst/>
          </a:prstGeom>
          <a:solidFill>
            <a:srgbClr val="C800A1"/>
          </a:solidFill>
          <a:ln w="38100" cap="rnd" cmpd="sng" algn="ctr">
            <a:noFill/>
            <a:prstDash val="solid"/>
            <a:round/>
            <a:headEnd type="none" w="med" len="med"/>
            <a:tailEnd type="none" w="med" len="med"/>
          </a:ln>
          <a:effectLst/>
          <a:extLst>
            <a:ext uri="{91240B29-F687-4F45-9708-019B960494DF}">
              <a14:hiddenLine xmlns:a14="http://schemas.microsoft.com/office/drawing/2010/main" w="38100" cap="rnd" cmpd="sng" algn="ctr">
                <a:solidFill>
                  <a:srgbClr val="03522D"/>
                </a:solidFill>
                <a:prstDash val="solid"/>
                <a:round/>
                <a:headEnd type="none" w="med" len="med"/>
                <a:tailEnd type="none" w="med" len="med"/>
              </a14:hiddenLine>
            </a:ext>
          </a:extLst>
        </p:spPr>
        <p:txBody>
          <a:bodyPr rot="0" spcFirstLastPara="0" vertOverflow="overflow" horzOverflow="overflow" vert="horz" wrap="square" lIns="82296" tIns="41148" rIns="82296" bIns="41148"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Pct val="100000"/>
              <a:buFont typeface="Trebuchet MS" panose="020B0603020202020204" pitchFamily="34" charset="0"/>
              <a:buChar char="​"/>
              <a:tabLst/>
              <a:defRPr/>
            </a:pPr>
            <a:endParaRPr kumimoji="0" lang="en-US" sz="900" b="0" i="0" u="none" strike="noStrike" kern="0" cap="none" spc="0" normalizeH="0" baseline="0" noProof="0">
              <a:ln>
                <a:noFill/>
              </a:ln>
              <a:solidFill>
                <a:srgbClr val="575757"/>
              </a:solidFill>
              <a:effectLst/>
              <a:uLnTx/>
              <a:uFillTx/>
              <a:latin typeface="Arial"/>
              <a:ea typeface="+mn-ea"/>
              <a:cs typeface="Arial"/>
            </a:endParaRPr>
          </a:p>
        </p:txBody>
      </p:sp>
      <p:sp>
        <p:nvSpPr>
          <p:cNvPr id="101" name="Rectangle 100">
            <a:extLst>
              <a:ext uri="{FF2B5EF4-FFF2-40B4-BE49-F238E27FC236}">
                <a16:creationId xmlns:a16="http://schemas.microsoft.com/office/drawing/2014/main" id="{C3D7FD00-411D-4EED-B2D4-19979717A567}"/>
              </a:ext>
            </a:extLst>
          </p:cNvPr>
          <p:cNvSpPr/>
          <p:nvPr/>
        </p:nvSpPr>
        <p:spPr>
          <a:xfrm>
            <a:off x="4074714" y="1226328"/>
            <a:ext cx="1241569" cy="1342075"/>
          </a:xfrm>
          <a:prstGeom prst="rect">
            <a:avLst/>
          </a:prstGeom>
          <a:noFill/>
          <a:ln w="9525" cap="rnd" cmpd="sng" algn="ctr">
            <a:solidFill>
              <a:schemeClr val="bg1"/>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a:ln>
                  <a:noFill/>
                </a:ln>
                <a:solidFill>
                  <a:prstClr val="white"/>
                </a:solidFill>
                <a:effectLst/>
                <a:uLnTx/>
                <a:uFillTx/>
                <a:latin typeface="Arial"/>
                <a:ea typeface="+mn-ea"/>
                <a:cs typeface="Arial"/>
              </a:rPr>
              <a:t>GridDesign</a:t>
            </a:r>
          </a:p>
        </p:txBody>
      </p:sp>
      <p:sp>
        <p:nvSpPr>
          <p:cNvPr id="119" name="Rectangle 118">
            <a:extLst>
              <a:ext uri="{FF2B5EF4-FFF2-40B4-BE49-F238E27FC236}">
                <a16:creationId xmlns:a16="http://schemas.microsoft.com/office/drawing/2014/main" id="{935A2A88-7F5E-42C6-9765-F99AAF910EF6}"/>
              </a:ext>
            </a:extLst>
          </p:cNvPr>
          <p:cNvSpPr/>
          <p:nvPr/>
        </p:nvSpPr>
        <p:spPr>
          <a:xfrm>
            <a:off x="4124415" y="1828096"/>
            <a:ext cx="1142168" cy="325509"/>
          </a:xfrm>
          <a:prstGeom prst="rect">
            <a:avLst/>
          </a:prstGeom>
          <a:solidFill>
            <a:srgbClr val="F200C4"/>
          </a:solidFill>
          <a:ln w="9525" cap="rnd" cmpd="sng" algn="ctr">
            <a:noFill/>
            <a:prstDash val="solid"/>
            <a:round/>
            <a:headEnd type="none" w="med" len="med"/>
            <a:tailEnd type="none" w="med" len="med"/>
          </a:ln>
          <a:effectLst/>
          <a:extLst>
            <a:ext uri="{91240B29-F687-4F45-9708-019B960494DF}">
              <a14:hiddenLine xmlns:a14="http://schemas.microsoft.com/office/drawing/2010/main" w="9525" cap="rnd" cmpd="sng" algn="ctr">
                <a:solidFill>
                  <a:schemeClr val="accent1"/>
                </a:solidFill>
                <a:prstDash val="solid"/>
                <a:round/>
                <a:headEnd type="none" w="med" len="med"/>
                <a:tailEnd type="none" w="med" len="med"/>
              </a14:hiddenLine>
            </a:ext>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a:ln>
                  <a:noFill/>
                </a:ln>
                <a:solidFill>
                  <a:srgbClr val="FFFFFF"/>
                </a:solidFill>
                <a:effectLst/>
                <a:uLnTx/>
                <a:uFillTx/>
                <a:latin typeface="Arial"/>
                <a:ea typeface="+mn-ea"/>
                <a:cs typeface="Arial"/>
              </a:rPr>
              <a:t>Design Language System</a:t>
            </a:r>
          </a:p>
        </p:txBody>
      </p:sp>
      <p:sp>
        <p:nvSpPr>
          <p:cNvPr id="120" name="Rectangle 119">
            <a:extLst>
              <a:ext uri="{FF2B5EF4-FFF2-40B4-BE49-F238E27FC236}">
                <a16:creationId xmlns:a16="http://schemas.microsoft.com/office/drawing/2014/main" id="{7082D168-CF14-4AF1-83C1-5BAAE38986EA}"/>
              </a:ext>
            </a:extLst>
          </p:cNvPr>
          <p:cNvSpPr/>
          <p:nvPr/>
        </p:nvSpPr>
        <p:spPr>
          <a:xfrm>
            <a:off x="4124415" y="1456867"/>
            <a:ext cx="1142168" cy="325509"/>
          </a:xfrm>
          <a:prstGeom prst="rect">
            <a:avLst/>
          </a:prstGeom>
          <a:solidFill>
            <a:srgbClr val="F200C4"/>
          </a:solidFill>
          <a:ln w="9525" cap="rnd" cmpd="sng" algn="ctr">
            <a:noFill/>
            <a:prstDash val="solid"/>
            <a:round/>
            <a:headEnd type="none" w="med" len="med"/>
            <a:tailEnd type="none" w="med" len="med"/>
          </a:ln>
          <a:effectLst/>
          <a:extLst>
            <a:ext uri="{91240B29-F687-4F45-9708-019B960494DF}">
              <a14:hiddenLine xmlns:a14="http://schemas.microsoft.com/office/drawing/2010/main" w="9525" cap="rnd" cmpd="sng" algn="ctr">
                <a:solidFill>
                  <a:schemeClr val="accent1"/>
                </a:solidFill>
                <a:prstDash val="solid"/>
                <a:round/>
                <a:headEnd type="none" w="med" len="med"/>
                <a:tailEnd type="none" w="med" len="med"/>
              </a14:hiddenLine>
            </a:ext>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a:ln>
                  <a:noFill/>
                </a:ln>
                <a:solidFill>
                  <a:srgbClr val="FFFFFF"/>
                </a:solidFill>
                <a:effectLst/>
                <a:uLnTx/>
                <a:uFillTx/>
                <a:latin typeface="Arial"/>
                <a:ea typeface="+mn-ea"/>
                <a:cs typeface="Arial"/>
              </a:rPr>
              <a:t>UI component library</a:t>
            </a:r>
          </a:p>
        </p:txBody>
      </p:sp>
      <p:sp>
        <p:nvSpPr>
          <p:cNvPr id="201" name="Rectangle 200">
            <a:extLst>
              <a:ext uri="{FF2B5EF4-FFF2-40B4-BE49-F238E27FC236}">
                <a16:creationId xmlns:a16="http://schemas.microsoft.com/office/drawing/2014/main" id="{AC82AB41-4132-443F-9391-CA44F8C83A61}"/>
              </a:ext>
            </a:extLst>
          </p:cNvPr>
          <p:cNvSpPr/>
          <p:nvPr/>
        </p:nvSpPr>
        <p:spPr>
          <a:xfrm>
            <a:off x="4119192" y="2199324"/>
            <a:ext cx="1142168" cy="325509"/>
          </a:xfrm>
          <a:prstGeom prst="rect">
            <a:avLst/>
          </a:prstGeom>
          <a:solidFill>
            <a:srgbClr val="F200C4"/>
          </a:solidFill>
          <a:ln w="9525" cap="rnd" cmpd="sng" algn="ctr">
            <a:noFill/>
            <a:prstDash val="solid"/>
            <a:round/>
            <a:headEnd type="none" w="med" len="med"/>
            <a:tailEnd type="none" w="med" len="med"/>
          </a:ln>
          <a:effectLst/>
          <a:extLst>
            <a:ext uri="{91240B29-F687-4F45-9708-019B960494DF}">
              <a14:hiddenLine xmlns:a14="http://schemas.microsoft.com/office/drawing/2010/main" w="9525" cap="rnd" cmpd="sng" algn="ctr">
                <a:solidFill>
                  <a:schemeClr val="accent1"/>
                </a:solidFill>
                <a:prstDash val="solid"/>
                <a:round/>
                <a:headEnd type="none" w="med" len="med"/>
                <a:tailEnd type="none" w="med" len="med"/>
              </a14:hiddenLine>
            </a:ext>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a:ln>
                  <a:noFill/>
                </a:ln>
                <a:solidFill>
                  <a:srgbClr val="FFFFFF"/>
                </a:solidFill>
                <a:effectLst/>
                <a:uLnTx/>
                <a:uFillTx/>
                <a:latin typeface="Arial"/>
                <a:ea typeface="+mn-ea"/>
                <a:cs typeface="Arial"/>
              </a:rPr>
              <a:t>Checklists</a:t>
            </a:r>
          </a:p>
        </p:txBody>
      </p:sp>
      <p:sp>
        <p:nvSpPr>
          <p:cNvPr id="237" name="Rectangle 236">
            <a:extLst>
              <a:ext uri="{FF2B5EF4-FFF2-40B4-BE49-F238E27FC236}">
                <a16:creationId xmlns:a16="http://schemas.microsoft.com/office/drawing/2014/main" id="{67BE8B37-DEB5-4C71-B601-BD0053B0F072}"/>
              </a:ext>
            </a:extLst>
          </p:cNvPr>
          <p:cNvSpPr/>
          <p:nvPr/>
        </p:nvSpPr>
        <p:spPr>
          <a:xfrm>
            <a:off x="6650206" y="1226328"/>
            <a:ext cx="1521583" cy="1342075"/>
          </a:xfrm>
          <a:prstGeom prst="rect">
            <a:avLst/>
          </a:prstGeom>
          <a:noFill/>
          <a:ln w="9525" cap="rnd" cmpd="sng" algn="ctr">
            <a:solidFill>
              <a:schemeClr val="bg1"/>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a:ln>
                  <a:noFill/>
                </a:ln>
                <a:solidFill>
                  <a:prstClr val="white"/>
                </a:solidFill>
                <a:effectLst/>
                <a:uLnTx/>
                <a:uFillTx/>
                <a:latin typeface="Arial"/>
                <a:ea typeface="+mn-ea"/>
                <a:cs typeface="Arial"/>
              </a:rPr>
              <a:t>GridInit</a:t>
            </a:r>
          </a:p>
        </p:txBody>
      </p:sp>
      <p:sp>
        <p:nvSpPr>
          <p:cNvPr id="110" name="Rectangle 109">
            <a:extLst>
              <a:ext uri="{FF2B5EF4-FFF2-40B4-BE49-F238E27FC236}">
                <a16:creationId xmlns:a16="http://schemas.microsoft.com/office/drawing/2014/main" id="{8EEE9825-BCE7-4D13-99EA-65AF360C2279}"/>
              </a:ext>
            </a:extLst>
          </p:cNvPr>
          <p:cNvSpPr/>
          <p:nvPr/>
        </p:nvSpPr>
        <p:spPr>
          <a:xfrm>
            <a:off x="6714263" y="1456866"/>
            <a:ext cx="1410388" cy="139895"/>
          </a:xfrm>
          <a:prstGeom prst="rect">
            <a:avLst/>
          </a:prstGeom>
          <a:solidFill>
            <a:srgbClr val="F200C4"/>
          </a:solidFill>
          <a:ln w="9525" cap="rnd" cmpd="sng" algn="ctr">
            <a:noFill/>
            <a:prstDash val="solid"/>
            <a:round/>
            <a:headEnd type="none" w="med" len="med"/>
            <a:tailEnd type="none" w="med" len="med"/>
          </a:ln>
          <a:effectLst/>
          <a:extLst>
            <a:ext uri="{91240B29-F687-4F45-9708-019B960494DF}">
              <a14:hiddenLine xmlns:a14="http://schemas.microsoft.com/office/drawing/2010/main" w="9525" cap="rnd" cmpd="sng" algn="ctr">
                <a:solidFill>
                  <a:schemeClr val="accent1"/>
                </a:solidFill>
                <a:prstDash val="solid"/>
                <a:round/>
                <a:headEnd type="none" w="med" len="med"/>
                <a:tailEnd type="none" w="med" len="med"/>
              </a14:hiddenLine>
            </a:ext>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a:ln>
                  <a:noFill/>
                </a:ln>
                <a:solidFill>
                  <a:srgbClr val="FFFFFF"/>
                </a:solidFill>
                <a:effectLst/>
                <a:uLnTx/>
                <a:uFillTx/>
                <a:latin typeface="Arial"/>
                <a:ea typeface="+mn-ea"/>
                <a:cs typeface="Arial"/>
              </a:rPr>
              <a:t>Developer Toolchains</a:t>
            </a:r>
          </a:p>
        </p:txBody>
      </p:sp>
      <p:sp>
        <p:nvSpPr>
          <p:cNvPr id="211" name="Rectangle 210">
            <a:extLst>
              <a:ext uri="{FF2B5EF4-FFF2-40B4-BE49-F238E27FC236}">
                <a16:creationId xmlns:a16="http://schemas.microsoft.com/office/drawing/2014/main" id="{8EEE9825-BCE7-4D13-99EA-65AF360C2279}"/>
              </a:ext>
            </a:extLst>
          </p:cNvPr>
          <p:cNvSpPr/>
          <p:nvPr/>
        </p:nvSpPr>
        <p:spPr>
          <a:xfrm>
            <a:off x="6714263" y="1642481"/>
            <a:ext cx="685261" cy="139895"/>
          </a:xfrm>
          <a:prstGeom prst="rect">
            <a:avLst/>
          </a:prstGeom>
          <a:solidFill>
            <a:srgbClr val="F200C4"/>
          </a:solidFill>
          <a:ln w="9525" cap="rnd" cmpd="sng" algn="ctr">
            <a:noFill/>
            <a:prstDash val="solid"/>
            <a:round/>
            <a:headEnd type="none" w="med" len="med"/>
            <a:tailEnd type="none" w="med" len="med"/>
          </a:ln>
          <a:effectLst/>
          <a:extLst>
            <a:ext uri="{91240B29-F687-4F45-9708-019B960494DF}">
              <a14:hiddenLine xmlns:a14="http://schemas.microsoft.com/office/drawing/2010/main" w="9525" cap="rnd" cmpd="sng" algn="ctr">
                <a:solidFill>
                  <a:schemeClr val="accent1"/>
                </a:solidFill>
                <a:prstDash val="solid"/>
                <a:round/>
                <a:headEnd type="none" w="med" len="med"/>
                <a:tailEnd type="none" w="med" len="med"/>
              </a14:hiddenLine>
            </a:ext>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a:ln>
                  <a:noFill/>
                </a:ln>
                <a:solidFill>
                  <a:srgbClr val="FFFFFF"/>
                </a:solidFill>
                <a:effectLst/>
                <a:uLnTx/>
                <a:uFillTx/>
                <a:latin typeface="Arial"/>
                <a:ea typeface="+mn-ea"/>
                <a:cs typeface="Arial"/>
              </a:rPr>
              <a:t>Bootstrap</a:t>
            </a:r>
          </a:p>
        </p:txBody>
      </p:sp>
      <p:sp>
        <p:nvSpPr>
          <p:cNvPr id="212" name="Rectangle 211">
            <a:extLst>
              <a:ext uri="{FF2B5EF4-FFF2-40B4-BE49-F238E27FC236}">
                <a16:creationId xmlns:a16="http://schemas.microsoft.com/office/drawing/2014/main" id="{8EEE9825-BCE7-4D13-99EA-65AF360C2279}"/>
              </a:ext>
            </a:extLst>
          </p:cNvPr>
          <p:cNvSpPr/>
          <p:nvPr/>
        </p:nvSpPr>
        <p:spPr>
          <a:xfrm>
            <a:off x="7439388" y="1642481"/>
            <a:ext cx="685261" cy="139895"/>
          </a:xfrm>
          <a:prstGeom prst="rect">
            <a:avLst/>
          </a:prstGeom>
          <a:solidFill>
            <a:srgbClr val="F200C4"/>
          </a:solidFill>
          <a:ln w="9525" cap="rnd" cmpd="sng" algn="ctr">
            <a:noFill/>
            <a:prstDash val="solid"/>
            <a:round/>
            <a:headEnd type="none" w="med" len="med"/>
            <a:tailEnd type="none" w="med" len="med"/>
          </a:ln>
          <a:effectLst/>
          <a:extLst>
            <a:ext uri="{91240B29-F687-4F45-9708-019B960494DF}">
              <a14:hiddenLine xmlns:a14="http://schemas.microsoft.com/office/drawing/2010/main" w="9525" cap="rnd" cmpd="sng" algn="ctr">
                <a:solidFill>
                  <a:schemeClr val="accent1"/>
                </a:solidFill>
                <a:prstDash val="solid"/>
                <a:round/>
                <a:headEnd type="none" w="med" len="med"/>
                <a:tailEnd type="none" w="med" len="med"/>
              </a14:hiddenLine>
            </a:ext>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a:ln>
                  <a:noFill/>
                </a:ln>
                <a:solidFill>
                  <a:srgbClr val="FFFFFF"/>
                </a:solidFill>
                <a:effectLst/>
                <a:uLnTx/>
                <a:uFillTx/>
                <a:latin typeface="Arial"/>
                <a:ea typeface="+mn-ea"/>
                <a:cs typeface="Arial"/>
              </a:rPr>
              <a:t>Dev Env (s)</a:t>
            </a:r>
          </a:p>
        </p:txBody>
      </p:sp>
      <p:sp>
        <p:nvSpPr>
          <p:cNvPr id="214" name="Rectangle 213">
            <a:extLst>
              <a:ext uri="{FF2B5EF4-FFF2-40B4-BE49-F238E27FC236}">
                <a16:creationId xmlns:a16="http://schemas.microsoft.com/office/drawing/2014/main" id="{8EEE9825-BCE7-4D13-99EA-65AF360C2279}"/>
              </a:ext>
            </a:extLst>
          </p:cNvPr>
          <p:cNvSpPr/>
          <p:nvPr/>
        </p:nvSpPr>
        <p:spPr>
          <a:xfrm>
            <a:off x="6714263" y="1828095"/>
            <a:ext cx="685261" cy="139895"/>
          </a:xfrm>
          <a:prstGeom prst="rect">
            <a:avLst/>
          </a:prstGeom>
          <a:solidFill>
            <a:srgbClr val="F200C4"/>
          </a:solidFill>
          <a:ln w="9525" cap="rnd" cmpd="sng" algn="ctr">
            <a:noFill/>
            <a:prstDash val="solid"/>
            <a:round/>
            <a:headEnd type="none" w="med" len="med"/>
            <a:tailEnd type="none" w="med" len="med"/>
          </a:ln>
          <a:effectLst/>
          <a:extLst>
            <a:ext uri="{91240B29-F687-4F45-9708-019B960494DF}">
              <a14:hiddenLine xmlns:a14="http://schemas.microsoft.com/office/drawing/2010/main" w="9525" cap="rnd" cmpd="sng" algn="ctr">
                <a:solidFill>
                  <a:schemeClr val="accent1"/>
                </a:solidFill>
                <a:prstDash val="solid"/>
                <a:round/>
                <a:headEnd type="none" w="med" len="med"/>
                <a:tailEnd type="none" w="med" len="med"/>
              </a14:hiddenLine>
            </a:ext>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a:ln>
                  <a:noFill/>
                </a:ln>
                <a:solidFill>
                  <a:srgbClr val="FFFFFF"/>
                </a:solidFill>
                <a:effectLst/>
                <a:uLnTx/>
                <a:uFillTx/>
                <a:latin typeface="Arial"/>
                <a:ea typeface="+mn-ea"/>
                <a:cs typeface="Arial"/>
              </a:rPr>
              <a:t>Metadata tools</a:t>
            </a:r>
          </a:p>
        </p:txBody>
      </p:sp>
      <p:sp>
        <p:nvSpPr>
          <p:cNvPr id="215" name="Rectangle 214">
            <a:extLst>
              <a:ext uri="{FF2B5EF4-FFF2-40B4-BE49-F238E27FC236}">
                <a16:creationId xmlns:a16="http://schemas.microsoft.com/office/drawing/2014/main" id="{8EEE9825-BCE7-4D13-99EA-65AF360C2279}"/>
              </a:ext>
            </a:extLst>
          </p:cNvPr>
          <p:cNvSpPr/>
          <p:nvPr/>
        </p:nvSpPr>
        <p:spPr>
          <a:xfrm>
            <a:off x="7439388" y="1828095"/>
            <a:ext cx="685261" cy="139895"/>
          </a:xfrm>
          <a:prstGeom prst="rect">
            <a:avLst/>
          </a:prstGeom>
          <a:solidFill>
            <a:srgbClr val="F200C4"/>
          </a:solidFill>
          <a:ln w="9525" cap="rnd" cmpd="sng" algn="ctr">
            <a:noFill/>
            <a:prstDash val="solid"/>
            <a:round/>
            <a:headEnd type="none" w="med" len="med"/>
            <a:tailEnd type="none" w="med" len="med"/>
          </a:ln>
          <a:effectLst/>
          <a:extLst>
            <a:ext uri="{91240B29-F687-4F45-9708-019B960494DF}">
              <a14:hiddenLine xmlns:a14="http://schemas.microsoft.com/office/drawing/2010/main" w="9525" cap="rnd" cmpd="sng" algn="ctr">
                <a:solidFill>
                  <a:schemeClr val="accent1"/>
                </a:solidFill>
                <a:prstDash val="solid"/>
                <a:round/>
                <a:headEnd type="none" w="med" len="med"/>
                <a:tailEnd type="none" w="med" len="med"/>
              </a14:hiddenLine>
            </a:ext>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a:ln>
                  <a:noFill/>
                </a:ln>
                <a:solidFill>
                  <a:srgbClr val="FFFFFF"/>
                </a:solidFill>
                <a:effectLst/>
                <a:uLnTx/>
                <a:uFillTx/>
                <a:latin typeface="Arial"/>
                <a:ea typeface="+mn-ea"/>
                <a:cs typeface="Arial"/>
              </a:rPr>
              <a:t>Standards</a:t>
            </a:r>
          </a:p>
        </p:txBody>
      </p:sp>
      <p:sp>
        <p:nvSpPr>
          <p:cNvPr id="216" name="Rectangle 215">
            <a:extLst>
              <a:ext uri="{FF2B5EF4-FFF2-40B4-BE49-F238E27FC236}">
                <a16:creationId xmlns:a16="http://schemas.microsoft.com/office/drawing/2014/main" id="{8EEE9825-BCE7-4D13-99EA-65AF360C2279}"/>
              </a:ext>
            </a:extLst>
          </p:cNvPr>
          <p:cNvSpPr/>
          <p:nvPr/>
        </p:nvSpPr>
        <p:spPr>
          <a:xfrm>
            <a:off x="6714263" y="2013710"/>
            <a:ext cx="1410388" cy="139895"/>
          </a:xfrm>
          <a:prstGeom prst="rect">
            <a:avLst/>
          </a:prstGeom>
          <a:solidFill>
            <a:srgbClr val="F200C4"/>
          </a:solidFill>
          <a:ln w="9525" cap="rnd" cmpd="sng" algn="ctr">
            <a:noFill/>
            <a:prstDash val="solid"/>
            <a:round/>
            <a:headEnd type="none" w="med" len="med"/>
            <a:tailEnd type="none" w="med" len="med"/>
          </a:ln>
          <a:effectLst/>
          <a:extLst>
            <a:ext uri="{91240B29-F687-4F45-9708-019B960494DF}">
              <a14:hiddenLine xmlns:a14="http://schemas.microsoft.com/office/drawing/2010/main" w="9525" cap="rnd" cmpd="sng" algn="ctr">
                <a:solidFill>
                  <a:schemeClr val="accent1"/>
                </a:solidFill>
                <a:prstDash val="solid"/>
                <a:round/>
                <a:headEnd type="none" w="med" len="med"/>
                <a:tailEnd type="none" w="med" len="med"/>
              </a14:hiddenLine>
            </a:ext>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a:ln>
                  <a:noFill/>
                </a:ln>
                <a:solidFill>
                  <a:srgbClr val="FFFFFF"/>
                </a:solidFill>
                <a:effectLst/>
                <a:uLnTx/>
                <a:uFillTx/>
                <a:latin typeface="Arial"/>
                <a:ea typeface="+mn-ea"/>
                <a:cs typeface="Arial"/>
              </a:rPr>
              <a:t>Observability</a:t>
            </a:r>
          </a:p>
        </p:txBody>
      </p:sp>
      <p:sp>
        <p:nvSpPr>
          <p:cNvPr id="220" name="Rectangle 219">
            <a:extLst>
              <a:ext uri="{FF2B5EF4-FFF2-40B4-BE49-F238E27FC236}">
                <a16:creationId xmlns:a16="http://schemas.microsoft.com/office/drawing/2014/main" id="{8EEE9825-BCE7-4D13-99EA-65AF360C2279}"/>
              </a:ext>
            </a:extLst>
          </p:cNvPr>
          <p:cNvSpPr/>
          <p:nvPr/>
        </p:nvSpPr>
        <p:spPr>
          <a:xfrm>
            <a:off x="6714263" y="2199325"/>
            <a:ext cx="1410388" cy="139895"/>
          </a:xfrm>
          <a:prstGeom prst="rect">
            <a:avLst/>
          </a:prstGeom>
          <a:solidFill>
            <a:srgbClr val="F200C4"/>
          </a:solidFill>
          <a:ln w="9525" cap="rnd" cmpd="sng" algn="ctr">
            <a:noFill/>
            <a:prstDash val="solid"/>
            <a:round/>
            <a:headEnd type="none" w="med" len="med"/>
            <a:tailEnd type="none" w="med" len="med"/>
          </a:ln>
          <a:effectLst/>
          <a:extLst>
            <a:ext uri="{91240B29-F687-4F45-9708-019B960494DF}">
              <a14:hiddenLine xmlns:a14="http://schemas.microsoft.com/office/drawing/2010/main" w="9525" cap="rnd" cmpd="sng" algn="ctr">
                <a:solidFill>
                  <a:schemeClr val="accent1"/>
                </a:solidFill>
                <a:prstDash val="solid"/>
                <a:round/>
                <a:headEnd type="none" w="med" len="med"/>
                <a:tailEnd type="none" w="med" len="med"/>
              </a14:hiddenLine>
            </a:ext>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a:ln>
                  <a:noFill/>
                </a:ln>
                <a:solidFill>
                  <a:srgbClr val="FFFFFF"/>
                </a:solidFill>
                <a:effectLst/>
                <a:uLnTx/>
                <a:uFillTx/>
                <a:latin typeface="Arial"/>
                <a:ea typeface="+mn-ea"/>
                <a:cs typeface="Arial"/>
              </a:rPr>
              <a:t>Dev Portals</a:t>
            </a:r>
          </a:p>
        </p:txBody>
      </p:sp>
      <p:sp>
        <p:nvSpPr>
          <p:cNvPr id="223" name="Rectangle 222">
            <a:extLst>
              <a:ext uri="{FF2B5EF4-FFF2-40B4-BE49-F238E27FC236}">
                <a16:creationId xmlns:a16="http://schemas.microsoft.com/office/drawing/2014/main" id="{8EEE9825-BCE7-4D13-99EA-65AF360C2279}"/>
              </a:ext>
            </a:extLst>
          </p:cNvPr>
          <p:cNvSpPr/>
          <p:nvPr/>
        </p:nvSpPr>
        <p:spPr>
          <a:xfrm>
            <a:off x="6714263" y="2384938"/>
            <a:ext cx="1410388" cy="139895"/>
          </a:xfrm>
          <a:prstGeom prst="rect">
            <a:avLst/>
          </a:prstGeom>
          <a:solidFill>
            <a:srgbClr val="F200C4"/>
          </a:solidFill>
          <a:ln w="9525" cap="rnd" cmpd="sng" algn="ctr">
            <a:noFill/>
            <a:prstDash val="solid"/>
            <a:round/>
            <a:headEnd type="none" w="med" len="med"/>
            <a:tailEnd type="none" w="med" len="med"/>
          </a:ln>
          <a:effectLst/>
          <a:extLst>
            <a:ext uri="{91240B29-F687-4F45-9708-019B960494DF}">
              <a14:hiddenLine xmlns:a14="http://schemas.microsoft.com/office/drawing/2010/main" w="9525" cap="rnd" cmpd="sng" algn="ctr">
                <a:solidFill>
                  <a:schemeClr val="accent1"/>
                </a:solidFill>
                <a:prstDash val="solid"/>
                <a:round/>
                <a:headEnd type="none" w="med" len="med"/>
                <a:tailEnd type="none" w="med" len="med"/>
              </a14:hiddenLine>
            </a:ext>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a:ln>
                  <a:noFill/>
                </a:ln>
                <a:solidFill>
                  <a:srgbClr val="FFFFFF"/>
                </a:solidFill>
                <a:effectLst/>
                <a:uLnTx/>
                <a:uFillTx/>
                <a:latin typeface="Arial"/>
                <a:ea typeface="+mn-ea"/>
                <a:cs typeface="Arial"/>
              </a:rPr>
              <a:t>Inner Source interface</a:t>
            </a:r>
          </a:p>
        </p:txBody>
      </p:sp>
      <p:sp>
        <p:nvSpPr>
          <p:cNvPr id="99" name="Rectangle 98">
            <a:extLst>
              <a:ext uri="{FF2B5EF4-FFF2-40B4-BE49-F238E27FC236}">
                <a16:creationId xmlns:a16="http://schemas.microsoft.com/office/drawing/2014/main" id="{3A432701-EB28-4D8A-A549-93FB2839F510}"/>
              </a:ext>
            </a:extLst>
          </p:cNvPr>
          <p:cNvSpPr/>
          <p:nvPr/>
        </p:nvSpPr>
        <p:spPr>
          <a:xfrm>
            <a:off x="5362461" y="1226328"/>
            <a:ext cx="1241569" cy="1342075"/>
          </a:xfrm>
          <a:prstGeom prst="rect">
            <a:avLst/>
          </a:prstGeom>
          <a:noFill/>
          <a:ln w="9525" cap="rnd" cmpd="sng" algn="ctr">
            <a:solidFill>
              <a:schemeClr val="bg1"/>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a:ln>
                  <a:noFill/>
                </a:ln>
                <a:solidFill>
                  <a:prstClr val="white"/>
                </a:solidFill>
                <a:effectLst/>
                <a:uLnTx/>
                <a:uFillTx/>
                <a:latin typeface="Arial"/>
                <a:ea typeface="+mn-ea"/>
                <a:cs typeface="Arial"/>
              </a:rPr>
              <a:t>GridApp</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900" b="1" i="0" u="none" strike="noStrike" kern="1200" cap="none" spc="0" normalizeH="0" baseline="0" noProof="0">
              <a:ln>
                <a:noFill/>
              </a:ln>
              <a:solidFill>
                <a:prstClr val="white"/>
              </a:solidFill>
              <a:effectLst/>
              <a:uLnTx/>
              <a:uFillTx/>
              <a:latin typeface="Arial"/>
              <a:ea typeface="+mn-ea"/>
              <a:cs typeface="Arial"/>
            </a:endParaRPr>
          </a:p>
        </p:txBody>
      </p:sp>
      <p:sp>
        <p:nvSpPr>
          <p:cNvPr id="116" name="Rectangle 115">
            <a:extLst>
              <a:ext uri="{FF2B5EF4-FFF2-40B4-BE49-F238E27FC236}">
                <a16:creationId xmlns:a16="http://schemas.microsoft.com/office/drawing/2014/main" id="{F0F9EC56-1870-41BE-9751-9B489C5A64F5}"/>
              </a:ext>
            </a:extLst>
          </p:cNvPr>
          <p:cNvSpPr/>
          <p:nvPr/>
        </p:nvSpPr>
        <p:spPr>
          <a:xfrm>
            <a:off x="5464424" y="1456867"/>
            <a:ext cx="1037645" cy="325509"/>
          </a:xfrm>
          <a:prstGeom prst="rect">
            <a:avLst/>
          </a:prstGeom>
          <a:solidFill>
            <a:srgbClr val="F200C4"/>
          </a:solidFill>
          <a:ln w="9525" cap="rnd" cmpd="sng" algn="ctr">
            <a:noFill/>
            <a:prstDash val="solid"/>
            <a:round/>
            <a:headEnd type="none" w="med" len="med"/>
            <a:tailEnd type="none" w="med" len="med"/>
          </a:ln>
          <a:effectLst/>
          <a:extLst>
            <a:ext uri="{91240B29-F687-4F45-9708-019B960494DF}">
              <a14:hiddenLine xmlns:a14="http://schemas.microsoft.com/office/drawing/2010/main" w="9525" cap="rnd" cmpd="sng" algn="ctr">
                <a:solidFill>
                  <a:schemeClr val="accent1"/>
                </a:solidFill>
                <a:prstDash val="solid"/>
                <a:round/>
                <a:headEnd type="none" w="med" len="med"/>
                <a:tailEnd type="none" w="med" len="med"/>
              </a14:hiddenLine>
            </a:ext>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a:ln>
                  <a:noFill/>
                </a:ln>
                <a:solidFill>
                  <a:srgbClr val="FFFFFF"/>
                </a:solidFill>
                <a:effectLst/>
                <a:uLnTx/>
                <a:uFillTx/>
                <a:latin typeface="Arial"/>
                <a:ea typeface="+mn-ea"/>
                <a:cs typeface="Arial"/>
              </a:rPr>
              <a:t>Scaffolding</a:t>
            </a:r>
          </a:p>
        </p:txBody>
      </p:sp>
      <p:sp>
        <p:nvSpPr>
          <p:cNvPr id="226" name="Rectangle 225">
            <a:extLst>
              <a:ext uri="{FF2B5EF4-FFF2-40B4-BE49-F238E27FC236}">
                <a16:creationId xmlns:a16="http://schemas.microsoft.com/office/drawing/2014/main" id="{F0F9EC56-1870-41BE-9751-9B489C5A64F5}"/>
              </a:ext>
            </a:extLst>
          </p:cNvPr>
          <p:cNvSpPr/>
          <p:nvPr/>
        </p:nvSpPr>
        <p:spPr>
          <a:xfrm>
            <a:off x="5464424" y="1828096"/>
            <a:ext cx="1037645" cy="325509"/>
          </a:xfrm>
          <a:prstGeom prst="rect">
            <a:avLst/>
          </a:prstGeom>
          <a:solidFill>
            <a:srgbClr val="F200C4"/>
          </a:solidFill>
          <a:ln w="9525" cap="rnd" cmpd="sng" algn="ctr">
            <a:noFill/>
            <a:prstDash val="solid"/>
            <a:round/>
            <a:headEnd type="none" w="med" len="med"/>
            <a:tailEnd type="none" w="med" len="med"/>
          </a:ln>
          <a:effectLst/>
          <a:extLst>
            <a:ext uri="{91240B29-F687-4F45-9708-019B960494DF}">
              <a14:hiddenLine xmlns:a14="http://schemas.microsoft.com/office/drawing/2010/main" w="9525" cap="rnd" cmpd="sng" algn="ctr">
                <a:solidFill>
                  <a:schemeClr val="accent1"/>
                </a:solidFill>
                <a:prstDash val="solid"/>
                <a:round/>
                <a:headEnd type="none" w="med" len="med"/>
                <a:tailEnd type="none" w="med" len="med"/>
              </a14:hiddenLine>
            </a:ext>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a:ln>
                  <a:noFill/>
                </a:ln>
                <a:solidFill>
                  <a:srgbClr val="FFFFFF"/>
                </a:solidFill>
                <a:effectLst/>
                <a:uLnTx/>
                <a:uFillTx/>
                <a:latin typeface="Arial"/>
                <a:ea typeface="+mn-ea"/>
                <a:cs typeface="Arial"/>
              </a:rPr>
              <a:t>Server-side rendering</a:t>
            </a:r>
          </a:p>
        </p:txBody>
      </p:sp>
      <p:sp>
        <p:nvSpPr>
          <p:cNvPr id="227" name="Rectangle 226">
            <a:extLst>
              <a:ext uri="{FF2B5EF4-FFF2-40B4-BE49-F238E27FC236}">
                <a16:creationId xmlns:a16="http://schemas.microsoft.com/office/drawing/2014/main" id="{F0F9EC56-1870-41BE-9751-9B489C5A64F5}"/>
              </a:ext>
            </a:extLst>
          </p:cNvPr>
          <p:cNvSpPr/>
          <p:nvPr/>
        </p:nvSpPr>
        <p:spPr>
          <a:xfrm>
            <a:off x="5464424" y="2199324"/>
            <a:ext cx="1037645" cy="325509"/>
          </a:xfrm>
          <a:prstGeom prst="rect">
            <a:avLst/>
          </a:prstGeom>
          <a:solidFill>
            <a:srgbClr val="F200C4"/>
          </a:solidFill>
          <a:ln w="9525" cap="rnd" cmpd="sng" algn="ctr">
            <a:noFill/>
            <a:prstDash val="solid"/>
            <a:round/>
            <a:headEnd type="none" w="med" len="med"/>
            <a:tailEnd type="none" w="med" len="med"/>
          </a:ln>
          <a:effectLst/>
          <a:extLst>
            <a:ext uri="{91240B29-F687-4F45-9708-019B960494DF}">
              <a14:hiddenLine xmlns:a14="http://schemas.microsoft.com/office/drawing/2010/main" w="9525" cap="rnd" cmpd="sng" algn="ctr">
                <a:solidFill>
                  <a:schemeClr val="accent1"/>
                </a:solidFill>
                <a:prstDash val="solid"/>
                <a:round/>
                <a:headEnd type="none" w="med" len="med"/>
                <a:tailEnd type="none" w="med" len="med"/>
              </a14:hiddenLine>
            </a:ext>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a:ln>
                  <a:noFill/>
                </a:ln>
                <a:solidFill>
                  <a:srgbClr val="FFFFFF"/>
                </a:solidFill>
                <a:effectLst/>
                <a:uLnTx/>
                <a:uFillTx/>
                <a:latin typeface="Arial"/>
                <a:ea typeface="+mn-ea"/>
                <a:cs typeface="Arial"/>
              </a:rPr>
              <a:t>Mocking services</a:t>
            </a:r>
          </a:p>
        </p:txBody>
      </p:sp>
      <p:sp>
        <p:nvSpPr>
          <p:cNvPr id="96" name="Rectangle 95">
            <a:extLst>
              <a:ext uri="{FF2B5EF4-FFF2-40B4-BE49-F238E27FC236}">
                <a16:creationId xmlns:a16="http://schemas.microsoft.com/office/drawing/2014/main" id="{D06DAA0F-CFC1-4775-BB9F-DD3887DB28D0}"/>
              </a:ext>
            </a:extLst>
          </p:cNvPr>
          <p:cNvSpPr/>
          <p:nvPr/>
        </p:nvSpPr>
        <p:spPr>
          <a:xfrm>
            <a:off x="1306229" y="1226328"/>
            <a:ext cx="2722307" cy="1342075"/>
          </a:xfrm>
          <a:prstGeom prst="rect">
            <a:avLst/>
          </a:prstGeom>
          <a:noFill/>
          <a:ln w="9525" cap="rnd" cmpd="sng" algn="ctr">
            <a:solidFill>
              <a:schemeClr val="bg1"/>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a:ln>
                  <a:noFill/>
                </a:ln>
                <a:solidFill>
                  <a:prstClr val="white"/>
                </a:solidFill>
                <a:effectLst/>
                <a:uLnTx/>
                <a:uFillTx/>
                <a:latin typeface="Arial"/>
                <a:ea typeface="+mn-ea"/>
                <a:cs typeface="Arial"/>
              </a:rPr>
              <a:t>Digital services</a:t>
            </a:r>
          </a:p>
        </p:txBody>
      </p:sp>
      <p:sp>
        <p:nvSpPr>
          <p:cNvPr id="166" name="Rectangle 165">
            <a:extLst>
              <a:ext uri="{FF2B5EF4-FFF2-40B4-BE49-F238E27FC236}">
                <a16:creationId xmlns:a16="http://schemas.microsoft.com/office/drawing/2014/main" id="{8E6A4EA9-2FDC-4F4C-9E00-308C19552F55}"/>
              </a:ext>
            </a:extLst>
          </p:cNvPr>
          <p:cNvSpPr/>
          <p:nvPr/>
        </p:nvSpPr>
        <p:spPr>
          <a:xfrm>
            <a:off x="1359145" y="1456868"/>
            <a:ext cx="1291443" cy="511123"/>
          </a:xfrm>
          <a:prstGeom prst="rect">
            <a:avLst/>
          </a:prstGeom>
          <a:solidFill>
            <a:srgbClr val="F200C4"/>
          </a:solidFill>
          <a:ln w="9525" cap="rnd" cmpd="sng" algn="ctr">
            <a:noFill/>
            <a:prstDash val="solid"/>
            <a:round/>
            <a:headEnd type="none" w="med" len="med"/>
            <a:tailEnd type="none" w="med" len="med"/>
          </a:ln>
          <a:effectLst/>
          <a:extLst>
            <a:ext uri="{91240B29-F687-4F45-9708-019B960494DF}">
              <a14:hiddenLine xmlns:a14="http://schemas.microsoft.com/office/drawing/2010/main" w="9525" cap="rnd" cmpd="sng" algn="ctr">
                <a:solidFill>
                  <a:schemeClr val="accent1"/>
                </a:solidFill>
                <a:prstDash val="solid"/>
                <a:round/>
                <a:headEnd type="none" w="med" len="med"/>
                <a:tailEnd type="none" w="med" len="med"/>
              </a14:hiddenLine>
            </a:ext>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a:ln>
                  <a:noFill/>
                </a:ln>
                <a:solidFill>
                  <a:srgbClr val="FFFFFF"/>
                </a:solidFill>
                <a:effectLst/>
                <a:uLnTx/>
                <a:uFillTx/>
                <a:latin typeface="Arial"/>
                <a:ea typeface="+mn-ea"/>
                <a:cs typeface="Arial"/>
              </a:rPr>
              <a:t>Experience services</a:t>
            </a:r>
          </a:p>
        </p:txBody>
      </p:sp>
      <p:sp>
        <p:nvSpPr>
          <p:cNvPr id="239" name="Rectangle 238">
            <a:extLst>
              <a:ext uri="{FF2B5EF4-FFF2-40B4-BE49-F238E27FC236}">
                <a16:creationId xmlns:a16="http://schemas.microsoft.com/office/drawing/2014/main" id="{8E6A4EA9-2FDC-4F4C-9E00-308C19552F55}"/>
              </a:ext>
            </a:extLst>
          </p:cNvPr>
          <p:cNvSpPr/>
          <p:nvPr/>
        </p:nvSpPr>
        <p:spPr>
          <a:xfrm>
            <a:off x="2694261" y="1456868"/>
            <a:ext cx="1291441" cy="511123"/>
          </a:xfrm>
          <a:prstGeom prst="rect">
            <a:avLst/>
          </a:prstGeom>
          <a:solidFill>
            <a:srgbClr val="F200C4"/>
          </a:solidFill>
          <a:ln w="9525" cap="rnd" cmpd="sng" algn="ctr">
            <a:noFill/>
            <a:prstDash val="solid"/>
            <a:round/>
            <a:headEnd type="none" w="med" len="med"/>
            <a:tailEnd type="none" w="med" len="med"/>
          </a:ln>
          <a:effectLst/>
          <a:extLst>
            <a:ext uri="{91240B29-F687-4F45-9708-019B960494DF}">
              <a14:hiddenLine xmlns:a14="http://schemas.microsoft.com/office/drawing/2010/main" w="9525" cap="rnd" cmpd="sng" algn="ctr">
                <a:solidFill>
                  <a:schemeClr val="accent1"/>
                </a:solidFill>
                <a:prstDash val="solid"/>
                <a:round/>
                <a:headEnd type="none" w="med" len="med"/>
                <a:tailEnd type="none" w="med" len="med"/>
              </a14:hiddenLine>
            </a:ext>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a:ln>
                  <a:noFill/>
                </a:ln>
                <a:solidFill>
                  <a:srgbClr val="FFFFFF"/>
                </a:solidFill>
                <a:effectLst/>
                <a:uLnTx/>
                <a:uFillTx/>
                <a:latin typeface="Arial"/>
                <a:ea typeface="+mn-ea"/>
                <a:cs typeface="Arial"/>
              </a:rPr>
              <a:t>Business services</a:t>
            </a:r>
          </a:p>
        </p:txBody>
      </p:sp>
      <p:sp>
        <p:nvSpPr>
          <p:cNvPr id="245" name="Rectangle 244">
            <a:extLst>
              <a:ext uri="{FF2B5EF4-FFF2-40B4-BE49-F238E27FC236}">
                <a16:creationId xmlns:a16="http://schemas.microsoft.com/office/drawing/2014/main" id="{8E6A4EA9-2FDC-4F4C-9E00-308C19552F55}"/>
              </a:ext>
            </a:extLst>
          </p:cNvPr>
          <p:cNvSpPr/>
          <p:nvPr/>
        </p:nvSpPr>
        <p:spPr>
          <a:xfrm>
            <a:off x="1359147" y="2013711"/>
            <a:ext cx="623885" cy="511123"/>
          </a:xfrm>
          <a:prstGeom prst="rect">
            <a:avLst/>
          </a:prstGeom>
          <a:solidFill>
            <a:srgbClr val="F200C4"/>
          </a:solidFill>
          <a:ln w="9525" cap="rnd" cmpd="sng" algn="ctr">
            <a:noFill/>
            <a:prstDash val="solid"/>
            <a:round/>
            <a:headEnd type="none" w="med" len="med"/>
            <a:tailEnd type="none" w="med" len="med"/>
          </a:ln>
          <a:effectLst/>
          <a:extLst>
            <a:ext uri="{91240B29-F687-4F45-9708-019B960494DF}">
              <a14:hiddenLine xmlns:a14="http://schemas.microsoft.com/office/drawing/2010/main" w="9525" cap="rnd" cmpd="sng" algn="ctr">
                <a:solidFill>
                  <a:schemeClr val="accent1"/>
                </a:solidFill>
                <a:prstDash val="solid"/>
                <a:round/>
                <a:headEnd type="none" w="med" len="med"/>
                <a:tailEnd type="none" w="med" len="med"/>
              </a14:hiddenLine>
            </a:ext>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a:ln>
                  <a:noFill/>
                </a:ln>
                <a:solidFill>
                  <a:srgbClr val="FFFFFF"/>
                </a:solidFill>
                <a:effectLst/>
                <a:uLnTx/>
                <a:uFillTx/>
                <a:latin typeface="Arial"/>
                <a:ea typeface="+mn-ea"/>
                <a:cs typeface="Arial"/>
              </a:rPr>
              <a:t>Channel orchestration</a:t>
            </a:r>
          </a:p>
        </p:txBody>
      </p:sp>
      <p:sp>
        <p:nvSpPr>
          <p:cNvPr id="246" name="Rectangle 245">
            <a:extLst>
              <a:ext uri="{FF2B5EF4-FFF2-40B4-BE49-F238E27FC236}">
                <a16:creationId xmlns:a16="http://schemas.microsoft.com/office/drawing/2014/main" id="{8E6A4EA9-2FDC-4F4C-9E00-308C19552F55}"/>
              </a:ext>
            </a:extLst>
          </p:cNvPr>
          <p:cNvSpPr/>
          <p:nvPr/>
        </p:nvSpPr>
        <p:spPr>
          <a:xfrm>
            <a:off x="2026704" y="2013711"/>
            <a:ext cx="623885" cy="511123"/>
          </a:xfrm>
          <a:prstGeom prst="rect">
            <a:avLst/>
          </a:prstGeom>
          <a:solidFill>
            <a:srgbClr val="F200C4"/>
          </a:solidFill>
          <a:ln w="9525" cap="rnd" cmpd="sng" algn="ctr">
            <a:noFill/>
            <a:prstDash val="solid"/>
            <a:round/>
            <a:headEnd type="none" w="med" len="med"/>
            <a:tailEnd type="none" w="med" len="med"/>
          </a:ln>
          <a:effectLst/>
          <a:extLst>
            <a:ext uri="{91240B29-F687-4F45-9708-019B960494DF}">
              <a14:hiddenLine xmlns:a14="http://schemas.microsoft.com/office/drawing/2010/main" w="9525" cap="rnd" cmpd="sng" algn="ctr">
                <a:solidFill>
                  <a:schemeClr val="accent1"/>
                </a:solidFill>
                <a:prstDash val="solid"/>
                <a:round/>
                <a:headEnd type="none" w="med" len="med"/>
                <a:tailEnd type="none" w="med" len="med"/>
              </a14:hiddenLine>
            </a:ext>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a:ln>
                  <a:noFill/>
                </a:ln>
                <a:solidFill>
                  <a:srgbClr val="FFFFFF"/>
                </a:solidFill>
                <a:effectLst/>
                <a:uLnTx/>
                <a:uFillTx/>
                <a:latin typeface="Arial"/>
                <a:ea typeface="+mn-ea"/>
                <a:cs typeface="Arial"/>
              </a:rPr>
              <a:t>Content management</a:t>
            </a:r>
          </a:p>
        </p:txBody>
      </p:sp>
      <p:sp>
        <p:nvSpPr>
          <p:cNvPr id="248" name="Rectangle 247">
            <a:extLst>
              <a:ext uri="{FF2B5EF4-FFF2-40B4-BE49-F238E27FC236}">
                <a16:creationId xmlns:a16="http://schemas.microsoft.com/office/drawing/2014/main" id="{8E6A4EA9-2FDC-4F4C-9E00-308C19552F55}"/>
              </a:ext>
            </a:extLst>
          </p:cNvPr>
          <p:cNvSpPr/>
          <p:nvPr/>
        </p:nvSpPr>
        <p:spPr>
          <a:xfrm>
            <a:off x="2694260" y="2013711"/>
            <a:ext cx="623885" cy="511123"/>
          </a:xfrm>
          <a:prstGeom prst="rect">
            <a:avLst/>
          </a:prstGeom>
          <a:solidFill>
            <a:srgbClr val="F200C4"/>
          </a:solidFill>
          <a:ln w="9525" cap="rnd" cmpd="sng" algn="ctr">
            <a:noFill/>
            <a:prstDash val="solid"/>
            <a:round/>
            <a:headEnd type="none" w="med" len="med"/>
            <a:tailEnd type="none" w="med" len="med"/>
          </a:ln>
          <a:effectLst/>
          <a:extLst>
            <a:ext uri="{91240B29-F687-4F45-9708-019B960494DF}">
              <a14:hiddenLine xmlns:a14="http://schemas.microsoft.com/office/drawing/2010/main" w="9525" cap="rnd" cmpd="sng" algn="ctr">
                <a:solidFill>
                  <a:schemeClr val="accent1"/>
                </a:solidFill>
                <a:prstDash val="solid"/>
                <a:round/>
                <a:headEnd type="none" w="med" len="med"/>
                <a:tailEnd type="none" w="med" len="med"/>
              </a14:hiddenLine>
            </a:ext>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a:ln>
                  <a:noFill/>
                </a:ln>
                <a:solidFill>
                  <a:srgbClr val="FFFFFF"/>
                </a:solidFill>
                <a:effectLst/>
                <a:uLnTx/>
                <a:uFillTx/>
                <a:latin typeface="Arial"/>
                <a:ea typeface="+mn-ea"/>
                <a:cs typeface="Arial"/>
              </a:rPr>
              <a:t>Digital personalization</a:t>
            </a:r>
          </a:p>
        </p:txBody>
      </p:sp>
      <p:sp>
        <p:nvSpPr>
          <p:cNvPr id="253" name="Rectangle 252">
            <a:extLst>
              <a:ext uri="{FF2B5EF4-FFF2-40B4-BE49-F238E27FC236}">
                <a16:creationId xmlns:a16="http://schemas.microsoft.com/office/drawing/2014/main" id="{8E6A4EA9-2FDC-4F4C-9E00-308C19552F55}"/>
              </a:ext>
            </a:extLst>
          </p:cNvPr>
          <p:cNvSpPr/>
          <p:nvPr/>
        </p:nvSpPr>
        <p:spPr>
          <a:xfrm>
            <a:off x="3361816" y="2013711"/>
            <a:ext cx="623885" cy="511123"/>
          </a:xfrm>
          <a:prstGeom prst="rect">
            <a:avLst/>
          </a:prstGeom>
          <a:solidFill>
            <a:srgbClr val="F200C4"/>
          </a:solidFill>
          <a:ln w="9525" cap="rnd" cmpd="sng" algn="ctr">
            <a:noFill/>
            <a:prstDash val="solid"/>
            <a:round/>
            <a:headEnd type="none" w="med" len="med"/>
            <a:tailEnd type="none" w="med" len="med"/>
          </a:ln>
          <a:effectLst/>
          <a:extLst>
            <a:ext uri="{91240B29-F687-4F45-9708-019B960494DF}">
              <a14:hiddenLine xmlns:a14="http://schemas.microsoft.com/office/drawing/2010/main" w="9525" cap="rnd" cmpd="sng" algn="ctr">
                <a:solidFill>
                  <a:schemeClr val="accent1"/>
                </a:solidFill>
                <a:prstDash val="solid"/>
                <a:round/>
                <a:headEnd type="none" w="med" len="med"/>
                <a:tailEnd type="none" w="med" len="med"/>
              </a14:hiddenLine>
            </a:ext>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a:ln>
                  <a:noFill/>
                </a:ln>
                <a:solidFill>
                  <a:srgbClr val="FFFFFF"/>
                </a:solidFill>
                <a:effectLst/>
                <a:uLnTx/>
                <a:uFillTx/>
                <a:latin typeface="Arial"/>
                <a:ea typeface="+mn-ea"/>
                <a:cs typeface="Arial"/>
              </a:rPr>
              <a:t>Preferences</a:t>
            </a:r>
            <a:br>
              <a:rPr kumimoji="0" lang="en-US" sz="700" b="0" i="0" u="none" strike="noStrike" kern="0" cap="none" spc="0" normalizeH="0" baseline="0" noProof="0">
                <a:ln>
                  <a:noFill/>
                </a:ln>
                <a:solidFill>
                  <a:srgbClr val="FFFFFF"/>
                </a:solidFill>
                <a:effectLst/>
                <a:uLnTx/>
                <a:uFillTx/>
                <a:latin typeface="Arial"/>
                <a:ea typeface="+mn-ea"/>
                <a:cs typeface="Arial"/>
              </a:rPr>
            </a:br>
            <a:r>
              <a:rPr kumimoji="0" lang="en-US" sz="700" b="0" i="0" u="none" strike="noStrike" kern="0" cap="none" spc="0" normalizeH="0" baseline="0" noProof="0">
                <a:ln>
                  <a:noFill/>
                </a:ln>
                <a:solidFill>
                  <a:srgbClr val="FFFFFF"/>
                </a:solidFill>
                <a:effectLst/>
                <a:uLnTx/>
                <a:uFillTx/>
                <a:latin typeface="Arial"/>
                <a:ea typeface="+mn-ea"/>
                <a:cs typeface="Arial"/>
              </a:rPr>
              <a:t>&amp; configuration</a:t>
            </a:r>
          </a:p>
        </p:txBody>
      </p:sp>
      <p:sp>
        <p:nvSpPr>
          <p:cNvPr id="12" name="Rectangle 11">
            <a:extLst>
              <a:ext uri="{FF2B5EF4-FFF2-40B4-BE49-F238E27FC236}">
                <a16:creationId xmlns:a16="http://schemas.microsoft.com/office/drawing/2014/main" id="{2B5D24DD-10E8-47F9-850A-8F4BD2DB6223}"/>
              </a:ext>
            </a:extLst>
          </p:cNvPr>
          <p:cNvSpPr/>
          <p:nvPr/>
        </p:nvSpPr>
        <p:spPr>
          <a:xfrm>
            <a:off x="1277480" y="2661341"/>
            <a:ext cx="6923056" cy="1370732"/>
          </a:xfrm>
          <a:prstGeom prst="rect">
            <a:avLst/>
          </a:prstGeom>
          <a:solidFill>
            <a:srgbClr val="6B80FF"/>
          </a:solidFill>
          <a:ln w="38100" cap="rnd" cmpd="sng" algn="ctr">
            <a:noFill/>
            <a:prstDash val="solid"/>
            <a:round/>
            <a:headEnd type="none" w="med" len="med"/>
            <a:tailEnd type="none" w="med" len="med"/>
          </a:ln>
          <a:effectLst/>
          <a:extLst>
            <a:ext uri="{91240B29-F687-4F45-9708-019B960494DF}">
              <a14:hiddenLine xmlns:a14="http://schemas.microsoft.com/office/drawing/2010/main" w="38100" cap="rnd" cmpd="sng" algn="ctr">
                <a:solidFill>
                  <a:srgbClr val="29BA74"/>
                </a:solidFill>
                <a:prstDash val="solid"/>
                <a:round/>
                <a:headEnd type="none" w="med" len="med"/>
                <a:tailEnd type="none" w="med" len="med"/>
              </a14:hiddenLine>
            </a:ext>
          </a:extLst>
        </p:spPr>
        <p:txBody>
          <a:bodyPr rot="0" spcFirstLastPara="0" vertOverflow="overflow" horzOverflow="overflow" vert="horz" wrap="square" lIns="82296" tIns="41148" rIns="82296" bIns="41148"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prstClr val="white"/>
              </a:solidFill>
              <a:effectLst/>
              <a:uLnTx/>
              <a:uFillTx/>
              <a:latin typeface="Arial"/>
              <a:ea typeface="+mn-ea"/>
              <a:cs typeface="Arial"/>
            </a:endParaRPr>
          </a:p>
        </p:txBody>
      </p:sp>
      <p:sp>
        <p:nvSpPr>
          <p:cNvPr id="186" name="Rectangle 185">
            <a:extLst>
              <a:ext uri="{FF2B5EF4-FFF2-40B4-BE49-F238E27FC236}">
                <a16:creationId xmlns:a16="http://schemas.microsoft.com/office/drawing/2014/main" id="{DACF936C-2EEE-4951-A2D9-929C3F5913EE}"/>
              </a:ext>
            </a:extLst>
          </p:cNvPr>
          <p:cNvSpPr/>
          <p:nvPr/>
        </p:nvSpPr>
        <p:spPr>
          <a:xfrm>
            <a:off x="6830567" y="2797907"/>
            <a:ext cx="1341220" cy="1097599"/>
          </a:xfrm>
          <a:prstGeom prst="rect">
            <a:avLst/>
          </a:prstGeom>
          <a:noFill/>
          <a:ln w="9525" cap="rnd" cmpd="sng" algn="ctr">
            <a:solidFill>
              <a:schemeClr val="bg1"/>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a:ln>
                  <a:noFill/>
                </a:ln>
                <a:solidFill>
                  <a:prstClr val="white"/>
                </a:solidFill>
                <a:effectLst/>
                <a:uLnTx/>
                <a:uFillTx/>
                <a:latin typeface="Arial"/>
                <a:ea typeface="+mn-ea"/>
                <a:cs typeface="Arial"/>
              </a:rPr>
              <a:t>GridDataMarket</a:t>
            </a:r>
          </a:p>
        </p:txBody>
      </p:sp>
      <p:sp>
        <p:nvSpPr>
          <p:cNvPr id="187" name="Rectangle 186">
            <a:extLst>
              <a:ext uri="{FF2B5EF4-FFF2-40B4-BE49-F238E27FC236}">
                <a16:creationId xmlns:a16="http://schemas.microsoft.com/office/drawing/2014/main" id="{AAD3E5E8-4704-4ACA-B505-85F72A0C6346}"/>
              </a:ext>
            </a:extLst>
          </p:cNvPr>
          <p:cNvSpPr/>
          <p:nvPr/>
        </p:nvSpPr>
        <p:spPr>
          <a:xfrm>
            <a:off x="4068399" y="2797908"/>
            <a:ext cx="1341220" cy="1088941"/>
          </a:xfrm>
          <a:prstGeom prst="rect">
            <a:avLst/>
          </a:prstGeom>
          <a:noFill/>
          <a:ln w="9525" cap="rnd" cmpd="sng" algn="ctr">
            <a:solidFill>
              <a:schemeClr val="bg1"/>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a:ln>
                  <a:noFill/>
                </a:ln>
                <a:solidFill>
                  <a:prstClr val="white"/>
                </a:solidFill>
                <a:effectLst/>
                <a:uLnTx/>
                <a:uFillTx/>
                <a:latin typeface="Arial"/>
                <a:ea typeface="+mn-ea"/>
                <a:cs typeface="Arial"/>
              </a:rPr>
              <a:t>GridDataManage</a:t>
            </a:r>
          </a:p>
        </p:txBody>
      </p:sp>
      <p:sp>
        <p:nvSpPr>
          <p:cNvPr id="255" name="Rectangle 254">
            <a:extLst>
              <a:ext uri="{FF2B5EF4-FFF2-40B4-BE49-F238E27FC236}">
                <a16:creationId xmlns:a16="http://schemas.microsoft.com/office/drawing/2014/main" id="{6C26D3D6-0128-42A1-AF2D-92677348D8B1}"/>
              </a:ext>
            </a:extLst>
          </p:cNvPr>
          <p:cNvSpPr/>
          <p:nvPr/>
        </p:nvSpPr>
        <p:spPr>
          <a:xfrm>
            <a:off x="2687315" y="2797907"/>
            <a:ext cx="1341220" cy="1097599"/>
          </a:xfrm>
          <a:prstGeom prst="rect">
            <a:avLst/>
          </a:prstGeom>
          <a:noFill/>
          <a:ln w="9525" cap="rnd" cmpd="sng" algn="ctr">
            <a:solidFill>
              <a:schemeClr val="bg1"/>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a:ln>
                  <a:noFill/>
                </a:ln>
                <a:solidFill>
                  <a:prstClr val="white"/>
                </a:solidFill>
                <a:effectLst/>
                <a:uLnTx/>
                <a:uFillTx/>
                <a:latin typeface="Arial"/>
                <a:ea typeface="+mn-ea"/>
                <a:cs typeface="Arial"/>
              </a:rPr>
              <a:t>GridDataAssets</a:t>
            </a:r>
          </a:p>
        </p:txBody>
      </p:sp>
      <p:sp>
        <p:nvSpPr>
          <p:cNvPr id="257" name="Rectangle 256">
            <a:extLst>
              <a:ext uri="{FF2B5EF4-FFF2-40B4-BE49-F238E27FC236}">
                <a16:creationId xmlns:a16="http://schemas.microsoft.com/office/drawing/2014/main" id="{6C26D3D6-0128-42A1-AF2D-92677348D8B1}"/>
              </a:ext>
            </a:extLst>
          </p:cNvPr>
          <p:cNvSpPr/>
          <p:nvPr/>
        </p:nvSpPr>
        <p:spPr>
          <a:xfrm>
            <a:off x="5449483" y="2797907"/>
            <a:ext cx="1341220" cy="1097599"/>
          </a:xfrm>
          <a:prstGeom prst="rect">
            <a:avLst/>
          </a:prstGeom>
          <a:noFill/>
          <a:ln w="9525" cap="rnd" cmpd="sng" algn="ctr">
            <a:solidFill>
              <a:schemeClr val="bg1"/>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a:ln>
                  <a:noFill/>
                </a:ln>
                <a:solidFill>
                  <a:prstClr val="white"/>
                </a:solidFill>
                <a:effectLst/>
                <a:uLnTx/>
                <a:uFillTx/>
                <a:latin typeface="Arial"/>
                <a:ea typeface="+mn-ea"/>
                <a:cs typeface="Arial"/>
              </a:rPr>
              <a:t>GridDataOps</a:t>
            </a:r>
          </a:p>
        </p:txBody>
      </p:sp>
      <p:sp>
        <p:nvSpPr>
          <p:cNvPr id="185" name="Rectangle 184">
            <a:extLst>
              <a:ext uri="{FF2B5EF4-FFF2-40B4-BE49-F238E27FC236}">
                <a16:creationId xmlns:a16="http://schemas.microsoft.com/office/drawing/2014/main" id="{6C26D3D6-0128-42A1-AF2D-92677348D8B1}"/>
              </a:ext>
            </a:extLst>
          </p:cNvPr>
          <p:cNvSpPr/>
          <p:nvPr/>
        </p:nvSpPr>
        <p:spPr>
          <a:xfrm>
            <a:off x="1306231" y="2797907"/>
            <a:ext cx="1341220" cy="1097599"/>
          </a:xfrm>
          <a:prstGeom prst="rect">
            <a:avLst/>
          </a:prstGeom>
          <a:noFill/>
          <a:ln w="9525" cap="rnd" cmpd="sng" algn="ctr">
            <a:solidFill>
              <a:schemeClr val="bg1"/>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a:ln>
                  <a:noFill/>
                </a:ln>
                <a:solidFill>
                  <a:prstClr val="white"/>
                </a:solidFill>
                <a:effectLst/>
                <a:uLnTx/>
                <a:uFillTx/>
                <a:latin typeface="Arial"/>
                <a:ea typeface="+mn-ea"/>
                <a:cs typeface="Arial"/>
              </a:rPr>
              <a:t>GridInsights</a:t>
            </a:r>
          </a:p>
        </p:txBody>
      </p:sp>
      <p:sp>
        <p:nvSpPr>
          <p:cNvPr id="259" name="Rectangle 258">
            <a:extLst>
              <a:ext uri="{FF2B5EF4-FFF2-40B4-BE49-F238E27FC236}">
                <a16:creationId xmlns:a16="http://schemas.microsoft.com/office/drawing/2014/main" id="{D3E016E6-A1AA-4809-A733-3DC5125A8A1F}"/>
              </a:ext>
            </a:extLst>
          </p:cNvPr>
          <p:cNvSpPr/>
          <p:nvPr/>
        </p:nvSpPr>
        <p:spPr>
          <a:xfrm>
            <a:off x="1357112" y="2998315"/>
            <a:ext cx="599797" cy="250008"/>
          </a:xfrm>
          <a:prstGeom prst="rect">
            <a:avLst/>
          </a:prstGeom>
          <a:solidFill>
            <a:srgbClr val="9BA9FF"/>
          </a:solidFill>
          <a:ln w="9525" cap="rnd" cmpd="sng" algn="ctr">
            <a:noFill/>
            <a:prstDash val="solid"/>
            <a:round/>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a:ln>
                  <a:noFill/>
                </a:ln>
                <a:solidFill>
                  <a:srgbClr val="FFFFFF"/>
                </a:solidFill>
                <a:effectLst/>
                <a:uLnTx/>
                <a:uFillTx/>
                <a:latin typeface="Arial"/>
                <a:ea typeface="+mn-ea"/>
                <a:cs typeface="Arial"/>
              </a:rPr>
              <a:t>Analytic Sandbox</a:t>
            </a:r>
          </a:p>
        </p:txBody>
      </p:sp>
      <p:sp>
        <p:nvSpPr>
          <p:cNvPr id="261" name="Rectangle 260">
            <a:extLst>
              <a:ext uri="{FF2B5EF4-FFF2-40B4-BE49-F238E27FC236}">
                <a16:creationId xmlns:a16="http://schemas.microsoft.com/office/drawing/2014/main" id="{D3E016E6-A1AA-4809-A733-3DC5125A8A1F}"/>
              </a:ext>
            </a:extLst>
          </p:cNvPr>
          <p:cNvSpPr/>
          <p:nvPr/>
        </p:nvSpPr>
        <p:spPr>
          <a:xfrm>
            <a:off x="1996774" y="2998315"/>
            <a:ext cx="599797" cy="250008"/>
          </a:xfrm>
          <a:prstGeom prst="rect">
            <a:avLst/>
          </a:prstGeom>
          <a:solidFill>
            <a:srgbClr val="9BA9FF"/>
          </a:solidFill>
          <a:ln w="9525" cap="rnd" cmpd="sng" algn="ctr">
            <a:noFill/>
            <a:prstDash val="solid"/>
            <a:round/>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a:ln>
                  <a:noFill/>
                </a:ln>
                <a:solidFill>
                  <a:srgbClr val="FFFFFF"/>
                </a:solidFill>
                <a:effectLst/>
                <a:uLnTx/>
                <a:uFillTx/>
                <a:latin typeface="Arial"/>
                <a:ea typeface="+mn-ea"/>
                <a:cs typeface="Arial"/>
              </a:rPr>
              <a:t>AI/ML model libraries</a:t>
            </a:r>
          </a:p>
        </p:txBody>
      </p:sp>
      <p:sp>
        <p:nvSpPr>
          <p:cNvPr id="262" name="Rectangle 261">
            <a:extLst>
              <a:ext uri="{FF2B5EF4-FFF2-40B4-BE49-F238E27FC236}">
                <a16:creationId xmlns:a16="http://schemas.microsoft.com/office/drawing/2014/main" id="{D3E016E6-A1AA-4809-A733-3DC5125A8A1F}"/>
              </a:ext>
            </a:extLst>
          </p:cNvPr>
          <p:cNvSpPr/>
          <p:nvPr/>
        </p:nvSpPr>
        <p:spPr>
          <a:xfrm>
            <a:off x="1357112" y="3294043"/>
            <a:ext cx="599797" cy="250008"/>
          </a:xfrm>
          <a:prstGeom prst="rect">
            <a:avLst/>
          </a:prstGeom>
          <a:solidFill>
            <a:srgbClr val="9BA9FF"/>
          </a:solidFill>
          <a:ln w="9525" cap="rnd" cmpd="sng" algn="ctr">
            <a:noFill/>
            <a:prstDash val="solid"/>
            <a:round/>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a:ln>
                  <a:noFill/>
                </a:ln>
                <a:solidFill>
                  <a:srgbClr val="FFFFFF"/>
                </a:solidFill>
                <a:effectLst/>
                <a:uLnTx/>
                <a:uFillTx/>
                <a:latin typeface="Arial"/>
                <a:ea typeface="+mn-ea"/>
                <a:cs typeface="Arial"/>
              </a:rPr>
              <a:t>DS/DE Workbench</a:t>
            </a:r>
          </a:p>
        </p:txBody>
      </p:sp>
      <p:sp>
        <p:nvSpPr>
          <p:cNvPr id="263" name="Rectangle 262">
            <a:extLst>
              <a:ext uri="{FF2B5EF4-FFF2-40B4-BE49-F238E27FC236}">
                <a16:creationId xmlns:a16="http://schemas.microsoft.com/office/drawing/2014/main" id="{D3E016E6-A1AA-4809-A733-3DC5125A8A1F}"/>
              </a:ext>
            </a:extLst>
          </p:cNvPr>
          <p:cNvSpPr/>
          <p:nvPr/>
        </p:nvSpPr>
        <p:spPr>
          <a:xfrm>
            <a:off x="1996774" y="3294043"/>
            <a:ext cx="599797" cy="250008"/>
          </a:xfrm>
          <a:prstGeom prst="rect">
            <a:avLst/>
          </a:prstGeom>
          <a:solidFill>
            <a:srgbClr val="9BA9FF"/>
          </a:solidFill>
          <a:ln w="9525" cap="rnd" cmpd="sng" algn="ctr">
            <a:noFill/>
            <a:prstDash val="solid"/>
            <a:round/>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a:ln>
                  <a:noFill/>
                </a:ln>
                <a:solidFill>
                  <a:srgbClr val="FFFFFF"/>
                </a:solidFill>
                <a:effectLst/>
                <a:uLnTx/>
                <a:uFillTx/>
                <a:latin typeface="Arial"/>
                <a:ea typeface="+mn-ea"/>
                <a:cs typeface="Arial"/>
              </a:rPr>
              <a:t>Self-service data prep</a:t>
            </a:r>
          </a:p>
        </p:txBody>
      </p:sp>
      <p:sp>
        <p:nvSpPr>
          <p:cNvPr id="264" name="Rectangle 263">
            <a:extLst>
              <a:ext uri="{FF2B5EF4-FFF2-40B4-BE49-F238E27FC236}">
                <a16:creationId xmlns:a16="http://schemas.microsoft.com/office/drawing/2014/main" id="{D3E016E6-A1AA-4809-A733-3DC5125A8A1F}"/>
              </a:ext>
            </a:extLst>
          </p:cNvPr>
          <p:cNvSpPr/>
          <p:nvPr/>
        </p:nvSpPr>
        <p:spPr>
          <a:xfrm>
            <a:off x="1357112" y="3589772"/>
            <a:ext cx="599797" cy="250008"/>
          </a:xfrm>
          <a:prstGeom prst="rect">
            <a:avLst/>
          </a:prstGeom>
          <a:solidFill>
            <a:srgbClr val="9BA9FF"/>
          </a:solidFill>
          <a:ln w="9525" cap="rnd" cmpd="sng" algn="ctr">
            <a:noFill/>
            <a:prstDash val="solid"/>
            <a:round/>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a:ln>
                  <a:noFill/>
                </a:ln>
                <a:solidFill>
                  <a:srgbClr val="FFFFFF"/>
                </a:solidFill>
                <a:effectLst/>
                <a:uLnTx/>
                <a:uFillTx/>
                <a:latin typeface="Arial"/>
                <a:ea typeface="+mn-ea"/>
                <a:cs typeface="Arial"/>
              </a:rPr>
              <a:t>Business Intelligence</a:t>
            </a:r>
          </a:p>
        </p:txBody>
      </p:sp>
      <p:sp>
        <p:nvSpPr>
          <p:cNvPr id="265" name="Rectangle 264">
            <a:extLst>
              <a:ext uri="{FF2B5EF4-FFF2-40B4-BE49-F238E27FC236}">
                <a16:creationId xmlns:a16="http://schemas.microsoft.com/office/drawing/2014/main" id="{D3E016E6-A1AA-4809-A733-3DC5125A8A1F}"/>
              </a:ext>
            </a:extLst>
          </p:cNvPr>
          <p:cNvSpPr/>
          <p:nvPr/>
        </p:nvSpPr>
        <p:spPr>
          <a:xfrm>
            <a:off x="1996774" y="3589772"/>
            <a:ext cx="599797" cy="250008"/>
          </a:xfrm>
          <a:prstGeom prst="rect">
            <a:avLst/>
          </a:prstGeom>
          <a:solidFill>
            <a:srgbClr val="9BA9FF"/>
          </a:solidFill>
          <a:ln w="9525" cap="rnd" cmpd="sng" algn="ctr">
            <a:noFill/>
            <a:prstDash val="solid"/>
            <a:round/>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a:ln>
                  <a:noFill/>
                </a:ln>
                <a:solidFill>
                  <a:srgbClr val="FFFFFF"/>
                </a:solidFill>
                <a:effectLst/>
                <a:uLnTx/>
                <a:uFillTx/>
                <a:latin typeface="Arial"/>
                <a:ea typeface="+mn-ea"/>
                <a:cs typeface="Arial"/>
              </a:rPr>
              <a:t>AI/MLToolkits</a:t>
            </a:r>
          </a:p>
        </p:txBody>
      </p:sp>
      <p:sp>
        <p:nvSpPr>
          <p:cNvPr id="274" name="Rectangle 273">
            <a:extLst>
              <a:ext uri="{FF2B5EF4-FFF2-40B4-BE49-F238E27FC236}">
                <a16:creationId xmlns:a16="http://schemas.microsoft.com/office/drawing/2014/main" id="{D3E016E6-A1AA-4809-A733-3DC5125A8A1F}"/>
              </a:ext>
            </a:extLst>
          </p:cNvPr>
          <p:cNvSpPr/>
          <p:nvPr/>
        </p:nvSpPr>
        <p:spPr>
          <a:xfrm>
            <a:off x="2738196" y="2998315"/>
            <a:ext cx="599797" cy="397872"/>
          </a:xfrm>
          <a:prstGeom prst="rect">
            <a:avLst/>
          </a:prstGeom>
          <a:solidFill>
            <a:srgbClr val="9BA9FF"/>
          </a:solidFill>
          <a:ln w="9525" cap="rnd" cmpd="sng" algn="ctr">
            <a:noFill/>
            <a:prstDash val="solid"/>
            <a:round/>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a:ln>
                  <a:noFill/>
                </a:ln>
                <a:solidFill>
                  <a:srgbClr val="FFFFFF"/>
                </a:solidFill>
                <a:effectLst/>
                <a:uLnTx/>
                <a:uFillTx/>
                <a:latin typeface="Arial"/>
                <a:ea typeface="+mn-ea"/>
                <a:cs typeface="Arial"/>
              </a:rPr>
              <a:t>Data Models</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a:ln>
                  <a:noFill/>
                </a:ln>
                <a:solidFill>
                  <a:srgbClr val="FFFFFF"/>
                </a:solidFill>
                <a:effectLst/>
                <a:uLnTx/>
                <a:uFillTx/>
                <a:latin typeface="Arial"/>
                <a:ea typeface="+mn-ea"/>
                <a:cs typeface="Arial"/>
              </a:rPr>
              <a:t>Schemas</a:t>
            </a:r>
          </a:p>
        </p:txBody>
      </p:sp>
      <p:sp>
        <p:nvSpPr>
          <p:cNvPr id="275" name="Rectangle 274">
            <a:extLst>
              <a:ext uri="{FF2B5EF4-FFF2-40B4-BE49-F238E27FC236}">
                <a16:creationId xmlns:a16="http://schemas.microsoft.com/office/drawing/2014/main" id="{D3E016E6-A1AA-4809-A733-3DC5125A8A1F}"/>
              </a:ext>
            </a:extLst>
          </p:cNvPr>
          <p:cNvSpPr/>
          <p:nvPr/>
        </p:nvSpPr>
        <p:spPr>
          <a:xfrm>
            <a:off x="3377856" y="2998315"/>
            <a:ext cx="599797" cy="841464"/>
          </a:xfrm>
          <a:prstGeom prst="rect">
            <a:avLst/>
          </a:prstGeom>
          <a:solidFill>
            <a:srgbClr val="9BA9FF"/>
          </a:solidFill>
          <a:ln w="9525" cap="rnd" cmpd="sng" algn="ctr">
            <a:noFill/>
            <a:prstDash val="solid"/>
            <a:round/>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a:ln>
                  <a:noFill/>
                </a:ln>
                <a:solidFill>
                  <a:srgbClr val="FFFFFF"/>
                </a:solidFill>
                <a:effectLst/>
                <a:uLnTx/>
                <a:uFillTx/>
                <a:latin typeface="Arial"/>
                <a:ea typeface="+mn-ea"/>
                <a:cs typeface="Arial"/>
              </a:rPr>
              <a:t>Domain Data Products</a:t>
            </a:r>
          </a:p>
        </p:txBody>
      </p:sp>
      <p:sp>
        <p:nvSpPr>
          <p:cNvPr id="276" name="Rectangle 275">
            <a:extLst>
              <a:ext uri="{FF2B5EF4-FFF2-40B4-BE49-F238E27FC236}">
                <a16:creationId xmlns:a16="http://schemas.microsoft.com/office/drawing/2014/main" id="{D3E016E6-A1AA-4809-A733-3DC5125A8A1F}"/>
              </a:ext>
            </a:extLst>
          </p:cNvPr>
          <p:cNvSpPr/>
          <p:nvPr/>
        </p:nvSpPr>
        <p:spPr>
          <a:xfrm>
            <a:off x="2738196" y="3441907"/>
            <a:ext cx="599797" cy="397872"/>
          </a:xfrm>
          <a:prstGeom prst="rect">
            <a:avLst/>
          </a:prstGeom>
          <a:solidFill>
            <a:srgbClr val="9BA9FF"/>
          </a:solidFill>
          <a:ln w="9525" cap="rnd" cmpd="sng" algn="ctr">
            <a:noFill/>
            <a:prstDash val="solid"/>
            <a:round/>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a:ln>
                  <a:noFill/>
                </a:ln>
                <a:solidFill>
                  <a:srgbClr val="FFFFFF"/>
                </a:solidFill>
                <a:effectLst/>
                <a:uLnTx/>
                <a:uFillTx/>
                <a:latin typeface="Arial"/>
                <a:ea typeface="+mn-ea"/>
                <a:cs typeface="Arial"/>
              </a:rPr>
              <a:t>Transformation Pipelines</a:t>
            </a:r>
          </a:p>
        </p:txBody>
      </p:sp>
      <p:sp>
        <p:nvSpPr>
          <p:cNvPr id="303" name="Rectangle 302">
            <a:extLst>
              <a:ext uri="{FF2B5EF4-FFF2-40B4-BE49-F238E27FC236}">
                <a16:creationId xmlns:a16="http://schemas.microsoft.com/office/drawing/2014/main" id="{D3E016E6-A1AA-4809-A733-3DC5125A8A1F}"/>
              </a:ext>
            </a:extLst>
          </p:cNvPr>
          <p:cNvSpPr/>
          <p:nvPr/>
        </p:nvSpPr>
        <p:spPr>
          <a:xfrm>
            <a:off x="4758942" y="3220111"/>
            <a:ext cx="599797" cy="176076"/>
          </a:xfrm>
          <a:prstGeom prst="rect">
            <a:avLst/>
          </a:prstGeom>
          <a:solidFill>
            <a:srgbClr val="9BA9FF"/>
          </a:solidFill>
          <a:ln w="9525" cap="rnd" cmpd="sng" algn="ctr">
            <a:noFill/>
            <a:prstDash val="solid"/>
            <a:round/>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a:ln>
                  <a:noFill/>
                </a:ln>
                <a:solidFill>
                  <a:srgbClr val="FFFFFF"/>
                </a:solidFill>
                <a:effectLst/>
                <a:uLnTx/>
                <a:uFillTx/>
                <a:latin typeface="Arial"/>
                <a:ea typeface="+mn-ea"/>
                <a:cs typeface="Arial"/>
              </a:rPr>
              <a:t>Data Quality</a:t>
            </a:r>
          </a:p>
        </p:txBody>
      </p:sp>
      <p:sp>
        <p:nvSpPr>
          <p:cNvPr id="305" name="Rectangle 304">
            <a:extLst>
              <a:ext uri="{FF2B5EF4-FFF2-40B4-BE49-F238E27FC236}">
                <a16:creationId xmlns:a16="http://schemas.microsoft.com/office/drawing/2014/main" id="{D3E016E6-A1AA-4809-A733-3DC5125A8A1F}"/>
              </a:ext>
            </a:extLst>
          </p:cNvPr>
          <p:cNvSpPr/>
          <p:nvPr/>
        </p:nvSpPr>
        <p:spPr>
          <a:xfrm>
            <a:off x="4758942" y="3441907"/>
            <a:ext cx="599797" cy="176076"/>
          </a:xfrm>
          <a:prstGeom prst="rect">
            <a:avLst/>
          </a:prstGeom>
          <a:solidFill>
            <a:srgbClr val="9BA9FF"/>
          </a:solidFill>
          <a:ln w="9525" cap="rnd" cmpd="sng" algn="ctr">
            <a:noFill/>
            <a:prstDash val="solid"/>
            <a:round/>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a:ln>
                  <a:noFill/>
                </a:ln>
                <a:solidFill>
                  <a:srgbClr val="FFFFFF"/>
                </a:solidFill>
                <a:effectLst/>
                <a:uLnTx/>
                <a:uFillTx/>
                <a:latin typeface="Arial"/>
                <a:ea typeface="+mn-ea"/>
                <a:cs typeface="Arial"/>
              </a:rPr>
              <a:t>Data Lineage</a:t>
            </a:r>
          </a:p>
        </p:txBody>
      </p:sp>
      <p:sp>
        <p:nvSpPr>
          <p:cNvPr id="307" name="Rectangle 306">
            <a:extLst>
              <a:ext uri="{FF2B5EF4-FFF2-40B4-BE49-F238E27FC236}">
                <a16:creationId xmlns:a16="http://schemas.microsoft.com/office/drawing/2014/main" id="{D3E016E6-A1AA-4809-A733-3DC5125A8A1F}"/>
              </a:ext>
            </a:extLst>
          </p:cNvPr>
          <p:cNvSpPr/>
          <p:nvPr/>
        </p:nvSpPr>
        <p:spPr>
          <a:xfrm>
            <a:off x="4758942" y="3663705"/>
            <a:ext cx="599797" cy="176076"/>
          </a:xfrm>
          <a:prstGeom prst="rect">
            <a:avLst/>
          </a:prstGeom>
          <a:solidFill>
            <a:srgbClr val="9BA9FF"/>
          </a:solidFill>
          <a:ln w="9525" cap="rnd" cmpd="sng" algn="ctr">
            <a:noFill/>
            <a:prstDash val="solid"/>
            <a:round/>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a:ln>
                  <a:noFill/>
                </a:ln>
                <a:solidFill>
                  <a:srgbClr val="FFFFFF"/>
                </a:solidFill>
                <a:effectLst/>
                <a:uLnTx/>
                <a:uFillTx/>
                <a:latin typeface="Arial"/>
                <a:ea typeface="+mn-ea"/>
                <a:cs typeface="Arial"/>
              </a:rPr>
              <a:t>Data Archiving</a:t>
            </a:r>
          </a:p>
        </p:txBody>
      </p:sp>
      <p:sp>
        <p:nvSpPr>
          <p:cNvPr id="308" name="Rectangle 307">
            <a:extLst>
              <a:ext uri="{FF2B5EF4-FFF2-40B4-BE49-F238E27FC236}">
                <a16:creationId xmlns:a16="http://schemas.microsoft.com/office/drawing/2014/main" id="{D3E016E6-A1AA-4809-A733-3DC5125A8A1F}"/>
              </a:ext>
            </a:extLst>
          </p:cNvPr>
          <p:cNvSpPr/>
          <p:nvPr/>
        </p:nvSpPr>
        <p:spPr>
          <a:xfrm>
            <a:off x="4758942" y="2998315"/>
            <a:ext cx="599797" cy="176076"/>
          </a:xfrm>
          <a:prstGeom prst="rect">
            <a:avLst/>
          </a:prstGeom>
          <a:solidFill>
            <a:srgbClr val="9BA9FF"/>
          </a:solidFill>
          <a:ln w="9525" cap="rnd" cmpd="sng" algn="ctr">
            <a:noFill/>
            <a:prstDash val="solid"/>
            <a:round/>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a:ln>
                  <a:noFill/>
                </a:ln>
                <a:solidFill>
                  <a:srgbClr val="FFFFFF"/>
                </a:solidFill>
                <a:effectLst/>
                <a:uLnTx/>
                <a:uFillTx/>
                <a:latin typeface="Arial"/>
                <a:ea typeface="+mn-ea"/>
                <a:cs typeface="Arial"/>
              </a:rPr>
              <a:t>Data Policies</a:t>
            </a:r>
          </a:p>
        </p:txBody>
      </p:sp>
      <p:sp>
        <p:nvSpPr>
          <p:cNvPr id="310" name="Rectangle 309">
            <a:extLst>
              <a:ext uri="{FF2B5EF4-FFF2-40B4-BE49-F238E27FC236}">
                <a16:creationId xmlns:a16="http://schemas.microsoft.com/office/drawing/2014/main" id="{D3E016E6-A1AA-4809-A733-3DC5125A8A1F}"/>
              </a:ext>
            </a:extLst>
          </p:cNvPr>
          <p:cNvSpPr/>
          <p:nvPr/>
        </p:nvSpPr>
        <p:spPr>
          <a:xfrm>
            <a:off x="4119280" y="2998315"/>
            <a:ext cx="599797" cy="250008"/>
          </a:xfrm>
          <a:prstGeom prst="rect">
            <a:avLst/>
          </a:prstGeom>
          <a:solidFill>
            <a:srgbClr val="9BA9FF"/>
          </a:solidFill>
          <a:ln w="9525" cap="rnd" cmpd="sng" algn="ctr">
            <a:noFill/>
            <a:prstDash val="solid"/>
            <a:round/>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a:ln>
                  <a:noFill/>
                </a:ln>
                <a:solidFill>
                  <a:srgbClr val="FFFFFF"/>
                </a:solidFill>
                <a:effectLst/>
                <a:uLnTx/>
                <a:uFillTx/>
                <a:latin typeface="Arial"/>
                <a:ea typeface="+mn-ea"/>
                <a:cs typeface="Arial"/>
              </a:rPr>
              <a:t>Data Compliance</a:t>
            </a:r>
          </a:p>
        </p:txBody>
      </p:sp>
      <p:sp>
        <p:nvSpPr>
          <p:cNvPr id="311" name="Rectangle 310">
            <a:extLst>
              <a:ext uri="{FF2B5EF4-FFF2-40B4-BE49-F238E27FC236}">
                <a16:creationId xmlns:a16="http://schemas.microsoft.com/office/drawing/2014/main" id="{D3E016E6-A1AA-4809-A733-3DC5125A8A1F}"/>
              </a:ext>
            </a:extLst>
          </p:cNvPr>
          <p:cNvSpPr/>
          <p:nvPr/>
        </p:nvSpPr>
        <p:spPr>
          <a:xfrm>
            <a:off x="4119280" y="3294043"/>
            <a:ext cx="599797" cy="250008"/>
          </a:xfrm>
          <a:prstGeom prst="rect">
            <a:avLst/>
          </a:prstGeom>
          <a:solidFill>
            <a:srgbClr val="9BA9FF"/>
          </a:solidFill>
          <a:ln w="9525" cap="rnd" cmpd="sng" algn="ctr">
            <a:noFill/>
            <a:prstDash val="solid"/>
            <a:round/>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a:ln>
                  <a:noFill/>
                </a:ln>
                <a:solidFill>
                  <a:srgbClr val="FFFFFF"/>
                </a:solidFill>
                <a:effectLst/>
                <a:uLnTx/>
                <a:uFillTx/>
                <a:latin typeface="Arial"/>
                <a:ea typeface="+mn-ea"/>
                <a:cs typeface="Arial"/>
              </a:rPr>
              <a:t>MDM</a:t>
            </a:r>
          </a:p>
        </p:txBody>
      </p:sp>
      <p:sp>
        <p:nvSpPr>
          <p:cNvPr id="312" name="Rectangle 311">
            <a:extLst>
              <a:ext uri="{FF2B5EF4-FFF2-40B4-BE49-F238E27FC236}">
                <a16:creationId xmlns:a16="http://schemas.microsoft.com/office/drawing/2014/main" id="{D3E016E6-A1AA-4809-A733-3DC5125A8A1F}"/>
              </a:ext>
            </a:extLst>
          </p:cNvPr>
          <p:cNvSpPr/>
          <p:nvPr/>
        </p:nvSpPr>
        <p:spPr>
          <a:xfrm>
            <a:off x="4119280" y="3589772"/>
            <a:ext cx="599797" cy="250008"/>
          </a:xfrm>
          <a:prstGeom prst="rect">
            <a:avLst/>
          </a:prstGeom>
          <a:solidFill>
            <a:srgbClr val="9BA9FF"/>
          </a:solidFill>
          <a:ln w="9525" cap="rnd" cmpd="sng" algn="ctr">
            <a:noFill/>
            <a:prstDash val="solid"/>
            <a:round/>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a:ln>
                  <a:noFill/>
                </a:ln>
                <a:solidFill>
                  <a:srgbClr val="FFFFFF"/>
                </a:solidFill>
                <a:effectLst/>
                <a:uLnTx/>
                <a:uFillTx/>
                <a:latin typeface="Arial"/>
                <a:ea typeface="+mn-ea"/>
                <a:cs typeface="Arial"/>
              </a:rPr>
              <a:t>Domain Decomposition</a:t>
            </a:r>
          </a:p>
        </p:txBody>
      </p:sp>
      <p:sp>
        <p:nvSpPr>
          <p:cNvPr id="313" name="Rectangle 312">
            <a:extLst>
              <a:ext uri="{FF2B5EF4-FFF2-40B4-BE49-F238E27FC236}">
                <a16:creationId xmlns:a16="http://schemas.microsoft.com/office/drawing/2014/main" id="{D3E016E6-A1AA-4809-A733-3DC5125A8A1F}"/>
              </a:ext>
            </a:extLst>
          </p:cNvPr>
          <p:cNvSpPr/>
          <p:nvPr/>
        </p:nvSpPr>
        <p:spPr>
          <a:xfrm>
            <a:off x="5500363" y="2998316"/>
            <a:ext cx="1239459" cy="131717"/>
          </a:xfrm>
          <a:prstGeom prst="rect">
            <a:avLst/>
          </a:prstGeom>
          <a:solidFill>
            <a:srgbClr val="9BA9FF"/>
          </a:solidFill>
          <a:ln w="9525" cap="rnd" cmpd="sng" algn="ctr">
            <a:noFill/>
            <a:prstDash val="solid"/>
            <a:round/>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a:ln>
                  <a:noFill/>
                </a:ln>
                <a:solidFill>
                  <a:srgbClr val="FFFFFF"/>
                </a:solidFill>
                <a:effectLst/>
                <a:uLnTx/>
                <a:uFillTx/>
                <a:latin typeface="Arial"/>
                <a:ea typeface="+mn-ea"/>
                <a:cs typeface="Arial"/>
              </a:rPr>
              <a:t>Data Versioning</a:t>
            </a:r>
          </a:p>
        </p:txBody>
      </p:sp>
      <p:sp>
        <p:nvSpPr>
          <p:cNvPr id="314" name="Rectangle 313">
            <a:extLst>
              <a:ext uri="{FF2B5EF4-FFF2-40B4-BE49-F238E27FC236}">
                <a16:creationId xmlns:a16="http://schemas.microsoft.com/office/drawing/2014/main" id="{D3E016E6-A1AA-4809-A733-3DC5125A8A1F}"/>
              </a:ext>
            </a:extLst>
          </p:cNvPr>
          <p:cNvSpPr/>
          <p:nvPr/>
        </p:nvSpPr>
        <p:spPr>
          <a:xfrm>
            <a:off x="5500363" y="3175754"/>
            <a:ext cx="1239459" cy="131717"/>
          </a:xfrm>
          <a:prstGeom prst="rect">
            <a:avLst/>
          </a:prstGeom>
          <a:solidFill>
            <a:srgbClr val="9BA9FF"/>
          </a:solidFill>
          <a:ln w="9525" cap="rnd" cmpd="sng" algn="ctr">
            <a:noFill/>
            <a:prstDash val="solid"/>
            <a:round/>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a:ln>
                  <a:noFill/>
                </a:ln>
                <a:solidFill>
                  <a:srgbClr val="FFFFFF"/>
                </a:solidFill>
                <a:effectLst/>
                <a:uLnTx/>
                <a:uFillTx/>
                <a:latin typeface="Arial"/>
                <a:ea typeface="+mn-ea"/>
                <a:cs typeface="Arial"/>
              </a:rPr>
              <a:t>Pipeline Automation</a:t>
            </a:r>
          </a:p>
        </p:txBody>
      </p:sp>
      <p:sp>
        <p:nvSpPr>
          <p:cNvPr id="315" name="Rectangle 314">
            <a:extLst>
              <a:ext uri="{FF2B5EF4-FFF2-40B4-BE49-F238E27FC236}">
                <a16:creationId xmlns:a16="http://schemas.microsoft.com/office/drawing/2014/main" id="{D3E016E6-A1AA-4809-A733-3DC5125A8A1F}"/>
              </a:ext>
            </a:extLst>
          </p:cNvPr>
          <p:cNvSpPr/>
          <p:nvPr/>
        </p:nvSpPr>
        <p:spPr>
          <a:xfrm>
            <a:off x="5500363" y="3353191"/>
            <a:ext cx="1239459" cy="131717"/>
          </a:xfrm>
          <a:prstGeom prst="rect">
            <a:avLst/>
          </a:prstGeom>
          <a:solidFill>
            <a:srgbClr val="9BA9FF"/>
          </a:solidFill>
          <a:ln w="9525" cap="rnd" cmpd="sng" algn="ctr">
            <a:noFill/>
            <a:prstDash val="solid"/>
            <a:round/>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a:ln>
                  <a:noFill/>
                </a:ln>
                <a:solidFill>
                  <a:srgbClr val="FFFFFF"/>
                </a:solidFill>
                <a:effectLst/>
                <a:uLnTx/>
                <a:uFillTx/>
                <a:latin typeface="Arial"/>
                <a:ea typeface="+mn-ea"/>
                <a:cs typeface="Arial"/>
              </a:rPr>
              <a:t>DQ Automation</a:t>
            </a:r>
          </a:p>
        </p:txBody>
      </p:sp>
      <p:sp>
        <p:nvSpPr>
          <p:cNvPr id="316" name="Rectangle 315">
            <a:extLst>
              <a:ext uri="{FF2B5EF4-FFF2-40B4-BE49-F238E27FC236}">
                <a16:creationId xmlns:a16="http://schemas.microsoft.com/office/drawing/2014/main" id="{D3E016E6-A1AA-4809-A733-3DC5125A8A1F}"/>
              </a:ext>
            </a:extLst>
          </p:cNvPr>
          <p:cNvSpPr/>
          <p:nvPr/>
        </p:nvSpPr>
        <p:spPr>
          <a:xfrm>
            <a:off x="5500363" y="3530628"/>
            <a:ext cx="1239459" cy="131717"/>
          </a:xfrm>
          <a:prstGeom prst="rect">
            <a:avLst/>
          </a:prstGeom>
          <a:solidFill>
            <a:srgbClr val="9BA9FF"/>
          </a:solidFill>
          <a:ln w="9525" cap="rnd" cmpd="sng" algn="ctr">
            <a:noFill/>
            <a:prstDash val="solid"/>
            <a:round/>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a:ln>
                  <a:noFill/>
                </a:ln>
                <a:solidFill>
                  <a:srgbClr val="FFFFFF"/>
                </a:solidFill>
                <a:effectLst/>
                <a:uLnTx/>
                <a:uFillTx/>
                <a:latin typeface="Arial"/>
                <a:ea typeface="+mn-ea"/>
                <a:cs typeface="Arial"/>
              </a:rPr>
              <a:t>Model Lifecycle</a:t>
            </a:r>
          </a:p>
        </p:txBody>
      </p:sp>
      <p:sp>
        <p:nvSpPr>
          <p:cNvPr id="317" name="Rectangle 316">
            <a:extLst>
              <a:ext uri="{FF2B5EF4-FFF2-40B4-BE49-F238E27FC236}">
                <a16:creationId xmlns:a16="http://schemas.microsoft.com/office/drawing/2014/main" id="{D3E016E6-A1AA-4809-A733-3DC5125A8A1F}"/>
              </a:ext>
            </a:extLst>
          </p:cNvPr>
          <p:cNvSpPr/>
          <p:nvPr/>
        </p:nvSpPr>
        <p:spPr>
          <a:xfrm>
            <a:off x="5500363" y="3708064"/>
            <a:ext cx="1239459" cy="131717"/>
          </a:xfrm>
          <a:prstGeom prst="rect">
            <a:avLst/>
          </a:prstGeom>
          <a:solidFill>
            <a:srgbClr val="9BA9FF"/>
          </a:solidFill>
          <a:ln w="9525" cap="rnd" cmpd="sng" algn="ctr">
            <a:noFill/>
            <a:prstDash val="solid"/>
            <a:round/>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a:ln>
                  <a:noFill/>
                </a:ln>
                <a:solidFill>
                  <a:srgbClr val="FFFFFF"/>
                </a:solidFill>
                <a:effectLst/>
                <a:uLnTx/>
                <a:uFillTx/>
                <a:latin typeface="Arial"/>
                <a:ea typeface="+mn-ea"/>
                <a:cs typeface="Arial"/>
              </a:rPr>
              <a:t>Data Orchestration</a:t>
            </a:r>
          </a:p>
        </p:txBody>
      </p:sp>
      <p:sp>
        <p:nvSpPr>
          <p:cNvPr id="325" name="Rectangle 324">
            <a:extLst>
              <a:ext uri="{FF2B5EF4-FFF2-40B4-BE49-F238E27FC236}">
                <a16:creationId xmlns:a16="http://schemas.microsoft.com/office/drawing/2014/main" id="{D3E016E6-A1AA-4809-A733-3DC5125A8A1F}"/>
              </a:ext>
            </a:extLst>
          </p:cNvPr>
          <p:cNvSpPr/>
          <p:nvPr/>
        </p:nvSpPr>
        <p:spPr>
          <a:xfrm>
            <a:off x="6881448" y="2998315"/>
            <a:ext cx="599797" cy="250008"/>
          </a:xfrm>
          <a:prstGeom prst="rect">
            <a:avLst/>
          </a:prstGeom>
          <a:solidFill>
            <a:srgbClr val="9BA9FF"/>
          </a:solidFill>
          <a:ln w="9525" cap="rnd" cmpd="sng" algn="ctr">
            <a:noFill/>
            <a:prstDash val="solid"/>
            <a:round/>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a:ln>
                  <a:noFill/>
                </a:ln>
                <a:solidFill>
                  <a:srgbClr val="FFFFFF"/>
                </a:solidFill>
                <a:effectLst/>
                <a:uLnTx/>
                <a:uFillTx/>
                <a:latin typeface="Arial"/>
                <a:ea typeface="+mn-ea"/>
                <a:cs typeface="Arial"/>
              </a:rPr>
              <a:t>Data Search</a:t>
            </a:r>
          </a:p>
        </p:txBody>
      </p:sp>
      <p:sp>
        <p:nvSpPr>
          <p:cNvPr id="326" name="Rectangle 325">
            <a:extLst>
              <a:ext uri="{FF2B5EF4-FFF2-40B4-BE49-F238E27FC236}">
                <a16:creationId xmlns:a16="http://schemas.microsoft.com/office/drawing/2014/main" id="{D3E016E6-A1AA-4809-A733-3DC5125A8A1F}"/>
              </a:ext>
            </a:extLst>
          </p:cNvPr>
          <p:cNvSpPr/>
          <p:nvPr/>
        </p:nvSpPr>
        <p:spPr>
          <a:xfrm>
            <a:off x="6881448" y="3294043"/>
            <a:ext cx="599797" cy="250008"/>
          </a:xfrm>
          <a:prstGeom prst="rect">
            <a:avLst/>
          </a:prstGeom>
          <a:solidFill>
            <a:srgbClr val="9BA9FF"/>
          </a:solidFill>
          <a:ln w="9525" cap="rnd" cmpd="sng" algn="ctr">
            <a:noFill/>
            <a:prstDash val="solid"/>
            <a:round/>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a:ln>
                  <a:noFill/>
                </a:ln>
                <a:solidFill>
                  <a:srgbClr val="FFFFFF"/>
                </a:solidFill>
                <a:effectLst/>
                <a:uLnTx/>
                <a:uFillTx/>
                <a:latin typeface="Arial"/>
                <a:ea typeface="+mn-ea"/>
                <a:cs typeface="Arial"/>
              </a:rPr>
              <a:t>DQ Metrics</a:t>
            </a:r>
          </a:p>
        </p:txBody>
      </p:sp>
      <p:sp>
        <p:nvSpPr>
          <p:cNvPr id="327" name="Rectangle 326">
            <a:extLst>
              <a:ext uri="{FF2B5EF4-FFF2-40B4-BE49-F238E27FC236}">
                <a16:creationId xmlns:a16="http://schemas.microsoft.com/office/drawing/2014/main" id="{D3E016E6-A1AA-4809-A733-3DC5125A8A1F}"/>
              </a:ext>
            </a:extLst>
          </p:cNvPr>
          <p:cNvSpPr/>
          <p:nvPr/>
        </p:nvSpPr>
        <p:spPr>
          <a:xfrm>
            <a:off x="6881448" y="3589772"/>
            <a:ext cx="599797" cy="250008"/>
          </a:xfrm>
          <a:prstGeom prst="rect">
            <a:avLst/>
          </a:prstGeom>
          <a:solidFill>
            <a:srgbClr val="9BA9FF"/>
          </a:solidFill>
          <a:ln w="9525" cap="rnd" cmpd="sng" algn="ctr">
            <a:noFill/>
            <a:prstDash val="solid"/>
            <a:round/>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a:ln>
                  <a:noFill/>
                </a:ln>
                <a:solidFill>
                  <a:srgbClr val="FFFFFF"/>
                </a:solidFill>
                <a:effectLst/>
                <a:uLnTx/>
                <a:uFillTx/>
                <a:latin typeface="Arial"/>
                <a:ea typeface="+mn-ea"/>
                <a:cs typeface="Arial"/>
              </a:rPr>
              <a:t>Data Access</a:t>
            </a:r>
          </a:p>
        </p:txBody>
      </p:sp>
      <p:sp>
        <p:nvSpPr>
          <p:cNvPr id="328" name="Rectangle 327">
            <a:extLst>
              <a:ext uri="{FF2B5EF4-FFF2-40B4-BE49-F238E27FC236}">
                <a16:creationId xmlns:a16="http://schemas.microsoft.com/office/drawing/2014/main" id="{D3E016E6-A1AA-4809-A733-3DC5125A8A1F}"/>
              </a:ext>
            </a:extLst>
          </p:cNvPr>
          <p:cNvSpPr/>
          <p:nvPr/>
        </p:nvSpPr>
        <p:spPr>
          <a:xfrm>
            <a:off x="7521110" y="2998315"/>
            <a:ext cx="599797" cy="250008"/>
          </a:xfrm>
          <a:prstGeom prst="rect">
            <a:avLst/>
          </a:prstGeom>
          <a:solidFill>
            <a:srgbClr val="9BA9FF"/>
          </a:solidFill>
          <a:ln w="9525" cap="rnd" cmpd="sng" algn="ctr">
            <a:noFill/>
            <a:prstDash val="solid"/>
            <a:round/>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a:ln>
                  <a:noFill/>
                </a:ln>
                <a:solidFill>
                  <a:srgbClr val="FFFFFF"/>
                </a:solidFill>
                <a:effectLst/>
                <a:uLnTx/>
                <a:uFillTx/>
                <a:latin typeface="Arial"/>
                <a:ea typeface="+mn-ea"/>
                <a:cs typeface="Arial"/>
              </a:rPr>
              <a:t>Data Classification</a:t>
            </a:r>
          </a:p>
        </p:txBody>
      </p:sp>
      <p:sp>
        <p:nvSpPr>
          <p:cNvPr id="329" name="Rectangle 328">
            <a:extLst>
              <a:ext uri="{FF2B5EF4-FFF2-40B4-BE49-F238E27FC236}">
                <a16:creationId xmlns:a16="http://schemas.microsoft.com/office/drawing/2014/main" id="{D3E016E6-A1AA-4809-A733-3DC5125A8A1F}"/>
              </a:ext>
            </a:extLst>
          </p:cNvPr>
          <p:cNvSpPr/>
          <p:nvPr/>
        </p:nvSpPr>
        <p:spPr>
          <a:xfrm>
            <a:off x="7521110" y="3294043"/>
            <a:ext cx="599797" cy="250008"/>
          </a:xfrm>
          <a:prstGeom prst="rect">
            <a:avLst/>
          </a:prstGeom>
          <a:solidFill>
            <a:srgbClr val="9BA9FF"/>
          </a:solidFill>
          <a:ln w="9525" cap="rnd" cmpd="sng" algn="ctr">
            <a:noFill/>
            <a:prstDash val="solid"/>
            <a:round/>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a:ln>
                  <a:noFill/>
                </a:ln>
                <a:solidFill>
                  <a:srgbClr val="FFFFFF"/>
                </a:solidFill>
                <a:effectLst/>
                <a:uLnTx/>
                <a:uFillTx/>
                <a:latin typeface="Arial"/>
                <a:ea typeface="+mn-ea"/>
                <a:cs typeface="Arial"/>
              </a:rPr>
              <a:t>Data Collaboration</a:t>
            </a:r>
          </a:p>
        </p:txBody>
      </p:sp>
      <p:sp>
        <p:nvSpPr>
          <p:cNvPr id="330" name="Rectangle 329">
            <a:extLst>
              <a:ext uri="{FF2B5EF4-FFF2-40B4-BE49-F238E27FC236}">
                <a16:creationId xmlns:a16="http://schemas.microsoft.com/office/drawing/2014/main" id="{D3E016E6-A1AA-4809-A733-3DC5125A8A1F}"/>
              </a:ext>
            </a:extLst>
          </p:cNvPr>
          <p:cNvSpPr/>
          <p:nvPr/>
        </p:nvSpPr>
        <p:spPr>
          <a:xfrm>
            <a:off x="7521110" y="3589772"/>
            <a:ext cx="599797" cy="250008"/>
          </a:xfrm>
          <a:prstGeom prst="rect">
            <a:avLst/>
          </a:prstGeom>
          <a:solidFill>
            <a:srgbClr val="9BA9FF"/>
          </a:solidFill>
          <a:ln w="9525" cap="rnd" cmpd="sng" algn="ctr">
            <a:noFill/>
            <a:prstDash val="solid"/>
            <a:round/>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a:ln>
                  <a:noFill/>
                </a:ln>
                <a:solidFill>
                  <a:srgbClr val="FFFFFF"/>
                </a:solidFill>
                <a:effectLst/>
                <a:uLnTx/>
                <a:uFillTx/>
                <a:latin typeface="Arial"/>
                <a:ea typeface="+mn-ea"/>
                <a:cs typeface="Arial"/>
              </a:rPr>
              <a:t>Data Sharing</a:t>
            </a:r>
          </a:p>
        </p:txBody>
      </p:sp>
      <p:sp>
        <p:nvSpPr>
          <p:cNvPr id="352" name="Rectangle 351">
            <a:extLst>
              <a:ext uri="{FF2B5EF4-FFF2-40B4-BE49-F238E27FC236}">
                <a16:creationId xmlns:a16="http://schemas.microsoft.com/office/drawing/2014/main" id="{F328E6AA-E241-4064-A1DD-48E5CCA6667F}"/>
              </a:ext>
            </a:extLst>
          </p:cNvPr>
          <p:cNvSpPr/>
          <p:nvPr/>
        </p:nvSpPr>
        <p:spPr>
          <a:xfrm>
            <a:off x="7112092" y="5681663"/>
            <a:ext cx="486347" cy="250008"/>
          </a:xfrm>
          <a:prstGeom prst="rect">
            <a:avLst/>
          </a:prstGeom>
          <a:solidFill>
            <a:srgbClr val="0996FF"/>
          </a:solidFill>
          <a:ln w="9525" cap="rnd" cmpd="sng" algn="ctr">
            <a:noFill/>
            <a:prstDash val="solid"/>
            <a:round/>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a:ln>
                  <a:noFill/>
                </a:ln>
                <a:solidFill>
                  <a:srgbClr val="FFFFFF"/>
                </a:solidFill>
                <a:effectLst/>
                <a:uLnTx/>
                <a:uFillTx/>
                <a:latin typeface="Arial"/>
                <a:ea typeface="+mn-ea"/>
                <a:cs typeface="Arial"/>
              </a:rPr>
              <a:t>Storage</a:t>
            </a:r>
          </a:p>
        </p:txBody>
      </p:sp>
      <p:sp>
        <p:nvSpPr>
          <p:cNvPr id="331" name="Rectangle 330">
            <a:extLst>
              <a:ext uri="{FF2B5EF4-FFF2-40B4-BE49-F238E27FC236}">
                <a16:creationId xmlns:a16="http://schemas.microsoft.com/office/drawing/2014/main" id="{AAD3E5E8-4704-4ACA-B505-85F72A0C6346}"/>
              </a:ext>
            </a:extLst>
          </p:cNvPr>
          <p:cNvSpPr/>
          <p:nvPr/>
        </p:nvSpPr>
        <p:spPr>
          <a:xfrm>
            <a:off x="1305645" y="5198494"/>
            <a:ext cx="1111039" cy="1088941"/>
          </a:xfrm>
          <a:prstGeom prst="rect">
            <a:avLst/>
          </a:prstGeom>
          <a:noFill/>
          <a:ln w="9525" cap="rnd" cmpd="sng" algn="ctr">
            <a:solidFill>
              <a:schemeClr val="bg1"/>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a:ln>
                  <a:noFill/>
                </a:ln>
                <a:solidFill>
                  <a:prstClr val="white"/>
                </a:solidFill>
                <a:effectLst/>
                <a:uLnTx/>
                <a:uFillTx/>
                <a:latin typeface="Arial"/>
                <a:ea typeface="+mn-ea"/>
                <a:cs typeface="Arial"/>
              </a:rPr>
              <a:t>GridStore</a:t>
            </a:r>
          </a:p>
        </p:txBody>
      </p:sp>
      <p:sp>
        <p:nvSpPr>
          <p:cNvPr id="351" name="Rectangle 350">
            <a:extLst>
              <a:ext uri="{FF2B5EF4-FFF2-40B4-BE49-F238E27FC236}">
                <a16:creationId xmlns:a16="http://schemas.microsoft.com/office/drawing/2014/main" id="{F328E6AA-E241-4064-A1DD-48E5CCA6667F}"/>
              </a:ext>
            </a:extLst>
          </p:cNvPr>
          <p:cNvSpPr/>
          <p:nvPr/>
        </p:nvSpPr>
        <p:spPr>
          <a:xfrm>
            <a:off x="1354883" y="5385935"/>
            <a:ext cx="1012559" cy="131717"/>
          </a:xfrm>
          <a:prstGeom prst="rect">
            <a:avLst/>
          </a:prstGeom>
          <a:solidFill>
            <a:srgbClr val="0996FF"/>
          </a:solidFill>
          <a:ln w="9525" cap="rnd" cmpd="sng" algn="ctr">
            <a:noFill/>
            <a:prstDash val="solid"/>
            <a:round/>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a:ln>
                  <a:noFill/>
                </a:ln>
                <a:solidFill>
                  <a:srgbClr val="FFFFFF"/>
                </a:solidFill>
                <a:effectLst/>
                <a:uLnTx/>
                <a:uFillTx/>
                <a:latin typeface="Arial"/>
                <a:ea typeface="+mn-ea"/>
                <a:cs typeface="Arial"/>
              </a:rPr>
              <a:t>Relational data store</a:t>
            </a:r>
          </a:p>
        </p:txBody>
      </p:sp>
      <p:sp>
        <p:nvSpPr>
          <p:cNvPr id="353" name="Rectangle 352">
            <a:extLst>
              <a:ext uri="{FF2B5EF4-FFF2-40B4-BE49-F238E27FC236}">
                <a16:creationId xmlns:a16="http://schemas.microsoft.com/office/drawing/2014/main" id="{F328E6AA-E241-4064-A1DD-48E5CCA6667F}"/>
              </a:ext>
            </a:extLst>
          </p:cNvPr>
          <p:cNvSpPr/>
          <p:nvPr/>
        </p:nvSpPr>
        <p:spPr>
          <a:xfrm>
            <a:off x="1354883" y="5563372"/>
            <a:ext cx="1012559" cy="131717"/>
          </a:xfrm>
          <a:prstGeom prst="rect">
            <a:avLst/>
          </a:prstGeom>
          <a:solidFill>
            <a:srgbClr val="0996FF"/>
          </a:solidFill>
          <a:ln w="9525" cap="rnd" cmpd="sng" algn="ctr">
            <a:noFill/>
            <a:prstDash val="solid"/>
            <a:round/>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a:ln>
                  <a:noFill/>
                </a:ln>
                <a:solidFill>
                  <a:srgbClr val="FFFFFF"/>
                </a:solidFill>
                <a:effectLst/>
                <a:uLnTx/>
                <a:uFillTx/>
                <a:latin typeface="Arial"/>
                <a:ea typeface="+mn-ea"/>
                <a:cs typeface="Arial"/>
              </a:rPr>
              <a:t>Unstructured data store</a:t>
            </a:r>
          </a:p>
        </p:txBody>
      </p:sp>
      <p:sp>
        <p:nvSpPr>
          <p:cNvPr id="354" name="Rectangle 353">
            <a:extLst>
              <a:ext uri="{FF2B5EF4-FFF2-40B4-BE49-F238E27FC236}">
                <a16:creationId xmlns:a16="http://schemas.microsoft.com/office/drawing/2014/main" id="{F328E6AA-E241-4064-A1DD-48E5CCA6667F}"/>
              </a:ext>
            </a:extLst>
          </p:cNvPr>
          <p:cNvSpPr/>
          <p:nvPr/>
        </p:nvSpPr>
        <p:spPr>
          <a:xfrm>
            <a:off x="1354883" y="5740808"/>
            <a:ext cx="1012559" cy="131717"/>
          </a:xfrm>
          <a:prstGeom prst="rect">
            <a:avLst/>
          </a:prstGeom>
          <a:solidFill>
            <a:srgbClr val="0996FF"/>
          </a:solidFill>
          <a:ln w="9525" cap="rnd" cmpd="sng" algn="ctr">
            <a:noFill/>
            <a:prstDash val="solid"/>
            <a:round/>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a:ln>
                  <a:noFill/>
                </a:ln>
                <a:solidFill>
                  <a:srgbClr val="FFFFFF"/>
                </a:solidFill>
                <a:effectLst/>
                <a:uLnTx/>
                <a:uFillTx/>
                <a:latin typeface="Arial"/>
                <a:ea typeface="+mn-ea"/>
                <a:cs typeface="Arial"/>
              </a:rPr>
              <a:t>noSQL data store</a:t>
            </a:r>
          </a:p>
        </p:txBody>
      </p:sp>
      <p:sp>
        <p:nvSpPr>
          <p:cNvPr id="355" name="Rectangle 354">
            <a:extLst>
              <a:ext uri="{FF2B5EF4-FFF2-40B4-BE49-F238E27FC236}">
                <a16:creationId xmlns:a16="http://schemas.microsoft.com/office/drawing/2014/main" id="{F328E6AA-E241-4064-A1DD-48E5CCA6667F}"/>
              </a:ext>
            </a:extLst>
          </p:cNvPr>
          <p:cNvSpPr/>
          <p:nvPr/>
        </p:nvSpPr>
        <p:spPr>
          <a:xfrm>
            <a:off x="1354883" y="5918244"/>
            <a:ext cx="1012559" cy="131717"/>
          </a:xfrm>
          <a:prstGeom prst="rect">
            <a:avLst/>
          </a:prstGeom>
          <a:solidFill>
            <a:srgbClr val="0996FF"/>
          </a:solidFill>
          <a:ln w="9525" cap="rnd" cmpd="sng" algn="ctr">
            <a:noFill/>
            <a:prstDash val="solid"/>
            <a:round/>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a:ln>
                  <a:noFill/>
                </a:ln>
                <a:solidFill>
                  <a:srgbClr val="FFFFFF"/>
                </a:solidFill>
                <a:effectLst/>
                <a:uLnTx/>
                <a:uFillTx/>
                <a:latin typeface="Arial"/>
                <a:ea typeface="+mn-ea"/>
                <a:cs typeface="Arial"/>
              </a:rPr>
              <a:t>MPP</a:t>
            </a:r>
          </a:p>
        </p:txBody>
      </p:sp>
      <p:sp>
        <p:nvSpPr>
          <p:cNvPr id="356" name="Rectangle 355">
            <a:extLst>
              <a:ext uri="{FF2B5EF4-FFF2-40B4-BE49-F238E27FC236}">
                <a16:creationId xmlns:a16="http://schemas.microsoft.com/office/drawing/2014/main" id="{F328E6AA-E241-4064-A1DD-48E5CCA6667F}"/>
              </a:ext>
            </a:extLst>
          </p:cNvPr>
          <p:cNvSpPr/>
          <p:nvPr/>
        </p:nvSpPr>
        <p:spPr>
          <a:xfrm>
            <a:off x="1354883" y="6095682"/>
            <a:ext cx="1012559" cy="131717"/>
          </a:xfrm>
          <a:prstGeom prst="rect">
            <a:avLst/>
          </a:prstGeom>
          <a:solidFill>
            <a:srgbClr val="0996FF"/>
          </a:solidFill>
          <a:ln w="9525" cap="rnd" cmpd="sng" algn="ctr">
            <a:noFill/>
            <a:prstDash val="solid"/>
            <a:round/>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a:ln>
                  <a:noFill/>
                </a:ln>
                <a:solidFill>
                  <a:srgbClr val="FFFFFF"/>
                </a:solidFill>
                <a:effectLst/>
                <a:uLnTx/>
                <a:uFillTx/>
                <a:latin typeface="Arial"/>
                <a:ea typeface="+mn-ea"/>
                <a:cs typeface="Arial"/>
              </a:rPr>
              <a:t>Event Pub/Sub</a:t>
            </a:r>
          </a:p>
        </p:txBody>
      </p:sp>
      <p:sp>
        <p:nvSpPr>
          <p:cNvPr id="362" name="Rectangle 361">
            <a:extLst>
              <a:ext uri="{FF2B5EF4-FFF2-40B4-BE49-F238E27FC236}">
                <a16:creationId xmlns:a16="http://schemas.microsoft.com/office/drawing/2014/main" id="{F328E6AA-E241-4064-A1DD-48E5CCA6667F}"/>
              </a:ext>
            </a:extLst>
          </p:cNvPr>
          <p:cNvSpPr/>
          <p:nvPr/>
        </p:nvSpPr>
        <p:spPr>
          <a:xfrm>
            <a:off x="2505788" y="5385935"/>
            <a:ext cx="1012557" cy="176076"/>
          </a:xfrm>
          <a:prstGeom prst="rect">
            <a:avLst/>
          </a:prstGeom>
          <a:solidFill>
            <a:srgbClr val="0996FF"/>
          </a:solidFill>
          <a:ln w="9525" cap="rnd" cmpd="sng" algn="ctr">
            <a:noFill/>
            <a:prstDash val="solid"/>
            <a:round/>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a:ln>
                  <a:noFill/>
                </a:ln>
                <a:solidFill>
                  <a:srgbClr val="FFFFFF"/>
                </a:solidFill>
                <a:effectLst/>
                <a:uLnTx/>
                <a:uFillTx/>
                <a:latin typeface="Arial"/>
                <a:ea typeface="+mn-ea"/>
                <a:cs typeface="Arial"/>
              </a:rPr>
              <a:t>Distributed Compute</a:t>
            </a:r>
          </a:p>
        </p:txBody>
      </p:sp>
      <p:sp>
        <p:nvSpPr>
          <p:cNvPr id="363" name="Rectangle 362">
            <a:extLst>
              <a:ext uri="{FF2B5EF4-FFF2-40B4-BE49-F238E27FC236}">
                <a16:creationId xmlns:a16="http://schemas.microsoft.com/office/drawing/2014/main" id="{F328E6AA-E241-4064-A1DD-48E5CCA6667F}"/>
              </a:ext>
            </a:extLst>
          </p:cNvPr>
          <p:cNvSpPr/>
          <p:nvPr/>
        </p:nvSpPr>
        <p:spPr>
          <a:xfrm>
            <a:off x="2505788" y="5607731"/>
            <a:ext cx="1012557" cy="176076"/>
          </a:xfrm>
          <a:prstGeom prst="rect">
            <a:avLst/>
          </a:prstGeom>
          <a:solidFill>
            <a:srgbClr val="0996FF"/>
          </a:solidFill>
          <a:ln w="9525" cap="rnd" cmpd="sng" algn="ctr">
            <a:noFill/>
            <a:prstDash val="solid"/>
            <a:round/>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a:ln>
                  <a:noFill/>
                </a:ln>
                <a:solidFill>
                  <a:srgbClr val="FFFFFF"/>
                </a:solidFill>
                <a:effectLst/>
                <a:uLnTx/>
                <a:uFillTx/>
                <a:latin typeface="Arial"/>
                <a:ea typeface="+mn-ea"/>
                <a:cs typeface="Arial"/>
              </a:rPr>
              <a:t>Batch Compute</a:t>
            </a:r>
          </a:p>
        </p:txBody>
      </p:sp>
      <p:sp>
        <p:nvSpPr>
          <p:cNvPr id="364" name="Rectangle 363">
            <a:extLst>
              <a:ext uri="{FF2B5EF4-FFF2-40B4-BE49-F238E27FC236}">
                <a16:creationId xmlns:a16="http://schemas.microsoft.com/office/drawing/2014/main" id="{F328E6AA-E241-4064-A1DD-48E5CCA6667F}"/>
              </a:ext>
            </a:extLst>
          </p:cNvPr>
          <p:cNvSpPr/>
          <p:nvPr/>
        </p:nvSpPr>
        <p:spPr>
          <a:xfrm>
            <a:off x="2505788" y="5829527"/>
            <a:ext cx="1012557" cy="176076"/>
          </a:xfrm>
          <a:prstGeom prst="rect">
            <a:avLst/>
          </a:prstGeom>
          <a:solidFill>
            <a:srgbClr val="0996FF"/>
          </a:solidFill>
          <a:ln w="9525" cap="rnd" cmpd="sng" algn="ctr">
            <a:noFill/>
            <a:prstDash val="solid"/>
            <a:round/>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a:ln>
                  <a:noFill/>
                </a:ln>
                <a:solidFill>
                  <a:srgbClr val="FFFFFF"/>
                </a:solidFill>
                <a:effectLst/>
                <a:uLnTx/>
                <a:uFillTx/>
                <a:latin typeface="Arial"/>
                <a:ea typeface="+mn-ea"/>
                <a:cs typeface="Arial"/>
              </a:rPr>
              <a:t>Stream Compute</a:t>
            </a:r>
          </a:p>
        </p:txBody>
      </p:sp>
      <p:sp>
        <p:nvSpPr>
          <p:cNvPr id="365" name="Rectangle 364">
            <a:extLst>
              <a:ext uri="{FF2B5EF4-FFF2-40B4-BE49-F238E27FC236}">
                <a16:creationId xmlns:a16="http://schemas.microsoft.com/office/drawing/2014/main" id="{F328E6AA-E241-4064-A1DD-48E5CCA6667F}"/>
              </a:ext>
            </a:extLst>
          </p:cNvPr>
          <p:cNvSpPr/>
          <p:nvPr/>
        </p:nvSpPr>
        <p:spPr>
          <a:xfrm>
            <a:off x="2505788" y="6051323"/>
            <a:ext cx="1012557" cy="176076"/>
          </a:xfrm>
          <a:prstGeom prst="rect">
            <a:avLst/>
          </a:prstGeom>
          <a:solidFill>
            <a:srgbClr val="0996FF"/>
          </a:solidFill>
          <a:ln w="9525" cap="rnd" cmpd="sng" algn="ctr">
            <a:noFill/>
            <a:prstDash val="solid"/>
            <a:round/>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a:ln>
                  <a:noFill/>
                </a:ln>
                <a:solidFill>
                  <a:srgbClr val="FFFFFF"/>
                </a:solidFill>
                <a:effectLst/>
                <a:uLnTx/>
                <a:uFillTx/>
                <a:latin typeface="Arial"/>
                <a:ea typeface="+mn-ea"/>
                <a:cs typeface="Arial"/>
              </a:rPr>
              <a:t>Serverless Compute</a:t>
            </a:r>
          </a:p>
        </p:txBody>
      </p:sp>
      <p:sp>
        <p:nvSpPr>
          <p:cNvPr id="367" name="Rectangle 366">
            <a:extLst>
              <a:ext uri="{FF2B5EF4-FFF2-40B4-BE49-F238E27FC236}">
                <a16:creationId xmlns:a16="http://schemas.microsoft.com/office/drawing/2014/main" id="{AAD3E5E8-4704-4ACA-B505-85F72A0C6346}"/>
              </a:ext>
            </a:extLst>
          </p:cNvPr>
          <p:cNvSpPr/>
          <p:nvPr/>
        </p:nvSpPr>
        <p:spPr>
          <a:xfrm>
            <a:off x="3607453" y="5198494"/>
            <a:ext cx="1111039" cy="1088941"/>
          </a:xfrm>
          <a:prstGeom prst="rect">
            <a:avLst/>
          </a:prstGeom>
          <a:noFill/>
          <a:ln w="9525" cap="rnd" cmpd="sng" algn="ctr">
            <a:solidFill>
              <a:schemeClr val="bg1"/>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a:ln>
                  <a:noFill/>
                </a:ln>
                <a:solidFill>
                  <a:prstClr val="white"/>
                </a:solidFill>
                <a:effectLst/>
                <a:uLnTx/>
                <a:uFillTx/>
                <a:latin typeface="Arial"/>
                <a:ea typeface="+mn-ea"/>
                <a:cs typeface="Arial"/>
              </a:rPr>
              <a:t>GridPlatform</a:t>
            </a:r>
          </a:p>
        </p:txBody>
      </p:sp>
      <p:sp>
        <p:nvSpPr>
          <p:cNvPr id="368" name="Rectangle 367">
            <a:extLst>
              <a:ext uri="{FF2B5EF4-FFF2-40B4-BE49-F238E27FC236}">
                <a16:creationId xmlns:a16="http://schemas.microsoft.com/office/drawing/2014/main" id="{F328E6AA-E241-4064-A1DD-48E5CCA6667F}"/>
              </a:ext>
            </a:extLst>
          </p:cNvPr>
          <p:cNvSpPr/>
          <p:nvPr/>
        </p:nvSpPr>
        <p:spPr>
          <a:xfrm>
            <a:off x="3656691" y="5385935"/>
            <a:ext cx="1012559" cy="131717"/>
          </a:xfrm>
          <a:prstGeom prst="rect">
            <a:avLst/>
          </a:prstGeom>
          <a:solidFill>
            <a:srgbClr val="0996FF"/>
          </a:solidFill>
          <a:ln w="9525" cap="rnd" cmpd="sng" algn="ctr">
            <a:noFill/>
            <a:prstDash val="solid"/>
            <a:round/>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a:ln>
                  <a:noFill/>
                </a:ln>
                <a:solidFill>
                  <a:srgbClr val="FFFFFF"/>
                </a:solidFill>
                <a:effectLst/>
                <a:uLnTx/>
                <a:uFillTx/>
                <a:latin typeface="Arial"/>
                <a:ea typeface="+mn-ea"/>
                <a:cs typeface="Arial"/>
              </a:rPr>
              <a:t>GridCaaS</a:t>
            </a:r>
          </a:p>
        </p:txBody>
      </p:sp>
      <p:sp>
        <p:nvSpPr>
          <p:cNvPr id="369" name="Rectangle 368">
            <a:extLst>
              <a:ext uri="{FF2B5EF4-FFF2-40B4-BE49-F238E27FC236}">
                <a16:creationId xmlns:a16="http://schemas.microsoft.com/office/drawing/2014/main" id="{F328E6AA-E241-4064-A1DD-48E5CCA6667F}"/>
              </a:ext>
            </a:extLst>
          </p:cNvPr>
          <p:cNvSpPr/>
          <p:nvPr/>
        </p:nvSpPr>
        <p:spPr>
          <a:xfrm>
            <a:off x="3656691" y="5563372"/>
            <a:ext cx="1012559" cy="131717"/>
          </a:xfrm>
          <a:prstGeom prst="rect">
            <a:avLst/>
          </a:prstGeom>
          <a:solidFill>
            <a:srgbClr val="0996FF"/>
          </a:solidFill>
          <a:ln w="9525" cap="rnd" cmpd="sng" algn="ctr">
            <a:noFill/>
            <a:prstDash val="solid"/>
            <a:round/>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a:ln>
                  <a:noFill/>
                </a:ln>
                <a:solidFill>
                  <a:srgbClr val="FFFFFF"/>
                </a:solidFill>
                <a:effectLst/>
                <a:uLnTx/>
                <a:uFillTx/>
                <a:latin typeface="Arial"/>
                <a:ea typeface="+mn-ea"/>
                <a:cs typeface="Arial"/>
              </a:rPr>
              <a:t>Framework services</a:t>
            </a:r>
          </a:p>
        </p:txBody>
      </p:sp>
      <p:sp>
        <p:nvSpPr>
          <p:cNvPr id="370" name="Rectangle 369">
            <a:extLst>
              <a:ext uri="{FF2B5EF4-FFF2-40B4-BE49-F238E27FC236}">
                <a16:creationId xmlns:a16="http://schemas.microsoft.com/office/drawing/2014/main" id="{F328E6AA-E241-4064-A1DD-48E5CCA6667F}"/>
              </a:ext>
            </a:extLst>
          </p:cNvPr>
          <p:cNvSpPr/>
          <p:nvPr/>
        </p:nvSpPr>
        <p:spPr>
          <a:xfrm>
            <a:off x="3656691" y="5740808"/>
            <a:ext cx="1012559" cy="131717"/>
          </a:xfrm>
          <a:prstGeom prst="rect">
            <a:avLst/>
          </a:prstGeom>
          <a:solidFill>
            <a:srgbClr val="0996FF"/>
          </a:solidFill>
          <a:ln w="9525" cap="rnd" cmpd="sng" algn="ctr">
            <a:noFill/>
            <a:prstDash val="solid"/>
            <a:round/>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a:ln>
                  <a:noFill/>
                </a:ln>
                <a:solidFill>
                  <a:srgbClr val="FFFFFF"/>
                </a:solidFill>
                <a:effectLst/>
                <a:uLnTx/>
                <a:uFillTx/>
                <a:latin typeface="Arial"/>
                <a:ea typeface="+mn-ea"/>
                <a:cs typeface="Arial"/>
              </a:rPr>
              <a:t>Technical services</a:t>
            </a:r>
          </a:p>
        </p:txBody>
      </p:sp>
      <p:sp>
        <p:nvSpPr>
          <p:cNvPr id="371" name="Rectangle 370">
            <a:extLst>
              <a:ext uri="{FF2B5EF4-FFF2-40B4-BE49-F238E27FC236}">
                <a16:creationId xmlns:a16="http://schemas.microsoft.com/office/drawing/2014/main" id="{F328E6AA-E241-4064-A1DD-48E5CCA6667F}"/>
              </a:ext>
            </a:extLst>
          </p:cNvPr>
          <p:cNvSpPr/>
          <p:nvPr/>
        </p:nvSpPr>
        <p:spPr>
          <a:xfrm>
            <a:off x="3656691" y="5918244"/>
            <a:ext cx="1012559" cy="131717"/>
          </a:xfrm>
          <a:prstGeom prst="rect">
            <a:avLst/>
          </a:prstGeom>
          <a:solidFill>
            <a:srgbClr val="0996FF"/>
          </a:solidFill>
          <a:ln w="9525" cap="rnd" cmpd="sng" algn="ctr">
            <a:noFill/>
            <a:prstDash val="solid"/>
            <a:round/>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a:ln>
                  <a:noFill/>
                </a:ln>
                <a:solidFill>
                  <a:srgbClr val="FFFFFF"/>
                </a:solidFill>
                <a:effectLst/>
                <a:uLnTx/>
                <a:uFillTx/>
                <a:latin typeface="Arial"/>
                <a:ea typeface="+mn-ea"/>
                <a:cs typeface="Arial"/>
              </a:rPr>
              <a:t>GridStatus</a:t>
            </a:r>
          </a:p>
        </p:txBody>
      </p:sp>
      <p:sp>
        <p:nvSpPr>
          <p:cNvPr id="372" name="Rectangle 371">
            <a:extLst>
              <a:ext uri="{FF2B5EF4-FFF2-40B4-BE49-F238E27FC236}">
                <a16:creationId xmlns:a16="http://schemas.microsoft.com/office/drawing/2014/main" id="{F328E6AA-E241-4064-A1DD-48E5CCA6667F}"/>
              </a:ext>
            </a:extLst>
          </p:cNvPr>
          <p:cNvSpPr/>
          <p:nvPr/>
        </p:nvSpPr>
        <p:spPr>
          <a:xfrm>
            <a:off x="3656691" y="6095682"/>
            <a:ext cx="1012559" cy="131717"/>
          </a:xfrm>
          <a:prstGeom prst="rect">
            <a:avLst/>
          </a:prstGeom>
          <a:solidFill>
            <a:srgbClr val="0996FF"/>
          </a:solidFill>
          <a:ln w="9525" cap="rnd" cmpd="sng" algn="ctr">
            <a:noFill/>
            <a:prstDash val="solid"/>
            <a:round/>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a:ln>
                  <a:noFill/>
                </a:ln>
                <a:solidFill>
                  <a:srgbClr val="FFFFFF"/>
                </a:solidFill>
                <a:effectLst/>
                <a:uLnTx/>
                <a:uFillTx/>
                <a:latin typeface="Arial"/>
                <a:ea typeface="+mn-ea"/>
                <a:cs typeface="Arial"/>
              </a:rPr>
              <a:t>GridFunctions (FaaS)</a:t>
            </a:r>
          </a:p>
        </p:txBody>
      </p:sp>
      <p:sp>
        <p:nvSpPr>
          <p:cNvPr id="373" name="Rectangle 372">
            <a:extLst>
              <a:ext uri="{FF2B5EF4-FFF2-40B4-BE49-F238E27FC236}">
                <a16:creationId xmlns:a16="http://schemas.microsoft.com/office/drawing/2014/main" id="{E8AF4A44-F37F-461E-96E8-4A4CBC739718}"/>
              </a:ext>
            </a:extLst>
          </p:cNvPr>
          <p:cNvSpPr/>
          <p:nvPr/>
        </p:nvSpPr>
        <p:spPr>
          <a:xfrm>
            <a:off x="4758357" y="5198494"/>
            <a:ext cx="1111039" cy="1088941"/>
          </a:xfrm>
          <a:prstGeom prst="rect">
            <a:avLst/>
          </a:prstGeom>
          <a:noFill/>
          <a:ln w="9525" cap="rnd" cmpd="sng" algn="ctr">
            <a:solidFill>
              <a:schemeClr val="bg1"/>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a:ln>
                  <a:noFill/>
                </a:ln>
                <a:solidFill>
                  <a:prstClr val="white"/>
                </a:solidFill>
                <a:effectLst/>
                <a:uLnTx/>
                <a:uFillTx/>
                <a:latin typeface="Arial"/>
                <a:ea typeface="+mn-ea"/>
                <a:cs typeface="Arial"/>
              </a:rPr>
              <a:t>GridCI</a:t>
            </a:r>
          </a:p>
        </p:txBody>
      </p:sp>
      <p:sp>
        <p:nvSpPr>
          <p:cNvPr id="381" name="Rectangle 380">
            <a:extLst>
              <a:ext uri="{FF2B5EF4-FFF2-40B4-BE49-F238E27FC236}">
                <a16:creationId xmlns:a16="http://schemas.microsoft.com/office/drawing/2014/main" id="{E8AF4A44-F37F-461E-96E8-4A4CBC739718}"/>
              </a:ext>
            </a:extLst>
          </p:cNvPr>
          <p:cNvSpPr/>
          <p:nvPr/>
        </p:nvSpPr>
        <p:spPr>
          <a:xfrm>
            <a:off x="5909258" y="5198494"/>
            <a:ext cx="1111039" cy="1088941"/>
          </a:xfrm>
          <a:prstGeom prst="rect">
            <a:avLst/>
          </a:prstGeom>
          <a:noFill/>
          <a:ln w="9525" cap="rnd" cmpd="sng" algn="ctr">
            <a:solidFill>
              <a:schemeClr val="bg1"/>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a:ln>
                  <a:noFill/>
                </a:ln>
                <a:solidFill>
                  <a:prstClr val="white"/>
                </a:solidFill>
                <a:effectLst/>
                <a:uLnTx/>
                <a:uFillTx/>
                <a:latin typeface="Arial"/>
                <a:ea typeface="+mn-ea"/>
                <a:cs typeface="Arial"/>
              </a:rPr>
              <a:t>GridDevices</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900" b="1" i="0" u="none" strike="noStrike" kern="1200" cap="none" spc="0" normalizeH="0" baseline="0" noProof="0">
              <a:ln>
                <a:noFill/>
              </a:ln>
              <a:solidFill>
                <a:prstClr val="white"/>
              </a:solidFill>
              <a:effectLst/>
              <a:uLnTx/>
              <a:uFillTx/>
              <a:latin typeface="Arial"/>
              <a:ea typeface="+mn-ea"/>
              <a:cs typeface="Arial"/>
            </a:endParaRPr>
          </a:p>
        </p:txBody>
      </p:sp>
      <p:sp>
        <p:nvSpPr>
          <p:cNvPr id="382" name="Rectangle 381">
            <a:extLst>
              <a:ext uri="{FF2B5EF4-FFF2-40B4-BE49-F238E27FC236}">
                <a16:creationId xmlns:a16="http://schemas.microsoft.com/office/drawing/2014/main" id="{F328E6AA-E241-4064-A1DD-48E5CCA6667F}"/>
              </a:ext>
            </a:extLst>
          </p:cNvPr>
          <p:cNvSpPr/>
          <p:nvPr/>
        </p:nvSpPr>
        <p:spPr>
          <a:xfrm>
            <a:off x="5958497" y="5385935"/>
            <a:ext cx="486347" cy="250008"/>
          </a:xfrm>
          <a:prstGeom prst="rect">
            <a:avLst/>
          </a:prstGeom>
          <a:solidFill>
            <a:srgbClr val="0996FF"/>
          </a:solidFill>
          <a:ln w="9525" cap="rnd" cmpd="sng" algn="ctr">
            <a:noFill/>
            <a:prstDash val="solid"/>
            <a:round/>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20" normalizeH="0" baseline="0" noProof="0">
                <a:ln>
                  <a:noFill/>
                </a:ln>
                <a:solidFill>
                  <a:srgbClr val="FFFFFF"/>
                </a:solidFill>
                <a:effectLst/>
                <a:uLnTx/>
                <a:uFillTx/>
                <a:latin typeface="Arial"/>
                <a:ea typeface="+mn-ea"/>
                <a:cs typeface="Arial"/>
              </a:rPr>
              <a:t>IoT mgmt</a:t>
            </a:r>
          </a:p>
        </p:txBody>
      </p:sp>
      <p:sp>
        <p:nvSpPr>
          <p:cNvPr id="383" name="Rectangle 382">
            <a:extLst>
              <a:ext uri="{FF2B5EF4-FFF2-40B4-BE49-F238E27FC236}">
                <a16:creationId xmlns:a16="http://schemas.microsoft.com/office/drawing/2014/main" id="{F328E6AA-E241-4064-A1DD-48E5CCA6667F}"/>
              </a:ext>
            </a:extLst>
          </p:cNvPr>
          <p:cNvSpPr/>
          <p:nvPr/>
        </p:nvSpPr>
        <p:spPr>
          <a:xfrm>
            <a:off x="6484709" y="5385935"/>
            <a:ext cx="486347" cy="250008"/>
          </a:xfrm>
          <a:prstGeom prst="rect">
            <a:avLst/>
          </a:prstGeom>
          <a:solidFill>
            <a:srgbClr val="0996FF"/>
          </a:solidFill>
          <a:ln w="9525" cap="rnd" cmpd="sng" algn="ctr">
            <a:noFill/>
            <a:prstDash val="solid"/>
            <a:round/>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a:ln>
                  <a:noFill/>
                </a:ln>
                <a:solidFill>
                  <a:srgbClr val="FFFFFF"/>
                </a:solidFill>
                <a:effectLst/>
                <a:uLnTx/>
                <a:uFillTx/>
                <a:latin typeface="Arial"/>
                <a:ea typeface="+mn-ea"/>
                <a:cs typeface="Arial"/>
              </a:rPr>
              <a:t>Fault detection</a:t>
            </a:r>
          </a:p>
        </p:txBody>
      </p:sp>
      <p:sp>
        <p:nvSpPr>
          <p:cNvPr id="384" name="Rectangle 383">
            <a:extLst>
              <a:ext uri="{FF2B5EF4-FFF2-40B4-BE49-F238E27FC236}">
                <a16:creationId xmlns:a16="http://schemas.microsoft.com/office/drawing/2014/main" id="{F328E6AA-E241-4064-A1DD-48E5CCA6667F}"/>
              </a:ext>
            </a:extLst>
          </p:cNvPr>
          <p:cNvSpPr/>
          <p:nvPr/>
        </p:nvSpPr>
        <p:spPr>
          <a:xfrm>
            <a:off x="5958497" y="5681663"/>
            <a:ext cx="486347" cy="250008"/>
          </a:xfrm>
          <a:prstGeom prst="rect">
            <a:avLst/>
          </a:prstGeom>
          <a:solidFill>
            <a:srgbClr val="0996FF"/>
          </a:solidFill>
          <a:ln w="9525" cap="rnd" cmpd="sng" algn="ctr">
            <a:noFill/>
            <a:prstDash val="solid"/>
            <a:round/>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a:ln>
                  <a:noFill/>
                </a:ln>
                <a:solidFill>
                  <a:srgbClr val="FFFFFF"/>
                </a:solidFill>
                <a:effectLst/>
                <a:uLnTx/>
                <a:uFillTx/>
                <a:latin typeface="Arial"/>
                <a:ea typeface="+mn-ea"/>
                <a:cs typeface="Arial"/>
              </a:rPr>
              <a:t>Centralized configuratio</a:t>
            </a:r>
          </a:p>
        </p:txBody>
      </p:sp>
      <p:sp>
        <p:nvSpPr>
          <p:cNvPr id="385" name="Rectangle 384">
            <a:extLst>
              <a:ext uri="{FF2B5EF4-FFF2-40B4-BE49-F238E27FC236}">
                <a16:creationId xmlns:a16="http://schemas.microsoft.com/office/drawing/2014/main" id="{F328E6AA-E241-4064-A1DD-48E5CCA6667F}"/>
              </a:ext>
            </a:extLst>
          </p:cNvPr>
          <p:cNvSpPr/>
          <p:nvPr/>
        </p:nvSpPr>
        <p:spPr>
          <a:xfrm>
            <a:off x="6484709" y="5681663"/>
            <a:ext cx="486347" cy="250008"/>
          </a:xfrm>
          <a:prstGeom prst="rect">
            <a:avLst/>
          </a:prstGeom>
          <a:solidFill>
            <a:srgbClr val="0996FF"/>
          </a:solidFill>
          <a:ln w="9525" cap="rnd" cmpd="sng" algn="ctr">
            <a:noFill/>
            <a:prstDash val="solid"/>
            <a:round/>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a:ln>
                  <a:noFill/>
                </a:ln>
                <a:solidFill>
                  <a:srgbClr val="FFFFFF"/>
                </a:solidFill>
                <a:effectLst/>
                <a:uLnTx/>
                <a:uFillTx/>
                <a:latin typeface="Arial"/>
                <a:ea typeface="+mn-ea"/>
                <a:cs typeface="Arial"/>
              </a:rPr>
              <a:t>Asset mgmt</a:t>
            </a:r>
          </a:p>
        </p:txBody>
      </p:sp>
      <p:sp>
        <p:nvSpPr>
          <p:cNvPr id="386" name="Rectangle 385">
            <a:extLst>
              <a:ext uri="{FF2B5EF4-FFF2-40B4-BE49-F238E27FC236}">
                <a16:creationId xmlns:a16="http://schemas.microsoft.com/office/drawing/2014/main" id="{F328E6AA-E241-4064-A1DD-48E5CCA6667F}"/>
              </a:ext>
            </a:extLst>
          </p:cNvPr>
          <p:cNvSpPr/>
          <p:nvPr/>
        </p:nvSpPr>
        <p:spPr>
          <a:xfrm>
            <a:off x="5958497" y="5977391"/>
            <a:ext cx="486347" cy="250008"/>
          </a:xfrm>
          <a:prstGeom prst="rect">
            <a:avLst/>
          </a:prstGeom>
          <a:solidFill>
            <a:srgbClr val="0996FF"/>
          </a:solidFill>
          <a:ln w="9525" cap="rnd" cmpd="sng" algn="ctr">
            <a:noFill/>
            <a:prstDash val="solid"/>
            <a:round/>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a:ln>
                  <a:noFill/>
                </a:ln>
                <a:solidFill>
                  <a:srgbClr val="FFFFFF"/>
                </a:solidFill>
                <a:effectLst/>
                <a:uLnTx/>
                <a:uFillTx/>
                <a:latin typeface="Arial"/>
                <a:ea typeface="+mn-ea"/>
                <a:cs typeface="Arial"/>
              </a:rPr>
              <a:t>Metering</a:t>
            </a:r>
          </a:p>
        </p:txBody>
      </p:sp>
      <p:sp>
        <p:nvSpPr>
          <p:cNvPr id="387" name="Rectangle 386">
            <a:extLst>
              <a:ext uri="{FF2B5EF4-FFF2-40B4-BE49-F238E27FC236}">
                <a16:creationId xmlns:a16="http://schemas.microsoft.com/office/drawing/2014/main" id="{F328E6AA-E241-4064-A1DD-48E5CCA6667F}"/>
              </a:ext>
            </a:extLst>
          </p:cNvPr>
          <p:cNvSpPr/>
          <p:nvPr/>
        </p:nvSpPr>
        <p:spPr>
          <a:xfrm>
            <a:off x="6484709" y="5977391"/>
            <a:ext cx="486347" cy="250008"/>
          </a:xfrm>
          <a:prstGeom prst="rect">
            <a:avLst/>
          </a:prstGeom>
          <a:solidFill>
            <a:srgbClr val="0996FF"/>
          </a:solidFill>
          <a:ln w="9525" cap="rnd" cmpd="sng" algn="ctr">
            <a:noFill/>
            <a:prstDash val="solid"/>
            <a:round/>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a:ln>
                  <a:noFill/>
                </a:ln>
                <a:solidFill>
                  <a:srgbClr val="FFFFFF"/>
                </a:solidFill>
                <a:effectLst/>
                <a:uLnTx/>
                <a:uFillTx/>
                <a:latin typeface="Arial"/>
                <a:ea typeface="+mn-ea"/>
                <a:cs typeface="Arial"/>
              </a:rPr>
              <a:t>Data collection</a:t>
            </a:r>
          </a:p>
        </p:txBody>
      </p:sp>
      <p:sp>
        <p:nvSpPr>
          <p:cNvPr id="388" name="Rectangle 387">
            <a:extLst>
              <a:ext uri="{FF2B5EF4-FFF2-40B4-BE49-F238E27FC236}">
                <a16:creationId xmlns:a16="http://schemas.microsoft.com/office/drawing/2014/main" id="{E8AF4A44-F37F-461E-96E8-4A4CBC739718}"/>
              </a:ext>
            </a:extLst>
          </p:cNvPr>
          <p:cNvSpPr/>
          <p:nvPr/>
        </p:nvSpPr>
        <p:spPr>
          <a:xfrm>
            <a:off x="7060162" y="5198494"/>
            <a:ext cx="1111039" cy="237945"/>
          </a:xfrm>
          <a:prstGeom prst="rect">
            <a:avLst/>
          </a:prstGeom>
          <a:noFill/>
          <a:ln w="9525" cap="rnd" cmpd="sng" algn="ctr">
            <a:solidFill>
              <a:schemeClr val="bg1"/>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a:ln>
                  <a:noFill/>
                </a:ln>
                <a:solidFill>
                  <a:prstClr val="white"/>
                </a:solidFill>
                <a:effectLst/>
                <a:uLnTx/>
                <a:uFillTx/>
                <a:latin typeface="Arial"/>
                <a:ea typeface="+mn-ea"/>
                <a:cs typeface="Arial"/>
              </a:rPr>
              <a:t>IaC</a:t>
            </a:r>
          </a:p>
        </p:txBody>
      </p:sp>
      <p:sp>
        <p:nvSpPr>
          <p:cNvPr id="397" name="Rectangle 396">
            <a:extLst>
              <a:ext uri="{FF2B5EF4-FFF2-40B4-BE49-F238E27FC236}">
                <a16:creationId xmlns:a16="http://schemas.microsoft.com/office/drawing/2014/main" id="{E8AF4A44-F37F-461E-96E8-4A4CBC739718}"/>
              </a:ext>
            </a:extLst>
          </p:cNvPr>
          <p:cNvSpPr/>
          <p:nvPr/>
        </p:nvSpPr>
        <p:spPr>
          <a:xfrm>
            <a:off x="7060162" y="5482160"/>
            <a:ext cx="1111039" cy="805275"/>
          </a:xfrm>
          <a:prstGeom prst="rect">
            <a:avLst/>
          </a:prstGeom>
          <a:noFill/>
          <a:ln w="9525" cap="rnd" cmpd="sng" algn="ctr">
            <a:solidFill>
              <a:schemeClr val="bg1"/>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a:ln>
                  <a:noFill/>
                </a:ln>
                <a:solidFill>
                  <a:srgbClr val="FFFFFF"/>
                </a:solidFill>
                <a:effectLst/>
                <a:uLnTx/>
                <a:uFillTx/>
                <a:latin typeface="Arial"/>
                <a:ea typeface="+mn-ea"/>
                <a:cs typeface="Arial"/>
              </a:rPr>
              <a:t>Network</a:t>
            </a:r>
          </a:p>
        </p:txBody>
      </p:sp>
      <p:sp>
        <p:nvSpPr>
          <p:cNvPr id="398" name="Rectangle 397">
            <a:extLst>
              <a:ext uri="{FF2B5EF4-FFF2-40B4-BE49-F238E27FC236}">
                <a16:creationId xmlns:a16="http://schemas.microsoft.com/office/drawing/2014/main" id="{F328E6AA-E241-4064-A1DD-48E5CCA6667F}"/>
              </a:ext>
            </a:extLst>
          </p:cNvPr>
          <p:cNvSpPr/>
          <p:nvPr/>
        </p:nvSpPr>
        <p:spPr>
          <a:xfrm>
            <a:off x="7638303" y="5681663"/>
            <a:ext cx="486347" cy="250008"/>
          </a:xfrm>
          <a:prstGeom prst="rect">
            <a:avLst/>
          </a:prstGeom>
          <a:solidFill>
            <a:srgbClr val="0996FF"/>
          </a:solidFill>
          <a:ln w="9525" cap="rnd" cmpd="sng" algn="ctr">
            <a:noFill/>
            <a:prstDash val="solid"/>
            <a:round/>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a:ln>
                  <a:noFill/>
                </a:ln>
                <a:solidFill>
                  <a:srgbClr val="FFFFFF"/>
                </a:solidFill>
                <a:effectLst/>
                <a:uLnTx/>
                <a:uFillTx/>
                <a:latin typeface="Arial"/>
                <a:ea typeface="+mn-ea"/>
                <a:cs typeface="Arial"/>
              </a:rPr>
              <a:t>Compute</a:t>
            </a:r>
          </a:p>
        </p:txBody>
      </p:sp>
      <p:sp>
        <p:nvSpPr>
          <p:cNvPr id="399" name="Rectangle 398">
            <a:extLst>
              <a:ext uri="{FF2B5EF4-FFF2-40B4-BE49-F238E27FC236}">
                <a16:creationId xmlns:a16="http://schemas.microsoft.com/office/drawing/2014/main" id="{F328E6AA-E241-4064-A1DD-48E5CCA6667F}"/>
              </a:ext>
            </a:extLst>
          </p:cNvPr>
          <p:cNvSpPr/>
          <p:nvPr/>
        </p:nvSpPr>
        <p:spPr>
          <a:xfrm>
            <a:off x="7112092" y="5977391"/>
            <a:ext cx="486347" cy="250008"/>
          </a:xfrm>
          <a:prstGeom prst="rect">
            <a:avLst/>
          </a:prstGeom>
          <a:solidFill>
            <a:srgbClr val="0996FF"/>
          </a:solidFill>
          <a:ln w="9525" cap="rnd" cmpd="sng" algn="ctr">
            <a:noFill/>
            <a:prstDash val="solid"/>
            <a:round/>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a:ln>
                  <a:noFill/>
                </a:ln>
                <a:solidFill>
                  <a:srgbClr val="FFFFFF"/>
                </a:solidFill>
                <a:effectLst/>
                <a:uLnTx/>
                <a:uFillTx/>
                <a:latin typeface="Arial"/>
                <a:ea typeface="+mn-ea"/>
                <a:cs typeface="Arial"/>
              </a:rPr>
              <a:t>NG Data Centers</a:t>
            </a:r>
          </a:p>
        </p:txBody>
      </p:sp>
      <p:sp>
        <p:nvSpPr>
          <p:cNvPr id="400" name="Rectangle 399">
            <a:extLst>
              <a:ext uri="{FF2B5EF4-FFF2-40B4-BE49-F238E27FC236}">
                <a16:creationId xmlns:a16="http://schemas.microsoft.com/office/drawing/2014/main" id="{F328E6AA-E241-4064-A1DD-48E5CCA6667F}"/>
              </a:ext>
            </a:extLst>
          </p:cNvPr>
          <p:cNvSpPr/>
          <p:nvPr/>
        </p:nvSpPr>
        <p:spPr>
          <a:xfrm>
            <a:off x="7638303" y="5977391"/>
            <a:ext cx="486347" cy="250008"/>
          </a:xfrm>
          <a:prstGeom prst="rect">
            <a:avLst/>
          </a:prstGeom>
          <a:solidFill>
            <a:srgbClr val="0996FF"/>
          </a:solidFill>
          <a:ln w="9525" cap="rnd" cmpd="sng" algn="ctr">
            <a:noFill/>
            <a:prstDash val="solid"/>
            <a:round/>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a:ln>
                  <a:noFill/>
                </a:ln>
                <a:solidFill>
                  <a:srgbClr val="FFFFFF"/>
                </a:solidFill>
                <a:effectLst/>
                <a:uLnTx/>
                <a:uFillTx/>
                <a:latin typeface="Arial"/>
                <a:ea typeface="+mn-ea"/>
                <a:cs typeface="Arial"/>
              </a:rPr>
              <a:t>IaaS</a:t>
            </a:r>
          </a:p>
        </p:txBody>
      </p:sp>
      <p:sp>
        <p:nvSpPr>
          <p:cNvPr id="18" name="Rectangle 17">
            <a:extLst>
              <a:ext uri="{FF2B5EF4-FFF2-40B4-BE49-F238E27FC236}">
                <a16:creationId xmlns:a16="http://schemas.microsoft.com/office/drawing/2014/main" id="{ED4AF988-2BE5-4110-BCD0-AB75F0F4204C}"/>
              </a:ext>
            </a:extLst>
          </p:cNvPr>
          <p:cNvSpPr/>
          <p:nvPr/>
        </p:nvSpPr>
        <p:spPr>
          <a:xfrm>
            <a:off x="8242853" y="1153650"/>
            <a:ext cx="1646427" cy="5187039"/>
          </a:xfrm>
          <a:prstGeom prst="rect">
            <a:avLst/>
          </a:prstGeom>
          <a:solidFill>
            <a:srgbClr val="00148C"/>
          </a:solidFill>
          <a:ln w="38100" cap="rnd" cmpd="sng" algn="ctr">
            <a:noFill/>
            <a:prstDash val="solid"/>
            <a:round/>
            <a:headEnd type="none" w="med" len="med"/>
            <a:tailEnd type="none" w="med" len="med"/>
          </a:ln>
          <a:effectLst/>
          <a:extLst>
            <a:ext uri="{91240B29-F687-4F45-9708-019B960494DF}">
              <a14:hiddenLine xmlns:a14="http://schemas.microsoft.com/office/drawing/2010/main" w="38100" cap="rnd" cmpd="sng" algn="ctr">
                <a:solidFill>
                  <a:schemeClr val="accent6">
                    <a:lumMod val="75000"/>
                  </a:schemeClr>
                </a:solidFill>
                <a:prstDash val="solid"/>
                <a:round/>
                <a:headEnd type="none" w="med" len="med"/>
                <a:tailEnd type="none" w="med" len="med"/>
              </a14:hiddenLine>
            </a:ext>
          </a:extLst>
        </p:spPr>
        <p:txBody>
          <a:bodyPr rot="0" spcFirstLastPara="0" vertOverflow="overflow" horzOverflow="overflow" vert="horz" wrap="square" lIns="82296" tIns="41148" rIns="82296" bIns="41148"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700" b="0" i="0" u="none" strike="noStrike" kern="0" cap="none" spc="0" normalizeH="0" baseline="0" noProof="0">
              <a:ln>
                <a:noFill/>
              </a:ln>
              <a:solidFill>
                <a:srgbClr val="575757"/>
              </a:solidFill>
              <a:effectLst/>
              <a:uLnTx/>
              <a:uFillTx/>
              <a:latin typeface="Arial"/>
              <a:ea typeface="+mn-ea"/>
              <a:cs typeface="Arial"/>
            </a:endParaRPr>
          </a:p>
        </p:txBody>
      </p:sp>
      <p:sp>
        <p:nvSpPr>
          <p:cNvPr id="21" name="TextBox 20">
            <a:extLst>
              <a:ext uri="{FF2B5EF4-FFF2-40B4-BE49-F238E27FC236}">
                <a16:creationId xmlns:a16="http://schemas.microsoft.com/office/drawing/2014/main" id="{EA9A7534-4C7F-47EF-8AA3-B7C88705D097}"/>
              </a:ext>
            </a:extLst>
          </p:cNvPr>
          <p:cNvSpPr txBox="1"/>
          <p:nvPr/>
        </p:nvSpPr>
        <p:spPr>
          <a:xfrm>
            <a:off x="9916923" y="918713"/>
            <a:ext cx="1646427" cy="221599"/>
          </a:xfrm>
          <a:prstGeom prst="rect">
            <a:avLst/>
          </a:prstGeom>
          <a:noFill/>
          <a:ln w="9525" cap="rnd" cmpd="sng" algn="ctr">
            <a:noFill/>
            <a:prstDash val="solid"/>
            <a:round/>
          </a:ln>
          <a:effectLst/>
          <a:extLst>
            <a:ext uri="{909E8E84-426E-40DD-AFC4-6F175D3DCCD1}">
              <a14:hiddenFill xmlns:a14="http://schemas.microsoft.com/office/drawing/2010/main">
                <a:solidFill>
                  <a:srgbClr val="29BA74"/>
                </a:solidFill>
              </a14:hiddenFill>
            </a:ext>
          </a:extLst>
        </p:spPr>
        <p:txBody>
          <a:bodyPr rot="0" spcFirstLastPara="0" vertOverflow="overflow" horzOverflow="overflow" vert="horz" wrap="square" lIns="82296" tIns="41148" rIns="82296" bIns="41148" numCol="1" spcCol="0" rtlCol="0" fromWordArt="0" anchor="b" anchorCtr="0" forceAA="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a:ln>
                  <a:noFill/>
                </a:ln>
                <a:solidFill>
                  <a:srgbClr val="00148C"/>
                </a:solidFill>
                <a:effectLst/>
                <a:uLnTx/>
                <a:uFillTx/>
                <a:latin typeface="Arial"/>
                <a:ea typeface="+mn-ea"/>
                <a:cs typeface="Arial"/>
              </a:rPr>
              <a:t>6. Security</a:t>
            </a:r>
          </a:p>
        </p:txBody>
      </p:sp>
      <p:sp>
        <p:nvSpPr>
          <p:cNvPr id="23" name="TextBox 22">
            <a:extLst>
              <a:ext uri="{FF2B5EF4-FFF2-40B4-BE49-F238E27FC236}">
                <a16:creationId xmlns:a16="http://schemas.microsoft.com/office/drawing/2014/main" id="{1E1340EC-9B17-4899-B70B-64F3DD00D5C5}"/>
              </a:ext>
            </a:extLst>
          </p:cNvPr>
          <p:cNvSpPr txBox="1"/>
          <p:nvPr/>
        </p:nvSpPr>
        <p:spPr>
          <a:xfrm>
            <a:off x="8242852" y="918713"/>
            <a:ext cx="1646427" cy="221599"/>
          </a:xfrm>
          <a:prstGeom prst="rect">
            <a:avLst/>
          </a:prstGeom>
          <a:noFill/>
          <a:ln w="9525" cap="rnd" cmpd="sng" algn="ctr">
            <a:noFill/>
            <a:prstDash val="solid"/>
            <a:round/>
          </a:ln>
          <a:effectLst/>
          <a:extLst>
            <a:ext uri="{909E8E84-426E-40DD-AFC4-6F175D3DCCD1}">
              <a14:hiddenFill xmlns:a14="http://schemas.microsoft.com/office/drawing/2010/main">
                <a:solidFill>
                  <a:srgbClr val="29BA74"/>
                </a:solidFill>
              </a14:hiddenFill>
            </a:ext>
          </a:extLst>
        </p:spPr>
        <p:txBody>
          <a:bodyPr rot="0" spcFirstLastPara="0" vertOverflow="overflow" horzOverflow="overflow" vert="horz" wrap="square" lIns="82296" tIns="41148" rIns="82296" bIns="41148" numCol="1" spcCol="0" rtlCol="0" fromWordArt="0" anchor="b" anchorCtr="0" forceAA="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a:ln>
                  <a:noFill/>
                </a:ln>
                <a:solidFill>
                  <a:srgbClr val="00148C"/>
                </a:solidFill>
                <a:effectLst/>
                <a:uLnTx/>
                <a:uFillTx/>
                <a:latin typeface="Arial"/>
                <a:ea typeface="+mn-ea"/>
                <a:cs typeface="Arial"/>
              </a:rPr>
              <a:t>5. Integration</a:t>
            </a:r>
          </a:p>
        </p:txBody>
      </p:sp>
      <p:sp>
        <p:nvSpPr>
          <p:cNvPr id="244" name="Rectangle 243">
            <a:extLst>
              <a:ext uri="{FF2B5EF4-FFF2-40B4-BE49-F238E27FC236}">
                <a16:creationId xmlns:a16="http://schemas.microsoft.com/office/drawing/2014/main" id="{8A346393-98FF-49BD-99C4-860AB2DD36D9}"/>
              </a:ext>
            </a:extLst>
          </p:cNvPr>
          <p:cNvSpPr/>
          <p:nvPr/>
        </p:nvSpPr>
        <p:spPr>
          <a:xfrm>
            <a:off x="8334321" y="1456865"/>
            <a:ext cx="1463489" cy="138283"/>
          </a:xfrm>
          <a:prstGeom prst="rect">
            <a:avLst/>
          </a:prstGeom>
          <a:solidFill>
            <a:schemeClr val="accent1">
              <a:lumMod val="75000"/>
              <a:lumOff val="25000"/>
            </a:schemeClr>
          </a:solidFill>
          <a:ln w="9525" cap="rnd" cmpd="sng" algn="ctr">
            <a:noFill/>
            <a:prstDash val="solid"/>
            <a:round/>
            <a:headEnd type="none" w="med" len="med"/>
            <a:tailEnd type="none" w="med" len="med"/>
          </a:ln>
          <a:effectLst/>
          <a:extLst>
            <a:ext uri="{91240B29-F687-4F45-9708-019B960494DF}">
              <a14:hiddenLine xmlns:a14="http://schemas.microsoft.com/office/drawing/2010/main" w="9525" cap="rnd" cmpd="sng" algn="ctr">
                <a:solidFill>
                  <a:schemeClr val="accent1"/>
                </a:solidFill>
                <a:prstDash val="solid"/>
                <a:round/>
                <a:headEnd type="none" w="med" len="med"/>
                <a:tailEnd type="none" w="med" len="med"/>
              </a14:hiddenLine>
            </a:ext>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a:ln>
                  <a:noFill/>
                </a:ln>
                <a:solidFill>
                  <a:srgbClr val="FFFFFF"/>
                </a:solidFill>
                <a:effectLst/>
                <a:uLnTx/>
                <a:uFillTx/>
                <a:latin typeface="Arial"/>
                <a:ea typeface="+mn-ea"/>
                <a:cs typeface="Arial"/>
              </a:rPr>
              <a:t>Gateway</a:t>
            </a:r>
          </a:p>
        </p:txBody>
      </p:sp>
      <p:sp>
        <p:nvSpPr>
          <p:cNvPr id="401" name="Rectangle 400">
            <a:extLst>
              <a:ext uri="{FF2B5EF4-FFF2-40B4-BE49-F238E27FC236}">
                <a16:creationId xmlns:a16="http://schemas.microsoft.com/office/drawing/2014/main" id="{FA53CF2A-FD49-4316-A210-BDEAA7F21E43}"/>
              </a:ext>
            </a:extLst>
          </p:cNvPr>
          <p:cNvSpPr/>
          <p:nvPr/>
        </p:nvSpPr>
        <p:spPr>
          <a:xfrm>
            <a:off x="8282817" y="1226325"/>
            <a:ext cx="1566497" cy="927279"/>
          </a:xfrm>
          <a:prstGeom prst="rect">
            <a:avLst/>
          </a:prstGeom>
          <a:noFill/>
          <a:ln w="9525" cap="rnd" cmpd="sng" algn="ctr">
            <a:solidFill>
              <a:schemeClr val="bg1"/>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a:ln>
                  <a:noFill/>
                </a:ln>
                <a:solidFill>
                  <a:prstClr val="white"/>
                </a:solidFill>
                <a:effectLst/>
                <a:uLnTx/>
                <a:uFillTx/>
                <a:latin typeface="Arial"/>
                <a:ea typeface="+mn-ea"/>
                <a:cs typeface="Arial"/>
              </a:rPr>
              <a:t>GridAPI</a:t>
            </a:r>
          </a:p>
        </p:txBody>
      </p:sp>
      <p:sp>
        <p:nvSpPr>
          <p:cNvPr id="407" name="Rectangle 406">
            <a:extLst>
              <a:ext uri="{FF2B5EF4-FFF2-40B4-BE49-F238E27FC236}">
                <a16:creationId xmlns:a16="http://schemas.microsoft.com/office/drawing/2014/main" id="{8A346393-98FF-49BD-99C4-860AB2DD36D9}"/>
              </a:ext>
            </a:extLst>
          </p:cNvPr>
          <p:cNvSpPr/>
          <p:nvPr/>
        </p:nvSpPr>
        <p:spPr>
          <a:xfrm>
            <a:off x="8334318" y="1705015"/>
            <a:ext cx="1463489" cy="138283"/>
          </a:xfrm>
          <a:prstGeom prst="rect">
            <a:avLst/>
          </a:prstGeom>
          <a:solidFill>
            <a:schemeClr val="accent1">
              <a:lumMod val="75000"/>
              <a:lumOff val="25000"/>
            </a:schemeClr>
          </a:solidFill>
          <a:ln w="9525" cap="rnd" cmpd="sng" algn="ctr">
            <a:noFill/>
            <a:prstDash val="solid"/>
            <a:round/>
            <a:headEnd type="none" w="med" len="med"/>
            <a:tailEnd type="none" w="med" len="med"/>
          </a:ln>
          <a:effectLst/>
          <a:extLst>
            <a:ext uri="{91240B29-F687-4F45-9708-019B960494DF}">
              <a14:hiddenLine xmlns:a14="http://schemas.microsoft.com/office/drawing/2010/main" w="9525" cap="rnd" cmpd="sng" algn="ctr">
                <a:solidFill>
                  <a:schemeClr val="accent1"/>
                </a:solidFill>
                <a:prstDash val="solid"/>
                <a:round/>
                <a:headEnd type="none" w="med" len="med"/>
                <a:tailEnd type="none" w="med" len="med"/>
              </a14:hiddenLine>
            </a:ext>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a:ln>
                  <a:noFill/>
                </a:ln>
                <a:solidFill>
                  <a:srgbClr val="FFFFFF"/>
                </a:solidFill>
                <a:effectLst/>
                <a:uLnTx/>
                <a:uFillTx/>
                <a:latin typeface="Arial"/>
                <a:ea typeface="+mn-ea"/>
                <a:cs typeface="Arial"/>
              </a:rPr>
              <a:t>API management</a:t>
            </a:r>
          </a:p>
        </p:txBody>
      </p:sp>
      <p:sp>
        <p:nvSpPr>
          <p:cNvPr id="408" name="Rectangle 407">
            <a:extLst>
              <a:ext uri="{FF2B5EF4-FFF2-40B4-BE49-F238E27FC236}">
                <a16:creationId xmlns:a16="http://schemas.microsoft.com/office/drawing/2014/main" id="{8A346393-98FF-49BD-99C4-860AB2DD36D9}"/>
              </a:ext>
            </a:extLst>
          </p:cNvPr>
          <p:cNvSpPr/>
          <p:nvPr/>
        </p:nvSpPr>
        <p:spPr>
          <a:xfrm>
            <a:off x="8334318" y="1953164"/>
            <a:ext cx="1463489" cy="138283"/>
          </a:xfrm>
          <a:prstGeom prst="rect">
            <a:avLst/>
          </a:prstGeom>
          <a:solidFill>
            <a:schemeClr val="accent1">
              <a:lumMod val="75000"/>
              <a:lumOff val="25000"/>
            </a:schemeClr>
          </a:solidFill>
          <a:ln w="9525" cap="rnd" cmpd="sng" algn="ctr">
            <a:noFill/>
            <a:prstDash val="solid"/>
            <a:round/>
            <a:headEnd type="none" w="med" len="med"/>
            <a:tailEnd type="none" w="med" len="med"/>
          </a:ln>
          <a:effectLst/>
          <a:extLst>
            <a:ext uri="{91240B29-F687-4F45-9708-019B960494DF}">
              <a14:hiddenLine xmlns:a14="http://schemas.microsoft.com/office/drawing/2010/main" w="9525" cap="rnd" cmpd="sng" algn="ctr">
                <a:solidFill>
                  <a:schemeClr val="accent1"/>
                </a:solidFill>
                <a:prstDash val="solid"/>
                <a:round/>
                <a:headEnd type="none" w="med" len="med"/>
                <a:tailEnd type="none" w="med" len="med"/>
              </a14:hiddenLine>
            </a:ext>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a:ln>
                  <a:noFill/>
                </a:ln>
                <a:solidFill>
                  <a:srgbClr val="FFFFFF"/>
                </a:solidFill>
                <a:effectLst/>
                <a:uLnTx/>
                <a:uFillTx/>
                <a:latin typeface="Arial"/>
                <a:ea typeface="+mn-ea"/>
                <a:cs typeface="Arial"/>
              </a:rPr>
              <a:t>Policy Mgmt</a:t>
            </a:r>
          </a:p>
        </p:txBody>
      </p:sp>
      <p:sp>
        <p:nvSpPr>
          <p:cNvPr id="411" name="Rectangle 410">
            <a:extLst>
              <a:ext uri="{FF2B5EF4-FFF2-40B4-BE49-F238E27FC236}">
                <a16:creationId xmlns:a16="http://schemas.microsoft.com/office/drawing/2014/main" id="{8A346393-98FF-49BD-99C4-860AB2DD36D9}"/>
              </a:ext>
            </a:extLst>
          </p:cNvPr>
          <p:cNvSpPr/>
          <p:nvPr/>
        </p:nvSpPr>
        <p:spPr>
          <a:xfrm>
            <a:off x="8334321" y="2462199"/>
            <a:ext cx="1463489" cy="151019"/>
          </a:xfrm>
          <a:prstGeom prst="rect">
            <a:avLst/>
          </a:prstGeom>
          <a:solidFill>
            <a:schemeClr val="accent1">
              <a:lumMod val="75000"/>
              <a:lumOff val="25000"/>
            </a:schemeClr>
          </a:solidFill>
          <a:ln w="9525" cap="rnd" cmpd="sng" algn="ctr">
            <a:noFill/>
            <a:prstDash val="solid"/>
            <a:round/>
            <a:headEnd type="none" w="med" len="med"/>
            <a:tailEnd type="none" w="med" len="med"/>
          </a:ln>
          <a:effectLst/>
          <a:extLst>
            <a:ext uri="{91240B29-F687-4F45-9708-019B960494DF}">
              <a14:hiddenLine xmlns:a14="http://schemas.microsoft.com/office/drawing/2010/main" w="9525" cap="rnd" cmpd="sng" algn="ctr">
                <a:solidFill>
                  <a:schemeClr val="accent1"/>
                </a:solidFill>
                <a:prstDash val="solid"/>
                <a:round/>
                <a:headEnd type="none" w="med" len="med"/>
                <a:tailEnd type="none" w="med" len="med"/>
              </a14:hiddenLine>
            </a:ext>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a:ln>
                  <a:noFill/>
                </a:ln>
                <a:solidFill>
                  <a:srgbClr val="FFFFFF"/>
                </a:solidFill>
                <a:effectLst/>
                <a:uLnTx/>
                <a:uFillTx/>
                <a:latin typeface="Arial"/>
                <a:ea typeface="+mn-ea"/>
                <a:cs typeface="Arial"/>
              </a:rPr>
              <a:t>Templates</a:t>
            </a:r>
          </a:p>
        </p:txBody>
      </p:sp>
      <p:sp>
        <p:nvSpPr>
          <p:cNvPr id="412" name="Rectangle 411">
            <a:extLst>
              <a:ext uri="{FF2B5EF4-FFF2-40B4-BE49-F238E27FC236}">
                <a16:creationId xmlns:a16="http://schemas.microsoft.com/office/drawing/2014/main" id="{FA53CF2A-FD49-4316-A210-BDEAA7F21E43}"/>
              </a:ext>
            </a:extLst>
          </p:cNvPr>
          <p:cNvSpPr/>
          <p:nvPr/>
        </p:nvSpPr>
        <p:spPr>
          <a:xfrm>
            <a:off x="8282818" y="2264229"/>
            <a:ext cx="1566497" cy="931724"/>
          </a:xfrm>
          <a:prstGeom prst="rect">
            <a:avLst/>
          </a:prstGeom>
          <a:noFill/>
          <a:ln w="9525" cap="rnd" cmpd="sng" algn="ctr">
            <a:solidFill>
              <a:schemeClr val="bg1"/>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a:ln>
                  <a:noFill/>
                </a:ln>
                <a:solidFill>
                  <a:prstClr val="white"/>
                </a:solidFill>
                <a:effectLst/>
                <a:uLnTx/>
                <a:uFillTx/>
                <a:latin typeface="Arial"/>
                <a:ea typeface="+mn-ea"/>
                <a:cs typeface="Arial"/>
              </a:rPr>
              <a:t>GridSpecs</a:t>
            </a:r>
          </a:p>
        </p:txBody>
      </p:sp>
      <p:sp>
        <p:nvSpPr>
          <p:cNvPr id="413" name="Rectangle 412">
            <a:extLst>
              <a:ext uri="{FF2B5EF4-FFF2-40B4-BE49-F238E27FC236}">
                <a16:creationId xmlns:a16="http://schemas.microsoft.com/office/drawing/2014/main" id="{8A346393-98FF-49BD-99C4-860AB2DD36D9}"/>
              </a:ext>
            </a:extLst>
          </p:cNvPr>
          <p:cNvSpPr/>
          <p:nvPr/>
        </p:nvSpPr>
        <p:spPr>
          <a:xfrm>
            <a:off x="8334321" y="2723084"/>
            <a:ext cx="1463489" cy="151019"/>
          </a:xfrm>
          <a:prstGeom prst="rect">
            <a:avLst/>
          </a:prstGeom>
          <a:solidFill>
            <a:schemeClr val="accent1">
              <a:lumMod val="75000"/>
              <a:lumOff val="25000"/>
            </a:schemeClr>
          </a:solidFill>
          <a:ln w="9525" cap="rnd" cmpd="sng" algn="ctr">
            <a:noFill/>
            <a:prstDash val="solid"/>
            <a:round/>
            <a:headEnd type="none" w="med" len="med"/>
            <a:tailEnd type="none" w="med" len="med"/>
          </a:ln>
          <a:effectLst/>
          <a:extLst>
            <a:ext uri="{91240B29-F687-4F45-9708-019B960494DF}">
              <a14:hiddenLine xmlns:a14="http://schemas.microsoft.com/office/drawing/2010/main" w="9525" cap="rnd" cmpd="sng" algn="ctr">
                <a:solidFill>
                  <a:schemeClr val="accent1"/>
                </a:solidFill>
                <a:prstDash val="solid"/>
                <a:round/>
                <a:headEnd type="none" w="med" len="med"/>
                <a:tailEnd type="none" w="med" len="med"/>
              </a14:hiddenLine>
            </a:ext>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a:ln>
                  <a:noFill/>
                </a:ln>
                <a:solidFill>
                  <a:srgbClr val="FFFFFF"/>
                </a:solidFill>
                <a:effectLst/>
                <a:uLnTx/>
                <a:uFillTx/>
                <a:latin typeface="Arial"/>
                <a:ea typeface="+mn-ea"/>
                <a:cs typeface="Arial"/>
              </a:rPr>
              <a:t>Standards</a:t>
            </a:r>
          </a:p>
        </p:txBody>
      </p:sp>
      <p:sp>
        <p:nvSpPr>
          <p:cNvPr id="414" name="Rectangle 413">
            <a:extLst>
              <a:ext uri="{FF2B5EF4-FFF2-40B4-BE49-F238E27FC236}">
                <a16:creationId xmlns:a16="http://schemas.microsoft.com/office/drawing/2014/main" id="{8A346393-98FF-49BD-99C4-860AB2DD36D9}"/>
              </a:ext>
            </a:extLst>
          </p:cNvPr>
          <p:cNvSpPr/>
          <p:nvPr/>
        </p:nvSpPr>
        <p:spPr>
          <a:xfrm>
            <a:off x="8334321" y="2983969"/>
            <a:ext cx="1463489" cy="151019"/>
          </a:xfrm>
          <a:prstGeom prst="rect">
            <a:avLst/>
          </a:prstGeom>
          <a:solidFill>
            <a:schemeClr val="accent1">
              <a:lumMod val="75000"/>
              <a:lumOff val="25000"/>
            </a:schemeClr>
          </a:solidFill>
          <a:ln w="9525" cap="rnd" cmpd="sng" algn="ctr">
            <a:noFill/>
            <a:prstDash val="solid"/>
            <a:round/>
            <a:headEnd type="none" w="med" len="med"/>
            <a:tailEnd type="none" w="med" len="med"/>
          </a:ln>
          <a:effectLst/>
          <a:extLst>
            <a:ext uri="{91240B29-F687-4F45-9708-019B960494DF}">
              <a14:hiddenLine xmlns:a14="http://schemas.microsoft.com/office/drawing/2010/main" w="9525" cap="rnd" cmpd="sng" algn="ctr">
                <a:solidFill>
                  <a:schemeClr val="accent1"/>
                </a:solidFill>
                <a:prstDash val="solid"/>
                <a:round/>
                <a:headEnd type="none" w="med" len="med"/>
                <a:tailEnd type="none" w="med" len="med"/>
              </a14:hiddenLine>
            </a:ext>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a:ln>
                  <a:noFill/>
                </a:ln>
                <a:solidFill>
                  <a:srgbClr val="FFFFFF"/>
                </a:solidFill>
                <a:effectLst/>
                <a:uLnTx/>
                <a:uFillTx/>
                <a:latin typeface="Arial"/>
                <a:ea typeface="+mn-ea"/>
                <a:cs typeface="Arial"/>
              </a:rPr>
              <a:t>Knowledge mgmt.</a:t>
            </a:r>
          </a:p>
        </p:txBody>
      </p:sp>
      <p:sp>
        <p:nvSpPr>
          <p:cNvPr id="63" name="Rectangle 62">
            <a:extLst>
              <a:ext uri="{FF2B5EF4-FFF2-40B4-BE49-F238E27FC236}">
                <a16:creationId xmlns:a16="http://schemas.microsoft.com/office/drawing/2014/main" id="{FA53CF2A-FD49-4316-A210-BDEAA7F21E43}"/>
              </a:ext>
            </a:extLst>
          </p:cNvPr>
          <p:cNvSpPr/>
          <p:nvPr/>
        </p:nvSpPr>
        <p:spPr>
          <a:xfrm>
            <a:off x="8282818" y="3317965"/>
            <a:ext cx="1566497" cy="1950719"/>
          </a:xfrm>
          <a:prstGeom prst="rect">
            <a:avLst/>
          </a:prstGeom>
          <a:noFill/>
          <a:ln w="9525" cap="rnd" cmpd="sng" algn="ctr">
            <a:solidFill>
              <a:schemeClr val="bg1"/>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a:ln>
                  <a:noFill/>
                </a:ln>
                <a:solidFill>
                  <a:prstClr val="white"/>
                </a:solidFill>
                <a:effectLst/>
                <a:uLnTx/>
                <a:uFillTx/>
                <a:latin typeface="Arial"/>
                <a:ea typeface="+mn-ea"/>
                <a:cs typeface="Arial"/>
              </a:rPr>
              <a:t>GridSystemIntegration</a:t>
            </a:r>
          </a:p>
        </p:txBody>
      </p:sp>
      <p:sp>
        <p:nvSpPr>
          <p:cNvPr id="410" name="Rectangle 409">
            <a:extLst>
              <a:ext uri="{FF2B5EF4-FFF2-40B4-BE49-F238E27FC236}">
                <a16:creationId xmlns:a16="http://schemas.microsoft.com/office/drawing/2014/main" id="{8A346393-98FF-49BD-99C4-860AB2DD36D9}"/>
              </a:ext>
            </a:extLst>
          </p:cNvPr>
          <p:cNvSpPr/>
          <p:nvPr/>
        </p:nvSpPr>
        <p:spPr>
          <a:xfrm>
            <a:off x="8334320" y="3505740"/>
            <a:ext cx="1463489" cy="151019"/>
          </a:xfrm>
          <a:prstGeom prst="rect">
            <a:avLst/>
          </a:prstGeom>
          <a:solidFill>
            <a:schemeClr val="accent1">
              <a:lumMod val="75000"/>
              <a:lumOff val="25000"/>
            </a:schemeClr>
          </a:solidFill>
          <a:ln w="9525" cap="rnd" cmpd="sng" algn="ctr">
            <a:noFill/>
            <a:prstDash val="solid"/>
            <a:round/>
            <a:headEnd type="none" w="med" len="med"/>
            <a:tailEnd type="none" w="med" len="med"/>
          </a:ln>
          <a:effectLst/>
          <a:extLst>
            <a:ext uri="{91240B29-F687-4F45-9708-019B960494DF}">
              <a14:hiddenLine xmlns:a14="http://schemas.microsoft.com/office/drawing/2010/main" w="9525" cap="rnd" cmpd="sng" algn="ctr">
                <a:solidFill>
                  <a:schemeClr val="accent1"/>
                </a:solidFill>
                <a:prstDash val="solid"/>
                <a:round/>
                <a:headEnd type="none" w="med" len="med"/>
                <a:tailEnd type="none" w="med" len="med"/>
              </a14:hiddenLine>
            </a:ext>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20" normalizeH="0" baseline="0" noProof="0">
                <a:ln>
                  <a:noFill/>
                </a:ln>
                <a:solidFill>
                  <a:srgbClr val="FFFFFF"/>
                </a:solidFill>
                <a:effectLst/>
                <a:uLnTx/>
                <a:uFillTx/>
                <a:latin typeface="Arial"/>
                <a:ea typeface="+mn-ea"/>
                <a:cs typeface="Arial"/>
              </a:rPr>
              <a:t>Integration</a:t>
            </a:r>
            <a:r>
              <a:rPr kumimoji="0" lang="en-US" sz="700" b="0" i="0" u="none" strike="noStrike" kern="0" cap="none" spc="0" normalizeH="0" baseline="0" noProof="0">
                <a:ln>
                  <a:noFill/>
                </a:ln>
                <a:solidFill>
                  <a:srgbClr val="FFFFFF"/>
                </a:solidFill>
                <a:effectLst/>
                <a:uLnTx/>
                <a:uFillTx/>
                <a:latin typeface="Arial"/>
                <a:ea typeface="+mn-ea"/>
                <a:cs typeface="Arial"/>
              </a:rPr>
              <a:t> engine</a:t>
            </a:r>
          </a:p>
        </p:txBody>
      </p:sp>
      <p:sp>
        <p:nvSpPr>
          <p:cNvPr id="465" name="Rectangle 464">
            <a:extLst>
              <a:ext uri="{FF2B5EF4-FFF2-40B4-BE49-F238E27FC236}">
                <a16:creationId xmlns:a16="http://schemas.microsoft.com/office/drawing/2014/main" id="{8A346393-98FF-49BD-99C4-860AB2DD36D9}"/>
              </a:ext>
            </a:extLst>
          </p:cNvPr>
          <p:cNvSpPr/>
          <p:nvPr/>
        </p:nvSpPr>
        <p:spPr>
          <a:xfrm>
            <a:off x="8334320" y="3766625"/>
            <a:ext cx="1463489" cy="151019"/>
          </a:xfrm>
          <a:prstGeom prst="rect">
            <a:avLst/>
          </a:prstGeom>
          <a:solidFill>
            <a:schemeClr val="accent1">
              <a:lumMod val="75000"/>
              <a:lumOff val="25000"/>
            </a:schemeClr>
          </a:solidFill>
          <a:ln w="9525" cap="rnd" cmpd="sng" algn="ctr">
            <a:noFill/>
            <a:prstDash val="solid"/>
            <a:round/>
            <a:headEnd type="none" w="med" len="med"/>
            <a:tailEnd type="none" w="med" len="med"/>
          </a:ln>
          <a:effectLst/>
          <a:extLst>
            <a:ext uri="{91240B29-F687-4F45-9708-019B960494DF}">
              <a14:hiddenLine xmlns:a14="http://schemas.microsoft.com/office/drawing/2010/main" w="9525" cap="rnd" cmpd="sng" algn="ctr">
                <a:solidFill>
                  <a:schemeClr val="accent1"/>
                </a:solidFill>
                <a:prstDash val="solid"/>
                <a:round/>
                <a:headEnd type="none" w="med" len="med"/>
                <a:tailEnd type="none" w="med" len="med"/>
              </a14:hiddenLine>
            </a:ext>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a:ln>
                  <a:noFill/>
                </a:ln>
                <a:solidFill>
                  <a:srgbClr val="FFFFFF"/>
                </a:solidFill>
                <a:effectLst/>
                <a:uLnTx/>
                <a:uFillTx/>
                <a:latin typeface="Arial"/>
                <a:ea typeface="+mn-ea"/>
                <a:cs typeface="Arial"/>
              </a:rPr>
              <a:t>Workflow</a:t>
            </a:r>
          </a:p>
        </p:txBody>
      </p:sp>
      <p:sp>
        <p:nvSpPr>
          <p:cNvPr id="466" name="Rectangle 465">
            <a:extLst>
              <a:ext uri="{FF2B5EF4-FFF2-40B4-BE49-F238E27FC236}">
                <a16:creationId xmlns:a16="http://schemas.microsoft.com/office/drawing/2014/main" id="{8A346393-98FF-49BD-99C4-860AB2DD36D9}"/>
              </a:ext>
            </a:extLst>
          </p:cNvPr>
          <p:cNvSpPr/>
          <p:nvPr/>
        </p:nvSpPr>
        <p:spPr>
          <a:xfrm>
            <a:off x="8334320" y="4027511"/>
            <a:ext cx="1463489" cy="151019"/>
          </a:xfrm>
          <a:prstGeom prst="rect">
            <a:avLst/>
          </a:prstGeom>
          <a:solidFill>
            <a:schemeClr val="accent1">
              <a:lumMod val="75000"/>
              <a:lumOff val="25000"/>
            </a:schemeClr>
          </a:solidFill>
          <a:ln w="9525" cap="rnd" cmpd="sng" algn="ctr">
            <a:noFill/>
            <a:prstDash val="solid"/>
            <a:round/>
            <a:headEnd type="none" w="med" len="med"/>
            <a:tailEnd type="none" w="med" len="med"/>
          </a:ln>
          <a:effectLst/>
          <a:extLst>
            <a:ext uri="{91240B29-F687-4F45-9708-019B960494DF}">
              <a14:hiddenLine xmlns:a14="http://schemas.microsoft.com/office/drawing/2010/main" w="9525" cap="rnd" cmpd="sng" algn="ctr">
                <a:solidFill>
                  <a:schemeClr val="accent1"/>
                </a:solidFill>
                <a:prstDash val="solid"/>
                <a:round/>
                <a:headEnd type="none" w="med" len="med"/>
                <a:tailEnd type="none" w="med" len="med"/>
              </a14:hiddenLine>
            </a:ext>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20" normalizeH="0" baseline="0" noProof="0">
                <a:ln>
                  <a:noFill/>
                </a:ln>
                <a:solidFill>
                  <a:srgbClr val="FFFFFF"/>
                </a:solidFill>
                <a:effectLst/>
                <a:uLnTx/>
                <a:uFillTx/>
                <a:latin typeface="Arial"/>
                <a:ea typeface="+mn-ea"/>
                <a:cs typeface="Arial"/>
              </a:rPr>
              <a:t>Integration patterns</a:t>
            </a:r>
          </a:p>
        </p:txBody>
      </p:sp>
      <p:sp>
        <p:nvSpPr>
          <p:cNvPr id="467" name="Rectangle 466">
            <a:extLst>
              <a:ext uri="{FF2B5EF4-FFF2-40B4-BE49-F238E27FC236}">
                <a16:creationId xmlns:a16="http://schemas.microsoft.com/office/drawing/2014/main" id="{8A346393-98FF-49BD-99C4-860AB2DD36D9}"/>
              </a:ext>
            </a:extLst>
          </p:cNvPr>
          <p:cNvSpPr/>
          <p:nvPr/>
        </p:nvSpPr>
        <p:spPr>
          <a:xfrm>
            <a:off x="8334320" y="4288396"/>
            <a:ext cx="1463489" cy="151019"/>
          </a:xfrm>
          <a:prstGeom prst="rect">
            <a:avLst/>
          </a:prstGeom>
          <a:solidFill>
            <a:schemeClr val="accent1">
              <a:lumMod val="75000"/>
              <a:lumOff val="25000"/>
            </a:schemeClr>
          </a:solidFill>
          <a:ln w="9525" cap="rnd" cmpd="sng" algn="ctr">
            <a:noFill/>
            <a:prstDash val="solid"/>
            <a:round/>
            <a:headEnd type="none" w="med" len="med"/>
            <a:tailEnd type="none" w="med" len="med"/>
          </a:ln>
          <a:effectLst/>
          <a:extLst>
            <a:ext uri="{91240B29-F687-4F45-9708-019B960494DF}">
              <a14:hiddenLine xmlns:a14="http://schemas.microsoft.com/office/drawing/2010/main" w="9525" cap="rnd" cmpd="sng" algn="ctr">
                <a:solidFill>
                  <a:schemeClr val="accent1"/>
                </a:solidFill>
                <a:prstDash val="solid"/>
                <a:round/>
                <a:headEnd type="none" w="med" len="med"/>
                <a:tailEnd type="none" w="med" len="med"/>
              </a14:hiddenLine>
            </a:ext>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a:ln>
                  <a:noFill/>
                </a:ln>
                <a:solidFill>
                  <a:srgbClr val="FFFFFF"/>
                </a:solidFill>
                <a:effectLst/>
                <a:uLnTx/>
                <a:uFillTx/>
                <a:latin typeface="Arial"/>
                <a:ea typeface="+mn-ea"/>
                <a:cs typeface="Arial"/>
              </a:rPr>
              <a:t>Rules engine</a:t>
            </a:r>
          </a:p>
        </p:txBody>
      </p:sp>
      <p:sp>
        <p:nvSpPr>
          <p:cNvPr id="470" name="Rectangle 469">
            <a:extLst>
              <a:ext uri="{FF2B5EF4-FFF2-40B4-BE49-F238E27FC236}">
                <a16:creationId xmlns:a16="http://schemas.microsoft.com/office/drawing/2014/main" id="{8A346393-98FF-49BD-99C4-860AB2DD36D9}"/>
              </a:ext>
            </a:extLst>
          </p:cNvPr>
          <p:cNvSpPr/>
          <p:nvPr/>
        </p:nvSpPr>
        <p:spPr>
          <a:xfrm>
            <a:off x="8334320" y="4549281"/>
            <a:ext cx="1463489" cy="151019"/>
          </a:xfrm>
          <a:prstGeom prst="rect">
            <a:avLst/>
          </a:prstGeom>
          <a:solidFill>
            <a:schemeClr val="accent1">
              <a:lumMod val="75000"/>
              <a:lumOff val="25000"/>
            </a:schemeClr>
          </a:solidFill>
          <a:ln w="9525" cap="rnd" cmpd="sng" algn="ctr">
            <a:noFill/>
            <a:prstDash val="solid"/>
            <a:round/>
            <a:headEnd type="none" w="med" len="med"/>
            <a:tailEnd type="none" w="med" len="med"/>
          </a:ln>
          <a:effectLst/>
          <a:extLst>
            <a:ext uri="{91240B29-F687-4F45-9708-019B960494DF}">
              <a14:hiddenLine xmlns:a14="http://schemas.microsoft.com/office/drawing/2010/main" w="9525" cap="rnd" cmpd="sng" algn="ctr">
                <a:solidFill>
                  <a:schemeClr val="accent1"/>
                </a:solidFill>
                <a:prstDash val="solid"/>
                <a:round/>
                <a:headEnd type="none" w="med" len="med"/>
                <a:tailEnd type="none" w="med" len="med"/>
              </a14:hiddenLine>
            </a:ext>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a:ln>
                  <a:noFill/>
                </a:ln>
                <a:solidFill>
                  <a:srgbClr val="FFFFFF"/>
                </a:solidFill>
                <a:effectLst/>
                <a:uLnTx/>
                <a:uFillTx/>
                <a:latin typeface="Arial"/>
                <a:ea typeface="+mn-ea"/>
                <a:cs typeface="Arial"/>
              </a:rPr>
              <a:t>Source connector</a:t>
            </a:r>
          </a:p>
        </p:txBody>
      </p:sp>
      <p:sp>
        <p:nvSpPr>
          <p:cNvPr id="471" name="Rectangle 470">
            <a:extLst>
              <a:ext uri="{FF2B5EF4-FFF2-40B4-BE49-F238E27FC236}">
                <a16:creationId xmlns:a16="http://schemas.microsoft.com/office/drawing/2014/main" id="{8A346393-98FF-49BD-99C4-860AB2DD36D9}"/>
              </a:ext>
            </a:extLst>
          </p:cNvPr>
          <p:cNvSpPr/>
          <p:nvPr/>
        </p:nvSpPr>
        <p:spPr>
          <a:xfrm>
            <a:off x="8334320" y="4810167"/>
            <a:ext cx="1463489" cy="151019"/>
          </a:xfrm>
          <a:prstGeom prst="rect">
            <a:avLst/>
          </a:prstGeom>
          <a:solidFill>
            <a:schemeClr val="accent1">
              <a:lumMod val="75000"/>
              <a:lumOff val="25000"/>
            </a:schemeClr>
          </a:solidFill>
          <a:ln w="9525" cap="rnd" cmpd="sng" algn="ctr">
            <a:noFill/>
            <a:prstDash val="solid"/>
            <a:round/>
            <a:headEnd type="none" w="med" len="med"/>
            <a:tailEnd type="none" w="med" len="med"/>
          </a:ln>
          <a:effectLst/>
          <a:extLst>
            <a:ext uri="{91240B29-F687-4F45-9708-019B960494DF}">
              <a14:hiddenLine xmlns:a14="http://schemas.microsoft.com/office/drawing/2010/main" w="9525" cap="rnd" cmpd="sng" algn="ctr">
                <a:solidFill>
                  <a:schemeClr val="accent1"/>
                </a:solidFill>
                <a:prstDash val="solid"/>
                <a:round/>
                <a:headEnd type="none" w="med" len="med"/>
                <a:tailEnd type="none" w="med" len="med"/>
              </a14:hiddenLine>
            </a:ext>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a:ln>
                  <a:noFill/>
                </a:ln>
                <a:solidFill>
                  <a:srgbClr val="FFFFFF"/>
                </a:solidFill>
                <a:effectLst/>
                <a:uLnTx/>
                <a:uFillTx/>
                <a:latin typeface="Arial"/>
                <a:ea typeface="+mn-ea"/>
                <a:cs typeface="Arial"/>
              </a:rPr>
              <a:t>Mediation</a:t>
            </a:r>
          </a:p>
        </p:txBody>
      </p:sp>
      <p:sp>
        <p:nvSpPr>
          <p:cNvPr id="473" name="Rectangle 472">
            <a:extLst>
              <a:ext uri="{FF2B5EF4-FFF2-40B4-BE49-F238E27FC236}">
                <a16:creationId xmlns:a16="http://schemas.microsoft.com/office/drawing/2014/main" id="{8A346393-98FF-49BD-99C4-860AB2DD36D9}"/>
              </a:ext>
            </a:extLst>
          </p:cNvPr>
          <p:cNvSpPr/>
          <p:nvPr/>
        </p:nvSpPr>
        <p:spPr>
          <a:xfrm>
            <a:off x="8334320" y="5071052"/>
            <a:ext cx="1463489" cy="151019"/>
          </a:xfrm>
          <a:prstGeom prst="rect">
            <a:avLst/>
          </a:prstGeom>
          <a:solidFill>
            <a:schemeClr val="accent1">
              <a:lumMod val="75000"/>
              <a:lumOff val="25000"/>
            </a:schemeClr>
          </a:solidFill>
          <a:ln w="9525" cap="rnd" cmpd="sng" algn="ctr">
            <a:noFill/>
            <a:prstDash val="solid"/>
            <a:round/>
            <a:headEnd type="none" w="med" len="med"/>
            <a:tailEnd type="none" w="med" len="med"/>
          </a:ln>
          <a:effectLst/>
          <a:extLst>
            <a:ext uri="{91240B29-F687-4F45-9708-019B960494DF}">
              <a14:hiddenLine xmlns:a14="http://schemas.microsoft.com/office/drawing/2010/main" w="9525" cap="rnd" cmpd="sng" algn="ctr">
                <a:solidFill>
                  <a:schemeClr val="accent1"/>
                </a:solidFill>
                <a:prstDash val="solid"/>
                <a:round/>
                <a:headEnd type="none" w="med" len="med"/>
                <a:tailEnd type="none" w="med" len="med"/>
              </a14:hiddenLine>
            </a:ext>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a:ln>
                  <a:noFill/>
                </a:ln>
                <a:solidFill>
                  <a:srgbClr val="FFFFFF"/>
                </a:solidFill>
                <a:effectLst/>
                <a:uLnTx/>
                <a:uFillTx/>
                <a:latin typeface="Arial"/>
                <a:ea typeface="+mn-ea"/>
                <a:cs typeface="Arial"/>
              </a:rPr>
              <a:t>Data preprocess</a:t>
            </a:r>
          </a:p>
        </p:txBody>
      </p:sp>
      <p:sp>
        <p:nvSpPr>
          <p:cNvPr id="233" name="Rectangle 232">
            <a:extLst>
              <a:ext uri="{FF2B5EF4-FFF2-40B4-BE49-F238E27FC236}">
                <a16:creationId xmlns:a16="http://schemas.microsoft.com/office/drawing/2014/main" id="{33E2B810-095B-4A38-A8DA-90A678E2D495}"/>
              </a:ext>
            </a:extLst>
          </p:cNvPr>
          <p:cNvSpPr/>
          <p:nvPr/>
        </p:nvSpPr>
        <p:spPr>
          <a:xfrm>
            <a:off x="8282818" y="5390606"/>
            <a:ext cx="1566497" cy="896829"/>
          </a:xfrm>
          <a:prstGeom prst="rect">
            <a:avLst/>
          </a:prstGeom>
          <a:noFill/>
          <a:ln w="9525" cap="rnd" cmpd="sng" algn="ctr">
            <a:solidFill>
              <a:schemeClr val="bg1"/>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a:ln>
                  <a:noFill/>
                </a:ln>
                <a:solidFill>
                  <a:prstClr val="white"/>
                </a:solidFill>
                <a:effectLst/>
                <a:uLnTx/>
                <a:uFillTx/>
                <a:latin typeface="Arial"/>
                <a:ea typeface="+mn-ea"/>
                <a:cs typeface="Arial"/>
              </a:rPr>
              <a:t>GridReplicate</a:t>
            </a:r>
          </a:p>
        </p:txBody>
      </p:sp>
      <p:sp>
        <p:nvSpPr>
          <p:cNvPr id="409" name="Rectangle 408">
            <a:extLst>
              <a:ext uri="{FF2B5EF4-FFF2-40B4-BE49-F238E27FC236}">
                <a16:creationId xmlns:a16="http://schemas.microsoft.com/office/drawing/2014/main" id="{8A346393-98FF-49BD-99C4-860AB2DD36D9}"/>
              </a:ext>
            </a:extLst>
          </p:cNvPr>
          <p:cNvSpPr/>
          <p:nvPr/>
        </p:nvSpPr>
        <p:spPr>
          <a:xfrm>
            <a:off x="8334317" y="5592823"/>
            <a:ext cx="1463491" cy="138283"/>
          </a:xfrm>
          <a:prstGeom prst="rect">
            <a:avLst/>
          </a:prstGeom>
          <a:solidFill>
            <a:schemeClr val="accent1">
              <a:lumMod val="75000"/>
              <a:lumOff val="25000"/>
            </a:schemeClr>
          </a:solidFill>
          <a:ln w="9525" cap="rnd" cmpd="sng" algn="ctr">
            <a:noFill/>
            <a:prstDash val="solid"/>
            <a:round/>
            <a:headEnd type="none" w="med" len="med"/>
            <a:tailEnd type="none" w="med" len="med"/>
          </a:ln>
          <a:effectLst/>
          <a:extLst>
            <a:ext uri="{91240B29-F687-4F45-9708-019B960494DF}">
              <a14:hiddenLine xmlns:a14="http://schemas.microsoft.com/office/drawing/2010/main" w="9525" cap="rnd" cmpd="sng" algn="ctr">
                <a:solidFill>
                  <a:schemeClr val="accent1"/>
                </a:solidFill>
                <a:prstDash val="solid"/>
                <a:round/>
                <a:headEnd type="none" w="med" len="med"/>
                <a:tailEnd type="none" w="med" len="med"/>
              </a14:hiddenLine>
            </a:ext>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a:ln>
                  <a:noFill/>
                </a:ln>
                <a:solidFill>
                  <a:srgbClr val="FFFFFF"/>
                </a:solidFill>
                <a:effectLst/>
                <a:uLnTx/>
                <a:uFillTx/>
                <a:latin typeface="Arial"/>
                <a:ea typeface="+mn-ea"/>
                <a:cs typeface="Arial"/>
              </a:rPr>
              <a:t>Change data Capture</a:t>
            </a:r>
          </a:p>
        </p:txBody>
      </p:sp>
      <p:sp>
        <p:nvSpPr>
          <p:cNvPr id="491" name="Rectangle 490">
            <a:extLst>
              <a:ext uri="{FF2B5EF4-FFF2-40B4-BE49-F238E27FC236}">
                <a16:creationId xmlns:a16="http://schemas.microsoft.com/office/drawing/2014/main" id="{8A346393-98FF-49BD-99C4-860AB2DD36D9}"/>
              </a:ext>
            </a:extLst>
          </p:cNvPr>
          <p:cNvSpPr/>
          <p:nvPr/>
        </p:nvSpPr>
        <p:spPr>
          <a:xfrm>
            <a:off x="8334317" y="5840972"/>
            <a:ext cx="1463491" cy="138283"/>
          </a:xfrm>
          <a:prstGeom prst="rect">
            <a:avLst/>
          </a:prstGeom>
          <a:solidFill>
            <a:schemeClr val="accent1">
              <a:lumMod val="75000"/>
              <a:lumOff val="25000"/>
            </a:schemeClr>
          </a:solidFill>
          <a:ln w="9525" cap="rnd" cmpd="sng" algn="ctr">
            <a:noFill/>
            <a:prstDash val="solid"/>
            <a:round/>
            <a:headEnd type="none" w="med" len="med"/>
            <a:tailEnd type="none" w="med" len="med"/>
          </a:ln>
          <a:effectLst/>
          <a:extLst>
            <a:ext uri="{91240B29-F687-4F45-9708-019B960494DF}">
              <a14:hiddenLine xmlns:a14="http://schemas.microsoft.com/office/drawing/2010/main" w="9525" cap="rnd" cmpd="sng" algn="ctr">
                <a:solidFill>
                  <a:schemeClr val="accent1"/>
                </a:solidFill>
                <a:prstDash val="solid"/>
                <a:round/>
                <a:headEnd type="none" w="med" len="med"/>
                <a:tailEnd type="none" w="med" len="med"/>
              </a14:hiddenLine>
            </a:ext>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a:ln>
                  <a:noFill/>
                </a:ln>
                <a:solidFill>
                  <a:srgbClr val="FFFFFF"/>
                </a:solidFill>
                <a:effectLst/>
                <a:uLnTx/>
                <a:uFillTx/>
                <a:latin typeface="Arial"/>
                <a:ea typeface="+mn-ea"/>
                <a:cs typeface="Arial"/>
              </a:rPr>
              <a:t>DB Snapshots</a:t>
            </a:r>
          </a:p>
        </p:txBody>
      </p:sp>
      <p:sp>
        <p:nvSpPr>
          <p:cNvPr id="492" name="Rectangle 491">
            <a:extLst>
              <a:ext uri="{FF2B5EF4-FFF2-40B4-BE49-F238E27FC236}">
                <a16:creationId xmlns:a16="http://schemas.microsoft.com/office/drawing/2014/main" id="{8A346393-98FF-49BD-99C4-860AB2DD36D9}"/>
              </a:ext>
            </a:extLst>
          </p:cNvPr>
          <p:cNvSpPr/>
          <p:nvPr/>
        </p:nvSpPr>
        <p:spPr>
          <a:xfrm>
            <a:off x="8334317" y="6089117"/>
            <a:ext cx="1463491" cy="138283"/>
          </a:xfrm>
          <a:prstGeom prst="rect">
            <a:avLst/>
          </a:prstGeom>
          <a:solidFill>
            <a:schemeClr val="accent1">
              <a:lumMod val="75000"/>
              <a:lumOff val="25000"/>
            </a:schemeClr>
          </a:solidFill>
          <a:ln w="9525" cap="rnd" cmpd="sng" algn="ctr">
            <a:noFill/>
            <a:prstDash val="solid"/>
            <a:round/>
            <a:headEnd type="none" w="med" len="med"/>
            <a:tailEnd type="none" w="med" len="med"/>
          </a:ln>
          <a:effectLst/>
          <a:extLst>
            <a:ext uri="{91240B29-F687-4F45-9708-019B960494DF}">
              <a14:hiddenLine xmlns:a14="http://schemas.microsoft.com/office/drawing/2010/main" w="9525" cap="rnd" cmpd="sng" algn="ctr">
                <a:solidFill>
                  <a:schemeClr val="accent1"/>
                </a:solidFill>
                <a:prstDash val="solid"/>
                <a:round/>
                <a:headEnd type="none" w="med" len="med"/>
                <a:tailEnd type="none" w="med" len="med"/>
              </a14:hiddenLine>
            </a:ext>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a:ln>
                  <a:noFill/>
                </a:ln>
                <a:solidFill>
                  <a:srgbClr val="FFFFFF"/>
                </a:solidFill>
                <a:effectLst/>
                <a:uLnTx/>
                <a:uFillTx/>
                <a:latin typeface="Arial"/>
                <a:ea typeface="+mn-ea"/>
                <a:cs typeface="Arial"/>
              </a:rPr>
              <a:t>Data Migration</a:t>
            </a:r>
          </a:p>
        </p:txBody>
      </p:sp>
      <p:sp>
        <p:nvSpPr>
          <p:cNvPr id="171" name="Rectangle 170">
            <a:extLst>
              <a:ext uri="{FF2B5EF4-FFF2-40B4-BE49-F238E27FC236}">
                <a16:creationId xmlns:a16="http://schemas.microsoft.com/office/drawing/2014/main" id="{E7F13149-FE57-417A-95B0-B46EC21FEC87}"/>
              </a:ext>
            </a:extLst>
          </p:cNvPr>
          <p:cNvSpPr/>
          <p:nvPr/>
        </p:nvSpPr>
        <p:spPr>
          <a:xfrm>
            <a:off x="9930725" y="1159627"/>
            <a:ext cx="1646427" cy="5187040"/>
          </a:xfrm>
          <a:prstGeom prst="rect">
            <a:avLst/>
          </a:prstGeom>
          <a:solidFill>
            <a:srgbClr val="000F69"/>
          </a:solidFill>
          <a:ln w="38100" cap="rnd" cmpd="sng" algn="ctr">
            <a:noFill/>
            <a:prstDash val="solid"/>
            <a:round/>
            <a:headEnd type="none" w="med" len="med"/>
            <a:tailEnd type="none" w="med" len="med"/>
          </a:ln>
          <a:effectLst/>
          <a:extLst>
            <a:ext uri="{91240B29-F687-4F45-9708-019B960494DF}">
              <a14:hiddenLine xmlns:a14="http://schemas.microsoft.com/office/drawing/2010/main" w="38100" cap="rnd" cmpd="sng" algn="ctr">
                <a:solidFill>
                  <a:schemeClr val="accent6">
                    <a:lumMod val="60000"/>
                    <a:lumOff val="40000"/>
                  </a:schemeClr>
                </a:solidFill>
                <a:prstDash val="solid"/>
                <a:round/>
                <a:headEnd type="none" w="med" len="med"/>
                <a:tailEnd type="none" w="med" len="med"/>
              </a14:hiddenLine>
            </a:ext>
          </a:extLst>
        </p:spPr>
        <p:txBody>
          <a:bodyPr rot="0" spcFirstLastPara="0" vertOverflow="overflow" horzOverflow="overflow" vert="horz" wrap="square" lIns="82296" tIns="41148" rIns="82296" bIns="41148"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700" b="0" i="0" u="none" strike="noStrike" kern="0" cap="none" spc="0" normalizeH="0" baseline="0" noProof="0">
              <a:ln>
                <a:noFill/>
              </a:ln>
              <a:solidFill>
                <a:srgbClr val="575757"/>
              </a:solidFill>
              <a:effectLst/>
              <a:uLnTx/>
              <a:uFillTx/>
              <a:latin typeface="Arial"/>
              <a:ea typeface="+mn-ea"/>
              <a:cs typeface="Arial"/>
            </a:endParaRPr>
          </a:p>
        </p:txBody>
      </p:sp>
      <p:sp>
        <p:nvSpPr>
          <p:cNvPr id="172" name="Rectangle 171">
            <a:extLst>
              <a:ext uri="{FF2B5EF4-FFF2-40B4-BE49-F238E27FC236}">
                <a16:creationId xmlns:a16="http://schemas.microsoft.com/office/drawing/2014/main" id="{A817EBC2-1827-4000-80AE-B60FF88B44C1}"/>
              </a:ext>
            </a:extLst>
          </p:cNvPr>
          <p:cNvSpPr/>
          <p:nvPr/>
        </p:nvSpPr>
        <p:spPr>
          <a:xfrm>
            <a:off x="9970692" y="1232305"/>
            <a:ext cx="1566497" cy="330427"/>
          </a:xfrm>
          <a:prstGeom prst="rect">
            <a:avLst/>
          </a:prstGeom>
          <a:noFill/>
          <a:ln w="9525" cap="rnd" cmpd="sng" algn="ctr">
            <a:solidFill>
              <a:schemeClr val="bg1"/>
            </a:solidFill>
            <a:prstDash val="solid"/>
            <a:round/>
            <a:headEnd type="none" w="med" len="med"/>
            <a:tailEnd type="none" w="med" len="me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a:ln>
                  <a:noFill/>
                </a:ln>
                <a:solidFill>
                  <a:prstClr val="white"/>
                </a:solidFill>
                <a:effectLst/>
                <a:uLnTx/>
                <a:uFillTx/>
                <a:latin typeface="Arial"/>
                <a:ea typeface="+mn-ea"/>
                <a:cs typeface="Arial"/>
              </a:rPr>
              <a:t>GridVault</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900" b="1" i="0" u="none" strike="noStrike" kern="1200" cap="none" spc="0" normalizeH="0" baseline="0" noProof="0">
              <a:ln>
                <a:noFill/>
              </a:ln>
              <a:solidFill>
                <a:prstClr val="white"/>
              </a:solidFill>
              <a:effectLst/>
              <a:uLnTx/>
              <a:uFillTx/>
              <a:latin typeface="Arial"/>
              <a:ea typeface="+mn-ea"/>
              <a:cs typeface="Arial"/>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900" b="1" i="0" u="none" strike="noStrike" kern="1200" cap="none" spc="0" normalizeH="0" baseline="0" noProof="0">
              <a:ln>
                <a:noFill/>
              </a:ln>
              <a:solidFill>
                <a:prstClr val="white"/>
              </a:solidFill>
              <a:effectLst/>
              <a:uLnTx/>
              <a:uFillTx/>
              <a:latin typeface="Arial"/>
              <a:ea typeface="+mn-ea"/>
              <a:cs typeface="Arial"/>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900" b="1" i="0" u="none" strike="noStrike" kern="1200" cap="none" spc="0" normalizeH="0" baseline="0" noProof="0">
              <a:ln>
                <a:noFill/>
              </a:ln>
              <a:solidFill>
                <a:prstClr val="white"/>
              </a:solidFill>
              <a:effectLst/>
              <a:uLnTx/>
              <a:uFillTx/>
              <a:latin typeface="Arial"/>
              <a:ea typeface="+mn-ea"/>
              <a:cs typeface="Arial"/>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900" b="1" i="0" u="none" strike="noStrike" kern="1200" cap="none" spc="0" normalizeH="0" baseline="0" noProof="0">
              <a:ln>
                <a:noFill/>
              </a:ln>
              <a:solidFill>
                <a:prstClr val="white"/>
              </a:solidFill>
              <a:effectLst/>
              <a:uLnTx/>
              <a:uFillTx/>
              <a:latin typeface="Arial"/>
              <a:ea typeface="+mn-ea"/>
              <a:cs typeface="Arial"/>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900" b="1" i="0" u="none" strike="noStrike" kern="1200" cap="none" spc="0" normalizeH="0" baseline="0" noProof="0">
              <a:ln>
                <a:noFill/>
              </a:ln>
              <a:solidFill>
                <a:prstClr val="white"/>
              </a:solidFill>
              <a:effectLst/>
              <a:uLnTx/>
              <a:uFillTx/>
              <a:latin typeface="Arial"/>
              <a:ea typeface="+mn-ea"/>
              <a:cs typeface="Arial"/>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900" b="1" i="0" u="none" strike="noStrike" kern="1200" cap="none" spc="0" normalizeH="0" baseline="0" noProof="0">
              <a:ln>
                <a:noFill/>
              </a:ln>
              <a:solidFill>
                <a:prstClr val="white"/>
              </a:solidFill>
              <a:effectLst/>
              <a:uLnTx/>
              <a:uFillTx/>
              <a:latin typeface="Arial"/>
              <a:ea typeface="+mn-ea"/>
              <a:cs typeface="Arial"/>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900" b="1" i="0" u="none" strike="noStrike" kern="1200" cap="none" spc="0" normalizeH="0" baseline="0" noProof="0">
              <a:ln>
                <a:noFill/>
              </a:ln>
              <a:solidFill>
                <a:prstClr val="white"/>
              </a:solidFill>
              <a:effectLst/>
              <a:uLnTx/>
              <a:uFillTx/>
              <a:latin typeface="Arial"/>
              <a:ea typeface="+mn-ea"/>
              <a:cs typeface="Arial"/>
            </a:endParaRPr>
          </a:p>
        </p:txBody>
      </p:sp>
      <p:sp>
        <p:nvSpPr>
          <p:cNvPr id="173" name="Rectangle 172">
            <a:extLst>
              <a:ext uri="{FF2B5EF4-FFF2-40B4-BE49-F238E27FC236}">
                <a16:creationId xmlns:a16="http://schemas.microsoft.com/office/drawing/2014/main" id="{296DFCCA-8C84-4417-9518-F5705D7E3D32}"/>
              </a:ext>
            </a:extLst>
          </p:cNvPr>
          <p:cNvSpPr/>
          <p:nvPr/>
        </p:nvSpPr>
        <p:spPr>
          <a:xfrm>
            <a:off x="10022195" y="1388406"/>
            <a:ext cx="717277" cy="128007"/>
          </a:xfrm>
          <a:prstGeom prst="rect">
            <a:avLst/>
          </a:prstGeom>
          <a:solidFill>
            <a:srgbClr val="0019AC"/>
          </a:solidFill>
          <a:ln w="9525" cap="rnd" cmpd="sng" algn="ctr">
            <a:noFill/>
            <a:prstDash val="solid"/>
            <a:round/>
            <a:headEnd type="none" w="med" len="med"/>
            <a:tailEnd type="none" w="med" len="med"/>
          </a:ln>
          <a:effectLst/>
        </p:spPr>
        <p:txBody>
          <a:bodyPr rot="0" spcFirstLastPara="0" vertOverflow="overflow" horzOverflow="overflow" vert="horz" wrap="square" lIns="0" tIns="24384"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707" b="0" i="0" u="none" strike="noStrike" kern="0" cap="none" spc="0" normalizeH="0" baseline="0" noProof="0">
                <a:ln>
                  <a:noFill/>
                </a:ln>
                <a:solidFill>
                  <a:srgbClr val="FFFFFF"/>
                </a:solidFill>
                <a:effectLst/>
                <a:uLnTx/>
                <a:uFillTx/>
                <a:latin typeface="Arial"/>
                <a:ea typeface="+mn-ea"/>
                <a:cs typeface="Arial"/>
              </a:rPr>
              <a:t>Enterprise Vault</a:t>
            </a:r>
          </a:p>
        </p:txBody>
      </p:sp>
      <p:sp>
        <p:nvSpPr>
          <p:cNvPr id="174" name="Rectangle 173">
            <a:extLst>
              <a:ext uri="{FF2B5EF4-FFF2-40B4-BE49-F238E27FC236}">
                <a16:creationId xmlns:a16="http://schemas.microsoft.com/office/drawing/2014/main" id="{2BD649E3-EC01-490D-9221-13B7CBAF6A8B}"/>
              </a:ext>
            </a:extLst>
          </p:cNvPr>
          <p:cNvSpPr/>
          <p:nvPr/>
        </p:nvSpPr>
        <p:spPr>
          <a:xfrm>
            <a:off x="10768407" y="1388406"/>
            <a:ext cx="717277" cy="128007"/>
          </a:xfrm>
          <a:prstGeom prst="rect">
            <a:avLst/>
          </a:prstGeom>
          <a:solidFill>
            <a:srgbClr val="0019AC"/>
          </a:solidFill>
          <a:ln w="9525" cap="rnd" cmpd="sng" algn="ctr">
            <a:noFill/>
            <a:prstDash val="solid"/>
            <a:round/>
            <a:headEnd type="none" w="med" len="med"/>
            <a:tailEnd type="none" w="med" len="med"/>
          </a:ln>
          <a:effectLst/>
        </p:spPr>
        <p:txBody>
          <a:bodyPr rot="0" spcFirstLastPara="0" vertOverflow="overflow" horzOverflow="overflow" vert="horz" wrap="square" lIns="0" tIns="24384"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707" b="0" i="0" u="none" strike="noStrike" kern="0" cap="none" spc="0" normalizeH="0" baseline="0" noProof="0">
                <a:ln>
                  <a:noFill/>
                </a:ln>
                <a:solidFill>
                  <a:srgbClr val="FFFFFF"/>
                </a:solidFill>
                <a:effectLst/>
                <a:uLnTx/>
                <a:uFillTx/>
                <a:latin typeface="Arial"/>
                <a:ea typeface="+mn-ea"/>
                <a:cs typeface="Arial"/>
              </a:rPr>
              <a:t>Enterprise Keys</a:t>
            </a:r>
          </a:p>
        </p:txBody>
      </p:sp>
      <p:sp>
        <p:nvSpPr>
          <p:cNvPr id="176" name="Rectangle 175">
            <a:extLst>
              <a:ext uri="{FF2B5EF4-FFF2-40B4-BE49-F238E27FC236}">
                <a16:creationId xmlns:a16="http://schemas.microsoft.com/office/drawing/2014/main" id="{54292F16-F5E5-436E-9E2D-AB90BF873047}"/>
              </a:ext>
            </a:extLst>
          </p:cNvPr>
          <p:cNvSpPr/>
          <p:nvPr/>
        </p:nvSpPr>
        <p:spPr>
          <a:xfrm>
            <a:off x="9970692" y="1685948"/>
            <a:ext cx="1566497" cy="656256"/>
          </a:xfrm>
          <a:prstGeom prst="rect">
            <a:avLst/>
          </a:prstGeom>
          <a:noFill/>
          <a:ln w="9525" cap="rnd" cmpd="sng" algn="ctr">
            <a:solidFill>
              <a:srgbClr val="FFFFFF"/>
            </a:solid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a:ln>
                  <a:noFill/>
                </a:ln>
                <a:solidFill>
                  <a:prstClr val="white"/>
                </a:solidFill>
                <a:effectLst/>
                <a:uLnTx/>
                <a:uFillTx/>
                <a:latin typeface="Arial"/>
                <a:ea typeface="+mn-ea"/>
                <a:cs typeface="Arial"/>
              </a:rPr>
              <a:t>GridAccess</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900" b="1" i="0" u="none" strike="noStrike" kern="1200" cap="none" spc="0" normalizeH="0" baseline="0" noProof="0">
              <a:ln>
                <a:noFill/>
              </a:ln>
              <a:solidFill>
                <a:prstClr val="white"/>
              </a:solidFill>
              <a:effectLst/>
              <a:uLnTx/>
              <a:uFillTx/>
              <a:latin typeface="Arial"/>
              <a:ea typeface="+mn-ea"/>
              <a:cs typeface="Arial"/>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900" b="1" i="0" u="none" strike="noStrike" kern="1200" cap="none" spc="0" normalizeH="0" baseline="0" noProof="0">
              <a:ln>
                <a:noFill/>
              </a:ln>
              <a:solidFill>
                <a:prstClr val="white"/>
              </a:solidFill>
              <a:effectLst/>
              <a:uLnTx/>
              <a:uFillTx/>
              <a:latin typeface="Arial"/>
              <a:ea typeface="+mn-ea"/>
              <a:cs typeface="Arial"/>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900" b="1" i="0" u="none" strike="noStrike" kern="1200" cap="none" spc="0" normalizeH="0" baseline="0" noProof="0">
              <a:ln>
                <a:noFill/>
              </a:ln>
              <a:solidFill>
                <a:prstClr val="white"/>
              </a:solidFill>
              <a:effectLst/>
              <a:uLnTx/>
              <a:uFillTx/>
              <a:latin typeface="Arial"/>
              <a:ea typeface="+mn-ea"/>
              <a:cs typeface="Arial"/>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900" b="1" i="0" u="none" strike="noStrike" kern="1200" cap="none" spc="0" normalizeH="0" baseline="0" noProof="0">
              <a:ln>
                <a:noFill/>
              </a:ln>
              <a:solidFill>
                <a:prstClr val="white"/>
              </a:solidFill>
              <a:effectLst/>
              <a:uLnTx/>
              <a:uFillTx/>
              <a:latin typeface="Arial"/>
              <a:ea typeface="+mn-ea"/>
              <a:cs typeface="Arial"/>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900" b="1" i="0" u="none" strike="noStrike" kern="1200" cap="none" spc="0" normalizeH="0" baseline="0" noProof="0">
              <a:ln>
                <a:noFill/>
              </a:ln>
              <a:solidFill>
                <a:prstClr val="white"/>
              </a:solidFill>
              <a:effectLst/>
              <a:uLnTx/>
              <a:uFillTx/>
              <a:latin typeface="Arial"/>
              <a:ea typeface="+mn-ea"/>
              <a:cs typeface="Arial"/>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900" b="1" i="0" u="none" strike="noStrike" kern="1200" cap="none" spc="0" normalizeH="0" baseline="0" noProof="0">
              <a:ln>
                <a:noFill/>
              </a:ln>
              <a:solidFill>
                <a:prstClr val="white"/>
              </a:solidFill>
              <a:effectLst/>
              <a:uLnTx/>
              <a:uFillTx/>
              <a:latin typeface="Arial"/>
              <a:ea typeface="+mn-ea"/>
              <a:cs typeface="Arial"/>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900" b="1" i="0" u="none" strike="noStrike" kern="1200" cap="none" spc="0" normalizeH="0" baseline="0" noProof="0">
              <a:ln>
                <a:noFill/>
              </a:ln>
              <a:solidFill>
                <a:prstClr val="white"/>
              </a:solidFill>
              <a:effectLst/>
              <a:uLnTx/>
              <a:uFillTx/>
              <a:latin typeface="Arial"/>
              <a:ea typeface="+mn-ea"/>
              <a:cs typeface="Arial"/>
            </a:endParaRPr>
          </a:p>
        </p:txBody>
      </p:sp>
      <p:sp>
        <p:nvSpPr>
          <p:cNvPr id="177" name="Rectangle 176">
            <a:extLst>
              <a:ext uri="{FF2B5EF4-FFF2-40B4-BE49-F238E27FC236}">
                <a16:creationId xmlns:a16="http://schemas.microsoft.com/office/drawing/2014/main" id="{6D6124A9-38D7-4A82-B0F4-3C281447045B}"/>
              </a:ext>
            </a:extLst>
          </p:cNvPr>
          <p:cNvSpPr/>
          <p:nvPr/>
        </p:nvSpPr>
        <p:spPr>
          <a:xfrm>
            <a:off x="10022196" y="2017973"/>
            <a:ext cx="1463489" cy="128007"/>
          </a:xfrm>
          <a:prstGeom prst="rect">
            <a:avLst/>
          </a:prstGeom>
          <a:solidFill>
            <a:srgbClr val="0019AC"/>
          </a:solidFill>
          <a:ln w="9525" cap="rnd" cmpd="sng" algn="ctr">
            <a:noFill/>
            <a:prstDash val="solid"/>
            <a:round/>
            <a:headEnd type="none" w="med" len="med"/>
            <a:tailEnd type="none" w="med" len="med"/>
          </a:ln>
          <a:effectLst/>
        </p:spPr>
        <p:txBody>
          <a:bodyPr rot="0" spcFirstLastPara="0" vertOverflow="overflow" horzOverflow="overflow" vert="horz" wrap="square" lIns="0" tIns="24384"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707" b="0" i="0" u="none" strike="noStrike" kern="0" cap="none" spc="-20" normalizeH="0" baseline="0" noProof="0">
                <a:ln>
                  <a:noFill/>
                </a:ln>
                <a:solidFill>
                  <a:srgbClr val="FFFFFF"/>
                </a:solidFill>
                <a:effectLst/>
                <a:uLnTx/>
                <a:uFillTx/>
                <a:latin typeface="Arial"/>
                <a:ea typeface="+mn-ea"/>
                <a:cs typeface="Arial"/>
              </a:rPr>
              <a:t>Digital identity and access governance</a:t>
            </a:r>
          </a:p>
        </p:txBody>
      </p:sp>
      <p:sp>
        <p:nvSpPr>
          <p:cNvPr id="178" name="Rectangle 177">
            <a:extLst>
              <a:ext uri="{FF2B5EF4-FFF2-40B4-BE49-F238E27FC236}">
                <a16:creationId xmlns:a16="http://schemas.microsoft.com/office/drawing/2014/main" id="{CE8B3C4C-D248-4E5F-91A9-3FFCC15D6F9F}"/>
              </a:ext>
            </a:extLst>
          </p:cNvPr>
          <p:cNvSpPr/>
          <p:nvPr/>
        </p:nvSpPr>
        <p:spPr>
          <a:xfrm>
            <a:off x="10022197" y="2185026"/>
            <a:ext cx="1463489" cy="128007"/>
          </a:xfrm>
          <a:prstGeom prst="rect">
            <a:avLst/>
          </a:prstGeom>
          <a:solidFill>
            <a:srgbClr val="0019AC"/>
          </a:solidFill>
          <a:ln w="9525" cap="rnd" cmpd="sng" algn="ctr">
            <a:noFill/>
            <a:prstDash val="solid"/>
            <a:round/>
            <a:headEnd type="none" w="med" len="med"/>
            <a:tailEnd type="none" w="med" len="med"/>
          </a:ln>
          <a:effectLst/>
        </p:spPr>
        <p:txBody>
          <a:bodyPr rot="0" spcFirstLastPara="0" vertOverflow="overflow" horzOverflow="overflow" vert="horz" wrap="square" lIns="0" tIns="24384"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707" b="0" i="0" u="none" strike="noStrike" kern="0" cap="none" spc="0" normalizeH="0" baseline="0" noProof="0">
                <a:ln>
                  <a:noFill/>
                </a:ln>
                <a:solidFill>
                  <a:srgbClr val="FFFFFF"/>
                </a:solidFill>
                <a:effectLst/>
                <a:uLnTx/>
                <a:uFillTx/>
                <a:latin typeface="Arial"/>
                <a:ea typeface="+mn-ea"/>
                <a:cs typeface="Arial"/>
              </a:rPr>
              <a:t>Third party vendors access</a:t>
            </a:r>
          </a:p>
        </p:txBody>
      </p:sp>
      <p:sp>
        <p:nvSpPr>
          <p:cNvPr id="179" name="Rectangle 178">
            <a:extLst>
              <a:ext uri="{FF2B5EF4-FFF2-40B4-BE49-F238E27FC236}">
                <a16:creationId xmlns:a16="http://schemas.microsoft.com/office/drawing/2014/main" id="{400B1C9C-F01E-4CDD-BB02-58E060D23FAF}"/>
              </a:ext>
            </a:extLst>
          </p:cNvPr>
          <p:cNvSpPr/>
          <p:nvPr/>
        </p:nvSpPr>
        <p:spPr>
          <a:xfrm>
            <a:off x="10022196" y="1826125"/>
            <a:ext cx="717277" cy="171116"/>
          </a:xfrm>
          <a:prstGeom prst="rect">
            <a:avLst/>
          </a:prstGeom>
          <a:solidFill>
            <a:srgbClr val="0019AC"/>
          </a:solidFill>
          <a:ln w="9525" cap="rnd" cmpd="sng" algn="ctr">
            <a:noFill/>
            <a:prstDash val="solid"/>
            <a:round/>
            <a:headEnd type="none" w="med" len="med"/>
            <a:tailEnd type="none" w="med" len="med"/>
          </a:ln>
          <a:effectLst/>
        </p:spPr>
        <p:txBody>
          <a:bodyPr rot="0" spcFirstLastPara="0" vertOverflow="overflow" horzOverflow="overflow" vert="horz" wrap="square" lIns="0" tIns="24384"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707" b="0" i="0" u="none" strike="noStrike" kern="0" cap="none" spc="0" normalizeH="0" baseline="0" noProof="0">
                <a:ln>
                  <a:noFill/>
                </a:ln>
                <a:solidFill>
                  <a:srgbClr val="FFFFFF"/>
                </a:solidFill>
                <a:effectLst/>
                <a:uLnTx/>
                <a:uFillTx/>
                <a:latin typeface="Arial"/>
                <a:ea typeface="+mn-ea"/>
                <a:cs typeface="Arial"/>
              </a:rPr>
              <a:t>Role Based Access Control</a:t>
            </a:r>
          </a:p>
        </p:txBody>
      </p:sp>
      <p:sp>
        <p:nvSpPr>
          <p:cNvPr id="181" name="Rectangle 180">
            <a:extLst>
              <a:ext uri="{FF2B5EF4-FFF2-40B4-BE49-F238E27FC236}">
                <a16:creationId xmlns:a16="http://schemas.microsoft.com/office/drawing/2014/main" id="{A529CF48-DD16-40A9-BBE8-D113D377C5F7}"/>
              </a:ext>
            </a:extLst>
          </p:cNvPr>
          <p:cNvSpPr/>
          <p:nvPr/>
        </p:nvSpPr>
        <p:spPr>
          <a:xfrm>
            <a:off x="10768407" y="1826125"/>
            <a:ext cx="717277" cy="171116"/>
          </a:xfrm>
          <a:prstGeom prst="rect">
            <a:avLst/>
          </a:prstGeom>
          <a:solidFill>
            <a:srgbClr val="0019AC"/>
          </a:solidFill>
          <a:ln w="9525" cap="rnd" cmpd="sng" algn="ctr">
            <a:noFill/>
            <a:prstDash val="solid"/>
            <a:round/>
            <a:headEnd type="none" w="med" len="med"/>
            <a:tailEnd type="none" w="med" len="med"/>
          </a:ln>
          <a:effectLst/>
        </p:spPr>
        <p:txBody>
          <a:bodyPr rot="0" spcFirstLastPara="0" vertOverflow="overflow" horzOverflow="overflow" vert="horz" wrap="square" lIns="0" tIns="24384"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707" b="0" i="0" u="none" strike="noStrike" kern="0" cap="none" spc="0" normalizeH="0" baseline="0" noProof="0">
                <a:ln>
                  <a:noFill/>
                </a:ln>
                <a:solidFill>
                  <a:srgbClr val="FFFFFF"/>
                </a:solidFill>
                <a:effectLst/>
                <a:uLnTx/>
                <a:uFillTx/>
                <a:latin typeface="Arial"/>
                <a:ea typeface="+mn-ea"/>
                <a:cs typeface="Arial"/>
              </a:rPr>
              <a:t>Policy Based Access Control</a:t>
            </a:r>
          </a:p>
        </p:txBody>
      </p:sp>
      <p:sp>
        <p:nvSpPr>
          <p:cNvPr id="182" name="Rectangle 181">
            <a:extLst>
              <a:ext uri="{FF2B5EF4-FFF2-40B4-BE49-F238E27FC236}">
                <a16:creationId xmlns:a16="http://schemas.microsoft.com/office/drawing/2014/main" id="{82682951-90D3-469C-AE47-EF4BF9EF1702}"/>
              </a:ext>
            </a:extLst>
          </p:cNvPr>
          <p:cNvSpPr/>
          <p:nvPr/>
        </p:nvSpPr>
        <p:spPr>
          <a:xfrm>
            <a:off x="9970692" y="2438194"/>
            <a:ext cx="1566497" cy="777372"/>
          </a:xfrm>
          <a:prstGeom prst="rect">
            <a:avLst/>
          </a:prstGeom>
          <a:noFill/>
          <a:ln w="9525" cap="rnd" cmpd="sng" algn="ctr">
            <a:solidFill>
              <a:srgbClr val="FFFFFF"/>
            </a:solid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a:ln>
                  <a:noFill/>
                </a:ln>
                <a:solidFill>
                  <a:prstClr val="white"/>
                </a:solidFill>
                <a:effectLst/>
                <a:uLnTx/>
                <a:uFillTx/>
                <a:latin typeface="Arial"/>
                <a:ea typeface="+mn-ea"/>
                <a:cs typeface="Arial"/>
              </a:rPr>
              <a:t>Governance, compliance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a:ln>
                  <a:noFill/>
                </a:ln>
                <a:solidFill>
                  <a:prstClr val="white"/>
                </a:solidFill>
                <a:effectLst/>
                <a:uLnTx/>
                <a:uFillTx/>
                <a:latin typeface="Arial"/>
                <a:ea typeface="+mn-ea"/>
                <a:cs typeface="Arial"/>
              </a:rPr>
              <a:t>&amp; monitoring</a:t>
            </a:r>
          </a:p>
        </p:txBody>
      </p:sp>
      <p:sp>
        <p:nvSpPr>
          <p:cNvPr id="183" name="Rectangle 182">
            <a:extLst>
              <a:ext uri="{FF2B5EF4-FFF2-40B4-BE49-F238E27FC236}">
                <a16:creationId xmlns:a16="http://schemas.microsoft.com/office/drawing/2014/main" id="{082BBE97-77AB-49E1-800E-3FCA00101F2D}"/>
              </a:ext>
            </a:extLst>
          </p:cNvPr>
          <p:cNvSpPr/>
          <p:nvPr/>
        </p:nvSpPr>
        <p:spPr>
          <a:xfrm>
            <a:off x="10022196" y="2883145"/>
            <a:ext cx="1463489" cy="128007"/>
          </a:xfrm>
          <a:prstGeom prst="rect">
            <a:avLst/>
          </a:prstGeom>
          <a:solidFill>
            <a:srgbClr val="0019AC"/>
          </a:solidFill>
          <a:ln w="9525" cap="rnd" cmpd="sng" algn="ctr">
            <a:noFill/>
            <a:prstDash val="solid"/>
            <a:round/>
            <a:headEnd type="none" w="med" len="med"/>
            <a:tailEnd type="none" w="med" len="med"/>
          </a:ln>
          <a:effectLst/>
        </p:spPr>
        <p:txBody>
          <a:bodyPr rot="0" spcFirstLastPara="0" vertOverflow="overflow" horzOverflow="overflow" vert="horz" wrap="square" lIns="0" tIns="24384"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707" b="0" i="0" u="none" strike="noStrike" kern="0" cap="none" spc="0" normalizeH="0" baseline="0" noProof="0">
                <a:ln>
                  <a:noFill/>
                </a:ln>
                <a:solidFill>
                  <a:srgbClr val="FFFFFF"/>
                </a:solidFill>
                <a:effectLst/>
                <a:uLnTx/>
                <a:uFillTx/>
                <a:latin typeface="Arial"/>
                <a:ea typeface="+mn-ea"/>
                <a:cs typeface="Arial"/>
              </a:rPr>
              <a:t>Third party vendors risk assessment</a:t>
            </a:r>
          </a:p>
        </p:txBody>
      </p:sp>
      <p:sp>
        <p:nvSpPr>
          <p:cNvPr id="188" name="Rectangle 187">
            <a:extLst>
              <a:ext uri="{FF2B5EF4-FFF2-40B4-BE49-F238E27FC236}">
                <a16:creationId xmlns:a16="http://schemas.microsoft.com/office/drawing/2014/main" id="{D229EC81-3C47-42D7-8B98-B10F1C87C2EC}"/>
              </a:ext>
            </a:extLst>
          </p:cNvPr>
          <p:cNvSpPr/>
          <p:nvPr/>
        </p:nvSpPr>
        <p:spPr>
          <a:xfrm>
            <a:off x="10022201" y="2718021"/>
            <a:ext cx="470704" cy="128007"/>
          </a:xfrm>
          <a:prstGeom prst="rect">
            <a:avLst/>
          </a:prstGeom>
          <a:solidFill>
            <a:srgbClr val="0019AC"/>
          </a:solidFill>
          <a:ln w="9525" cap="rnd" cmpd="sng" algn="ctr">
            <a:noFill/>
            <a:prstDash val="solid"/>
            <a:round/>
            <a:headEnd type="none" w="med" len="med"/>
            <a:tailEnd type="none" w="med" len="med"/>
          </a:ln>
          <a:effectLst/>
        </p:spPr>
        <p:txBody>
          <a:bodyPr rot="0" spcFirstLastPara="0" vertOverflow="overflow" horzOverflow="overflow" vert="horz" wrap="square" lIns="0" tIns="24384"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707" b="0" i="0" u="none" strike="noStrike" kern="0" cap="none" spc="-11" normalizeH="0" baseline="0" noProof="0">
                <a:ln>
                  <a:noFill/>
                </a:ln>
                <a:solidFill>
                  <a:srgbClr val="FFFFFF"/>
                </a:solidFill>
                <a:effectLst/>
                <a:uLnTx/>
                <a:uFillTx/>
                <a:latin typeface="Arial"/>
                <a:ea typeface="+mn-ea"/>
                <a:cs typeface="Arial"/>
              </a:rPr>
              <a:t>Dashboard</a:t>
            </a:r>
          </a:p>
        </p:txBody>
      </p:sp>
      <p:sp>
        <p:nvSpPr>
          <p:cNvPr id="189" name="Rectangle 188">
            <a:extLst>
              <a:ext uri="{FF2B5EF4-FFF2-40B4-BE49-F238E27FC236}">
                <a16:creationId xmlns:a16="http://schemas.microsoft.com/office/drawing/2014/main" id="{BE4BFCAC-98C3-479A-A3A5-FC469BAC4E8B}"/>
              </a:ext>
            </a:extLst>
          </p:cNvPr>
          <p:cNvSpPr/>
          <p:nvPr/>
        </p:nvSpPr>
        <p:spPr>
          <a:xfrm>
            <a:off x="10518593" y="2718021"/>
            <a:ext cx="470704" cy="128007"/>
          </a:xfrm>
          <a:prstGeom prst="rect">
            <a:avLst/>
          </a:prstGeom>
          <a:solidFill>
            <a:srgbClr val="0019AC"/>
          </a:solidFill>
          <a:ln w="9525" cap="rnd" cmpd="sng" algn="ctr">
            <a:noFill/>
            <a:prstDash val="solid"/>
            <a:round/>
            <a:headEnd type="none" w="med" len="med"/>
            <a:tailEnd type="none" w="med" len="med"/>
          </a:ln>
          <a:effectLst/>
        </p:spPr>
        <p:txBody>
          <a:bodyPr rot="0" spcFirstLastPara="0" vertOverflow="overflow" horzOverflow="overflow" vert="horz" wrap="square" lIns="0" tIns="24384"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707" b="0" i="0" u="none" strike="noStrike" kern="0" cap="none" spc="-11" normalizeH="0" baseline="0" noProof="0">
                <a:ln>
                  <a:noFill/>
                </a:ln>
                <a:solidFill>
                  <a:srgbClr val="FFFFFF"/>
                </a:solidFill>
                <a:effectLst/>
                <a:uLnTx/>
                <a:uFillTx/>
                <a:latin typeface="Arial"/>
                <a:ea typeface="+mn-ea"/>
                <a:cs typeface="Arial"/>
              </a:rPr>
              <a:t>Compliance</a:t>
            </a:r>
          </a:p>
        </p:txBody>
      </p:sp>
      <p:sp>
        <p:nvSpPr>
          <p:cNvPr id="191" name="Rectangle 190">
            <a:extLst>
              <a:ext uri="{FF2B5EF4-FFF2-40B4-BE49-F238E27FC236}">
                <a16:creationId xmlns:a16="http://schemas.microsoft.com/office/drawing/2014/main" id="{D6FA5581-EC04-4CF7-A354-C49DF33124BC}"/>
              </a:ext>
            </a:extLst>
          </p:cNvPr>
          <p:cNvSpPr/>
          <p:nvPr/>
        </p:nvSpPr>
        <p:spPr>
          <a:xfrm>
            <a:off x="11014985" y="2718021"/>
            <a:ext cx="470704" cy="128007"/>
          </a:xfrm>
          <a:prstGeom prst="rect">
            <a:avLst/>
          </a:prstGeom>
          <a:solidFill>
            <a:srgbClr val="0019AC"/>
          </a:solidFill>
          <a:ln w="9525" cap="rnd" cmpd="sng" algn="ctr">
            <a:noFill/>
            <a:prstDash val="solid"/>
            <a:round/>
            <a:headEnd type="none" w="med" len="med"/>
            <a:tailEnd type="none" w="med" len="med"/>
          </a:ln>
          <a:effectLst/>
        </p:spPr>
        <p:txBody>
          <a:bodyPr rot="0" spcFirstLastPara="0" vertOverflow="overflow" horzOverflow="overflow" vert="horz" wrap="square" lIns="0" tIns="24384"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707" b="0" i="0" u="none" strike="noStrike" kern="0" cap="none" spc="-11" normalizeH="0" baseline="0" noProof="0">
                <a:ln>
                  <a:noFill/>
                </a:ln>
                <a:solidFill>
                  <a:srgbClr val="FFFFFF"/>
                </a:solidFill>
                <a:effectLst/>
                <a:uLnTx/>
                <a:uFillTx/>
                <a:latin typeface="Arial"/>
                <a:ea typeface="+mn-ea"/>
                <a:cs typeface="Arial"/>
              </a:rPr>
              <a:t>Escalation</a:t>
            </a:r>
          </a:p>
        </p:txBody>
      </p:sp>
      <p:sp>
        <p:nvSpPr>
          <p:cNvPr id="192" name="Rectangle 191">
            <a:extLst>
              <a:ext uri="{FF2B5EF4-FFF2-40B4-BE49-F238E27FC236}">
                <a16:creationId xmlns:a16="http://schemas.microsoft.com/office/drawing/2014/main" id="{E7693C9C-2220-424C-BBA6-AB68CD6FD757}"/>
              </a:ext>
            </a:extLst>
          </p:cNvPr>
          <p:cNvSpPr/>
          <p:nvPr/>
        </p:nvSpPr>
        <p:spPr>
          <a:xfrm>
            <a:off x="9970692" y="3302312"/>
            <a:ext cx="1566497" cy="646264"/>
          </a:xfrm>
          <a:prstGeom prst="rect">
            <a:avLst/>
          </a:prstGeom>
          <a:noFill/>
          <a:ln w="9525" cap="rnd" cmpd="sng" algn="ctr">
            <a:solidFill>
              <a:srgbClr val="FFFFFF"/>
            </a:solid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a:ln>
                  <a:noFill/>
                </a:ln>
                <a:solidFill>
                  <a:prstClr val="white"/>
                </a:solidFill>
                <a:effectLst/>
                <a:uLnTx/>
                <a:uFillTx/>
                <a:latin typeface="Arial"/>
                <a:ea typeface="+mn-ea"/>
                <a:cs typeface="Arial"/>
              </a:rPr>
              <a:t>GridIdentity</a:t>
            </a:r>
          </a:p>
        </p:txBody>
      </p:sp>
      <p:sp>
        <p:nvSpPr>
          <p:cNvPr id="193" name="Rectangle 192">
            <a:extLst>
              <a:ext uri="{FF2B5EF4-FFF2-40B4-BE49-F238E27FC236}">
                <a16:creationId xmlns:a16="http://schemas.microsoft.com/office/drawing/2014/main" id="{CCD9C974-88E4-4917-AAFC-C347BA947D40}"/>
              </a:ext>
            </a:extLst>
          </p:cNvPr>
          <p:cNvSpPr/>
          <p:nvPr/>
        </p:nvSpPr>
        <p:spPr>
          <a:xfrm>
            <a:off x="10022195" y="3716196"/>
            <a:ext cx="717277" cy="128007"/>
          </a:xfrm>
          <a:prstGeom prst="rect">
            <a:avLst/>
          </a:prstGeom>
          <a:solidFill>
            <a:srgbClr val="0019AC"/>
          </a:solidFill>
          <a:ln w="9525" cap="rnd" cmpd="sng" algn="ctr">
            <a:noFill/>
            <a:prstDash val="solid"/>
            <a:round/>
            <a:headEnd type="none" w="med" len="med"/>
            <a:tailEnd type="none" w="med" len="med"/>
          </a:ln>
          <a:effectLst/>
        </p:spPr>
        <p:txBody>
          <a:bodyPr rot="0" spcFirstLastPara="0" vertOverflow="overflow" horzOverflow="overflow" vert="horz" wrap="square" lIns="0" tIns="24384"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707" b="0" i="0" u="none" strike="noStrike" kern="0" cap="none" spc="-20" normalizeH="0" baseline="0" noProof="0">
                <a:ln>
                  <a:noFill/>
                </a:ln>
                <a:solidFill>
                  <a:srgbClr val="FFFFFF"/>
                </a:solidFill>
                <a:effectLst/>
                <a:uLnTx/>
                <a:uFillTx/>
                <a:latin typeface="Arial"/>
                <a:ea typeface="+mn-ea"/>
                <a:cs typeface="Arial"/>
              </a:rPr>
              <a:t>Identity mgmt.</a:t>
            </a:r>
          </a:p>
        </p:txBody>
      </p:sp>
      <p:sp>
        <p:nvSpPr>
          <p:cNvPr id="194" name="Rectangle 193">
            <a:extLst>
              <a:ext uri="{FF2B5EF4-FFF2-40B4-BE49-F238E27FC236}">
                <a16:creationId xmlns:a16="http://schemas.microsoft.com/office/drawing/2014/main" id="{2AFD715A-AF78-434D-8AC3-CCAB2C042F71}"/>
              </a:ext>
            </a:extLst>
          </p:cNvPr>
          <p:cNvSpPr/>
          <p:nvPr/>
        </p:nvSpPr>
        <p:spPr>
          <a:xfrm>
            <a:off x="9970692" y="4073737"/>
            <a:ext cx="1566497" cy="732156"/>
          </a:xfrm>
          <a:prstGeom prst="rect">
            <a:avLst/>
          </a:prstGeom>
          <a:noFill/>
          <a:ln w="9525" cap="rnd" cmpd="sng" algn="ctr">
            <a:solidFill>
              <a:srgbClr val="FFFFFF"/>
            </a:solid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a:ln>
                  <a:noFill/>
                </a:ln>
                <a:solidFill>
                  <a:prstClr val="white"/>
                </a:solidFill>
                <a:effectLst/>
                <a:uLnTx/>
                <a:uFillTx/>
                <a:latin typeface="Arial"/>
                <a:ea typeface="+mn-ea"/>
                <a:cs typeface="Arial"/>
              </a:rPr>
              <a:t>Data integration security</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900" b="1" i="0" u="none" strike="noStrike" kern="1200" cap="none" spc="0" normalizeH="0" baseline="0" noProof="0">
              <a:ln>
                <a:noFill/>
              </a:ln>
              <a:solidFill>
                <a:prstClr val="white"/>
              </a:solidFill>
              <a:effectLst/>
              <a:uLnTx/>
              <a:uFillTx/>
              <a:latin typeface="Arial"/>
              <a:ea typeface="+mn-ea"/>
              <a:cs typeface="Arial"/>
            </a:endParaRPr>
          </a:p>
        </p:txBody>
      </p:sp>
      <p:sp>
        <p:nvSpPr>
          <p:cNvPr id="195" name="Rectangle 194">
            <a:extLst>
              <a:ext uri="{FF2B5EF4-FFF2-40B4-BE49-F238E27FC236}">
                <a16:creationId xmlns:a16="http://schemas.microsoft.com/office/drawing/2014/main" id="{F1664A16-0CCD-4936-B9E4-5D16AE531798}"/>
              </a:ext>
            </a:extLst>
          </p:cNvPr>
          <p:cNvSpPr/>
          <p:nvPr/>
        </p:nvSpPr>
        <p:spPr>
          <a:xfrm>
            <a:off x="10022196" y="4228796"/>
            <a:ext cx="1463489" cy="128007"/>
          </a:xfrm>
          <a:prstGeom prst="rect">
            <a:avLst/>
          </a:prstGeom>
          <a:solidFill>
            <a:srgbClr val="0019AC"/>
          </a:solidFill>
          <a:ln w="9525" cap="rnd" cmpd="sng" algn="ctr">
            <a:noFill/>
            <a:prstDash val="solid"/>
            <a:round/>
            <a:headEnd type="none" w="med" len="med"/>
            <a:tailEnd type="none" w="med" len="med"/>
          </a:ln>
          <a:effectLst/>
        </p:spPr>
        <p:txBody>
          <a:bodyPr rot="0" spcFirstLastPara="0" vertOverflow="overflow" horzOverflow="overflow" vert="horz" wrap="square" lIns="0" tIns="24384"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707" b="0" i="0" u="none" strike="noStrike" kern="0" cap="none" spc="0" normalizeH="0" baseline="0" noProof="0">
                <a:ln>
                  <a:noFill/>
                </a:ln>
                <a:solidFill>
                  <a:srgbClr val="FFFFFF"/>
                </a:solidFill>
                <a:effectLst/>
                <a:uLnTx/>
                <a:uFillTx/>
                <a:latin typeface="Arial"/>
                <a:ea typeface="+mn-ea"/>
                <a:cs typeface="Arial"/>
              </a:rPr>
              <a:t>Data loss prevention</a:t>
            </a:r>
          </a:p>
        </p:txBody>
      </p:sp>
      <p:sp>
        <p:nvSpPr>
          <p:cNvPr id="196" name="Rectangle 195">
            <a:extLst>
              <a:ext uri="{FF2B5EF4-FFF2-40B4-BE49-F238E27FC236}">
                <a16:creationId xmlns:a16="http://schemas.microsoft.com/office/drawing/2014/main" id="{A4842A55-59C4-4DA7-B835-6CE62B729C33}"/>
              </a:ext>
            </a:extLst>
          </p:cNvPr>
          <p:cNvSpPr/>
          <p:nvPr/>
        </p:nvSpPr>
        <p:spPr>
          <a:xfrm>
            <a:off x="10022196" y="4393578"/>
            <a:ext cx="1463489" cy="128007"/>
          </a:xfrm>
          <a:prstGeom prst="rect">
            <a:avLst/>
          </a:prstGeom>
          <a:solidFill>
            <a:srgbClr val="0019AC"/>
          </a:solidFill>
          <a:ln w="9525" cap="rnd" cmpd="sng" algn="ctr">
            <a:noFill/>
            <a:prstDash val="solid"/>
            <a:round/>
            <a:headEnd type="none" w="med" len="med"/>
            <a:tailEnd type="none" w="med" len="med"/>
          </a:ln>
          <a:effectLst/>
        </p:spPr>
        <p:txBody>
          <a:bodyPr rot="0" spcFirstLastPara="0" vertOverflow="overflow" horzOverflow="overflow" vert="horz" wrap="square" lIns="0" tIns="24384"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707" b="0" i="0" u="none" strike="noStrike" kern="0" cap="none" spc="0" normalizeH="0" baseline="0" noProof="0">
                <a:ln>
                  <a:noFill/>
                </a:ln>
                <a:solidFill>
                  <a:srgbClr val="FFFFFF"/>
                </a:solidFill>
                <a:effectLst/>
                <a:uLnTx/>
                <a:uFillTx/>
                <a:latin typeface="Arial"/>
                <a:ea typeface="+mn-ea"/>
                <a:cs typeface="Arial"/>
              </a:rPr>
              <a:t>Data encryption</a:t>
            </a:r>
          </a:p>
        </p:txBody>
      </p:sp>
      <p:sp>
        <p:nvSpPr>
          <p:cNvPr id="200" name="Rectangle 199">
            <a:extLst>
              <a:ext uri="{FF2B5EF4-FFF2-40B4-BE49-F238E27FC236}">
                <a16:creationId xmlns:a16="http://schemas.microsoft.com/office/drawing/2014/main" id="{4B0997C5-C231-42B0-B00A-9B4595DD42B3}"/>
              </a:ext>
            </a:extLst>
          </p:cNvPr>
          <p:cNvSpPr/>
          <p:nvPr/>
        </p:nvSpPr>
        <p:spPr>
          <a:xfrm>
            <a:off x="10022200" y="3521269"/>
            <a:ext cx="717277" cy="128007"/>
          </a:xfrm>
          <a:prstGeom prst="rect">
            <a:avLst/>
          </a:prstGeom>
          <a:solidFill>
            <a:srgbClr val="0019AC"/>
          </a:solidFill>
          <a:ln w="9525" cap="rnd" cmpd="sng" algn="ctr">
            <a:noFill/>
            <a:prstDash val="solid"/>
            <a:round/>
            <a:headEnd type="none" w="med" len="med"/>
            <a:tailEnd type="none" w="med" len="med"/>
          </a:ln>
          <a:effectLst/>
        </p:spPr>
        <p:txBody>
          <a:bodyPr rot="0" spcFirstLastPara="0" vertOverflow="overflow" horzOverflow="overflow" vert="horz" wrap="square" lIns="0" tIns="24384"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707" b="0" i="0" u="none" strike="noStrike" kern="0" cap="none" spc="0" normalizeH="0" baseline="0" noProof="0">
                <a:ln>
                  <a:noFill/>
                </a:ln>
                <a:solidFill>
                  <a:srgbClr val="FFFFFF"/>
                </a:solidFill>
                <a:effectLst/>
                <a:uLnTx/>
                <a:uFillTx/>
                <a:latin typeface="Arial"/>
                <a:ea typeface="+mn-ea"/>
                <a:cs typeface="Arial"/>
              </a:rPr>
              <a:t>Authentication</a:t>
            </a:r>
          </a:p>
        </p:txBody>
      </p:sp>
      <p:sp>
        <p:nvSpPr>
          <p:cNvPr id="205" name="Rectangle 204">
            <a:extLst>
              <a:ext uri="{FF2B5EF4-FFF2-40B4-BE49-F238E27FC236}">
                <a16:creationId xmlns:a16="http://schemas.microsoft.com/office/drawing/2014/main" id="{F86D379C-4BFF-4BA8-BC7E-4B97ECA8C7F2}"/>
              </a:ext>
            </a:extLst>
          </p:cNvPr>
          <p:cNvSpPr/>
          <p:nvPr/>
        </p:nvSpPr>
        <p:spPr>
          <a:xfrm>
            <a:off x="10768407" y="3521269"/>
            <a:ext cx="717277" cy="128007"/>
          </a:xfrm>
          <a:prstGeom prst="rect">
            <a:avLst/>
          </a:prstGeom>
          <a:solidFill>
            <a:srgbClr val="0019AC"/>
          </a:solidFill>
          <a:ln w="9525" cap="rnd" cmpd="sng" algn="ctr">
            <a:noFill/>
            <a:prstDash val="solid"/>
            <a:round/>
            <a:headEnd type="none" w="med" len="med"/>
            <a:tailEnd type="none" w="med" len="med"/>
          </a:ln>
          <a:effectLst/>
        </p:spPr>
        <p:txBody>
          <a:bodyPr rot="0" spcFirstLastPara="0" vertOverflow="overflow" horzOverflow="overflow" vert="horz" wrap="square" lIns="0" tIns="24384"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707" b="0" i="0" u="none" strike="noStrike" kern="0" cap="none" spc="0" normalizeH="0" baseline="0" noProof="0">
                <a:ln>
                  <a:noFill/>
                </a:ln>
                <a:solidFill>
                  <a:srgbClr val="FFFFFF"/>
                </a:solidFill>
                <a:effectLst/>
                <a:uLnTx/>
                <a:uFillTx/>
                <a:latin typeface="Arial"/>
                <a:ea typeface="+mn-ea"/>
                <a:cs typeface="Arial"/>
              </a:rPr>
              <a:t>Authorization</a:t>
            </a:r>
          </a:p>
        </p:txBody>
      </p:sp>
      <p:sp>
        <p:nvSpPr>
          <p:cNvPr id="208" name="Rectangle 207">
            <a:extLst>
              <a:ext uri="{FF2B5EF4-FFF2-40B4-BE49-F238E27FC236}">
                <a16:creationId xmlns:a16="http://schemas.microsoft.com/office/drawing/2014/main" id="{850335BC-AE06-4E56-B310-A87BD8D7906A}"/>
              </a:ext>
            </a:extLst>
          </p:cNvPr>
          <p:cNvSpPr/>
          <p:nvPr/>
        </p:nvSpPr>
        <p:spPr>
          <a:xfrm>
            <a:off x="9970692" y="4918727"/>
            <a:ext cx="1566497" cy="1374685"/>
          </a:xfrm>
          <a:prstGeom prst="rect">
            <a:avLst/>
          </a:prstGeom>
          <a:noFill/>
          <a:ln w="9525" cap="rnd" cmpd="sng" algn="ctr">
            <a:solidFill>
              <a:srgbClr val="FFFFFF"/>
            </a:solid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a:ln>
                  <a:noFill/>
                </a:ln>
                <a:solidFill>
                  <a:prstClr val="white"/>
                </a:solidFill>
                <a:effectLst/>
                <a:uLnTx/>
                <a:uFillTx/>
                <a:latin typeface="Arial"/>
                <a:ea typeface="+mn-ea"/>
                <a:cs typeface="Arial"/>
              </a:rPr>
              <a:t>Infrastructure security</a:t>
            </a:r>
          </a:p>
        </p:txBody>
      </p:sp>
      <p:sp>
        <p:nvSpPr>
          <p:cNvPr id="209" name="Rectangle 208">
            <a:extLst>
              <a:ext uri="{FF2B5EF4-FFF2-40B4-BE49-F238E27FC236}">
                <a16:creationId xmlns:a16="http://schemas.microsoft.com/office/drawing/2014/main" id="{3E260271-35CF-4C6C-89AB-405E150A398C}"/>
              </a:ext>
            </a:extLst>
          </p:cNvPr>
          <p:cNvSpPr/>
          <p:nvPr/>
        </p:nvSpPr>
        <p:spPr>
          <a:xfrm>
            <a:off x="10022195" y="5551771"/>
            <a:ext cx="717277" cy="208479"/>
          </a:xfrm>
          <a:prstGeom prst="rect">
            <a:avLst/>
          </a:prstGeom>
          <a:solidFill>
            <a:srgbClr val="0019AC"/>
          </a:solidFill>
          <a:ln w="9525" cap="rnd" cmpd="sng" algn="ctr">
            <a:noFill/>
            <a:prstDash val="solid"/>
            <a:round/>
            <a:headEnd type="none" w="med" len="med"/>
            <a:tailEnd type="none" w="med" len="med"/>
          </a:ln>
          <a:effectLst/>
        </p:spPr>
        <p:txBody>
          <a:bodyPr rot="0" spcFirstLastPara="0" vertOverflow="overflow" horzOverflow="overflow" vert="horz" wrap="square" lIns="0" tIns="24384"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707" b="0" i="0" u="none" strike="noStrike" kern="0" cap="none" spc="0" normalizeH="0" baseline="0" noProof="0">
                <a:ln>
                  <a:noFill/>
                </a:ln>
                <a:solidFill>
                  <a:srgbClr val="FFFFFF"/>
                </a:solidFill>
                <a:effectLst/>
                <a:uLnTx/>
                <a:uFillTx/>
                <a:latin typeface="Arial"/>
                <a:ea typeface="+mn-ea"/>
                <a:cs typeface="Arial"/>
              </a:rPr>
              <a:t>Proactive attack prevention</a:t>
            </a:r>
          </a:p>
        </p:txBody>
      </p:sp>
      <p:sp>
        <p:nvSpPr>
          <p:cNvPr id="218" name="Rectangle 217">
            <a:extLst>
              <a:ext uri="{FF2B5EF4-FFF2-40B4-BE49-F238E27FC236}">
                <a16:creationId xmlns:a16="http://schemas.microsoft.com/office/drawing/2014/main" id="{8C413D55-5AFC-42BB-BDE7-6615CD4112F6}"/>
              </a:ext>
            </a:extLst>
          </p:cNvPr>
          <p:cNvSpPr/>
          <p:nvPr/>
        </p:nvSpPr>
        <p:spPr>
          <a:xfrm>
            <a:off x="10022194" y="5300733"/>
            <a:ext cx="717277" cy="208479"/>
          </a:xfrm>
          <a:prstGeom prst="rect">
            <a:avLst/>
          </a:prstGeom>
          <a:solidFill>
            <a:srgbClr val="0019AC"/>
          </a:solidFill>
          <a:ln w="9525" cap="rnd" cmpd="sng" algn="ctr">
            <a:noFill/>
            <a:prstDash val="solid"/>
            <a:round/>
            <a:headEnd type="none" w="med" len="med"/>
            <a:tailEnd type="none" w="med" len="med"/>
          </a:ln>
          <a:effectLst/>
        </p:spPr>
        <p:txBody>
          <a:bodyPr rot="0" spcFirstLastPara="0" vertOverflow="overflow" horzOverflow="overflow" vert="horz" wrap="square" lIns="0" tIns="24384"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707" b="0" i="0" u="none" strike="noStrike" kern="0" cap="none" spc="0" normalizeH="0" baseline="0" noProof="0">
                <a:ln>
                  <a:noFill/>
                </a:ln>
                <a:solidFill>
                  <a:srgbClr val="FFFFFF"/>
                </a:solidFill>
                <a:effectLst/>
                <a:uLnTx/>
                <a:uFillTx/>
                <a:latin typeface="Arial"/>
                <a:ea typeface="+mn-ea"/>
                <a:cs typeface="Arial"/>
              </a:rPr>
              <a:t>Physical</a:t>
            </a:r>
            <a:br>
              <a:rPr kumimoji="0" lang="en-US" sz="707" b="0" i="0" u="none" strike="noStrike" kern="0" cap="none" spc="0" normalizeH="0" baseline="0" noProof="0">
                <a:ln>
                  <a:noFill/>
                </a:ln>
                <a:solidFill>
                  <a:srgbClr val="FFFFFF"/>
                </a:solidFill>
                <a:effectLst/>
                <a:uLnTx/>
                <a:uFillTx/>
                <a:latin typeface="Arial"/>
                <a:ea typeface="+mn-ea"/>
                <a:cs typeface="Arial"/>
              </a:rPr>
            </a:br>
            <a:r>
              <a:rPr kumimoji="0" lang="en-US" sz="707" b="0" i="0" u="none" strike="noStrike" kern="0" cap="none" spc="0" normalizeH="0" baseline="0" noProof="0">
                <a:ln>
                  <a:noFill/>
                </a:ln>
                <a:solidFill>
                  <a:srgbClr val="FFFFFF"/>
                </a:solidFill>
                <a:effectLst/>
                <a:uLnTx/>
                <a:uFillTx/>
                <a:latin typeface="Arial"/>
                <a:ea typeface="+mn-ea"/>
                <a:cs typeface="Arial"/>
              </a:rPr>
              <a:t>Security</a:t>
            </a:r>
          </a:p>
        </p:txBody>
      </p:sp>
      <p:sp>
        <p:nvSpPr>
          <p:cNvPr id="221" name="Rectangle 220">
            <a:extLst>
              <a:ext uri="{FF2B5EF4-FFF2-40B4-BE49-F238E27FC236}">
                <a16:creationId xmlns:a16="http://schemas.microsoft.com/office/drawing/2014/main" id="{F4F90C27-7C90-4B1F-8BB5-2C34F47042C8}"/>
              </a:ext>
            </a:extLst>
          </p:cNvPr>
          <p:cNvSpPr/>
          <p:nvPr/>
        </p:nvSpPr>
        <p:spPr>
          <a:xfrm>
            <a:off x="10768408" y="5300733"/>
            <a:ext cx="717277" cy="208479"/>
          </a:xfrm>
          <a:prstGeom prst="rect">
            <a:avLst/>
          </a:prstGeom>
          <a:solidFill>
            <a:srgbClr val="0019AC"/>
          </a:solidFill>
          <a:ln w="9525" cap="rnd" cmpd="sng" algn="ctr">
            <a:noFill/>
            <a:prstDash val="solid"/>
            <a:round/>
            <a:headEnd type="none" w="med" len="med"/>
            <a:tailEnd type="none" w="med" len="med"/>
          </a:ln>
          <a:effectLst/>
        </p:spPr>
        <p:txBody>
          <a:bodyPr rot="0" spcFirstLastPara="0" vertOverflow="overflow" horzOverflow="overflow" vert="horz" wrap="square" lIns="0" tIns="24384"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707" b="0" i="0" u="none" strike="noStrike" kern="0" cap="none" spc="0" normalizeH="0" baseline="0" noProof="0">
                <a:ln>
                  <a:noFill/>
                </a:ln>
                <a:solidFill>
                  <a:srgbClr val="FFFFFF"/>
                </a:solidFill>
                <a:effectLst/>
                <a:uLnTx/>
                <a:uFillTx/>
                <a:latin typeface="Arial"/>
                <a:ea typeface="+mn-ea"/>
                <a:cs typeface="Arial"/>
              </a:rPr>
              <a:t>End point</a:t>
            </a:r>
            <a:br>
              <a:rPr kumimoji="0" lang="en-US" sz="707" b="0" i="0" u="none" strike="noStrike" kern="0" cap="none" spc="0" normalizeH="0" baseline="0" noProof="0">
                <a:ln>
                  <a:noFill/>
                </a:ln>
                <a:solidFill>
                  <a:srgbClr val="FFFFFF"/>
                </a:solidFill>
                <a:effectLst/>
                <a:uLnTx/>
                <a:uFillTx/>
                <a:latin typeface="Arial"/>
                <a:ea typeface="+mn-ea"/>
                <a:cs typeface="Arial"/>
              </a:rPr>
            </a:br>
            <a:r>
              <a:rPr kumimoji="0" lang="en-US" sz="707" b="0" i="0" u="none" strike="noStrike" kern="0" cap="none" spc="0" normalizeH="0" baseline="0" noProof="0">
                <a:ln>
                  <a:noFill/>
                </a:ln>
                <a:solidFill>
                  <a:srgbClr val="FFFFFF"/>
                </a:solidFill>
                <a:effectLst/>
                <a:uLnTx/>
                <a:uFillTx/>
                <a:latin typeface="Arial"/>
                <a:ea typeface="+mn-ea"/>
                <a:cs typeface="Arial"/>
              </a:rPr>
              <a:t>security</a:t>
            </a:r>
          </a:p>
        </p:txBody>
      </p:sp>
      <p:sp>
        <p:nvSpPr>
          <p:cNvPr id="222" name="Rectangle 221">
            <a:extLst>
              <a:ext uri="{FF2B5EF4-FFF2-40B4-BE49-F238E27FC236}">
                <a16:creationId xmlns:a16="http://schemas.microsoft.com/office/drawing/2014/main" id="{F0EEAC99-154F-4E82-8BF8-8C44B6120EF6}"/>
              </a:ext>
            </a:extLst>
          </p:cNvPr>
          <p:cNvSpPr/>
          <p:nvPr/>
        </p:nvSpPr>
        <p:spPr>
          <a:xfrm>
            <a:off x="10022195" y="5802810"/>
            <a:ext cx="717277" cy="208479"/>
          </a:xfrm>
          <a:prstGeom prst="rect">
            <a:avLst/>
          </a:prstGeom>
          <a:solidFill>
            <a:srgbClr val="0019AC"/>
          </a:solidFill>
          <a:ln w="9525" cap="rnd" cmpd="sng" algn="ctr">
            <a:noFill/>
            <a:prstDash val="solid"/>
            <a:round/>
            <a:headEnd type="none" w="med" len="med"/>
            <a:tailEnd type="none" w="med" len="med"/>
          </a:ln>
          <a:effectLst/>
        </p:spPr>
        <p:txBody>
          <a:bodyPr rot="0" spcFirstLastPara="0" vertOverflow="overflow" horzOverflow="overflow" vert="horz" wrap="square" lIns="0" tIns="24384"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707" b="0" i="0" u="none" strike="noStrike" kern="0" cap="none" spc="0" normalizeH="0" baseline="0" noProof="0">
                <a:ln>
                  <a:noFill/>
                </a:ln>
                <a:solidFill>
                  <a:srgbClr val="FFFFFF"/>
                </a:solidFill>
                <a:effectLst/>
                <a:uLnTx/>
                <a:uFillTx/>
                <a:latin typeface="Arial"/>
                <a:ea typeface="+mn-ea"/>
                <a:cs typeface="Arial"/>
              </a:rPr>
              <a:t>Network</a:t>
            </a:r>
            <a:br>
              <a:rPr kumimoji="0" lang="en-US" sz="707" b="0" i="0" u="none" strike="noStrike" kern="0" cap="none" spc="0" normalizeH="0" baseline="0" noProof="0">
                <a:ln>
                  <a:noFill/>
                </a:ln>
                <a:solidFill>
                  <a:srgbClr val="FFFFFF"/>
                </a:solidFill>
                <a:effectLst/>
                <a:uLnTx/>
                <a:uFillTx/>
                <a:latin typeface="Arial"/>
                <a:ea typeface="+mn-ea"/>
                <a:cs typeface="Arial"/>
              </a:rPr>
            </a:br>
            <a:r>
              <a:rPr kumimoji="0" lang="en-US" sz="707" b="0" i="0" u="none" strike="noStrike" kern="0" cap="none" spc="0" normalizeH="0" baseline="0" noProof="0">
                <a:ln>
                  <a:noFill/>
                </a:ln>
                <a:solidFill>
                  <a:srgbClr val="FFFFFF"/>
                </a:solidFill>
                <a:effectLst/>
                <a:uLnTx/>
                <a:uFillTx/>
                <a:latin typeface="Arial"/>
                <a:ea typeface="+mn-ea"/>
                <a:cs typeface="Arial"/>
              </a:rPr>
              <a:t>security</a:t>
            </a:r>
          </a:p>
        </p:txBody>
      </p:sp>
      <p:sp>
        <p:nvSpPr>
          <p:cNvPr id="225" name="Rectangle 224">
            <a:extLst>
              <a:ext uri="{FF2B5EF4-FFF2-40B4-BE49-F238E27FC236}">
                <a16:creationId xmlns:a16="http://schemas.microsoft.com/office/drawing/2014/main" id="{79A79AD6-BB04-4A6A-81D1-FDCEB96D1AD5}"/>
              </a:ext>
            </a:extLst>
          </p:cNvPr>
          <p:cNvSpPr/>
          <p:nvPr/>
        </p:nvSpPr>
        <p:spPr>
          <a:xfrm>
            <a:off x="10022195" y="6053849"/>
            <a:ext cx="717277" cy="208479"/>
          </a:xfrm>
          <a:prstGeom prst="rect">
            <a:avLst/>
          </a:prstGeom>
          <a:solidFill>
            <a:srgbClr val="0019AC"/>
          </a:solidFill>
          <a:ln w="9525" cap="rnd" cmpd="sng" algn="ctr">
            <a:noFill/>
            <a:prstDash val="solid"/>
            <a:round/>
            <a:headEnd type="none" w="med" len="med"/>
            <a:tailEnd type="none" w="med" len="med"/>
          </a:ln>
          <a:effectLst/>
        </p:spPr>
        <p:txBody>
          <a:bodyPr rot="0" spcFirstLastPara="0" vertOverflow="overflow" horzOverflow="overflow" vert="horz" wrap="square" lIns="0" tIns="24384"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707" b="0" i="0" u="none" strike="noStrike" kern="0" cap="none" spc="0" normalizeH="0" baseline="0" noProof="0">
                <a:ln>
                  <a:noFill/>
                </a:ln>
                <a:solidFill>
                  <a:srgbClr val="FFFFFF"/>
                </a:solidFill>
                <a:effectLst/>
                <a:uLnTx/>
                <a:uFillTx/>
                <a:latin typeface="Arial"/>
                <a:ea typeface="+mn-ea"/>
                <a:cs typeface="Arial"/>
              </a:rPr>
              <a:t>Cyber</a:t>
            </a:r>
            <a:br>
              <a:rPr kumimoji="0" lang="en-US" sz="707" b="0" i="0" u="none" strike="noStrike" kern="0" cap="none" spc="0" normalizeH="0" baseline="0" noProof="0">
                <a:ln>
                  <a:noFill/>
                </a:ln>
                <a:solidFill>
                  <a:srgbClr val="FFFFFF"/>
                </a:solidFill>
                <a:effectLst/>
                <a:uLnTx/>
                <a:uFillTx/>
                <a:latin typeface="Arial"/>
                <a:ea typeface="+mn-ea"/>
                <a:cs typeface="Arial"/>
              </a:rPr>
            </a:br>
            <a:r>
              <a:rPr kumimoji="0" lang="en-US" sz="707" b="0" i="0" u="none" strike="noStrike" kern="0" cap="none" spc="0" normalizeH="0" baseline="0" noProof="0">
                <a:ln>
                  <a:noFill/>
                </a:ln>
                <a:solidFill>
                  <a:srgbClr val="FFFFFF"/>
                </a:solidFill>
                <a:effectLst/>
                <a:uLnTx/>
                <a:uFillTx/>
                <a:latin typeface="Arial"/>
                <a:ea typeface="+mn-ea"/>
                <a:cs typeface="Arial"/>
              </a:rPr>
              <a:t>Security</a:t>
            </a:r>
          </a:p>
        </p:txBody>
      </p:sp>
      <p:sp>
        <p:nvSpPr>
          <p:cNvPr id="228" name="Rectangle 227">
            <a:extLst>
              <a:ext uri="{FF2B5EF4-FFF2-40B4-BE49-F238E27FC236}">
                <a16:creationId xmlns:a16="http://schemas.microsoft.com/office/drawing/2014/main" id="{4F4AAEF7-3D3C-4660-828B-EB2E971969AF}"/>
              </a:ext>
            </a:extLst>
          </p:cNvPr>
          <p:cNvSpPr/>
          <p:nvPr/>
        </p:nvSpPr>
        <p:spPr>
          <a:xfrm>
            <a:off x="10768407" y="5551771"/>
            <a:ext cx="717277" cy="208479"/>
          </a:xfrm>
          <a:prstGeom prst="rect">
            <a:avLst/>
          </a:prstGeom>
          <a:solidFill>
            <a:srgbClr val="0019AC"/>
          </a:solidFill>
          <a:ln w="9525" cap="rnd" cmpd="sng" algn="ctr">
            <a:noFill/>
            <a:prstDash val="solid"/>
            <a:round/>
            <a:headEnd type="none" w="med" len="med"/>
            <a:tailEnd type="none" w="med" len="med"/>
          </a:ln>
          <a:effectLst/>
        </p:spPr>
        <p:txBody>
          <a:bodyPr rot="0" spcFirstLastPara="0" vertOverflow="overflow" horzOverflow="overflow" vert="horz" wrap="square" lIns="0" tIns="24384"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707" b="0" i="0" u="none" strike="noStrike" kern="0" cap="none" spc="0" normalizeH="0" baseline="0" noProof="0">
                <a:ln>
                  <a:noFill/>
                </a:ln>
                <a:solidFill>
                  <a:srgbClr val="FFFFFF"/>
                </a:solidFill>
                <a:effectLst/>
                <a:uLnTx/>
                <a:uFillTx/>
                <a:latin typeface="Arial"/>
                <a:ea typeface="+mn-ea"/>
                <a:cs typeface="Arial"/>
              </a:rPr>
              <a:t>Endpoint</a:t>
            </a:r>
            <a:br>
              <a:rPr kumimoji="0" lang="en-US" sz="707" b="0" i="0" u="none" strike="noStrike" kern="0" cap="none" spc="0" normalizeH="0" baseline="0" noProof="0">
                <a:ln>
                  <a:noFill/>
                </a:ln>
                <a:solidFill>
                  <a:srgbClr val="FFFFFF"/>
                </a:solidFill>
                <a:effectLst/>
                <a:uLnTx/>
                <a:uFillTx/>
                <a:latin typeface="Arial"/>
                <a:ea typeface="+mn-ea"/>
                <a:cs typeface="Arial"/>
              </a:rPr>
            </a:br>
            <a:r>
              <a:rPr kumimoji="0" lang="en-US" sz="707" b="0" i="0" u="none" strike="noStrike" kern="0" cap="none" spc="0" normalizeH="0" baseline="0" noProof="0">
                <a:ln>
                  <a:noFill/>
                </a:ln>
                <a:solidFill>
                  <a:srgbClr val="FFFFFF"/>
                </a:solidFill>
                <a:effectLst/>
                <a:uLnTx/>
                <a:uFillTx/>
                <a:latin typeface="Arial"/>
                <a:ea typeface="+mn-ea"/>
                <a:cs typeface="Arial"/>
              </a:rPr>
              <a:t>mgmt.</a:t>
            </a:r>
          </a:p>
        </p:txBody>
      </p:sp>
      <p:sp>
        <p:nvSpPr>
          <p:cNvPr id="231" name="Rectangle 230">
            <a:extLst>
              <a:ext uri="{FF2B5EF4-FFF2-40B4-BE49-F238E27FC236}">
                <a16:creationId xmlns:a16="http://schemas.microsoft.com/office/drawing/2014/main" id="{94F9AF7C-0D13-4BBA-8412-28EF8DC0D182}"/>
              </a:ext>
            </a:extLst>
          </p:cNvPr>
          <p:cNvSpPr/>
          <p:nvPr/>
        </p:nvSpPr>
        <p:spPr>
          <a:xfrm>
            <a:off x="10768407" y="5802810"/>
            <a:ext cx="717277" cy="208479"/>
          </a:xfrm>
          <a:prstGeom prst="rect">
            <a:avLst/>
          </a:prstGeom>
          <a:solidFill>
            <a:srgbClr val="0019AC"/>
          </a:solidFill>
          <a:ln w="9525" cap="rnd" cmpd="sng" algn="ctr">
            <a:noFill/>
            <a:prstDash val="solid"/>
            <a:round/>
            <a:headEnd type="none" w="med" len="med"/>
            <a:tailEnd type="none" w="med" len="med"/>
          </a:ln>
          <a:effectLst/>
        </p:spPr>
        <p:txBody>
          <a:bodyPr rot="0" spcFirstLastPara="0" vertOverflow="overflow" horzOverflow="overflow" vert="horz" wrap="square" lIns="0" tIns="24384"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707" b="0" i="0" u="none" strike="noStrike" kern="0" cap="none" spc="0" normalizeH="0" baseline="0" noProof="0">
                <a:ln>
                  <a:noFill/>
                </a:ln>
                <a:solidFill>
                  <a:srgbClr val="FFFFFF"/>
                </a:solidFill>
                <a:effectLst/>
                <a:uLnTx/>
                <a:uFillTx/>
                <a:latin typeface="Arial"/>
                <a:ea typeface="+mn-ea"/>
                <a:cs typeface="Arial"/>
              </a:rPr>
              <a:t>Mobile device mgmt.</a:t>
            </a:r>
          </a:p>
        </p:txBody>
      </p:sp>
      <p:sp>
        <p:nvSpPr>
          <p:cNvPr id="232" name="Rectangle 231">
            <a:extLst>
              <a:ext uri="{FF2B5EF4-FFF2-40B4-BE49-F238E27FC236}">
                <a16:creationId xmlns:a16="http://schemas.microsoft.com/office/drawing/2014/main" id="{028CAF2A-266E-492B-99F0-23530DBD27FB}"/>
              </a:ext>
            </a:extLst>
          </p:cNvPr>
          <p:cNvSpPr/>
          <p:nvPr/>
        </p:nvSpPr>
        <p:spPr>
          <a:xfrm>
            <a:off x="10768407" y="6053849"/>
            <a:ext cx="717277" cy="208479"/>
          </a:xfrm>
          <a:prstGeom prst="rect">
            <a:avLst/>
          </a:prstGeom>
          <a:solidFill>
            <a:srgbClr val="0019AC"/>
          </a:solidFill>
          <a:ln w="9525" cap="rnd" cmpd="sng" algn="ctr">
            <a:noFill/>
            <a:prstDash val="solid"/>
            <a:round/>
            <a:headEnd type="none" w="med" len="med"/>
            <a:tailEnd type="none" w="med" len="med"/>
          </a:ln>
          <a:effectLst/>
        </p:spPr>
        <p:txBody>
          <a:bodyPr rot="0" spcFirstLastPara="0" vertOverflow="overflow" horzOverflow="overflow" vert="horz" wrap="square" lIns="0" tIns="24384"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707" b="0" i="0" u="none" strike="noStrike" kern="0" cap="none" spc="0" normalizeH="0" baseline="0" noProof="0">
                <a:ln>
                  <a:noFill/>
                </a:ln>
                <a:solidFill>
                  <a:srgbClr val="FFFFFF"/>
                </a:solidFill>
                <a:effectLst/>
                <a:uLnTx/>
                <a:uFillTx/>
                <a:latin typeface="Arial"/>
                <a:ea typeface="+mn-ea"/>
                <a:cs typeface="Arial"/>
              </a:rPr>
              <a:t>Asset/service mgmt. </a:t>
            </a:r>
          </a:p>
        </p:txBody>
      </p:sp>
      <p:sp>
        <p:nvSpPr>
          <p:cNvPr id="234" name="Rectangle 233">
            <a:extLst>
              <a:ext uri="{FF2B5EF4-FFF2-40B4-BE49-F238E27FC236}">
                <a16:creationId xmlns:a16="http://schemas.microsoft.com/office/drawing/2014/main" id="{AE7AEE16-A6A0-484E-A69D-7877BE93E046}"/>
              </a:ext>
            </a:extLst>
          </p:cNvPr>
          <p:cNvSpPr/>
          <p:nvPr/>
        </p:nvSpPr>
        <p:spPr>
          <a:xfrm>
            <a:off x="10022196" y="3053057"/>
            <a:ext cx="1463489" cy="128007"/>
          </a:xfrm>
          <a:prstGeom prst="rect">
            <a:avLst/>
          </a:prstGeom>
          <a:solidFill>
            <a:srgbClr val="0019AC"/>
          </a:solidFill>
          <a:ln w="9525" cap="rnd" cmpd="sng" algn="ctr">
            <a:noFill/>
            <a:prstDash val="solid"/>
            <a:round/>
            <a:headEnd type="none" w="med" len="med"/>
            <a:tailEnd type="none" w="med" len="med"/>
          </a:ln>
          <a:effectLst/>
        </p:spPr>
        <p:txBody>
          <a:bodyPr rot="0" spcFirstLastPara="0" vertOverflow="overflow" horzOverflow="overflow" vert="horz" wrap="square" lIns="0" tIns="24384"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707" b="0" i="0" u="none" strike="noStrike" kern="0" cap="none" spc="0" normalizeH="0" baseline="0" noProof="0">
                <a:ln>
                  <a:noFill/>
                </a:ln>
                <a:solidFill>
                  <a:srgbClr val="FFFFFF"/>
                </a:solidFill>
                <a:effectLst/>
                <a:uLnTx/>
                <a:uFillTx/>
                <a:latin typeface="Arial"/>
                <a:ea typeface="+mn-ea"/>
                <a:cs typeface="Arial"/>
              </a:rPr>
              <a:t>Testing &amp; monitoring</a:t>
            </a:r>
          </a:p>
        </p:txBody>
      </p:sp>
      <p:sp>
        <p:nvSpPr>
          <p:cNvPr id="235" name="Rectangle 234">
            <a:extLst>
              <a:ext uri="{FF2B5EF4-FFF2-40B4-BE49-F238E27FC236}">
                <a16:creationId xmlns:a16="http://schemas.microsoft.com/office/drawing/2014/main" id="{92EB9ED3-15C9-482C-B662-B769607E2CF1}"/>
              </a:ext>
            </a:extLst>
          </p:cNvPr>
          <p:cNvSpPr/>
          <p:nvPr/>
        </p:nvSpPr>
        <p:spPr>
          <a:xfrm>
            <a:off x="10024939" y="4583641"/>
            <a:ext cx="717277" cy="171116"/>
          </a:xfrm>
          <a:prstGeom prst="rect">
            <a:avLst/>
          </a:prstGeom>
          <a:solidFill>
            <a:srgbClr val="0019AC"/>
          </a:solidFill>
          <a:ln w="9525" cap="rnd" cmpd="sng" algn="ctr">
            <a:noFill/>
            <a:prstDash val="solid"/>
            <a:round/>
            <a:headEnd type="none" w="med" len="med"/>
            <a:tailEnd type="none" w="med" len="med"/>
          </a:ln>
          <a:effectLst/>
        </p:spPr>
        <p:txBody>
          <a:bodyPr rot="0" spcFirstLastPara="0" vertOverflow="overflow" horzOverflow="overflow" vert="horz" wrap="square" lIns="0" tIns="24384"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65000"/>
              </a:lnSpc>
              <a:spcBef>
                <a:spcPts val="0"/>
              </a:spcBef>
              <a:spcAft>
                <a:spcPts val="0"/>
              </a:spcAft>
              <a:buClrTx/>
              <a:buSzTx/>
              <a:buFontTx/>
              <a:buNone/>
              <a:tabLst/>
              <a:defRPr/>
            </a:pPr>
            <a:r>
              <a:rPr kumimoji="0" lang="en-US" sz="707" b="0" i="0" u="none" strike="noStrike" kern="0" cap="none" spc="0" normalizeH="0" baseline="0" noProof="0">
                <a:ln>
                  <a:noFill/>
                </a:ln>
                <a:solidFill>
                  <a:srgbClr val="FFFFFF"/>
                </a:solidFill>
                <a:effectLst/>
                <a:uLnTx/>
                <a:uFillTx/>
                <a:latin typeface="Arial"/>
                <a:ea typeface="+mn-ea"/>
                <a:cs typeface="Arial"/>
              </a:rPr>
              <a:t>Data security</a:t>
            </a:r>
          </a:p>
          <a:p>
            <a:pPr marL="0" marR="0" lvl="0" indent="0" algn="ctr" defTabSz="914400" rtl="0" eaLnBrk="1" fontAlgn="auto" latinLnBrk="0" hangingPunct="1">
              <a:lnSpc>
                <a:spcPct val="65000"/>
              </a:lnSpc>
              <a:spcBef>
                <a:spcPts val="0"/>
              </a:spcBef>
              <a:spcAft>
                <a:spcPts val="0"/>
              </a:spcAft>
              <a:buClrTx/>
              <a:buSzTx/>
              <a:buFontTx/>
              <a:buNone/>
              <a:tabLst/>
              <a:defRPr/>
            </a:pPr>
            <a:r>
              <a:rPr kumimoji="0" lang="en-US" sz="707" b="0" i="0" u="none" strike="noStrike" kern="0" cap="none" spc="0" normalizeH="0" baseline="0" noProof="0">
                <a:ln>
                  <a:noFill/>
                </a:ln>
                <a:solidFill>
                  <a:srgbClr val="FFFFFF"/>
                </a:solidFill>
                <a:effectLst/>
                <a:uLnTx/>
                <a:uFillTx/>
                <a:latin typeface="Arial"/>
                <a:ea typeface="+mn-ea"/>
                <a:cs typeface="Arial"/>
              </a:rPr>
              <a:t>and privacy</a:t>
            </a:r>
          </a:p>
        </p:txBody>
      </p:sp>
      <p:sp>
        <p:nvSpPr>
          <p:cNvPr id="236" name="Rectangle 235">
            <a:extLst>
              <a:ext uri="{FF2B5EF4-FFF2-40B4-BE49-F238E27FC236}">
                <a16:creationId xmlns:a16="http://schemas.microsoft.com/office/drawing/2014/main" id="{2C38EDAA-8727-49B3-B98F-B2A3E81E8DDF}"/>
              </a:ext>
            </a:extLst>
          </p:cNvPr>
          <p:cNvSpPr/>
          <p:nvPr/>
        </p:nvSpPr>
        <p:spPr>
          <a:xfrm>
            <a:off x="10781752" y="4583641"/>
            <a:ext cx="717277" cy="171116"/>
          </a:xfrm>
          <a:prstGeom prst="rect">
            <a:avLst/>
          </a:prstGeom>
          <a:solidFill>
            <a:srgbClr val="0019AC"/>
          </a:solidFill>
          <a:ln w="9525" cap="rnd" cmpd="sng" algn="ctr">
            <a:noFill/>
            <a:prstDash val="solid"/>
            <a:round/>
            <a:headEnd type="none" w="med" len="med"/>
            <a:tailEnd type="none" w="med" len="med"/>
          </a:ln>
          <a:effectLst/>
        </p:spPr>
        <p:txBody>
          <a:bodyPr rot="0" spcFirstLastPara="0" vertOverflow="overflow" horzOverflow="overflow" vert="horz" wrap="square" lIns="0" tIns="24384"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707" b="0" i="0" u="none" strike="noStrike" kern="0" cap="none" spc="0" normalizeH="0" baseline="0" noProof="0">
                <a:ln>
                  <a:noFill/>
                </a:ln>
                <a:solidFill>
                  <a:srgbClr val="FFFFFF"/>
                </a:solidFill>
                <a:effectLst/>
                <a:uLnTx/>
                <a:uFillTx/>
                <a:latin typeface="Arial"/>
                <a:ea typeface="+mn-ea"/>
                <a:cs typeface="Arial"/>
              </a:rPr>
              <a:t>Data masking</a:t>
            </a:r>
          </a:p>
        </p:txBody>
      </p:sp>
      <p:sp>
        <p:nvSpPr>
          <p:cNvPr id="240" name="Rectangle 239">
            <a:extLst>
              <a:ext uri="{FF2B5EF4-FFF2-40B4-BE49-F238E27FC236}">
                <a16:creationId xmlns:a16="http://schemas.microsoft.com/office/drawing/2014/main" id="{A72031F7-3A21-4905-B8C3-AA60675A84E0}"/>
              </a:ext>
            </a:extLst>
          </p:cNvPr>
          <p:cNvSpPr/>
          <p:nvPr/>
        </p:nvSpPr>
        <p:spPr>
          <a:xfrm>
            <a:off x="4827046" y="5358711"/>
            <a:ext cx="492677" cy="209319"/>
          </a:xfrm>
          <a:prstGeom prst="rect">
            <a:avLst/>
          </a:prstGeom>
          <a:solidFill>
            <a:srgbClr val="0996FF"/>
          </a:solidFill>
          <a:ln w="9525" cap="rnd" cmpd="sng" algn="ctr">
            <a:noFill/>
            <a:prstDash val="solid"/>
            <a:round/>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20" normalizeH="0" baseline="0" noProof="0">
                <a:ln>
                  <a:noFill/>
                </a:ln>
                <a:solidFill>
                  <a:srgbClr val="FFFFFF"/>
                </a:solidFill>
                <a:effectLst/>
                <a:uLnTx/>
                <a:uFillTx/>
                <a:latin typeface="Arial"/>
                <a:ea typeface="+mn-ea"/>
                <a:cs typeface="Arial"/>
              </a:rPr>
              <a:t>Integration Automation</a:t>
            </a:r>
          </a:p>
        </p:txBody>
      </p:sp>
      <p:sp>
        <p:nvSpPr>
          <p:cNvPr id="241" name="Rectangle 240">
            <a:extLst>
              <a:ext uri="{FF2B5EF4-FFF2-40B4-BE49-F238E27FC236}">
                <a16:creationId xmlns:a16="http://schemas.microsoft.com/office/drawing/2014/main" id="{AB82ABCE-C635-4149-92AA-CE07981DDA5F}"/>
              </a:ext>
            </a:extLst>
          </p:cNvPr>
          <p:cNvSpPr/>
          <p:nvPr/>
        </p:nvSpPr>
        <p:spPr>
          <a:xfrm>
            <a:off x="4827046" y="5853215"/>
            <a:ext cx="492677" cy="200975"/>
          </a:xfrm>
          <a:prstGeom prst="rect">
            <a:avLst/>
          </a:prstGeom>
          <a:solidFill>
            <a:srgbClr val="0996FF"/>
          </a:solidFill>
          <a:ln w="9525" cap="rnd" cmpd="sng" algn="ctr">
            <a:noFill/>
            <a:prstDash val="solid"/>
            <a:round/>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20" normalizeH="0" baseline="0" noProof="0">
                <a:ln>
                  <a:noFill/>
                </a:ln>
                <a:solidFill>
                  <a:srgbClr val="FFFFFF"/>
                </a:solidFill>
                <a:effectLst/>
                <a:uLnTx/>
                <a:uFillTx/>
                <a:latin typeface="Arial"/>
                <a:ea typeface="+mn-ea"/>
                <a:cs typeface="Arial"/>
              </a:rPr>
              <a:t>Environment Deployment</a:t>
            </a:r>
          </a:p>
        </p:txBody>
      </p:sp>
      <p:sp>
        <p:nvSpPr>
          <p:cNvPr id="242" name="Rectangle 241">
            <a:extLst>
              <a:ext uri="{FF2B5EF4-FFF2-40B4-BE49-F238E27FC236}">
                <a16:creationId xmlns:a16="http://schemas.microsoft.com/office/drawing/2014/main" id="{8E5348EC-9420-478C-B2C0-7B4D29B97BA9}"/>
              </a:ext>
            </a:extLst>
          </p:cNvPr>
          <p:cNvSpPr/>
          <p:nvPr/>
        </p:nvSpPr>
        <p:spPr>
          <a:xfrm>
            <a:off x="4827046" y="5583946"/>
            <a:ext cx="492677" cy="209319"/>
          </a:xfrm>
          <a:prstGeom prst="rect">
            <a:avLst/>
          </a:prstGeom>
          <a:solidFill>
            <a:srgbClr val="0996FF"/>
          </a:solidFill>
          <a:ln w="9525" cap="rnd" cmpd="sng" algn="ctr">
            <a:noFill/>
            <a:prstDash val="solid"/>
            <a:round/>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20" normalizeH="0" baseline="0" noProof="0">
                <a:ln>
                  <a:noFill/>
                </a:ln>
                <a:solidFill>
                  <a:srgbClr val="FFFFFF"/>
                </a:solidFill>
                <a:effectLst/>
                <a:uLnTx/>
                <a:uFillTx/>
                <a:latin typeface="Arial"/>
                <a:ea typeface="+mn-ea"/>
                <a:cs typeface="Arial"/>
              </a:rPr>
              <a:t>Code Quality</a:t>
            </a:r>
          </a:p>
        </p:txBody>
      </p:sp>
      <p:sp>
        <p:nvSpPr>
          <p:cNvPr id="243" name="Rectangle 242">
            <a:extLst>
              <a:ext uri="{FF2B5EF4-FFF2-40B4-BE49-F238E27FC236}">
                <a16:creationId xmlns:a16="http://schemas.microsoft.com/office/drawing/2014/main" id="{8B59C23C-E83A-406F-85A6-EDFD37749DF0}"/>
              </a:ext>
            </a:extLst>
          </p:cNvPr>
          <p:cNvSpPr/>
          <p:nvPr/>
        </p:nvSpPr>
        <p:spPr>
          <a:xfrm>
            <a:off x="5365075" y="5358810"/>
            <a:ext cx="492677" cy="204961"/>
          </a:xfrm>
          <a:prstGeom prst="rect">
            <a:avLst/>
          </a:prstGeom>
          <a:solidFill>
            <a:srgbClr val="0996FF"/>
          </a:solidFill>
          <a:ln w="9525" cap="rnd" cmpd="sng" algn="ctr">
            <a:noFill/>
            <a:prstDash val="solid"/>
            <a:round/>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20" normalizeH="0" baseline="0" noProof="0">
                <a:ln>
                  <a:noFill/>
                </a:ln>
                <a:solidFill>
                  <a:srgbClr val="FFFFFF"/>
                </a:solidFill>
                <a:effectLst/>
                <a:uLnTx/>
                <a:uFillTx/>
                <a:latin typeface="Arial"/>
                <a:ea typeface="+mn-ea"/>
                <a:cs typeface="Arial"/>
              </a:rPr>
              <a:t>Test Automation</a:t>
            </a:r>
          </a:p>
        </p:txBody>
      </p:sp>
      <p:sp>
        <p:nvSpPr>
          <p:cNvPr id="247" name="Rectangle 246">
            <a:extLst>
              <a:ext uri="{FF2B5EF4-FFF2-40B4-BE49-F238E27FC236}">
                <a16:creationId xmlns:a16="http://schemas.microsoft.com/office/drawing/2014/main" id="{1CD59892-A16F-4AE5-8C38-5C869C4C659B}"/>
              </a:ext>
            </a:extLst>
          </p:cNvPr>
          <p:cNvSpPr/>
          <p:nvPr/>
        </p:nvSpPr>
        <p:spPr>
          <a:xfrm>
            <a:off x="5365075" y="5576039"/>
            <a:ext cx="492677" cy="212535"/>
          </a:xfrm>
          <a:prstGeom prst="rect">
            <a:avLst/>
          </a:prstGeom>
          <a:solidFill>
            <a:srgbClr val="0996FF"/>
          </a:solidFill>
          <a:ln w="9525" cap="rnd" cmpd="sng" algn="ctr">
            <a:noFill/>
            <a:prstDash val="solid"/>
            <a:round/>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20" normalizeH="0" baseline="0" noProof="0">
                <a:ln>
                  <a:noFill/>
                </a:ln>
                <a:solidFill>
                  <a:srgbClr val="FFFFFF"/>
                </a:solidFill>
                <a:effectLst/>
                <a:uLnTx/>
                <a:uFillTx/>
                <a:latin typeface="Arial"/>
                <a:ea typeface="+mn-ea"/>
                <a:cs typeface="Arial"/>
              </a:rPr>
              <a:t>Build Versioning</a:t>
            </a:r>
          </a:p>
        </p:txBody>
      </p:sp>
      <p:sp>
        <p:nvSpPr>
          <p:cNvPr id="249" name="Rectangle 248">
            <a:extLst>
              <a:ext uri="{FF2B5EF4-FFF2-40B4-BE49-F238E27FC236}">
                <a16:creationId xmlns:a16="http://schemas.microsoft.com/office/drawing/2014/main" id="{8FD1EC46-A4CF-4971-8F51-A0D6FA6F5231}"/>
              </a:ext>
            </a:extLst>
          </p:cNvPr>
          <p:cNvSpPr/>
          <p:nvPr/>
        </p:nvSpPr>
        <p:spPr>
          <a:xfrm>
            <a:off x="5365075" y="5848505"/>
            <a:ext cx="492677" cy="211105"/>
          </a:xfrm>
          <a:prstGeom prst="rect">
            <a:avLst/>
          </a:prstGeom>
          <a:solidFill>
            <a:srgbClr val="0996FF"/>
          </a:solidFill>
          <a:ln w="9525" cap="rnd" cmpd="sng" algn="ctr">
            <a:noFill/>
            <a:prstDash val="solid"/>
            <a:round/>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20" normalizeH="0" baseline="0" noProof="0">
                <a:ln>
                  <a:noFill/>
                </a:ln>
                <a:solidFill>
                  <a:srgbClr val="FFFFFF"/>
                </a:solidFill>
                <a:effectLst/>
                <a:uLnTx/>
                <a:uFillTx/>
                <a:latin typeface="Arial"/>
                <a:ea typeface="+mn-ea"/>
                <a:cs typeface="Arial"/>
              </a:rPr>
              <a:t>Developer Enablement</a:t>
            </a:r>
          </a:p>
        </p:txBody>
      </p:sp>
      <p:sp>
        <p:nvSpPr>
          <p:cNvPr id="260" name="Rectangle 259">
            <a:extLst>
              <a:ext uri="{FF2B5EF4-FFF2-40B4-BE49-F238E27FC236}">
                <a16:creationId xmlns:a16="http://schemas.microsoft.com/office/drawing/2014/main" id="{3351180E-7A32-4C6C-A44A-0B64D2DC4C3C}"/>
              </a:ext>
            </a:extLst>
          </p:cNvPr>
          <p:cNvSpPr/>
          <p:nvPr/>
        </p:nvSpPr>
        <p:spPr>
          <a:xfrm>
            <a:off x="5105339" y="6087859"/>
            <a:ext cx="492677" cy="174468"/>
          </a:xfrm>
          <a:prstGeom prst="rect">
            <a:avLst/>
          </a:prstGeom>
          <a:solidFill>
            <a:srgbClr val="0996FF"/>
          </a:solidFill>
          <a:ln w="9525" cap="rnd" cmpd="sng" algn="ctr">
            <a:noFill/>
            <a:prstDash val="solid"/>
            <a:round/>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20" normalizeH="0" baseline="0" noProof="0">
                <a:ln>
                  <a:noFill/>
                </a:ln>
                <a:solidFill>
                  <a:srgbClr val="FFFFFF"/>
                </a:solidFill>
                <a:effectLst/>
                <a:uLnTx/>
                <a:uFillTx/>
                <a:latin typeface="Arial"/>
                <a:ea typeface="+mn-ea"/>
                <a:cs typeface="Arial"/>
              </a:rPr>
              <a:t>Metrics</a:t>
            </a:r>
          </a:p>
        </p:txBody>
      </p:sp>
    </p:spTree>
    <p:extLst>
      <p:ext uri="{BB962C8B-B14F-4D97-AF65-F5344CB8AC3E}">
        <p14:creationId xmlns:p14="http://schemas.microsoft.com/office/powerpoint/2010/main" val="402147618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154CD19-21B9-494A-8E98-92E80CC5970C}"/>
              </a:ext>
            </a:extLst>
          </p:cNvPr>
          <p:cNvSpPr>
            <a:spLocks noGrp="1"/>
          </p:cNvSpPr>
          <p:nvPr>
            <p:ph type="title"/>
          </p:nvPr>
        </p:nvSpPr>
        <p:spPr>
          <a:xfrm>
            <a:off x="235671" y="140957"/>
            <a:ext cx="10933200" cy="1218795"/>
          </a:xfrm>
        </p:spPr>
        <p:txBody>
          <a:bodyPr/>
          <a:lstStyle/>
          <a:p>
            <a:r>
              <a:rPr lang="en-GB"/>
              <a:t>Product capability map </a:t>
            </a:r>
            <a:br>
              <a:rPr lang="en-GB"/>
            </a:br>
            <a:r>
              <a:rPr lang="en-GB" sz="1200">
                <a:solidFill>
                  <a:schemeClr val="tx1"/>
                </a:solidFill>
              </a:rPr>
              <a:t>| Unique Customer List</a:t>
            </a:r>
            <a:br>
              <a:rPr lang="en-GB" sz="1200">
                <a:solidFill>
                  <a:schemeClr val="tx1"/>
                </a:solidFill>
              </a:rPr>
            </a:br>
            <a:r>
              <a:rPr lang="en-GB" sz="1200">
                <a:solidFill>
                  <a:schemeClr val="tx1"/>
                </a:solidFill>
              </a:rPr>
              <a:t>| Customer data management operational processes</a:t>
            </a:r>
            <a:br>
              <a:rPr lang="en-GB" sz="1200">
                <a:solidFill>
                  <a:schemeClr val="tx1"/>
                </a:solidFill>
              </a:rPr>
            </a:br>
            <a:r>
              <a:rPr lang="en-GB" sz="1200">
                <a:solidFill>
                  <a:schemeClr val="tx1"/>
                </a:solidFill>
              </a:rPr>
              <a:t>| Customer Golden Record (CGR)</a:t>
            </a:r>
            <a:br>
              <a:rPr lang="en-GB"/>
            </a:br>
            <a:endParaRPr lang="en-GB" sz="2000">
              <a:solidFill>
                <a:schemeClr val="tx2">
                  <a:lumMod val="50000"/>
                </a:schemeClr>
              </a:solidFill>
            </a:endParaRPr>
          </a:p>
        </p:txBody>
      </p:sp>
      <p:sp>
        <p:nvSpPr>
          <p:cNvPr id="71" name="Rectangle 70">
            <a:extLst>
              <a:ext uri="{FF2B5EF4-FFF2-40B4-BE49-F238E27FC236}">
                <a16:creationId xmlns:a16="http://schemas.microsoft.com/office/drawing/2014/main" id="{F410AA7E-BFBE-49AE-B6F6-99D92C6E7B1E}"/>
              </a:ext>
            </a:extLst>
          </p:cNvPr>
          <p:cNvSpPr/>
          <p:nvPr/>
        </p:nvSpPr>
        <p:spPr>
          <a:xfrm>
            <a:off x="2194849" y="1152523"/>
            <a:ext cx="1335434" cy="2554671"/>
          </a:xfrm>
          <a:prstGeom prst="rect">
            <a:avLst/>
          </a:prstGeom>
          <a:solidFill>
            <a:sysClr val="window" lastClr="FFFFFF">
              <a:lumMod val="85000"/>
            </a:sysClr>
          </a:solidFill>
          <a:ln w="12700" cap="rnd" cmpd="sng" algn="ctr">
            <a:solidFill>
              <a:srgbClr val="00148C"/>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a:ln>
                  <a:noFill/>
                </a:ln>
                <a:solidFill>
                  <a:srgbClr val="00148C"/>
                </a:solidFill>
                <a:effectLst/>
                <a:uLnTx/>
                <a:uFillTx/>
                <a:latin typeface="Arial"/>
                <a:ea typeface="ＭＳ Ｐゴシック"/>
                <a:cs typeface="Arial"/>
              </a:rPr>
              <a:t>Data Integration</a:t>
            </a:r>
          </a:p>
        </p:txBody>
      </p:sp>
      <p:sp>
        <p:nvSpPr>
          <p:cNvPr id="72" name="Rectangle 71">
            <a:extLst>
              <a:ext uri="{FF2B5EF4-FFF2-40B4-BE49-F238E27FC236}">
                <a16:creationId xmlns:a16="http://schemas.microsoft.com/office/drawing/2014/main" id="{DF3844E4-D86B-4B81-9D96-2E840A41BD4C}"/>
              </a:ext>
            </a:extLst>
          </p:cNvPr>
          <p:cNvSpPr/>
          <p:nvPr/>
        </p:nvSpPr>
        <p:spPr>
          <a:xfrm>
            <a:off x="3629156" y="1152526"/>
            <a:ext cx="1335434" cy="2554667"/>
          </a:xfrm>
          <a:prstGeom prst="rect">
            <a:avLst/>
          </a:prstGeom>
          <a:solidFill>
            <a:sysClr val="window" lastClr="FFFFFF">
              <a:lumMod val="85000"/>
            </a:sysClr>
          </a:solidFill>
          <a:ln w="12700" cap="rnd" cmpd="sng" algn="ctr">
            <a:solidFill>
              <a:srgbClr val="00148C"/>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a:ln>
                  <a:noFill/>
                </a:ln>
                <a:solidFill>
                  <a:srgbClr val="00148C"/>
                </a:solidFill>
                <a:effectLst/>
                <a:uLnTx/>
                <a:uFillTx/>
                <a:latin typeface="Arial"/>
                <a:ea typeface="ＭＳ Ｐゴシック"/>
                <a:cs typeface="Arial"/>
              </a:rPr>
              <a:t>Master Data Management</a:t>
            </a:r>
          </a:p>
        </p:txBody>
      </p:sp>
      <p:sp>
        <p:nvSpPr>
          <p:cNvPr id="73" name="Rectangle 72">
            <a:extLst>
              <a:ext uri="{FF2B5EF4-FFF2-40B4-BE49-F238E27FC236}">
                <a16:creationId xmlns:a16="http://schemas.microsoft.com/office/drawing/2014/main" id="{4A42BD2E-FF75-4BA4-AB5A-F45DD5DA671E}"/>
              </a:ext>
            </a:extLst>
          </p:cNvPr>
          <p:cNvSpPr/>
          <p:nvPr/>
        </p:nvSpPr>
        <p:spPr>
          <a:xfrm>
            <a:off x="5049329" y="1152523"/>
            <a:ext cx="1404910" cy="2554667"/>
          </a:xfrm>
          <a:prstGeom prst="rect">
            <a:avLst/>
          </a:prstGeom>
          <a:solidFill>
            <a:sysClr val="window" lastClr="FFFFFF">
              <a:lumMod val="85000"/>
            </a:sysClr>
          </a:solidFill>
          <a:ln w="12700" cap="rnd" cmpd="sng" algn="ctr">
            <a:solidFill>
              <a:srgbClr val="00148C"/>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a:ln>
                  <a:noFill/>
                </a:ln>
                <a:solidFill>
                  <a:srgbClr val="00148C"/>
                </a:solidFill>
                <a:effectLst/>
                <a:uLnTx/>
                <a:uFillTx/>
                <a:latin typeface="Arial"/>
                <a:ea typeface="ＭＳ Ｐゴシック"/>
                <a:cs typeface="Arial"/>
              </a:rPr>
              <a:t>Cloud Data Platform</a:t>
            </a:r>
          </a:p>
        </p:txBody>
      </p:sp>
      <p:sp>
        <p:nvSpPr>
          <p:cNvPr id="74" name="Rectangle 73">
            <a:extLst>
              <a:ext uri="{FF2B5EF4-FFF2-40B4-BE49-F238E27FC236}">
                <a16:creationId xmlns:a16="http://schemas.microsoft.com/office/drawing/2014/main" id="{929F61C7-68D3-40BC-B6EE-DDF8401FA573}"/>
              </a:ext>
            </a:extLst>
          </p:cNvPr>
          <p:cNvSpPr/>
          <p:nvPr/>
        </p:nvSpPr>
        <p:spPr>
          <a:xfrm>
            <a:off x="7887200" y="1150140"/>
            <a:ext cx="2400344" cy="2554667"/>
          </a:xfrm>
          <a:prstGeom prst="rect">
            <a:avLst/>
          </a:prstGeom>
          <a:solidFill>
            <a:sysClr val="window" lastClr="FFFFFF">
              <a:lumMod val="85000"/>
            </a:sysClr>
          </a:solidFill>
          <a:ln w="12700" cap="rnd" cmpd="sng" algn="ctr">
            <a:solidFill>
              <a:srgbClr val="00148C"/>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a:ln>
                  <a:noFill/>
                </a:ln>
                <a:solidFill>
                  <a:srgbClr val="00148C"/>
                </a:solidFill>
                <a:effectLst/>
                <a:uLnTx/>
                <a:uFillTx/>
                <a:latin typeface="Arial"/>
                <a:ea typeface="ＭＳ Ｐゴシック"/>
                <a:cs typeface="Arial"/>
              </a:rPr>
              <a:t>Data Insight / </a:t>
            </a:r>
            <a:r>
              <a:rPr kumimoji="0" lang="en-US" sz="900" b="0" i="0" u="none" strike="noStrike" kern="0" cap="none" spc="0" normalizeH="0" baseline="0" noProof="0" err="1">
                <a:ln>
                  <a:noFill/>
                </a:ln>
                <a:solidFill>
                  <a:srgbClr val="00148C"/>
                </a:solidFill>
                <a:effectLst/>
                <a:uLnTx/>
                <a:uFillTx/>
                <a:latin typeface="Arial"/>
                <a:ea typeface="ＭＳ Ｐゴシック"/>
                <a:cs typeface="Arial"/>
              </a:rPr>
              <a:t>Visualisation</a:t>
            </a:r>
            <a:endParaRPr kumimoji="0" lang="en-US" sz="900" b="0" i="0" u="none" strike="noStrike" kern="0" cap="none" spc="0" normalizeH="0" baseline="0" noProof="0">
              <a:ln>
                <a:noFill/>
              </a:ln>
              <a:solidFill>
                <a:srgbClr val="00148C"/>
              </a:solidFill>
              <a:effectLst/>
              <a:uLnTx/>
              <a:uFillTx/>
              <a:latin typeface="Arial"/>
              <a:ea typeface="ＭＳ Ｐゴシック"/>
              <a:cs typeface="Arial"/>
            </a:endParaRPr>
          </a:p>
        </p:txBody>
      </p:sp>
      <p:sp>
        <p:nvSpPr>
          <p:cNvPr id="75" name="Rectangle 74">
            <a:extLst>
              <a:ext uri="{FF2B5EF4-FFF2-40B4-BE49-F238E27FC236}">
                <a16:creationId xmlns:a16="http://schemas.microsoft.com/office/drawing/2014/main" id="{C91FBB45-C5B0-42FA-9B35-B6A496D3D2FC}"/>
              </a:ext>
            </a:extLst>
          </p:cNvPr>
          <p:cNvSpPr/>
          <p:nvPr/>
        </p:nvSpPr>
        <p:spPr>
          <a:xfrm>
            <a:off x="235671" y="1152523"/>
            <a:ext cx="1866506" cy="4816415"/>
          </a:xfrm>
          <a:prstGeom prst="rect">
            <a:avLst/>
          </a:prstGeom>
          <a:solidFill>
            <a:sysClr val="window" lastClr="FFFFFF">
              <a:lumMod val="85000"/>
            </a:sysClr>
          </a:solidFill>
          <a:ln w="12700" cap="rnd" cmpd="sng" algn="ctr">
            <a:solidFill>
              <a:srgbClr val="00148C"/>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a:ln>
                  <a:noFill/>
                </a:ln>
                <a:solidFill>
                  <a:srgbClr val="00148C"/>
                </a:solidFill>
                <a:effectLst/>
                <a:uLnTx/>
                <a:uFillTx/>
                <a:latin typeface="Arial"/>
                <a:ea typeface="ＭＳ Ｐゴシック"/>
                <a:cs typeface="Arial"/>
              </a:rPr>
              <a:t>Data Architecture</a:t>
            </a:r>
          </a:p>
        </p:txBody>
      </p:sp>
      <p:sp>
        <p:nvSpPr>
          <p:cNvPr id="76" name="Rectangle 75">
            <a:extLst>
              <a:ext uri="{FF2B5EF4-FFF2-40B4-BE49-F238E27FC236}">
                <a16:creationId xmlns:a16="http://schemas.microsoft.com/office/drawing/2014/main" id="{E4FBB1CC-2336-426F-90C2-AA8FF3760E34}"/>
              </a:ext>
            </a:extLst>
          </p:cNvPr>
          <p:cNvSpPr/>
          <p:nvPr/>
        </p:nvSpPr>
        <p:spPr>
          <a:xfrm>
            <a:off x="2194849" y="3788899"/>
            <a:ext cx="9537972" cy="2180039"/>
          </a:xfrm>
          <a:prstGeom prst="rect">
            <a:avLst/>
          </a:prstGeom>
          <a:solidFill>
            <a:sysClr val="window" lastClr="FFFFFF">
              <a:lumMod val="85000"/>
            </a:sysClr>
          </a:solidFill>
          <a:ln w="12700" cap="rnd" cmpd="sng" algn="ctr">
            <a:solidFill>
              <a:srgbClr val="00148C"/>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a:ln>
                  <a:noFill/>
                </a:ln>
                <a:solidFill>
                  <a:srgbClr val="00148C"/>
                </a:solidFill>
                <a:effectLst/>
                <a:uLnTx/>
                <a:uFillTx/>
                <a:latin typeface="Arial"/>
                <a:ea typeface="ＭＳ Ｐゴシック"/>
                <a:cs typeface="Arial"/>
              </a:rPr>
              <a:t>Data Governance /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a:ln>
                  <a:noFill/>
                </a:ln>
                <a:solidFill>
                  <a:srgbClr val="00148C"/>
                </a:solidFill>
                <a:effectLst/>
                <a:uLnTx/>
                <a:uFillTx/>
                <a:latin typeface="Arial"/>
                <a:ea typeface="ＭＳ Ｐゴシック"/>
                <a:cs typeface="Arial"/>
              </a:rPr>
              <a:t>Catalogue /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a:ln>
                  <a:noFill/>
                </a:ln>
                <a:solidFill>
                  <a:srgbClr val="00148C"/>
                </a:solidFill>
                <a:effectLst/>
                <a:uLnTx/>
                <a:uFillTx/>
                <a:latin typeface="Arial"/>
                <a:ea typeface="ＭＳ Ｐゴシック"/>
                <a:cs typeface="Arial"/>
              </a:rPr>
              <a:t>Quality</a:t>
            </a:r>
          </a:p>
        </p:txBody>
      </p:sp>
      <p:sp>
        <p:nvSpPr>
          <p:cNvPr id="77" name="Rectangle 76">
            <a:extLst>
              <a:ext uri="{FF2B5EF4-FFF2-40B4-BE49-F238E27FC236}">
                <a16:creationId xmlns:a16="http://schemas.microsoft.com/office/drawing/2014/main" id="{E0C3FDB7-29E5-4EE3-A740-524C74C7008E}"/>
              </a:ext>
            </a:extLst>
          </p:cNvPr>
          <p:cNvSpPr/>
          <p:nvPr/>
        </p:nvSpPr>
        <p:spPr>
          <a:xfrm>
            <a:off x="5161950" y="2720225"/>
            <a:ext cx="1135117" cy="499246"/>
          </a:xfrm>
          <a:prstGeom prst="rect">
            <a:avLst/>
          </a:prstGeom>
          <a:solidFill>
            <a:srgbClr val="000F69"/>
          </a:solidFill>
          <a:ln w="12700" cap="rnd" cmpd="sng" algn="ctr">
            <a:solidFill>
              <a:srgbClr val="00148C"/>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prstClr val="white"/>
                </a:solidFill>
                <a:effectLst/>
                <a:uLnTx/>
                <a:uFillTx/>
                <a:latin typeface="Arial"/>
                <a:ea typeface="ＭＳ Ｐゴシック"/>
                <a:cs typeface="Arial"/>
              </a:rPr>
              <a:t>Enterprise Data Store</a:t>
            </a:r>
          </a:p>
        </p:txBody>
      </p:sp>
      <p:sp>
        <p:nvSpPr>
          <p:cNvPr id="78" name="Rectangle 77">
            <a:extLst>
              <a:ext uri="{FF2B5EF4-FFF2-40B4-BE49-F238E27FC236}">
                <a16:creationId xmlns:a16="http://schemas.microsoft.com/office/drawing/2014/main" id="{E8FB8376-3DA8-42B7-9BC3-BCADD4097B2B}"/>
              </a:ext>
            </a:extLst>
          </p:cNvPr>
          <p:cNvSpPr/>
          <p:nvPr/>
        </p:nvSpPr>
        <p:spPr>
          <a:xfrm>
            <a:off x="5161950" y="2136893"/>
            <a:ext cx="1135117" cy="504000"/>
          </a:xfrm>
          <a:prstGeom prst="rect">
            <a:avLst/>
          </a:prstGeom>
          <a:solidFill>
            <a:srgbClr val="6B80FF"/>
          </a:solidFill>
          <a:ln>
            <a:noFill/>
          </a:ln>
        </p:spPr>
        <p:txBody>
          <a:bodyPr vert="horz" wrap="square" lIns="121920" tIns="60960" rIns="121920" bIns="60960" numCol="1" anchor="ctr"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a:ln>
                  <a:noFill/>
                </a:ln>
                <a:solidFill>
                  <a:prstClr val="white"/>
                </a:solidFill>
                <a:effectLst/>
                <a:uLnTx/>
                <a:uFillTx/>
                <a:latin typeface="Arial"/>
                <a:ea typeface="ＭＳ Ｐゴシック"/>
                <a:cs typeface="Arial"/>
              </a:rPr>
              <a:t>Customer Domain Data Product</a:t>
            </a:r>
          </a:p>
        </p:txBody>
      </p:sp>
      <p:sp>
        <p:nvSpPr>
          <p:cNvPr id="80" name="Rectangle 79">
            <a:extLst>
              <a:ext uri="{FF2B5EF4-FFF2-40B4-BE49-F238E27FC236}">
                <a16:creationId xmlns:a16="http://schemas.microsoft.com/office/drawing/2014/main" id="{FCB718D5-387A-4806-94D6-2B5F3C690845}"/>
              </a:ext>
            </a:extLst>
          </p:cNvPr>
          <p:cNvSpPr/>
          <p:nvPr/>
        </p:nvSpPr>
        <p:spPr>
          <a:xfrm>
            <a:off x="8131349" y="382347"/>
            <a:ext cx="1134000" cy="504000"/>
          </a:xfrm>
          <a:prstGeom prst="rect">
            <a:avLst/>
          </a:prstGeom>
          <a:solidFill>
            <a:srgbClr val="000F69"/>
          </a:solidFill>
          <a:ln w="12700" cap="rnd" cmpd="sng" algn="ctr">
            <a:solidFill>
              <a:srgbClr val="00148C"/>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a:ln>
                  <a:noFill/>
                </a:ln>
                <a:solidFill>
                  <a:prstClr val="white"/>
                </a:solidFill>
                <a:effectLst/>
                <a:uLnTx/>
                <a:uFillTx/>
                <a:latin typeface="Arial"/>
                <a:ea typeface="ＭＳ Ｐゴシック"/>
                <a:cs typeface="Arial"/>
              </a:rPr>
              <a:t>Enterprise Product (</a:t>
            </a:r>
            <a:r>
              <a:rPr kumimoji="0" lang="en-US" sz="900" b="0" i="0" u="none" strike="noStrike" kern="0" cap="none" spc="0" normalizeH="0" baseline="0" noProof="0" err="1">
                <a:ln>
                  <a:noFill/>
                </a:ln>
                <a:solidFill>
                  <a:prstClr val="white"/>
                </a:solidFill>
                <a:effectLst/>
                <a:uLnTx/>
                <a:uFillTx/>
                <a:latin typeface="Arial"/>
                <a:ea typeface="ＭＳ Ｐゴシック"/>
                <a:cs typeface="Arial"/>
              </a:rPr>
              <a:t>GridStack</a:t>
            </a:r>
            <a:r>
              <a:rPr kumimoji="0" lang="en-US" sz="900" b="0" i="0" u="none" strike="noStrike" kern="0" cap="none" spc="0" normalizeH="0" baseline="0" noProof="0">
                <a:ln>
                  <a:noFill/>
                </a:ln>
                <a:solidFill>
                  <a:prstClr val="white"/>
                </a:solidFill>
                <a:effectLst/>
                <a:uLnTx/>
                <a:uFillTx/>
                <a:latin typeface="Arial"/>
                <a:ea typeface="ＭＳ Ｐゴシック"/>
                <a:cs typeface="Arial"/>
              </a:rPr>
              <a:t> Data Products)</a:t>
            </a:r>
          </a:p>
        </p:txBody>
      </p:sp>
      <p:sp>
        <p:nvSpPr>
          <p:cNvPr id="81" name="Rectangle 80">
            <a:extLst>
              <a:ext uri="{FF2B5EF4-FFF2-40B4-BE49-F238E27FC236}">
                <a16:creationId xmlns:a16="http://schemas.microsoft.com/office/drawing/2014/main" id="{8FA1D372-44DC-495A-97F9-9AF0C322BDC5}"/>
              </a:ext>
            </a:extLst>
          </p:cNvPr>
          <p:cNvSpPr/>
          <p:nvPr/>
        </p:nvSpPr>
        <p:spPr>
          <a:xfrm>
            <a:off x="6883217" y="376416"/>
            <a:ext cx="1134000" cy="504000"/>
          </a:xfrm>
          <a:prstGeom prst="rect">
            <a:avLst/>
          </a:prstGeom>
          <a:solidFill>
            <a:srgbClr val="6B80FF"/>
          </a:solidFill>
          <a:ln>
            <a:noFill/>
          </a:ln>
        </p:spPr>
        <p:txBody>
          <a:bodyPr vert="horz" wrap="square" lIns="121920" tIns="60960" rIns="121920" bIns="60960" numCol="1" anchor="ctr"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a:ln>
                  <a:noFill/>
                </a:ln>
                <a:solidFill>
                  <a:prstClr val="white"/>
                </a:solidFill>
                <a:effectLst/>
                <a:uLnTx/>
                <a:uFillTx/>
                <a:latin typeface="Arial"/>
                <a:ea typeface="ＭＳ Ｐゴシック"/>
                <a:cs typeface="Arial"/>
              </a:rPr>
              <a:t>Data Domain Product (</a:t>
            </a:r>
            <a:r>
              <a:rPr kumimoji="0" lang="en-US" sz="900" b="0" i="0" u="none" strike="noStrike" kern="0" cap="none" spc="0" normalizeH="0" baseline="0" noProof="0" err="1">
                <a:ln>
                  <a:noFill/>
                </a:ln>
                <a:solidFill>
                  <a:prstClr val="white"/>
                </a:solidFill>
                <a:effectLst/>
                <a:uLnTx/>
                <a:uFillTx/>
                <a:latin typeface="Arial"/>
                <a:ea typeface="ＭＳ Ｐゴシック"/>
                <a:cs typeface="Arial"/>
              </a:rPr>
              <a:t>GridDataAsset</a:t>
            </a:r>
            <a:r>
              <a:rPr kumimoji="0" lang="en-US" sz="900" b="0" i="0" u="none" strike="noStrike" kern="0" cap="none" spc="0" normalizeH="0" baseline="0" noProof="0">
                <a:ln>
                  <a:noFill/>
                </a:ln>
                <a:solidFill>
                  <a:prstClr val="white"/>
                </a:solidFill>
                <a:effectLst/>
                <a:uLnTx/>
                <a:uFillTx/>
                <a:latin typeface="Arial"/>
                <a:ea typeface="ＭＳ Ｐゴシック"/>
                <a:cs typeface="Arial"/>
              </a:rPr>
              <a:t>)</a:t>
            </a:r>
          </a:p>
        </p:txBody>
      </p:sp>
      <p:sp>
        <p:nvSpPr>
          <p:cNvPr id="82" name="Rectangle 81">
            <a:extLst>
              <a:ext uri="{FF2B5EF4-FFF2-40B4-BE49-F238E27FC236}">
                <a16:creationId xmlns:a16="http://schemas.microsoft.com/office/drawing/2014/main" id="{3F3A752E-AAEF-4F21-BF8C-26DDF59EA751}"/>
              </a:ext>
            </a:extLst>
          </p:cNvPr>
          <p:cNvSpPr/>
          <p:nvPr/>
        </p:nvSpPr>
        <p:spPr>
          <a:xfrm>
            <a:off x="5635085" y="376953"/>
            <a:ext cx="1134000" cy="504000"/>
          </a:xfrm>
          <a:prstGeom prst="rect">
            <a:avLst/>
          </a:prstGeom>
          <a:solidFill>
            <a:srgbClr val="C800A1"/>
          </a:solidFill>
          <a:ln>
            <a:noFill/>
          </a:ln>
        </p:spPr>
        <p:txBody>
          <a:bodyPr vert="horz" wrap="square" lIns="121920" tIns="60960" rIns="121920" bIns="60960" numCol="1" anchor="ctr"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a:ln>
                  <a:noFill/>
                </a:ln>
                <a:solidFill>
                  <a:prstClr val="white"/>
                </a:solidFill>
                <a:effectLst/>
                <a:uLnTx/>
                <a:uFillTx/>
                <a:latin typeface="Arial"/>
                <a:ea typeface="ＭＳ Ｐゴシック"/>
                <a:cs typeface="Arial"/>
              </a:rPr>
              <a:t>Business Product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a:ln>
                  <a:noFill/>
                </a:ln>
                <a:solidFill>
                  <a:prstClr val="white"/>
                </a:solidFill>
                <a:effectLst/>
                <a:uLnTx/>
                <a:uFillTx/>
                <a:latin typeface="Arial"/>
                <a:ea typeface="ＭＳ Ｐゴシック"/>
                <a:cs typeface="Arial"/>
              </a:rPr>
              <a:t>(Digital Product)</a:t>
            </a:r>
          </a:p>
        </p:txBody>
      </p:sp>
      <p:sp>
        <p:nvSpPr>
          <p:cNvPr id="83" name="Rectangle 82">
            <a:extLst>
              <a:ext uri="{FF2B5EF4-FFF2-40B4-BE49-F238E27FC236}">
                <a16:creationId xmlns:a16="http://schemas.microsoft.com/office/drawing/2014/main" id="{71EF239A-7A72-4AF1-82FE-8C2999DE4ED7}"/>
              </a:ext>
            </a:extLst>
          </p:cNvPr>
          <p:cNvSpPr/>
          <p:nvPr/>
        </p:nvSpPr>
        <p:spPr>
          <a:xfrm>
            <a:off x="377303" y="3177000"/>
            <a:ext cx="1583242" cy="504000"/>
          </a:xfrm>
          <a:prstGeom prst="rect">
            <a:avLst/>
          </a:prstGeom>
          <a:solidFill>
            <a:srgbClr val="000F69"/>
          </a:solidFill>
          <a:ln w="12700" cap="rnd" cmpd="sng" algn="ctr">
            <a:solidFill>
              <a:srgbClr val="00148C"/>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a:ln>
                  <a:noFill/>
                </a:ln>
                <a:solidFill>
                  <a:prstClr val="white"/>
                </a:solidFill>
                <a:effectLst/>
                <a:uLnTx/>
                <a:uFillTx/>
                <a:latin typeface="Arial"/>
                <a:ea typeface="ＭＳ Ｐゴシック"/>
                <a:cs typeface="Arial"/>
              </a:rPr>
              <a:t>Enterprise Data Model</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a:ln>
                  <a:noFill/>
                </a:ln>
                <a:solidFill>
                  <a:prstClr val="white"/>
                </a:solidFill>
                <a:effectLst/>
                <a:uLnTx/>
                <a:uFillTx/>
                <a:latin typeface="Arial"/>
                <a:ea typeface="ＭＳ Ｐゴシック"/>
                <a:cs typeface="Arial"/>
              </a:rPr>
              <a:t>[Grp Data Arch]</a:t>
            </a:r>
          </a:p>
        </p:txBody>
      </p:sp>
      <p:sp>
        <p:nvSpPr>
          <p:cNvPr id="84" name="Rectangle 83">
            <a:extLst>
              <a:ext uri="{FF2B5EF4-FFF2-40B4-BE49-F238E27FC236}">
                <a16:creationId xmlns:a16="http://schemas.microsoft.com/office/drawing/2014/main" id="{6877EED5-998B-43ED-ACBF-C1391AA55C02}"/>
              </a:ext>
            </a:extLst>
          </p:cNvPr>
          <p:cNvSpPr/>
          <p:nvPr/>
        </p:nvSpPr>
        <p:spPr>
          <a:xfrm>
            <a:off x="2295008" y="2720225"/>
            <a:ext cx="1135117" cy="499246"/>
          </a:xfrm>
          <a:prstGeom prst="rect">
            <a:avLst/>
          </a:prstGeom>
          <a:solidFill>
            <a:srgbClr val="000F69"/>
          </a:solidFill>
          <a:ln w="12700" cap="rnd" cmpd="sng" algn="ctr">
            <a:solidFill>
              <a:srgbClr val="00148C"/>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a:ln>
                  <a:noFill/>
                </a:ln>
                <a:solidFill>
                  <a:prstClr val="white"/>
                </a:solidFill>
                <a:effectLst/>
                <a:uLnTx/>
                <a:uFillTx/>
                <a:latin typeface="Arial"/>
                <a:ea typeface="ＭＳ Ｐゴシック"/>
                <a:cs typeface="Arial"/>
              </a:rPr>
              <a:t>Enterprise Data Ingest &amp; Transform</a:t>
            </a:r>
          </a:p>
        </p:txBody>
      </p:sp>
      <p:sp>
        <p:nvSpPr>
          <p:cNvPr id="85" name="Rectangle 84">
            <a:extLst>
              <a:ext uri="{FF2B5EF4-FFF2-40B4-BE49-F238E27FC236}">
                <a16:creationId xmlns:a16="http://schemas.microsoft.com/office/drawing/2014/main" id="{02D64324-591A-4932-9D97-F76FD2EF7D91}"/>
              </a:ext>
            </a:extLst>
          </p:cNvPr>
          <p:cNvSpPr/>
          <p:nvPr/>
        </p:nvSpPr>
        <p:spPr>
          <a:xfrm>
            <a:off x="2295008" y="2136893"/>
            <a:ext cx="1135117" cy="504000"/>
          </a:xfrm>
          <a:prstGeom prst="rect">
            <a:avLst/>
          </a:prstGeom>
          <a:solidFill>
            <a:srgbClr val="6B80FF"/>
          </a:solidFill>
          <a:ln>
            <a:noFill/>
          </a:ln>
        </p:spPr>
        <p:txBody>
          <a:bodyPr vert="horz" wrap="square" lIns="121920" tIns="60960" rIns="121920" bIns="60960" numCol="1" anchor="ctr"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a:ln>
                  <a:noFill/>
                </a:ln>
                <a:solidFill>
                  <a:prstClr val="white"/>
                </a:solidFill>
                <a:effectLst/>
                <a:uLnTx/>
                <a:uFillTx/>
                <a:latin typeface="Arial"/>
                <a:ea typeface="ＭＳ Ｐゴシック"/>
                <a:cs typeface="Arial"/>
              </a:rPr>
              <a:t>Customer Domain Data Capture</a:t>
            </a:r>
          </a:p>
        </p:txBody>
      </p:sp>
      <p:sp>
        <p:nvSpPr>
          <p:cNvPr id="90" name="Rectangle 89">
            <a:extLst>
              <a:ext uri="{FF2B5EF4-FFF2-40B4-BE49-F238E27FC236}">
                <a16:creationId xmlns:a16="http://schemas.microsoft.com/office/drawing/2014/main" id="{960F4757-7874-4619-9E0D-4B76E11DC802}"/>
              </a:ext>
            </a:extLst>
          </p:cNvPr>
          <p:cNvSpPr/>
          <p:nvPr/>
        </p:nvSpPr>
        <p:spPr>
          <a:xfrm>
            <a:off x="7126788" y="5341391"/>
            <a:ext cx="1370268" cy="500400"/>
          </a:xfrm>
          <a:prstGeom prst="rect">
            <a:avLst/>
          </a:prstGeom>
          <a:solidFill>
            <a:srgbClr val="000F69"/>
          </a:solidFill>
          <a:ln w="12700" cap="rnd" cmpd="sng" algn="ctr">
            <a:solidFill>
              <a:srgbClr val="00148C"/>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a:ln>
                  <a:noFill/>
                </a:ln>
                <a:solidFill>
                  <a:prstClr val="white"/>
                </a:solidFill>
                <a:effectLst/>
                <a:uLnTx/>
                <a:uFillTx/>
                <a:latin typeface="Arial"/>
                <a:ea typeface="ＭＳ Ｐゴシック"/>
                <a:cs typeface="Arial"/>
              </a:rPr>
              <a:t>Enterprise Data Quality</a:t>
            </a:r>
          </a:p>
        </p:txBody>
      </p:sp>
      <p:sp>
        <p:nvSpPr>
          <p:cNvPr id="91" name="Rectangle 90">
            <a:extLst>
              <a:ext uri="{FF2B5EF4-FFF2-40B4-BE49-F238E27FC236}">
                <a16:creationId xmlns:a16="http://schemas.microsoft.com/office/drawing/2014/main" id="{F5B51561-9F23-44CF-B352-F5F073BEDEF8}"/>
              </a:ext>
            </a:extLst>
          </p:cNvPr>
          <p:cNvSpPr/>
          <p:nvPr/>
        </p:nvSpPr>
        <p:spPr>
          <a:xfrm>
            <a:off x="4176329" y="4762029"/>
            <a:ext cx="1370268" cy="500400"/>
          </a:xfrm>
          <a:prstGeom prst="rect">
            <a:avLst/>
          </a:prstGeom>
          <a:solidFill>
            <a:srgbClr val="6B80FF"/>
          </a:solidFill>
          <a:ln>
            <a:noFill/>
          </a:ln>
        </p:spPr>
        <p:txBody>
          <a:bodyPr vert="horz" wrap="square" lIns="121920" tIns="60960" rIns="121920" bIns="60960" numCol="1" anchor="ctr"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a:ln>
                  <a:noFill/>
                </a:ln>
                <a:solidFill>
                  <a:prstClr val="white"/>
                </a:solidFill>
                <a:effectLst/>
                <a:uLnTx/>
                <a:uFillTx/>
                <a:latin typeface="Arial"/>
                <a:ea typeface="ＭＳ Ｐゴシック"/>
                <a:cs typeface="Arial"/>
              </a:rPr>
              <a:t>Customer Domain Business Glossary</a:t>
            </a:r>
          </a:p>
        </p:txBody>
      </p:sp>
      <p:sp>
        <p:nvSpPr>
          <p:cNvPr id="93" name="Rectangle 92">
            <a:extLst>
              <a:ext uri="{FF2B5EF4-FFF2-40B4-BE49-F238E27FC236}">
                <a16:creationId xmlns:a16="http://schemas.microsoft.com/office/drawing/2014/main" id="{8E2702A0-1286-4D01-8B81-01B159BB2B47}"/>
              </a:ext>
            </a:extLst>
          </p:cNvPr>
          <p:cNvSpPr/>
          <p:nvPr/>
        </p:nvSpPr>
        <p:spPr>
          <a:xfrm>
            <a:off x="4176329" y="5341391"/>
            <a:ext cx="1370268" cy="500400"/>
          </a:xfrm>
          <a:prstGeom prst="rect">
            <a:avLst/>
          </a:prstGeom>
          <a:solidFill>
            <a:srgbClr val="000F69"/>
          </a:solidFill>
          <a:ln w="12700" cap="rnd" cmpd="sng" algn="ctr">
            <a:solidFill>
              <a:srgbClr val="00148C"/>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a:ln>
                  <a:noFill/>
                </a:ln>
                <a:solidFill>
                  <a:prstClr val="white"/>
                </a:solidFill>
                <a:effectLst/>
                <a:uLnTx/>
                <a:uFillTx/>
                <a:latin typeface="Arial"/>
                <a:ea typeface="ＭＳ Ｐゴシック"/>
                <a:cs typeface="Arial"/>
              </a:rPr>
              <a:t>Enterprise Business Glossary</a:t>
            </a:r>
          </a:p>
        </p:txBody>
      </p:sp>
      <p:sp>
        <p:nvSpPr>
          <p:cNvPr id="94" name="Rectangle 93">
            <a:extLst>
              <a:ext uri="{FF2B5EF4-FFF2-40B4-BE49-F238E27FC236}">
                <a16:creationId xmlns:a16="http://schemas.microsoft.com/office/drawing/2014/main" id="{089A6186-E0CB-4763-9F77-8FC9388861A3}"/>
              </a:ext>
            </a:extLst>
          </p:cNvPr>
          <p:cNvSpPr/>
          <p:nvPr/>
        </p:nvSpPr>
        <p:spPr>
          <a:xfrm>
            <a:off x="5649375" y="4777505"/>
            <a:ext cx="1370268" cy="500400"/>
          </a:xfrm>
          <a:prstGeom prst="rect">
            <a:avLst/>
          </a:prstGeom>
          <a:solidFill>
            <a:srgbClr val="6B80FF"/>
          </a:solidFill>
          <a:ln>
            <a:noFill/>
          </a:ln>
        </p:spPr>
        <p:txBody>
          <a:bodyPr vert="horz" wrap="square" lIns="121920" tIns="60960" rIns="121920" bIns="60960" numCol="1" anchor="ctr"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a:ln>
                  <a:noFill/>
                </a:ln>
                <a:solidFill>
                  <a:prstClr val="white"/>
                </a:solidFill>
                <a:effectLst/>
                <a:uLnTx/>
                <a:uFillTx/>
                <a:latin typeface="Arial"/>
                <a:ea typeface="ＭＳ Ｐゴシック"/>
                <a:cs typeface="Arial"/>
              </a:rPr>
              <a:t>Customer Domain Business Catalogue</a:t>
            </a:r>
          </a:p>
        </p:txBody>
      </p:sp>
      <p:sp>
        <p:nvSpPr>
          <p:cNvPr id="96" name="Rectangle 95">
            <a:extLst>
              <a:ext uri="{FF2B5EF4-FFF2-40B4-BE49-F238E27FC236}">
                <a16:creationId xmlns:a16="http://schemas.microsoft.com/office/drawing/2014/main" id="{FA188152-16D9-4639-BC5B-A30FBE05750F}"/>
              </a:ext>
            </a:extLst>
          </p:cNvPr>
          <p:cNvSpPr/>
          <p:nvPr/>
        </p:nvSpPr>
        <p:spPr>
          <a:xfrm>
            <a:off x="5649375" y="5341391"/>
            <a:ext cx="1370268" cy="500400"/>
          </a:xfrm>
          <a:prstGeom prst="rect">
            <a:avLst/>
          </a:prstGeom>
          <a:solidFill>
            <a:srgbClr val="000F69"/>
          </a:solidFill>
          <a:ln w="12700" cap="rnd" cmpd="sng" algn="ctr">
            <a:solidFill>
              <a:srgbClr val="00148C"/>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a:ln>
                  <a:noFill/>
                </a:ln>
                <a:solidFill>
                  <a:prstClr val="white"/>
                </a:solidFill>
                <a:effectLst/>
                <a:uLnTx/>
                <a:uFillTx/>
                <a:latin typeface="Arial"/>
                <a:ea typeface="ＭＳ Ｐゴシック"/>
                <a:cs typeface="Arial"/>
              </a:rPr>
              <a:t>Enterprise Data Catalogue</a:t>
            </a:r>
          </a:p>
        </p:txBody>
      </p:sp>
      <p:sp>
        <p:nvSpPr>
          <p:cNvPr id="99" name="Rectangle 98">
            <a:extLst>
              <a:ext uri="{FF2B5EF4-FFF2-40B4-BE49-F238E27FC236}">
                <a16:creationId xmlns:a16="http://schemas.microsoft.com/office/drawing/2014/main" id="{B41F3DBC-7B6A-41B2-951E-B92C0CA5139C}"/>
              </a:ext>
            </a:extLst>
          </p:cNvPr>
          <p:cNvSpPr/>
          <p:nvPr/>
        </p:nvSpPr>
        <p:spPr>
          <a:xfrm>
            <a:off x="374287" y="5353321"/>
            <a:ext cx="1583242" cy="504000"/>
          </a:xfrm>
          <a:prstGeom prst="rect">
            <a:avLst/>
          </a:prstGeom>
          <a:solidFill>
            <a:srgbClr val="000F69"/>
          </a:solidFill>
          <a:ln w="12700" cap="rnd" cmpd="sng" algn="ctr">
            <a:solidFill>
              <a:srgbClr val="00148C"/>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a:ln>
                  <a:noFill/>
                </a:ln>
                <a:solidFill>
                  <a:prstClr val="white"/>
                </a:solidFill>
                <a:effectLst/>
                <a:uLnTx/>
                <a:uFillTx/>
                <a:latin typeface="Arial"/>
                <a:ea typeface="ＭＳ Ｐゴシック"/>
                <a:cs typeface="Arial"/>
              </a:rPr>
              <a:t>Enterprise Data Reference Architecture [Grp Data Arch]</a:t>
            </a:r>
          </a:p>
        </p:txBody>
      </p:sp>
      <p:sp>
        <p:nvSpPr>
          <p:cNvPr id="100" name="Rectangle 99">
            <a:extLst>
              <a:ext uri="{FF2B5EF4-FFF2-40B4-BE49-F238E27FC236}">
                <a16:creationId xmlns:a16="http://schemas.microsoft.com/office/drawing/2014/main" id="{6CBE55E4-E4F0-4240-AE19-D943A032C289}"/>
              </a:ext>
            </a:extLst>
          </p:cNvPr>
          <p:cNvSpPr/>
          <p:nvPr/>
        </p:nvSpPr>
        <p:spPr>
          <a:xfrm>
            <a:off x="7126788" y="4777505"/>
            <a:ext cx="1370268" cy="500400"/>
          </a:xfrm>
          <a:prstGeom prst="rect">
            <a:avLst/>
          </a:prstGeom>
          <a:solidFill>
            <a:srgbClr val="6B80FF"/>
          </a:solidFill>
          <a:ln>
            <a:noFill/>
          </a:ln>
        </p:spPr>
        <p:txBody>
          <a:bodyPr vert="horz" wrap="square" lIns="121920" tIns="60960" rIns="121920" bIns="60960" numCol="1" anchor="ctr"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a:ln>
                  <a:noFill/>
                </a:ln>
                <a:solidFill>
                  <a:prstClr val="white"/>
                </a:solidFill>
                <a:effectLst/>
                <a:uLnTx/>
                <a:uFillTx/>
                <a:latin typeface="Arial"/>
                <a:ea typeface="ＭＳ Ｐゴシック"/>
                <a:cs typeface="Arial"/>
              </a:rPr>
              <a:t>Customer Domain DQ Reports</a:t>
            </a:r>
          </a:p>
        </p:txBody>
      </p:sp>
      <p:sp>
        <p:nvSpPr>
          <p:cNvPr id="102" name="Rectangle 101">
            <a:extLst>
              <a:ext uri="{FF2B5EF4-FFF2-40B4-BE49-F238E27FC236}">
                <a16:creationId xmlns:a16="http://schemas.microsoft.com/office/drawing/2014/main" id="{07A1F3EF-8618-4B89-8311-75AE3B51B82A}"/>
              </a:ext>
            </a:extLst>
          </p:cNvPr>
          <p:cNvSpPr/>
          <p:nvPr/>
        </p:nvSpPr>
        <p:spPr>
          <a:xfrm>
            <a:off x="2669489" y="5341391"/>
            <a:ext cx="1370268" cy="500400"/>
          </a:xfrm>
          <a:prstGeom prst="rect">
            <a:avLst/>
          </a:prstGeom>
          <a:solidFill>
            <a:srgbClr val="000F69"/>
          </a:solidFill>
          <a:ln w="12700" cap="rnd" cmpd="sng" algn="ctr">
            <a:solidFill>
              <a:srgbClr val="00148C"/>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a:ln>
                  <a:noFill/>
                </a:ln>
                <a:solidFill>
                  <a:prstClr val="white"/>
                </a:solidFill>
                <a:effectLst/>
                <a:uLnTx/>
                <a:uFillTx/>
                <a:latin typeface="Arial"/>
                <a:ea typeface="ＭＳ Ｐゴシック"/>
                <a:cs typeface="Arial"/>
              </a:rPr>
              <a:t>Enterprise Data Management Framework</a:t>
            </a:r>
          </a:p>
        </p:txBody>
      </p:sp>
      <p:sp>
        <p:nvSpPr>
          <p:cNvPr id="104" name="Rectangle 103">
            <a:extLst>
              <a:ext uri="{FF2B5EF4-FFF2-40B4-BE49-F238E27FC236}">
                <a16:creationId xmlns:a16="http://schemas.microsoft.com/office/drawing/2014/main" id="{0491F8A2-13AF-425B-A088-C4001896CB96}"/>
              </a:ext>
            </a:extLst>
          </p:cNvPr>
          <p:cNvSpPr/>
          <p:nvPr/>
        </p:nvSpPr>
        <p:spPr>
          <a:xfrm>
            <a:off x="3726346" y="2720225"/>
            <a:ext cx="1135117" cy="499246"/>
          </a:xfrm>
          <a:prstGeom prst="rect">
            <a:avLst/>
          </a:prstGeom>
          <a:solidFill>
            <a:srgbClr val="000F69"/>
          </a:solidFill>
          <a:ln w="12700" cap="rnd" cmpd="sng" algn="ctr">
            <a:solidFill>
              <a:srgbClr val="00148C"/>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a:ln>
                  <a:noFill/>
                </a:ln>
                <a:solidFill>
                  <a:prstClr val="white"/>
                </a:solidFill>
                <a:effectLst/>
                <a:uLnTx/>
                <a:uFillTx/>
                <a:latin typeface="Arial"/>
                <a:ea typeface="ＭＳ Ｐゴシック"/>
                <a:cs typeface="Arial"/>
              </a:rPr>
              <a:t>Enterprise MDM</a:t>
            </a:r>
          </a:p>
        </p:txBody>
      </p:sp>
      <p:sp>
        <p:nvSpPr>
          <p:cNvPr id="105" name="Rectangle 104">
            <a:extLst>
              <a:ext uri="{FF2B5EF4-FFF2-40B4-BE49-F238E27FC236}">
                <a16:creationId xmlns:a16="http://schemas.microsoft.com/office/drawing/2014/main" id="{67B2CFBE-C484-4FD9-B581-BB12A7734C33}"/>
              </a:ext>
            </a:extLst>
          </p:cNvPr>
          <p:cNvSpPr/>
          <p:nvPr/>
        </p:nvSpPr>
        <p:spPr>
          <a:xfrm>
            <a:off x="3726346" y="2136893"/>
            <a:ext cx="1135117" cy="504000"/>
          </a:xfrm>
          <a:prstGeom prst="rect">
            <a:avLst/>
          </a:prstGeom>
          <a:solidFill>
            <a:srgbClr val="6B80FF"/>
          </a:solidFill>
          <a:ln>
            <a:noFill/>
          </a:ln>
        </p:spPr>
        <p:txBody>
          <a:bodyPr vert="horz" wrap="square" lIns="121920" tIns="60960" rIns="121920" bIns="60960" numCol="1" anchor="ctr"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a:ln>
                  <a:noFill/>
                </a:ln>
                <a:solidFill>
                  <a:prstClr val="white"/>
                </a:solidFill>
                <a:effectLst/>
                <a:uLnTx/>
                <a:uFillTx/>
                <a:latin typeface="Arial"/>
                <a:ea typeface="ＭＳ Ｐゴシック"/>
                <a:cs typeface="Arial"/>
              </a:rPr>
              <a:t>Customer Domain Data Master</a:t>
            </a:r>
          </a:p>
        </p:txBody>
      </p:sp>
      <p:sp>
        <p:nvSpPr>
          <p:cNvPr id="79" name="Rectangle 78">
            <a:extLst>
              <a:ext uri="{FF2B5EF4-FFF2-40B4-BE49-F238E27FC236}">
                <a16:creationId xmlns:a16="http://schemas.microsoft.com/office/drawing/2014/main" id="{A5BAE491-5286-495A-AAED-161F4BC540E1}"/>
              </a:ext>
            </a:extLst>
          </p:cNvPr>
          <p:cNvSpPr/>
          <p:nvPr/>
        </p:nvSpPr>
        <p:spPr>
          <a:xfrm>
            <a:off x="5161950" y="1553561"/>
            <a:ext cx="1135117" cy="504000"/>
          </a:xfrm>
          <a:prstGeom prst="rect">
            <a:avLst/>
          </a:prstGeom>
          <a:solidFill>
            <a:srgbClr val="C800A1"/>
          </a:solidFill>
          <a:ln>
            <a:noFill/>
          </a:ln>
        </p:spPr>
        <p:txBody>
          <a:bodyPr vert="horz" wrap="square" lIns="121920" tIns="60960" rIns="121920" bIns="60960" numCol="1" anchor="ctr"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a:ln>
                  <a:noFill/>
                </a:ln>
                <a:solidFill>
                  <a:prstClr val="white"/>
                </a:solidFill>
                <a:effectLst/>
                <a:uLnTx/>
                <a:uFillTx/>
                <a:latin typeface="Arial"/>
                <a:ea typeface="ＭＳ Ｐゴシック"/>
                <a:cs typeface="Arial"/>
              </a:rPr>
              <a:t>CGR Data Mart</a:t>
            </a:r>
          </a:p>
        </p:txBody>
      </p:sp>
      <p:sp>
        <p:nvSpPr>
          <p:cNvPr id="2" name="TextBox 1">
            <a:extLst>
              <a:ext uri="{FF2B5EF4-FFF2-40B4-BE49-F238E27FC236}">
                <a16:creationId xmlns:a16="http://schemas.microsoft.com/office/drawing/2014/main" id="{A923E686-1045-45BE-B827-0A50820A21A9}"/>
              </a:ext>
            </a:extLst>
          </p:cNvPr>
          <p:cNvSpPr txBox="1"/>
          <p:nvPr/>
        </p:nvSpPr>
        <p:spPr bwMode="auto">
          <a:xfrm flipH="1">
            <a:off x="5646040" y="86226"/>
            <a:ext cx="678730"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600"/>
              </a:spcAft>
              <a:buClr>
                <a:srgbClr val="55555A"/>
              </a:buClr>
              <a:buSzTx/>
              <a:buFontTx/>
              <a:buNone/>
              <a:tabLst/>
              <a:defRPr/>
            </a:pPr>
            <a:r>
              <a:rPr kumimoji="0" lang="en-GB" sz="1400" b="1" i="0" u="none" strike="noStrike" kern="0" cap="none" spc="0" normalizeH="0" baseline="0" noProof="0">
                <a:ln>
                  <a:noFill/>
                </a:ln>
                <a:solidFill>
                  <a:srgbClr val="55555A"/>
                </a:solidFill>
                <a:effectLst/>
                <a:uLnTx/>
                <a:uFillTx/>
                <a:latin typeface="Arial"/>
                <a:ea typeface="+mn-ea"/>
                <a:cs typeface="Arial"/>
              </a:rPr>
              <a:t>Key:</a:t>
            </a:r>
          </a:p>
        </p:txBody>
      </p:sp>
      <p:sp>
        <p:nvSpPr>
          <p:cNvPr id="41" name="Rectangle 40">
            <a:extLst>
              <a:ext uri="{FF2B5EF4-FFF2-40B4-BE49-F238E27FC236}">
                <a16:creationId xmlns:a16="http://schemas.microsoft.com/office/drawing/2014/main" id="{845CEEFB-3052-457D-81D1-26B26E14DF9D}"/>
              </a:ext>
            </a:extLst>
          </p:cNvPr>
          <p:cNvSpPr/>
          <p:nvPr/>
        </p:nvSpPr>
        <p:spPr>
          <a:xfrm>
            <a:off x="374287" y="4771871"/>
            <a:ext cx="1583242" cy="504000"/>
          </a:xfrm>
          <a:prstGeom prst="rect">
            <a:avLst/>
          </a:prstGeom>
          <a:solidFill>
            <a:srgbClr val="6B80FF"/>
          </a:solidFill>
          <a:ln>
            <a:noFill/>
          </a:ln>
        </p:spPr>
        <p:txBody>
          <a:bodyPr vert="horz" wrap="square" lIns="121920" tIns="60960" rIns="121920" bIns="60960" numCol="1" anchor="ctr"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a:ln>
                  <a:noFill/>
                </a:ln>
                <a:solidFill>
                  <a:prstClr val="white"/>
                </a:solidFill>
                <a:effectLst/>
                <a:uLnTx/>
                <a:uFillTx/>
                <a:latin typeface="Arial"/>
                <a:ea typeface="ＭＳ Ｐゴシック"/>
                <a:cs typeface="Arial"/>
              </a:rPr>
              <a:t>Customer Domain HLD</a:t>
            </a:r>
          </a:p>
        </p:txBody>
      </p:sp>
      <p:sp>
        <p:nvSpPr>
          <p:cNvPr id="42" name="Rectangle 41">
            <a:extLst>
              <a:ext uri="{FF2B5EF4-FFF2-40B4-BE49-F238E27FC236}">
                <a16:creationId xmlns:a16="http://schemas.microsoft.com/office/drawing/2014/main" id="{C0DFF796-2615-46C2-BA5A-E539BC8C02BF}"/>
              </a:ext>
            </a:extLst>
          </p:cNvPr>
          <p:cNvSpPr/>
          <p:nvPr/>
        </p:nvSpPr>
        <p:spPr>
          <a:xfrm>
            <a:off x="374287" y="4187590"/>
            <a:ext cx="1583242" cy="504000"/>
          </a:xfrm>
          <a:prstGeom prst="rect">
            <a:avLst/>
          </a:prstGeom>
          <a:solidFill>
            <a:srgbClr val="C800A1"/>
          </a:solidFill>
          <a:ln>
            <a:noFill/>
          </a:ln>
        </p:spPr>
        <p:txBody>
          <a:bodyPr vert="horz" wrap="square" lIns="121920" tIns="60960" rIns="121920" bIns="60960" numCol="1" anchor="ctr"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a:ln>
                  <a:noFill/>
                </a:ln>
                <a:solidFill>
                  <a:prstClr val="white"/>
                </a:solidFill>
                <a:effectLst/>
                <a:uLnTx/>
                <a:uFillTx/>
                <a:latin typeface="Arial"/>
                <a:ea typeface="ＭＳ Ｐゴシック"/>
                <a:cs typeface="Arial"/>
              </a:rPr>
              <a:t>CGR Data Product HLD</a:t>
            </a:r>
          </a:p>
        </p:txBody>
      </p:sp>
      <p:sp>
        <p:nvSpPr>
          <p:cNvPr id="43" name="Rectangle 42">
            <a:extLst>
              <a:ext uri="{FF2B5EF4-FFF2-40B4-BE49-F238E27FC236}">
                <a16:creationId xmlns:a16="http://schemas.microsoft.com/office/drawing/2014/main" id="{7B7A87A0-CD4A-4C08-9468-69482F3BC8B4}"/>
              </a:ext>
            </a:extLst>
          </p:cNvPr>
          <p:cNvSpPr/>
          <p:nvPr/>
        </p:nvSpPr>
        <p:spPr>
          <a:xfrm>
            <a:off x="374287" y="2602520"/>
            <a:ext cx="1583242" cy="504000"/>
          </a:xfrm>
          <a:prstGeom prst="rect">
            <a:avLst/>
          </a:prstGeom>
          <a:solidFill>
            <a:srgbClr val="6B80FF"/>
          </a:solidFill>
          <a:ln>
            <a:noFill/>
          </a:ln>
        </p:spPr>
        <p:txBody>
          <a:bodyPr vert="horz" wrap="square" lIns="121920" tIns="60960" rIns="121920" bIns="60960" numCol="1" anchor="ctr"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a:ln>
                  <a:noFill/>
                </a:ln>
                <a:solidFill>
                  <a:prstClr val="white"/>
                </a:solidFill>
                <a:effectLst/>
                <a:uLnTx/>
                <a:uFillTx/>
                <a:latin typeface="Arial"/>
                <a:ea typeface="ＭＳ Ｐゴシック"/>
                <a:cs typeface="Arial"/>
              </a:rPr>
              <a:t>Customer Domain Data Model</a:t>
            </a:r>
          </a:p>
        </p:txBody>
      </p:sp>
      <p:sp>
        <p:nvSpPr>
          <p:cNvPr id="44" name="Rectangle 43">
            <a:extLst>
              <a:ext uri="{FF2B5EF4-FFF2-40B4-BE49-F238E27FC236}">
                <a16:creationId xmlns:a16="http://schemas.microsoft.com/office/drawing/2014/main" id="{9BBD72A9-34C2-4301-B262-34FC99F923C7}"/>
              </a:ext>
            </a:extLst>
          </p:cNvPr>
          <p:cNvSpPr/>
          <p:nvPr/>
        </p:nvSpPr>
        <p:spPr>
          <a:xfrm>
            <a:off x="374287" y="2018239"/>
            <a:ext cx="1583242" cy="504000"/>
          </a:xfrm>
          <a:prstGeom prst="rect">
            <a:avLst/>
          </a:prstGeom>
          <a:solidFill>
            <a:srgbClr val="C800A1"/>
          </a:solidFill>
          <a:ln>
            <a:noFill/>
          </a:ln>
        </p:spPr>
        <p:txBody>
          <a:bodyPr vert="horz" wrap="square" lIns="121920" tIns="60960" rIns="121920" bIns="60960" numCol="1" anchor="ctr"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a:ln>
                  <a:noFill/>
                </a:ln>
                <a:solidFill>
                  <a:prstClr val="white"/>
                </a:solidFill>
                <a:effectLst/>
                <a:uLnTx/>
                <a:uFillTx/>
                <a:latin typeface="Arial"/>
                <a:ea typeface="ＭＳ Ｐゴシック"/>
                <a:cs typeface="Arial"/>
              </a:rPr>
              <a:t>CGR Data Product Data Model</a:t>
            </a:r>
          </a:p>
        </p:txBody>
      </p:sp>
      <p:sp>
        <p:nvSpPr>
          <p:cNvPr id="61" name="Rectangle 60">
            <a:extLst>
              <a:ext uri="{FF2B5EF4-FFF2-40B4-BE49-F238E27FC236}">
                <a16:creationId xmlns:a16="http://schemas.microsoft.com/office/drawing/2014/main" id="{9D76E939-89A2-4C80-9A13-9DCDB673261C}"/>
              </a:ext>
            </a:extLst>
          </p:cNvPr>
          <p:cNvSpPr/>
          <p:nvPr/>
        </p:nvSpPr>
        <p:spPr>
          <a:xfrm>
            <a:off x="10325595" y="1152521"/>
            <a:ext cx="1407225" cy="2530415"/>
          </a:xfrm>
          <a:prstGeom prst="rect">
            <a:avLst/>
          </a:prstGeom>
          <a:solidFill>
            <a:sysClr val="window" lastClr="FFFFFF">
              <a:lumMod val="85000"/>
            </a:sysClr>
          </a:solidFill>
          <a:ln w="12700" cap="rnd" cmpd="sng" algn="ctr">
            <a:solidFill>
              <a:srgbClr val="00148C"/>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a:ln>
                  <a:noFill/>
                </a:ln>
                <a:solidFill>
                  <a:srgbClr val="00148C"/>
                </a:solidFill>
                <a:effectLst/>
                <a:uLnTx/>
                <a:uFillTx/>
                <a:latin typeface="Arial"/>
                <a:ea typeface="ＭＳ Ｐゴシック"/>
                <a:cs typeface="Arial"/>
              </a:rPr>
              <a:t>Target Systems</a:t>
            </a:r>
            <a:endParaRPr kumimoji="0" lang="en-US" sz="1800" b="0" i="0" u="none" strike="noStrike" kern="1200" cap="none" spc="0" normalizeH="0" baseline="0" noProof="0">
              <a:ln>
                <a:noFill/>
              </a:ln>
              <a:solidFill>
                <a:srgbClr val="55555A"/>
              </a:solidFill>
              <a:effectLst/>
              <a:uLnTx/>
              <a:uFillTx/>
              <a:latin typeface="Arial"/>
              <a:ea typeface="+mn-ea"/>
              <a:cs typeface="Arial"/>
            </a:endParaRPr>
          </a:p>
        </p:txBody>
      </p:sp>
      <p:sp>
        <p:nvSpPr>
          <p:cNvPr id="49" name="Rectangle 48">
            <a:extLst>
              <a:ext uri="{FF2B5EF4-FFF2-40B4-BE49-F238E27FC236}">
                <a16:creationId xmlns:a16="http://schemas.microsoft.com/office/drawing/2014/main" id="{5C88A724-905A-4EBE-B9CC-6A5053131D6B}"/>
              </a:ext>
            </a:extLst>
          </p:cNvPr>
          <p:cNvSpPr/>
          <p:nvPr/>
        </p:nvSpPr>
        <p:spPr>
          <a:xfrm>
            <a:off x="6491168" y="1152519"/>
            <a:ext cx="1335434" cy="2554671"/>
          </a:xfrm>
          <a:prstGeom prst="rect">
            <a:avLst/>
          </a:prstGeom>
          <a:solidFill>
            <a:sysClr val="window" lastClr="FFFFFF">
              <a:lumMod val="85000"/>
            </a:sysClr>
          </a:solidFill>
          <a:ln w="12700" cap="rnd" cmpd="sng" algn="ctr">
            <a:solidFill>
              <a:srgbClr val="00148C"/>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a:ln>
                  <a:noFill/>
                </a:ln>
                <a:solidFill>
                  <a:srgbClr val="00148C"/>
                </a:solidFill>
                <a:effectLst/>
                <a:uLnTx/>
                <a:uFillTx/>
                <a:latin typeface="Arial"/>
                <a:ea typeface="ＭＳ Ｐゴシック"/>
                <a:cs typeface="Arial"/>
              </a:rPr>
              <a:t>Data Publishing</a:t>
            </a:r>
          </a:p>
        </p:txBody>
      </p:sp>
      <p:sp>
        <p:nvSpPr>
          <p:cNvPr id="55" name="Rectangle 54">
            <a:extLst>
              <a:ext uri="{FF2B5EF4-FFF2-40B4-BE49-F238E27FC236}">
                <a16:creationId xmlns:a16="http://schemas.microsoft.com/office/drawing/2014/main" id="{42830D26-9DD5-4040-B478-2EC872731F29}"/>
              </a:ext>
            </a:extLst>
          </p:cNvPr>
          <p:cNvSpPr/>
          <p:nvPr/>
        </p:nvSpPr>
        <p:spPr>
          <a:xfrm>
            <a:off x="7948241" y="2720225"/>
            <a:ext cx="1135117" cy="499246"/>
          </a:xfrm>
          <a:prstGeom prst="rect">
            <a:avLst/>
          </a:prstGeom>
          <a:solidFill>
            <a:srgbClr val="000F69"/>
          </a:solidFill>
          <a:ln w="12700" cap="rnd" cmpd="sng" algn="ctr">
            <a:solidFill>
              <a:srgbClr val="00148C"/>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a:ln>
                  <a:noFill/>
                </a:ln>
                <a:solidFill>
                  <a:prstClr val="white"/>
                </a:solidFill>
                <a:effectLst/>
                <a:uLnTx/>
                <a:uFillTx/>
                <a:latin typeface="Arial"/>
                <a:ea typeface="ＭＳ Ｐゴシック"/>
                <a:cs typeface="Arial"/>
              </a:rPr>
              <a:t>Enterprise Reporting</a:t>
            </a:r>
          </a:p>
        </p:txBody>
      </p:sp>
      <p:sp>
        <p:nvSpPr>
          <p:cNvPr id="58" name="Rectangle 57">
            <a:extLst>
              <a:ext uri="{FF2B5EF4-FFF2-40B4-BE49-F238E27FC236}">
                <a16:creationId xmlns:a16="http://schemas.microsoft.com/office/drawing/2014/main" id="{80195EAD-C24C-4873-B082-F1E20F623C4E}"/>
              </a:ext>
            </a:extLst>
          </p:cNvPr>
          <p:cNvSpPr/>
          <p:nvPr/>
        </p:nvSpPr>
        <p:spPr>
          <a:xfrm>
            <a:off x="7947336" y="1574801"/>
            <a:ext cx="1135117" cy="504000"/>
          </a:xfrm>
          <a:prstGeom prst="rect">
            <a:avLst/>
          </a:prstGeom>
          <a:solidFill>
            <a:srgbClr val="C800A1"/>
          </a:solidFill>
          <a:ln>
            <a:noFill/>
          </a:ln>
        </p:spPr>
        <p:txBody>
          <a:bodyPr vert="horz" wrap="square" lIns="121920" tIns="60960" rIns="121920" bIns="60960" numCol="1" anchor="ctr"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a:ln>
                  <a:noFill/>
                </a:ln>
                <a:solidFill>
                  <a:prstClr val="white"/>
                </a:solidFill>
                <a:effectLst/>
                <a:uLnTx/>
                <a:uFillTx/>
                <a:latin typeface="Arial"/>
                <a:ea typeface="ＭＳ Ｐゴシック"/>
                <a:cs typeface="Arial"/>
              </a:rPr>
              <a:t>Unique Customers Report</a:t>
            </a:r>
          </a:p>
        </p:txBody>
      </p:sp>
      <p:sp>
        <p:nvSpPr>
          <p:cNvPr id="57" name="Rectangle 56">
            <a:extLst>
              <a:ext uri="{FF2B5EF4-FFF2-40B4-BE49-F238E27FC236}">
                <a16:creationId xmlns:a16="http://schemas.microsoft.com/office/drawing/2014/main" id="{067D23C1-B9F6-43D4-AB90-01414D6E9140}"/>
              </a:ext>
            </a:extLst>
          </p:cNvPr>
          <p:cNvSpPr/>
          <p:nvPr/>
        </p:nvSpPr>
        <p:spPr>
          <a:xfrm>
            <a:off x="2669487" y="4760229"/>
            <a:ext cx="1370269" cy="504000"/>
          </a:xfrm>
          <a:prstGeom prst="rect">
            <a:avLst/>
          </a:prstGeom>
          <a:solidFill>
            <a:srgbClr val="6B80FF"/>
          </a:solidFill>
          <a:ln>
            <a:noFill/>
          </a:ln>
        </p:spPr>
        <p:txBody>
          <a:bodyPr vert="horz" wrap="square" lIns="121920" tIns="60960" rIns="121920" bIns="60960" numCol="1" anchor="ctr"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a:ln>
                  <a:noFill/>
                </a:ln>
                <a:solidFill>
                  <a:prstClr val="white"/>
                </a:solidFill>
                <a:effectLst/>
                <a:uLnTx/>
                <a:uFillTx/>
                <a:latin typeface="Arial"/>
                <a:ea typeface="ＭＳ Ｐゴシック"/>
                <a:cs typeface="Arial"/>
              </a:rPr>
              <a:t>Customer Data Management Operating Model</a:t>
            </a:r>
          </a:p>
        </p:txBody>
      </p:sp>
    </p:spTree>
    <p:extLst>
      <p:ext uri="{BB962C8B-B14F-4D97-AF65-F5344CB8AC3E}">
        <p14:creationId xmlns:p14="http://schemas.microsoft.com/office/powerpoint/2010/main" val="327645917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154CD19-21B9-494A-8E98-92E80CC5970C}"/>
              </a:ext>
            </a:extLst>
          </p:cNvPr>
          <p:cNvSpPr>
            <a:spLocks noGrp="1"/>
          </p:cNvSpPr>
          <p:nvPr>
            <p:ph type="title"/>
          </p:nvPr>
        </p:nvSpPr>
        <p:spPr>
          <a:xfrm>
            <a:off x="235671" y="140957"/>
            <a:ext cx="10933200" cy="997196"/>
          </a:xfrm>
        </p:spPr>
        <p:txBody>
          <a:bodyPr/>
          <a:lstStyle/>
          <a:p>
            <a:r>
              <a:rPr lang="en-GB"/>
              <a:t>Product capability map </a:t>
            </a:r>
            <a:br>
              <a:rPr lang="en-GB"/>
            </a:br>
            <a:r>
              <a:rPr lang="en-GB" sz="2000">
                <a:solidFill>
                  <a:schemeClr val="tx1"/>
                </a:solidFill>
              </a:rPr>
              <a:t>| Workforce Golden Record (WGR), for IAM</a:t>
            </a:r>
            <a:br>
              <a:rPr lang="en-GB"/>
            </a:br>
            <a:endParaRPr lang="en-GB" sz="2000">
              <a:solidFill>
                <a:schemeClr val="tx2">
                  <a:lumMod val="50000"/>
                </a:schemeClr>
              </a:solidFill>
            </a:endParaRPr>
          </a:p>
        </p:txBody>
      </p:sp>
      <p:sp>
        <p:nvSpPr>
          <p:cNvPr id="71" name="Rectangle 70">
            <a:extLst>
              <a:ext uri="{FF2B5EF4-FFF2-40B4-BE49-F238E27FC236}">
                <a16:creationId xmlns:a16="http://schemas.microsoft.com/office/drawing/2014/main" id="{F410AA7E-BFBE-49AE-B6F6-99D92C6E7B1E}"/>
              </a:ext>
            </a:extLst>
          </p:cNvPr>
          <p:cNvSpPr/>
          <p:nvPr/>
        </p:nvSpPr>
        <p:spPr>
          <a:xfrm>
            <a:off x="2194849" y="1152523"/>
            <a:ext cx="1335434" cy="2554671"/>
          </a:xfrm>
          <a:prstGeom prst="rect">
            <a:avLst/>
          </a:prstGeom>
          <a:solidFill>
            <a:sysClr val="window" lastClr="FFFFFF">
              <a:lumMod val="85000"/>
            </a:sysClr>
          </a:solidFill>
          <a:ln w="12700" cap="rnd" cmpd="sng" algn="ctr">
            <a:solidFill>
              <a:srgbClr val="00148C"/>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a:ln>
                  <a:noFill/>
                </a:ln>
                <a:solidFill>
                  <a:srgbClr val="00148C"/>
                </a:solidFill>
                <a:effectLst/>
                <a:uLnTx/>
                <a:uFillTx/>
                <a:latin typeface="Arial"/>
                <a:ea typeface="ＭＳ Ｐゴシック"/>
                <a:cs typeface="Arial"/>
              </a:rPr>
              <a:t>Data Integration</a:t>
            </a:r>
          </a:p>
        </p:txBody>
      </p:sp>
      <p:sp>
        <p:nvSpPr>
          <p:cNvPr id="72" name="Rectangle 71">
            <a:extLst>
              <a:ext uri="{FF2B5EF4-FFF2-40B4-BE49-F238E27FC236}">
                <a16:creationId xmlns:a16="http://schemas.microsoft.com/office/drawing/2014/main" id="{DF3844E4-D86B-4B81-9D96-2E840A41BD4C}"/>
              </a:ext>
            </a:extLst>
          </p:cNvPr>
          <p:cNvSpPr/>
          <p:nvPr/>
        </p:nvSpPr>
        <p:spPr>
          <a:xfrm>
            <a:off x="3629156" y="1152526"/>
            <a:ext cx="1335434" cy="2554667"/>
          </a:xfrm>
          <a:prstGeom prst="rect">
            <a:avLst/>
          </a:prstGeom>
          <a:solidFill>
            <a:sysClr val="window" lastClr="FFFFFF">
              <a:lumMod val="85000"/>
            </a:sysClr>
          </a:solidFill>
          <a:ln w="12700" cap="rnd" cmpd="sng" algn="ctr">
            <a:solidFill>
              <a:srgbClr val="00148C"/>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a:ln>
                  <a:noFill/>
                </a:ln>
                <a:solidFill>
                  <a:srgbClr val="00148C"/>
                </a:solidFill>
                <a:effectLst/>
                <a:uLnTx/>
                <a:uFillTx/>
                <a:latin typeface="Arial"/>
                <a:ea typeface="ＭＳ Ｐゴシック"/>
                <a:cs typeface="Arial"/>
              </a:rPr>
              <a:t>Master Data Management</a:t>
            </a:r>
          </a:p>
        </p:txBody>
      </p:sp>
      <p:sp>
        <p:nvSpPr>
          <p:cNvPr id="73" name="Rectangle 72">
            <a:extLst>
              <a:ext uri="{FF2B5EF4-FFF2-40B4-BE49-F238E27FC236}">
                <a16:creationId xmlns:a16="http://schemas.microsoft.com/office/drawing/2014/main" id="{4A42BD2E-FF75-4BA4-AB5A-F45DD5DA671E}"/>
              </a:ext>
            </a:extLst>
          </p:cNvPr>
          <p:cNvSpPr/>
          <p:nvPr/>
        </p:nvSpPr>
        <p:spPr>
          <a:xfrm>
            <a:off x="5049329" y="1152523"/>
            <a:ext cx="1404910" cy="2554667"/>
          </a:xfrm>
          <a:prstGeom prst="rect">
            <a:avLst/>
          </a:prstGeom>
          <a:solidFill>
            <a:sysClr val="window" lastClr="FFFFFF">
              <a:lumMod val="85000"/>
            </a:sysClr>
          </a:solidFill>
          <a:ln w="12700" cap="rnd" cmpd="sng" algn="ctr">
            <a:solidFill>
              <a:srgbClr val="00148C"/>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a:ln>
                  <a:noFill/>
                </a:ln>
                <a:solidFill>
                  <a:srgbClr val="00148C"/>
                </a:solidFill>
                <a:effectLst/>
                <a:uLnTx/>
                <a:uFillTx/>
                <a:latin typeface="Arial"/>
                <a:ea typeface="ＭＳ Ｐゴシック"/>
                <a:cs typeface="Arial"/>
              </a:rPr>
              <a:t>Cloud Data Platform</a:t>
            </a:r>
          </a:p>
        </p:txBody>
      </p:sp>
      <p:sp>
        <p:nvSpPr>
          <p:cNvPr id="74" name="Rectangle 73">
            <a:extLst>
              <a:ext uri="{FF2B5EF4-FFF2-40B4-BE49-F238E27FC236}">
                <a16:creationId xmlns:a16="http://schemas.microsoft.com/office/drawing/2014/main" id="{929F61C7-68D3-40BC-B6EE-DDF8401FA573}"/>
              </a:ext>
            </a:extLst>
          </p:cNvPr>
          <p:cNvSpPr/>
          <p:nvPr/>
        </p:nvSpPr>
        <p:spPr>
          <a:xfrm>
            <a:off x="7887200" y="1150140"/>
            <a:ext cx="2400344" cy="2554667"/>
          </a:xfrm>
          <a:prstGeom prst="rect">
            <a:avLst/>
          </a:prstGeom>
          <a:solidFill>
            <a:sysClr val="window" lastClr="FFFFFF">
              <a:lumMod val="85000"/>
            </a:sysClr>
          </a:solidFill>
          <a:ln w="12700" cap="rnd" cmpd="sng" algn="ctr">
            <a:solidFill>
              <a:srgbClr val="00148C"/>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a:ln>
                  <a:noFill/>
                </a:ln>
                <a:solidFill>
                  <a:srgbClr val="00148C"/>
                </a:solidFill>
                <a:effectLst/>
                <a:uLnTx/>
                <a:uFillTx/>
                <a:latin typeface="Arial"/>
                <a:ea typeface="ＭＳ Ｐゴシック"/>
                <a:cs typeface="Arial"/>
              </a:rPr>
              <a:t>Data Insight / </a:t>
            </a:r>
            <a:r>
              <a:rPr kumimoji="0" lang="en-GB" sz="900" b="0" i="0" u="none" strike="noStrike" kern="0" cap="none" spc="0" normalizeH="0" baseline="0" noProof="0">
                <a:ln>
                  <a:noFill/>
                </a:ln>
                <a:solidFill>
                  <a:srgbClr val="00148C"/>
                </a:solidFill>
                <a:effectLst/>
                <a:uLnTx/>
                <a:uFillTx/>
                <a:latin typeface="Arial"/>
                <a:ea typeface="ＭＳ Ｐゴシック"/>
                <a:cs typeface="Arial"/>
              </a:rPr>
              <a:t>Visualisation</a:t>
            </a:r>
          </a:p>
        </p:txBody>
      </p:sp>
      <p:sp>
        <p:nvSpPr>
          <p:cNvPr id="75" name="Rectangle 74">
            <a:extLst>
              <a:ext uri="{FF2B5EF4-FFF2-40B4-BE49-F238E27FC236}">
                <a16:creationId xmlns:a16="http://schemas.microsoft.com/office/drawing/2014/main" id="{C91FBB45-C5B0-42FA-9B35-B6A496D3D2FC}"/>
              </a:ext>
            </a:extLst>
          </p:cNvPr>
          <p:cNvSpPr/>
          <p:nvPr/>
        </p:nvSpPr>
        <p:spPr>
          <a:xfrm>
            <a:off x="235671" y="1152523"/>
            <a:ext cx="1866506" cy="4816415"/>
          </a:xfrm>
          <a:prstGeom prst="rect">
            <a:avLst/>
          </a:prstGeom>
          <a:solidFill>
            <a:sysClr val="window" lastClr="FFFFFF">
              <a:lumMod val="85000"/>
            </a:sysClr>
          </a:solidFill>
          <a:ln w="12700" cap="rnd" cmpd="sng" algn="ctr">
            <a:solidFill>
              <a:srgbClr val="00148C"/>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a:ln>
                  <a:noFill/>
                </a:ln>
                <a:solidFill>
                  <a:srgbClr val="00148C"/>
                </a:solidFill>
                <a:effectLst/>
                <a:uLnTx/>
                <a:uFillTx/>
                <a:latin typeface="Arial"/>
                <a:ea typeface="ＭＳ Ｐゴシック"/>
                <a:cs typeface="Arial"/>
              </a:rPr>
              <a:t>Data Architecture</a:t>
            </a:r>
          </a:p>
        </p:txBody>
      </p:sp>
      <p:sp>
        <p:nvSpPr>
          <p:cNvPr id="76" name="Rectangle 75">
            <a:extLst>
              <a:ext uri="{FF2B5EF4-FFF2-40B4-BE49-F238E27FC236}">
                <a16:creationId xmlns:a16="http://schemas.microsoft.com/office/drawing/2014/main" id="{E4FBB1CC-2336-426F-90C2-AA8FF3760E34}"/>
              </a:ext>
            </a:extLst>
          </p:cNvPr>
          <p:cNvSpPr/>
          <p:nvPr/>
        </p:nvSpPr>
        <p:spPr>
          <a:xfrm>
            <a:off x="2194849" y="3788899"/>
            <a:ext cx="9537972" cy="2180039"/>
          </a:xfrm>
          <a:prstGeom prst="rect">
            <a:avLst/>
          </a:prstGeom>
          <a:solidFill>
            <a:sysClr val="window" lastClr="FFFFFF">
              <a:lumMod val="85000"/>
            </a:sysClr>
          </a:solidFill>
          <a:ln w="12700" cap="rnd" cmpd="sng" algn="ctr">
            <a:solidFill>
              <a:srgbClr val="00148C"/>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a:ln>
                  <a:noFill/>
                </a:ln>
                <a:solidFill>
                  <a:srgbClr val="00148C"/>
                </a:solidFill>
                <a:effectLst/>
                <a:uLnTx/>
                <a:uFillTx/>
                <a:latin typeface="Arial"/>
                <a:ea typeface="ＭＳ Ｐゴシック"/>
                <a:cs typeface="Arial"/>
              </a:rPr>
              <a:t>Data Governance /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a:ln>
                  <a:noFill/>
                </a:ln>
                <a:solidFill>
                  <a:srgbClr val="00148C"/>
                </a:solidFill>
                <a:effectLst/>
                <a:uLnTx/>
                <a:uFillTx/>
                <a:latin typeface="Arial"/>
                <a:ea typeface="ＭＳ Ｐゴシック"/>
                <a:cs typeface="Arial"/>
              </a:rPr>
              <a:t>Catalogue /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a:ln>
                  <a:noFill/>
                </a:ln>
                <a:solidFill>
                  <a:srgbClr val="00148C"/>
                </a:solidFill>
                <a:effectLst/>
                <a:uLnTx/>
                <a:uFillTx/>
                <a:latin typeface="Arial"/>
                <a:ea typeface="ＭＳ Ｐゴシック"/>
                <a:cs typeface="Arial"/>
              </a:rPr>
              <a:t>Quality</a:t>
            </a:r>
          </a:p>
        </p:txBody>
      </p:sp>
      <p:sp>
        <p:nvSpPr>
          <p:cNvPr id="77" name="Rectangle 76">
            <a:extLst>
              <a:ext uri="{FF2B5EF4-FFF2-40B4-BE49-F238E27FC236}">
                <a16:creationId xmlns:a16="http://schemas.microsoft.com/office/drawing/2014/main" id="{E0C3FDB7-29E5-4EE3-A740-524C74C7008E}"/>
              </a:ext>
            </a:extLst>
          </p:cNvPr>
          <p:cNvSpPr/>
          <p:nvPr/>
        </p:nvSpPr>
        <p:spPr>
          <a:xfrm>
            <a:off x="5161950" y="2720225"/>
            <a:ext cx="1135117" cy="499246"/>
          </a:xfrm>
          <a:prstGeom prst="rect">
            <a:avLst/>
          </a:prstGeom>
          <a:solidFill>
            <a:srgbClr val="000F69"/>
          </a:solidFill>
          <a:ln w="12700" cap="rnd" cmpd="sng" algn="ctr">
            <a:solidFill>
              <a:srgbClr val="00148C"/>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a:ln>
                  <a:noFill/>
                </a:ln>
                <a:solidFill>
                  <a:prstClr val="white"/>
                </a:solidFill>
                <a:effectLst/>
                <a:uLnTx/>
                <a:uFillTx/>
                <a:latin typeface="Arial"/>
                <a:ea typeface="ＭＳ Ｐゴシック"/>
                <a:cs typeface="Arial"/>
              </a:rPr>
              <a:t>Enterprise Data Store</a:t>
            </a:r>
          </a:p>
        </p:txBody>
      </p:sp>
      <p:sp>
        <p:nvSpPr>
          <p:cNvPr id="78" name="Rectangle 77">
            <a:extLst>
              <a:ext uri="{FF2B5EF4-FFF2-40B4-BE49-F238E27FC236}">
                <a16:creationId xmlns:a16="http://schemas.microsoft.com/office/drawing/2014/main" id="{E8FB8376-3DA8-42B7-9BC3-BCADD4097B2B}"/>
              </a:ext>
            </a:extLst>
          </p:cNvPr>
          <p:cNvSpPr/>
          <p:nvPr/>
        </p:nvSpPr>
        <p:spPr>
          <a:xfrm>
            <a:off x="5161950" y="2136893"/>
            <a:ext cx="1135117" cy="504000"/>
          </a:xfrm>
          <a:prstGeom prst="rect">
            <a:avLst/>
          </a:prstGeom>
          <a:solidFill>
            <a:srgbClr val="6B80FF"/>
          </a:solidFill>
          <a:ln>
            <a:noFill/>
          </a:ln>
        </p:spPr>
        <p:txBody>
          <a:bodyPr vert="horz" wrap="square" lIns="121920" tIns="60960" rIns="121920" bIns="60960" numCol="1" anchor="ctr"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a:ln>
                  <a:noFill/>
                </a:ln>
                <a:solidFill>
                  <a:prstClr val="white"/>
                </a:solidFill>
                <a:effectLst/>
                <a:uLnTx/>
                <a:uFillTx/>
                <a:latin typeface="Arial"/>
                <a:ea typeface="ＭＳ Ｐゴシック"/>
                <a:cs typeface="Arial"/>
              </a:rPr>
              <a:t>Workforce Domain Data Product</a:t>
            </a:r>
          </a:p>
        </p:txBody>
      </p:sp>
      <p:sp>
        <p:nvSpPr>
          <p:cNvPr id="80" name="Rectangle 79">
            <a:extLst>
              <a:ext uri="{FF2B5EF4-FFF2-40B4-BE49-F238E27FC236}">
                <a16:creationId xmlns:a16="http://schemas.microsoft.com/office/drawing/2014/main" id="{FCB718D5-387A-4806-94D6-2B5F3C690845}"/>
              </a:ext>
            </a:extLst>
          </p:cNvPr>
          <p:cNvSpPr/>
          <p:nvPr/>
        </p:nvSpPr>
        <p:spPr>
          <a:xfrm>
            <a:off x="8131349" y="382347"/>
            <a:ext cx="1134000" cy="504000"/>
          </a:xfrm>
          <a:prstGeom prst="rect">
            <a:avLst/>
          </a:prstGeom>
          <a:solidFill>
            <a:srgbClr val="000F69"/>
          </a:solidFill>
          <a:ln w="12700" cap="rnd" cmpd="sng" algn="ctr">
            <a:solidFill>
              <a:srgbClr val="00148C"/>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a:ln>
                  <a:noFill/>
                </a:ln>
                <a:solidFill>
                  <a:prstClr val="white"/>
                </a:solidFill>
                <a:effectLst/>
                <a:uLnTx/>
                <a:uFillTx/>
                <a:latin typeface="Arial"/>
                <a:ea typeface="ＭＳ Ｐゴシック"/>
                <a:cs typeface="Arial"/>
              </a:rPr>
              <a:t>Enterprise Product (</a:t>
            </a:r>
            <a:r>
              <a:rPr kumimoji="0" lang="en-US" sz="900" b="0" i="0" u="none" strike="noStrike" kern="0" cap="none" spc="0" normalizeH="0" baseline="0" noProof="0" err="1">
                <a:ln>
                  <a:noFill/>
                </a:ln>
                <a:solidFill>
                  <a:prstClr val="white"/>
                </a:solidFill>
                <a:effectLst/>
                <a:uLnTx/>
                <a:uFillTx/>
                <a:latin typeface="Arial"/>
                <a:ea typeface="ＭＳ Ｐゴシック"/>
                <a:cs typeface="Arial"/>
              </a:rPr>
              <a:t>GridStack</a:t>
            </a:r>
            <a:r>
              <a:rPr kumimoji="0" lang="en-US" sz="900" b="0" i="0" u="none" strike="noStrike" kern="0" cap="none" spc="0" normalizeH="0" baseline="0" noProof="0">
                <a:ln>
                  <a:noFill/>
                </a:ln>
                <a:solidFill>
                  <a:prstClr val="white"/>
                </a:solidFill>
                <a:effectLst/>
                <a:uLnTx/>
                <a:uFillTx/>
                <a:latin typeface="Arial"/>
                <a:ea typeface="ＭＳ Ｐゴシック"/>
                <a:cs typeface="Arial"/>
              </a:rPr>
              <a:t> Data Products)</a:t>
            </a:r>
          </a:p>
        </p:txBody>
      </p:sp>
      <p:sp>
        <p:nvSpPr>
          <p:cNvPr id="81" name="Rectangle 80">
            <a:extLst>
              <a:ext uri="{FF2B5EF4-FFF2-40B4-BE49-F238E27FC236}">
                <a16:creationId xmlns:a16="http://schemas.microsoft.com/office/drawing/2014/main" id="{8FA1D372-44DC-495A-97F9-9AF0C322BDC5}"/>
              </a:ext>
            </a:extLst>
          </p:cNvPr>
          <p:cNvSpPr/>
          <p:nvPr/>
        </p:nvSpPr>
        <p:spPr>
          <a:xfrm>
            <a:off x="6883217" y="376416"/>
            <a:ext cx="1134000" cy="504000"/>
          </a:xfrm>
          <a:prstGeom prst="rect">
            <a:avLst/>
          </a:prstGeom>
          <a:solidFill>
            <a:srgbClr val="6B80FF"/>
          </a:solidFill>
          <a:ln>
            <a:noFill/>
          </a:ln>
        </p:spPr>
        <p:txBody>
          <a:bodyPr vert="horz" wrap="square" lIns="121920" tIns="60960" rIns="121920" bIns="60960" numCol="1" anchor="ctr"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a:ln>
                  <a:noFill/>
                </a:ln>
                <a:solidFill>
                  <a:prstClr val="white"/>
                </a:solidFill>
                <a:effectLst/>
                <a:uLnTx/>
                <a:uFillTx/>
                <a:latin typeface="Arial"/>
                <a:ea typeface="ＭＳ Ｐゴシック"/>
                <a:cs typeface="Arial"/>
              </a:rPr>
              <a:t>Data Domain Product (</a:t>
            </a:r>
            <a:r>
              <a:rPr kumimoji="0" lang="en-US" sz="900" b="0" i="0" u="none" strike="noStrike" kern="0" cap="none" spc="0" normalizeH="0" baseline="0" noProof="0" err="1">
                <a:ln>
                  <a:noFill/>
                </a:ln>
                <a:solidFill>
                  <a:prstClr val="white"/>
                </a:solidFill>
                <a:effectLst/>
                <a:uLnTx/>
                <a:uFillTx/>
                <a:latin typeface="Arial"/>
                <a:ea typeface="ＭＳ Ｐゴシック"/>
                <a:cs typeface="Arial"/>
              </a:rPr>
              <a:t>GridDataAsset</a:t>
            </a:r>
            <a:r>
              <a:rPr kumimoji="0" lang="en-US" sz="900" b="0" i="0" u="none" strike="noStrike" kern="0" cap="none" spc="0" normalizeH="0" baseline="0" noProof="0">
                <a:ln>
                  <a:noFill/>
                </a:ln>
                <a:solidFill>
                  <a:prstClr val="white"/>
                </a:solidFill>
                <a:effectLst/>
                <a:uLnTx/>
                <a:uFillTx/>
                <a:latin typeface="Arial"/>
                <a:ea typeface="ＭＳ Ｐゴシック"/>
                <a:cs typeface="Arial"/>
              </a:rPr>
              <a:t>)</a:t>
            </a:r>
          </a:p>
        </p:txBody>
      </p:sp>
      <p:sp>
        <p:nvSpPr>
          <p:cNvPr id="82" name="Rectangle 81">
            <a:extLst>
              <a:ext uri="{FF2B5EF4-FFF2-40B4-BE49-F238E27FC236}">
                <a16:creationId xmlns:a16="http://schemas.microsoft.com/office/drawing/2014/main" id="{3F3A752E-AAEF-4F21-BF8C-26DDF59EA751}"/>
              </a:ext>
            </a:extLst>
          </p:cNvPr>
          <p:cNvSpPr/>
          <p:nvPr/>
        </p:nvSpPr>
        <p:spPr>
          <a:xfrm>
            <a:off x="5635085" y="376953"/>
            <a:ext cx="1134000" cy="504000"/>
          </a:xfrm>
          <a:prstGeom prst="rect">
            <a:avLst/>
          </a:prstGeom>
          <a:solidFill>
            <a:srgbClr val="C800A1"/>
          </a:solidFill>
          <a:ln>
            <a:noFill/>
          </a:ln>
        </p:spPr>
        <p:txBody>
          <a:bodyPr vert="horz" wrap="square" lIns="121920" tIns="60960" rIns="121920" bIns="60960" numCol="1" anchor="ctr"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a:ln>
                  <a:noFill/>
                </a:ln>
                <a:solidFill>
                  <a:prstClr val="white"/>
                </a:solidFill>
                <a:effectLst/>
                <a:uLnTx/>
                <a:uFillTx/>
                <a:latin typeface="Arial"/>
                <a:ea typeface="ＭＳ Ｐゴシック"/>
                <a:cs typeface="Arial"/>
              </a:rPr>
              <a:t>Business Product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a:ln>
                  <a:noFill/>
                </a:ln>
                <a:solidFill>
                  <a:prstClr val="white"/>
                </a:solidFill>
                <a:effectLst/>
                <a:uLnTx/>
                <a:uFillTx/>
                <a:latin typeface="Arial"/>
                <a:ea typeface="ＭＳ Ｐゴシック"/>
                <a:cs typeface="Arial"/>
              </a:rPr>
              <a:t>(Digital Product)</a:t>
            </a:r>
          </a:p>
        </p:txBody>
      </p:sp>
      <p:sp>
        <p:nvSpPr>
          <p:cNvPr id="83" name="Rectangle 82">
            <a:extLst>
              <a:ext uri="{FF2B5EF4-FFF2-40B4-BE49-F238E27FC236}">
                <a16:creationId xmlns:a16="http://schemas.microsoft.com/office/drawing/2014/main" id="{71EF239A-7A72-4AF1-82FE-8C2999DE4ED7}"/>
              </a:ext>
            </a:extLst>
          </p:cNvPr>
          <p:cNvSpPr/>
          <p:nvPr/>
        </p:nvSpPr>
        <p:spPr>
          <a:xfrm>
            <a:off x="377303" y="3177000"/>
            <a:ext cx="1583242" cy="504000"/>
          </a:xfrm>
          <a:prstGeom prst="rect">
            <a:avLst/>
          </a:prstGeom>
          <a:solidFill>
            <a:srgbClr val="000F69"/>
          </a:solidFill>
          <a:ln w="12700" cap="rnd" cmpd="sng" algn="ctr">
            <a:solidFill>
              <a:srgbClr val="00148C"/>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a:ln>
                  <a:noFill/>
                </a:ln>
                <a:solidFill>
                  <a:prstClr val="white"/>
                </a:solidFill>
                <a:effectLst/>
                <a:uLnTx/>
                <a:uFillTx/>
                <a:latin typeface="Arial"/>
                <a:ea typeface="ＭＳ Ｐゴシック"/>
                <a:cs typeface="Arial"/>
              </a:rPr>
              <a:t>Enterprise Data Model</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a:ln>
                  <a:noFill/>
                </a:ln>
                <a:solidFill>
                  <a:prstClr val="white"/>
                </a:solidFill>
                <a:effectLst/>
                <a:uLnTx/>
                <a:uFillTx/>
                <a:latin typeface="Arial"/>
                <a:ea typeface="ＭＳ Ｐゴシック"/>
                <a:cs typeface="Arial"/>
              </a:rPr>
              <a:t>[Grp Data Arch]</a:t>
            </a:r>
          </a:p>
        </p:txBody>
      </p:sp>
      <p:sp>
        <p:nvSpPr>
          <p:cNvPr id="84" name="Rectangle 83">
            <a:extLst>
              <a:ext uri="{FF2B5EF4-FFF2-40B4-BE49-F238E27FC236}">
                <a16:creationId xmlns:a16="http://schemas.microsoft.com/office/drawing/2014/main" id="{6877EED5-998B-43ED-ACBF-C1391AA55C02}"/>
              </a:ext>
            </a:extLst>
          </p:cNvPr>
          <p:cNvSpPr/>
          <p:nvPr/>
        </p:nvSpPr>
        <p:spPr>
          <a:xfrm>
            <a:off x="2295008" y="2720225"/>
            <a:ext cx="1135117" cy="499246"/>
          </a:xfrm>
          <a:prstGeom prst="rect">
            <a:avLst/>
          </a:prstGeom>
          <a:solidFill>
            <a:srgbClr val="000F69"/>
          </a:solidFill>
          <a:ln w="12700" cap="rnd" cmpd="sng" algn="ctr">
            <a:solidFill>
              <a:srgbClr val="00148C"/>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a:ln>
                  <a:noFill/>
                </a:ln>
                <a:solidFill>
                  <a:prstClr val="white"/>
                </a:solidFill>
                <a:effectLst/>
                <a:uLnTx/>
                <a:uFillTx/>
                <a:latin typeface="Arial"/>
                <a:ea typeface="ＭＳ Ｐゴシック"/>
                <a:cs typeface="Arial"/>
              </a:rPr>
              <a:t>Enterprise Data Ingest &amp; Transform</a:t>
            </a:r>
          </a:p>
        </p:txBody>
      </p:sp>
      <p:sp>
        <p:nvSpPr>
          <p:cNvPr id="85" name="Rectangle 84">
            <a:extLst>
              <a:ext uri="{FF2B5EF4-FFF2-40B4-BE49-F238E27FC236}">
                <a16:creationId xmlns:a16="http://schemas.microsoft.com/office/drawing/2014/main" id="{02D64324-591A-4932-9D97-F76FD2EF7D91}"/>
              </a:ext>
            </a:extLst>
          </p:cNvPr>
          <p:cNvSpPr/>
          <p:nvPr/>
        </p:nvSpPr>
        <p:spPr>
          <a:xfrm>
            <a:off x="2295008" y="2136893"/>
            <a:ext cx="1135117" cy="504000"/>
          </a:xfrm>
          <a:prstGeom prst="rect">
            <a:avLst/>
          </a:prstGeom>
          <a:solidFill>
            <a:srgbClr val="6B80FF"/>
          </a:solidFill>
          <a:ln>
            <a:noFill/>
          </a:ln>
        </p:spPr>
        <p:txBody>
          <a:bodyPr vert="horz" wrap="square" lIns="121920" tIns="60960" rIns="121920" bIns="60960" numCol="1" anchor="ctr"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prstClr val="white"/>
                </a:solidFill>
                <a:effectLst/>
                <a:uLnTx/>
                <a:uFillTx/>
                <a:latin typeface="Arial"/>
                <a:ea typeface="ＭＳ Ｐゴシック"/>
                <a:cs typeface="Arial"/>
              </a:rPr>
              <a:t>Workforce Domain Data Capture</a:t>
            </a:r>
          </a:p>
        </p:txBody>
      </p:sp>
      <p:sp>
        <p:nvSpPr>
          <p:cNvPr id="90" name="Rectangle 89">
            <a:extLst>
              <a:ext uri="{FF2B5EF4-FFF2-40B4-BE49-F238E27FC236}">
                <a16:creationId xmlns:a16="http://schemas.microsoft.com/office/drawing/2014/main" id="{960F4757-7874-4619-9E0D-4B76E11DC802}"/>
              </a:ext>
            </a:extLst>
          </p:cNvPr>
          <p:cNvSpPr/>
          <p:nvPr/>
        </p:nvSpPr>
        <p:spPr>
          <a:xfrm>
            <a:off x="7109204" y="5341391"/>
            <a:ext cx="1370268" cy="500400"/>
          </a:xfrm>
          <a:prstGeom prst="rect">
            <a:avLst/>
          </a:prstGeom>
          <a:solidFill>
            <a:srgbClr val="000F69"/>
          </a:solidFill>
          <a:ln w="12700" cap="rnd" cmpd="sng" algn="ctr">
            <a:solidFill>
              <a:srgbClr val="00148C"/>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a:ln>
                  <a:noFill/>
                </a:ln>
                <a:solidFill>
                  <a:prstClr val="white"/>
                </a:solidFill>
                <a:effectLst/>
                <a:uLnTx/>
                <a:uFillTx/>
                <a:latin typeface="Arial"/>
                <a:ea typeface="ＭＳ Ｐゴシック"/>
                <a:cs typeface="Arial"/>
              </a:rPr>
              <a:t>Enterprise Data Quality</a:t>
            </a:r>
          </a:p>
        </p:txBody>
      </p:sp>
      <p:sp>
        <p:nvSpPr>
          <p:cNvPr id="91" name="Rectangle 90">
            <a:extLst>
              <a:ext uri="{FF2B5EF4-FFF2-40B4-BE49-F238E27FC236}">
                <a16:creationId xmlns:a16="http://schemas.microsoft.com/office/drawing/2014/main" id="{F5B51561-9F23-44CF-B352-F5F073BEDEF8}"/>
              </a:ext>
            </a:extLst>
          </p:cNvPr>
          <p:cNvSpPr/>
          <p:nvPr/>
        </p:nvSpPr>
        <p:spPr>
          <a:xfrm>
            <a:off x="4176329" y="4762029"/>
            <a:ext cx="1370268" cy="500400"/>
          </a:xfrm>
          <a:prstGeom prst="rect">
            <a:avLst/>
          </a:prstGeom>
          <a:solidFill>
            <a:srgbClr val="6B80FF"/>
          </a:solidFill>
          <a:ln>
            <a:noFill/>
          </a:ln>
        </p:spPr>
        <p:txBody>
          <a:bodyPr vert="horz" wrap="square" lIns="121920" tIns="60960" rIns="121920" bIns="60960" numCol="1" anchor="ctr"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a:ln>
                  <a:noFill/>
                </a:ln>
                <a:solidFill>
                  <a:prstClr val="white"/>
                </a:solidFill>
                <a:effectLst/>
                <a:uLnTx/>
                <a:uFillTx/>
                <a:latin typeface="Arial"/>
                <a:ea typeface="ＭＳ Ｐゴシック"/>
                <a:cs typeface="Arial"/>
              </a:rPr>
              <a:t>Workforce Domain Business Glossary</a:t>
            </a:r>
          </a:p>
        </p:txBody>
      </p:sp>
      <p:sp>
        <p:nvSpPr>
          <p:cNvPr id="93" name="Rectangle 92">
            <a:extLst>
              <a:ext uri="{FF2B5EF4-FFF2-40B4-BE49-F238E27FC236}">
                <a16:creationId xmlns:a16="http://schemas.microsoft.com/office/drawing/2014/main" id="{8E2702A0-1286-4D01-8B81-01B159BB2B47}"/>
              </a:ext>
            </a:extLst>
          </p:cNvPr>
          <p:cNvSpPr/>
          <p:nvPr/>
        </p:nvSpPr>
        <p:spPr>
          <a:xfrm>
            <a:off x="4176329" y="5341391"/>
            <a:ext cx="1370268" cy="500400"/>
          </a:xfrm>
          <a:prstGeom prst="rect">
            <a:avLst/>
          </a:prstGeom>
          <a:solidFill>
            <a:srgbClr val="000F69"/>
          </a:solidFill>
          <a:ln w="12700" cap="rnd" cmpd="sng" algn="ctr">
            <a:solidFill>
              <a:srgbClr val="00148C"/>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a:ln>
                  <a:noFill/>
                </a:ln>
                <a:solidFill>
                  <a:prstClr val="white"/>
                </a:solidFill>
                <a:effectLst/>
                <a:uLnTx/>
                <a:uFillTx/>
                <a:latin typeface="Arial"/>
                <a:ea typeface="ＭＳ Ｐゴシック"/>
                <a:cs typeface="Arial"/>
              </a:rPr>
              <a:t>Enterprise Business Glossary</a:t>
            </a:r>
          </a:p>
        </p:txBody>
      </p:sp>
      <p:sp>
        <p:nvSpPr>
          <p:cNvPr id="94" name="Rectangle 93">
            <a:extLst>
              <a:ext uri="{FF2B5EF4-FFF2-40B4-BE49-F238E27FC236}">
                <a16:creationId xmlns:a16="http://schemas.microsoft.com/office/drawing/2014/main" id="{089A6186-E0CB-4763-9F77-8FC9388861A3}"/>
              </a:ext>
            </a:extLst>
          </p:cNvPr>
          <p:cNvSpPr/>
          <p:nvPr/>
        </p:nvSpPr>
        <p:spPr>
          <a:xfrm>
            <a:off x="5640583" y="4777505"/>
            <a:ext cx="1370268" cy="500400"/>
          </a:xfrm>
          <a:prstGeom prst="rect">
            <a:avLst/>
          </a:prstGeom>
          <a:solidFill>
            <a:srgbClr val="6B80FF"/>
          </a:solidFill>
          <a:ln>
            <a:noFill/>
          </a:ln>
        </p:spPr>
        <p:txBody>
          <a:bodyPr vert="horz" wrap="square" lIns="121920" tIns="60960" rIns="121920" bIns="60960" numCol="1" anchor="ctr"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a:ln>
                  <a:noFill/>
                </a:ln>
                <a:solidFill>
                  <a:prstClr val="white"/>
                </a:solidFill>
                <a:effectLst/>
                <a:uLnTx/>
                <a:uFillTx/>
                <a:latin typeface="Arial"/>
                <a:ea typeface="ＭＳ Ｐゴシック"/>
                <a:cs typeface="Arial"/>
              </a:rPr>
              <a:t>Workforce Domain Catalogue</a:t>
            </a:r>
          </a:p>
        </p:txBody>
      </p:sp>
      <p:sp>
        <p:nvSpPr>
          <p:cNvPr id="96" name="Rectangle 95">
            <a:extLst>
              <a:ext uri="{FF2B5EF4-FFF2-40B4-BE49-F238E27FC236}">
                <a16:creationId xmlns:a16="http://schemas.microsoft.com/office/drawing/2014/main" id="{FA188152-16D9-4639-BC5B-A30FBE05750F}"/>
              </a:ext>
            </a:extLst>
          </p:cNvPr>
          <p:cNvSpPr/>
          <p:nvPr/>
        </p:nvSpPr>
        <p:spPr>
          <a:xfrm>
            <a:off x="5640583" y="5341391"/>
            <a:ext cx="1370268" cy="500400"/>
          </a:xfrm>
          <a:prstGeom prst="rect">
            <a:avLst/>
          </a:prstGeom>
          <a:solidFill>
            <a:srgbClr val="000F69"/>
          </a:solidFill>
          <a:ln w="12700" cap="rnd" cmpd="sng" algn="ctr">
            <a:solidFill>
              <a:srgbClr val="00148C"/>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a:ln>
                  <a:noFill/>
                </a:ln>
                <a:solidFill>
                  <a:prstClr val="white"/>
                </a:solidFill>
                <a:effectLst/>
                <a:uLnTx/>
                <a:uFillTx/>
                <a:latin typeface="Arial"/>
                <a:ea typeface="ＭＳ Ｐゴシック"/>
                <a:cs typeface="Arial"/>
              </a:rPr>
              <a:t>Enterprise Data Catalogue</a:t>
            </a:r>
          </a:p>
        </p:txBody>
      </p:sp>
      <p:sp>
        <p:nvSpPr>
          <p:cNvPr id="99" name="Rectangle 98">
            <a:extLst>
              <a:ext uri="{FF2B5EF4-FFF2-40B4-BE49-F238E27FC236}">
                <a16:creationId xmlns:a16="http://schemas.microsoft.com/office/drawing/2014/main" id="{B41F3DBC-7B6A-41B2-951E-B92C0CA5139C}"/>
              </a:ext>
            </a:extLst>
          </p:cNvPr>
          <p:cNvSpPr/>
          <p:nvPr/>
        </p:nvSpPr>
        <p:spPr>
          <a:xfrm>
            <a:off x="374287" y="5353321"/>
            <a:ext cx="1583242" cy="504000"/>
          </a:xfrm>
          <a:prstGeom prst="rect">
            <a:avLst/>
          </a:prstGeom>
          <a:solidFill>
            <a:srgbClr val="000F69"/>
          </a:solidFill>
          <a:ln w="12700" cap="rnd" cmpd="sng" algn="ctr">
            <a:solidFill>
              <a:srgbClr val="00148C"/>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a:ln>
                  <a:noFill/>
                </a:ln>
                <a:solidFill>
                  <a:prstClr val="white"/>
                </a:solidFill>
                <a:effectLst/>
                <a:uLnTx/>
                <a:uFillTx/>
                <a:latin typeface="Arial"/>
                <a:ea typeface="ＭＳ Ｐゴシック"/>
                <a:cs typeface="Arial"/>
              </a:rPr>
              <a:t>Enterprise Data Reference Architecture [Grp Data Arch]</a:t>
            </a:r>
          </a:p>
        </p:txBody>
      </p:sp>
      <p:sp>
        <p:nvSpPr>
          <p:cNvPr id="100" name="Rectangle 99">
            <a:extLst>
              <a:ext uri="{FF2B5EF4-FFF2-40B4-BE49-F238E27FC236}">
                <a16:creationId xmlns:a16="http://schemas.microsoft.com/office/drawing/2014/main" id="{6CBE55E4-E4F0-4240-AE19-D943A032C289}"/>
              </a:ext>
            </a:extLst>
          </p:cNvPr>
          <p:cNvSpPr/>
          <p:nvPr/>
        </p:nvSpPr>
        <p:spPr>
          <a:xfrm>
            <a:off x="7109204" y="4777505"/>
            <a:ext cx="1370268" cy="500400"/>
          </a:xfrm>
          <a:prstGeom prst="rect">
            <a:avLst/>
          </a:prstGeom>
          <a:solidFill>
            <a:srgbClr val="6B80FF"/>
          </a:solidFill>
          <a:ln>
            <a:noFill/>
          </a:ln>
        </p:spPr>
        <p:txBody>
          <a:bodyPr vert="horz" wrap="square" lIns="121920" tIns="60960" rIns="121920" bIns="60960" numCol="1" anchor="ctr"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a:ln>
                  <a:noFill/>
                </a:ln>
                <a:solidFill>
                  <a:prstClr val="white"/>
                </a:solidFill>
                <a:effectLst/>
                <a:uLnTx/>
                <a:uFillTx/>
                <a:latin typeface="Arial"/>
                <a:ea typeface="ＭＳ Ｐゴシック"/>
                <a:cs typeface="Arial"/>
              </a:rPr>
              <a:t>Workforce Domain DQ Reports</a:t>
            </a:r>
          </a:p>
        </p:txBody>
      </p:sp>
      <p:sp>
        <p:nvSpPr>
          <p:cNvPr id="102" name="Rectangle 101">
            <a:extLst>
              <a:ext uri="{FF2B5EF4-FFF2-40B4-BE49-F238E27FC236}">
                <a16:creationId xmlns:a16="http://schemas.microsoft.com/office/drawing/2014/main" id="{07A1F3EF-8618-4B89-8311-75AE3B51B82A}"/>
              </a:ext>
            </a:extLst>
          </p:cNvPr>
          <p:cNvSpPr/>
          <p:nvPr/>
        </p:nvSpPr>
        <p:spPr>
          <a:xfrm>
            <a:off x="2669489" y="5341391"/>
            <a:ext cx="1370268" cy="500400"/>
          </a:xfrm>
          <a:prstGeom prst="rect">
            <a:avLst/>
          </a:prstGeom>
          <a:solidFill>
            <a:srgbClr val="000F69"/>
          </a:solidFill>
          <a:ln w="12700" cap="rnd" cmpd="sng" algn="ctr">
            <a:solidFill>
              <a:srgbClr val="00148C"/>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a:ln>
                  <a:noFill/>
                </a:ln>
                <a:solidFill>
                  <a:prstClr val="white"/>
                </a:solidFill>
                <a:effectLst/>
                <a:uLnTx/>
                <a:uFillTx/>
                <a:latin typeface="Arial"/>
                <a:ea typeface="ＭＳ Ｐゴシック"/>
                <a:cs typeface="Arial"/>
              </a:rPr>
              <a:t>Enterprise Data Management Framework</a:t>
            </a:r>
          </a:p>
        </p:txBody>
      </p:sp>
      <p:sp>
        <p:nvSpPr>
          <p:cNvPr id="104" name="Rectangle 103">
            <a:extLst>
              <a:ext uri="{FF2B5EF4-FFF2-40B4-BE49-F238E27FC236}">
                <a16:creationId xmlns:a16="http://schemas.microsoft.com/office/drawing/2014/main" id="{0491F8A2-13AF-425B-A088-C4001896CB96}"/>
              </a:ext>
            </a:extLst>
          </p:cNvPr>
          <p:cNvSpPr/>
          <p:nvPr/>
        </p:nvSpPr>
        <p:spPr>
          <a:xfrm>
            <a:off x="3726346" y="2720225"/>
            <a:ext cx="1135117" cy="499246"/>
          </a:xfrm>
          <a:prstGeom prst="rect">
            <a:avLst/>
          </a:prstGeom>
          <a:solidFill>
            <a:srgbClr val="000F69"/>
          </a:solidFill>
          <a:ln w="12700" cap="rnd" cmpd="sng" algn="ctr">
            <a:solidFill>
              <a:srgbClr val="00148C"/>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a:ln>
                  <a:noFill/>
                </a:ln>
                <a:solidFill>
                  <a:prstClr val="white"/>
                </a:solidFill>
                <a:effectLst/>
                <a:uLnTx/>
                <a:uFillTx/>
                <a:latin typeface="Arial"/>
                <a:ea typeface="ＭＳ Ｐゴシック"/>
                <a:cs typeface="Arial"/>
              </a:rPr>
              <a:t>Enterprise MDM</a:t>
            </a:r>
          </a:p>
        </p:txBody>
      </p:sp>
      <p:sp>
        <p:nvSpPr>
          <p:cNvPr id="105" name="Rectangle 104">
            <a:extLst>
              <a:ext uri="{FF2B5EF4-FFF2-40B4-BE49-F238E27FC236}">
                <a16:creationId xmlns:a16="http://schemas.microsoft.com/office/drawing/2014/main" id="{67B2CFBE-C484-4FD9-B581-BB12A7734C33}"/>
              </a:ext>
            </a:extLst>
          </p:cNvPr>
          <p:cNvSpPr/>
          <p:nvPr/>
        </p:nvSpPr>
        <p:spPr>
          <a:xfrm>
            <a:off x="3726346" y="2136893"/>
            <a:ext cx="1135117" cy="504000"/>
          </a:xfrm>
          <a:prstGeom prst="rect">
            <a:avLst/>
          </a:prstGeom>
          <a:solidFill>
            <a:srgbClr val="6B80FF"/>
          </a:solidFill>
          <a:ln>
            <a:noFill/>
          </a:ln>
        </p:spPr>
        <p:txBody>
          <a:bodyPr vert="horz" wrap="square" lIns="121920" tIns="60960" rIns="121920" bIns="60960" numCol="1" anchor="ctr"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a:ln>
                  <a:noFill/>
                </a:ln>
                <a:solidFill>
                  <a:prstClr val="white"/>
                </a:solidFill>
                <a:effectLst/>
                <a:uLnTx/>
                <a:uFillTx/>
                <a:latin typeface="Arial"/>
                <a:ea typeface="ＭＳ Ｐゴシック"/>
                <a:cs typeface="Arial"/>
              </a:rPr>
              <a:t>Workforce Domain Data Master</a:t>
            </a:r>
          </a:p>
        </p:txBody>
      </p:sp>
      <p:sp>
        <p:nvSpPr>
          <p:cNvPr id="79" name="Rectangle 78">
            <a:extLst>
              <a:ext uri="{FF2B5EF4-FFF2-40B4-BE49-F238E27FC236}">
                <a16:creationId xmlns:a16="http://schemas.microsoft.com/office/drawing/2014/main" id="{A5BAE491-5286-495A-AAED-161F4BC540E1}"/>
              </a:ext>
            </a:extLst>
          </p:cNvPr>
          <p:cNvSpPr/>
          <p:nvPr/>
        </p:nvSpPr>
        <p:spPr>
          <a:xfrm>
            <a:off x="5161950" y="1553561"/>
            <a:ext cx="1135117" cy="504000"/>
          </a:xfrm>
          <a:prstGeom prst="rect">
            <a:avLst/>
          </a:prstGeom>
          <a:solidFill>
            <a:srgbClr val="C800A1"/>
          </a:solidFill>
          <a:ln>
            <a:noFill/>
          </a:ln>
        </p:spPr>
        <p:txBody>
          <a:bodyPr vert="horz" wrap="square" lIns="121920" tIns="60960" rIns="121920" bIns="60960" numCol="1" anchor="ctr"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prstClr val="white"/>
                </a:solidFill>
                <a:effectLst/>
                <a:uLnTx/>
                <a:uFillTx/>
                <a:latin typeface="Arial"/>
                <a:ea typeface="ＭＳ Ｐゴシック"/>
                <a:cs typeface="Arial"/>
              </a:rPr>
              <a:t>1&amp;2: WGR Data Mart</a:t>
            </a:r>
          </a:p>
        </p:txBody>
      </p:sp>
      <p:sp>
        <p:nvSpPr>
          <p:cNvPr id="2" name="TextBox 1">
            <a:extLst>
              <a:ext uri="{FF2B5EF4-FFF2-40B4-BE49-F238E27FC236}">
                <a16:creationId xmlns:a16="http://schemas.microsoft.com/office/drawing/2014/main" id="{A923E686-1045-45BE-B827-0A50820A21A9}"/>
              </a:ext>
            </a:extLst>
          </p:cNvPr>
          <p:cNvSpPr txBox="1"/>
          <p:nvPr/>
        </p:nvSpPr>
        <p:spPr bwMode="auto">
          <a:xfrm flipH="1">
            <a:off x="5646040" y="86226"/>
            <a:ext cx="678730"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600"/>
              </a:spcAft>
              <a:buClr>
                <a:srgbClr val="55555A"/>
              </a:buClr>
              <a:buSzTx/>
              <a:buFontTx/>
              <a:buNone/>
              <a:tabLst/>
              <a:defRPr/>
            </a:pPr>
            <a:r>
              <a:rPr kumimoji="0" lang="en-GB" sz="1400" b="1" i="0" u="none" strike="noStrike" kern="0" cap="none" spc="0" normalizeH="0" baseline="0" noProof="0">
                <a:ln>
                  <a:noFill/>
                </a:ln>
                <a:solidFill>
                  <a:srgbClr val="55555A"/>
                </a:solidFill>
                <a:effectLst/>
                <a:uLnTx/>
                <a:uFillTx/>
                <a:latin typeface="Arial"/>
                <a:ea typeface="+mn-ea"/>
                <a:cs typeface="Arial"/>
              </a:rPr>
              <a:t>Key:</a:t>
            </a:r>
          </a:p>
        </p:txBody>
      </p:sp>
      <p:sp>
        <p:nvSpPr>
          <p:cNvPr id="41" name="Rectangle 40">
            <a:extLst>
              <a:ext uri="{FF2B5EF4-FFF2-40B4-BE49-F238E27FC236}">
                <a16:creationId xmlns:a16="http://schemas.microsoft.com/office/drawing/2014/main" id="{845CEEFB-3052-457D-81D1-26B26E14DF9D}"/>
              </a:ext>
            </a:extLst>
          </p:cNvPr>
          <p:cNvSpPr/>
          <p:nvPr/>
        </p:nvSpPr>
        <p:spPr>
          <a:xfrm>
            <a:off x="374287" y="4771871"/>
            <a:ext cx="1583242" cy="504000"/>
          </a:xfrm>
          <a:prstGeom prst="rect">
            <a:avLst/>
          </a:prstGeom>
          <a:solidFill>
            <a:srgbClr val="6B80FF"/>
          </a:solidFill>
          <a:ln>
            <a:noFill/>
          </a:ln>
        </p:spPr>
        <p:txBody>
          <a:bodyPr vert="horz" wrap="square" lIns="121920" tIns="60960" rIns="121920" bIns="60960" numCol="1" anchor="ctr"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a:ln>
                  <a:noFill/>
                </a:ln>
                <a:solidFill>
                  <a:prstClr val="white"/>
                </a:solidFill>
                <a:effectLst/>
                <a:uLnTx/>
                <a:uFillTx/>
                <a:latin typeface="Arial"/>
                <a:ea typeface="ＭＳ Ｐゴシック"/>
                <a:cs typeface="Arial"/>
              </a:rPr>
              <a:t>Workforce Domain HLD</a:t>
            </a:r>
          </a:p>
        </p:txBody>
      </p:sp>
      <p:sp>
        <p:nvSpPr>
          <p:cNvPr id="42" name="Rectangle 41">
            <a:extLst>
              <a:ext uri="{FF2B5EF4-FFF2-40B4-BE49-F238E27FC236}">
                <a16:creationId xmlns:a16="http://schemas.microsoft.com/office/drawing/2014/main" id="{C0DFF796-2615-46C2-BA5A-E539BC8C02BF}"/>
              </a:ext>
            </a:extLst>
          </p:cNvPr>
          <p:cNvSpPr/>
          <p:nvPr/>
        </p:nvSpPr>
        <p:spPr>
          <a:xfrm>
            <a:off x="374287" y="4187590"/>
            <a:ext cx="1583242" cy="504000"/>
          </a:xfrm>
          <a:prstGeom prst="rect">
            <a:avLst/>
          </a:prstGeom>
          <a:solidFill>
            <a:srgbClr val="C800A1"/>
          </a:solidFill>
          <a:ln>
            <a:noFill/>
          </a:ln>
        </p:spPr>
        <p:txBody>
          <a:bodyPr vert="horz" wrap="square" lIns="121920" tIns="60960" rIns="121920" bIns="60960" numCol="1" anchor="ctr"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prstClr val="white"/>
                </a:solidFill>
                <a:effectLst/>
                <a:uLnTx/>
                <a:uFillTx/>
                <a:latin typeface="Arial"/>
                <a:ea typeface="ＭＳ Ｐゴシック"/>
                <a:cs typeface="Arial"/>
              </a:rPr>
              <a:t>1&amp;2: WGR Data Product HLD</a:t>
            </a:r>
          </a:p>
        </p:txBody>
      </p:sp>
      <p:sp>
        <p:nvSpPr>
          <p:cNvPr id="43" name="Rectangle 42">
            <a:extLst>
              <a:ext uri="{FF2B5EF4-FFF2-40B4-BE49-F238E27FC236}">
                <a16:creationId xmlns:a16="http://schemas.microsoft.com/office/drawing/2014/main" id="{7B7A87A0-CD4A-4C08-9468-69482F3BC8B4}"/>
              </a:ext>
            </a:extLst>
          </p:cNvPr>
          <p:cNvSpPr/>
          <p:nvPr/>
        </p:nvSpPr>
        <p:spPr>
          <a:xfrm>
            <a:off x="374287" y="2602520"/>
            <a:ext cx="1583242" cy="504000"/>
          </a:xfrm>
          <a:prstGeom prst="rect">
            <a:avLst/>
          </a:prstGeom>
          <a:solidFill>
            <a:srgbClr val="6B80FF"/>
          </a:solidFill>
          <a:ln>
            <a:noFill/>
          </a:ln>
        </p:spPr>
        <p:txBody>
          <a:bodyPr vert="horz" wrap="square" lIns="121920" tIns="60960" rIns="121920" bIns="60960" numCol="1" anchor="ctr"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a:ln>
                  <a:noFill/>
                </a:ln>
                <a:solidFill>
                  <a:prstClr val="white"/>
                </a:solidFill>
                <a:effectLst/>
                <a:uLnTx/>
                <a:uFillTx/>
                <a:latin typeface="Arial"/>
                <a:ea typeface="ＭＳ Ｐゴシック"/>
                <a:cs typeface="Arial"/>
              </a:rPr>
              <a:t>Workforce Domain Conceptual &amp; Logical Data Models</a:t>
            </a:r>
          </a:p>
        </p:txBody>
      </p:sp>
      <p:sp>
        <p:nvSpPr>
          <p:cNvPr id="44" name="Rectangle 43">
            <a:extLst>
              <a:ext uri="{FF2B5EF4-FFF2-40B4-BE49-F238E27FC236}">
                <a16:creationId xmlns:a16="http://schemas.microsoft.com/office/drawing/2014/main" id="{9BBD72A9-34C2-4301-B262-34FC99F923C7}"/>
              </a:ext>
            </a:extLst>
          </p:cNvPr>
          <p:cNvSpPr/>
          <p:nvPr/>
        </p:nvSpPr>
        <p:spPr>
          <a:xfrm>
            <a:off x="374287" y="2018239"/>
            <a:ext cx="1583242" cy="504000"/>
          </a:xfrm>
          <a:prstGeom prst="rect">
            <a:avLst/>
          </a:prstGeom>
          <a:solidFill>
            <a:srgbClr val="C800A1"/>
          </a:solidFill>
          <a:ln>
            <a:noFill/>
          </a:ln>
        </p:spPr>
        <p:txBody>
          <a:bodyPr vert="horz" wrap="square" lIns="121920" tIns="60960" rIns="121920" bIns="60960" numCol="1" anchor="ctr"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prstClr val="white"/>
                </a:solidFill>
                <a:effectLst/>
                <a:uLnTx/>
                <a:uFillTx/>
                <a:latin typeface="Arial"/>
                <a:ea typeface="ＭＳ Ｐゴシック"/>
                <a:cs typeface="Arial"/>
              </a:rPr>
              <a:t>1&amp;2: WGR Conceptual &amp; Logical Data Models</a:t>
            </a:r>
          </a:p>
        </p:txBody>
      </p:sp>
      <p:sp>
        <p:nvSpPr>
          <p:cNvPr id="61" name="Rectangle 60">
            <a:extLst>
              <a:ext uri="{FF2B5EF4-FFF2-40B4-BE49-F238E27FC236}">
                <a16:creationId xmlns:a16="http://schemas.microsoft.com/office/drawing/2014/main" id="{9D76E939-89A2-4C80-9A13-9DCDB673261C}"/>
              </a:ext>
            </a:extLst>
          </p:cNvPr>
          <p:cNvSpPr/>
          <p:nvPr/>
        </p:nvSpPr>
        <p:spPr>
          <a:xfrm>
            <a:off x="10325595" y="1152521"/>
            <a:ext cx="1407225" cy="2530415"/>
          </a:xfrm>
          <a:prstGeom prst="rect">
            <a:avLst/>
          </a:prstGeom>
          <a:solidFill>
            <a:sysClr val="window" lastClr="FFFFFF">
              <a:lumMod val="85000"/>
            </a:sysClr>
          </a:solidFill>
          <a:ln w="12700" cap="rnd" cmpd="sng" algn="ctr">
            <a:solidFill>
              <a:srgbClr val="00148C"/>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a:ln>
                  <a:noFill/>
                </a:ln>
                <a:solidFill>
                  <a:srgbClr val="00148C"/>
                </a:solidFill>
                <a:effectLst/>
                <a:uLnTx/>
                <a:uFillTx/>
                <a:latin typeface="Arial"/>
                <a:ea typeface="ＭＳ Ｐゴシック"/>
                <a:cs typeface="Arial"/>
              </a:rPr>
              <a:t>Target Systems</a:t>
            </a:r>
            <a:endParaRPr kumimoji="0" lang="en-US" sz="1800" b="0" i="0" u="none" strike="noStrike" kern="1200" cap="none" spc="0" normalizeH="0" baseline="0" noProof="0">
              <a:ln>
                <a:noFill/>
              </a:ln>
              <a:solidFill>
                <a:srgbClr val="55555A"/>
              </a:solidFill>
              <a:effectLst/>
              <a:uLnTx/>
              <a:uFillTx/>
              <a:latin typeface="Arial"/>
              <a:ea typeface="+mn-ea"/>
              <a:cs typeface="Arial"/>
            </a:endParaRPr>
          </a:p>
        </p:txBody>
      </p:sp>
      <p:sp>
        <p:nvSpPr>
          <p:cNvPr id="62" name="Rectangle 61">
            <a:extLst>
              <a:ext uri="{FF2B5EF4-FFF2-40B4-BE49-F238E27FC236}">
                <a16:creationId xmlns:a16="http://schemas.microsoft.com/office/drawing/2014/main" id="{2072A0AA-F39E-400E-877E-FC39E1FE4A08}"/>
              </a:ext>
            </a:extLst>
          </p:cNvPr>
          <p:cNvSpPr/>
          <p:nvPr/>
        </p:nvSpPr>
        <p:spPr>
          <a:xfrm>
            <a:off x="10440498" y="1553560"/>
            <a:ext cx="1135117" cy="504000"/>
          </a:xfrm>
          <a:prstGeom prst="rect">
            <a:avLst/>
          </a:prstGeom>
          <a:solidFill>
            <a:srgbClr val="C800A1"/>
          </a:solidFill>
          <a:ln>
            <a:noFill/>
          </a:ln>
        </p:spPr>
        <p:txBody>
          <a:bodyPr vert="horz" wrap="square" lIns="121920" tIns="60960" rIns="121920" bIns="60960" numCol="1" anchor="ctr"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prstClr val="white"/>
                </a:solidFill>
                <a:effectLst/>
                <a:uLnTx/>
                <a:uFillTx/>
                <a:latin typeface="Arial"/>
                <a:ea typeface="ＭＳ Ｐゴシック"/>
                <a:cs typeface="Arial"/>
              </a:rPr>
              <a:t>1: Identity Access Management </a:t>
            </a:r>
          </a:p>
        </p:txBody>
      </p:sp>
      <p:sp>
        <p:nvSpPr>
          <p:cNvPr id="49" name="Rectangle 48">
            <a:extLst>
              <a:ext uri="{FF2B5EF4-FFF2-40B4-BE49-F238E27FC236}">
                <a16:creationId xmlns:a16="http://schemas.microsoft.com/office/drawing/2014/main" id="{5C88A724-905A-4EBE-B9CC-6A5053131D6B}"/>
              </a:ext>
            </a:extLst>
          </p:cNvPr>
          <p:cNvSpPr/>
          <p:nvPr/>
        </p:nvSpPr>
        <p:spPr>
          <a:xfrm>
            <a:off x="6491168" y="1152519"/>
            <a:ext cx="1335434" cy="2554671"/>
          </a:xfrm>
          <a:prstGeom prst="rect">
            <a:avLst/>
          </a:prstGeom>
          <a:solidFill>
            <a:sysClr val="window" lastClr="FFFFFF">
              <a:lumMod val="85000"/>
            </a:sysClr>
          </a:solidFill>
          <a:ln w="12700" cap="rnd" cmpd="sng" algn="ctr">
            <a:solidFill>
              <a:srgbClr val="00148C"/>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a:ln>
                  <a:noFill/>
                </a:ln>
                <a:solidFill>
                  <a:srgbClr val="00148C"/>
                </a:solidFill>
                <a:effectLst/>
                <a:uLnTx/>
                <a:uFillTx/>
                <a:latin typeface="Arial"/>
                <a:ea typeface="ＭＳ Ｐゴシック"/>
                <a:cs typeface="Arial"/>
              </a:rPr>
              <a:t>Data Publishing</a:t>
            </a:r>
          </a:p>
        </p:txBody>
      </p:sp>
      <p:sp>
        <p:nvSpPr>
          <p:cNvPr id="48" name="Rectangle 47">
            <a:extLst>
              <a:ext uri="{FF2B5EF4-FFF2-40B4-BE49-F238E27FC236}">
                <a16:creationId xmlns:a16="http://schemas.microsoft.com/office/drawing/2014/main" id="{3A3B70F2-1111-4306-84DC-AC3BDF1EAF80}"/>
              </a:ext>
            </a:extLst>
          </p:cNvPr>
          <p:cNvSpPr/>
          <p:nvPr/>
        </p:nvSpPr>
        <p:spPr>
          <a:xfrm>
            <a:off x="2669489" y="4759285"/>
            <a:ext cx="1370268" cy="500400"/>
          </a:xfrm>
          <a:prstGeom prst="rect">
            <a:avLst/>
          </a:prstGeom>
          <a:solidFill>
            <a:srgbClr val="6B80FF"/>
          </a:solidFill>
          <a:ln>
            <a:noFill/>
          </a:ln>
        </p:spPr>
        <p:txBody>
          <a:bodyPr vert="horz" wrap="square" lIns="121920" tIns="60960" rIns="121920" bIns="60960" numCol="1" anchor="ctr"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a:ln>
                  <a:noFill/>
                </a:ln>
                <a:solidFill>
                  <a:prstClr val="white"/>
                </a:solidFill>
                <a:effectLst/>
                <a:uLnTx/>
                <a:uFillTx/>
                <a:latin typeface="Arial"/>
                <a:ea typeface="ＭＳ Ｐゴシック"/>
                <a:cs typeface="Arial"/>
              </a:rPr>
              <a:t>Workforce Data Management Operating Model</a:t>
            </a:r>
          </a:p>
        </p:txBody>
      </p:sp>
      <p:sp>
        <p:nvSpPr>
          <p:cNvPr id="69" name="Rectangle 68">
            <a:extLst>
              <a:ext uri="{FF2B5EF4-FFF2-40B4-BE49-F238E27FC236}">
                <a16:creationId xmlns:a16="http://schemas.microsoft.com/office/drawing/2014/main" id="{217B515A-2B2E-4220-B2B3-F4B46BDDF781}"/>
              </a:ext>
            </a:extLst>
          </p:cNvPr>
          <p:cNvSpPr/>
          <p:nvPr/>
        </p:nvSpPr>
        <p:spPr>
          <a:xfrm>
            <a:off x="7948241" y="2720225"/>
            <a:ext cx="1135117" cy="499246"/>
          </a:xfrm>
          <a:prstGeom prst="rect">
            <a:avLst/>
          </a:prstGeom>
          <a:solidFill>
            <a:srgbClr val="000F69"/>
          </a:solidFill>
          <a:ln w="12700" cap="rnd" cmpd="sng" algn="ctr">
            <a:solidFill>
              <a:srgbClr val="00148C"/>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a:ln>
                  <a:noFill/>
                </a:ln>
                <a:solidFill>
                  <a:prstClr val="white"/>
                </a:solidFill>
                <a:effectLst/>
                <a:uLnTx/>
                <a:uFillTx/>
                <a:latin typeface="Arial"/>
                <a:ea typeface="ＭＳ Ｐゴシック"/>
                <a:cs typeface="Arial"/>
              </a:rPr>
              <a:t>Enterprise Reporting</a:t>
            </a:r>
          </a:p>
        </p:txBody>
      </p:sp>
      <p:sp>
        <p:nvSpPr>
          <p:cNvPr id="70" name="Rectangle 69">
            <a:extLst>
              <a:ext uri="{FF2B5EF4-FFF2-40B4-BE49-F238E27FC236}">
                <a16:creationId xmlns:a16="http://schemas.microsoft.com/office/drawing/2014/main" id="{F1F75115-F007-4F2D-B9BD-CAF61AAE329C}"/>
              </a:ext>
            </a:extLst>
          </p:cNvPr>
          <p:cNvSpPr/>
          <p:nvPr/>
        </p:nvSpPr>
        <p:spPr>
          <a:xfrm>
            <a:off x="7947336" y="1574801"/>
            <a:ext cx="1135117" cy="504000"/>
          </a:xfrm>
          <a:prstGeom prst="rect">
            <a:avLst/>
          </a:prstGeom>
          <a:solidFill>
            <a:srgbClr val="C800A1"/>
          </a:solidFill>
          <a:ln>
            <a:noFill/>
          </a:ln>
        </p:spPr>
        <p:txBody>
          <a:bodyPr vert="horz" wrap="square" lIns="121920" tIns="60960" rIns="121920" bIns="60960" numCol="1" anchor="ctr"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prstClr val="white"/>
                </a:solidFill>
                <a:effectLst/>
                <a:uLnTx/>
                <a:uFillTx/>
                <a:latin typeface="Arial"/>
                <a:ea typeface="ＭＳ Ｐゴシック"/>
                <a:cs typeface="Arial"/>
              </a:rPr>
              <a:t>1&amp;2: Unique Worker Report</a:t>
            </a:r>
          </a:p>
        </p:txBody>
      </p:sp>
      <p:sp>
        <p:nvSpPr>
          <p:cNvPr id="55" name="Rectangle 54">
            <a:extLst>
              <a:ext uri="{FF2B5EF4-FFF2-40B4-BE49-F238E27FC236}">
                <a16:creationId xmlns:a16="http://schemas.microsoft.com/office/drawing/2014/main" id="{54905BCE-4AB5-4DA4-AE48-E37B7DAB8CE1}"/>
              </a:ext>
            </a:extLst>
          </p:cNvPr>
          <p:cNvSpPr/>
          <p:nvPr/>
        </p:nvSpPr>
        <p:spPr>
          <a:xfrm>
            <a:off x="10440497" y="2146105"/>
            <a:ext cx="1135117" cy="504000"/>
          </a:xfrm>
          <a:prstGeom prst="rect">
            <a:avLst/>
          </a:prstGeom>
          <a:solidFill>
            <a:srgbClr val="C800A1"/>
          </a:solidFill>
          <a:ln>
            <a:noFill/>
          </a:ln>
        </p:spPr>
        <p:txBody>
          <a:bodyPr vert="horz" wrap="square" lIns="121920" tIns="60960" rIns="121920" bIns="60960" numCol="1" anchor="ctr"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prstClr val="white"/>
                </a:solidFill>
                <a:effectLst/>
                <a:uLnTx/>
                <a:uFillTx/>
                <a:latin typeface="Arial"/>
                <a:ea typeface="ＭＳ Ｐゴシック"/>
                <a:cs typeface="Arial"/>
              </a:rPr>
              <a:t>2: </a:t>
            </a:r>
            <a:r>
              <a:rPr kumimoji="0" lang="en-US" sz="1000" b="0" i="0" u="none" strike="noStrike" kern="0" cap="none" spc="0" normalizeH="0" baseline="0" noProof="0" dirty="0" err="1">
                <a:ln>
                  <a:noFill/>
                </a:ln>
                <a:solidFill>
                  <a:prstClr val="white"/>
                </a:solidFill>
                <a:effectLst/>
                <a:uLnTx/>
                <a:uFillTx/>
                <a:latin typeface="Arial"/>
                <a:ea typeface="ＭＳ Ｐゴシック"/>
                <a:cs typeface="Arial"/>
              </a:rPr>
              <a:t>Grid:Home</a:t>
            </a:r>
            <a:endParaRPr kumimoji="0" lang="en-US" sz="1000" b="0" i="0" u="none" strike="noStrike" kern="0" cap="none" spc="0" normalizeH="0" baseline="0" noProof="0" dirty="0">
              <a:ln>
                <a:noFill/>
              </a:ln>
              <a:solidFill>
                <a:prstClr val="white"/>
              </a:solidFill>
              <a:effectLst/>
              <a:uLnTx/>
              <a:uFillTx/>
              <a:latin typeface="Arial"/>
              <a:ea typeface="ＭＳ Ｐゴシック"/>
              <a:cs typeface="Arial"/>
            </a:endParaRPr>
          </a:p>
        </p:txBody>
      </p:sp>
      <p:sp>
        <p:nvSpPr>
          <p:cNvPr id="57" name="Rectangle 56">
            <a:extLst>
              <a:ext uri="{FF2B5EF4-FFF2-40B4-BE49-F238E27FC236}">
                <a16:creationId xmlns:a16="http://schemas.microsoft.com/office/drawing/2014/main" id="{899C7FE7-E607-4138-8F95-3F6161949B4C}"/>
              </a:ext>
            </a:extLst>
          </p:cNvPr>
          <p:cNvSpPr/>
          <p:nvPr/>
        </p:nvSpPr>
        <p:spPr>
          <a:xfrm>
            <a:off x="6590520" y="1553560"/>
            <a:ext cx="1135117" cy="504000"/>
          </a:xfrm>
          <a:prstGeom prst="rect">
            <a:avLst/>
          </a:prstGeom>
          <a:solidFill>
            <a:srgbClr val="C800A1"/>
          </a:solidFill>
          <a:ln>
            <a:noFill/>
          </a:ln>
        </p:spPr>
        <p:txBody>
          <a:bodyPr vert="horz" wrap="square" lIns="121920" tIns="60960" rIns="121920" bIns="60960" numCol="1" anchor="ctr"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prstClr val="white"/>
                </a:solidFill>
                <a:effectLst/>
                <a:uLnTx/>
                <a:uFillTx/>
                <a:latin typeface="Arial"/>
                <a:ea typeface="ＭＳ Ｐゴシック"/>
                <a:cs typeface="Arial"/>
              </a:rPr>
              <a:t>1&amp;2: WGR API</a:t>
            </a:r>
          </a:p>
        </p:txBody>
      </p:sp>
      <p:sp>
        <p:nvSpPr>
          <p:cNvPr id="58" name="Rectangle 57">
            <a:extLst>
              <a:ext uri="{FF2B5EF4-FFF2-40B4-BE49-F238E27FC236}">
                <a16:creationId xmlns:a16="http://schemas.microsoft.com/office/drawing/2014/main" id="{9E72CD8A-CB6C-4295-A2C6-10ED2D77A8D0}"/>
              </a:ext>
            </a:extLst>
          </p:cNvPr>
          <p:cNvSpPr/>
          <p:nvPr/>
        </p:nvSpPr>
        <p:spPr>
          <a:xfrm>
            <a:off x="6590520" y="2720225"/>
            <a:ext cx="1135117" cy="499246"/>
          </a:xfrm>
          <a:prstGeom prst="rect">
            <a:avLst/>
          </a:prstGeom>
          <a:solidFill>
            <a:srgbClr val="000F69"/>
          </a:solidFill>
          <a:ln w="12700" cap="rnd" cmpd="sng" algn="ctr">
            <a:solidFill>
              <a:srgbClr val="00148C"/>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a:ln>
                  <a:noFill/>
                </a:ln>
                <a:solidFill>
                  <a:prstClr val="white"/>
                </a:solidFill>
                <a:effectLst/>
                <a:uLnTx/>
                <a:uFillTx/>
                <a:latin typeface="Arial"/>
                <a:ea typeface="ＭＳ Ｐゴシック"/>
                <a:cs typeface="Arial"/>
              </a:rPr>
              <a:t>Enterprise Publishing</a:t>
            </a:r>
            <a:endParaRPr kumimoji="0" lang="en-US" sz="1000" b="0" i="0" u="none" strike="noStrike" kern="0" cap="none" spc="0" normalizeH="0" baseline="0" noProof="0" dirty="0">
              <a:ln>
                <a:noFill/>
              </a:ln>
              <a:solidFill>
                <a:prstClr val="white"/>
              </a:solidFill>
              <a:effectLst/>
              <a:uLnTx/>
              <a:uFillTx/>
              <a:latin typeface="Arial"/>
              <a:ea typeface="ＭＳ Ｐゴシック"/>
              <a:cs typeface="Arial"/>
            </a:endParaRPr>
          </a:p>
        </p:txBody>
      </p:sp>
    </p:spTree>
    <p:extLst>
      <p:ext uri="{BB962C8B-B14F-4D97-AF65-F5344CB8AC3E}">
        <p14:creationId xmlns:p14="http://schemas.microsoft.com/office/powerpoint/2010/main" val="334913852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30968538-796F-4133-ACD1-2B6B7F9208AF}"/>
              </a:ext>
            </a:extLst>
          </p:cNvPr>
          <p:cNvGraphicFramePr>
            <a:graphicFrameLocks noChangeAspect="1"/>
          </p:cNvGraphicFramePr>
          <p:nvPr>
            <p:custDataLst>
              <p:tags r:id="rId2"/>
            </p:custDataLst>
          </p:nvPr>
        </p:nvGraphicFramePr>
        <p:xfrm>
          <a:off x="1589" y="1589"/>
          <a:ext cx="1588" cy="1588"/>
        </p:xfrm>
        <a:graphic>
          <a:graphicData uri="http://schemas.openxmlformats.org/presentationml/2006/ole">
            <mc:AlternateContent xmlns:mc="http://schemas.openxmlformats.org/markup-compatibility/2006">
              <mc:Choice xmlns:v="urn:schemas-microsoft-com:vml" Requires="v">
                <p:oleObj spid="_x0000_s153602" name="think-cell Slide" r:id="rId5" imgW="327" imgH="327" progId="TCLayout.ActiveDocument.1">
                  <p:embed/>
                </p:oleObj>
              </mc:Choice>
              <mc:Fallback>
                <p:oleObj name="think-cell Slide" r:id="rId5" imgW="327" imgH="327" progId="TCLayout.ActiveDocument.1">
                  <p:embed/>
                  <p:pic>
                    <p:nvPicPr>
                      <p:cNvPr id="4" name="Object 3" hidden="1">
                        <a:extLst>
                          <a:ext uri="{FF2B5EF4-FFF2-40B4-BE49-F238E27FC236}">
                            <a16:creationId xmlns:a16="http://schemas.microsoft.com/office/drawing/2014/main" id="{30968538-796F-4133-ACD1-2B6B7F9208AF}"/>
                          </a:ext>
                        </a:extLst>
                      </p:cNvPr>
                      <p:cNvPicPr/>
                      <p:nvPr/>
                    </p:nvPicPr>
                    <p:blipFill>
                      <a:blip r:embed="rId6"/>
                      <a:stretch>
                        <a:fillRect/>
                      </a:stretch>
                    </p:blipFill>
                    <p:spPr>
                      <a:xfrm>
                        <a:off x="1589" y="1589"/>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AD0CA791-07C7-43E7-B9B0-D6DBA10E002E}"/>
              </a:ext>
            </a:extLst>
          </p:cNvPr>
          <p:cNvSpPr>
            <a:spLocks noGrp="1"/>
          </p:cNvSpPr>
          <p:nvPr>
            <p:ph type="title"/>
          </p:nvPr>
        </p:nvSpPr>
        <p:spPr>
          <a:xfrm>
            <a:off x="316987" y="230357"/>
            <a:ext cx="10933350" cy="387798"/>
          </a:xfrm>
        </p:spPr>
        <p:txBody>
          <a:bodyPr vert="horz">
            <a:spAutoFit/>
          </a:bodyPr>
          <a:lstStyle/>
          <a:p>
            <a:pPr>
              <a:buSzPts val="2800"/>
            </a:pPr>
            <a:r>
              <a:rPr lang="en-US" dirty="0">
                <a:effectLst/>
                <a:latin typeface="Arial" panose="020B0604020202020204" pitchFamily="34" charset="0"/>
                <a:ea typeface="Times New Roman" panose="02020603050405020304" pitchFamily="18" charset="0"/>
                <a:cs typeface="Times New Roman" panose="02020603050405020304" pitchFamily="18" charset="0"/>
              </a:rPr>
              <a:t>Mapping CDP &amp; WDD </a:t>
            </a:r>
            <a:endParaRPr lang="en-US" sz="1600" b="0" dirty="0">
              <a:solidFill>
                <a:srgbClr val="575757"/>
              </a:solidFill>
              <a:effectLst/>
              <a:latin typeface="Trebuchet MS" panose="020B0603020202020204" pitchFamily="34" charset="0"/>
              <a:ea typeface="Times New Roman" panose="02020603050405020304" pitchFamily="18" charset="0"/>
              <a:cs typeface="Times New Roman" panose="02020603050405020304" pitchFamily="18" charset="0"/>
            </a:endParaRPr>
          </a:p>
        </p:txBody>
      </p:sp>
      <p:sp>
        <p:nvSpPr>
          <p:cNvPr id="25" name="TextBox 24">
            <a:extLst>
              <a:ext uri="{FF2B5EF4-FFF2-40B4-BE49-F238E27FC236}">
                <a16:creationId xmlns:a16="http://schemas.microsoft.com/office/drawing/2014/main" id="{FB941AC9-7C60-4442-A89D-7764125B5073}"/>
              </a:ext>
            </a:extLst>
          </p:cNvPr>
          <p:cNvSpPr txBox="1"/>
          <p:nvPr/>
        </p:nvSpPr>
        <p:spPr>
          <a:xfrm>
            <a:off x="337931" y="5519683"/>
            <a:ext cx="939548" cy="390876"/>
          </a:xfrm>
          <a:prstGeom prst="rect">
            <a:avLst/>
          </a:prstGeom>
          <a:solidFill>
            <a:schemeClr val="bg1"/>
          </a:solidFill>
          <a:ln w="9525" cap="rnd" cmpd="sng" algn="ctr">
            <a:noFill/>
            <a:prstDash val="solid"/>
            <a:round/>
          </a:ln>
          <a:effectLst/>
        </p:spPr>
        <p:txBody>
          <a:bodyPr rot="0" spcFirstLastPara="0" vertOverflow="overflow" horzOverflow="overflow" vert="horz" wrap="square" lIns="82296" tIns="41148" rIns="82296" bIns="41148" numCol="1" spcCol="0" rtlCol="0" fromWordArt="0" anchor="ctr" anchorCtr="0" forceAA="0" compatLnSpc="1">
            <a:prstTxWarp prst="textNoShape">
              <a:avLst/>
            </a:prstTxWarp>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148C"/>
                </a:solidFill>
                <a:effectLst/>
                <a:uLnTx/>
                <a:uFillTx/>
                <a:latin typeface="Arial"/>
                <a:ea typeface="+mn-ea"/>
                <a:cs typeface="Arial"/>
              </a:rPr>
              <a:t>4. Infra-structure</a:t>
            </a:r>
          </a:p>
        </p:txBody>
      </p:sp>
      <p:sp>
        <p:nvSpPr>
          <p:cNvPr id="29" name="TextBox 28">
            <a:extLst>
              <a:ext uri="{FF2B5EF4-FFF2-40B4-BE49-F238E27FC236}">
                <a16:creationId xmlns:a16="http://schemas.microsoft.com/office/drawing/2014/main" id="{2C479B0D-EA76-42A8-9143-A82E14CDADB7}"/>
              </a:ext>
            </a:extLst>
          </p:cNvPr>
          <p:cNvSpPr txBox="1"/>
          <p:nvPr/>
        </p:nvSpPr>
        <p:spPr>
          <a:xfrm>
            <a:off x="337931" y="2930018"/>
            <a:ext cx="939548" cy="544765"/>
          </a:xfrm>
          <a:prstGeom prst="rect">
            <a:avLst/>
          </a:prstGeom>
          <a:solidFill>
            <a:schemeClr val="bg1"/>
          </a:solidFill>
          <a:ln w="9525" cap="rnd" cmpd="sng" algn="ctr">
            <a:noFill/>
            <a:prstDash val="solid"/>
            <a:round/>
          </a:ln>
          <a:effectLst/>
        </p:spPr>
        <p:txBody>
          <a:bodyPr rot="0" spcFirstLastPara="0" vertOverflow="overflow" horzOverflow="overflow" vert="horz" wrap="square" lIns="82296" tIns="41148" rIns="82296" bIns="41148" numCol="1" spcCol="0" rtlCol="0" fromWordArt="0" anchor="ctr" anchorCtr="0" forceAA="0" compatLnSpc="1">
            <a:prstTxWarp prst="textNoShape">
              <a:avLst/>
            </a:prstTxWarp>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a:ln>
                  <a:noFill/>
                </a:ln>
                <a:solidFill>
                  <a:srgbClr val="00148C"/>
                </a:solidFill>
                <a:effectLst/>
                <a:uLnTx/>
                <a:uFillTx/>
                <a:latin typeface="Arial"/>
                <a:ea typeface="+mn-ea"/>
                <a:cs typeface="Arial"/>
              </a:rPr>
              <a:t>2. Data &amp; analytics</a:t>
            </a:r>
          </a:p>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a:ln>
                  <a:noFill/>
                </a:ln>
                <a:solidFill>
                  <a:srgbClr val="00148C"/>
                </a:solidFill>
                <a:effectLst/>
                <a:uLnTx/>
                <a:uFillTx/>
                <a:latin typeface="Arial"/>
                <a:ea typeface="+mn-ea"/>
                <a:cs typeface="Arial"/>
              </a:rPr>
              <a:t>Layer</a:t>
            </a:r>
          </a:p>
        </p:txBody>
      </p:sp>
      <p:sp>
        <p:nvSpPr>
          <p:cNvPr id="13" name="Rectangle 12">
            <a:extLst>
              <a:ext uri="{FF2B5EF4-FFF2-40B4-BE49-F238E27FC236}">
                <a16:creationId xmlns:a16="http://schemas.microsoft.com/office/drawing/2014/main" id="{E79D7166-C6F5-459D-83A1-80516A589E9D}"/>
              </a:ext>
            </a:extLst>
          </p:cNvPr>
          <p:cNvSpPr/>
          <p:nvPr/>
        </p:nvSpPr>
        <p:spPr>
          <a:xfrm>
            <a:off x="1277480" y="5029755"/>
            <a:ext cx="6923056" cy="1309540"/>
          </a:xfrm>
          <a:prstGeom prst="rect">
            <a:avLst/>
          </a:prstGeom>
          <a:solidFill>
            <a:srgbClr val="0073CD"/>
          </a:solidFill>
          <a:ln w="38100" cap="rnd" cmpd="sng" algn="ctr">
            <a:noFill/>
            <a:prstDash val="solid"/>
            <a:round/>
            <a:headEnd type="none" w="med" len="med"/>
            <a:tailEnd type="none" w="med" len="med"/>
          </a:ln>
          <a:effectLst/>
          <a:extLst>
            <a:ext uri="{91240B29-F687-4F45-9708-019B960494DF}">
              <a14:hiddenLine xmlns:a14="http://schemas.microsoft.com/office/drawing/2010/main" w="38100" cap="rnd" cmpd="sng" algn="ctr">
                <a:solidFill>
                  <a:srgbClr val="197A56"/>
                </a:solidFill>
                <a:prstDash val="solid"/>
                <a:round/>
                <a:headEnd type="none" w="med" len="med"/>
                <a:tailEnd type="none" w="med" len="med"/>
              </a14:hiddenLine>
            </a:ext>
          </a:extLst>
        </p:spPr>
        <p:txBody>
          <a:bodyPr rot="0" spcFirstLastPara="0" vertOverflow="overflow" horzOverflow="overflow" vert="horz" wrap="square" lIns="82296" tIns="41148" rIns="82296" bIns="41148" numCol="1" spcCol="0" rtlCol="0" fromWordArt="0" anchor="t" anchorCtr="0" forceAA="0" compatLnSpc="1">
            <a:prstTxWarp prst="textNoShape">
              <a:avLst/>
            </a:prstTxWarp>
            <a:noAutofit/>
          </a:bodyPr>
          <a:lstStyle/>
          <a:p>
            <a:pPr marL="822939"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solidFill>
                <a:srgbClr val="575757"/>
              </a:solidFill>
              <a:effectLst/>
              <a:uLnTx/>
              <a:uFillTx/>
              <a:latin typeface="Arial"/>
              <a:ea typeface="+mn-ea"/>
              <a:cs typeface="Arial"/>
            </a:endParaRPr>
          </a:p>
        </p:txBody>
      </p:sp>
      <p:sp>
        <p:nvSpPr>
          <p:cNvPr id="133" name="Rectangle 132">
            <a:extLst>
              <a:ext uri="{FF2B5EF4-FFF2-40B4-BE49-F238E27FC236}">
                <a16:creationId xmlns:a16="http://schemas.microsoft.com/office/drawing/2014/main" id="{E8AF4A44-F37F-461E-96E8-4A4CBC739718}"/>
              </a:ext>
            </a:extLst>
          </p:cNvPr>
          <p:cNvSpPr/>
          <p:nvPr/>
        </p:nvSpPr>
        <p:spPr>
          <a:xfrm>
            <a:off x="2456549" y="5198494"/>
            <a:ext cx="1111039" cy="1088941"/>
          </a:xfrm>
          <a:prstGeom prst="rect">
            <a:avLst/>
          </a:prstGeom>
          <a:noFill/>
          <a:ln w="9525" cap="rnd" cmpd="sng" algn="ctr">
            <a:solidFill>
              <a:schemeClr val="bg1"/>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a:ln>
                  <a:noFill/>
                </a:ln>
                <a:solidFill>
                  <a:prstClr val="white"/>
                </a:solidFill>
                <a:effectLst/>
                <a:uLnTx/>
                <a:uFillTx/>
                <a:latin typeface="Arial"/>
                <a:ea typeface="+mn-ea"/>
                <a:cs typeface="Arial"/>
              </a:rPr>
              <a:t>GridCompute</a:t>
            </a:r>
          </a:p>
        </p:txBody>
      </p:sp>
      <p:sp>
        <p:nvSpPr>
          <p:cNvPr id="12" name="Rectangle 11">
            <a:extLst>
              <a:ext uri="{FF2B5EF4-FFF2-40B4-BE49-F238E27FC236}">
                <a16:creationId xmlns:a16="http://schemas.microsoft.com/office/drawing/2014/main" id="{2B5D24DD-10E8-47F9-850A-8F4BD2DB6223}"/>
              </a:ext>
            </a:extLst>
          </p:cNvPr>
          <p:cNvSpPr/>
          <p:nvPr/>
        </p:nvSpPr>
        <p:spPr>
          <a:xfrm>
            <a:off x="1277480" y="2661341"/>
            <a:ext cx="6923056" cy="1370732"/>
          </a:xfrm>
          <a:prstGeom prst="rect">
            <a:avLst/>
          </a:prstGeom>
          <a:solidFill>
            <a:srgbClr val="6B80FF"/>
          </a:solidFill>
          <a:ln w="38100" cap="rnd" cmpd="sng" algn="ctr">
            <a:noFill/>
            <a:prstDash val="solid"/>
            <a:round/>
            <a:headEnd type="none" w="med" len="med"/>
            <a:tailEnd type="none" w="med" len="med"/>
          </a:ln>
          <a:effectLst/>
          <a:extLst>
            <a:ext uri="{91240B29-F687-4F45-9708-019B960494DF}">
              <a14:hiddenLine xmlns:a14="http://schemas.microsoft.com/office/drawing/2010/main" w="38100" cap="rnd" cmpd="sng" algn="ctr">
                <a:solidFill>
                  <a:srgbClr val="29BA74"/>
                </a:solidFill>
                <a:prstDash val="solid"/>
                <a:round/>
                <a:headEnd type="none" w="med" len="med"/>
                <a:tailEnd type="none" w="med" len="med"/>
              </a14:hiddenLine>
            </a:ext>
          </a:extLst>
        </p:spPr>
        <p:txBody>
          <a:bodyPr rot="0" spcFirstLastPara="0" vertOverflow="overflow" horzOverflow="overflow" vert="horz" wrap="square" lIns="82296" tIns="41148" rIns="82296" bIns="41148"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prstClr val="white"/>
              </a:solidFill>
              <a:effectLst/>
              <a:uLnTx/>
              <a:uFillTx/>
              <a:latin typeface="Arial"/>
              <a:ea typeface="+mn-ea"/>
              <a:cs typeface="Arial"/>
            </a:endParaRPr>
          </a:p>
        </p:txBody>
      </p:sp>
      <p:sp>
        <p:nvSpPr>
          <p:cNvPr id="186" name="Rectangle 185">
            <a:extLst>
              <a:ext uri="{FF2B5EF4-FFF2-40B4-BE49-F238E27FC236}">
                <a16:creationId xmlns:a16="http://schemas.microsoft.com/office/drawing/2014/main" id="{DACF936C-2EEE-4951-A2D9-929C3F5913EE}"/>
              </a:ext>
            </a:extLst>
          </p:cNvPr>
          <p:cNvSpPr/>
          <p:nvPr/>
        </p:nvSpPr>
        <p:spPr>
          <a:xfrm>
            <a:off x="6830567" y="2797907"/>
            <a:ext cx="1341220" cy="1097599"/>
          </a:xfrm>
          <a:prstGeom prst="rect">
            <a:avLst/>
          </a:prstGeom>
          <a:noFill/>
          <a:ln w="9525" cap="rnd" cmpd="sng" algn="ctr">
            <a:solidFill>
              <a:schemeClr val="bg1"/>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a:ln>
                  <a:noFill/>
                </a:ln>
                <a:solidFill>
                  <a:prstClr val="white"/>
                </a:solidFill>
                <a:effectLst/>
                <a:uLnTx/>
                <a:uFillTx/>
                <a:latin typeface="Arial"/>
                <a:ea typeface="+mn-ea"/>
                <a:cs typeface="Arial"/>
              </a:rPr>
              <a:t>GridDataMarket</a:t>
            </a:r>
          </a:p>
        </p:txBody>
      </p:sp>
      <p:sp>
        <p:nvSpPr>
          <p:cNvPr id="187" name="Rectangle 186">
            <a:extLst>
              <a:ext uri="{FF2B5EF4-FFF2-40B4-BE49-F238E27FC236}">
                <a16:creationId xmlns:a16="http://schemas.microsoft.com/office/drawing/2014/main" id="{AAD3E5E8-4704-4ACA-B505-85F72A0C6346}"/>
              </a:ext>
            </a:extLst>
          </p:cNvPr>
          <p:cNvSpPr/>
          <p:nvPr/>
        </p:nvSpPr>
        <p:spPr>
          <a:xfrm>
            <a:off x="4068399" y="2797908"/>
            <a:ext cx="1341220" cy="1088941"/>
          </a:xfrm>
          <a:prstGeom prst="rect">
            <a:avLst/>
          </a:prstGeom>
          <a:noFill/>
          <a:ln w="9525" cap="rnd" cmpd="sng" algn="ctr">
            <a:solidFill>
              <a:schemeClr val="bg1"/>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a:ln>
                  <a:noFill/>
                </a:ln>
                <a:solidFill>
                  <a:prstClr val="white"/>
                </a:solidFill>
                <a:effectLst/>
                <a:uLnTx/>
                <a:uFillTx/>
                <a:latin typeface="Arial"/>
                <a:ea typeface="+mn-ea"/>
                <a:cs typeface="Arial"/>
              </a:rPr>
              <a:t>GridDataManage</a:t>
            </a:r>
          </a:p>
        </p:txBody>
      </p:sp>
      <p:sp>
        <p:nvSpPr>
          <p:cNvPr id="255" name="Rectangle 254">
            <a:extLst>
              <a:ext uri="{FF2B5EF4-FFF2-40B4-BE49-F238E27FC236}">
                <a16:creationId xmlns:a16="http://schemas.microsoft.com/office/drawing/2014/main" id="{6C26D3D6-0128-42A1-AF2D-92677348D8B1}"/>
              </a:ext>
            </a:extLst>
          </p:cNvPr>
          <p:cNvSpPr/>
          <p:nvPr/>
        </p:nvSpPr>
        <p:spPr>
          <a:xfrm>
            <a:off x="2687315" y="2797907"/>
            <a:ext cx="1341220" cy="1097599"/>
          </a:xfrm>
          <a:prstGeom prst="rect">
            <a:avLst/>
          </a:prstGeom>
          <a:noFill/>
          <a:ln w="9525" cap="rnd" cmpd="sng" algn="ctr">
            <a:solidFill>
              <a:schemeClr val="bg1"/>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a:ln>
                  <a:noFill/>
                </a:ln>
                <a:solidFill>
                  <a:prstClr val="white"/>
                </a:solidFill>
                <a:effectLst/>
                <a:uLnTx/>
                <a:uFillTx/>
                <a:latin typeface="Arial"/>
                <a:ea typeface="+mn-ea"/>
                <a:cs typeface="Arial"/>
              </a:rPr>
              <a:t>GridDataAssets</a:t>
            </a:r>
          </a:p>
        </p:txBody>
      </p:sp>
      <p:sp>
        <p:nvSpPr>
          <p:cNvPr id="257" name="Rectangle 256">
            <a:extLst>
              <a:ext uri="{FF2B5EF4-FFF2-40B4-BE49-F238E27FC236}">
                <a16:creationId xmlns:a16="http://schemas.microsoft.com/office/drawing/2014/main" id="{6C26D3D6-0128-42A1-AF2D-92677348D8B1}"/>
              </a:ext>
            </a:extLst>
          </p:cNvPr>
          <p:cNvSpPr/>
          <p:nvPr/>
        </p:nvSpPr>
        <p:spPr>
          <a:xfrm>
            <a:off x="5449483" y="2797907"/>
            <a:ext cx="1341220" cy="1097599"/>
          </a:xfrm>
          <a:prstGeom prst="rect">
            <a:avLst/>
          </a:prstGeom>
          <a:noFill/>
          <a:ln w="9525" cap="rnd" cmpd="sng" algn="ctr">
            <a:solidFill>
              <a:schemeClr val="bg1"/>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a:ln>
                  <a:noFill/>
                </a:ln>
                <a:solidFill>
                  <a:prstClr val="white"/>
                </a:solidFill>
                <a:effectLst/>
                <a:uLnTx/>
                <a:uFillTx/>
                <a:latin typeface="Arial"/>
                <a:ea typeface="+mn-ea"/>
                <a:cs typeface="Arial"/>
              </a:rPr>
              <a:t>GridDataOps</a:t>
            </a:r>
          </a:p>
        </p:txBody>
      </p:sp>
      <p:sp>
        <p:nvSpPr>
          <p:cNvPr id="185" name="Rectangle 184">
            <a:extLst>
              <a:ext uri="{FF2B5EF4-FFF2-40B4-BE49-F238E27FC236}">
                <a16:creationId xmlns:a16="http://schemas.microsoft.com/office/drawing/2014/main" id="{6C26D3D6-0128-42A1-AF2D-92677348D8B1}"/>
              </a:ext>
            </a:extLst>
          </p:cNvPr>
          <p:cNvSpPr/>
          <p:nvPr/>
        </p:nvSpPr>
        <p:spPr>
          <a:xfrm>
            <a:off x="1306231" y="2797907"/>
            <a:ext cx="1341220" cy="1097599"/>
          </a:xfrm>
          <a:prstGeom prst="rect">
            <a:avLst/>
          </a:prstGeom>
          <a:noFill/>
          <a:ln w="9525" cap="rnd" cmpd="sng" algn="ctr">
            <a:solidFill>
              <a:schemeClr val="bg1"/>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a:ln>
                  <a:noFill/>
                </a:ln>
                <a:solidFill>
                  <a:prstClr val="white"/>
                </a:solidFill>
                <a:effectLst/>
                <a:uLnTx/>
                <a:uFillTx/>
                <a:latin typeface="Arial"/>
                <a:ea typeface="+mn-ea"/>
                <a:cs typeface="Arial"/>
              </a:rPr>
              <a:t>GridInsights</a:t>
            </a:r>
          </a:p>
        </p:txBody>
      </p:sp>
      <p:sp>
        <p:nvSpPr>
          <p:cNvPr id="259" name="Rectangle 258">
            <a:extLst>
              <a:ext uri="{FF2B5EF4-FFF2-40B4-BE49-F238E27FC236}">
                <a16:creationId xmlns:a16="http://schemas.microsoft.com/office/drawing/2014/main" id="{D3E016E6-A1AA-4809-A733-3DC5125A8A1F}"/>
              </a:ext>
            </a:extLst>
          </p:cNvPr>
          <p:cNvSpPr/>
          <p:nvPr/>
        </p:nvSpPr>
        <p:spPr>
          <a:xfrm>
            <a:off x="1357112" y="2998315"/>
            <a:ext cx="599797" cy="250008"/>
          </a:xfrm>
          <a:prstGeom prst="rect">
            <a:avLst/>
          </a:prstGeom>
          <a:solidFill>
            <a:srgbClr val="9BA9FF"/>
          </a:solidFill>
          <a:ln w="9525" cap="rnd" cmpd="sng" algn="ctr">
            <a:noFill/>
            <a:prstDash val="solid"/>
            <a:round/>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a:ln>
                  <a:noFill/>
                </a:ln>
                <a:solidFill>
                  <a:srgbClr val="FFFFFF"/>
                </a:solidFill>
                <a:effectLst/>
                <a:uLnTx/>
                <a:uFillTx/>
                <a:latin typeface="Arial"/>
                <a:ea typeface="+mn-ea"/>
                <a:cs typeface="Arial"/>
              </a:rPr>
              <a:t>Analytic Sandbox</a:t>
            </a:r>
          </a:p>
        </p:txBody>
      </p:sp>
      <p:sp>
        <p:nvSpPr>
          <p:cNvPr id="261" name="Rectangle 260">
            <a:extLst>
              <a:ext uri="{FF2B5EF4-FFF2-40B4-BE49-F238E27FC236}">
                <a16:creationId xmlns:a16="http://schemas.microsoft.com/office/drawing/2014/main" id="{D3E016E6-A1AA-4809-A733-3DC5125A8A1F}"/>
              </a:ext>
            </a:extLst>
          </p:cNvPr>
          <p:cNvSpPr/>
          <p:nvPr/>
        </p:nvSpPr>
        <p:spPr>
          <a:xfrm>
            <a:off x="1996774" y="2998315"/>
            <a:ext cx="599797" cy="250008"/>
          </a:xfrm>
          <a:prstGeom prst="rect">
            <a:avLst/>
          </a:prstGeom>
          <a:solidFill>
            <a:srgbClr val="9BA9FF"/>
          </a:solidFill>
          <a:ln w="9525" cap="rnd" cmpd="sng" algn="ctr">
            <a:noFill/>
            <a:prstDash val="solid"/>
            <a:round/>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a:ln>
                  <a:noFill/>
                </a:ln>
                <a:solidFill>
                  <a:srgbClr val="FFFFFF"/>
                </a:solidFill>
                <a:effectLst/>
                <a:uLnTx/>
                <a:uFillTx/>
                <a:latin typeface="Arial"/>
                <a:ea typeface="+mn-ea"/>
                <a:cs typeface="Arial"/>
              </a:rPr>
              <a:t>AI/ML model libraries</a:t>
            </a:r>
          </a:p>
        </p:txBody>
      </p:sp>
      <p:sp>
        <p:nvSpPr>
          <p:cNvPr id="262" name="Rectangle 261">
            <a:extLst>
              <a:ext uri="{FF2B5EF4-FFF2-40B4-BE49-F238E27FC236}">
                <a16:creationId xmlns:a16="http://schemas.microsoft.com/office/drawing/2014/main" id="{D3E016E6-A1AA-4809-A733-3DC5125A8A1F}"/>
              </a:ext>
            </a:extLst>
          </p:cNvPr>
          <p:cNvSpPr/>
          <p:nvPr/>
        </p:nvSpPr>
        <p:spPr>
          <a:xfrm>
            <a:off x="1357112" y="3294043"/>
            <a:ext cx="599797" cy="250008"/>
          </a:xfrm>
          <a:prstGeom prst="rect">
            <a:avLst/>
          </a:prstGeom>
          <a:solidFill>
            <a:srgbClr val="9BA9FF"/>
          </a:solidFill>
          <a:ln w="9525" cap="rnd" cmpd="sng" algn="ctr">
            <a:noFill/>
            <a:prstDash val="solid"/>
            <a:round/>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a:ln>
                  <a:noFill/>
                </a:ln>
                <a:solidFill>
                  <a:srgbClr val="FFFFFF"/>
                </a:solidFill>
                <a:effectLst/>
                <a:uLnTx/>
                <a:uFillTx/>
                <a:latin typeface="Arial"/>
                <a:ea typeface="+mn-ea"/>
                <a:cs typeface="Arial"/>
              </a:rPr>
              <a:t>DS/DE Workbench</a:t>
            </a:r>
          </a:p>
        </p:txBody>
      </p:sp>
      <p:sp>
        <p:nvSpPr>
          <p:cNvPr id="263" name="Rectangle 262">
            <a:extLst>
              <a:ext uri="{FF2B5EF4-FFF2-40B4-BE49-F238E27FC236}">
                <a16:creationId xmlns:a16="http://schemas.microsoft.com/office/drawing/2014/main" id="{D3E016E6-A1AA-4809-A733-3DC5125A8A1F}"/>
              </a:ext>
            </a:extLst>
          </p:cNvPr>
          <p:cNvSpPr/>
          <p:nvPr/>
        </p:nvSpPr>
        <p:spPr>
          <a:xfrm>
            <a:off x="1996774" y="3294043"/>
            <a:ext cx="599797" cy="250008"/>
          </a:xfrm>
          <a:prstGeom prst="rect">
            <a:avLst/>
          </a:prstGeom>
          <a:solidFill>
            <a:srgbClr val="9BA9FF"/>
          </a:solidFill>
          <a:ln w="9525" cap="rnd" cmpd="sng" algn="ctr">
            <a:noFill/>
            <a:prstDash val="solid"/>
            <a:round/>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a:ln>
                  <a:noFill/>
                </a:ln>
                <a:solidFill>
                  <a:srgbClr val="FFFFFF"/>
                </a:solidFill>
                <a:effectLst/>
                <a:uLnTx/>
                <a:uFillTx/>
                <a:latin typeface="Arial"/>
                <a:ea typeface="+mn-ea"/>
                <a:cs typeface="Arial"/>
              </a:rPr>
              <a:t>Self-service data prep</a:t>
            </a:r>
          </a:p>
        </p:txBody>
      </p:sp>
      <p:sp>
        <p:nvSpPr>
          <p:cNvPr id="264" name="Rectangle 263">
            <a:extLst>
              <a:ext uri="{FF2B5EF4-FFF2-40B4-BE49-F238E27FC236}">
                <a16:creationId xmlns:a16="http://schemas.microsoft.com/office/drawing/2014/main" id="{D3E016E6-A1AA-4809-A733-3DC5125A8A1F}"/>
              </a:ext>
            </a:extLst>
          </p:cNvPr>
          <p:cNvSpPr/>
          <p:nvPr/>
        </p:nvSpPr>
        <p:spPr>
          <a:xfrm>
            <a:off x="1357112" y="3589772"/>
            <a:ext cx="599797" cy="250008"/>
          </a:xfrm>
          <a:prstGeom prst="rect">
            <a:avLst/>
          </a:prstGeom>
          <a:solidFill>
            <a:srgbClr val="9BA9FF"/>
          </a:solidFill>
          <a:ln w="9525" cap="rnd" cmpd="sng" algn="ctr">
            <a:noFill/>
            <a:prstDash val="solid"/>
            <a:round/>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a:ln>
                  <a:noFill/>
                </a:ln>
                <a:solidFill>
                  <a:srgbClr val="FFFFFF"/>
                </a:solidFill>
                <a:effectLst/>
                <a:uLnTx/>
                <a:uFillTx/>
                <a:latin typeface="Arial"/>
                <a:ea typeface="+mn-ea"/>
                <a:cs typeface="Arial"/>
              </a:rPr>
              <a:t>Business Intelligence</a:t>
            </a:r>
          </a:p>
        </p:txBody>
      </p:sp>
      <p:sp>
        <p:nvSpPr>
          <p:cNvPr id="265" name="Rectangle 264">
            <a:extLst>
              <a:ext uri="{FF2B5EF4-FFF2-40B4-BE49-F238E27FC236}">
                <a16:creationId xmlns:a16="http://schemas.microsoft.com/office/drawing/2014/main" id="{D3E016E6-A1AA-4809-A733-3DC5125A8A1F}"/>
              </a:ext>
            </a:extLst>
          </p:cNvPr>
          <p:cNvSpPr/>
          <p:nvPr/>
        </p:nvSpPr>
        <p:spPr>
          <a:xfrm>
            <a:off x="1996774" y="3589772"/>
            <a:ext cx="599797" cy="250008"/>
          </a:xfrm>
          <a:prstGeom prst="rect">
            <a:avLst/>
          </a:prstGeom>
          <a:solidFill>
            <a:srgbClr val="9BA9FF"/>
          </a:solidFill>
          <a:ln w="9525" cap="rnd" cmpd="sng" algn="ctr">
            <a:noFill/>
            <a:prstDash val="solid"/>
            <a:round/>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a:ln>
                  <a:noFill/>
                </a:ln>
                <a:solidFill>
                  <a:srgbClr val="FFFFFF"/>
                </a:solidFill>
                <a:effectLst/>
                <a:uLnTx/>
                <a:uFillTx/>
                <a:latin typeface="Arial"/>
                <a:ea typeface="+mn-ea"/>
                <a:cs typeface="Arial"/>
              </a:rPr>
              <a:t>AI/MLToolkits</a:t>
            </a:r>
          </a:p>
        </p:txBody>
      </p:sp>
      <p:sp>
        <p:nvSpPr>
          <p:cNvPr id="274" name="Rectangle 273">
            <a:extLst>
              <a:ext uri="{FF2B5EF4-FFF2-40B4-BE49-F238E27FC236}">
                <a16:creationId xmlns:a16="http://schemas.microsoft.com/office/drawing/2014/main" id="{D3E016E6-A1AA-4809-A733-3DC5125A8A1F}"/>
              </a:ext>
            </a:extLst>
          </p:cNvPr>
          <p:cNvSpPr/>
          <p:nvPr/>
        </p:nvSpPr>
        <p:spPr>
          <a:xfrm>
            <a:off x="2738196" y="2998315"/>
            <a:ext cx="599797" cy="397872"/>
          </a:xfrm>
          <a:prstGeom prst="rect">
            <a:avLst/>
          </a:prstGeom>
          <a:solidFill>
            <a:srgbClr val="9BA9FF"/>
          </a:solidFill>
          <a:ln w="9525" cap="rnd" cmpd="sng" algn="ctr">
            <a:noFill/>
            <a:prstDash val="solid"/>
            <a:round/>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a:ln>
                  <a:noFill/>
                </a:ln>
                <a:solidFill>
                  <a:srgbClr val="FFFFFF"/>
                </a:solidFill>
                <a:effectLst/>
                <a:uLnTx/>
                <a:uFillTx/>
                <a:latin typeface="Arial"/>
                <a:ea typeface="+mn-ea"/>
                <a:cs typeface="Arial"/>
              </a:rPr>
              <a:t>Data Models</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a:ln>
                  <a:noFill/>
                </a:ln>
                <a:solidFill>
                  <a:srgbClr val="FFFFFF"/>
                </a:solidFill>
                <a:effectLst/>
                <a:uLnTx/>
                <a:uFillTx/>
                <a:latin typeface="Arial"/>
                <a:ea typeface="+mn-ea"/>
                <a:cs typeface="Arial"/>
              </a:rPr>
              <a:t>Schemas</a:t>
            </a:r>
          </a:p>
        </p:txBody>
      </p:sp>
      <p:sp>
        <p:nvSpPr>
          <p:cNvPr id="275" name="Rectangle 274">
            <a:extLst>
              <a:ext uri="{FF2B5EF4-FFF2-40B4-BE49-F238E27FC236}">
                <a16:creationId xmlns:a16="http://schemas.microsoft.com/office/drawing/2014/main" id="{D3E016E6-A1AA-4809-A733-3DC5125A8A1F}"/>
              </a:ext>
            </a:extLst>
          </p:cNvPr>
          <p:cNvSpPr/>
          <p:nvPr/>
        </p:nvSpPr>
        <p:spPr>
          <a:xfrm>
            <a:off x="3377856" y="2998315"/>
            <a:ext cx="599797" cy="841464"/>
          </a:xfrm>
          <a:prstGeom prst="rect">
            <a:avLst/>
          </a:prstGeom>
          <a:solidFill>
            <a:srgbClr val="9BA9FF"/>
          </a:solidFill>
          <a:ln w="9525" cap="rnd" cmpd="sng" algn="ctr">
            <a:noFill/>
            <a:prstDash val="solid"/>
            <a:round/>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a:ln>
                  <a:noFill/>
                </a:ln>
                <a:solidFill>
                  <a:srgbClr val="FFFFFF"/>
                </a:solidFill>
                <a:effectLst/>
                <a:uLnTx/>
                <a:uFillTx/>
                <a:latin typeface="Arial"/>
                <a:ea typeface="+mn-ea"/>
                <a:cs typeface="Arial"/>
              </a:rPr>
              <a:t>Domain Data Products</a:t>
            </a:r>
          </a:p>
        </p:txBody>
      </p:sp>
      <p:sp>
        <p:nvSpPr>
          <p:cNvPr id="276" name="Rectangle 275">
            <a:extLst>
              <a:ext uri="{FF2B5EF4-FFF2-40B4-BE49-F238E27FC236}">
                <a16:creationId xmlns:a16="http://schemas.microsoft.com/office/drawing/2014/main" id="{D3E016E6-A1AA-4809-A733-3DC5125A8A1F}"/>
              </a:ext>
            </a:extLst>
          </p:cNvPr>
          <p:cNvSpPr/>
          <p:nvPr/>
        </p:nvSpPr>
        <p:spPr>
          <a:xfrm>
            <a:off x="2738196" y="3441907"/>
            <a:ext cx="599797" cy="397872"/>
          </a:xfrm>
          <a:prstGeom prst="rect">
            <a:avLst/>
          </a:prstGeom>
          <a:solidFill>
            <a:srgbClr val="9BA9FF"/>
          </a:solidFill>
          <a:ln w="9525" cap="rnd" cmpd="sng" algn="ctr">
            <a:noFill/>
            <a:prstDash val="solid"/>
            <a:round/>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a:ln>
                  <a:noFill/>
                </a:ln>
                <a:solidFill>
                  <a:srgbClr val="FFFFFF"/>
                </a:solidFill>
                <a:effectLst/>
                <a:uLnTx/>
                <a:uFillTx/>
                <a:latin typeface="Arial"/>
                <a:ea typeface="+mn-ea"/>
                <a:cs typeface="Arial"/>
              </a:rPr>
              <a:t>Transformation Pipelines</a:t>
            </a:r>
          </a:p>
        </p:txBody>
      </p:sp>
      <p:sp>
        <p:nvSpPr>
          <p:cNvPr id="303" name="Rectangle 302">
            <a:extLst>
              <a:ext uri="{FF2B5EF4-FFF2-40B4-BE49-F238E27FC236}">
                <a16:creationId xmlns:a16="http://schemas.microsoft.com/office/drawing/2014/main" id="{D3E016E6-A1AA-4809-A733-3DC5125A8A1F}"/>
              </a:ext>
            </a:extLst>
          </p:cNvPr>
          <p:cNvSpPr/>
          <p:nvPr/>
        </p:nvSpPr>
        <p:spPr>
          <a:xfrm>
            <a:off x="4758942" y="3220111"/>
            <a:ext cx="599797" cy="176076"/>
          </a:xfrm>
          <a:prstGeom prst="rect">
            <a:avLst/>
          </a:prstGeom>
          <a:solidFill>
            <a:srgbClr val="9BA9FF"/>
          </a:solidFill>
          <a:ln w="9525" cap="rnd" cmpd="sng" algn="ctr">
            <a:noFill/>
            <a:prstDash val="solid"/>
            <a:round/>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a:ln>
                  <a:noFill/>
                </a:ln>
                <a:solidFill>
                  <a:srgbClr val="FFFFFF"/>
                </a:solidFill>
                <a:effectLst/>
                <a:uLnTx/>
                <a:uFillTx/>
                <a:latin typeface="Arial"/>
                <a:ea typeface="+mn-ea"/>
                <a:cs typeface="Arial"/>
              </a:rPr>
              <a:t>Data Quality</a:t>
            </a:r>
          </a:p>
        </p:txBody>
      </p:sp>
      <p:sp>
        <p:nvSpPr>
          <p:cNvPr id="305" name="Rectangle 304">
            <a:extLst>
              <a:ext uri="{FF2B5EF4-FFF2-40B4-BE49-F238E27FC236}">
                <a16:creationId xmlns:a16="http://schemas.microsoft.com/office/drawing/2014/main" id="{D3E016E6-A1AA-4809-A733-3DC5125A8A1F}"/>
              </a:ext>
            </a:extLst>
          </p:cNvPr>
          <p:cNvSpPr/>
          <p:nvPr/>
        </p:nvSpPr>
        <p:spPr>
          <a:xfrm>
            <a:off x="4758942" y="3441907"/>
            <a:ext cx="599797" cy="176076"/>
          </a:xfrm>
          <a:prstGeom prst="rect">
            <a:avLst/>
          </a:prstGeom>
          <a:solidFill>
            <a:srgbClr val="9BA9FF"/>
          </a:solidFill>
          <a:ln w="9525" cap="rnd" cmpd="sng" algn="ctr">
            <a:noFill/>
            <a:prstDash val="solid"/>
            <a:round/>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a:ln>
                  <a:noFill/>
                </a:ln>
                <a:solidFill>
                  <a:srgbClr val="FFFFFF"/>
                </a:solidFill>
                <a:effectLst/>
                <a:uLnTx/>
                <a:uFillTx/>
                <a:latin typeface="Arial"/>
                <a:ea typeface="+mn-ea"/>
                <a:cs typeface="Arial"/>
              </a:rPr>
              <a:t>Data Lineage</a:t>
            </a:r>
          </a:p>
        </p:txBody>
      </p:sp>
      <p:sp>
        <p:nvSpPr>
          <p:cNvPr id="307" name="Rectangle 306">
            <a:extLst>
              <a:ext uri="{FF2B5EF4-FFF2-40B4-BE49-F238E27FC236}">
                <a16:creationId xmlns:a16="http://schemas.microsoft.com/office/drawing/2014/main" id="{D3E016E6-A1AA-4809-A733-3DC5125A8A1F}"/>
              </a:ext>
            </a:extLst>
          </p:cNvPr>
          <p:cNvSpPr/>
          <p:nvPr/>
        </p:nvSpPr>
        <p:spPr>
          <a:xfrm>
            <a:off x="4758942" y="3663705"/>
            <a:ext cx="599797" cy="176076"/>
          </a:xfrm>
          <a:prstGeom prst="rect">
            <a:avLst/>
          </a:prstGeom>
          <a:solidFill>
            <a:srgbClr val="9BA9FF"/>
          </a:solidFill>
          <a:ln w="9525" cap="rnd" cmpd="sng" algn="ctr">
            <a:noFill/>
            <a:prstDash val="solid"/>
            <a:round/>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a:ln>
                  <a:noFill/>
                </a:ln>
                <a:solidFill>
                  <a:srgbClr val="FFFFFF"/>
                </a:solidFill>
                <a:effectLst/>
                <a:uLnTx/>
                <a:uFillTx/>
                <a:latin typeface="Arial"/>
                <a:ea typeface="+mn-ea"/>
                <a:cs typeface="Arial"/>
              </a:rPr>
              <a:t>Data Archiving</a:t>
            </a:r>
          </a:p>
        </p:txBody>
      </p:sp>
      <p:sp>
        <p:nvSpPr>
          <p:cNvPr id="308" name="Rectangle 307">
            <a:extLst>
              <a:ext uri="{FF2B5EF4-FFF2-40B4-BE49-F238E27FC236}">
                <a16:creationId xmlns:a16="http://schemas.microsoft.com/office/drawing/2014/main" id="{D3E016E6-A1AA-4809-A733-3DC5125A8A1F}"/>
              </a:ext>
            </a:extLst>
          </p:cNvPr>
          <p:cNvSpPr/>
          <p:nvPr/>
        </p:nvSpPr>
        <p:spPr>
          <a:xfrm>
            <a:off x="4758942" y="2998315"/>
            <a:ext cx="599797" cy="176076"/>
          </a:xfrm>
          <a:prstGeom prst="rect">
            <a:avLst/>
          </a:prstGeom>
          <a:solidFill>
            <a:srgbClr val="9BA9FF"/>
          </a:solidFill>
          <a:ln w="9525" cap="rnd" cmpd="sng" algn="ctr">
            <a:noFill/>
            <a:prstDash val="solid"/>
            <a:round/>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a:ln>
                  <a:noFill/>
                </a:ln>
                <a:solidFill>
                  <a:srgbClr val="FFFFFF"/>
                </a:solidFill>
                <a:effectLst/>
                <a:uLnTx/>
                <a:uFillTx/>
                <a:latin typeface="Arial"/>
                <a:ea typeface="+mn-ea"/>
                <a:cs typeface="Arial"/>
              </a:rPr>
              <a:t>Data Policies</a:t>
            </a:r>
          </a:p>
        </p:txBody>
      </p:sp>
      <p:sp>
        <p:nvSpPr>
          <p:cNvPr id="310" name="Rectangle 309">
            <a:extLst>
              <a:ext uri="{FF2B5EF4-FFF2-40B4-BE49-F238E27FC236}">
                <a16:creationId xmlns:a16="http://schemas.microsoft.com/office/drawing/2014/main" id="{D3E016E6-A1AA-4809-A733-3DC5125A8A1F}"/>
              </a:ext>
            </a:extLst>
          </p:cNvPr>
          <p:cNvSpPr/>
          <p:nvPr/>
        </p:nvSpPr>
        <p:spPr>
          <a:xfrm>
            <a:off x="4119280" y="2998315"/>
            <a:ext cx="599797" cy="250008"/>
          </a:xfrm>
          <a:prstGeom prst="rect">
            <a:avLst/>
          </a:prstGeom>
          <a:solidFill>
            <a:srgbClr val="9BA9FF"/>
          </a:solidFill>
          <a:ln w="9525" cap="rnd" cmpd="sng" algn="ctr">
            <a:noFill/>
            <a:prstDash val="solid"/>
            <a:round/>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a:ln>
                  <a:noFill/>
                </a:ln>
                <a:solidFill>
                  <a:srgbClr val="FFFFFF"/>
                </a:solidFill>
                <a:effectLst/>
                <a:uLnTx/>
                <a:uFillTx/>
                <a:latin typeface="Arial"/>
                <a:ea typeface="+mn-ea"/>
                <a:cs typeface="Arial"/>
              </a:rPr>
              <a:t>Data Compliance</a:t>
            </a:r>
          </a:p>
        </p:txBody>
      </p:sp>
      <p:sp>
        <p:nvSpPr>
          <p:cNvPr id="311" name="Rectangle 310">
            <a:extLst>
              <a:ext uri="{FF2B5EF4-FFF2-40B4-BE49-F238E27FC236}">
                <a16:creationId xmlns:a16="http://schemas.microsoft.com/office/drawing/2014/main" id="{D3E016E6-A1AA-4809-A733-3DC5125A8A1F}"/>
              </a:ext>
            </a:extLst>
          </p:cNvPr>
          <p:cNvSpPr/>
          <p:nvPr/>
        </p:nvSpPr>
        <p:spPr>
          <a:xfrm>
            <a:off x="4119280" y="3294043"/>
            <a:ext cx="599797" cy="250008"/>
          </a:xfrm>
          <a:prstGeom prst="rect">
            <a:avLst/>
          </a:prstGeom>
          <a:solidFill>
            <a:srgbClr val="9BA9FF"/>
          </a:solidFill>
          <a:ln w="9525" cap="rnd" cmpd="sng" algn="ctr">
            <a:noFill/>
            <a:prstDash val="solid"/>
            <a:round/>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a:ln>
                  <a:noFill/>
                </a:ln>
                <a:solidFill>
                  <a:srgbClr val="FFFFFF"/>
                </a:solidFill>
                <a:effectLst/>
                <a:uLnTx/>
                <a:uFillTx/>
                <a:latin typeface="Arial"/>
                <a:ea typeface="+mn-ea"/>
                <a:cs typeface="Arial"/>
              </a:rPr>
              <a:t>MDM</a:t>
            </a:r>
          </a:p>
        </p:txBody>
      </p:sp>
      <p:sp>
        <p:nvSpPr>
          <p:cNvPr id="312" name="Rectangle 311">
            <a:extLst>
              <a:ext uri="{FF2B5EF4-FFF2-40B4-BE49-F238E27FC236}">
                <a16:creationId xmlns:a16="http://schemas.microsoft.com/office/drawing/2014/main" id="{D3E016E6-A1AA-4809-A733-3DC5125A8A1F}"/>
              </a:ext>
            </a:extLst>
          </p:cNvPr>
          <p:cNvSpPr/>
          <p:nvPr/>
        </p:nvSpPr>
        <p:spPr>
          <a:xfrm>
            <a:off x="4119280" y="3589772"/>
            <a:ext cx="599797" cy="250008"/>
          </a:xfrm>
          <a:prstGeom prst="rect">
            <a:avLst/>
          </a:prstGeom>
          <a:solidFill>
            <a:srgbClr val="9BA9FF"/>
          </a:solidFill>
          <a:ln w="9525" cap="rnd" cmpd="sng" algn="ctr">
            <a:noFill/>
            <a:prstDash val="solid"/>
            <a:round/>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a:ln>
                  <a:noFill/>
                </a:ln>
                <a:solidFill>
                  <a:srgbClr val="FFFFFF"/>
                </a:solidFill>
                <a:effectLst/>
                <a:uLnTx/>
                <a:uFillTx/>
                <a:latin typeface="Arial"/>
                <a:ea typeface="+mn-ea"/>
                <a:cs typeface="Arial"/>
              </a:rPr>
              <a:t>Domain Decomposition</a:t>
            </a:r>
          </a:p>
        </p:txBody>
      </p:sp>
      <p:sp>
        <p:nvSpPr>
          <p:cNvPr id="313" name="Rectangle 312">
            <a:extLst>
              <a:ext uri="{FF2B5EF4-FFF2-40B4-BE49-F238E27FC236}">
                <a16:creationId xmlns:a16="http://schemas.microsoft.com/office/drawing/2014/main" id="{D3E016E6-A1AA-4809-A733-3DC5125A8A1F}"/>
              </a:ext>
            </a:extLst>
          </p:cNvPr>
          <p:cNvSpPr/>
          <p:nvPr/>
        </p:nvSpPr>
        <p:spPr>
          <a:xfrm>
            <a:off x="5500363" y="2998316"/>
            <a:ext cx="1239459" cy="131717"/>
          </a:xfrm>
          <a:prstGeom prst="rect">
            <a:avLst/>
          </a:prstGeom>
          <a:solidFill>
            <a:srgbClr val="9BA9FF"/>
          </a:solidFill>
          <a:ln w="9525" cap="rnd" cmpd="sng" algn="ctr">
            <a:noFill/>
            <a:prstDash val="solid"/>
            <a:round/>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a:ln>
                  <a:noFill/>
                </a:ln>
                <a:solidFill>
                  <a:srgbClr val="FFFFFF"/>
                </a:solidFill>
                <a:effectLst/>
                <a:uLnTx/>
                <a:uFillTx/>
                <a:latin typeface="Arial"/>
                <a:ea typeface="+mn-ea"/>
                <a:cs typeface="Arial"/>
              </a:rPr>
              <a:t>Data Versioning</a:t>
            </a:r>
          </a:p>
        </p:txBody>
      </p:sp>
      <p:sp>
        <p:nvSpPr>
          <p:cNvPr id="314" name="Rectangle 313">
            <a:extLst>
              <a:ext uri="{FF2B5EF4-FFF2-40B4-BE49-F238E27FC236}">
                <a16:creationId xmlns:a16="http://schemas.microsoft.com/office/drawing/2014/main" id="{D3E016E6-A1AA-4809-A733-3DC5125A8A1F}"/>
              </a:ext>
            </a:extLst>
          </p:cNvPr>
          <p:cNvSpPr/>
          <p:nvPr/>
        </p:nvSpPr>
        <p:spPr>
          <a:xfrm>
            <a:off x="5500363" y="3175754"/>
            <a:ext cx="1239459" cy="131717"/>
          </a:xfrm>
          <a:prstGeom prst="rect">
            <a:avLst/>
          </a:prstGeom>
          <a:solidFill>
            <a:srgbClr val="9BA9FF"/>
          </a:solidFill>
          <a:ln w="9525" cap="rnd" cmpd="sng" algn="ctr">
            <a:noFill/>
            <a:prstDash val="solid"/>
            <a:round/>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a:ln>
                  <a:noFill/>
                </a:ln>
                <a:solidFill>
                  <a:srgbClr val="FFFFFF"/>
                </a:solidFill>
                <a:effectLst/>
                <a:uLnTx/>
                <a:uFillTx/>
                <a:latin typeface="Arial"/>
                <a:ea typeface="+mn-ea"/>
                <a:cs typeface="Arial"/>
              </a:rPr>
              <a:t>Pipeline Automation</a:t>
            </a:r>
          </a:p>
        </p:txBody>
      </p:sp>
      <p:sp>
        <p:nvSpPr>
          <p:cNvPr id="315" name="Rectangle 314">
            <a:extLst>
              <a:ext uri="{FF2B5EF4-FFF2-40B4-BE49-F238E27FC236}">
                <a16:creationId xmlns:a16="http://schemas.microsoft.com/office/drawing/2014/main" id="{D3E016E6-A1AA-4809-A733-3DC5125A8A1F}"/>
              </a:ext>
            </a:extLst>
          </p:cNvPr>
          <p:cNvSpPr/>
          <p:nvPr/>
        </p:nvSpPr>
        <p:spPr>
          <a:xfrm>
            <a:off x="5500363" y="3353191"/>
            <a:ext cx="1239459" cy="131717"/>
          </a:xfrm>
          <a:prstGeom prst="rect">
            <a:avLst/>
          </a:prstGeom>
          <a:solidFill>
            <a:srgbClr val="9BA9FF"/>
          </a:solidFill>
          <a:ln w="9525" cap="rnd" cmpd="sng" algn="ctr">
            <a:noFill/>
            <a:prstDash val="solid"/>
            <a:round/>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a:ln>
                  <a:noFill/>
                </a:ln>
                <a:solidFill>
                  <a:srgbClr val="FFFFFF"/>
                </a:solidFill>
                <a:effectLst/>
                <a:uLnTx/>
                <a:uFillTx/>
                <a:latin typeface="Arial"/>
                <a:ea typeface="+mn-ea"/>
                <a:cs typeface="Arial"/>
              </a:rPr>
              <a:t>DQ Automation</a:t>
            </a:r>
          </a:p>
        </p:txBody>
      </p:sp>
      <p:sp>
        <p:nvSpPr>
          <p:cNvPr id="316" name="Rectangle 315">
            <a:extLst>
              <a:ext uri="{FF2B5EF4-FFF2-40B4-BE49-F238E27FC236}">
                <a16:creationId xmlns:a16="http://schemas.microsoft.com/office/drawing/2014/main" id="{D3E016E6-A1AA-4809-A733-3DC5125A8A1F}"/>
              </a:ext>
            </a:extLst>
          </p:cNvPr>
          <p:cNvSpPr/>
          <p:nvPr/>
        </p:nvSpPr>
        <p:spPr>
          <a:xfrm>
            <a:off x="5500363" y="3530628"/>
            <a:ext cx="1239459" cy="131717"/>
          </a:xfrm>
          <a:prstGeom prst="rect">
            <a:avLst/>
          </a:prstGeom>
          <a:solidFill>
            <a:srgbClr val="9BA9FF"/>
          </a:solidFill>
          <a:ln w="9525" cap="rnd" cmpd="sng" algn="ctr">
            <a:noFill/>
            <a:prstDash val="solid"/>
            <a:round/>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a:ln>
                  <a:noFill/>
                </a:ln>
                <a:solidFill>
                  <a:srgbClr val="FFFFFF"/>
                </a:solidFill>
                <a:effectLst/>
                <a:uLnTx/>
                <a:uFillTx/>
                <a:latin typeface="Arial"/>
                <a:ea typeface="+mn-ea"/>
                <a:cs typeface="Arial"/>
              </a:rPr>
              <a:t>Model Lifecycle</a:t>
            </a:r>
          </a:p>
        </p:txBody>
      </p:sp>
      <p:sp>
        <p:nvSpPr>
          <p:cNvPr id="317" name="Rectangle 316">
            <a:extLst>
              <a:ext uri="{FF2B5EF4-FFF2-40B4-BE49-F238E27FC236}">
                <a16:creationId xmlns:a16="http://schemas.microsoft.com/office/drawing/2014/main" id="{D3E016E6-A1AA-4809-A733-3DC5125A8A1F}"/>
              </a:ext>
            </a:extLst>
          </p:cNvPr>
          <p:cNvSpPr/>
          <p:nvPr/>
        </p:nvSpPr>
        <p:spPr>
          <a:xfrm>
            <a:off x="5500363" y="3708064"/>
            <a:ext cx="1239459" cy="131717"/>
          </a:xfrm>
          <a:prstGeom prst="rect">
            <a:avLst/>
          </a:prstGeom>
          <a:solidFill>
            <a:srgbClr val="9BA9FF"/>
          </a:solidFill>
          <a:ln w="9525" cap="rnd" cmpd="sng" algn="ctr">
            <a:noFill/>
            <a:prstDash val="solid"/>
            <a:round/>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a:ln>
                  <a:noFill/>
                </a:ln>
                <a:solidFill>
                  <a:srgbClr val="FFFFFF"/>
                </a:solidFill>
                <a:effectLst/>
                <a:uLnTx/>
                <a:uFillTx/>
                <a:latin typeface="Arial"/>
                <a:ea typeface="+mn-ea"/>
                <a:cs typeface="Arial"/>
              </a:rPr>
              <a:t>Data Orchestration</a:t>
            </a:r>
          </a:p>
        </p:txBody>
      </p:sp>
      <p:sp>
        <p:nvSpPr>
          <p:cNvPr id="325" name="Rectangle 324">
            <a:extLst>
              <a:ext uri="{FF2B5EF4-FFF2-40B4-BE49-F238E27FC236}">
                <a16:creationId xmlns:a16="http://schemas.microsoft.com/office/drawing/2014/main" id="{D3E016E6-A1AA-4809-A733-3DC5125A8A1F}"/>
              </a:ext>
            </a:extLst>
          </p:cNvPr>
          <p:cNvSpPr/>
          <p:nvPr/>
        </p:nvSpPr>
        <p:spPr>
          <a:xfrm>
            <a:off x="6881448" y="2998315"/>
            <a:ext cx="599797" cy="250008"/>
          </a:xfrm>
          <a:prstGeom prst="rect">
            <a:avLst/>
          </a:prstGeom>
          <a:solidFill>
            <a:srgbClr val="9BA9FF"/>
          </a:solidFill>
          <a:ln w="9525" cap="rnd" cmpd="sng" algn="ctr">
            <a:noFill/>
            <a:prstDash val="solid"/>
            <a:round/>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a:ln>
                  <a:noFill/>
                </a:ln>
                <a:solidFill>
                  <a:srgbClr val="FFFFFF"/>
                </a:solidFill>
                <a:effectLst/>
                <a:uLnTx/>
                <a:uFillTx/>
                <a:latin typeface="Arial"/>
                <a:ea typeface="+mn-ea"/>
                <a:cs typeface="Arial"/>
              </a:rPr>
              <a:t>Data Search</a:t>
            </a:r>
          </a:p>
        </p:txBody>
      </p:sp>
      <p:sp>
        <p:nvSpPr>
          <p:cNvPr id="326" name="Rectangle 325">
            <a:extLst>
              <a:ext uri="{FF2B5EF4-FFF2-40B4-BE49-F238E27FC236}">
                <a16:creationId xmlns:a16="http://schemas.microsoft.com/office/drawing/2014/main" id="{D3E016E6-A1AA-4809-A733-3DC5125A8A1F}"/>
              </a:ext>
            </a:extLst>
          </p:cNvPr>
          <p:cNvSpPr/>
          <p:nvPr/>
        </p:nvSpPr>
        <p:spPr>
          <a:xfrm>
            <a:off x="6881448" y="3294043"/>
            <a:ext cx="599797" cy="250008"/>
          </a:xfrm>
          <a:prstGeom prst="rect">
            <a:avLst/>
          </a:prstGeom>
          <a:solidFill>
            <a:srgbClr val="9BA9FF"/>
          </a:solidFill>
          <a:ln w="9525" cap="rnd" cmpd="sng" algn="ctr">
            <a:noFill/>
            <a:prstDash val="solid"/>
            <a:round/>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a:ln>
                  <a:noFill/>
                </a:ln>
                <a:solidFill>
                  <a:srgbClr val="FFFFFF"/>
                </a:solidFill>
                <a:effectLst/>
                <a:uLnTx/>
                <a:uFillTx/>
                <a:latin typeface="Arial"/>
                <a:ea typeface="+mn-ea"/>
                <a:cs typeface="Arial"/>
              </a:rPr>
              <a:t>DQ Metrics</a:t>
            </a:r>
          </a:p>
        </p:txBody>
      </p:sp>
      <p:sp>
        <p:nvSpPr>
          <p:cNvPr id="327" name="Rectangle 326">
            <a:extLst>
              <a:ext uri="{FF2B5EF4-FFF2-40B4-BE49-F238E27FC236}">
                <a16:creationId xmlns:a16="http://schemas.microsoft.com/office/drawing/2014/main" id="{D3E016E6-A1AA-4809-A733-3DC5125A8A1F}"/>
              </a:ext>
            </a:extLst>
          </p:cNvPr>
          <p:cNvSpPr/>
          <p:nvPr/>
        </p:nvSpPr>
        <p:spPr>
          <a:xfrm>
            <a:off x="6881448" y="3589772"/>
            <a:ext cx="599797" cy="250008"/>
          </a:xfrm>
          <a:prstGeom prst="rect">
            <a:avLst/>
          </a:prstGeom>
          <a:solidFill>
            <a:srgbClr val="9BA9FF"/>
          </a:solidFill>
          <a:ln w="9525" cap="rnd" cmpd="sng" algn="ctr">
            <a:noFill/>
            <a:prstDash val="solid"/>
            <a:round/>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a:ln>
                  <a:noFill/>
                </a:ln>
                <a:solidFill>
                  <a:srgbClr val="FFFFFF"/>
                </a:solidFill>
                <a:effectLst/>
                <a:uLnTx/>
                <a:uFillTx/>
                <a:latin typeface="Arial"/>
                <a:ea typeface="+mn-ea"/>
                <a:cs typeface="Arial"/>
              </a:rPr>
              <a:t>Data Access</a:t>
            </a:r>
          </a:p>
        </p:txBody>
      </p:sp>
      <p:sp>
        <p:nvSpPr>
          <p:cNvPr id="328" name="Rectangle 327">
            <a:extLst>
              <a:ext uri="{FF2B5EF4-FFF2-40B4-BE49-F238E27FC236}">
                <a16:creationId xmlns:a16="http://schemas.microsoft.com/office/drawing/2014/main" id="{D3E016E6-A1AA-4809-A733-3DC5125A8A1F}"/>
              </a:ext>
            </a:extLst>
          </p:cNvPr>
          <p:cNvSpPr/>
          <p:nvPr/>
        </p:nvSpPr>
        <p:spPr>
          <a:xfrm>
            <a:off x="7521110" y="2998315"/>
            <a:ext cx="599797" cy="250008"/>
          </a:xfrm>
          <a:prstGeom prst="rect">
            <a:avLst/>
          </a:prstGeom>
          <a:solidFill>
            <a:srgbClr val="9BA9FF"/>
          </a:solidFill>
          <a:ln w="9525" cap="rnd" cmpd="sng" algn="ctr">
            <a:noFill/>
            <a:prstDash val="solid"/>
            <a:round/>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a:ln>
                  <a:noFill/>
                </a:ln>
                <a:solidFill>
                  <a:srgbClr val="FFFFFF"/>
                </a:solidFill>
                <a:effectLst/>
                <a:uLnTx/>
                <a:uFillTx/>
                <a:latin typeface="Arial"/>
                <a:ea typeface="+mn-ea"/>
                <a:cs typeface="Arial"/>
              </a:rPr>
              <a:t>Data Classification</a:t>
            </a:r>
          </a:p>
        </p:txBody>
      </p:sp>
      <p:sp>
        <p:nvSpPr>
          <p:cNvPr id="329" name="Rectangle 328">
            <a:extLst>
              <a:ext uri="{FF2B5EF4-FFF2-40B4-BE49-F238E27FC236}">
                <a16:creationId xmlns:a16="http://schemas.microsoft.com/office/drawing/2014/main" id="{D3E016E6-A1AA-4809-A733-3DC5125A8A1F}"/>
              </a:ext>
            </a:extLst>
          </p:cNvPr>
          <p:cNvSpPr/>
          <p:nvPr/>
        </p:nvSpPr>
        <p:spPr>
          <a:xfrm>
            <a:off x="7521110" y="3294043"/>
            <a:ext cx="599797" cy="250008"/>
          </a:xfrm>
          <a:prstGeom prst="rect">
            <a:avLst/>
          </a:prstGeom>
          <a:solidFill>
            <a:srgbClr val="9BA9FF"/>
          </a:solidFill>
          <a:ln w="9525" cap="rnd" cmpd="sng" algn="ctr">
            <a:noFill/>
            <a:prstDash val="solid"/>
            <a:round/>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a:ln>
                  <a:noFill/>
                </a:ln>
                <a:solidFill>
                  <a:srgbClr val="FFFFFF"/>
                </a:solidFill>
                <a:effectLst/>
                <a:uLnTx/>
                <a:uFillTx/>
                <a:latin typeface="Arial"/>
                <a:ea typeface="+mn-ea"/>
                <a:cs typeface="Arial"/>
              </a:rPr>
              <a:t>Data Collaboration</a:t>
            </a:r>
          </a:p>
        </p:txBody>
      </p:sp>
      <p:sp>
        <p:nvSpPr>
          <p:cNvPr id="330" name="Rectangle 329">
            <a:extLst>
              <a:ext uri="{FF2B5EF4-FFF2-40B4-BE49-F238E27FC236}">
                <a16:creationId xmlns:a16="http://schemas.microsoft.com/office/drawing/2014/main" id="{D3E016E6-A1AA-4809-A733-3DC5125A8A1F}"/>
              </a:ext>
            </a:extLst>
          </p:cNvPr>
          <p:cNvSpPr/>
          <p:nvPr/>
        </p:nvSpPr>
        <p:spPr>
          <a:xfrm>
            <a:off x="7521110" y="3589772"/>
            <a:ext cx="599797" cy="250008"/>
          </a:xfrm>
          <a:prstGeom prst="rect">
            <a:avLst/>
          </a:prstGeom>
          <a:solidFill>
            <a:srgbClr val="9BA9FF"/>
          </a:solidFill>
          <a:ln w="9525" cap="rnd" cmpd="sng" algn="ctr">
            <a:noFill/>
            <a:prstDash val="solid"/>
            <a:round/>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a:ln>
                  <a:noFill/>
                </a:ln>
                <a:solidFill>
                  <a:srgbClr val="FFFFFF"/>
                </a:solidFill>
                <a:effectLst/>
                <a:uLnTx/>
                <a:uFillTx/>
                <a:latin typeface="Arial"/>
                <a:ea typeface="+mn-ea"/>
                <a:cs typeface="Arial"/>
              </a:rPr>
              <a:t>Data Sharing</a:t>
            </a:r>
          </a:p>
        </p:txBody>
      </p:sp>
      <p:sp>
        <p:nvSpPr>
          <p:cNvPr id="331" name="Rectangle 330">
            <a:extLst>
              <a:ext uri="{FF2B5EF4-FFF2-40B4-BE49-F238E27FC236}">
                <a16:creationId xmlns:a16="http://schemas.microsoft.com/office/drawing/2014/main" id="{AAD3E5E8-4704-4ACA-B505-85F72A0C6346}"/>
              </a:ext>
            </a:extLst>
          </p:cNvPr>
          <p:cNvSpPr/>
          <p:nvPr/>
        </p:nvSpPr>
        <p:spPr>
          <a:xfrm>
            <a:off x="1305645" y="5198494"/>
            <a:ext cx="1111039" cy="1088941"/>
          </a:xfrm>
          <a:prstGeom prst="rect">
            <a:avLst/>
          </a:prstGeom>
          <a:noFill/>
          <a:ln w="9525" cap="rnd" cmpd="sng" algn="ctr">
            <a:solidFill>
              <a:schemeClr val="bg1"/>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a:ln>
                  <a:noFill/>
                </a:ln>
                <a:solidFill>
                  <a:prstClr val="white"/>
                </a:solidFill>
                <a:effectLst/>
                <a:uLnTx/>
                <a:uFillTx/>
                <a:latin typeface="Arial"/>
                <a:ea typeface="+mn-ea"/>
                <a:cs typeface="Arial"/>
              </a:rPr>
              <a:t>GridStore</a:t>
            </a:r>
          </a:p>
        </p:txBody>
      </p:sp>
      <p:sp>
        <p:nvSpPr>
          <p:cNvPr id="351" name="Rectangle 350">
            <a:extLst>
              <a:ext uri="{FF2B5EF4-FFF2-40B4-BE49-F238E27FC236}">
                <a16:creationId xmlns:a16="http://schemas.microsoft.com/office/drawing/2014/main" id="{F328E6AA-E241-4064-A1DD-48E5CCA6667F}"/>
              </a:ext>
            </a:extLst>
          </p:cNvPr>
          <p:cNvSpPr/>
          <p:nvPr/>
        </p:nvSpPr>
        <p:spPr>
          <a:xfrm>
            <a:off x="1354883" y="5385935"/>
            <a:ext cx="1012559" cy="131717"/>
          </a:xfrm>
          <a:prstGeom prst="rect">
            <a:avLst/>
          </a:prstGeom>
          <a:solidFill>
            <a:srgbClr val="0996FF"/>
          </a:solidFill>
          <a:ln w="9525" cap="rnd" cmpd="sng" algn="ctr">
            <a:noFill/>
            <a:prstDash val="solid"/>
            <a:round/>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a:ln>
                  <a:noFill/>
                </a:ln>
                <a:solidFill>
                  <a:srgbClr val="FFFFFF"/>
                </a:solidFill>
                <a:effectLst/>
                <a:uLnTx/>
                <a:uFillTx/>
                <a:latin typeface="Arial"/>
                <a:ea typeface="+mn-ea"/>
                <a:cs typeface="Arial"/>
              </a:rPr>
              <a:t>Relational data store</a:t>
            </a:r>
          </a:p>
        </p:txBody>
      </p:sp>
      <p:sp>
        <p:nvSpPr>
          <p:cNvPr id="353" name="Rectangle 352">
            <a:extLst>
              <a:ext uri="{FF2B5EF4-FFF2-40B4-BE49-F238E27FC236}">
                <a16:creationId xmlns:a16="http://schemas.microsoft.com/office/drawing/2014/main" id="{F328E6AA-E241-4064-A1DD-48E5CCA6667F}"/>
              </a:ext>
            </a:extLst>
          </p:cNvPr>
          <p:cNvSpPr/>
          <p:nvPr/>
        </p:nvSpPr>
        <p:spPr>
          <a:xfrm>
            <a:off x="1354883" y="5563372"/>
            <a:ext cx="1012559" cy="131717"/>
          </a:xfrm>
          <a:prstGeom prst="rect">
            <a:avLst/>
          </a:prstGeom>
          <a:solidFill>
            <a:srgbClr val="0996FF"/>
          </a:solidFill>
          <a:ln w="9525" cap="rnd" cmpd="sng" algn="ctr">
            <a:noFill/>
            <a:prstDash val="solid"/>
            <a:round/>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a:ln>
                  <a:noFill/>
                </a:ln>
                <a:solidFill>
                  <a:srgbClr val="FFFFFF"/>
                </a:solidFill>
                <a:effectLst/>
                <a:uLnTx/>
                <a:uFillTx/>
                <a:latin typeface="Arial"/>
                <a:ea typeface="+mn-ea"/>
                <a:cs typeface="Arial"/>
              </a:rPr>
              <a:t>Unstructured data store</a:t>
            </a:r>
          </a:p>
        </p:txBody>
      </p:sp>
      <p:sp>
        <p:nvSpPr>
          <p:cNvPr id="354" name="Rectangle 353">
            <a:extLst>
              <a:ext uri="{FF2B5EF4-FFF2-40B4-BE49-F238E27FC236}">
                <a16:creationId xmlns:a16="http://schemas.microsoft.com/office/drawing/2014/main" id="{F328E6AA-E241-4064-A1DD-48E5CCA6667F}"/>
              </a:ext>
            </a:extLst>
          </p:cNvPr>
          <p:cNvSpPr/>
          <p:nvPr/>
        </p:nvSpPr>
        <p:spPr>
          <a:xfrm>
            <a:off x="1354883" y="5740808"/>
            <a:ext cx="1012559" cy="131717"/>
          </a:xfrm>
          <a:prstGeom prst="rect">
            <a:avLst/>
          </a:prstGeom>
          <a:solidFill>
            <a:srgbClr val="0996FF"/>
          </a:solidFill>
          <a:ln w="9525" cap="rnd" cmpd="sng" algn="ctr">
            <a:noFill/>
            <a:prstDash val="solid"/>
            <a:round/>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a:ln>
                  <a:noFill/>
                </a:ln>
                <a:solidFill>
                  <a:srgbClr val="FFFFFF"/>
                </a:solidFill>
                <a:effectLst/>
                <a:uLnTx/>
                <a:uFillTx/>
                <a:latin typeface="Arial"/>
                <a:ea typeface="+mn-ea"/>
                <a:cs typeface="Arial"/>
              </a:rPr>
              <a:t>noSQL data store</a:t>
            </a:r>
          </a:p>
        </p:txBody>
      </p:sp>
      <p:sp>
        <p:nvSpPr>
          <p:cNvPr id="355" name="Rectangle 354">
            <a:extLst>
              <a:ext uri="{FF2B5EF4-FFF2-40B4-BE49-F238E27FC236}">
                <a16:creationId xmlns:a16="http://schemas.microsoft.com/office/drawing/2014/main" id="{F328E6AA-E241-4064-A1DD-48E5CCA6667F}"/>
              </a:ext>
            </a:extLst>
          </p:cNvPr>
          <p:cNvSpPr/>
          <p:nvPr/>
        </p:nvSpPr>
        <p:spPr>
          <a:xfrm>
            <a:off x="1354883" y="5918244"/>
            <a:ext cx="1012559" cy="131717"/>
          </a:xfrm>
          <a:prstGeom prst="rect">
            <a:avLst/>
          </a:prstGeom>
          <a:solidFill>
            <a:srgbClr val="0996FF"/>
          </a:solidFill>
          <a:ln w="9525" cap="rnd" cmpd="sng" algn="ctr">
            <a:noFill/>
            <a:prstDash val="solid"/>
            <a:round/>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a:ln>
                  <a:noFill/>
                </a:ln>
                <a:solidFill>
                  <a:srgbClr val="FFFFFF"/>
                </a:solidFill>
                <a:effectLst/>
                <a:uLnTx/>
                <a:uFillTx/>
                <a:latin typeface="Arial"/>
                <a:ea typeface="+mn-ea"/>
                <a:cs typeface="Arial"/>
              </a:rPr>
              <a:t>MPP</a:t>
            </a:r>
          </a:p>
        </p:txBody>
      </p:sp>
      <p:sp>
        <p:nvSpPr>
          <p:cNvPr id="356" name="Rectangle 355">
            <a:extLst>
              <a:ext uri="{FF2B5EF4-FFF2-40B4-BE49-F238E27FC236}">
                <a16:creationId xmlns:a16="http://schemas.microsoft.com/office/drawing/2014/main" id="{F328E6AA-E241-4064-A1DD-48E5CCA6667F}"/>
              </a:ext>
            </a:extLst>
          </p:cNvPr>
          <p:cNvSpPr/>
          <p:nvPr/>
        </p:nvSpPr>
        <p:spPr>
          <a:xfrm>
            <a:off x="1354883" y="6095682"/>
            <a:ext cx="1012559" cy="131717"/>
          </a:xfrm>
          <a:prstGeom prst="rect">
            <a:avLst/>
          </a:prstGeom>
          <a:solidFill>
            <a:srgbClr val="0996FF"/>
          </a:solidFill>
          <a:ln w="9525" cap="rnd" cmpd="sng" algn="ctr">
            <a:noFill/>
            <a:prstDash val="solid"/>
            <a:round/>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a:ln>
                  <a:noFill/>
                </a:ln>
                <a:solidFill>
                  <a:srgbClr val="FFFFFF"/>
                </a:solidFill>
                <a:effectLst/>
                <a:uLnTx/>
                <a:uFillTx/>
                <a:latin typeface="Arial"/>
                <a:ea typeface="+mn-ea"/>
                <a:cs typeface="Arial"/>
              </a:rPr>
              <a:t>Event Pub/Sub</a:t>
            </a:r>
          </a:p>
        </p:txBody>
      </p:sp>
      <p:sp>
        <p:nvSpPr>
          <p:cNvPr id="362" name="Rectangle 361">
            <a:extLst>
              <a:ext uri="{FF2B5EF4-FFF2-40B4-BE49-F238E27FC236}">
                <a16:creationId xmlns:a16="http://schemas.microsoft.com/office/drawing/2014/main" id="{F328E6AA-E241-4064-A1DD-48E5CCA6667F}"/>
              </a:ext>
            </a:extLst>
          </p:cNvPr>
          <p:cNvSpPr/>
          <p:nvPr/>
        </p:nvSpPr>
        <p:spPr>
          <a:xfrm>
            <a:off x="2505788" y="5385935"/>
            <a:ext cx="1012557" cy="176076"/>
          </a:xfrm>
          <a:prstGeom prst="rect">
            <a:avLst/>
          </a:prstGeom>
          <a:solidFill>
            <a:srgbClr val="0996FF"/>
          </a:solidFill>
          <a:ln w="9525" cap="rnd" cmpd="sng" algn="ctr">
            <a:noFill/>
            <a:prstDash val="solid"/>
            <a:round/>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a:ln>
                  <a:noFill/>
                </a:ln>
                <a:solidFill>
                  <a:srgbClr val="FFFFFF"/>
                </a:solidFill>
                <a:effectLst/>
                <a:uLnTx/>
                <a:uFillTx/>
                <a:latin typeface="Arial"/>
                <a:ea typeface="+mn-ea"/>
                <a:cs typeface="Arial"/>
              </a:rPr>
              <a:t>Distributed Compute</a:t>
            </a:r>
          </a:p>
        </p:txBody>
      </p:sp>
      <p:sp>
        <p:nvSpPr>
          <p:cNvPr id="363" name="Rectangle 362">
            <a:extLst>
              <a:ext uri="{FF2B5EF4-FFF2-40B4-BE49-F238E27FC236}">
                <a16:creationId xmlns:a16="http://schemas.microsoft.com/office/drawing/2014/main" id="{F328E6AA-E241-4064-A1DD-48E5CCA6667F}"/>
              </a:ext>
            </a:extLst>
          </p:cNvPr>
          <p:cNvSpPr/>
          <p:nvPr/>
        </p:nvSpPr>
        <p:spPr>
          <a:xfrm>
            <a:off x="2505788" y="5607731"/>
            <a:ext cx="1012557" cy="176076"/>
          </a:xfrm>
          <a:prstGeom prst="rect">
            <a:avLst/>
          </a:prstGeom>
          <a:solidFill>
            <a:srgbClr val="0996FF"/>
          </a:solidFill>
          <a:ln w="9525" cap="rnd" cmpd="sng" algn="ctr">
            <a:noFill/>
            <a:prstDash val="solid"/>
            <a:round/>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a:ln>
                  <a:noFill/>
                </a:ln>
                <a:solidFill>
                  <a:srgbClr val="FFFFFF"/>
                </a:solidFill>
                <a:effectLst/>
                <a:uLnTx/>
                <a:uFillTx/>
                <a:latin typeface="Arial"/>
                <a:ea typeface="+mn-ea"/>
                <a:cs typeface="Arial"/>
              </a:rPr>
              <a:t>Batch Compute</a:t>
            </a:r>
          </a:p>
        </p:txBody>
      </p:sp>
      <p:sp>
        <p:nvSpPr>
          <p:cNvPr id="364" name="Rectangle 363">
            <a:extLst>
              <a:ext uri="{FF2B5EF4-FFF2-40B4-BE49-F238E27FC236}">
                <a16:creationId xmlns:a16="http://schemas.microsoft.com/office/drawing/2014/main" id="{F328E6AA-E241-4064-A1DD-48E5CCA6667F}"/>
              </a:ext>
            </a:extLst>
          </p:cNvPr>
          <p:cNvSpPr/>
          <p:nvPr/>
        </p:nvSpPr>
        <p:spPr>
          <a:xfrm>
            <a:off x="2505788" y="5829527"/>
            <a:ext cx="1012557" cy="176076"/>
          </a:xfrm>
          <a:prstGeom prst="rect">
            <a:avLst/>
          </a:prstGeom>
          <a:solidFill>
            <a:srgbClr val="0996FF"/>
          </a:solidFill>
          <a:ln w="9525" cap="rnd" cmpd="sng" algn="ctr">
            <a:noFill/>
            <a:prstDash val="solid"/>
            <a:round/>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a:ln>
                  <a:noFill/>
                </a:ln>
                <a:solidFill>
                  <a:srgbClr val="FFFFFF"/>
                </a:solidFill>
                <a:effectLst/>
                <a:uLnTx/>
                <a:uFillTx/>
                <a:latin typeface="Arial"/>
                <a:ea typeface="+mn-ea"/>
                <a:cs typeface="Arial"/>
              </a:rPr>
              <a:t>Stream Compute</a:t>
            </a:r>
          </a:p>
        </p:txBody>
      </p:sp>
      <p:sp>
        <p:nvSpPr>
          <p:cNvPr id="365" name="Rectangle 364">
            <a:extLst>
              <a:ext uri="{FF2B5EF4-FFF2-40B4-BE49-F238E27FC236}">
                <a16:creationId xmlns:a16="http://schemas.microsoft.com/office/drawing/2014/main" id="{F328E6AA-E241-4064-A1DD-48E5CCA6667F}"/>
              </a:ext>
            </a:extLst>
          </p:cNvPr>
          <p:cNvSpPr/>
          <p:nvPr/>
        </p:nvSpPr>
        <p:spPr>
          <a:xfrm>
            <a:off x="2505788" y="6051323"/>
            <a:ext cx="1012557" cy="176076"/>
          </a:xfrm>
          <a:prstGeom prst="rect">
            <a:avLst/>
          </a:prstGeom>
          <a:solidFill>
            <a:srgbClr val="0996FF"/>
          </a:solidFill>
          <a:ln w="9525" cap="rnd" cmpd="sng" algn="ctr">
            <a:noFill/>
            <a:prstDash val="solid"/>
            <a:round/>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a:ln>
                  <a:noFill/>
                </a:ln>
                <a:solidFill>
                  <a:srgbClr val="FFFFFF"/>
                </a:solidFill>
                <a:effectLst/>
                <a:uLnTx/>
                <a:uFillTx/>
                <a:latin typeface="Arial"/>
                <a:ea typeface="+mn-ea"/>
                <a:cs typeface="Arial"/>
              </a:rPr>
              <a:t>Serverless Compute</a:t>
            </a:r>
          </a:p>
        </p:txBody>
      </p:sp>
      <p:sp>
        <p:nvSpPr>
          <p:cNvPr id="381" name="Rectangle 380">
            <a:extLst>
              <a:ext uri="{FF2B5EF4-FFF2-40B4-BE49-F238E27FC236}">
                <a16:creationId xmlns:a16="http://schemas.microsoft.com/office/drawing/2014/main" id="{E8AF4A44-F37F-461E-96E8-4A4CBC739718}"/>
              </a:ext>
            </a:extLst>
          </p:cNvPr>
          <p:cNvSpPr/>
          <p:nvPr/>
        </p:nvSpPr>
        <p:spPr>
          <a:xfrm>
            <a:off x="5909258" y="5198494"/>
            <a:ext cx="1111039" cy="1088941"/>
          </a:xfrm>
          <a:prstGeom prst="rect">
            <a:avLst/>
          </a:prstGeom>
          <a:noFill/>
          <a:ln w="9525" cap="rnd" cmpd="sng" algn="ctr">
            <a:solidFill>
              <a:schemeClr val="bg1"/>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a:ln>
                  <a:noFill/>
                </a:ln>
                <a:solidFill>
                  <a:prstClr val="white"/>
                </a:solidFill>
                <a:effectLst/>
                <a:uLnTx/>
                <a:uFillTx/>
                <a:latin typeface="Arial"/>
                <a:ea typeface="+mn-ea"/>
                <a:cs typeface="Arial"/>
              </a:rPr>
              <a:t>GridDevices</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900" b="1" i="0" u="none" strike="noStrike" kern="1200" cap="none" spc="0" normalizeH="0" baseline="0" noProof="0">
              <a:ln>
                <a:noFill/>
              </a:ln>
              <a:solidFill>
                <a:prstClr val="white"/>
              </a:solidFill>
              <a:effectLst/>
              <a:uLnTx/>
              <a:uFillTx/>
              <a:latin typeface="Arial"/>
              <a:ea typeface="+mn-ea"/>
              <a:cs typeface="Arial"/>
            </a:endParaRPr>
          </a:p>
        </p:txBody>
      </p:sp>
      <p:sp>
        <p:nvSpPr>
          <p:cNvPr id="382" name="Rectangle 381">
            <a:extLst>
              <a:ext uri="{FF2B5EF4-FFF2-40B4-BE49-F238E27FC236}">
                <a16:creationId xmlns:a16="http://schemas.microsoft.com/office/drawing/2014/main" id="{F328E6AA-E241-4064-A1DD-48E5CCA6667F}"/>
              </a:ext>
            </a:extLst>
          </p:cNvPr>
          <p:cNvSpPr/>
          <p:nvPr/>
        </p:nvSpPr>
        <p:spPr>
          <a:xfrm>
            <a:off x="5958497" y="5385935"/>
            <a:ext cx="486347" cy="250008"/>
          </a:xfrm>
          <a:prstGeom prst="rect">
            <a:avLst/>
          </a:prstGeom>
          <a:solidFill>
            <a:srgbClr val="0996FF"/>
          </a:solidFill>
          <a:ln w="9525" cap="rnd" cmpd="sng" algn="ctr">
            <a:noFill/>
            <a:prstDash val="solid"/>
            <a:round/>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20" normalizeH="0" baseline="0" noProof="0">
                <a:ln>
                  <a:noFill/>
                </a:ln>
                <a:solidFill>
                  <a:srgbClr val="FFFFFF"/>
                </a:solidFill>
                <a:effectLst/>
                <a:uLnTx/>
                <a:uFillTx/>
                <a:latin typeface="Arial"/>
                <a:ea typeface="+mn-ea"/>
                <a:cs typeface="Arial"/>
              </a:rPr>
              <a:t>IoT mgmt</a:t>
            </a:r>
          </a:p>
        </p:txBody>
      </p:sp>
      <p:sp>
        <p:nvSpPr>
          <p:cNvPr id="383" name="Rectangle 382">
            <a:extLst>
              <a:ext uri="{FF2B5EF4-FFF2-40B4-BE49-F238E27FC236}">
                <a16:creationId xmlns:a16="http://schemas.microsoft.com/office/drawing/2014/main" id="{F328E6AA-E241-4064-A1DD-48E5CCA6667F}"/>
              </a:ext>
            </a:extLst>
          </p:cNvPr>
          <p:cNvSpPr/>
          <p:nvPr/>
        </p:nvSpPr>
        <p:spPr>
          <a:xfrm>
            <a:off x="6484709" y="5385935"/>
            <a:ext cx="486347" cy="250008"/>
          </a:xfrm>
          <a:prstGeom prst="rect">
            <a:avLst/>
          </a:prstGeom>
          <a:solidFill>
            <a:srgbClr val="0996FF"/>
          </a:solidFill>
          <a:ln w="9525" cap="rnd" cmpd="sng" algn="ctr">
            <a:noFill/>
            <a:prstDash val="solid"/>
            <a:round/>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a:ln>
                  <a:noFill/>
                </a:ln>
                <a:solidFill>
                  <a:srgbClr val="FFFFFF"/>
                </a:solidFill>
                <a:effectLst/>
                <a:uLnTx/>
                <a:uFillTx/>
                <a:latin typeface="Arial"/>
                <a:ea typeface="+mn-ea"/>
                <a:cs typeface="Arial"/>
              </a:rPr>
              <a:t>Fault detection</a:t>
            </a:r>
          </a:p>
        </p:txBody>
      </p:sp>
      <p:sp>
        <p:nvSpPr>
          <p:cNvPr id="384" name="Rectangle 383">
            <a:extLst>
              <a:ext uri="{FF2B5EF4-FFF2-40B4-BE49-F238E27FC236}">
                <a16:creationId xmlns:a16="http://schemas.microsoft.com/office/drawing/2014/main" id="{F328E6AA-E241-4064-A1DD-48E5CCA6667F}"/>
              </a:ext>
            </a:extLst>
          </p:cNvPr>
          <p:cNvSpPr/>
          <p:nvPr/>
        </p:nvSpPr>
        <p:spPr>
          <a:xfrm>
            <a:off x="5958497" y="5681663"/>
            <a:ext cx="486347" cy="250008"/>
          </a:xfrm>
          <a:prstGeom prst="rect">
            <a:avLst/>
          </a:prstGeom>
          <a:solidFill>
            <a:srgbClr val="0996FF"/>
          </a:solidFill>
          <a:ln w="9525" cap="rnd" cmpd="sng" algn="ctr">
            <a:noFill/>
            <a:prstDash val="solid"/>
            <a:round/>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a:ln>
                  <a:noFill/>
                </a:ln>
                <a:solidFill>
                  <a:srgbClr val="FFFFFF"/>
                </a:solidFill>
                <a:effectLst/>
                <a:uLnTx/>
                <a:uFillTx/>
                <a:latin typeface="Arial"/>
                <a:ea typeface="+mn-ea"/>
                <a:cs typeface="Arial"/>
              </a:rPr>
              <a:t>Centralized configuratio</a:t>
            </a:r>
          </a:p>
        </p:txBody>
      </p:sp>
      <p:sp>
        <p:nvSpPr>
          <p:cNvPr id="385" name="Rectangle 384">
            <a:extLst>
              <a:ext uri="{FF2B5EF4-FFF2-40B4-BE49-F238E27FC236}">
                <a16:creationId xmlns:a16="http://schemas.microsoft.com/office/drawing/2014/main" id="{F328E6AA-E241-4064-A1DD-48E5CCA6667F}"/>
              </a:ext>
            </a:extLst>
          </p:cNvPr>
          <p:cNvSpPr/>
          <p:nvPr/>
        </p:nvSpPr>
        <p:spPr>
          <a:xfrm>
            <a:off x="6484709" y="5681663"/>
            <a:ext cx="486347" cy="250008"/>
          </a:xfrm>
          <a:prstGeom prst="rect">
            <a:avLst/>
          </a:prstGeom>
          <a:solidFill>
            <a:srgbClr val="0996FF"/>
          </a:solidFill>
          <a:ln w="9525" cap="rnd" cmpd="sng" algn="ctr">
            <a:noFill/>
            <a:prstDash val="solid"/>
            <a:round/>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a:ln>
                  <a:noFill/>
                </a:ln>
                <a:solidFill>
                  <a:srgbClr val="FFFFFF"/>
                </a:solidFill>
                <a:effectLst/>
                <a:uLnTx/>
                <a:uFillTx/>
                <a:latin typeface="Arial"/>
                <a:ea typeface="+mn-ea"/>
                <a:cs typeface="Arial"/>
              </a:rPr>
              <a:t>Asset mgmt</a:t>
            </a:r>
          </a:p>
        </p:txBody>
      </p:sp>
      <p:sp>
        <p:nvSpPr>
          <p:cNvPr id="386" name="Rectangle 385">
            <a:extLst>
              <a:ext uri="{FF2B5EF4-FFF2-40B4-BE49-F238E27FC236}">
                <a16:creationId xmlns:a16="http://schemas.microsoft.com/office/drawing/2014/main" id="{F328E6AA-E241-4064-A1DD-48E5CCA6667F}"/>
              </a:ext>
            </a:extLst>
          </p:cNvPr>
          <p:cNvSpPr/>
          <p:nvPr/>
        </p:nvSpPr>
        <p:spPr>
          <a:xfrm>
            <a:off x="5958497" y="5977391"/>
            <a:ext cx="486347" cy="250008"/>
          </a:xfrm>
          <a:prstGeom prst="rect">
            <a:avLst/>
          </a:prstGeom>
          <a:solidFill>
            <a:srgbClr val="0996FF"/>
          </a:solidFill>
          <a:ln w="9525" cap="rnd" cmpd="sng" algn="ctr">
            <a:noFill/>
            <a:prstDash val="solid"/>
            <a:round/>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a:ln>
                  <a:noFill/>
                </a:ln>
                <a:solidFill>
                  <a:srgbClr val="FFFFFF"/>
                </a:solidFill>
                <a:effectLst/>
                <a:uLnTx/>
                <a:uFillTx/>
                <a:latin typeface="Arial"/>
                <a:ea typeface="+mn-ea"/>
                <a:cs typeface="Arial"/>
              </a:rPr>
              <a:t>Metering</a:t>
            </a:r>
          </a:p>
        </p:txBody>
      </p:sp>
      <p:sp>
        <p:nvSpPr>
          <p:cNvPr id="387" name="Rectangle 386">
            <a:extLst>
              <a:ext uri="{FF2B5EF4-FFF2-40B4-BE49-F238E27FC236}">
                <a16:creationId xmlns:a16="http://schemas.microsoft.com/office/drawing/2014/main" id="{F328E6AA-E241-4064-A1DD-48E5CCA6667F}"/>
              </a:ext>
            </a:extLst>
          </p:cNvPr>
          <p:cNvSpPr/>
          <p:nvPr/>
        </p:nvSpPr>
        <p:spPr>
          <a:xfrm>
            <a:off x="6484709" y="5977391"/>
            <a:ext cx="486347" cy="250008"/>
          </a:xfrm>
          <a:prstGeom prst="rect">
            <a:avLst/>
          </a:prstGeom>
          <a:solidFill>
            <a:srgbClr val="0996FF"/>
          </a:solidFill>
          <a:ln w="9525" cap="rnd" cmpd="sng" algn="ctr">
            <a:noFill/>
            <a:prstDash val="solid"/>
            <a:round/>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a:ln>
                  <a:noFill/>
                </a:ln>
                <a:solidFill>
                  <a:srgbClr val="FFFFFF"/>
                </a:solidFill>
                <a:effectLst/>
                <a:uLnTx/>
                <a:uFillTx/>
                <a:latin typeface="Arial"/>
                <a:ea typeface="+mn-ea"/>
                <a:cs typeface="Arial"/>
              </a:rPr>
              <a:t>Data collection</a:t>
            </a:r>
          </a:p>
        </p:txBody>
      </p:sp>
      <p:sp>
        <p:nvSpPr>
          <p:cNvPr id="18" name="Rectangle 17">
            <a:extLst>
              <a:ext uri="{FF2B5EF4-FFF2-40B4-BE49-F238E27FC236}">
                <a16:creationId xmlns:a16="http://schemas.microsoft.com/office/drawing/2014/main" id="{ED4AF988-2BE5-4110-BCD0-AB75F0F4204C}"/>
              </a:ext>
            </a:extLst>
          </p:cNvPr>
          <p:cNvSpPr/>
          <p:nvPr/>
        </p:nvSpPr>
        <p:spPr>
          <a:xfrm>
            <a:off x="8242853" y="1153650"/>
            <a:ext cx="1646427" cy="5187039"/>
          </a:xfrm>
          <a:prstGeom prst="rect">
            <a:avLst/>
          </a:prstGeom>
          <a:solidFill>
            <a:srgbClr val="00148C"/>
          </a:solidFill>
          <a:ln w="38100" cap="rnd" cmpd="sng" algn="ctr">
            <a:noFill/>
            <a:prstDash val="solid"/>
            <a:round/>
            <a:headEnd type="none" w="med" len="med"/>
            <a:tailEnd type="none" w="med" len="med"/>
          </a:ln>
          <a:effectLst/>
          <a:extLst>
            <a:ext uri="{91240B29-F687-4F45-9708-019B960494DF}">
              <a14:hiddenLine xmlns:a14="http://schemas.microsoft.com/office/drawing/2010/main" w="38100" cap="rnd" cmpd="sng" algn="ctr">
                <a:solidFill>
                  <a:schemeClr val="accent6">
                    <a:lumMod val="75000"/>
                  </a:schemeClr>
                </a:solidFill>
                <a:prstDash val="solid"/>
                <a:round/>
                <a:headEnd type="none" w="med" len="med"/>
                <a:tailEnd type="none" w="med" len="med"/>
              </a14:hiddenLine>
            </a:ext>
          </a:extLst>
        </p:spPr>
        <p:txBody>
          <a:bodyPr rot="0" spcFirstLastPara="0" vertOverflow="overflow" horzOverflow="overflow" vert="horz" wrap="square" lIns="82296" tIns="41148" rIns="82296" bIns="41148"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700" b="0" i="0" u="none" strike="noStrike" kern="0" cap="none" spc="0" normalizeH="0" baseline="0" noProof="0">
              <a:ln>
                <a:noFill/>
              </a:ln>
              <a:solidFill>
                <a:srgbClr val="575757"/>
              </a:solidFill>
              <a:effectLst/>
              <a:uLnTx/>
              <a:uFillTx/>
              <a:latin typeface="Arial"/>
              <a:ea typeface="+mn-ea"/>
              <a:cs typeface="Arial"/>
            </a:endParaRPr>
          </a:p>
        </p:txBody>
      </p:sp>
      <p:sp>
        <p:nvSpPr>
          <p:cNvPr id="23" name="TextBox 22">
            <a:extLst>
              <a:ext uri="{FF2B5EF4-FFF2-40B4-BE49-F238E27FC236}">
                <a16:creationId xmlns:a16="http://schemas.microsoft.com/office/drawing/2014/main" id="{1E1340EC-9B17-4899-B70B-64F3DD00D5C5}"/>
              </a:ext>
            </a:extLst>
          </p:cNvPr>
          <p:cNvSpPr txBox="1"/>
          <p:nvPr/>
        </p:nvSpPr>
        <p:spPr>
          <a:xfrm>
            <a:off x="8242852" y="918713"/>
            <a:ext cx="1646427" cy="221599"/>
          </a:xfrm>
          <a:prstGeom prst="rect">
            <a:avLst/>
          </a:prstGeom>
          <a:noFill/>
          <a:ln w="9525" cap="rnd" cmpd="sng" algn="ctr">
            <a:noFill/>
            <a:prstDash val="solid"/>
            <a:round/>
          </a:ln>
          <a:effectLst/>
          <a:extLst>
            <a:ext uri="{909E8E84-426E-40DD-AFC4-6F175D3DCCD1}">
              <a14:hiddenFill xmlns:a14="http://schemas.microsoft.com/office/drawing/2010/main">
                <a:solidFill>
                  <a:srgbClr val="29BA74"/>
                </a:solidFill>
              </a14:hiddenFill>
            </a:ext>
          </a:extLst>
        </p:spPr>
        <p:txBody>
          <a:bodyPr rot="0" spcFirstLastPara="0" vertOverflow="overflow" horzOverflow="overflow" vert="horz" wrap="square" lIns="82296" tIns="41148" rIns="82296" bIns="41148" numCol="1" spcCol="0" rtlCol="0" fromWordArt="0" anchor="b" anchorCtr="0" forceAA="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a:ln>
                  <a:noFill/>
                </a:ln>
                <a:solidFill>
                  <a:srgbClr val="00148C"/>
                </a:solidFill>
                <a:effectLst/>
                <a:uLnTx/>
                <a:uFillTx/>
                <a:latin typeface="Arial"/>
                <a:ea typeface="+mn-ea"/>
                <a:cs typeface="Arial"/>
              </a:rPr>
              <a:t>5. Integration</a:t>
            </a:r>
          </a:p>
        </p:txBody>
      </p:sp>
      <p:sp>
        <p:nvSpPr>
          <p:cNvPr id="244" name="Rectangle 243">
            <a:extLst>
              <a:ext uri="{FF2B5EF4-FFF2-40B4-BE49-F238E27FC236}">
                <a16:creationId xmlns:a16="http://schemas.microsoft.com/office/drawing/2014/main" id="{8A346393-98FF-49BD-99C4-860AB2DD36D9}"/>
              </a:ext>
            </a:extLst>
          </p:cNvPr>
          <p:cNvSpPr/>
          <p:nvPr/>
        </p:nvSpPr>
        <p:spPr>
          <a:xfrm>
            <a:off x="8334321" y="1456865"/>
            <a:ext cx="1463489" cy="138283"/>
          </a:xfrm>
          <a:prstGeom prst="rect">
            <a:avLst/>
          </a:prstGeom>
          <a:solidFill>
            <a:schemeClr val="accent1">
              <a:lumMod val="75000"/>
              <a:lumOff val="25000"/>
            </a:schemeClr>
          </a:solidFill>
          <a:ln w="9525" cap="rnd" cmpd="sng" algn="ctr">
            <a:noFill/>
            <a:prstDash val="solid"/>
            <a:round/>
            <a:headEnd type="none" w="med" len="med"/>
            <a:tailEnd type="none" w="med" len="med"/>
          </a:ln>
          <a:effectLst/>
          <a:extLst>
            <a:ext uri="{91240B29-F687-4F45-9708-019B960494DF}">
              <a14:hiddenLine xmlns:a14="http://schemas.microsoft.com/office/drawing/2010/main" w="9525" cap="rnd" cmpd="sng" algn="ctr">
                <a:solidFill>
                  <a:schemeClr val="accent1"/>
                </a:solidFill>
                <a:prstDash val="solid"/>
                <a:round/>
                <a:headEnd type="none" w="med" len="med"/>
                <a:tailEnd type="none" w="med" len="med"/>
              </a14:hiddenLine>
            </a:ext>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a:ln>
                  <a:noFill/>
                </a:ln>
                <a:solidFill>
                  <a:srgbClr val="FFFFFF"/>
                </a:solidFill>
                <a:effectLst/>
                <a:uLnTx/>
                <a:uFillTx/>
                <a:latin typeface="Arial"/>
                <a:ea typeface="+mn-ea"/>
                <a:cs typeface="Arial"/>
              </a:rPr>
              <a:t>Gateway</a:t>
            </a:r>
          </a:p>
        </p:txBody>
      </p:sp>
      <p:sp>
        <p:nvSpPr>
          <p:cNvPr id="401" name="Rectangle 400">
            <a:extLst>
              <a:ext uri="{FF2B5EF4-FFF2-40B4-BE49-F238E27FC236}">
                <a16:creationId xmlns:a16="http://schemas.microsoft.com/office/drawing/2014/main" id="{FA53CF2A-FD49-4316-A210-BDEAA7F21E43}"/>
              </a:ext>
            </a:extLst>
          </p:cNvPr>
          <p:cNvSpPr/>
          <p:nvPr/>
        </p:nvSpPr>
        <p:spPr>
          <a:xfrm>
            <a:off x="8282817" y="1226325"/>
            <a:ext cx="1566497" cy="927279"/>
          </a:xfrm>
          <a:prstGeom prst="rect">
            <a:avLst/>
          </a:prstGeom>
          <a:noFill/>
          <a:ln w="9525" cap="rnd" cmpd="sng" algn="ctr">
            <a:solidFill>
              <a:schemeClr val="bg1"/>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a:ln>
                  <a:noFill/>
                </a:ln>
                <a:solidFill>
                  <a:prstClr val="white"/>
                </a:solidFill>
                <a:effectLst/>
                <a:uLnTx/>
                <a:uFillTx/>
                <a:latin typeface="Arial"/>
                <a:ea typeface="+mn-ea"/>
                <a:cs typeface="Arial"/>
              </a:rPr>
              <a:t>GridAPI</a:t>
            </a:r>
          </a:p>
        </p:txBody>
      </p:sp>
      <p:sp>
        <p:nvSpPr>
          <p:cNvPr id="407" name="Rectangle 406">
            <a:extLst>
              <a:ext uri="{FF2B5EF4-FFF2-40B4-BE49-F238E27FC236}">
                <a16:creationId xmlns:a16="http://schemas.microsoft.com/office/drawing/2014/main" id="{8A346393-98FF-49BD-99C4-860AB2DD36D9}"/>
              </a:ext>
            </a:extLst>
          </p:cNvPr>
          <p:cNvSpPr/>
          <p:nvPr/>
        </p:nvSpPr>
        <p:spPr>
          <a:xfrm>
            <a:off x="8334318" y="1705015"/>
            <a:ext cx="1463489" cy="138283"/>
          </a:xfrm>
          <a:prstGeom prst="rect">
            <a:avLst/>
          </a:prstGeom>
          <a:solidFill>
            <a:schemeClr val="accent1">
              <a:lumMod val="75000"/>
              <a:lumOff val="25000"/>
            </a:schemeClr>
          </a:solidFill>
          <a:ln w="9525" cap="rnd" cmpd="sng" algn="ctr">
            <a:noFill/>
            <a:prstDash val="solid"/>
            <a:round/>
            <a:headEnd type="none" w="med" len="med"/>
            <a:tailEnd type="none" w="med" len="med"/>
          </a:ln>
          <a:effectLst/>
          <a:extLst>
            <a:ext uri="{91240B29-F687-4F45-9708-019B960494DF}">
              <a14:hiddenLine xmlns:a14="http://schemas.microsoft.com/office/drawing/2010/main" w="9525" cap="rnd" cmpd="sng" algn="ctr">
                <a:solidFill>
                  <a:schemeClr val="accent1"/>
                </a:solidFill>
                <a:prstDash val="solid"/>
                <a:round/>
                <a:headEnd type="none" w="med" len="med"/>
                <a:tailEnd type="none" w="med" len="med"/>
              </a14:hiddenLine>
            </a:ext>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a:ln>
                  <a:noFill/>
                </a:ln>
                <a:solidFill>
                  <a:srgbClr val="FFFFFF"/>
                </a:solidFill>
                <a:effectLst/>
                <a:uLnTx/>
                <a:uFillTx/>
                <a:latin typeface="Arial"/>
                <a:ea typeface="+mn-ea"/>
                <a:cs typeface="Arial"/>
              </a:rPr>
              <a:t>API management</a:t>
            </a:r>
          </a:p>
        </p:txBody>
      </p:sp>
      <p:sp>
        <p:nvSpPr>
          <p:cNvPr id="408" name="Rectangle 407">
            <a:extLst>
              <a:ext uri="{FF2B5EF4-FFF2-40B4-BE49-F238E27FC236}">
                <a16:creationId xmlns:a16="http://schemas.microsoft.com/office/drawing/2014/main" id="{8A346393-98FF-49BD-99C4-860AB2DD36D9}"/>
              </a:ext>
            </a:extLst>
          </p:cNvPr>
          <p:cNvSpPr/>
          <p:nvPr/>
        </p:nvSpPr>
        <p:spPr>
          <a:xfrm>
            <a:off x="8334318" y="1953164"/>
            <a:ext cx="1463489" cy="138283"/>
          </a:xfrm>
          <a:prstGeom prst="rect">
            <a:avLst/>
          </a:prstGeom>
          <a:solidFill>
            <a:schemeClr val="accent1">
              <a:lumMod val="75000"/>
              <a:lumOff val="25000"/>
            </a:schemeClr>
          </a:solidFill>
          <a:ln w="9525" cap="rnd" cmpd="sng" algn="ctr">
            <a:noFill/>
            <a:prstDash val="solid"/>
            <a:round/>
            <a:headEnd type="none" w="med" len="med"/>
            <a:tailEnd type="none" w="med" len="med"/>
          </a:ln>
          <a:effectLst/>
          <a:extLst>
            <a:ext uri="{91240B29-F687-4F45-9708-019B960494DF}">
              <a14:hiddenLine xmlns:a14="http://schemas.microsoft.com/office/drawing/2010/main" w="9525" cap="rnd" cmpd="sng" algn="ctr">
                <a:solidFill>
                  <a:schemeClr val="accent1"/>
                </a:solidFill>
                <a:prstDash val="solid"/>
                <a:round/>
                <a:headEnd type="none" w="med" len="med"/>
                <a:tailEnd type="none" w="med" len="med"/>
              </a14:hiddenLine>
            </a:ext>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a:ln>
                  <a:noFill/>
                </a:ln>
                <a:solidFill>
                  <a:srgbClr val="FFFFFF"/>
                </a:solidFill>
                <a:effectLst/>
                <a:uLnTx/>
                <a:uFillTx/>
                <a:latin typeface="Arial"/>
                <a:ea typeface="+mn-ea"/>
                <a:cs typeface="Arial"/>
              </a:rPr>
              <a:t>Policy Mgmt</a:t>
            </a:r>
          </a:p>
        </p:txBody>
      </p:sp>
      <p:sp>
        <p:nvSpPr>
          <p:cNvPr id="411" name="Rectangle 410">
            <a:extLst>
              <a:ext uri="{FF2B5EF4-FFF2-40B4-BE49-F238E27FC236}">
                <a16:creationId xmlns:a16="http://schemas.microsoft.com/office/drawing/2014/main" id="{8A346393-98FF-49BD-99C4-860AB2DD36D9}"/>
              </a:ext>
            </a:extLst>
          </p:cNvPr>
          <p:cNvSpPr/>
          <p:nvPr/>
        </p:nvSpPr>
        <p:spPr>
          <a:xfrm>
            <a:off x="8334321" y="2462199"/>
            <a:ext cx="1463489" cy="151019"/>
          </a:xfrm>
          <a:prstGeom prst="rect">
            <a:avLst/>
          </a:prstGeom>
          <a:solidFill>
            <a:schemeClr val="accent1">
              <a:lumMod val="75000"/>
              <a:lumOff val="25000"/>
            </a:schemeClr>
          </a:solidFill>
          <a:ln w="9525" cap="rnd" cmpd="sng" algn="ctr">
            <a:noFill/>
            <a:prstDash val="solid"/>
            <a:round/>
            <a:headEnd type="none" w="med" len="med"/>
            <a:tailEnd type="none" w="med" len="med"/>
          </a:ln>
          <a:effectLst/>
          <a:extLst>
            <a:ext uri="{91240B29-F687-4F45-9708-019B960494DF}">
              <a14:hiddenLine xmlns:a14="http://schemas.microsoft.com/office/drawing/2010/main" w="9525" cap="rnd" cmpd="sng" algn="ctr">
                <a:solidFill>
                  <a:schemeClr val="accent1"/>
                </a:solidFill>
                <a:prstDash val="solid"/>
                <a:round/>
                <a:headEnd type="none" w="med" len="med"/>
                <a:tailEnd type="none" w="med" len="med"/>
              </a14:hiddenLine>
            </a:ext>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a:ln>
                  <a:noFill/>
                </a:ln>
                <a:solidFill>
                  <a:srgbClr val="FFFFFF"/>
                </a:solidFill>
                <a:effectLst/>
                <a:uLnTx/>
                <a:uFillTx/>
                <a:latin typeface="Arial"/>
                <a:ea typeface="+mn-ea"/>
                <a:cs typeface="Arial"/>
              </a:rPr>
              <a:t>Templates</a:t>
            </a:r>
          </a:p>
        </p:txBody>
      </p:sp>
      <p:sp>
        <p:nvSpPr>
          <p:cNvPr id="412" name="Rectangle 411">
            <a:extLst>
              <a:ext uri="{FF2B5EF4-FFF2-40B4-BE49-F238E27FC236}">
                <a16:creationId xmlns:a16="http://schemas.microsoft.com/office/drawing/2014/main" id="{FA53CF2A-FD49-4316-A210-BDEAA7F21E43}"/>
              </a:ext>
            </a:extLst>
          </p:cNvPr>
          <p:cNvSpPr/>
          <p:nvPr/>
        </p:nvSpPr>
        <p:spPr>
          <a:xfrm>
            <a:off x="8282818" y="2264229"/>
            <a:ext cx="1566497" cy="931724"/>
          </a:xfrm>
          <a:prstGeom prst="rect">
            <a:avLst/>
          </a:prstGeom>
          <a:noFill/>
          <a:ln w="9525" cap="rnd" cmpd="sng" algn="ctr">
            <a:solidFill>
              <a:schemeClr val="bg1"/>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a:ln>
                  <a:noFill/>
                </a:ln>
                <a:solidFill>
                  <a:prstClr val="white"/>
                </a:solidFill>
                <a:effectLst/>
                <a:uLnTx/>
                <a:uFillTx/>
                <a:latin typeface="Arial"/>
                <a:ea typeface="+mn-ea"/>
                <a:cs typeface="Arial"/>
              </a:rPr>
              <a:t>GridSpecs</a:t>
            </a:r>
          </a:p>
        </p:txBody>
      </p:sp>
      <p:sp>
        <p:nvSpPr>
          <p:cNvPr id="413" name="Rectangle 412">
            <a:extLst>
              <a:ext uri="{FF2B5EF4-FFF2-40B4-BE49-F238E27FC236}">
                <a16:creationId xmlns:a16="http://schemas.microsoft.com/office/drawing/2014/main" id="{8A346393-98FF-49BD-99C4-860AB2DD36D9}"/>
              </a:ext>
            </a:extLst>
          </p:cNvPr>
          <p:cNvSpPr/>
          <p:nvPr/>
        </p:nvSpPr>
        <p:spPr>
          <a:xfrm>
            <a:off x="8334321" y="2723084"/>
            <a:ext cx="1463489" cy="151019"/>
          </a:xfrm>
          <a:prstGeom prst="rect">
            <a:avLst/>
          </a:prstGeom>
          <a:solidFill>
            <a:schemeClr val="accent1">
              <a:lumMod val="75000"/>
              <a:lumOff val="25000"/>
            </a:schemeClr>
          </a:solidFill>
          <a:ln w="9525" cap="rnd" cmpd="sng" algn="ctr">
            <a:noFill/>
            <a:prstDash val="solid"/>
            <a:round/>
            <a:headEnd type="none" w="med" len="med"/>
            <a:tailEnd type="none" w="med" len="med"/>
          </a:ln>
          <a:effectLst/>
          <a:extLst>
            <a:ext uri="{91240B29-F687-4F45-9708-019B960494DF}">
              <a14:hiddenLine xmlns:a14="http://schemas.microsoft.com/office/drawing/2010/main" w="9525" cap="rnd" cmpd="sng" algn="ctr">
                <a:solidFill>
                  <a:schemeClr val="accent1"/>
                </a:solidFill>
                <a:prstDash val="solid"/>
                <a:round/>
                <a:headEnd type="none" w="med" len="med"/>
                <a:tailEnd type="none" w="med" len="med"/>
              </a14:hiddenLine>
            </a:ext>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a:ln>
                  <a:noFill/>
                </a:ln>
                <a:solidFill>
                  <a:srgbClr val="FFFFFF"/>
                </a:solidFill>
                <a:effectLst/>
                <a:uLnTx/>
                <a:uFillTx/>
                <a:latin typeface="Arial"/>
                <a:ea typeface="+mn-ea"/>
                <a:cs typeface="Arial"/>
              </a:rPr>
              <a:t>Standards</a:t>
            </a:r>
          </a:p>
        </p:txBody>
      </p:sp>
      <p:sp>
        <p:nvSpPr>
          <p:cNvPr id="414" name="Rectangle 413">
            <a:extLst>
              <a:ext uri="{FF2B5EF4-FFF2-40B4-BE49-F238E27FC236}">
                <a16:creationId xmlns:a16="http://schemas.microsoft.com/office/drawing/2014/main" id="{8A346393-98FF-49BD-99C4-860AB2DD36D9}"/>
              </a:ext>
            </a:extLst>
          </p:cNvPr>
          <p:cNvSpPr/>
          <p:nvPr/>
        </p:nvSpPr>
        <p:spPr>
          <a:xfrm>
            <a:off x="8334321" y="2983969"/>
            <a:ext cx="1463489" cy="151019"/>
          </a:xfrm>
          <a:prstGeom prst="rect">
            <a:avLst/>
          </a:prstGeom>
          <a:solidFill>
            <a:schemeClr val="accent1">
              <a:lumMod val="75000"/>
              <a:lumOff val="25000"/>
            </a:schemeClr>
          </a:solidFill>
          <a:ln w="9525" cap="rnd" cmpd="sng" algn="ctr">
            <a:noFill/>
            <a:prstDash val="solid"/>
            <a:round/>
            <a:headEnd type="none" w="med" len="med"/>
            <a:tailEnd type="none" w="med" len="med"/>
          </a:ln>
          <a:effectLst/>
          <a:extLst>
            <a:ext uri="{91240B29-F687-4F45-9708-019B960494DF}">
              <a14:hiddenLine xmlns:a14="http://schemas.microsoft.com/office/drawing/2010/main" w="9525" cap="rnd" cmpd="sng" algn="ctr">
                <a:solidFill>
                  <a:schemeClr val="accent1"/>
                </a:solidFill>
                <a:prstDash val="solid"/>
                <a:round/>
                <a:headEnd type="none" w="med" len="med"/>
                <a:tailEnd type="none" w="med" len="med"/>
              </a14:hiddenLine>
            </a:ext>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a:ln>
                  <a:noFill/>
                </a:ln>
                <a:solidFill>
                  <a:srgbClr val="FFFFFF"/>
                </a:solidFill>
                <a:effectLst/>
                <a:uLnTx/>
                <a:uFillTx/>
                <a:latin typeface="Arial"/>
                <a:ea typeface="+mn-ea"/>
                <a:cs typeface="Arial"/>
              </a:rPr>
              <a:t>Knowledge mgmt.</a:t>
            </a:r>
          </a:p>
        </p:txBody>
      </p:sp>
      <p:sp>
        <p:nvSpPr>
          <p:cNvPr id="63" name="Rectangle 62">
            <a:extLst>
              <a:ext uri="{FF2B5EF4-FFF2-40B4-BE49-F238E27FC236}">
                <a16:creationId xmlns:a16="http://schemas.microsoft.com/office/drawing/2014/main" id="{FA53CF2A-FD49-4316-A210-BDEAA7F21E43}"/>
              </a:ext>
            </a:extLst>
          </p:cNvPr>
          <p:cNvSpPr/>
          <p:nvPr/>
        </p:nvSpPr>
        <p:spPr>
          <a:xfrm>
            <a:off x="8282818" y="3317965"/>
            <a:ext cx="1566497" cy="1950719"/>
          </a:xfrm>
          <a:prstGeom prst="rect">
            <a:avLst/>
          </a:prstGeom>
          <a:noFill/>
          <a:ln w="9525" cap="rnd" cmpd="sng" algn="ctr">
            <a:solidFill>
              <a:schemeClr val="bg1"/>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a:ln>
                  <a:noFill/>
                </a:ln>
                <a:solidFill>
                  <a:prstClr val="white"/>
                </a:solidFill>
                <a:effectLst/>
                <a:uLnTx/>
                <a:uFillTx/>
                <a:latin typeface="Arial"/>
                <a:ea typeface="+mn-ea"/>
                <a:cs typeface="Arial"/>
              </a:rPr>
              <a:t>GridSystemIntegration</a:t>
            </a:r>
          </a:p>
        </p:txBody>
      </p:sp>
      <p:sp>
        <p:nvSpPr>
          <p:cNvPr id="410" name="Rectangle 409">
            <a:extLst>
              <a:ext uri="{FF2B5EF4-FFF2-40B4-BE49-F238E27FC236}">
                <a16:creationId xmlns:a16="http://schemas.microsoft.com/office/drawing/2014/main" id="{8A346393-98FF-49BD-99C4-860AB2DD36D9}"/>
              </a:ext>
            </a:extLst>
          </p:cNvPr>
          <p:cNvSpPr/>
          <p:nvPr/>
        </p:nvSpPr>
        <p:spPr>
          <a:xfrm>
            <a:off x="8334320" y="3505740"/>
            <a:ext cx="1463489" cy="151019"/>
          </a:xfrm>
          <a:prstGeom prst="rect">
            <a:avLst/>
          </a:prstGeom>
          <a:solidFill>
            <a:schemeClr val="accent1">
              <a:lumMod val="75000"/>
              <a:lumOff val="25000"/>
            </a:schemeClr>
          </a:solidFill>
          <a:ln w="9525" cap="rnd" cmpd="sng" algn="ctr">
            <a:noFill/>
            <a:prstDash val="solid"/>
            <a:round/>
            <a:headEnd type="none" w="med" len="med"/>
            <a:tailEnd type="none" w="med" len="med"/>
          </a:ln>
          <a:effectLst/>
          <a:extLst>
            <a:ext uri="{91240B29-F687-4F45-9708-019B960494DF}">
              <a14:hiddenLine xmlns:a14="http://schemas.microsoft.com/office/drawing/2010/main" w="9525" cap="rnd" cmpd="sng" algn="ctr">
                <a:solidFill>
                  <a:schemeClr val="accent1"/>
                </a:solidFill>
                <a:prstDash val="solid"/>
                <a:round/>
                <a:headEnd type="none" w="med" len="med"/>
                <a:tailEnd type="none" w="med" len="med"/>
              </a14:hiddenLine>
            </a:ext>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20" normalizeH="0" baseline="0" noProof="0">
                <a:ln>
                  <a:noFill/>
                </a:ln>
                <a:solidFill>
                  <a:srgbClr val="FFFFFF"/>
                </a:solidFill>
                <a:effectLst/>
                <a:uLnTx/>
                <a:uFillTx/>
                <a:latin typeface="Arial"/>
                <a:ea typeface="+mn-ea"/>
                <a:cs typeface="Arial"/>
              </a:rPr>
              <a:t>Integration</a:t>
            </a:r>
            <a:r>
              <a:rPr kumimoji="0" lang="en-US" sz="700" b="0" i="0" u="none" strike="noStrike" kern="0" cap="none" spc="0" normalizeH="0" baseline="0" noProof="0">
                <a:ln>
                  <a:noFill/>
                </a:ln>
                <a:solidFill>
                  <a:srgbClr val="FFFFFF"/>
                </a:solidFill>
                <a:effectLst/>
                <a:uLnTx/>
                <a:uFillTx/>
                <a:latin typeface="Arial"/>
                <a:ea typeface="+mn-ea"/>
                <a:cs typeface="Arial"/>
              </a:rPr>
              <a:t> engine</a:t>
            </a:r>
          </a:p>
        </p:txBody>
      </p:sp>
      <p:sp>
        <p:nvSpPr>
          <p:cNvPr id="465" name="Rectangle 464">
            <a:extLst>
              <a:ext uri="{FF2B5EF4-FFF2-40B4-BE49-F238E27FC236}">
                <a16:creationId xmlns:a16="http://schemas.microsoft.com/office/drawing/2014/main" id="{8A346393-98FF-49BD-99C4-860AB2DD36D9}"/>
              </a:ext>
            </a:extLst>
          </p:cNvPr>
          <p:cNvSpPr/>
          <p:nvPr/>
        </p:nvSpPr>
        <p:spPr>
          <a:xfrm>
            <a:off x="8334320" y="3766625"/>
            <a:ext cx="1463489" cy="151019"/>
          </a:xfrm>
          <a:prstGeom prst="rect">
            <a:avLst/>
          </a:prstGeom>
          <a:solidFill>
            <a:schemeClr val="accent1">
              <a:lumMod val="75000"/>
              <a:lumOff val="25000"/>
            </a:schemeClr>
          </a:solidFill>
          <a:ln w="9525" cap="rnd" cmpd="sng" algn="ctr">
            <a:noFill/>
            <a:prstDash val="solid"/>
            <a:round/>
            <a:headEnd type="none" w="med" len="med"/>
            <a:tailEnd type="none" w="med" len="med"/>
          </a:ln>
          <a:effectLst/>
          <a:extLst>
            <a:ext uri="{91240B29-F687-4F45-9708-019B960494DF}">
              <a14:hiddenLine xmlns:a14="http://schemas.microsoft.com/office/drawing/2010/main" w="9525" cap="rnd" cmpd="sng" algn="ctr">
                <a:solidFill>
                  <a:schemeClr val="accent1"/>
                </a:solidFill>
                <a:prstDash val="solid"/>
                <a:round/>
                <a:headEnd type="none" w="med" len="med"/>
                <a:tailEnd type="none" w="med" len="med"/>
              </a14:hiddenLine>
            </a:ext>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a:ln>
                  <a:noFill/>
                </a:ln>
                <a:solidFill>
                  <a:srgbClr val="FFFFFF"/>
                </a:solidFill>
                <a:effectLst/>
                <a:uLnTx/>
                <a:uFillTx/>
                <a:latin typeface="Arial"/>
                <a:ea typeface="+mn-ea"/>
                <a:cs typeface="Arial"/>
              </a:rPr>
              <a:t>Workflow</a:t>
            </a:r>
          </a:p>
        </p:txBody>
      </p:sp>
      <p:sp>
        <p:nvSpPr>
          <p:cNvPr id="466" name="Rectangle 465">
            <a:extLst>
              <a:ext uri="{FF2B5EF4-FFF2-40B4-BE49-F238E27FC236}">
                <a16:creationId xmlns:a16="http://schemas.microsoft.com/office/drawing/2014/main" id="{8A346393-98FF-49BD-99C4-860AB2DD36D9}"/>
              </a:ext>
            </a:extLst>
          </p:cNvPr>
          <p:cNvSpPr/>
          <p:nvPr/>
        </p:nvSpPr>
        <p:spPr>
          <a:xfrm>
            <a:off x="8334320" y="4027511"/>
            <a:ext cx="1463489" cy="151019"/>
          </a:xfrm>
          <a:prstGeom prst="rect">
            <a:avLst/>
          </a:prstGeom>
          <a:solidFill>
            <a:schemeClr val="accent1">
              <a:lumMod val="75000"/>
              <a:lumOff val="25000"/>
            </a:schemeClr>
          </a:solidFill>
          <a:ln w="9525" cap="rnd" cmpd="sng" algn="ctr">
            <a:noFill/>
            <a:prstDash val="solid"/>
            <a:round/>
            <a:headEnd type="none" w="med" len="med"/>
            <a:tailEnd type="none" w="med" len="med"/>
          </a:ln>
          <a:effectLst/>
          <a:extLst>
            <a:ext uri="{91240B29-F687-4F45-9708-019B960494DF}">
              <a14:hiddenLine xmlns:a14="http://schemas.microsoft.com/office/drawing/2010/main" w="9525" cap="rnd" cmpd="sng" algn="ctr">
                <a:solidFill>
                  <a:schemeClr val="accent1"/>
                </a:solidFill>
                <a:prstDash val="solid"/>
                <a:round/>
                <a:headEnd type="none" w="med" len="med"/>
                <a:tailEnd type="none" w="med" len="med"/>
              </a14:hiddenLine>
            </a:ext>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20" normalizeH="0" baseline="0" noProof="0">
                <a:ln>
                  <a:noFill/>
                </a:ln>
                <a:solidFill>
                  <a:srgbClr val="FFFFFF"/>
                </a:solidFill>
                <a:effectLst/>
                <a:uLnTx/>
                <a:uFillTx/>
                <a:latin typeface="Arial"/>
                <a:ea typeface="+mn-ea"/>
                <a:cs typeface="Arial"/>
              </a:rPr>
              <a:t>Integration patterns</a:t>
            </a:r>
          </a:p>
        </p:txBody>
      </p:sp>
      <p:sp>
        <p:nvSpPr>
          <p:cNvPr id="467" name="Rectangle 466">
            <a:extLst>
              <a:ext uri="{FF2B5EF4-FFF2-40B4-BE49-F238E27FC236}">
                <a16:creationId xmlns:a16="http://schemas.microsoft.com/office/drawing/2014/main" id="{8A346393-98FF-49BD-99C4-860AB2DD36D9}"/>
              </a:ext>
            </a:extLst>
          </p:cNvPr>
          <p:cNvSpPr/>
          <p:nvPr/>
        </p:nvSpPr>
        <p:spPr>
          <a:xfrm>
            <a:off x="8334320" y="4288396"/>
            <a:ext cx="1463489" cy="151019"/>
          </a:xfrm>
          <a:prstGeom prst="rect">
            <a:avLst/>
          </a:prstGeom>
          <a:solidFill>
            <a:schemeClr val="accent1">
              <a:lumMod val="75000"/>
              <a:lumOff val="25000"/>
            </a:schemeClr>
          </a:solidFill>
          <a:ln w="9525" cap="rnd" cmpd="sng" algn="ctr">
            <a:noFill/>
            <a:prstDash val="solid"/>
            <a:round/>
            <a:headEnd type="none" w="med" len="med"/>
            <a:tailEnd type="none" w="med" len="med"/>
          </a:ln>
          <a:effectLst/>
          <a:extLst>
            <a:ext uri="{91240B29-F687-4F45-9708-019B960494DF}">
              <a14:hiddenLine xmlns:a14="http://schemas.microsoft.com/office/drawing/2010/main" w="9525" cap="rnd" cmpd="sng" algn="ctr">
                <a:solidFill>
                  <a:schemeClr val="accent1"/>
                </a:solidFill>
                <a:prstDash val="solid"/>
                <a:round/>
                <a:headEnd type="none" w="med" len="med"/>
                <a:tailEnd type="none" w="med" len="med"/>
              </a14:hiddenLine>
            </a:ext>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a:ln>
                  <a:noFill/>
                </a:ln>
                <a:solidFill>
                  <a:srgbClr val="FFFFFF"/>
                </a:solidFill>
                <a:effectLst/>
                <a:uLnTx/>
                <a:uFillTx/>
                <a:latin typeface="Arial"/>
                <a:ea typeface="+mn-ea"/>
                <a:cs typeface="Arial"/>
              </a:rPr>
              <a:t>Rules engine</a:t>
            </a:r>
          </a:p>
        </p:txBody>
      </p:sp>
      <p:sp>
        <p:nvSpPr>
          <p:cNvPr id="470" name="Rectangle 469">
            <a:extLst>
              <a:ext uri="{FF2B5EF4-FFF2-40B4-BE49-F238E27FC236}">
                <a16:creationId xmlns:a16="http://schemas.microsoft.com/office/drawing/2014/main" id="{8A346393-98FF-49BD-99C4-860AB2DD36D9}"/>
              </a:ext>
            </a:extLst>
          </p:cNvPr>
          <p:cNvSpPr/>
          <p:nvPr/>
        </p:nvSpPr>
        <p:spPr>
          <a:xfrm>
            <a:off x="8334320" y="4549281"/>
            <a:ext cx="1463489" cy="151019"/>
          </a:xfrm>
          <a:prstGeom prst="rect">
            <a:avLst/>
          </a:prstGeom>
          <a:solidFill>
            <a:schemeClr val="accent1">
              <a:lumMod val="75000"/>
              <a:lumOff val="25000"/>
            </a:schemeClr>
          </a:solidFill>
          <a:ln w="9525" cap="rnd" cmpd="sng" algn="ctr">
            <a:noFill/>
            <a:prstDash val="solid"/>
            <a:round/>
            <a:headEnd type="none" w="med" len="med"/>
            <a:tailEnd type="none" w="med" len="med"/>
          </a:ln>
          <a:effectLst/>
          <a:extLst>
            <a:ext uri="{91240B29-F687-4F45-9708-019B960494DF}">
              <a14:hiddenLine xmlns:a14="http://schemas.microsoft.com/office/drawing/2010/main" w="9525" cap="rnd" cmpd="sng" algn="ctr">
                <a:solidFill>
                  <a:schemeClr val="accent1"/>
                </a:solidFill>
                <a:prstDash val="solid"/>
                <a:round/>
                <a:headEnd type="none" w="med" len="med"/>
                <a:tailEnd type="none" w="med" len="med"/>
              </a14:hiddenLine>
            </a:ext>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a:ln>
                  <a:noFill/>
                </a:ln>
                <a:solidFill>
                  <a:srgbClr val="FFFFFF"/>
                </a:solidFill>
                <a:effectLst/>
                <a:uLnTx/>
                <a:uFillTx/>
                <a:latin typeface="Arial"/>
                <a:ea typeface="+mn-ea"/>
                <a:cs typeface="Arial"/>
              </a:rPr>
              <a:t>Source connector</a:t>
            </a:r>
          </a:p>
        </p:txBody>
      </p:sp>
      <p:sp>
        <p:nvSpPr>
          <p:cNvPr id="471" name="Rectangle 470">
            <a:extLst>
              <a:ext uri="{FF2B5EF4-FFF2-40B4-BE49-F238E27FC236}">
                <a16:creationId xmlns:a16="http://schemas.microsoft.com/office/drawing/2014/main" id="{8A346393-98FF-49BD-99C4-860AB2DD36D9}"/>
              </a:ext>
            </a:extLst>
          </p:cNvPr>
          <p:cNvSpPr/>
          <p:nvPr/>
        </p:nvSpPr>
        <p:spPr>
          <a:xfrm>
            <a:off x="8334320" y="4810167"/>
            <a:ext cx="1463489" cy="151019"/>
          </a:xfrm>
          <a:prstGeom prst="rect">
            <a:avLst/>
          </a:prstGeom>
          <a:solidFill>
            <a:schemeClr val="accent1">
              <a:lumMod val="75000"/>
              <a:lumOff val="25000"/>
            </a:schemeClr>
          </a:solidFill>
          <a:ln w="9525" cap="rnd" cmpd="sng" algn="ctr">
            <a:noFill/>
            <a:prstDash val="solid"/>
            <a:round/>
            <a:headEnd type="none" w="med" len="med"/>
            <a:tailEnd type="none" w="med" len="med"/>
          </a:ln>
          <a:effectLst/>
          <a:extLst>
            <a:ext uri="{91240B29-F687-4F45-9708-019B960494DF}">
              <a14:hiddenLine xmlns:a14="http://schemas.microsoft.com/office/drawing/2010/main" w="9525" cap="rnd" cmpd="sng" algn="ctr">
                <a:solidFill>
                  <a:schemeClr val="accent1"/>
                </a:solidFill>
                <a:prstDash val="solid"/>
                <a:round/>
                <a:headEnd type="none" w="med" len="med"/>
                <a:tailEnd type="none" w="med" len="med"/>
              </a14:hiddenLine>
            </a:ext>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a:ln>
                  <a:noFill/>
                </a:ln>
                <a:solidFill>
                  <a:srgbClr val="FFFFFF"/>
                </a:solidFill>
                <a:effectLst/>
                <a:uLnTx/>
                <a:uFillTx/>
                <a:latin typeface="Arial"/>
                <a:ea typeface="+mn-ea"/>
                <a:cs typeface="Arial"/>
              </a:rPr>
              <a:t>Mediation</a:t>
            </a:r>
          </a:p>
        </p:txBody>
      </p:sp>
      <p:sp>
        <p:nvSpPr>
          <p:cNvPr id="473" name="Rectangle 472">
            <a:extLst>
              <a:ext uri="{FF2B5EF4-FFF2-40B4-BE49-F238E27FC236}">
                <a16:creationId xmlns:a16="http://schemas.microsoft.com/office/drawing/2014/main" id="{8A346393-98FF-49BD-99C4-860AB2DD36D9}"/>
              </a:ext>
            </a:extLst>
          </p:cNvPr>
          <p:cNvSpPr/>
          <p:nvPr/>
        </p:nvSpPr>
        <p:spPr>
          <a:xfrm>
            <a:off x="8334320" y="5071052"/>
            <a:ext cx="1463489" cy="151019"/>
          </a:xfrm>
          <a:prstGeom prst="rect">
            <a:avLst/>
          </a:prstGeom>
          <a:solidFill>
            <a:schemeClr val="accent1">
              <a:lumMod val="75000"/>
              <a:lumOff val="25000"/>
            </a:schemeClr>
          </a:solidFill>
          <a:ln w="9525" cap="rnd" cmpd="sng" algn="ctr">
            <a:noFill/>
            <a:prstDash val="solid"/>
            <a:round/>
            <a:headEnd type="none" w="med" len="med"/>
            <a:tailEnd type="none" w="med" len="med"/>
          </a:ln>
          <a:effectLst/>
          <a:extLst>
            <a:ext uri="{91240B29-F687-4F45-9708-019B960494DF}">
              <a14:hiddenLine xmlns:a14="http://schemas.microsoft.com/office/drawing/2010/main" w="9525" cap="rnd" cmpd="sng" algn="ctr">
                <a:solidFill>
                  <a:schemeClr val="accent1"/>
                </a:solidFill>
                <a:prstDash val="solid"/>
                <a:round/>
                <a:headEnd type="none" w="med" len="med"/>
                <a:tailEnd type="none" w="med" len="med"/>
              </a14:hiddenLine>
            </a:ext>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a:ln>
                  <a:noFill/>
                </a:ln>
                <a:solidFill>
                  <a:srgbClr val="FFFFFF"/>
                </a:solidFill>
                <a:effectLst/>
                <a:uLnTx/>
                <a:uFillTx/>
                <a:latin typeface="Arial"/>
                <a:ea typeface="+mn-ea"/>
                <a:cs typeface="Arial"/>
              </a:rPr>
              <a:t>Data preprocess</a:t>
            </a:r>
          </a:p>
        </p:txBody>
      </p:sp>
      <p:sp>
        <p:nvSpPr>
          <p:cNvPr id="233" name="Rectangle 232">
            <a:extLst>
              <a:ext uri="{FF2B5EF4-FFF2-40B4-BE49-F238E27FC236}">
                <a16:creationId xmlns:a16="http://schemas.microsoft.com/office/drawing/2014/main" id="{33E2B810-095B-4A38-A8DA-90A678E2D495}"/>
              </a:ext>
            </a:extLst>
          </p:cNvPr>
          <p:cNvSpPr/>
          <p:nvPr/>
        </p:nvSpPr>
        <p:spPr>
          <a:xfrm>
            <a:off x="8282818" y="5390606"/>
            <a:ext cx="1566497" cy="896829"/>
          </a:xfrm>
          <a:prstGeom prst="rect">
            <a:avLst/>
          </a:prstGeom>
          <a:noFill/>
          <a:ln w="9525" cap="rnd" cmpd="sng" algn="ctr">
            <a:solidFill>
              <a:schemeClr val="bg1"/>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a:ln>
                  <a:noFill/>
                </a:ln>
                <a:solidFill>
                  <a:prstClr val="white"/>
                </a:solidFill>
                <a:effectLst/>
                <a:uLnTx/>
                <a:uFillTx/>
                <a:latin typeface="Arial"/>
                <a:ea typeface="+mn-ea"/>
                <a:cs typeface="Arial"/>
              </a:rPr>
              <a:t>GridReplicate</a:t>
            </a:r>
          </a:p>
        </p:txBody>
      </p:sp>
      <p:sp>
        <p:nvSpPr>
          <p:cNvPr id="409" name="Rectangle 408">
            <a:extLst>
              <a:ext uri="{FF2B5EF4-FFF2-40B4-BE49-F238E27FC236}">
                <a16:creationId xmlns:a16="http://schemas.microsoft.com/office/drawing/2014/main" id="{8A346393-98FF-49BD-99C4-860AB2DD36D9}"/>
              </a:ext>
            </a:extLst>
          </p:cNvPr>
          <p:cNvSpPr/>
          <p:nvPr/>
        </p:nvSpPr>
        <p:spPr>
          <a:xfrm>
            <a:off x="8334317" y="5592823"/>
            <a:ext cx="1463491" cy="138283"/>
          </a:xfrm>
          <a:prstGeom prst="rect">
            <a:avLst/>
          </a:prstGeom>
          <a:solidFill>
            <a:schemeClr val="accent1">
              <a:lumMod val="75000"/>
              <a:lumOff val="25000"/>
            </a:schemeClr>
          </a:solidFill>
          <a:ln w="9525" cap="rnd" cmpd="sng" algn="ctr">
            <a:noFill/>
            <a:prstDash val="solid"/>
            <a:round/>
            <a:headEnd type="none" w="med" len="med"/>
            <a:tailEnd type="none" w="med" len="med"/>
          </a:ln>
          <a:effectLst/>
          <a:extLst>
            <a:ext uri="{91240B29-F687-4F45-9708-019B960494DF}">
              <a14:hiddenLine xmlns:a14="http://schemas.microsoft.com/office/drawing/2010/main" w="9525" cap="rnd" cmpd="sng" algn="ctr">
                <a:solidFill>
                  <a:schemeClr val="accent1"/>
                </a:solidFill>
                <a:prstDash val="solid"/>
                <a:round/>
                <a:headEnd type="none" w="med" len="med"/>
                <a:tailEnd type="none" w="med" len="med"/>
              </a14:hiddenLine>
            </a:ext>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a:ln>
                  <a:noFill/>
                </a:ln>
                <a:solidFill>
                  <a:srgbClr val="FFFFFF"/>
                </a:solidFill>
                <a:effectLst/>
                <a:uLnTx/>
                <a:uFillTx/>
                <a:latin typeface="Arial"/>
                <a:ea typeface="+mn-ea"/>
                <a:cs typeface="Arial"/>
              </a:rPr>
              <a:t>Change data Capture</a:t>
            </a:r>
          </a:p>
        </p:txBody>
      </p:sp>
      <p:sp>
        <p:nvSpPr>
          <p:cNvPr id="491" name="Rectangle 490">
            <a:extLst>
              <a:ext uri="{FF2B5EF4-FFF2-40B4-BE49-F238E27FC236}">
                <a16:creationId xmlns:a16="http://schemas.microsoft.com/office/drawing/2014/main" id="{8A346393-98FF-49BD-99C4-860AB2DD36D9}"/>
              </a:ext>
            </a:extLst>
          </p:cNvPr>
          <p:cNvSpPr/>
          <p:nvPr/>
        </p:nvSpPr>
        <p:spPr>
          <a:xfrm>
            <a:off x="8334317" y="5840972"/>
            <a:ext cx="1463491" cy="138283"/>
          </a:xfrm>
          <a:prstGeom prst="rect">
            <a:avLst/>
          </a:prstGeom>
          <a:solidFill>
            <a:schemeClr val="accent1">
              <a:lumMod val="75000"/>
              <a:lumOff val="25000"/>
            </a:schemeClr>
          </a:solidFill>
          <a:ln w="9525" cap="rnd" cmpd="sng" algn="ctr">
            <a:noFill/>
            <a:prstDash val="solid"/>
            <a:round/>
            <a:headEnd type="none" w="med" len="med"/>
            <a:tailEnd type="none" w="med" len="med"/>
          </a:ln>
          <a:effectLst/>
          <a:extLst>
            <a:ext uri="{91240B29-F687-4F45-9708-019B960494DF}">
              <a14:hiddenLine xmlns:a14="http://schemas.microsoft.com/office/drawing/2010/main" w="9525" cap="rnd" cmpd="sng" algn="ctr">
                <a:solidFill>
                  <a:schemeClr val="accent1"/>
                </a:solidFill>
                <a:prstDash val="solid"/>
                <a:round/>
                <a:headEnd type="none" w="med" len="med"/>
                <a:tailEnd type="none" w="med" len="med"/>
              </a14:hiddenLine>
            </a:ext>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a:ln>
                  <a:noFill/>
                </a:ln>
                <a:solidFill>
                  <a:srgbClr val="FFFFFF"/>
                </a:solidFill>
                <a:effectLst/>
                <a:uLnTx/>
                <a:uFillTx/>
                <a:latin typeface="Arial"/>
                <a:ea typeface="+mn-ea"/>
                <a:cs typeface="Arial"/>
              </a:rPr>
              <a:t>DB Snapshots</a:t>
            </a:r>
          </a:p>
        </p:txBody>
      </p:sp>
      <p:sp>
        <p:nvSpPr>
          <p:cNvPr id="492" name="Rectangle 491">
            <a:extLst>
              <a:ext uri="{FF2B5EF4-FFF2-40B4-BE49-F238E27FC236}">
                <a16:creationId xmlns:a16="http://schemas.microsoft.com/office/drawing/2014/main" id="{8A346393-98FF-49BD-99C4-860AB2DD36D9}"/>
              </a:ext>
            </a:extLst>
          </p:cNvPr>
          <p:cNvSpPr/>
          <p:nvPr/>
        </p:nvSpPr>
        <p:spPr>
          <a:xfrm>
            <a:off x="8334317" y="6089117"/>
            <a:ext cx="1463491" cy="138283"/>
          </a:xfrm>
          <a:prstGeom prst="rect">
            <a:avLst/>
          </a:prstGeom>
          <a:solidFill>
            <a:schemeClr val="accent1">
              <a:lumMod val="75000"/>
              <a:lumOff val="25000"/>
            </a:schemeClr>
          </a:solidFill>
          <a:ln w="9525" cap="rnd" cmpd="sng" algn="ctr">
            <a:noFill/>
            <a:prstDash val="solid"/>
            <a:round/>
            <a:headEnd type="none" w="med" len="med"/>
            <a:tailEnd type="none" w="med" len="med"/>
          </a:ln>
          <a:effectLst/>
          <a:extLst>
            <a:ext uri="{91240B29-F687-4F45-9708-019B960494DF}">
              <a14:hiddenLine xmlns:a14="http://schemas.microsoft.com/office/drawing/2010/main" w="9525" cap="rnd" cmpd="sng" algn="ctr">
                <a:solidFill>
                  <a:schemeClr val="accent1"/>
                </a:solidFill>
                <a:prstDash val="solid"/>
                <a:round/>
                <a:headEnd type="none" w="med" len="med"/>
                <a:tailEnd type="none" w="med" len="med"/>
              </a14:hiddenLine>
            </a:ext>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a:ln>
                  <a:noFill/>
                </a:ln>
                <a:solidFill>
                  <a:srgbClr val="FFFFFF"/>
                </a:solidFill>
                <a:effectLst/>
                <a:uLnTx/>
                <a:uFillTx/>
                <a:latin typeface="Arial"/>
                <a:ea typeface="+mn-ea"/>
                <a:cs typeface="Arial"/>
              </a:rPr>
              <a:t>Data Migration</a:t>
            </a:r>
          </a:p>
        </p:txBody>
      </p:sp>
      <p:sp>
        <p:nvSpPr>
          <p:cNvPr id="171" name="Rectangle 170">
            <a:extLst>
              <a:ext uri="{FF2B5EF4-FFF2-40B4-BE49-F238E27FC236}">
                <a16:creationId xmlns:a16="http://schemas.microsoft.com/office/drawing/2014/main" id="{E7F13149-FE57-417A-95B0-B46EC21FEC87}"/>
              </a:ext>
            </a:extLst>
          </p:cNvPr>
          <p:cNvSpPr/>
          <p:nvPr/>
        </p:nvSpPr>
        <p:spPr>
          <a:xfrm>
            <a:off x="9930725" y="4027511"/>
            <a:ext cx="1646427" cy="778382"/>
          </a:xfrm>
          <a:prstGeom prst="rect">
            <a:avLst/>
          </a:prstGeom>
          <a:solidFill>
            <a:srgbClr val="000F69"/>
          </a:solidFill>
          <a:ln w="38100" cap="rnd" cmpd="sng" algn="ctr">
            <a:noFill/>
            <a:prstDash val="solid"/>
            <a:round/>
            <a:headEnd type="none" w="med" len="med"/>
            <a:tailEnd type="none" w="med" len="med"/>
          </a:ln>
          <a:effectLst/>
          <a:extLst>
            <a:ext uri="{91240B29-F687-4F45-9708-019B960494DF}">
              <a14:hiddenLine xmlns:a14="http://schemas.microsoft.com/office/drawing/2010/main" w="38100" cap="rnd" cmpd="sng" algn="ctr">
                <a:solidFill>
                  <a:schemeClr val="accent6">
                    <a:lumMod val="60000"/>
                    <a:lumOff val="40000"/>
                  </a:schemeClr>
                </a:solidFill>
                <a:prstDash val="solid"/>
                <a:round/>
                <a:headEnd type="none" w="med" len="med"/>
                <a:tailEnd type="none" w="med" len="med"/>
              </a14:hiddenLine>
            </a:ext>
          </a:extLst>
        </p:spPr>
        <p:txBody>
          <a:bodyPr rot="0" spcFirstLastPara="0" vertOverflow="overflow" horzOverflow="overflow" vert="horz" wrap="square" lIns="82296" tIns="41148" rIns="82296" bIns="41148"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700" b="0" i="0" u="none" strike="noStrike" kern="0" cap="none" spc="0" normalizeH="0" baseline="0" noProof="0">
              <a:ln>
                <a:noFill/>
              </a:ln>
              <a:solidFill>
                <a:srgbClr val="575757"/>
              </a:solidFill>
              <a:effectLst/>
              <a:uLnTx/>
              <a:uFillTx/>
              <a:latin typeface="Arial"/>
              <a:ea typeface="+mn-ea"/>
              <a:cs typeface="Arial"/>
            </a:endParaRPr>
          </a:p>
        </p:txBody>
      </p:sp>
      <p:sp>
        <p:nvSpPr>
          <p:cNvPr id="194" name="Rectangle 193">
            <a:extLst>
              <a:ext uri="{FF2B5EF4-FFF2-40B4-BE49-F238E27FC236}">
                <a16:creationId xmlns:a16="http://schemas.microsoft.com/office/drawing/2014/main" id="{2AFD715A-AF78-434D-8AC3-CCAB2C042F71}"/>
              </a:ext>
            </a:extLst>
          </p:cNvPr>
          <p:cNvSpPr/>
          <p:nvPr/>
        </p:nvSpPr>
        <p:spPr>
          <a:xfrm>
            <a:off x="9970692" y="4073737"/>
            <a:ext cx="1566497" cy="732156"/>
          </a:xfrm>
          <a:prstGeom prst="rect">
            <a:avLst/>
          </a:prstGeom>
          <a:noFill/>
          <a:ln w="9525" cap="rnd" cmpd="sng" algn="ctr">
            <a:solidFill>
              <a:srgbClr val="FFFFFF"/>
            </a:solid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a:ln>
                  <a:noFill/>
                </a:ln>
                <a:solidFill>
                  <a:prstClr val="white"/>
                </a:solidFill>
                <a:effectLst/>
                <a:uLnTx/>
                <a:uFillTx/>
                <a:latin typeface="Arial"/>
                <a:ea typeface="+mn-ea"/>
                <a:cs typeface="Arial"/>
              </a:rPr>
              <a:t>Data integration security</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900" b="1" i="0" u="none" strike="noStrike" kern="1200" cap="none" spc="0" normalizeH="0" baseline="0" noProof="0">
              <a:ln>
                <a:noFill/>
              </a:ln>
              <a:solidFill>
                <a:prstClr val="white"/>
              </a:solidFill>
              <a:effectLst/>
              <a:uLnTx/>
              <a:uFillTx/>
              <a:latin typeface="Arial"/>
              <a:ea typeface="+mn-ea"/>
              <a:cs typeface="Arial"/>
            </a:endParaRPr>
          </a:p>
        </p:txBody>
      </p:sp>
      <p:sp>
        <p:nvSpPr>
          <p:cNvPr id="195" name="Rectangle 194">
            <a:extLst>
              <a:ext uri="{FF2B5EF4-FFF2-40B4-BE49-F238E27FC236}">
                <a16:creationId xmlns:a16="http://schemas.microsoft.com/office/drawing/2014/main" id="{F1664A16-0CCD-4936-B9E4-5D16AE531798}"/>
              </a:ext>
            </a:extLst>
          </p:cNvPr>
          <p:cNvSpPr/>
          <p:nvPr/>
        </p:nvSpPr>
        <p:spPr>
          <a:xfrm>
            <a:off x="10022196" y="4228796"/>
            <a:ext cx="1463489" cy="128007"/>
          </a:xfrm>
          <a:prstGeom prst="rect">
            <a:avLst/>
          </a:prstGeom>
          <a:solidFill>
            <a:srgbClr val="0019AC"/>
          </a:solidFill>
          <a:ln w="9525" cap="rnd" cmpd="sng" algn="ctr">
            <a:noFill/>
            <a:prstDash val="solid"/>
            <a:round/>
            <a:headEnd type="none" w="med" len="med"/>
            <a:tailEnd type="none" w="med" len="med"/>
          </a:ln>
          <a:effectLst/>
        </p:spPr>
        <p:txBody>
          <a:bodyPr rot="0" spcFirstLastPara="0" vertOverflow="overflow" horzOverflow="overflow" vert="horz" wrap="square" lIns="0" tIns="24384"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707" b="0" i="0" u="none" strike="noStrike" kern="0" cap="none" spc="0" normalizeH="0" baseline="0" noProof="0">
                <a:ln>
                  <a:noFill/>
                </a:ln>
                <a:solidFill>
                  <a:srgbClr val="FFFFFF"/>
                </a:solidFill>
                <a:effectLst/>
                <a:uLnTx/>
                <a:uFillTx/>
                <a:latin typeface="Arial"/>
                <a:ea typeface="+mn-ea"/>
                <a:cs typeface="Arial"/>
              </a:rPr>
              <a:t>Data loss prevention</a:t>
            </a:r>
          </a:p>
        </p:txBody>
      </p:sp>
      <p:sp>
        <p:nvSpPr>
          <p:cNvPr id="196" name="Rectangle 195">
            <a:extLst>
              <a:ext uri="{FF2B5EF4-FFF2-40B4-BE49-F238E27FC236}">
                <a16:creationId xmlns:a16="http://schemas.microsoft.com/office/drawing/2014/main" id="{A4842A55-59C4-4DA7-B835-6CE62B729C33}"/>
              </a:ext>
            </a:extLst>
          </p:cNvPr>
          <p:cNvSpPr/>
          <p:nvPr/>
        </p:nvSpPr>
        <p:spPr>
          <a:xfrm>
            <a:off x="10022196" y="4393578"/>
            <a:ext cx="1463489" cy="128007"/>
          </a:xfrm>
          <a:prstGeom prst="rect">
            <a:avLst/>
          </a:prstGeom>
          <a:solidFill>
            <a:srgbClr val="0019AC"/>
          </a:solidFill>
          <a:ln w="9525" cap="rnd" cmpd="sng" algn="ctr">
            <a:noFill/>
            <a:prstDash val="solid"/>
            <a:round/>
            <a:headEnd type="none" w="med" len="med"/>
            <a:tailEnd type="none" w="med" len="med"/>
          </a:ln>
          <a:effectLst/>
        </p:spPr>
        <p:txBody>
          <a:bodyPr rot="0" spcFirstLastPara="0" vertOverflow="overflow" horzOverflow="overflow" vert="horz" wrap="square" lIns="0" tIns="24384"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707" b="0" i="0" u="none" strike="noStrike" kern="0" cap="none" spc="0" normalizeH="0" baseline="0" noProof="0">
                <a:ln>
                  <a:noFill/>
                </a:ln>
                <a:solidFill>
                  <a:srgbClr val="FFFFFF"/>
                </a:solidFill>
                <a:effectLst/>
                <a:uLnTx/>
                <a:uFillTx/>
                <a:latin typeface="Arial"/>
                <a:ea typeface="+mn-ea"/>
                <a:cs typeface="Arial"/>
              </a:rPr>
              <a:t>Data encryption</a:t>
            </a:r>
          </a:p>
        </p:txBody>
      </p:sp>
      <p:sp>
        <p:nvSpPr>
          <p:cNvPr id="235" name="Rectangle 234">
            <a:extLst>
              <a:ext uri="{FF2B5EF4-FFF2-40B4-BE49-F238E27FC236}">
                <a16:creationId xmlns:a16="http://schemas.microsoft.com/office/drawing/2014/main" id="{92EB9ED3-15C9-482C-B662-B769607E2CF1}"/>
              </a:ext>
            </a:extLst>
          </p:cNvPr>
          <p:cNvSpPr/>
          <p:nvPr/>
        </p:nvSpPr>
        <p:spPr>
          <a:xfrm>
            <a:off x="10024939" y="4583641"/>
            <a:ext cx="717277" cy="171116"/>
          </a:xfrm>
          <a:prstGeom prst="rect">
            <a:avLst/>
          </a:prstGeom>
          <a:solidFill>
            <a:srgbClr val="0019AC"/>
          </a:solidFill>
          <a:ln w="9525" cap="rnd" cmpd="sng" algn="ctr">
            <a:noFill/>
            <a:prstDash val="solid"/>
            <a:round/>
            <a:headEnd type="none" w="med" len="med"/>
            <a:tailEnd type="none" w="med" len="med"/>
          </a:ln>
          <a:effectLst/>
        </p:spPr>
        <p:txBody>
          <a:bodyPr rot="0" spcFirstLastPara="0" vertOverflow="overflow" horzOverflow="overflow" vert="horz" wrap="square" lIns="0" tIns="24384"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65000"/>
              </a:lnSpc>
              <a:spcBef>
                <a:spcPts val="0"/>
              </a:spcBef>
              <a:spcAft>
                <a:spcPts val="0"/>
              </a:spcAft>
              <a:buClrTx/>
              <a:buSzTx/>
              <a:buFontTx/>
              <a:buNone/>
              <a:tabLst/>
              <a:defRPr/>
            </a:pPr>
            <a:r>
              <a:rPr kumimoji="0" lang="en-US" sz="707" b="0" i="0" u="none" strike="noStrike" kern="0" cap="none" spc="0" normalizeH="0" baseline="0" noProof="0">
                <a:ln>
                  <a:noFill/>
                </a:ln>
                <a:solidFill>
                  <a:srgbClr val="FFFFFF"/>
                </a:solidFill>
                <a:effectLst/>
                <a:uLnTx/>
                <a:uFillTx/>
                <a:latin typeface="Arial"/>
                <a:ea typeface="+mn-ea"/>
                <a:cs typeface="Arial"/>
              </a:rPr>
              <a:t>Data security</a:t>
            </a:r>
          </a:p>
          <a:p>
            <a:pPr marL="0" marR="0" lvl="0" indent="0" algn="ctr" defTabSz="914400" rtl="0" eaLnBrk="1" fontAlgn="auto" latinLnBrk="0" hangingPunct="1">
              <a:lnSpc>
                <a:spcPct val="65000"/>
              </a:lnSpc>
              <a:spcBef>
                <a:spcPts val="0"/>
              </a:spcBef>
              <a:spcAft>
                <a:spcPts val="0"/>
              </a:spcAft>
              <a:buClrTx/>
              <a:buSzTx/>
              <a:buFontTx/>
              <a:buNone/>
              <a:tabLst/>
              <a:defRPr/>
            </a:pPr>
            <a:r>
              <a:rPr kumimoji="0" lang="en-US" sz="707" b="0" i="0" u="none" strike="noStrike" kern="0" cap="none" spc="0" normalizeH="0" baseline="0" noProof="0">
                <a:ln>
                  <a:noFill/>
                </a:ln>
                <a:solidFill>
                  <a:srgbClr val="FFFFFF"/>
                </a:solidFill>
                <a:effectLst/>
                <a:uLnTx/>
                <a:uFillTx/>
                <a:latin typeface="Arial"/>
                <a:ea typeface="+mn-ea"/>
                <a:cs typeface="Arial"/>
              </a:rPr>
              <a:t>and privacy</a:t>
            </a:r>
          </a:p>
        </p:txBody>
      </p:sp>
      <p:sp>
        <p:nvSpPr>
          <p:cNvPr id="236" name="Rectangle 235">
            <a:extLst>
              <a:ext uri="{FF2B5EF4-FFF2-40B4-BE49-F238E27FC236}">
                <a16:creationId xmlns:a16="http://schemas.microsoft.com/office/drawing/2014/main" id="{2C38EDAA-8727-49B3-B98F-B2A3E81E8DDF}"/>
              </a:ext>
            </a:extLst>
          </p:cNvPr>
          <p:cNvSpPr/>
          <p:nvPr/>
        </p:nvSpPr>
        <p:spPr>
          <a:xfrm>
            <a:off x="10781752" y="4583641"/>
            <a:ext cx="717277" cy="171116"/>
          </a:xfrm>
          <a:prstGeom prst="rect">
            <a:avLst/>
          </a:prstGeom>
          <a:solidFill>
            <a:srgbClr val="0019AC"/>
          </a:solidFill>
          <a:ln w="9525" cap="rnd" cmpd="sng" algn="ctr">
            <a:noFill/>
            <a:prstDash val="solid"/>
            <a:round/>
            <a:headEnd type="none" w="med" len="med"/>
            <a:tailEnd type="none" w="med" len="med"/>
          </a:ln>
          <a:effectLst/>
        </p:spPr>
        <p:txBody>
          <a:bodyPr rot="0" spcFirstLastPara="0" vertOverflow="overflow" horzOverflow="overflow" vert="horz" wrap="square" lIns="0" tIns="24384"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707" b="0" i="0" u="none" strike="noStrike" kern="0" cap="none" spc="0" normalizeH="0" baseline="0" noProof="0">
                <a:ln>
                  <a:noFill/>
                </a:ln>
                <a:solidFill>
                  <a:srgbClr val="FFFFFF"/>
                </a:solidFill>
                <a:effectLst/>
                <a:uLnTx/>
                <a:uFillTx/>
                <a:latin typeface="Arial"/>
                <a:ea typeface="+mn-ea"/>
                <a:cs typeface="Arial"/>
              </a:rPr>
              <a:t>Data masking</a:t>
            </a:r>
          </a:p>
        </p:txBody>
      </p:sp>
      <p:sp>
        <p:nvSpPr>
          <p:cNvPr id="164" name="Rectangle 163">
            <a:extLst>
              <a:ext uri="{FF2B5EF4-FFF2-40B4-BE49-F238E27FC236}">
                <a16:creationId xmlns:a16="http://schemas.microsoft.com/office/drawing/2014/main" id="{8AA86385-7E0B-4EFB-A720-137376DF5247}"/>
              </a:ext>
            </a:extLst>
          </p:cNvPr>
          <p:cNvSpPr/>
          <p:nvPr/>
        </p:nvSpPr>
        <p:spPr>
          <a:xfrm>
            <a:off x="337931" y="1763184"/>
            <a:ext cx="1135117" cy="499246"/>
          </a:xfrm>
          <a:prstGeom prst="rect">
            <a:avLst/>
          </a:prstGeom>
          <a:solidFill>
            <a:srgbClr val="000F69"/>
          </a:solidFill>
          <a:ln w="12700" cap="rnd" cmpd="sng" algn="ctr">
            <a:solidFill>
              <a:srgbClr val="00148C"/>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prstClr val="white"/>
                </a:solidFill>
                <a:effectLst/>
                <a:uLnTx/>
                <a:uFillTx/>
                <a:latin typeface="Arial"/>
                <a:ea typeface="ＭＳ Ｐゴシック"/>
                <a:cs typeface="Arial"/>
              </a:rPr>
              <a:t>Enterprise Reporting</a:t>
            </a:r>
          </a:p>
        </p:txBody>
      </p:sp>
      <p:sp>
        <p:nvSpPr>
          <p:cNvPr id="165" name="Rectangle 164">
            <a:extLst>
              <a:ext uri="{FF2B5EF4-FFF2-40B4-BE49-F238E27FC236}">
                <a16:creationId xmlns:a16="http://schemas.microsoft.com/office/drawing/2014/main" id="{518F017C-96B8-40CA-84C7-A81094EA08C7}"/>
              </a:ext>
            </a:extLst>
          </p:cNvPr>
          <p:cNvSpPr/>
          <p:nvPr/>
        </p:nvSpPr>
        <p:spPr>
          <a:xfrm>
            <a:off x="10572831" y="976702"/>
            <a:ext cx="1135117" cy="499246"/>
          </a:xfrm>
          <a:prstGeom prst="rect">
            <a:avLst/>
          </a:prstGeom>
          <a:solidFill>
            <a:srgbClr val="000F69"/>
          </a:solidFill>
          <a:ln w="12700" cap="rnd" cmpd="sng" algn="ctr">
            <a:solidFill>
              <a:srgbClr val="00148C"/>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a:ln>
                  <a:noFill/>
                </a:ln>
                <a:solidFill>
                  <a:prstClr val="white"/>
                </a:solidFill>
                <a:effectLst/>
                <a:uLnTx/>
                <a:uFillTx/>
                <a:latin typeface="Arial"/>
                <a:ea typeface="ＭＳ Ｐゴシック"/>
                <a:cs typeface="Arial"/>
              </a:rPr>
              <a:t>Enterprise Publishing</a:t>
            </a:r>
            <a:endParaRPr kumimoji="0" lang="en-US" sz="1000" b="0" i="0" u="none" strike="noStrike" kern="0" cap="none" spc="0" normalizeH="0" baseline="0" noProof="0" dirty="0">
              <a:ln>
                <a:noFill/>
              </a:ln>
              <a:solidFill>
                <a:prstClr val="white"/>
              </a:solidFill>
              <a:effectLst/>
              <a:uLnTx/>
              <a:uFillTx/>
              <a:latin typeface="Arial"/>
              <a:ea typeface="ＭＳ Ｐゴシック"/>
              <a:cs typeface="Arial"/>
            </a:endParaRPr>
          </a:p>
        </p:txBody>
      </p:sp>
      <p:sp>
        <p:nvSpPr>
          <p:cNvPr id="167" name="Rectangle 166">
            <a:extLst>
              <a:ext uri="{FF2B5EF4-FFF2-40B4-BE49-F238E27FC236}">
                <a16:creationId xmlns:a16="http://schemas.microsoft.com/office/drawing/2014/main" id="{03FDAA08-497F-4B49-B3B2-1650E25113D2}"/>
              </a:ext>
            </a:extLst>
          </p:cNvPr>
          <p:cNvSpPr/>
          <p:nvPr/>
        </p:nvSpPr>
        <p:spPr>
          <a:xfrm>
            <a:off x="557452" y="4278034"/>
            <a:ext cx="1135117" cy="499246"/>
          </a:xfrm>
          <a:prstGeom prst="rect">
            <a:avLst/>
          </a:prstGeom>
          <a:solidFill>
            <a:srgbClr val="000F69"/>
          </a:solidFill>
          <a:ln w="12700" cap="rnd" cmpd="sng" algn="ctr">
            <a:solidFill>
              <a:srgbClr val="00148C"/>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prstClr val="white"/>
                </a:solidFill>
                <a:effectLst/>
                <a:uLnTx/>
                <a:uFillTx/>
                <a:latin typeface="Arial"/>
                <a:ea typeface="ＭＳ Ｐゴシック"/>
                <a:cs typeface="Arial"/>
              </a:rPr>
              <a:t>Enterprise Data Store</a:t>
            </a:r>
          </a:p>
        </p:txBody>
      </p:sp>
      <p:sp>
        <p:nvSpPr>
          <p:cNvPr id="168" name="Rectangle 167">
            <a:extLst>
              <a:ext uri="{FF2B5EF4-FFF2-40B4-BE49-F238E27FC236}">
                <a16:creationId xmlns:a16="http://schemas.microsoft.com/office/drawing/2014/main" id="{DD07786D-C149-4EE8-814F-01532E57640E}"/>
              </a:ext>
            </a:extLst>
          </p:cNvPr>
          <p:cNvSpPr/>
          <p:nvPr/>
        </p:nvSpPr>
        <p:spPr>
          <a:xfrm>
            <a:off x="3440713" y="1126206"/>
            <a:ext cx="1135117" cy="504000"/>
          </a:xfrm>
          <a:prstGeom prst="rect">
            <a:avLst/>
          </a:prstGeom>
          <a:solidFill>
            <a:srgbClr val="6B80FF"/>
          </a:solidFill>
          <a:ln>
            <a:noFill/>
          </a:ln>
        </p:spPr>
        <p:txBody>
          <a:bodyPr vert="horz" wrap="square" lIns="121920" tIns="60960" rIns="121920" bIns="60960" numCol="1" anchor="ctr"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prstClr val="white"/>
                </a:solidFill>
                <a:effectLst/>
                <a:uLnTx/>
                <a:uFillTx/>
                <a:latin typeface="Arial"/>
                <a:ea typeface="ＭＳ Ｐゴシック"/>
                <a:cs typeface="Arial"/>
              </a:rPr>
              <a:t>Customer Domain Data Product</a:t>
            </a:r>
          </a:p>
        </p:txBody>
      </p:sp>
      <p:sp>
        <p:nvSpPr>
          <p:cNvPr id="169" name="Rectangle 168">
            <a:extLst>
              <a:ext uri="{FF2B5EF4-FFF2-40B4-BE49-F238E27FC236}">
                <a16:creationId xmlns:a16="http://schemas.microsoft.com/office/drawing/2014/main" id="{4D956542-E069-4141-ACDA-3ACBC07D6DBB}"/>
              </a:ext>
            </a:extLst>
          </p:cNvPr>
          <p:cNvSpPr/>
          <p:nvPr/>
        </p:nvSpPr>
        <p:spPr>
          <a:xfrm>
            <a:off x="3148417" y="4271962"/>
            <a:ext cx="1135117" cy="499246"/>
          </a:xfrm>
          <a:prstGeom prst="rect">
            <a:avLst/>
          </a:prstGeom>
          <a:solidFill>
            <a:srgbClr val="000F69"/>
          </a:solidFill>
          <a:ln w="12700" cap="rnd" cmpd="sng" algn="ctr">
            <a:solidFill>
              <a:srgbClr val="00148C"/>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prstClr val="white"/>
                </a:solidFill>
                <a:effectLst/>
                <a:uLnTx/>
                <a:uFillTx/>
                <a:latin typeface="Arial"/>
                <a:ea typeface="ＭＳ Ｐゴシック"/>
                <a:cs typeface="Arial"/>
              </a:rPr>
              <a:t>Enterprise MDM</a:t>
            </a:r>
          </a:p>
        </p:txBody>
      </p:sp>
      <p:sp>
        <p:nvSpPr>
          <p:cNvPr id="170" name="Rectangle 169">
            <a:extLst>
              <a:ext uri="{FF2B5EF4-FFF2-40B4-BE49-F238E27FC236}">
                <a16:creationId xmlns:a16="http://schemas.microsoft.com/office/drawing/2014/main" id="{EAB5F581-5A71-428A-A1F4-D82EAF59AB05}"/>
              </a:ext>
            </a:extLst>
          </p:cNvPr>
          <p:cNvSpPr/>
          <p:nvPr/>
        </p:nvSpPr>
        <p:spPr>
          <a:xfrm>
            <a:off x="2222807" y="1128718"/>
            <a:ext cx="1135117" cy="504000"/>
          </a:xfrm>
          <a:prstGeom prst="rect">
            <a:avLst/>
          </a:prstGeom>
          <a:solidFill>
            <a:srgbClr val="6B80FF"/>
          </a:solidFill>
          <a:ln>
            <a:noFill/>
          </a:ln>
        </p:spPr>
        <p:txBody>
          <a:bodyPr vert="horz" wrap="square" lIns="121920" tIns="60960" rIns="121920" bIns="60960" numCol="1" anchor="ctr"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a:ln>
                  <a:noFill/>
                </a:ln>
                <a:solidFill>
                  <a:prstClr val="white"/>
                </a:solidFill>
                <a:effectLst/>
                <a:uLnTx/>
                <a:uFillTx/>
                <a:latin typeface="Arial"/>
                <a:ea typeface="ＭＳ Ｐゴシック"/>
                <a:cs typeface="Arial"/>
              </a:rPr>
              <a:t>Customer Domain Data Master</a:t>
            </a:r>
          </a:p>
        </p:txBody>
      </p:sp>
      <p:sp>
        <p:nvSpPr>
          <p:cNvPr id="180" name="Rectangle 179">
            <a:extLst>
              <a:ext uri="{FF2B5EF4-FFF2-40B4-BE49-F238E27FC236}">
                <a16:creationId xmlns:a16="http://schemas.microsoft.com/office/drawing/2014/main" id="{682F6B74-7D4D-46DD-81FD-73F5DB9EE6B0}"/>
              </a:ext>
            </a:extLst>
          </p:cNvPr>
          <p:cNvSpPr/>
          <p:nvPr/>
        </p:nvSpPr>
        <p:spPr>
          <a:xfrm>
            <a:off x="1864058" y="4271962"/>
            <a:ext cx="1135117" cy="499246"/>
          </a:xfrm>
          <a:prstGeom prst="rect">
            <a:avLst/>
          </a:prstGeom>
          <a:solidFill>
            <a:srgbClr val="000F69"/>
          </a:solidFill>
          <a:ln w="12700" cap="rnd" cmpd="sng" algn="ctr">
            <a:solidFill>
              <a:srgbClr val="00148C"/>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a:ln>
                  <a:noFill/>
                </a:ln>
                <a:solidFill>
                  <a:prstClr val="white"/>
                </a:solidFill>
                <a:effectLst/>
                <a:uLnTx/>
                <a:uFillTx/>
                <a:latin typeface="Arial"/>
                <a:ea typeface="ＭＳ Ｐゴシック"/>
                <a:cs typeface="Arial"/>
              </a:rPr>
              <a:t>Enterprise Data Ingest &amp; Transform</a:t>
            </a:r>
          </a:p>
        </p:txBody>
      </p:sp>
      <p:sp>
        <p:nvSpPr>
          <p:cNvPr id="184" name="Rectangle 183">
            <a:extLst>
              <a:ext uri="{FF2B5EF4-FFF2-40B4-BE49-F238E27FC236}">
                <a16:creationId xmlns:a16="http://schemas.microsoft.com/office/drawing/2014/main" id="{D95A4EBC-DF69-48C9-9DD0-4F74DF5601DC}"/>
              </a:ext>
            </a:extLst>
          </p:cNvPr>
          <p:cNvSpPr/>
          <p:nvPr/>
        </p:nvSpPr>
        <p:spPr>
          <a:xfrm>
            <a:off x="2242739" y="1709098"/>
            <a:ext cx="1135117" cy="504000"/>
          </a:xfrm>
          <a:prstGeom prst="rect">
            <a:avLst/>
          </a:prstGeom>
          <a:solidFill>
            <a:srgbClr val="6B80FF"/>
          </a:solidFill>
          <a:ln>
            <a:noFill/>
          </a:ln>
        </p:spPr>
        <p:txBody>
          <a:bodyPr vert="horz" wrap="square" lIns="121920" tIns="60960" rIns="121920" bIns="60960" numCol="1" anchor="ctr"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kern="0" dirty="0">
                <a:solidFill>
                  <a:prstClr val="white"/>
                </a:solidFill>
                <a:latin typeface="Arial"/>
                <a:ea typeface="ＭＳ Ｐゴシック"/>
                <a:cs typeface="Arial"/>
              </a:rPr>
              <a:t>Customer</a:t>
            </a:r>
            <a:r>
              <a:rPr kumimoji="0" lang="en-US" sz="1000" b="0" i="0" u="none" strike="noStrike" kern="0" cap="none" spc="0" normalizeH="0" baseline="0" noProof="0" dirty="0">
                <a:ln>
                  <a:noFill/>
                </a:ln>
                <a:solidFill>
                  <a:prstClr val="white"/>
                </a:solidFill>
                <a:effectLst/>
                <a:uLnTx/>
                <a:uFillTx/>
                <a:latin typeface="Arial"/>
                <a:ea typeface="ＭＳ Ｐゴシック"/>
                <a:cs typeface="Arial"/>
              </a:rPr>
              <a:t> Domain Data Capture</a:t>
            </a:r>
          </a:p>
        </p:txBody>
      </p:sp>
      <p:sp>
        <p:nvSpPr>
          <p:cNvPr id="190" name="Rectangle 189">
            <a:extLst>
              <a:ext uri="{FF2B5EF4-FFF2-40B4-BE49-F238E27FC236}">
                <a16:creationId xmlns:a16="http://schemas.microsoft.com/office/drawing/2014/main" id="{FC933F75-F189-4FB0-A7AB-BF04D34DCD9C}"/>
              </a:ext>
            </a:extLst>
          </p:cNvPr>
          <p:cNvSpPr/>
          <p:nvPr/>
        </p:nvSpPr>
        <p:spPr>
          <a:xfrm>
            <a:off x="4457316" y="4271962"/>
            <a:ext cx="1135117" cy="500400"/>
          </a:xfrm>
          <a:prstGeom prst="rect">
            <a:avLst/>
          </a:prstGeom>
          <a:solidFill>
            <a:srgbClr val="000F69"/>
          </a:solidFill>
          <a:ln w="12700" cap="rnd" cmpd="sng" algn="ctr">
            <a:solidFill>
              <a:srgbClr val="00148C"/>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a:ln>
                  <a:noFill/>
                </a:ln>
                <a:solidFill>
                  <a:prstClr val="white"/>
                </a:solidFill>
                <a:effectLst/>
                <a:uLnTx/>
                <a:uFillTx/>
                <a:latin typeface="Arial"/>
                <a:ea typeface="ＭＳ Ｐゴシック"/>
                <a:cs typeface="Arial"/>
              </a:rPr>
              <a:t>Enterprise Data Quality</a:t>
            </a:r>
          </a:p>
        </p:txBody>
      </p:sp>
      <p:sp>
        <p:nvSpPr>
          <p:cNvPr id="197" name="Rectangle 196">
            <a:extLst>
              <a:ext uri="{FF2B5EF4-FFF2-40B4-BE49-F238E27FC236}">
                <a16:creationId xmlns:a16="http://schemas.microsoft.com/office/drawing/2014/main" id="{72463D13-3E3D-4783-A92D-9DBE56804A02}"/>
              </a:ext>
            </a:extLst>
          </p:cNvPr>
          <p:cNvSpPr/>
          <p:nvPr/>
        </p:nvSpPr>
        <p:spPr>
          <a:xfrm>
            <a:off x="3462413" y="1711286"/>
            <a:ext cx="1135117" cy="500400"/>
          </a:xfrm>
          <a:prstGeom prst="rect">
            <a:avLst/>
          </a:prstGeom>
          <a:solidFill>
            <a:srgbClr val="6B80FF"/>
          </a:solidFill>
          <a:ln>
            <a:noFill/>
          </a:ln>
        </p:spPr>
        <p:txBody>
          <a:bodyPr vert="horz" wrap="square" lIns="121920" tIns="60960" rIns="121920" bIns="60960" numCol="1" anchor="ctr"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prstClr val="white"/>
                </a:solidFill>
                <a:effectLst/>
                <a:uLnTx/>
                <a:uFillTx/>
                <a:latin typeface="Arial"/>
                <a:ea typeface="ＭＳ Ｐゴシック"/>
                <a:cs typeface="Arial"/>
              </a:rPr>
              <a:t>Customer Domain DQ Reports</a:t>
            </a:r>
          </a:p>
        </p:txBody>
      </p:sp>
      <p:sp>
        <p:nvSpPr>
          <p:cNvPr id="198" name="Rectangle 197">
            <a:extLst>
              <a:ext uri="{FF2B5EF4-FFF2-40B4-BE49-F238E27FC236}">
                <a16:creationId xmlns:a16="http://schemas.microsoft.com/office/drawing/2014/main" id="{E985E1C7-BB96-4402-93BE-CE7F5D8A7807}"/>
              </a:ext>
            </a:extLst>
          </p:cNvPr>
          <p:cNvSpPr/>
          <p:nvPr/>
        </p:nvSpPr>
        <p:spPr>
          <a:xfrm>
            <a:off x="6645952" y="1717035"/>
            <a:ext cx="1135117" cy="500400"/>
          </a:xfrm>
          <a:prstGeom prst="rect">
            <a:avLst/>
          </a:prstGeom>
          <a:solidFill>
            <a:srgbClr val="6B80FF"/>
          </a:solidFill>
          <a:ln>
            <a:noFill/>
          </a:ln>
        </p:spPr>
        <p:txBody>
          <a:bodyPr vert="horz" wrap="square" lIns="121920" tIns="60960" rIns="121920" bIns="60960" numCol="1" anchor="ctr"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prstClr val="white"/>
                </a:solidFill>
                <a:effectLst/>
                <a:uLnTx/>
                <a:uFillTx/>
                <a:latin typeface="Arial"/>
                <a:ea typeface="ＭＳ Ｐゴシック"/>
                <a:cs typeface="Arial"/>
              </a:rPr>
              <a:t>Customer Domain Catalogue</a:t>
            </a:r>
          </a:p>
        </p:txBody>
      </p:sp>
      <p:sp>
        <p:nvSpPr>
          <p:cNvPr id="199" name="Rectangle 198">
            <a:extLst>
              <a:ext uri="{FF2B5EF4-FFF2-40B4-BE49-F238E27FC236}">
                <a16:creationId xmlns:a16="http://schemas.microsoft.com/office/drawing/2014/main" id="{6000B2E6-0C73-4464-8264-FB367317B2FC}"/>
              </a:ext>
            </a:extLst>
          </p:cNvPr>
          <p:cNvSpPr/>
          <p:nvPr/>
        </p:nvSpPr>
        <p:spPr>
          <a:xfrm>
            <a:off x="5667544" y="4271950"/>
            <a:ext cx="1135117" cy="500400"/>
          </a:xfrm>
          <a:prstGeom prst="rect">
            <a:avLst/>
          </a:prstGeom>
          <a:solidFill>
            <a:srgbClr val="000F69"/>
          </a:solidFill>
          <a:ln w="12700" cap="rnd" cmpd="sng" algn="ctr">
            <a:solidFill>
              <a:srgbClr val="00148C"/>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a:ln>
                  <a:noFill/>
                </a:ln>
                <a:solidFill>
                  <a:prstClr val="white"/>
                </a:solidFill>
                <a:effectLst/>
                <a:uLnTx/>
                <a:uFillTx/>
                <a:latin typeface="Arial"/>
                <a:ea typeface="ＭＳ Ｐゴシック"/>
                <a:cs typeface="Arial"/>
              </a:rPr>
              <a:t>Enterprise Data Catalogue</a:t>
            </a:r>
          </a:p>
        </p:txBody>
      </p:sp>
      <p:sp>
        <p:nvSpPr>
          <p:cNvPr id="202" name="Rectangle 201">
            <a:extLst>
              <a:ext uri="{FF2B5EF4-FFF2-40B4-BE49-F238E27FC236}">
                <a16:creationId xmlns:a16="http://schemas.microsoft.com/office/drawing/2014/main" id="{9807B58F-5D9C-43A2-BB98-9A151D35F9C5}"/>
              </a:ext>
            </a:extLst>
          </p:cNvPr>
          <p:cNvSpPr/>
          <p:nvPr/>
        </p:nvSpPr>
        <p:spPr>
          <a:xfrm>
            <a:off x="5426278" y="1717035"/>
            <a:ext cx="1139280" cy="500400"/>
          </a:xfrm>
          <a:prstGeom prst="rect">
            <a:avLst/>
          </a:prstGeom>
          <a:solidFill>
            <a:srgbClr val="6B80FF"/>
          </a:solidFill>
          <a:ln>
            <a:noFill/>
          </a:ln>
        </p:spPr>
        <p:txBody>
          <a:bodyPr vert="horz" wrap="square" lIns="121920" tIns="60960" rIns="121920" bIns="60960" numCol="1" anchor="ctr"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prstClr val="white"/>
                </a:solidFill>
                <a:effectLst/>
                <a:uLnTx/>
                <a:uFillTx/>
                <a:latin typeface="Arial"/>
                <a:ea typeface="ＭＳ Ｐゴシック"/>
                <a:cs typeface="Arial"/>
              </a:rPr>
              <a:t>Customer Domain Business Glossary</a:t>
            </a:r>
          </a:p>
        </p:txBody>
      </p:sp>
      <p:sp>
        <p:nvSpPr>
          <p:cNvPr id="204" name="Rectangle 203">
            <a:extLst>
              <a:ext uri="{FF2B5EF4-FFF2-40B4-BE49-F238E27FC236}">
                <a16:creationId xmlns:a16="http://schemas.microsoft.com/office/drawing/2014/main" id="{CC973E9A-0E56-460A-8948-128D34B21FA3}"/>
              </a:ext>
            </a:extLst>
          </p:cNvPr>
          <p:cNvSpPr/>
          <p:nvPr/>
        </p:nvSpPr>
        <p:spPr>
          <a:xfrm>
            <a:off x="6877772" y="4261608"/>
            <a:ext cx="1135117" cy="500400"/>
          </a:xfrm>
          <a:prstGeom prst="rect">
            <a:avLst/>
          </a:prstGeom>
          <a:solidFill>
            <a:srgbClr val="000F69"/>
          </a:solidFill>
          <a:ln w="12700" cap="rnd" cmpd="sng" algn="ctr">
            <a:solidFill>
              <a:srgbClr val="00148C"/>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prstClr val="white"/>
                </a:solidFill>
                <a:effectLst/>
                <a:uLnTx/>
                <a:uFillTx/>
                <a:latin typeface="Arial"/>
                <a:ea typeface="ＭＳ Ｐゴシック"/>
                <a:cs typeface="Arial"/>
              </a:rPr>
              <a:t>Enterprise Business Glossary</a:t>
            </a:r>
          </a:p>
        </p:txBody>
      </p:sp>
      <p:cxnSp>
        <p:nvCxnSpPr>
          <p:cNvPr id="5" name="Straight Connector 4">
            <a:extLst>
              <a:ext uri="{FF2B5EF4-FFF2-40B4-BE49-F238E27FC236}">
                <a16:creationId xmlns:a16="http://schemas.microsoft.com/office/drawing/2014/main" id="{3DCCE754-CF8F-4C61-AF2A-8356DD43D0E9}"/>
              </a:ext>
            </a:extLst>
          </p:cNvPr>
          <p:cNvCxnSpPr>
            <a:stCxn id="164" idx="2"/>
            <a:endCxn id="264" idx="1"/>
          </p:cNvCxnSpPr>
          <p:nvPr/>
        </p:nvCxnSpPr>
        <p:spPr>
          <a:xfrm>
            <a:off x="905490" y="2262430"/>
            <a:ext cx="451622" cy="1452346"/>
          </a:xfrm>
          <a:prstGeom prst="line">
            <a:avLst/>
          </a:prstGeom>
          <a:ln/>
        </p:spPr>
        <p:style>
          <a:lnRef idx="3">
            <a:schemeClr val="accent6"/>
          </a:lnRef>
          <a:fillRef idx="0">
            <a:schemeClr val="accent6"/>
          </a:fillRef>
          <a:effectRef idx="2">
            <a:schemeClr val="accent6"/>
          </a:effectRef>
          <a:fontRef idx="minor">
            <a:schemeClr val="tx1"/>
          </a:fontRef>
        </p:style>
      </p:cxnSp>
      <p:cxnSp>
        <p:nvCxnSpPr>
          <p:cNvPr id="210" name="Straight Connector 209">
            <a:extLst>
              <a:ext uri="{FF2B5EF4-FFF2-40B4-BE49-F238E27FC236}">
                <a16:creationId xmlns:a16="http://schemas.microsoft.com/office/drawing/2014/main" id="{0797B490-6A3D-487E-A98A-2B095FBEFBDD}"/>
              </a:ext>
            </a:extLst>
          </p:cNvPr>
          <p:cNvCxnSpPr>
            <a:cxnSpLocks/>
            <a:stCxn id="167" idx="2"/>
            <a:endCxn id="331" idx="0"/>
          </p:cNvCxnSpPr>
          <p:nvPr/>
        </p:nvCxnSpPr>
        <p:spPr>
          <a:xfrm>
            <a:off x="1125011" y="4777280"/>
            <a:ext cx="736154" cy="421214"/>
          </a:xfrm>
          <a:prstGeom prst="line">
            <a:avLst/>
          </a:prstGeom>
          <a:ln/>
        </p:spPr>
        <p:style>
          <a:lnRef idx="3">
            <a:schemeClr val="accent6"/>
          </a:lnRef>
          <a:fillRef idx="0">
            <a:schemeClr val="accent6"/>
          </a:fillRef>
          <a:effectRef idx="2">
            <a:schemeClr val="accent6"/>
          </a:effectRef>
          <a:fontRef idx="minor">
            <a:schemeClr val="tx1"/>
          </a:fontRef>
        </p:style>
      </p:cxnSp>
      <p:cxnSp>
        <p:nvCxnSpPr>
          <p:cNvPr id="213" name="Straight Connector 212">
            <a:extLst>
              <a:ext uri="{FF2B5EF4-FFF2-40B4-BE49-F238E27FC236}">
                <a16:creationId xmlns:a16="http://schemas.microsoft.com/office/drawing/2014/main" id="{16F0BBFC-5C52-467D-B7D3-368EB0B14701}"/>
              </a:ext>
            </a:extLst>
          </p:cNvPr>
          <p:cNvCxnSpPr>
            <a:cxnSpLocks/>
            <a:stCxn id="167" idx="2"/>
            <a:endCxn id="133" idx="0"/>
          </p:cNvCxnSpPr>
          <p:nvPr/>
        </p:nvCxnSpPr>
        <p:spPr>
          <a:xfrm>
            <a:off x="1125011" y="4777280"/>
            <a:ext cx="1887058" cy="421214"/>
          </a:xfrm>
          <a:prstGeom prst="line">
            <a:avLst/>
          </a:prstGeom>
          <a:ln/>
        </p:spPr>
        <p:style>
          <a:lnRef idx="3">
            <a:schemeClr val="accent6"/>
          </a:lnRef>
          <a:fillRef idx="0">
            <a:schemeClr val="accent6"/>
          </a:fillRef>
          <a:effectRef idx="2">
            <a:schemeClr val="accent6"/>
          </a:effectRef>
          <a:fontRef idx="minor">
            <a:schemeClr val="tx1"/>
          </a:fontRef>
        </p:style>
      </p:cxnSp>
      <p:cxnSp>
        <p:nvCxnSpPr>
          <p:cNvPr id="217" name="Straight Connector 216">
            <a:extLst>
              <a:ext uri="{FF2B5EF4-FFF2-40B4-BE49-F238E27FC236}">
                <a16:creationId xmlns:a16="http://schemas.microsoft.com/office/drawing/2014/main" id="{911B0C0B-3287-414E-A67D-4F597367987F}"/>
              </a:ext>
            </a:extLst>
          </p:cNvPr>
          <p:cNvCxnSpPr>
            <a:cxnSpLocks/>
            <a:stCxn id="180" idx="2"/>
            <a:endCxn id="133" idx="0"/>
          </p:cNvCxnSpPr>
          <p:nvPr/>
        </p:nvCxnSpPr>
        <p:spPr>
          <a:xfrm>
            <a:off x="2431617" y="4771208"/>
            <a:ext cx="580452" cy="427286"/>
          </a:xfrm>
          <a:prstGeom prst="line">
            <a:avLst/>
          </a:prstGeom>
          <a:ln/>
        </p:spPr>
        <p:style>
          <a:lnRef idx="3">
            <a:schemeClr val="accent6"/>
          </a:lnRef>
          <a:fillRef idx="0">
            <a:schemeClr val="accent6"/>
          </a:fillRef>
          <a:effectRef idx="2">
            <a:schemeClr val="accent6"/>
          </a:effectRef>
          <a:fontRef idx="minor">
            <a:schemeClr val="tx1"/>
          </a:fontRef>
        </p:style>
      </p:cxnSp>
      <p:cxnSp>
        <p:nvCxnSpPr>
          <p:cNvPr id="219" name="Straight Connector 218">
            <a:extLst>
              <a:ext uri="{FF2B5EF4-FFF2-40B4-BE49-F238E27FC236}">
                <a16:creationId xmlns:a16="http://schemas.microsoft.com/office/drawing/2014/main" id="{90046A46-1726-493A-AABB-F4BDD0E43086}"/>
              </a:ext>
            </a:extLst>
          </p:cNvPr>
          <p:cNvCxnSpPr>
            <a:cxnSpLocks/>
            <a:stCxn id="180" idx="2"/>
            <a:endCxn id="233" idx="0"/>
          </p:cNvCxnSpPr>
          <p:nvPr/>
        </p:nvCxnSpPr>
        <p:spPr>
          <a:xfrm>
            <a:off x="2431617" y="4771208"/>
            <a:ext cx="6634450" cy="619398"/>
          </a:xfrm>
          <a:prstGeom prst="line">
            <a:avLst/>
          </a:prstGeom>
          <a:ln/>
        </p:spPr>
        <p:style>
          <a:lnRef idx="3">
            <a:schemeClr val="accent6"/>
          </a:lnRef>
          <a:fillRef idx="0">
            <a:schemeClr val="accent6"/>
          </a:fillRef>
          <a:effectRef idx="2">
            <a:schemeClr val="accent6"/>
          </a:effectRef>
          <a:fontRef idx="minor">
            <a:schemeClr val="tx1"/>
          </a:fontRef>
        </p:style>
      </p:cxnSp>
      <p:cxnSp>
        <p:nvCxnSpPr>
          <p:cNvPr id="224" name="Straight Connector 223">
            <a:extLst>
              <a:ext uri="{FF2B5EF4-FFF2-40B4-BE49-F238E27FC236}">
                <a16:creationId xmlns:a16="http://schemas.microsoft.com/office/drawing/2014/main" id="{B0AC9D77-30E9-4A34-8CF3-72D31FBDF57F}"/>
              </a:ext>
            </a:extLst>
          </p:cNvPr>
          <p:cNvCxnSpPr>
            <a:cxnSpLocks/>
            <a:endCxn id="63" idx="0"/>
          </p:cNvCxnSpPr>
          <p:nvPr/>
        </p:nvCxnSpPr>
        <p:spPr>
          <a:xfrm flipV="1">
            <a:off x="2367442" y="3317965"/>
            <a:ext cx="6698625" cy="1460018"/>
          </a:xfrm>
          <a:prstGeom prst="line">
            <a:avLst/>
          </a:prstGeom>
          <a:ln/>
        </p:spPr>
        <p:style>
          <a:lnRef idx="3">
            <a:schemeClr val="accent6"/>
          </a:lnRef>
          <a:fillRef idx="0">
            <a:schemeClr val="accent6"/>
          </a:fillRef>
          <a:effectRef idx="2">
            <a:schemeClr val="accent6"/>
          </a:effectRef>
          <a:fontRef idx="minor">
            <a:schemeClr val="tx1"/>
          </a:fontRef>
        </p:style>
      </p:cxnSp>
      <p:cxnSp>
        <p:nvCxnSpPr>
          <p:cNvPr id="229" name="Straight Connector 228">
            <a:extLst>
              <a:ext uri="{FF2B5EF4-FFF2-40B4-BE49-F238E27FC236}">
                <a16:creationId xmlns:a16="http://schemas.microsoft.com/office/drawing/2014/main" id="{15652E60-BFED-49DE-BD27-3AF672877B05}"/>
              </a:ext>
            </a:extLst>
          </p:cNvPr>
          <p:cNvCxnSpPr>
            <a:cxnSpLocks/>
            <a:stCxn id="169" idx="0"/>
          </p:cNvCxnSpPr>
          <p:nvPr/>
        </p:nvCxnSpPr>
        <p:spPr>
          <a:xfrm flipV="1">
            <a:off x="3715976" y="3428371"/>
            <a:ext cx="403304" cy="843591"/>
          </a:xfrm>
          <a:prstGeom prst="line">
            <a:avLst/>
          </a:prstGeom>
          <a:ln/>
        </p:spPr>
        <p:style>
          <a:lnRef idx="3">
            <a:schemeClr val="accent6"/>
          </a:lnRef>
          <a:fillRef idx="0">
            <a:schemeClr val="accent6"/>
          </a:fillRef>
          <a:effectRef idx="2">
            <a:schemeClr val="accent6"/>
          </a:effectRef>
          <a:fontRef idx="minor">
            <a:schemeClr val="tx1"/>
          </a:fontRef>
        </p:style>
      </p:cxnSp>
      <p:cxnSp>
        <p:nvCxnSpPr>
          <p:cNvPr id="230" name="Straight Connector 229">
            <a:extLst>
              <a:ext uri="{FF2B5EF4-FFF2-40B4-BE49-F238E27FC236}">
                <a16:creationId xmlns:a16="http://schemas.microsoft.com/office/drawing/2014/main" id="{A32FE68D-9FFB-47C0-A8ED-C5E740B4743E}"/>
              </a:ext>
            </a:extLst>
          </p:cNvPr>
          <p:cNvCxnSpPr>
            <a:cxnSpLocks/>
            <a:stCxn id="190" idx="0"/>
            <a:endCxn id="303" idx="2"/>
          </p:cNvCxnSpPr>
          <p:nvPr/>
        </p:nvCxnSpPr>
        <p:spPr>
          <a:xfrm flipV="1">
            <a:off x="5024875" y="3396187"/>
            <a:ext cx="33966" cy="875775"/>
          </a:xfrm>
          <a:prstGeom prst="line">
            <a:avLst/>
          </a:prstGeom>
          <a:ln/>
        </p:spPr>
        <p:style>
          <a:lnRef idx="3">
            <a:schemeClr val="accent6"/>
          </a:lnRef>
          <a:fillRef idx="0">
            <a:schemeClr val="accent6"/>
          </a:fillRef>
          <a:effectRef idx="2">
            <a:schemeClr val="accent6"/>
          </a:effectRef>
          <a:fontRef idx="minor">
            <a:schemeClr val="tx1"/>
          </a:fontRef>
        </p:style>
      </p:cxnSp>
      <p:cxnSp>
        <p:nvCxnSpPr>
          <p:cNvPr id="238" name="Straight Connector 237">
            <a:extLst>
              <a:ext uri="{FF2B5EF4-FFF2-40B4-BE49-F238E27FC236}">
                <a16:creationId xmlns:a16="http://schemas.microsoft.com/office/drawing/2014/main" id="{5F2503F4-2CDE-48FB-9A32-4E26F5F3D300}"/>
              </a:ext>
            </a:extLst>
          </p:cNvPr>
          <p:cNvCxnSpPr>
            <a:cxnSpLocks/>
            <a:stCxn id="199" idx="0"/>
            <a:endCxn id="308" idx="2"/>
          </p:cNvCxnSpPr>
          <p:nvPr/>
        </p:nvCxnSpPr>
        <p:spPr>
          <a:xfrm flipH="1" flipV="1">
            <a:off x="5058841" y="3174391"/>
            <a:ext cx="1176262" cy="1097559"/>
          </a:xfrm>
          <a:prstGeom prst="line">
            <a:avLst/>
          </a:prstGeom>
          <a:ln/>
        </p:spPr>
        <p:style>
          <a:lnRef idx="3">
            <a:schemeClr val="accent6"/>
          </a:lnRef>
          <a:fillRef idx="0">
            <a:schemeClr val="accent6"/>
          </a:fillRef>
          <a:effectRef idx="2">
            <a:schemeClr val="accent6"/>
          </a:effectRef>
          <a:fontRef idx="minor">
            <a:schemeClr val="tx1"/>
          </a:fontRef>
        </p:style>
      </p:cxnSp>
      <p:cxnSp>
        <p:nvCxnSpPr>
          <p:cNvPr id="250" name="Straight Connector 249">
            <a:extLst>
              <a:ext uri="{FF2B5EF4-FFF2-40B4-BE49-F238E27FC236}">
                <a16:creationId xmlns:a16="http://schemas.microsoft.com/office/drawing/2014/main" id="{2AE33053-2770-4BFC-82E6-9EAA94EB98AB}"/>
              </a:ext>
            </a:extLst>
          </p:cNvPr>
          <p:cNvCxnSpPr>
            <a:cxnSpLocks/>
            <a:stCxn id="199" idx="0"/>
            <a:endCxn id="305" idx="2"/>
          </p:cNvCxnSpPr>
          <p:nvPr/>
        </p:nvCxnSpPr>
        <p:spPr>
          <a:xfrm flipH="1" flipV="1">
            <a:off x="5058841" y="3617983"/>
            <a:ext cx="1176262" cy="653967"/>
          </a:xfrm>
          <a:prstGeom prst="line">
            <a:avLst/>
          </a:prstGeom>
          <a:ln/>
        </p:spPr>
        <p:style>
          <a:lnRef idx="3">
            <a:schemeClr val="accent6"/>
          </a:lnRef>
          <a:fillRef idx="0">
            <a:schemeClr val="accent6"/>
          </a:fillRef>
          <a:effectRef idx="2">
            <a:schemeClr val="accent6"/>
          </a:effectRef>
          <a:fontRef idx="minor">
            <a:schemeClr val="tx1"/>
          </a:fontRef>
        </p:style>
      </p:cxnSp>
      <p:cxnSp>
        <p:nvCxnSpPr>
          <p:cNvPr id="251" name="Straight Connector 250">
            <a:extLst>
              <a:ext uri="{FF2B5EF4-FFF2-40B4-BE49-F238E27FC236}">
                <a16:creationId xmlns:a16="http://schemas.microsoft.com/office/drawing/2014/main" id="{2CA38664-73A6-4087-B4C0-28C865796BBB}"/>
              </a:ext>
            </a:extLst>
          </p:cNvPr>
          <p:cNvCxnSpPr>
            <a:cxnSpLocks/>
            <a:stCxn id="204" idx="0"/>
          </p:cNvCxnSpPr>
          <p:nvPr/>
        </p:nvCxnSpPr>
        <p:spPr>
          <a:xfrm flipH="1" flipV="1">
            <a:off x="5038864" y="3183591"/>
            <a:ext cx="2406467" cy="1078017"/>
          </a:xfrm>
          <a:prstGeom prst="line">
            <a:avLst/>
          </a:prstGeom>
          <a:ln/>
        </p:spPr>
        <p:style>
          <a:lnRef idx="3">
            <a:schemeClr val="accent6"/>
          </a:lnRef>
          <a:fillRef idx="0">
            <a:schemeClr val="accent6"/>
          </a:fillRef>
          <a:effectRef idx="2">
            <a:schemeClr val="accent6"/>
          </a:effectRef>
          <a:fontRef idx="minor">
            <a:schemeClr val="tx1"/>
          </a:fontRef>
        </p:style>
      </p:cxnSp>
      <p:cxnSp>
        <p:nvCxnSpPr>
          <p:cNvPr id="252" name="Straight Connector 251">
            <a:extLst>
              <a:ext uri="{FF2B5EF4-FFF2-40B4-BE49-F238E27FC236}">
                <a16:creationId xmlns:a16="http://schemas.microsoft.com/office/drawing/2014/main" id="{094C7887-7176-4175-9938-729DE4BC58A0}"/>
              </a:ext>
            </a:extLst>
          </p:cNvPr>
          <p:cNvCxnSpPr>
            <a:cxnSpLocks/>
            <a:stCxn id="204" idx="0"/>
            <a:endCxn id="305" idx="2"/>
          </p:cNvCxnSpPr>
          <p:nvPr/>
        </p:nvCxnSpPr>
        <p:spPr>
          <a:xfrm flipH="1" flipV="1">
            <a:off x="5058841" y="3617983"/>
            <a:ext cx="2386490" cy="643625"/>
          </a:xfrm>
          <a:prstGeom prst="line">
            <a:avLst/>
          </a:prstGeom>
          <a:ln/>
        </p:spPr>
        <p:style>
          <a:lnRef idx="3">
            <a:schemeClr val="accent6"/>
          </a:lnRef>
          <a:fillRef idx="0">
            <a:schemeClr val="accent6"/>
          </a:fillRef>
          <a:effectRef idx="2">
            <a:schemeClr val="accent6"/>
          </a:effectRef>
          <a:fontRef idx="minor">
            <a:schemeClr val="tx1"/>
          </a:fontRef>
        </p:style>
      </p:cxnSp>
      <p:cxnSp>
        <p:nvCxnSpPr>
          <p:cNvPr id="254" name="Straight Connector 253">
            <a:extLst>
              <a:ext uri="{FF2B5EF4-FFF2-40B4-BE49-F238E27FC236}">
                <a16:creationId xmlns:a16="http://schemas.microsoft.com/office/drawing/2014/main" id="{8F35EB7A-E5E1-4812-A1A0-C37AF479FD93}"/>
              </a:ext>
            </a:extLst>
          </p:cNvPr>
          <p:cNvCxnSpPr>
            <a:cxnSpLocks/>
            <a:stCxn id="165" idx="1"/>
            <a:endCxn id="18" idx="0"/>
          </p:cNvCxnSpPr>
          <p:nvPr/>
        </p:nvCxnSpPr>
        <p:spPr>
          <a:xfrm flipH="1" flipV="1">
            <a:off x="9066067" y="1153650"/>
            <a:ext cx="1506764" cy="72675"/>
          </a:xfrm>
          <a:prstGeom prst="line">
            <a:avLst/>
          </a:prstGeom>
          <a:ln/>
        </p:spPr>
        <p:style>
          <a:lnRef idx="3">
            <a:schemeClr val="accent6"/>
          </a:lnRef>
          <a:fillRef idx="0">
            <a:schemeClr val="accent6"/>
          </a:fillRef>
          <a:effectRef idx="2">
            <a:schemeClr val="accent6"/>
          </a:effectRef>
          <a:fontRef idx="minor">
            <a:schemeClr val="tx1"/>
          </a:fontRef>
        </p:style>
      </p:cxnSp>
      <p:cxnSp>
        <p:nvCxnSpPr>
          <p:cNvPr id="256" name="Straight Connector 255">
            <a:extLst>
              <a:ext uri="{FF2B5EF4-FFF2-40B4-BE49-F238E27FC236}">
                <a16:creationId xmlns:a16="http://schemas.microsoft.com/office/drawing/2014/main" id="{FD23C8BC-96B5-427F-AD3B-DA3CE5EC6B76}"/>
              </a:ext>
            </a:extLst>
          </p:cNvPr>
          <p:cNvCxnSpPr>
            <a:cxnSpLocks/>
            <a:stCxn id="255" idx="0"/>
            <a:endCxn id="198" idx="2"/>
          </p:cNvCxnSpPr>
          <p:nvPr/>
        </p:nvCxnSpPr>
        <p:spPr>
          <a:xfrm flipV="1">
            <a:off x="3357925" y="2217435"/>
            <a:ext cx="3855586" cy="580472"/>
          </a:xfrm>
          <a:prstGeom prst="line">
            <a:avLst/>
          </a:prstGeom>
          <a:ln/>
        </p:spPr>
        <p:style>
          <a:lnRef idx="3">
            <a:schemeClr val="accent6"/>
          </a:lnRef>
          <a:fillRef idx="0">
            <a:schemeClr val="accent6"/>
          </a:fillRef>
          <a:effectRef idx="2">
            <a:schemeClr val="accent6"/>
          </a:effectRef>
          <a:fontRef idx="minor">
            <a:schemeClr val="tx1"/>
          </a:fontRef>
        </p:style>
      </p:cxnSp>
      <p:cxnSp>
        <p:nvCxnSpPr>
          <p:cNvPr id="258" name="Straight Connector 257">
            <a:extLst>
              <a:ext uri="{FF2B5EF4-FFF2-40B4-BE49-F238E27FC236}">
                <a16:creationId xmlns:a16="http://schemas.microsoft.com/office/drawing/2014/main" id="{CDA0EE69-C5DC-4D12-A81D-011C09337DED}"/>
              </a:ext>
            </a:extLst>
          </p:cNvPr>
          <p:cNvCxnSpPr>
            <a:cxnSpLocks/>
            <a:endCxn id="202" idx="2"/>
          </p:cNvCxnSpPr>
          <p:nvPr/>
        </p:nvCxnSpPr>
        <p:spPr>
          <a:xfrm flipV="1">
            <a:off x="3405534" y="2217435"/>
            <a:ext cx="2590384" cy="569022"/>
          </a:xfrm>
          <a:prstGeom prst="line">
            <a:avLst/>
          </a:prstGeom>
          <a:ln/>
        </p:spPr>
        <p:style>
          <a:lnRef idx="3">
            <a:schemeClr val="accent6"/>
          </a:lnRef>
          <a:fillRef idx="0">
            <a:schemeClr val="accent6"/>
          </a:fillRef>
          <a:effectRef idx="2">
            <a:schemeClr val="accent6"/>
          </a:effectRef>
          <a:fontRef idx="minor">
            <a:schemeClr val="tx1"/>
          </a:fontRef>
        </p:style>
      </p:cxnSp>
      <p:cxnSp>
        <p:nvCxnSpPr>
          <p:cNvPr id="266" name="Straight Connector 265">
            <a:extLst>
              <a:ext uri="{FF2B5EF4-FFF2-40B4-BE49-F238E27FC236}">
                <a16:creationId xmlns:a16="http://schemas.microsoft.com/office/drawing/2014/main" id="{9BF95070-6C22-463E-B9C7-18ED31A6A92A}"/>
              </a:ext>
            </a:extLst>
          </p:cNvPr>
          <p:cNvCxnSpPr>
            <a:cxnSpLocks/>
            <a:stCxn id="326" idx="0"/>
            <a:endCxn id="197" idx="2"/>
          </p:cNvCxnSpPr>
          <p:nvPr/>
        </p:nvCxnSpPr>
        <p:spPr>
          <a:xfrm flipH="1" flipV="1">
            <a:off x="4029972" y="2211686"/>
            <a:ext cx="3151375" cy="1082357"/>
          </a:xfrm>
          <a:prstGeom prst="line">
            <a:avLst/>
          </a:prstGeom>
          <a:ln/>
        </p:spPr>
        <p:style>
          <a:lnRef idx="3">
            <a:schemeClr val="accent6"/>
          </a:lnRef>
          <a:fillRef idx="0">
            <a:schemeClr val="accent6"/>
          </a:fillRef>
          <a:effectRef idx="2">
            <a:schemeClr val="accent6"/>
          </a:effectRef>
          <a:fontRef idx="minor">
            <a:schemeClr val="tx1"/>
          </a:fontRef>
        </p:style>
      </p:cxnSp>
      <p:cxnSp>
        <p:nvCxnSpPr>
          <p:cNvPr id="267" name="Straight Connector 266">
            <a:extLst>
              <a:ext uri="{FF2B5EF4-FFF2-40B4-BE49-F238E27FC236}">
                <a16:creationId xmlns:a16="http://schemas.microsoft.com/office/drawing/2014/main" id="{7D606558-0C6F-432C-9DEE-EF1258DAAD5B}"/>
              </a:ext>
            </a:extLst>
          </p:cNvPr>
          <p:cNvCxnSpPr>
            <a:cxnSpLocks/>
            <a:stCxn id="255" idx="0"/>
            <a:endCxn id="184" idx="2"/>
          </p:cNvCxnSpPr>
          <p:nvPr/>
        </p:nvCxnSpPr>
        <p:spPr>
          <a:xfrm flipH="1" flipV="1">
            <a:off x="2810298" y="2213098"/>
            <a:ext cx="547627" cy="584809"/>
          </a:xfrm>
          <a:prstGeom prst="line">
            <a:avLst/>
          </a:prstGeom>
          <a:ln/>
        </p:spPr>
        <p:style>
          <a:lnRef idx="3">
            <a:schemeClr val="accent6"/>
          </a:lnRef>
          <a:fillRef idx="0">
            <a:schemeClr val="accent6"/>
          </a:fillRef>
          <a:effectRef idx="2">
            <a:schemeClr val="accent6"/>
          </a:effectRef>
          <a:fontRef idx="minor">
            <a:schemeClr val="tx1"/>
          </a:fontRef>
        </p:style>
      </p:cxnSp>
      <p:cxnSp>
        <p:nvCxnSpPr>
          <p:cNvPr id="268" name="Straight Connector 267">
            <a:extLst>
              <a:ext uri="{FF2B5EF4-FFF2-40B4-BE49-F238E27FC236}">
                <a16:creationId xmlns:a16="http://schemas.microsoft.com/office/drawing/2014/main" id="{DDDD6426-B4F2-4739-AC39-14FA5CA22521}"/>
              </a:ext>
            </a:extLst>
          </p:cNvPr>
          <p:cNvCxnSpPr>
            <a:cxnSpLocks/>
            <a:stCxn id="255" idx="0"/>
            <a:endCxn id="170" idx="2"/>
          </p:cNvCxnSpPr>
          <p:nvPr/>
        </p:nvCxnSpPr>
        <p:spPr>
          <a:xfrm flipH="1" flipV="1">
            <a:off x="2790366" y="1632718"/>
            <a:ext cx="567559" cy="1165189"/>
          </a:xfrm>
          <a:prstGeom prst="line">
            <a:avLst/>
          </a:prstGeom>
          <a:ln/>
        </p:spPr>
        <p:style>
          <a:lnRef idx="3">
            <a:schemeClr val="accent6"/>
          </a:lnRef>
          <a:fillRef idx="0">
            <a:schemeClr val="accent6"/>
          </a:fillRef>
          <a:effectRef idx="2">
            <a:schemeClr val="accent6"/>
          </a:effectRef>
          <a:fontRef idx="minor">
            <a:schemeClr val="tx1"/>
          </a:fontRef>
        </p:style>
      </p:cxnSp>
      <p:cxnSp>
        <p:nvCxnSpPr>
          <p:cNvPr id="269" name="Straight Connector 268">
            <a:extLst>
              <a:ext uri="{FF2B5EF4-FFF2-40B4-BE49-F238E27FC236}">
                <a16:creationId xmlns:a16="http://schemas.microsoft.com/office/drawing/2014/main" id="{5C39F941-7465-4E7C-8147-2744F9EE3D26}"/>
              </a:ext>
            </a:extLst>
          </p:cNvPr>
          <p:cNvCxnSpPr>
            <a:cxnSpLocks/>
            <a:stCxn id="255" idx="0"/>
            <a:endCxn id="168" idx="2"/>
          </p:cNvCxnSpPr>
          <p:nvPr/>
        </p:nvCxnSpPr>
        <p:spPr>
          <a:xfrm flipV="1">
            <a:off x="3357925" y="1630206"/>
            <a:ext cx="650347" cy="1167701"/>
          </a:xfrm>
          <a:prstGeom prst="line">
            <a:avLst/>
          </a:prstGeom>
          <a:ln/>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406170139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356DBC-5C85-4D61-A54E-7D1BEE611261}"/>
              </a:ext>
            </a:extLst>
          </p:cNvPr>
          <p:cNvSpPr>
            <a:spLocks noGrp="1"/>
          </p:cNvSpPr>
          <p:nvPr>
            <p:ph type="title"/>
          </p:nvPr>
        </p:nvSpPr>
        <p:spPr/>
        <p:txBody>
          <a:bodyPr/>
          <a:lstStyle/>
          <a:p>
            <a:r>
              <a:rPr lang="en-GB" dirty="0"/>
              <a:t>Unmapped capabilities</a:t>
            </a:r>
          </a:p>
        </p:txBody>
      </p:sp>
      <p:sp>
        <p:nvSpPr>
          <p:cNvPr id="3" name="Rectangle 2">
            <a:extLst>
              <a:ext uri="{FF2B5EF4-FFF2-40B4-BE49-F238E27FC236}">
                <a16:creationId xmlns:a16="http://schemas.microsoft.com/office/drawing/2014/main" id="{65B29F1C-D1EB-40EA-95D3-114596C5A49E}"/>
              </a:ext>
            </a:extLst>
          </p:cNvPr>
          <p:cNvSpPr/>
          <p:nvPr/>
        </p:nvSpPr>
        <p:spPr>
          <a:xfrm>
            <a:off x="3601858" y="4920767"/>
            <a:ext cx="1370268" cy="500400"/>
          </a:xfrm>
          <a:prstGeom prst="rect">
            <a:avLst/>
          </a:prstGeom>
          <a:solidFill>
            <a:srgbClr val="000F69"/>
          </a:solidFill>
          <a:ln w="12700" cap="rnd" cmpd="sng" algn="ctr">
            <a:solidFill>
              <a:srgbClr val="00148C"/>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a:ln>
                  <a:noFill/>
                </a:ln>
                <a:solidFill>
                  <a:prstClr val="white"/>
                </a:solidFill>
                <a:effectLst/>
                <a:uLnTx/>
                <a:uFillTx/>
                <a:latin typeface="Arial"/>
                <a:ea typeface="ＭＳ Ｐゴシック"/>
                <a:cs typeface="Arial"/>
              </a:rPr>
              <a:t>Enterprise Data Management Framework</a:t>
            </a:r>
          </a:p>
        </p:txBody>
      </p:sp>
      <p:sp>
        <p:nvSpPr>
          <p:cNvPr id="4" name="Rectangle 3">
            <a:extLst>
              <a:ext uri="{FF2B5EF4-FFF2-40B4-BE49-F238E27FC236}">
                <a16:creationId xmlns:a16="http://schemas.microsoft.com/office/drawing/2014/main" id="{787A32D8-4BA5-47C5-A463-973574846592}"/>
              </a:ext>
            </a:extLst>
          </p:cNvPr>
          <p:cNvSpPr/>
          <p:nvPr/>
        </p:nvSpPr>
        <p:spPr>
          <a:xfrm>
            <a:off x="3601856" y="4339605"/>
            <a:ext cx="1370269" cy="504000"/>
          </a:xfrm>
          <a:prstGeom prst="rect">
            <a:avLst/>
          </a:prstGeom>
          <a:solidFill>
            <a:srgbClr val="6B80FF"/>
          </a:solidFill>
          <a:ln>
            <a:noFill/>
          </a:ln>
        </p:spPr>
        <p:txBody>
          <a:bodyPr vert="horz" wrap="square" lIns="121920" tIns="60960" rIns="121920" bIns="60960" numCol="1" anchor="ctr"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prstClr val="white"/>
                </a:solidFill>
                <a:effectLst/>
                <a:uLnTx/>
                <a:uFillTx/>
                <a:latin typeface="Arial"/>
                <a:ea typeface="ＭＳ Ｐゴシック"/>
                <a:cs typeface="Arial"/>
              </a:rPr>
              <a:t>Customer Data Management Operating Model</a:t>
            </a:r>
          </a:p>
        </p:txBody>
      </p:sp>
      <p:sp>
        <p:nvSpPr>
          <p:cNvPr id="5" name="Rectangle 4">
            <a:extLst>
              <a:ext uri="{FF2B5EF4-FFF2-40B4-BE49-F238E27FC236}">
                <a16:creationId xmlns:a16="http://schemas.microsoft.com/office/drawing/2014/main" id="{B0DAF35D-382B-4CBA-8BCC-2805C6E48080}"/>
              </a:ext>
            </a:extLst>
          </p:cNvPr>
          <p:cNvSpPr/>
          <p:nvPr/>
        </p:nvSpPr>
        <p:spPr>
          <a:xfrm>
            <a:off x="1306656" y="4932697"/>
            <a:ext cx="1583242" cy="504000"/>
          </a:xfrm>
          <a:prstGeom prst="rect">
            <a:avLst/>
          </a:prstGeom>
          <a:solidFill>
            <a:srgbClr val="000F69"/>
          </a:solidFill>
          <a:ln w="12700" cap="rnd" cmpd="sng" algn="ctr">
            <a:solidFill>
              <a:srgbClr val="00148C"/>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a:ln>
                  <a:noFill/>
                </a:ln>
                <a:solidFill>
                  <a:prstClr val="white"/>
                </a:solidFill>
                <a:effectLst/>
                <a:uLnTx/>
                <a:uFillTx/>
                <a:latin typeface="Arial"/>
                <a:ea typeface="ＭＳ Ｐゴシック"/>
                <a:cs typeface="Arial"/>
              </a:rPr>
              <a:t>Enterprise Data Reference Architecture [Grp Data Arch]</a:t>
            </a:r>
          </a:p>
        </p:txBody>
      </p:sp>
      <p:sp>
        <p:nvSpPr>
          <p:cNvPr id="6" name="Rectangle 5">
            <a:extLst>
              <a:ext uri="{FF2B5EF4-FFF2-40B4-BE49-F238E27FC236}">
                <a16:creationId xmlns:a16="http://schemas.microsoft.com/office/drawing/2014/main" id="{C839D414-15BA-475D-996E-25EA211C382F}"/>
              </a:ext>
            </a:extLst>
          </p:cNvPr>
          <p:cNvSpPr/>
          <p:nvPr/>
        </p:nvSpPr>
        <p:spPr>
          <a:xfrm>
            <a:off x="1306656" y="4351247"/>
            <a:ext cx="1583242" cy="504000"/>
          </a:xfrm>
          <a:prstGeom prst="rect">
            <a:avLst/>
          </a:prstGeom>
          <a:solidFill>
            <a:srgbClr val="6B80FF"/>
          </a:solidFill>
          <a:ln>
            <a:noFill/>
          </a:ln>
        </p:spPr>
        <p:txBody>
          <a:bodyPr vert="horz" wrap="square" lIns="121920" tIns="60960" rIns="121920" bIns="60960" numCol="1" anchor="ctr" anchorCtr="0" compatLnSpc="1">
            <a:prstTxWarp prst="textNoShape">
              <a:avLst/>
            </a:prstTxWarp>
          </a:bodyPr>
          <a:lstStyle/>
          <a:p>
            <a:pPr lvl="0" algn="ctr">
              <a:defRPr/>
            </a:pPr>
            <a:r>
              <a:rPr lang="en-US" sz="1000" kern="0" dirty="0">
                <a:solidFill>
                  <a:prstClr val="white"/>
                </a:solidFill>
                <a:ea typeface="ＭＳ Ｐゴシック"/>
              </a:rPr>
              <a:t>Customer </a:t>
            </a:r>
            <a:r>
              <a:rPr kumimoji="0" lang="en-US" sz="1000" b="0" i="0" u="none" strike="noStrike" kern="0" cap="none" spc="0" normalizeH="0" baseline="0" noProof="0" dirty="0">
                <a:ln>
                  <a:noFill/>
                </a:ln>
                <a:solidFill>
                  <a:prstClr val="white"/>
                </a:solidFill>
                <a:effectLst/>
                <a:uLnTx/>
                <a:uFillTx/>
                <a:latin typeface="Arial"/>
                <a:ea typeface="ＭＳ Ｐゴシック"/>
                <a:cs typeface="Arial"/>
              </a:rPr>
              <a:t>Domain HLD</a:t>
            </a:r>
          </a:p>
        </p:txBody>
      </p:sp>
      <p:sp>
        <p:nvSpPr>
          <p:cNvPr id="7" name="Rectangle 6">
            <a:extLst>
              <a:ext uri="{FF2B5EF4-FFF2-40B4-BE49-F238E27FC236}">
                <a16:creationId xmlns:a16="http://schemas.microsoft.com/office/drawing/2014/main" id="{4DDE6D8C-E1CC-4879-8CC4-668CB3FB17EE}"/>
              </a:ext>
            </a:extLst>
          </p:cNvPr>
          <p:cNvSpPr/>
          <p:nvPr/>
        </p:nvSpPr>
        <p:spPr>
          <a:xfrm>
            <a:off x="1309672" y="3392879"/>
            <a:ext cx="1583242" cy="504000"/>
          </a:xfrm>
          <a:prstGeom prst="rect">
            <a:avLst/>
          </a:prstGeom>
          <a:solidFill>
            <a:srgbClr val="000F69"/>
          </a:solidFill>
          <a:ln w="12700" cap="rnd" cmpd="sng" algn="ctr">
            <a:solidFill>
              <a:srgbClr val="00148C"/>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a:ln>
                  <a:noFill/>
                </a:ln>
                <a:solidFill>
                  <a:prstClr val="white"/>
                </a:solidFill>
                <a:effectLst/>
                <a:uLnTx/>
                <a:uFillTx/>
                <a:latin typeface="Arial"/>
                <a:ea typeface="ＭＳ Ｐゴシック"/>
                <a:cs typeface="Arial"/>
              </a:rPr>
              <a:t>Enterprise Data Model</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a:ln>
                  <a:noFill/>
                </a:ln>
                <a:solidFill>
                  <a:prstClr val="white"/>
                </a:solidFill>
                <a:effectLst/>
                <a:uLnTx/>
                <a:uFillTx/>
                <a:latin typeface="Arial"/>
                <a:ea typeface="ＭＳ Ｐゴシック"/>
                <a:cs typeface="Arial"/>
              </a:rPr>
              <a:t>[Grp Data Arch]</a:t>
            </a:r>
          </a:p>
        </p:txBody>
      </p:sp>
      <p:sp>
        <p:nvSpPr>
          <p:cNvPr id="8" name="Rectangle 7">
            <a:extLst>
              <a:ext uri="{FF2B5EF4-FFF2-40B4-BE49-F238E27FC236}">
                <a16:creationId xmlns:a16="http://schemas.microsoft.com/office/drawing/2014/main" id="{40B5A9C6-63E0-4DFD-AA29-D5D561F7C950}"/>
              </a:ext>
            </a:extLst>
          </p:cNvPr>
          <p:cNvSpPr/>
          <p:nvPr/>
        </p:nvSpPr>
        <p:spPr>
          <a:xfrm>
            <a:off x="1306656" y="2818399"/>
            <a:ext cx="1583242" cy="504000"/>
          </a:xfrm>
          <a:prstGeom prst="rect">
            <a:avLst/>
          </a:prstGeom>
          <a:solidFill>
            <a:srgbClr val="6B80FF"/>
          </a:solidFill>
          <a:ln>
            <a:noFill/>
          </a:ln>
        </p:spPr>
        <p:txBody>
          <a:bodyPr vert="horz" wrap="square" lIns="121920" tIns="60960" rIns="121920" bIns="60960" numCol="1" anchor="ctr" anchorCtr="0" compatLnSpc="1">
            <a:prstTxWarp prst="textNoShape">
              <a:avLst/>
            </a:prstTxWarp>
          </a:bodyPr>
          <a:lstStyle/>
          <a:p>
            <a:pPr lvl="0" algn="ctr">
              <a:defRPr/>
            </a:pPr>
            <a:r>
              <a:rPr lang="en-US" sz="1000" kern="0" dirty="0">
                <a:solidFill>
                  <a:prstClr val="white"/>
                </a:solidFill>
                <a:ea typeface="ＭＳ Ｐゴシック"/>
              </a:rPr>
              <a:t>Customer </a:t>
            </a:r>
            <a:r>
              <a:rPr kumimoji="0" lang="en-US" sz="1000" b="0" i="0" u="none" strike="noStrike" kern="0" cap="none" spc="0" normalizeH="0" baseline="0" noProof="0" dirty="0">
                <a:ln>
                  <a:noFill/>
                </a:ln>
                <a:solidFill>
                  <a:prstClr val="white"/>
                </a:solidFill>
                <a:effectLst/>
                <a:uLnTx/>
                <a:uFillTx/>
                <a:latin typeface="Arial"/>
                <a:ea typeface="ＭＳ Ｐゴシック"/>
                <a:cs typeface="Arial"/>
              </a:rPr>
              <a:t>Domain Conceptual &amp; Logical Data Models</a:t>
            </a:r>
          </a:p>
        </p:txBody>
      </p:sp>
      <p:sp>
        <p:nvSpPr>
          <p:cNvPr id="9" name="Title 1">
            <a:extLst>
              <a:ext uri="{FF2B5EF4-FFF2-40B4-BE49-F238E27FC236}">
                <a16:creationId xmlns:a16="http://schemas.microsoft.com/office/drawing/2014/main" id="{05387A7A-7808-4D35-BB9F-6608A5A125A3}"/>
              </a:ext>
            </a:extLst>
          </p:cNvPr>
          <p:cNvSpPr txBox="1">
            <a:spLocks/>
          </p:cNvSpPr>
          <p:nvPr/>
        </p:nvSpPr>
        <p:spPr>
          <a:xfrm>
            <a:off x="629325" y="1208449"/>
            <a:ext cx="10933350" cy="8309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2800" b="1" kern="1200">
                <a:solidFill>
                  <a:srgbClr val="00148C"/>
                </a:solidFill>
                <a:latin typeface="+mj-lt"/>
                <a:ea typeface="+mj-ea"/>
                <a:cs typeface="+mj-cs"/>
                <a:sym typeface="+mj-lt"/>
              </a:defRPr>
            </a:lvl1pPr>
          </a:lstStyle>
          <a:p>
            <a:r>
              <a:rPr lang="en-GB" sz="2000" dirty="0">
                <a:solidFill>
                  <a:schemeClr val="tx1"/>
                </a:solidFill>
              </a:rPr>
              <a:t>These products provide wider (integration, interoperability) view on how the products fit together and have a longer term consideration.</a:t>
            </a:r>
          </a:p>
          <a:p>
            <a:r>
              <a:rPr lang="en-GB" sz="2000" dirty="0">
                <a:solidFill>
                  <a:schemeClr val="tx1"/>
                </a:solidFill>
              </a:rPr>
              <a:t>The product owners are concerned about future requirements and extensibility</a:t>
            </a:r>
          </a:p>
        </p:txBody>
      </p:sp>
    </p:spTree>
    <p:extLst>
      <p:ext uri="{BB962C8B-B14F-4D97-AF65-F5344CB8AC3E}">
        <p14:creationId xmlns:p14="http://schemas.microsoft.com/office/powerpoint/2010/main" val="11654212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M766BkWJDjR7ja1v18JD4Q"/>
</p:tagLst>
</file>

<file path=ppt/tags/tag10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5.xml><?xml version="1.0" encoding="utf-8"?>
<p:tagLst xmlns:a="http://schemas.openxmlformats.org/drawingml/2006/main" xmlns:r="http://schemas.openxmlformats.org/officeDocument/2006/relationships" xmlns:p="http://schemas.openxmlformats.org/presentationml/2006/main">
  <p:tag name="EE4P_AGENDAWIZARD" val="element"/>
  <p:tag name="EE4P_AGENDAWIZARD_CONTENT" val="/DATE"/>
  <p:tag name="EE4P_AGENDAWIZARD_PROPERTIES" val="197.597/369.3848/123.634/115.6044"/>
</p:tagLst>
</file>

<file path=ppt/tags/tag10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0.xml><?xml version="1.0" encoding="utf-8"?>
<p:tagLst xmlns:a="http://schemas.openxmlformats.org/drawingml/2006/main" xmlns:r="http://schemas.openxmlformats.org/officeDocument/2006/relationships" xmlns:p="http://schemas.openxmlformats.org/presentationml/2006/main">
  <p:tag name="EE4P_AGENDAWIZARD" val="element"/>
  <p:tag name="EE4P_AGENDAWIZARD_CONTENT" val="/DATE"/>
  <p:tag name="EE4P_AGENDAWIZARD_PROPERTIES" val="197.597/369.3848/123.634/115.6044"/>
</p:tagLst>
</file>

<file path=ppt/tags/tag1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7.xml><?xml version="1.0" encoding="utf-8"?>
<p:tagLst xmlns:a="http://schemas.openxmlformats.org/drawingml/2006/main" xmlns:r="http://schemas.openxmlformats.org/officeDocument/2006/relationships" xmlns:p="http://schemas.openxmlformats.org/presentationml/2006/main">
  <p:tag name="THINKCELLSHAPEDONOTDELETE" val="tB9GHRNjURF.huM.mjvQ10A"/>
</p:tagLst>
</file>

<file path=ppt/tags/tag1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9.xml><?xml version="1.0" encoding="utf-8"?>
<p:tagLst xmlns:a="http://schemas.openxmlformats.org/drawingml/2006/main" xmlns:r="http://schemas.openxmlformats.org/officeDocument/2006/relationships" xmlns:p="http://schemas.openxmlformats.org/presentationml/2006/main">
  <p:tag name="THINKCELLSHAPEDONOTDELETE" val="tNQfjb4UZHmmcjOrI3ZOLgw"/>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GA9jHN7C06chhL.KDFnPqg"/>
</p:tagLst>
</file>

<file path=ppt/tags/tag1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1.xml><?xml version="1.0" encoding="utf-8"?>
<p:tagLst xmlns:a="http://schemas.openxmlformats.org/drawingml/2006/main" xmlns:r="http://schemas.openxmlformats.org/officeDocument/2006/relationships" xmlns:p="http://schemas.openxmlformats.org/presentationml/2006/main">
  <p:tag name="THINKCELLSHAPEDONOTDELETE" val="tNQfjb4UZHmmcjOrI3ZOLgw"/>
</p:tagLst>
</file>

<file path=ppt/tags/tag1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3.xml><?xml version="1.0" encoding="utf-8"?>
<p:tagLst xmlns:a="http://schemas.openxmlformats.org/drawingml/2006/main" xmlns:r="http://schemas.openxmlformats.org/officeDocument/2006/relationships" xmlns:p="http://schemas.openxmlformats.org/presentationml/2006/main">
  <p:tag name="THINKCELLSHAPEDONOTDELETE" val="tNQfjb4UZHmmcjOrI3ZOLgw"/>
</p:tagLst>
</file>

<file path=ppt/tags/tag1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5.xml><?xml version="1.0" encoding="utf-8"?>
<p:tagLst xmlns:a="http://schemas.openxmlformats.org/drawingml/2006/main" xmlns:r="http://schemas.openxmlformats.org/officeDocument/2006/relationships" xmlns:p="http://schemas.openxmlformats.org/presentationml/2006/main">
  <p:tag name="THINKCELLSHAPEDONOTDELETE" val="tM766BkWJDjR7ja1v18JD4Q"/>
</p:tagLst>
</file>

<file path=ppt/tags/tag1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7.xml><?xml version="1.0" encoding="utf-8"?>
<p:tagLst xmlns:a="http://schemas.openxmlformats.org/drawingml/2006/main" xmlns:r="http://schemas.openxmlformats.org/officeDocument/2006/relationships" xmlns:p="http://schemas.openxmlformats.org/presentationml/2006/main">
  <p:tag name="THINKCELLSHAPEDONOTDELETE" val="tGA9jHN7C06chhL.KDFnPqg"/>
</p:tagLst>
</file>

<file path=ppt/tags/tag1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9.xml><?xml version="1.0" encoding="utf-8"?>
<p:tagLst xmlns:a="http://schemas.openxmlformats.org/drawingml/2006/main" xmlns:r="http://schemas.openxmlformats.org/officeDocument/2006/relationships" xmlns:p="http://schemas.openxmlformats.org/presentationml/2006/main">
  <p:tag name="THINKCELLSHAPEDONOTDELETE" val="t.c7dF78rXIth02FRhlBOuA"/>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3.xml><?xml version="1.0" encoding="utf-8"?>
<p:tagLst xmlns:a="http://schemas.openxmlformats.org/drawingml/2006/main" xmlns:r="http://schemas.openxmlformats.org/officeDocument/2006/relationships" xmlns:p="http://schemas.openxmlformats.org/presentationml/2006/main">
  <p:tag name="THINKCELLSHAPEDONOTDELETE" val="tGoKemF0VF9ks2GKe7jGFLQ"/>
</p:tagLst>
</file>

<file path=ppt/tags/tag1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5.xml><?xml version="1.0" encoding="utf-8"?>
<p:tagLst xmlns:a="http://schemas.openxmlformats.org/drawingml/2006/main" xmlns:r="http://schemas.openxmlformats.org/officeDocument/2006/relationships" xmlns:p="http://schemas.openxmlformats.org/presentationml/2006/main">
  <p:tag name="THINKCELLSHAPEDONOTDELETE" val="tk_u0HN1OPEHXTfGXLKd92A"/>
</p:tagLst>
</file>

<file path=ppt/tags/tag1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c7dF78rXIth02FRhlBOuA"/>
</p:tagLst>
</file>

<file path=ppt/tags/tag140.xml><?xml version="1.0" encoding="utf-8"?>
<p:tagLst xmlns:a="http://schemas.openxmlformats.org/drawingml/2006/main" xmlns:r="http://schemas.openxmlformats.org/officeDocument/2006/relationships" xmlns:p="http://schemas.openxmlformats.org/presentationml/2006/main">
  <p:tag name="THINKCELLSHAPEDONOTDELETE" val="tCDNy0swIfPRx2XJY2KWrbA"/>
</p:tagLst>
</file>

<file path=ppt/tags/tag1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3.xml><?xml version="1.0" encoding="utf-8"?>
<p:tagLst xmlns:a="http://schemas.openxmlformats.org/drawingml/2006/main" xmlns:r="http://schemas.openxmlformats.org/officeDocument/2006/relationships" xmlns:p="http://schemas.openxmlformats.org/presentationml/2006/main">
  <p:tag name="THINKCELLSHAPEDONOTDELETE" val="t.jdaVXaZvH2y2gF.7pPSlw"/>
</p:tagLst>
</file>

<file path=ppt/tags/tag1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5.xml><?xml version="1.0" encoding="utf-8"?>
<p:tagLst xmlns:a="http://schemas.openxmlformats.org/drawingml/2006/main" xmlns:r="http://schemas.openxmlformats.org/officeDocument/2006/relationships" xmlns:p="http://schemas.openxmlformats.org/presentationml/2006/main">
  <p:tag name="THINKCELLSHAPEDONOTDELETE" val="tyo9YBdS8ndxfgMPGyS7CQQ"/>
</p:tagLst>
</file>

<file path=ppt/tags/tag1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7.xml><?xml version="1.0" encoding="utf-8"?>
<p:tagLst xmlns:a="http://schemas.openxmlformats.org/drawingml/2006/main" xmlns:r="http://schemas.openxmlformats.org/officeDocument/2006/relationships" xmlns:p="http://schemas.openxmlformats.org/presentationml/2006/main">
  <p:tag name="THINKCELLSHAPEDONOTDELETE" val="tf1qfOYWQ5gyWGqiVMXdpsg"/>
</p:tagLst>
</file>

<file path=ppt/tags/tag1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9.xml><?xml version="1.0" encoding="utf-8"?>
<p:tagLst xmlns:a="http://schemas.openxmlformats.org/drawingml/2006/main" xmlns:r="http://schemas.openxmlformats.org/officeDocument/2006/relationships" xmlns:p="http://schemas.openxmlformats.org/presentationml/2006/main">
  <p:tag name="THINKCELLSHAPEDONOTDELETE" val="t8FS4xbOgbITpdUsH3ryQ9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1.xml><?xml version="1.0" encoding="utf-8"?>
<p:tagLst xmlns:a="http://schemas.openxmlformats.org/drawingml/2006/main" xmlns:r="http://schemas.openxmlformats.org/officeDocument/2006/relationships" xmlns:p="http://schemas.openxmlformats.org/presentationml/2006/main">
  <p:tag name="THINKCELLSHAPEDONOTDELETE" val="tRQLH0FUScEjnoB_J2DM8mg"/>
</p:tagLst>
</file>

<file path=ppt/tags/tag15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3.xml><?xml version="1.0" encoding="utf-8"?>
<p:tagLst xmlns:a="http://schemas.openxmlformats.org/drawingml/2006/main" xmlns:r="http://schemas.openxmlformats.org/officeDocument/2006/relationships" xmlns:p="http://schemas.openxmlformats.org/presentationml/2006/main">
  <p:tag name="THINKCELLSHAPEDONOTDELETE" val="toRDeHUWv3L0BhuvehaXlRg"/>
</p:tagLst>
</file>

<file path=ppt/tags/tag15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7.xml><?xml version="1.0" encoding="utf-8"?>
<p:tagLst xmlns:a="http://schemas.openxmlformats.org/drawingml/2006/main" xmlns:r="http://schemas.openxmlformats.org/officeDocument/2006/relationships" xmlns:p="http://schemas.openxmlformats.org/presentationml/2006/main">
  <p:tag name="THINKCELLSHAPEDONOTDELETE" val="tmBD.rXYsUdRKhxR98L_Q6g"/>
</p:tagLst>
</file>

<file path=ppt/tags/tag15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0.xml><?xml version="1.0" encoding="utf-8"?>
<p:tagLst xmlns:a="http://schemas.openxmlformats.org/drawingml/2006/main" xmlns:r="http://schemas.openxmlformats.org/officeDocument/2006/relationships" xmlns:p="http://schemas.openxmlformats.org/presentationml/2006/main">
  <p:tag name="THINKCELLSHAPEDONOTDELETE" val="tqTK_rtV3Q53A00S3GavzKA"/>
</p:tagLst>
</file>

<file path=ppt/tags/tag16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7.xml><?xml version="1.0" encoding="utf-8"?>
<p:tagLst xmlns:a="http://schemas.openxmlformats.org/drawingml/2006/main" xmlns:r="http://schemas.openxmlformats.org/officeDocument/2006/relationships" xmlns:p="http://schemas.openxmlformats.org/presentationml/2006/main">
  <p:tag name="THINKCELLSHAPEDONOTDELETE" val="tQHdiPwUB2elxlcd9B9EOnQ"/>
</p:tagLst>
</file>

<file path=ppt/tags/tag16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9.xml><?xml version="1.0" encoding="utf-8"?>
<p:tagLst xmlns:a="http://schemas.openxmlformats.org/drawingml/2006/main" xmlns:r="http://schemas.openxmlformats.org/officeDocument/2006/relationships" xmlns:p="http://schemas.openxmlformats.org/presentationml/2006/main">
  <p:tag name="THINKCELLSHAPEDONOTDELETE" val="tQHdiPwUB2elxlcd9B9EOnQ"/>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1.xml><?xml version="1.0" encoding="utf-8"?>
<p:tagLst xmlns:a="http://schemas.openxmlformats.org/drawingml/2006/main" xmlns:r="http://schemas.openxmlformats.org/officeDocument/2006/relationships" xmlns:p="http://schemas.openxmlformats.org/presentationml/2006/main">
  <p:tag name="THINKCELLSHAPEDONOTDELETE" val="tQHdiPwUB2elxlcd9B9EOnQ"/>
</p:tagLst>
</file>

<file path=ppt/tags/tag17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3.xml><?xml version="1.0" encoding="utf-8"?>
<p:tagLst xmlns:a="http://schemas.openxmlformats.org/drawingml/2006/main" xmlns:r="http://schemas.openxmlformats.org/officeDocument/2006/relationships" xmlns:p="http://schemas.openxmlformats.org/presentationml/2006/main">
  <p:tag name="THINKCELLSHAPEDONOTDELETE" val="tJft9TESWahJpSnCwYqy2Qg"/>
</p:tagLst>
</file>

<file path=ppt/tags/tag17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5.xml><?xml version="1.0" encoding="utf-8"?>
<p:tagLst xmlns:a="http://schemas.openxmlformats.org/drawingml/2006/main" xmlns:r="http://schemas.openxmlformats.org/officeDocument/2006/relationships" xmlns:p="http://schemas.openxmlformats.org/presentationml/2006/main">
  <p:tag name="THINKCELLSHAPEDONOTDELETE" val="tOcO77cpiQI0xGbzoCYmcuw"/>
</p:tagLst>
</file>

<file path=ppt/tags/tag17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7.xml><?xml version="1.0" encoding="utf-8"?>
<p:tagLst xmlns:a="http://schemas.openxmlformats.org/drawingml/2006/main" xmlns:r="http://schemas.openxmlformats.org/officeDocument/2006/relationships" xmlns:p="http://schemas.openxmlformats.org/presentationml/2006/main">
  <p:tag name="THINKCELLSHAPEDONOTDELETE" val="tJ246xlkq.SgXwZsFewavSA"/>
</p:tagLst>
</file>

<file path=ppt/tags/tag17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9.xml><?xml version="1.0" encoding="utf-8"?>
<p:tagLst xmlns:a="http://schemas.openxmlformats.org/drawingml/2006/main" xmlns:r="http://schemas.openxmlformats.org/officeDocument/2006/relationships" xmlns:p="http://schemas.openxmlformats.org/presentationml/2006/main">
  <p:tag name="THINKCELLSHAPEDONOTDELETE" val="tErYBWeszQq_uT2bE8e0XD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GoKemF0VF9ks2GKe7jGFLQ"/>
</p:tagLst>
</file>

<file path=ppt/tags/tag18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1.xml><?xml version="1.0" encoding="utf-8"?>
<p:tagLst xmlns:a="http://schemas.openxmlformats.org/drawingml/2006/main" xmlns:r="http://schemas.openxmlformats.org/officeDocument/2006/relationships" xmlns:p="http://schemas.openxmlformats.org/presentationml/2006/main">
  <p:tag name="THINKCELLSHAPEDONOTDELETE" val="tF9NS2q484M10BJBOef1zrA"/>
</p:tagLst>
</file>

<file path=ppt/tags/tag18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3.xml><?xml version="1.0" encoding="utf-8"?>
<p:tagLst xmlns:a="http://schemas.openxmlformats.org/drawingml/2006/main" xmlns:r="http://schemas.openxmlformats.org/officeDocument/2006/relationships" xmlns:p="http://schemas.openxmlformats.org/presentationml/2006/main">
  <p:tag name="THINKCELLSHAPEDONOTDELETE" val="tByQXnKffzkwsQuWVr0o8Xg"/>
</p:tagLst>
</file>

<file path=ppt/tags/tag18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5.xml><?xml version="1.0" encoding="utf-8"?>
<p:tagLst xmlns:a="http://schemas.openxmlformats.org/drawingml/2006/main" xmlns:r="http://schemas.openxmlformats.org/officeDocument/2006/relationships" xmlns:p="http://schemas.openxmlformats.org/presentationml/2006/main">
  <p:tag name="THINKCELLSHAPEDONOTDELETE" val="tbJjs.6n61ZKSvb4146A0Vw"/>
</p:tagLst>
</file>

<file path=ppt/tags/tag18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7.xml><?xml version="1.0" encoding="utf-8"?>
<p:tagLst xmlns:a="http://schemas.openxmlformats.org/drawingml/2006/main" xmlns:r="http://schemas.openxmlformats.org/officeDocument/2006/relationships" xmlns:p="http://schemas.openxmlformats.org/presentationml/2006/main">
  <p:tag name="THINKCELLSHAPEDONOTDELETE" val="tybP3aw2.yewFdv2EHorF3A"/>
</p:tagLst>
</file>

<file path=ppt/tags/tag18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9.xml><?xml version="1.0" encoding="utf-8"?>
<p:tagLst xmlns:a="http://schemas.openxmlformats.org/drawingml/2006/main" xmlns:r="http://schemas.openxmlformats.org/officeDocument/2006/relationships" xmlns:p="http://schemas.openxmlformats.org/presentationml/2006/main">
  <p:tag name="THINKCELLSHAPEDONOTDELETE" val="toSXwFQQtPHiffx3S_8ozUQ"/>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3.xml><?xml version="1.0" encoding="utf-8"?>
<p:tagLst xmlns:a="http://schemas.openxmlformats.org/drawingml/2006/main" xmlns:r="http://schemas.openxmlformats.org/officeDocument/2006/relationships" xmlns:p="http://schemas.openxmlformats.org/presentationml/2006/main">
  <p:tag name="THINKCELLSHAPEDONOTDELETE" val="tyTqFyzvmlYEQ0R3mliKeSg"/>
</p:tagLst>
</file>

<file path=ppt/tags/tag19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6.xml><?xml version="1.0" encoding="utf-8"?>
<p:tagLst xmlns:a="http://schemas.openxmlformats.org/drawingml/2006/main" xmlns:r="http://schemas.openxmlformats.org/officeDocument/2006/relationships" xmlns:p="http://schemas.openxmlformats.org/presentationml/2006/main">
  <p:tag name="THINKCELLSHAPEDONOTDELETE" val="tXo7.Q.4llZwgto9qxi9zYw"/>
</p:tagLst>
</file>

<file path=ppt/tags/tag19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8.xml><?xml version="1.0" encoding="utf-8"?>
<p:tagLst xmlns:a="http://schemas.openxmlformats.org/drawingml/2006/main" xmlns:r="http://schemas.openxmlformats.org/officeDocument/2006/relationships" xmlns:p="http://schemas.openxmlformats.org/presentationml/2006/main">
  <p:tag name="THINKCELLSHAPEDONOTDELETE" val="t0URtGUCWAYZWaXCSTytGrA"/>
</p:tagLst>
</file>

<file path=ppt/tags/tag19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B9GHRNjURF.huM.mjvQ10A"/>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k_u0HN1OPEHXTfGXLKd92A"/>
</p:tagLst>
</file>

<file path=ppt/tags/tag200.xml><?xml version="1.0" encoding="utf-8"?>
<p:tagLst xmlns:a="http://schemas.openxmlformats.org/drawingml/2006/main" xmlns:r="http://schemas.openxmlformats.org/officeDocument/2006/relationships" xmlns:p="http://schemas.openxmlformats.org/presentationml/2006/main">
  <p:tag name="THINKCELLSHAPEDONOTDELETE" val="tCQQCDp74O1a8ZoQGLLb1Ig"/>
</p:tagLst>
</file>

<file path=ppt/tags/tag20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2.xml><?xml version="1.0" encoding="utf-8"?>
<p:tagLst xmlns:a="http://schemas.openxmlformats.org/drawingml/2006/main" xmlns:r="http://schemas.openxmlformats.org/officeDocument/2006/relationships" xmlns:p="http://schemas.openxmlformats.org/presentationml/2006/main">
  <p:tag name="THINKCELLSHAPEDONOTDELETE" val="tPXTApk.pentp14maA.HTPw"/>
</p:tagLst>
</file>

<file path=ppt/tags/tag20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4.xml><?xml version="1.0" encoding="utf-8"?>
<p:tagLst xmlns:a="http://schemas.openxmlformats.org/drawingml/2006/main" xmlns:r="http://schemas.openxmlformats.org/officeDocument/2006/relationships" xmlns:p="http://schemas.openxmlformats.org/presentationml/2006/main">
  <p:tag name="THINKCELLSHAPEDONOTDELETE" val="t6VsSf6iKpScAvKfnoeq40A"/>
</p:tagLst>
</file>

<file path=ppt/tags/tag20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6.xml><?xml version="1.0" encoding="utf-8"?>
<p:tagLst xmlns:a="http://schemas.openxmlformats.org/drawingml/2006/main" xmlns:r="http://schemas.openxmlformats.org/officeDocument/2006/relationships" xmlns:p="http://schemas.openxmlformats.org/presentationml/2006/main">
  <p:tag name="THINKCELLSHAPEDONOTDELETE" val="tlybANhbf6pqRTJbbAfqp0Q"/>
</p:tagLst>
</file>

<file path=ppt/tags/tag20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9.xml><?xml version="1.0" encoding="utf-8"?>
<p:tagLst xmlns:a="http://schemas.openxmlformats.org/drawingml/2006/main" xmlns:r="http://schemas.openxmlformats.org/officeDocument/2006/relationships" xmlns:p="http://schemas.openxmlformats.org/presentationml/2006/main">
  <p:tag name="THINKCELLSHAPEDONOTDELETE" val="tkDmKC3hPT.Hbo_vlti_4YA"/>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2.xml><?xml version="1.0" encoding="utf-8"?>
<p:tagLst xmlns:a="http://schemas.openxmlformats.org/drawingml/2006/main" xmlns:r="http://schemas.openxmlformats.org/officeDocument/2006/relationships" xmlns:p="http://schemas.openxmlformats.org/presentationml/2006/main">
  <p:tag name="THINKCELLSHAPEDONOTDELETE" val="tT7t5d41U2zHNY1_RrA9N0g"/>
</p:tagLst>
</file>

<file path=ppt/tags/tag2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0.xml><?xml version="1.0" encoding="utf-8"?>
<p:tagLst xmlns:a="http://schemas.openxmlformats.org/drawingml/2006/main" xmlns:r="http://schemas.openxmlformats.org/officeDocument/2006/relationships" xmlns:p="http://schemas.openxmlformats.org/presentationml/2006/main">
  <p:tag name="EE4P_AGENDAWIZARD" val="element"/>
  <p:tag name="EE4P_AGENDAWIZARD_CONTENT" val="/DATE"/>
  <p:tag name="EE4P_AGENDAWIZARD_PROPERTIES" val="197.597/369.3848/123.634/115.6044"/>
</p:tagLst>
</file>

<file path=ppt/tags/tag2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5.xml><?xml version="1.0" encoding="utf-8"?>
<p:tagLst xmlns:a="http://schemas.openxmlformats.org/drawingml/2006/main" xmlns:r="http://schemas.openxmlformats.org/officeDocument/2006/relationships" xmlns:p="http://schemas.openxmlformats.org/presentationml/2006/main">
  <p:tag name="EE4P_AGENDAWIZARD" val="element"/>
  <p:tag name="EE4P_AGENDAWIZARD_CONTENT" val="/DATE"/>
  <p:tag name="EE4P_AGENDAWIZARD_PROPERTIES" val="197.597/369.3848/123.634/115.6044"/>
</p:tagLst>
</file>

<file path=ppt/tags/tag2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CDNy0swIfPRx2XJY2KWrbA"/>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jdaVXaZvH2y2gF.7pPSlw"/>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yo9YBdS8ndxfgMPGyS7CQQ"/>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f1qfOYWQ5gyWGqiVMXdpsg"/>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8FS4xbOgbITpdUsH3ryQ9Q"/>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RQLH0FUScEjnoB_J2DM8mg"/>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oRDeHUWv3L0BhuvehaXlRg"/>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NQfjb4UZHmmcjOrI3ZOLgw"/>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mBD.rXYsUdRKhxR98L_Q6g"/>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qTK_rtV3Q53A00S3GavzKA"/>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QHdiPwUB2elxlcd9B9EOnQ"/>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QHdiPwUB2elxlcd9B9EOnQ"/>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tQHdiPwUB2elxlcd9B9EOnQ"/>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tJft9TESWahJpSnCwYqy2Qg"/>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NQfjb4UZHmmcjOrI3ZOLgw"/>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tOcO77cpiQI0xGbzoCYmcuw"/>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tJ246xlkq.SgXwZsFewavSA"/>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tErYBWeszQq_uT2bE8e0XDg"/>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tF9NS2q484M10BJBOef1zrA"/>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tByQXnKffzkwsQuWVr0o8Xg"/>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tbJjs.6n61ZKSvb4146A0Vw"/>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tybP3aw2.yewFdv2EHorF3A"/>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toSXwFQQtPHiffx3S_8ozUQ"/>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tyTqFyzvmlYEQ0R3mliKeSg"/>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NQfjb4UZHmmcjOrI3ZOLgw"/>
</p:tagLst>
</file>

<file path=ppt/tags/tag8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tXo7.Q.4llZwgto9qxi9zYw"/>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t0URtGUCWAYZWaXCSTytGrA"/>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5.xml><?xml version="1.0" encoding="utf-8"?>
<p:tagLst xmlns:a="http://schemas.openxmlformats.org/drawingml/2006/main" xmlns:r="http://schemas.openxmlformats.org/officeDocument/2006/relationships" xmlns:p="http://schemas.openxmlformats.org/presentationml/2006/main">
  <p:tag name="THINKCELLSHAPEDONOTDELETE" val="tCQQCDp74O1a8ZoQGLLb1Ig"/>
</p:tagLst>
</file>

<file path=ppt/tags/tag8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tPXTApk.pentp14maA.HTPw"/>
</p:tagLst>
</file>

<file path=ppt/tags/tag8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9.xml><?xml version="1.0" encoding="utf-8"?>
<p:tagLst xmlns:a="http://schemas.openxmlformats.org/drawingml/2006/main" xmlns:r="http://schemas.openxmlformats.org/officeDocument/2006/relationships" xmlns:p="http://schemas.openxmlformats.org/presentationml/2006/main">
  <p:tag name="THINKCELLSHAPEDONOTDELETE" val="t6VsSf6iKpScAvKfnoeq40A"/>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1.xml><?xml version="1.0" encoding="utf-8"?>
<p:tagLst xmlns:a="http://schemas.openxmlformats.org/drawingml/2006/main" xmlns:r="http://schemas.openxmlformats.org/officeDocument/2006/relationships" xmlns:p="http://schemas.openxmlformats.org/presentationml/2006/main">
  <p:tag name="THINKCELLSHAPEDONOTDELETE" val="tlybANhbf6pqRTJbbAfqp0Q"/>
</p:tagLst>
</file>

<file path=ppt/tags/tag9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4.xml><?xml version="1.0" encoding="utf-8"?>
<p:tagLst xmlns:a="http://schemas.openxmlformats.org/drawingml/2006/main" xmlns:r="http://schemas.openxmlformats.org/officeDocument/2006/relationships" xmlns:p="http://schemas.openxmlformats.org/presentationml/2006/main">
  <p:tag name="THINKCELLSHAPEDONOTDELETE" val="tkDmKC3hPT.Hbo_vlti_4YA"/>
</p:tagLst>
</file>

<file path=ppt/tags/tag9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7.xml><?xml version="1.0" encoding="utf-8"?>
<p:tagLst xmlns:a="http://schemas.openxmlformats.org/drawingml/2006/main" xmlns:r="http://schemas.openxmlformats.org/officeDocument/2006/relationships" xmlns:p="http://schemas.openxmlformats.org/presentationml/2006/main">
  <p:tag name="THINKCELLSHAPEDONOTDELETE" val="tT7t5d41U2zHNY1_RrA9N0g"/>
</p:tagLst>
</file>

<file path=ppt/tags/tag9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1_NationalGrid Grid 16:9">
  <a:themeElements>
    <a:clrScheme name="Custom 3">
      <a:dk1>
        <a:srgbClr val="55555A"/>
      </a:dk1>
      <a:lt1>
        <a:sysClr val="window" lastClr="FFFFFF"/>
      </a:lt1>
      <a:dk2>
        <a:srgbClr val="00148C"/>
      </a:dk2>
      <a:lt2>
        <a:srgbClr val="F2F2F2"/>
      </a:lt2>
      <a:accent1>
        <a:srgbClr val="000A46"/>
      </a:accent1>
      <a:accent2>
        <a:srgbClr val="000F69"/>
      </a:accent2>
      <a:accent3>
        <a:srgbClr val="00BEB4"/>
      </a:accent3>
      <a:accent4>
        <a:srgbClr val="6B80FF"/>
      </a:accent4>
      <a:accent5>
        <a:srgbClr val="55555A"/>
      </a:accent5>
      <a:accent6>
        <a:srgbClr val="C800A1"/>
      </a:accent6>
      <a:hlink>
        <a:srgbClr val="00AFF0"/>
      </a:hlink>
      <a:folHlink>
        <a:srgbClr val="005778"/>
      </a:folHlink>
    </a:clrScheme>
    <a:fontScheme name="Custom 7">
      <a:majorFont>
        <a:latin typeface="Arial"/>
        <a:ea typeface=""/>
        <a:cs typeface="Arial"/>
      </a:majorFont>
      <a:minorFont>
        <a:latin typeface="Arial"/>
        <a:ea typeface=""/>
        <a:cs typeface="Arial"/>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w="9525" cap="rnd" cmpd="sng" algn="ctr">
          <a:solidFill>
            <a:schemeClr val="tx2"/>
          </a:solidFill>
          <a:prstDash val="solid"/>
          <a:round/>
          <a:headEnd type="none" w="med" len="med"/>
          <a:tailEnd type="none" w="med" len="med"/>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1200" dirty="0" smtClean="0">
            <a:solidFill>
              <a:srgbClr val="FFFFFF"/>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cap="rnd">
          <a:solidFill>
            <a:srgbClr val="A6A6A6"/>
          </a:solidFill>
          <a:prstDash val="solid"/>
          <a:round/>
        </a:ln>
      </a:spPr>
      <a:bodyPr/>
      <a:lstStyle/>
      <a:style>
        <a:lnRef idx="1">
          <a:schemeClr val="accent1"/>
        </a:lnRef>
        <a:fillRef idx="0">
          <a:schemeClr val="accent1"/>
        </a:fillRef>
        <a:effectRef idx="0">
          <a:schemeClr val="accent1"/>
        </a:effectRef>
        <a:fontRef idx="minor">
          <a:schemeClr val="tx1"/>
        </a:fontRef>
      </a:style>
    </a:lnDef>
    <a:txDef>
      <a:spPr>
        <a:noFill/>
        <a:ln w="9525" cap="rnd">
          <a:noFill/>
          <a:prstDash val="solid"/>
          <a:round/>
        </a:ln>
        <a:extLst>
          <a:ext uri="{909E8E84-426E-40DD-AFC4-6F175D3DCCD1}">
            <a14:hiddenFill xmlns:a14="http://schemas.microsoft.com/office/drawing/2010/main">
              <a:solidFill>
                <a:srgbClr val="29BA74"/>
              </a:solidFill>
            </a14:hiddenFill>
          </a:ext>
        </a:ex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custClrLst>
    <a:custClr name="Custom Color">
      <a:srgbClr val="37373A"/>
    </a:custClr>
    <a:custClr name="Custom Color">
      <a:srgbClr val="2E3558"/>
    </a:custClr>
    <a:custClr name="Custom Color">
      <a:srgbClr val="30C1D7"/>
    </a:custClr>
    <a:custClr name="Custom Color">
      <a:srgbClr val="670F31"/>
    </a:custClr>
    <a:custClr name="Custom Color">
      <a:srgbClr val="E71C57"/>
    </a:custClr>
  </a:custClrLst>
  <a:extLst>
    <a:ext uri="{05A4C25C-085E-4340-85A3-A5531E510DB2}">
      <thm15:themeFamily xmlns:thm15="http://schemas.microsoft.com/office/thememl/2012/main" name="Blank_16x9.potx" id="{F1417891-ADEE-4A5A-84BF-A61365689D8D}" vid="{7D249777-7FCF-437A-B862-D77B0EF45DB4}"/>
    </a:ext>
  </a:extLst>
</a:theme>
</file>

<file path=ppt/theme/theme2.xml><?xml version="1.0" encoding="utf-8"?>
<a:theme xmlns:a="http://schemas.openxmlformats.org/drawingml/2006/main" name="10_NationalGrid Grid 16:9">
  <a:themeElements>
    <a:clrScheme name="Custom 3">
      <a:dk1>
        <a:srgbClr val="55555A"/>
      </a:dk1>
      <a:lt1>
        <a:sysClr val="window" lastClr="FFFFFF"/>
      </a:lt1>
      <a:dk2>
        <a:srgbClr val="00148C"/>
      </a:dk2>
      <a:lt2>
        <a:srgbClr val="F2F2F2"/>
      </a:lt2>
      <a:accent1>
        <a:srgbClr val="000A46"/>
      </a:accent1>
      <a:accent2>
        <a:srgbClr val="000F69"/>
      </a:accent2>
      <a:accent3>
        <a:srgbClr val="00BEB4"/>
      </a:accent3>
      <a:accent4>
        <a:srgbClr val="6B80FF"/>
      </a:accent4>
      <a:accent5>
        <a:srgbClr val="55555A"/>
      </a:accent5>
      <a:accent6>
        <a:srgbClr val="C800A1"/>
      </a:accent6>
      <a:hlink>
        <a:srgbClr val="00AFF0"/>
      </a:hlink>
      <a:folHlink>
        <a:srgbClr val="005778"/>
      </a:folHlink>
    </a:clrScheme>
    <a:fontScheme name="Custom 7">
      <a:majorFont>
        <a:latin typeface="Arial"/>
        <a:ea typeface=""/>
        <a:cs typeface="Arial"/>
      </a:majorFont>
      <a:minorFont>
        <a:latin typeface="Arial"/>
        <a:ea typeface=""/>
        <a:cs typeface="Arial"/>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12700" cap="rnd" cmpd="sng" algn="ctr">
          <a:solidFill>
            <a:srgbClr val="00148C"/>
          </a:solidFill>
          <a:prstDash val="solid"/>
          <a:round/>
          <a:headEnd type="none" w="med" len="med"/>
          <a:tailEnd type="none" w="med" len="med"/>
        </a:ln>
        <a:extLst>
          <a:ext uri="{909E8E84-426E-40DD-AFC4-6F175D3DCCD1}">
            <a14:hiddenFill xmlns:a14="http://schemas.microsoft.com/office/drawing/2010/main">
              <a:solidFill>
                <a:schemeClr val="tx2"/>
              </a:solidFill>
            </a14:hiddenFill>
          </a:ext>
        </a:ex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l">
          <a:defRPr sz="1000" dirty="0">
            <a:solidFill>
              <a:srgbClr val="00148C"/>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cap="rnd">
          <a:solidFill>
            <a:srgbClr val="A6A6A6"/>
          </a:solidFill>
          <a:prstDash val="solid"/>
          <a:round/>
        </a:ln>
      </a:spPr>
      <a:bodyPr/>
      <a:lstStyle/>
      <a:style>
        <a:lnRef idx="1">
          <a:schemeClr val="accent1"/>
        </a:lnRef>
        <a:fillRef idx="0">
          <a:schemeClr val="accent1"/>
        </a:fillRef>
        <a:effectRef idx="0">
          <a:schemeClr val="accent1"/>
        </a:effectRef>
        <a:fontRef idx="minor">
          <a:schemeClr val="tx1"/>
        </a:fontRef>
      </a:style>
    </a:lnDef>
    <a:txDef>
      <a:spPr>
        <a:noFill/>
        <a:ln w="9525" cap="rnd">
          <a:noFill/>
          <a:prstDash val="solid"/>
          <a:round/>
        </a:ln>
        <a:extLst>
          <a:ext uri="{909E8E84-426E-40DD-AFC4-6F175D3DCCD1}">
            <a14:hiddenFill xmlns:a14="http://schemas.microsoft.com/office/drawing/2010/main">
              <a:solidFill>
                <a:srgbClr val="29BA74"/>
              </a:solidFill>
            </a14:hiddenFill>
          </a:ext>
        </a:ex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custClrLst>
    <a:custClr name="Custom Color">
      <a:srgbClr val="37373A"/>
    </a:custClr>
    <a:custClr name="Custom Color">
      <a:srgbClr val="2E3558"/>
    </a:custClr>
    <a:custClr name="Custom Color">
      <a:srgbClr val="30C1D7"/>
    </a:custClr>
    <a:custClr name="Custom Color">
      <a:srgbClr val="670F31"/>
    </a:custClr>
    <a:custClr name="Custom Color">
      <a:srgbClr val="E71C57"/>
    </a:custClr>
  </a:custClrLst>
  <a:extLst>
    <a:ext uri="{05A4C25C-085E-4340-85A3-A5531E510DB2}">
      <thm15:themeFamily xmlns:thm15="http://schemas.microsoft.com/office/thememl/2012/main" name="Blank_16x9.potx" id="{F1417891-ADEE-4A5A-84BF-A61365689D8D}" vid="{7D249777-7FCF-437A-B862-D77B0EF45DB4}"/>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6D73EF154A21745A4B7D294624E0F37" ma:contentTypeVersion="6" ma:contentTypeDescription="Create a new document." ma:contentTypeScope="" ma:versionID="85f237651c4580394125c69293e39df3">
  <xsd:schema xmlns:xsd="http://www.w3.org/2001/XMLSchema" xmlns:xs="http://www.w3.org/2001/XMLSchema" xmlns:p="http://schemas.microsoft.com/office/2006/metadata/properties" xmlns:ns2="44563e85-d93e-468a-97fd-88b2feb52b2e" xmlns:ns3="701484cb-4692-40f6-9cd8-9f96d07aad89" targetNamespace="http://schemas.microsoft.com/office/2006/metadata/properties" ma:root="true" ma:fieldsID="241cd7f4fc25b44e8b4b682cdf892700" ns2:_="" ns3:_="">
    <xsd:import namespace="44563e85-d93e-468a-97fd-88b2feb52b2e"/>
    <xsd:import namespace="701484cb-4692-40f6-9cd8-9f96d07aad89"/>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4563e85-d93e-468a-97fd-88b2feb52b2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701484cb-4692-40f6-9cd8-9f96d07aad89"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haredWithUsers xmlns="701484cb-4692-40f6-9cd8-9f96d07aad89">
      <UserInfo>
        <DisplayName>Shashi Reddy</DisplayName>
        <AccountId>71</AccountId>
        <AccountType/>
      </UserInfo>
      <UserInfo>
        <DisplayName>Stoddart, Bronwynne</DisplayName>
        <AccountId>43</AccountId>
        <AccountType/>
      </UserInfo>
    </SharedWithUsers>
  </documentManagement>
</p:properties>
</file>

<file path=customXml/itemProps1.xml><?xml version="1.0" encoding="utf-8"?>
<ds:datastoreItem xmlns:ds="http://schemas.openxmlformats.org/officeDocument/2006/customXml" ds:itemID="{2A806556-5A2F-42D5-B1CB-FB0CF0C1C75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4563e85-d93e-468a-97fd-88b2feb52b2e"/>
    <ds:schemaRef ds:uri="701484cb-4692-40f6-9cd8-9f96d07aad8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500A988-149D-48EB-992B-FBE8244EBF6C}">
  <ds:schemaRefs>
    <ds:schemaRef ds:uri="http://schemas.microsoft.com/sharepoint/v3/contenttype/forms"/>
  </ds:schemaRefs>
</ds:datastoreItem>
</file>

<file path=customXml/itemProps3.xml><?xml version="1.0" encoding="utf-8"?>
<ds:datastoreItem xmlns:ds="http://schemas.openxmlformats.org/officeDocument/2006/customXml" ds:itemID="{BAFDE8E8-1BE4-48D3-9C29-749F7A148CFD}">
  <ds:schemaRef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purl.org/dc/terms/"/>
    <ds:schemaRef ds:uri="http://schemas.openxmlformats.org/package/2006/metadata/core-properties"/>
    <ds:schemaRef ds:uri="701484cb-4692-40f6-9cd8-9f96d07aad89"/>
    <ds:schemaRef ds:uri="44563e85-d93e-468a-97fd-88b2feb52b2e"/>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109</TotalTime>
  <Words>1027</Words>
  <Application>Microsoft Office PowerPoint</Application>
  <PresentationFormat>Widescreen</PresentationFormat>
  <Paragraphs>364</Paragraphs>
  <Slides>6</Slides>
  <Notes>2</Notes>
  <HiddenSlides>0</HiddenSlides>
  <MMClips>0</MMClips>
  <ScaleCrop>false</ScaleCrop>
  <HeadingPairs>
    <vt:vector size="8" baseType="variant">
      <vt:variant>
        <vt:lpstr>Fonts Used</vt:lpstr>
      </vt:variant>
      <vt:variant>
        <vt:i4>3</vt:i4>
      </vt:variant>
      <vt:variant>
        <vt:lpstr>Theme</vt:lpstr>
      </vt:variant>
      <vt:variant>
        <vt:i4>2</vt:i4>
      </vt:variant>
      <vt:variant>
        <vt:lpstr>Embedded OLE Servers</vt:lpstr>
      </vt:variant>
      <vt:variant>
        <vt:i4>1</vt:i4>
      </vt:variant>
      <vt:variant>
        <vt:lpstr>Slide Titles</vt:lpstr>
      </vt:variant>
      <vt:variant>
        <vt:i4>6</vt:i4>
      </vt:variant>
    </vt:vector>
  </HeadingPairs>
  <TitlesOfParts>
    <vt:vector size="12" baseType="lpstr">
      <vt:lpstr>Arial</vt:lpstr>
      <vt:lpstr>Calibri</vt:lpstr>
      <vt:lpstr>Trebuchet MS</vt:lpstr>
      <vt:lpstr>1_NationalGrid Grid 16:9</vt:lpstr>
      <vt:lpstr>10_NationalGrid Grid 16:9</vt:lpstr>
      <vt:lpstr>think-cell Slide</vt:lpstr>
      <vt:lpstr>GridStack product mapping</vt:lpstr>
      <vt:lpstr>GridStack is a set of Hub capabilities to enable Digital</vt:lpstr>
      <vt:lpstr>Product capability map  | Unique Customer List | Customer data management operational processes | Customer Golden Record (CGR) </vt:lpstr>
      <vt:lpstr>Product capability map  | Workforce Golden Record (WGR), for IAM </vt:lpstr>
      <vt:lpstr>Mapping CDP &amp; WDD </vt:lpstr>
      <vt:lpstr>Unmapped capabilities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Robertson, Daniel</dc:creator>
  <cp:lastModifiedBy>Robertson, Daniel</cp:lastModifiedBy>
  <cp:revision>3</cp:revision>
  <dcterms:created xsi:type="dcterms:W3CDTF">2021-12-13T09:27:20Z</dcterms:created>
  <dcterms:modified xsi:type="dcterms:W3CDTF">2021-12-13T11:16:46Z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0x010100F6D73EF154A21745A4B7D294624E0F37</vt:lpwstr>
  </property>
</Properties>
</file>