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5.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theme/theme6.xml" ContentType="application/vnd.openxmlformats-officedocument.them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tags/tag325.xml" ContentType="application/vnd.openxmlformats-officedocument.presentationml.tags+xml"/>
  <Override PartName="/ppt/tags/tag326.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tags/tag327.xml" ContentType="application/vnd.openxmlformats-officedocument.presentationml.tags+xml"/>
  <Override PartName="/ppt/notesSlides/notesSlide1.xml" ContentType="application/vnd.openxmlformats-officedocument.presentationml.notesSlide+xml"/>
  <Override PartName="/ppt/tags/tag328.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29.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833" r:id="rId5"/>
    <p:sldMasterId id="2147483844" r:id="rId6"/>
    <p:sldMasterId id="2147483871" r:id="rId7"/>
    <p:sldMasterId id="2147483940" r:id="rId8"/>
    <p:sldMasterId id="2147484009" r:id="rId9"/>
  </p:sldMasterIdLst>
  <p:notesMasterIdLst>
    <p:notesMasterId r:id="rId21"/>
  </p:notesMasterIdLst>
  <p:handoutMasterIdLst>
    <p:handoutMasterId r:id="rId22"/>
  </p:handoutMasterIdLst>
  <p:sldIdLst>
    <p:sldId id="552" r:id="rId10"/>
    <p:sldId id="2147376971" r:id="rId11"/>
    <p:sldId id="2147376977" r:id="rId12"/>
    <p:sldId id="7184" r:id="rId13"/>
    <p:sldId id="2147376976" r:id="rId14"/>
    <p:sldId id="2147376973" r:id="rId15"/>
    <p:sldId id="2147375832" r:id="rId16"/>
    <p:sldId id="2147376975" r:id="rId17"/>
    <p:sldId id="2147376972" r:id="rId18"/>
    <p:sldId id="7175" r:id="rId19"/>
    <p:sldId id="2147375820" r:id="rId20"/>
  </p:sldIdLst>
  <p:sldSz cx="9144000" cy="6858000" type="screen4x3"/>
  <p:notesSz cx="6670675" cy="9777413"/>
  <p:custDataLst>
    <p:tags r:id="rId23"/>
  </p:custDataLst>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521415D9-36F7-43E2-AB2F-B90AF26B5E84}">
      <p14:sectionLst xmlns:p14="http://schemas.microsoft.com/office/powerpoint/2010/main">
        <p14:section name="Default Section" id="{D28B4B21-CF3A-4343-8F60-BBC434E1B11A}">
          <p14:sldIdLst>
            <p14:sldId id="552"/>
            <p14:sldId id="2147376971"/>
            <p14:sldId id="2147376977"/>
            <p14:sldId id="7184"/>
            <p14:sldId id="2147376976"/>
            <p14:sldId id="2147376973"/>
            <p14:sldId id="2147375832"/>
            <p14:sldId id="2147376975"/>
            <p14:sldId id="2147376972"/>
            <p14:sldId id="7175"/>
            <p14:sldId id="2147375820"/>
          </p14:sldIdLst>
        </p14:section>
      </p14:sectionLst>
    </p:ext>
    <p:ext uri="{EFAFB233-063F-42B5-8137-9DF3F51BA10A}">
      <p15:sldGuideLst xmlns:p15="http://schemas.microsoft.com/office/powerpoint/2012/main">
        <p15:guide id="2" pos="748" userDrawn="1">
          <p15:clr>
            <a:srgbClr val="A4A3A4"/>
          </p15:clr>
        </p15:guide>
        <p15:guide id="3" orient="horz" pos="2886" userDrawn="1">
          <p15:clr>
            <a:srgbClr val="A4A3A4"/>
          </p15:clr>
        </p15:guide>
        <p15:guide id="4" orient="horz" pos="11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charya, Sheetal" initials="AS [2]" lastIdx="1" clrIdx="6">
    <p:extLst>
      <p:ext uri="{19B8F6BF-5375-455C-9EA6-DF929625EA0E}">
        <p15:presenceInfo xmlns:p15="http://schemas.microsoft.com/office/powerpoint/2012/main" userId="S-1-5-21-781256317-1909467510-1415713722-396199" providerId="AD"/>
      </p:ext>
    </p:extLst>
  </p:cmAuthor>
  <p:cmAuthor id="1" name="Zarah McGugan" initials="ZM" lastIdx="1" clrIdx="0"/>
  <p:cmAuthor id="8" name="Foley, Lindsay" initials="FL" lastIdx="39" clrIdx="7">
    <p:extLst>
      <p:ext uri="{19B8F6BF-5375-455C-9EA6-DF929625EA0E}">
        <p15:presenceInfo xmlns:p15="http://schemas.microsoft.com/office/powerpoint/2012/main" userId="S-1-5-21-781256317-1909467510-1415713722-181511" providerId="AD"/>
      </p:ext>
    </p:extLst>
  </p:cmAuthor>
  <p:cmAuthor id="2" name="Casey McNulty" initials="CM" lastIdx="18" clrIdx="1">
    <p:extLst>
      <p:ext uri="{19B8F6BF-5375-455C-9EA6-DF929625EA0E}">
        <p15:presenceInfo xmlns:p15="http://schemas.microsoft.com/office/powerpoint/2012/main" userId="S-1-5-21-3814449816-1147414744-3287126245-526851" providerId="AD"/>
      </p:ext>
    </p:extLst>
  </p:cmAuthor>
  <p:cmAuthor id="9" name="Miczek, Stephanie" initials="MS" lastIdx="1" clrIdx="8">
    <p:extLst>
      <p:ext uri="{19B8F6BF-5375-455C-9EA6-DF929625EA0E}">
        <p15:presenceInfo xmlns:p15="http://schemas.microsoft.com/office/powerpoint/2012/main" userId="S-1-5-21-781256317-1909467510-1415713722-351441" providerId="AD"/>
      </p:ext>
    </p:extLst>
  </p:cmAuthor>
  <p:cmAuthor id="3" name="Ramu Vinjamaram" initials="RV" lastIdx="1" clrIdx="2">
    <p:extLst>
      <p:ext uri="{19B8F6BF-5375-455C-9EA6-DF929625EA0E}">
        <p15:presenceInfo xmlns:p15="http://schemas.microsoft.com/office/powerpoint/2012/main" userId="S-1-5-21-3814449816-1147414744-3287126245-580660" providerId="AD"/>
      </p:ext>
    </p:extLst>
  </p:cmAuthor>
  <p:cmAuthor id="10" name="fangfei Cao" initials="fC" lastIdx="1" clrIdx="9">
    <p:extLst>
      <p:ext uri="{19B8F6BF-5375-455C-9EA6-DF929625EA0E}">
        <p15:presenceInfo xmlns:p15="http://schemas.microsoft.com/office/powerpoint/2012/main" userId="MpMYTJ7fmPA/6Rdnp3Ml03bZttjkmJDJZSfhWT8i2T8=" providerId="None"/>
      </p:ext>
    </p:extLst>
  </p:cmAuthor>
  <p:cmAuthor id="4" name="Acharya, Sheetal" initials="AS" lastIdx="1" clrIdx="3">
    <p:extLst>
      <p:ext uri="{19B8F6BF-5375-455C-9EA6-DF929625EA0E}">
        <p15:presenceInfo xmlns:p15="http://schemas.microsoft.com/office/powerpoint/2012/main" userId="S::sheetal.acharya@us.nationalgrid.com::b81d2828-9f08-4cda-b760-50893369e4ce" providerId="AD"/>
      </p:ext>
    </p:extLst>
  </p:cmAuthor>
  <p:cmAuthor id="11" name="MacDonald, Andrew" initials="MA" lastIdx="2" clrIdx="10">
    <p:extLst>
      <p:ext uri="{19B8F6BF-5375-455C-9EA6-DF929625EA0E}">
        <p15:presenceInfo xmlns:p15="http://schemas.microsoft.com/office/powerpoint/2012/main" userId="10032000d2cbc1c7" providerId="None"/>
      </p:ext>
    </p:extLst>
  </p:cmAuthor>
  <p:cmAuthor id="5" name="Franklin, John G." initials="FJG" lastIdx="1" clrIdx="4">
    <p:extLst>
      <p:ext uri="{19B8F6BF-5375-455C-9EA6-DF929625EA0E}">
        <p15:presenceInfo xmlns:p15="http://schemas.microsoft.com/office/powerpoint/2012/main" userId="S-1-5-21-781256317-1909467510-1415713722-69721" providerId="AD"/>
      </p:ext>
    </p:extLst>
  </p:cmAuthor>
  <p:cmAuthor id="12" name="Vedhathiri, Arunkumar" initials="VA" lastIdx="1" clrIdx="11">
    <p:extLst>
      <p:ext uri="{19B8F6BF-5375-455C-9EA6-DF929625EA0E}">
        <p15:presenceInfo xmlns:p15="http://schemas.microsoft.com/office/powerpoint/2012/main" userId="Vedhathiri, Arunkumar" providerId="None"/>
      </p:ext>
    </p:extLst>
  </p:cmAuthor>
  <p:cmAuthor id="6" name="Weaver, Rose" initials="WR" lastIdx="1" clrIdx="5">
    <p:extLst>
      <p:ext uri="{19B8F6BF-5375-455C-9EA6-DF929625EA0E}">
        <p15:presenceInfo xmlns:p15="http://schemas.microsoft.com/office/powerpoint/2012/main" userId="S::weavro@us.nationalgrid.com::ae26226c-4c9f-4141-a53c-ad7bb7803b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8"/>
    <a:srgbClr val="92D050"/>
    <a:srgbClr val="0070C0"/>
    <a:srgbClr val="BFE6F9"/>
    <a:srgbClr val="8BCDFF"/>
    <a:srgbClr val="2A5F15"/>
    <a:srgbClr val="ECECEC"/>
    <a:srgbClr val="E0E0E0"/>
    <a:srgbClr val="0073CC"/>
    <a:srgbClr val="40404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EEEFB-B17E-4B0A-86C0-1196924F07F5}" v="52" dt="2022-01-17T14:08:09.60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108" d="100"/>
          <a:sy n="108" d="100"/>
        </p:scale>
        <p:origin x="1692" y="102"/>
      </p:cViewPr>
      <p:guideLst>
        <p:guide pos="748"/>
        <p:guide orient="horz" pos="2886"/>
        <p:guide orient="horz" pos="1139"/>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handoutMaster" Target="handoutMasters/handout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field, Craig" userId="c5d5e2a8-655f-4cbc-9745-09f7f345dacf" providerId="ADAL" clId="{604EEEFB-B17E-4B0A-86C0-1196924F07F5}"/>
    <pc:docChg chg="custSel addSld modSld sldOrd">
      <pc:chgData name="Rutfield, Craig" userId="c5d5e2a8-655f-4cbc-9745-09f7f345dacf" providerId="ADAL" clId="{604EEEFB-B17E-4B0A-86C0-1196924F07F5}" dt="2022-01-17T14:08:09.608" v="183" actId="1076"/>
      <pc:docMkLst>
        <pc:docMk/>
      </pc:docMkLst>
      <pc:sldChg chg="modSp mod">
        <pc:chgData name="Rutfield, Craig" userId="c5d5e2a8-655f-4cbc-9745-09f7f345dacf" providerId="ADAL" clId="{604EEEFB-B17E-4B0A-86C0-1196924F07F5}" dt="2022-01-17T14:08:09.608" v="183" actId="1076"/>
        <pc:sldMkLst>
          <pc:docMk/>
          <pc:sldMk cId="2109625041" sldId="552"/>
        </pc:sldMkLst>
        <pc:spChg chg="mod">
          <ac:chgData name="Rutfield, Craig" userId="c5d5e2a8-655f-4cbc-9745-09f7f345dacf" providerId="ADAL" clId="{604EEEFB-B17E-4B0A-86C0-1196924F07F5}" dt="2022-01-17T14:08:09.608" v="183" actId="1076"/>
          <ac:spMkLst>
            <pc:docMk/>
            <pc:sldMk cId="2109625041" sldId="552"/>
            <ac:spMk id="19" creationId="{0BF688FF-476D-4ED4-A568-89203469E0F4}"/>
          </ac:spMkLst>
        </pc:spChg>
      </pc:sldChg>
      <pc:sldChg chg="delSp modSp mod">
        <pc:chgData name="Rutfield, Craig" userId="c5d5e2a8-655f-4cbc-9745-09f7f345dacf" providerId="ADAL" clId="{604EEEFB-B17E-4B0A-86C0-1196924F07F5}" dt="2022-01-17T13:54:07.846" v="21"/>
        <pc:sldMkLst>
          <pc:docMk/>
          <pc:sldMk cId="3383746748" sldId="7184"/>
        </pc:sldMkLst>
        <pc:spChg chg="del">
          <ac:chgData name="Rutfield, Craig" userId="c5d5e2a8-655f-4cbc-9745-09f7f345dacf" providerId="ADAL" clId="{604EEEFB-B17E-4B0A-86C0-1196924F07F5}" dt="2022-01-17T13:53:27.607" v="17" actId="478"/>
          <ac:spMkLst>
            <pc:docMk/>
            <pc:sldMk cId="3383746748" sldId="7184"/>
            <ac:spMk id="10" creationId="{145294D2-4903-485F-A3B3-227CC3159D4B}"/>
          </ac:spMkLst>
        </pc:spChg>
        <pc:spChg chg="mod">
          <ac:chgData name="Rutfield, Craig" userId="c5d5e2a8-655f-4cbc-9745-09f7f345dacf" providerId="ADAL" clId="{604EEEFB-B17E-4B0A-86C0-1196924F07F5}" dt="2022-01-17T13:54:07.846" v="21"/>
          <ac:spMkLst>
            <pc:docMk/>
            <pc:sldMk cId="3383746748" sldId="7184"/>
            <ac:spMk id="11" creationId="{5D033E84-6775-456C-A36D-835ADBCD733A}"/>
          </ac:spMkLst>
        </pc:spChg>
      </pc:sldChg>
      <pc:sldChg chg="ord">
        <pc:chgData name="Rutfield, Craig" userId="c5d5e2a8-655f-4cbc-9745-09f7f345dacf" providerId="ADAL" clId="{604EEEFB-B17E-4B0A-86C0-1196924F07F5}" dt="2022-01-17T13:52:19.311" v="6"/>
        <pc:sldMkLst>
          <pc:docMk/>
          <pc:sldMk cId="1168039932" sldId="2147375820"/>
        </pc:sldMkLst>
      </pc:sldChg>
      <pc:sldChg chg="addSp delSp modSp">
        <pc:chgData name="Rutfield, Craig" userId="c5d5e2a8-655f-4cbc-9745-09f7f345dacf" providerId="ADAL" clId="{604EEEFB-B17E-4B0A-86C0-1196924F07F5}" dt="2022-01-17T14:07:37.334" v="180"/>
        <pc:sldMkLst>
          <pc:docMk/>
          <pc:sldMk cId="3521157972" sldId="2147375832"/>
        </pc:sldMkLst>
        <pc:spChg chg="del">
          <ac:chgData name="Rutfield, Craig" userId="c5d5e2a8-655f-4cbc-9745-09f7f345dacf" providerId="ADAL" clId="{604EEEFB-B17E-4B0A-86C0-1196924F07F5}" dt="2022-01-17T14:07:32.508" v="178" actId="478"/>
          <ac:spMkLst>
            <pc:docMk/>
            <pc:sldMk cId="3521157972" sldId="2147375832"/>
            <ac:spMk id="4" creationId="{C00D9581-473D-4D55-A5C1-7B2877671D3F}"/>
          </ac:spMkLst>
        </pc:spChg>
        <pc:spChg chg="add del mod">
          <ac:chgData name="Rutfield, Craig" userId="c5d5e2a8-655f-4cbc-9745-09f7f345dacf" providerId="ADAL" clId="{604EEEFB-B17E-4B0A-86C0-1196924F07F5}" dt="2022-01-17T14:07:36.531" v="179" actId="478"/>
          <ac:spMkLst>
            <pc:docMk/>
            <pc:sldMk cId="3521157972" sldId="2147375832"/>
            <ac:spMk id="11" creationId="{47618C8C-8726-439D-9AEB-6C25F524910B}"/>
          </ac:spMkLst>
        </pc:spChg>
        <pc:spChg chg="add mod">
          <ac:chgData name="Rutfield, Craig" userId="c5d5e2a8-655f-4cbc-9745-09f7f345dacf" providerId="ADAL" clId="{604EEEFB-B17E-4B0A-86C0-1196924F07F5}" dt="2022-01-17T14:07:37.334" v="180"/>
          <ac:spMkLst>
            <pc:docMk/>
            <pc:sldMk cId="3521157972" sldId="2147375832"/>
            <ac:spMk id="29" creationId="{152374DE-BA47-416D-A0EF-016028FB5B53}"/>
          </ac:spMkLst>
        </pc:spChg>
      </pc:sldChg>
      <pc:sldChg chg="modSp mod">
        <pc:chgData name="Rutfield, Craig" userId="c5d5e2a8-655f-4cbc-9745-09f7f345dacf" providerId="ADAL" clId="{604EEEFB-B17E-4B0A-86C0-1196924F07F5}" dt="2022-01-17T14:04:48.086" v="113" actId="1076"/>
        <pc:sldMkLst>
          <pc:docMk/>
          <pc:sldMk cId="18570611" sldId="2147376972"/>
        </pc:sldMkLst>
        <pc:spChg chg="mod">
          <ac:chgData name="Rutfield, Craig" userId="c5d5e2a8-655f-4cbc-9745-09f7f345dacf" providerId="ADAL" clId="{604EEEFB-B17E-4B0A-86C0-1196924F07F5}" dt="2022-01-17T14:04:48.086" v="113" actId="1076"/>
          <ac:spMkLst>
            <pc:docMk/>
            <pc:sldMk cId="18570611" sldId="2147376972"/>
            <ac:spMk id="2" creationId="{13100339-7208-4F42-A1E1-E647BE78C255}"/>
          </ac:spMkLst>
        </pc:spChg>
      </pc:sldChg>
      <pc:sldChg chg="addSp delSp modSp mod">
        <pc:chgData name="Rutfield, Craig" userId="c5d5e2a8-655f-4cbc-9745-09f7f345dacf" providerId="ADAL" clId="{604EEEFB-B17E-4B0A-86C0-1196924F07F5}" dt="2022-01-17T13:59:43.594" v="91" actId="20577"/>
        <pc:sldMkLst>
          <pc:docMk/>
          <pc:sldMk cId="628086904" sldId="2147376973"/>
        </pc:sldMkLst>
        <pc:spChg chg="add del mod">
          <ac:chgData name="Rutfield, Craig" userId="c5d5e2a8-655f-4cbc-9745-09f7f345dacf" providerId="ADAL" clId="{604EEEFB-B17E-4B0A-86C0-1196924F07F5}" dt="2022-01-17T13:58:46.138" v="59" actId="478"/>
          <ac:spMkLst>
            <pc:docMk/>
            <pc:sldMk cId="628086904" sldId="2147376973"/>
            <ac:spMk id="2" creationId="{8D2E4D9C-145A-44F6-A7B6-A012E1D23FE0}"/>
          </ac:spMkLst>
        </pc:spChg>
        <pc:spChg chg="add mod">
          <ac:chgData name="Rutfield, Craig" userId="c5d5e2a8-655f-4cbc-9745-09f7f345dacf" providerId="ADAL" clId="{604EEEFB-B17E-4B0A-86C0-1196924F07F5}" dt="2022-01-17T13:57:59.233" v="56" actId="14100"/>
          <ac:spMkLst>
            <pc:docMk/>
            <pc:sldMk cId="628086904" sldId="2147376973"/>
            <ac:spMk id="49" creationId="{711BCD4C-2966-48FA-A914-C3CDE358502A}"/>
          </ac:spMkLst>
        </pc:spChg>
        <pc:spChg chg="add del mod">
          <ac:chgData name="Rutfield, Craig" userId="c5d5e2a8-655f-4cbc-9745-09f7f345dacf" providerId="ADAL" clId="{604EEEFB-B17E-4B0A-86C0-1196924F07F5}" dt="2022-01-17T13:58:50.992" v="61"/>
          <ac:spMkLst>
            <pc:docMk/>
            <pc:sldMk cId="628086904" sldId="2147376973"/>
            <ac:spMk id="51" creationId="{2562434E-E031-41CF-ACC3-15960E840352}"/>
          </ac:spMkLst>
        </pc:spChg>
        <pc:spChg chg="add mod">
          <ac:chgData name="Rutfield, Craig" userId="c5d5e2a8-655f-4cbc-9745-09f7f345dacf" providerId="ADAL" clId="{604EEEFB-B17E-4B0A-86C0-1196924F07F5}" dt="2022-01-17T13:58:58.794" v="62"/>
          <ac:spMkLst>
            <pc:docMk/>
            <pc:sldMk cId="628086904" sldId="2147376973"/>
            <ac:spMk id="52" creationId="{5F0D7393-0D85-4FF8-98CB-93F7F052D8B2}"/>
          </ac:spMkLst>
        </pc:spChg>
        <pc:spChg chg="mod">
          <ac:chgData name="Rutfield, Craig" userId="c5d5e2a8-655f-4cbc-9745-09f7f345dacf" providerId="ADAL" clId="{604EEEFB-B17E-4B0A-86C0-1196924F07F5}" dt="2022-01-17T13:57:23.801" v="53" actId="1035"/>
          <ac:spMkLst>
            <pc:docMk/>
            <pc:sldMk cId="628086904" sldId="2147376973"/>
            <ac:spMk id="151" creationId="{5FBEFBF5-BAF5-4798-84AA-1BD71E2D21D1}"/>
          </ac:spMkLst>
        </pc:spChg>
        <pc:spChg chg="mod">
          <ac:chgData name="Rutfield, Craig" userId="c5d5e2a8-655f-4cbc-9745-09f7f345dacf" providerId="ADAL" clId="{604EEEFB-B17E-4B0A-86C0-1196924F07F5}" dt="2022-01-17T13:57:23.801" v="53" actId="1035"/>
          <ac:spMkLst>
            <pc:docMk/>
            <pc:sldMk cId="628086904" sldId="2147376973"/>
            <ac:spMk id="158" creationId="{5EF526C2-39DC-45A8-AE4C-D7E33478FB20}"/>
          </ac:spMkLst>
        </pc:spChg>
        <pc:spChg chg="mod">
          <ac:chgData name="Rutfield, Craig" userId="c5d5e2a8-655f-4cbc-9745-09f7f345dacf" providerId="ADAL" clId="{604EEEFB-B17E-4B0A-86C0-1196924F07F5}" dt="2022-01-17T13:57:23.801" v="53" actId="1035"/>
          <ac:spMkLst>
            <pc:docMk/>
            <pc:sldMk cId="628086904" sldId="2147376973"/>
            <ac:spMk id="159" creationId="{C899E009-3198-427E-AE98-DB12F2CCDA72}"/>
          </ac:spMkLst>
        </pc:spChg>
        <pc:spChg chg="mod">
          <ac:chgData name="Rutfield, Craig" userId="c5d5e2a8-655f-4cbc-9745-09f7f345dacf" providerId="ADAL" clId="{604EEEFB-B17E-4B0A-86C0-1196924F07F5}" dt="2022-01-17T13:57:23.801" v="53" actId="1035"/>
          <ac:spMkLst>
            <pc:docMk/>
            <pc:sldMk cId="628086904" sldId="2147376973"/>
            <ac:spMk id="161" creationId="{84284A2A-C549-4461-88F1-9B85F947A067}"/>
          </ac:spMkLst>
        </pc:spChg>
        <pc:spChg chg="mod">
          <ac:chgData name="Rutfield, Craig" userId="c5d5e2a8-655f-4cbc-9745-09f7f345dacf" providerId="ADAL" clId="{604EEEFB-B17E-4B0A-86C0-1196924F07F5}" dt="2022-01-17T13:57:23.801" v="53" actId="1035"/>
          <ac:spMkLst>
            <pc:docMk/>
            <pc:sldMk cId="628086904" sldId="2147376973"/>
            <ac:spMk id="163" creationId="{B219FF87-C297-4886-BFD9-4365AF306172}"/>
          </ac:spMkLst>
        </pc:spChg>
        <pc:spChg chg="mod">
          <ac:chgData name="Rutfield, Craig" userId="c5d5e2a8-655f-4cbc-9745-09f7f345dacf" providerId="ADAL" clId="{604EEEFB-B17E-4B0A-86C0-1196924F07F5}" dt="2022-01-17T13:57:23.801" v="53" actId="1035"/>
          <ac:spMkLst>
            <pc:docMk/>
            <pc:sldMk cId="628086904" sldId="2147376973"/>
            <ac:spMk id="165" creationId="{9F9ED515-84B9-4C1F-B173-448BB2D8BD40}"/>
          </ac:spMkLst>
        </pc:spChg>
        <pc:spChg chg="mod">
          <ac:chgData name="Rutfield, Craig" userId="c5d5e2a8-655f-4cbc-9745-09f7f345dacf" providerId="ADAL" clId="{604EEEFB-B17E-4B0A-86C0-1196924F07F5}" dt="2022-01-17T13:57:23.801" v="53" actId="1035"/>
          <ac:spMkLst>
            <pc:docMk/>
            <pc:sldMk cId="628086904" sldId="2147376973"/>
            <ac:spMk id="166" creationId="{C3635AC6-2E56-447E-A975-EFB6DF014B4F}"/>
          </ac:spMkLst>
        </pc:spChg>
        <pc:spChg chg="mod">
          <ac:chgData name="Rutfield, Craig" userId="c5d5e2a8-655f-4cbc-9745-09f7f345dacf" providerId="ADAL" clId="{604EEEFB-B17E-4B0A-86C0-1196924F07F5}" dt="2022-01-17T13:57:23.801" v="53" actId="1035"/>
          <ac:spMkLst>
            <pc:docMk/>
            <pc:sldMk cId="628086904" sldId="2147376973"/>
            <ac:spMk id="167" creationId="{32C72CC3-D405-469E-8A28-B1574C8A47C2}"/>
          </ac:spMkLst>
        </pc:spChg>
        <pc:spChg chg="mod">
          <ac:chgData name="Rutfield, Craig" userId="c5d5e2a8-655f-4cbc-9745-09f7f345dacf" providerId="ADAL" clId="{604EEEFB-B17E-4B0A-86C0-1196924F07F5}" dt="2022-01-17T13:57:23.801" v="53" actId="1035"/>
          <ac:spMkLst>
            <pc:docMk/>
            <pc:sldMk cId="628086904" sldId="2147376973"/>
            <ac:spMk id="169" creationId="{27179126-450C-491D-A36A-28ACDD229232}"/>
          </ac:spMkLst>
        </pc:spChg>
        <pc:spChg chg="mod">
          <ac:chgData name="Rutfield, Craig" userId="c5d5e2a8-655f-4cbc-9745-09f7f345dacf" providerId="ADAL" clId="{604EEEFB-B17E-4B0A-86C0-1196924F07F5}" dt="2022-01-17T13:57:23.801" v="53" actId="1035"/>
          <ac:spMkLst>
            <pc:docMk/>
            <pc:sldMk cId="628086904" sldId="2147376973"/>
            <ac:spMk id="224" creationId="{B8D48062-FA6A-4C40-8A03-9748D2E1A5AB}"/>
          </ac:spMkLst>
        </pc:spChg>
        <pc:spChg chg="mod">
          <ac:chgData name="Rutfield, Craig" userId="c5d5e2a8-655f-4cbc-9745-09f7f345dacf" providerId="ADAL" clId="{604EEEFB-B17E-4B0A-86C0-1196924F07F5}" dt="2022-01-17T13:57:23.801" v="53" actId="1035"/>
          <ac:spMkLst>
            <pc:docMk/>
            <pc:sldMk cId="628086904" sldId="2147376973"/>
            <ac:spMk id="225" creationId="{83AA3441-5B20-4766-BF4B-263392226E4E}"/>
          </ac:spMkLst>
        </pc:spChg>
        <pc:spChg chg="mod">
          <ac:chgData name="Rutfield, Craig" userId="c5d5e2a8-655f-4cbc-9745-09f7f345dacf" providerId="ADAL" clId="{604EEEFB-B17E-4B0A-86C0-1196924F07F5}" dt="2022-01-17T13:57:23.801" v="53" actId="1035"/>
          <ac:spMkLst>
            <pc:docMk/>
            <pc:sldMk cId="628086904" sldId="2147376973"/>
            <ac:spMk id="226" creationId="{286D4546-F433-409A-BBC2-0D732C8DE3B9}"/>
          </ac:spMkLst>
        </pc:spChg>
        <pc:spChg chg="mod">
          <ac:chgData name="Rutfield, Craig" userId="c5d5e2a8-655f-4cbc-9745-09f7f345dacf" providerId="ADAL" clId="{604EEEFB-B17E-4B0A-86C0-1196924F07F5}" dt="2022-01-17T13:57:23.801" v="53" actId="1035"/>
          <ac:spMkLst>
            <pc:docMk/>
            <pc:sldMk cId="628086904" sldId="2147376973"/>
            <ac:spMk id="227" creationId="{ED7CF5A5-F8B8-4C49-9733-50921EB0E710}"/>
          </ac:spMkLst>
        </pc:spChg>
        <pc:spChg chg="mod">
          <ac:chgData name="Rutfield, Craig" userId="c5d5e2a8-655f-4cbc-9745-09f7f345dacf" providerId="ADAL" clId="{604EEEFB-B17E-4B0A-86C0-1196924F07F5}" dt="2022-01-17T13:57:23.801" v="53" actId="1035"/>
          <ac:spMkLst>
            <pc:docMk/>
            <pc:sldMk cId="628086904" sldId="2147376973"/>
            <ac:spMk id="228" creationId="{685335BD-F3B7-42C0-AE4E-26356F47616A}"/>
          </ac:spMkLst>
        </pc:spChg>
        <pc:spChg chg="mod">
          <ac:chgData name="Rutfield, Craig" userId="c5d5e2a8-655f-4cbc-9745-09f7f345dacf" providerId="ADAL" clId="{604EEEFB-B17E-4B0A-86C0-1196924F07F5}" dt="2022-01-17T13:57:23.801" v="53" actId="1035"/>
          <ac:spMkLst>
            <pc:docMk/>
            <pc:sldMk cId="628086904" sldId="2147376973"/>
            <ac:spMk id="230" creationId="{279E4AC0-2C99-44BC-9476-99A8988D8D2D}"/>
          </ac:spMkLst>
        </pc:spChg>
        <pc:spChg chg="mod">
          <ac:chgData name="Rutfield, Craig" userId="c5d5e2a8-655f-4cbc-9745-09f7f345dacf" providerId="ADAL" clId="{604EEEFB-B17E-4B0A-86C0-1196924F07F5}" dt="2022-01-17T13:57:23.801" v="53" actId="1035"/>
          <ac:spMkLst>
            <pc:docMk/>
            <pc:sldMk cId="628086904" sldId="2147376973"/>
            <ac:spMk id="232" creationId="{2790905C-AAAA-4F4F-B340-29133E21EA17}"/>
          </ac:spMkLst>
        </pc:spChg>
        <pc:spChg chg="mod">
          <ac:chgData name="Rutfield, Craig" userId="c5d5e2a8-655f-4cbc-9745-09f7f345dacf" providerId="ADAL" clId="{604EEEFB-B17E-4B0A-86C0-1196924F07F5}" dt="2022-01-17T13:57:23.801" v="53" actId="1035"/>
          <ac:spMkLst>
            <pc:docMk/>
            <pc:sldMk cId="628086904" sldId="2147376973"/>
            <ac:spMk id="234" creationId="{B78A044F-B116-4931-92CD-3B348E3B9C1C}"/>
          </ac:spMkLst>
        </pc:spChg>
        <pc:spChg chg="mod">
          <ac:chgData name="Rutfield, Craig" userId="c5d5e2a8-655f-4cbc-9745-09f7f345dacf" providerId="ADAL" clId="{604EEEFB-B17E-4B0A-86C0-1196924F07F5}" dt="2022-01-17T13:57:23.801" v="53" actId="1035"/>
          <ac:spMkLst>
            <pc:docMk/>
            <pc:sldMk cId="628086904" sldId="2147376973"/>
            <ac:spMk id="236" creationId="{75599AAC-6B72-419E-869F-738C4C67B3C4}"/>
          </ac:spMkLst>
        </pc:spChg>
        <pc:spChg chg="mod">
          <ac:chgData name="Rutfield, Craig" userId="c5d5e2a8-655f-4cbc-9745-09f7f345dacf" providerId="ADAL" clId="{604EEEFB-B17E-4B0A-86C0-1196924F07F5}" dt="2022-01-17T13:57:23.801" v="53" actId="1035"/>
          <ac:spMkLst>
            <pc:docMk/>
            <pc:sldMk cId="628086904" sldId="2147376973"/>
            <ac:spMk id="238" creationId="{B6673398-B6DB-43A1-B2E2-AE3768BACEEF}"/>
          </ac:spMkLst>
        </pc:spChg>
        <pc:spChg chg="mod">
          <ac:chgData name="Rutfield, Craig" userId="c5d5e2a8-655f-4cbc-9745-09f7f345dacf" providerId="ADAL" clId="{604EEEFB-B17E-4B0A-86C0-1196924F07F5}" dt="2022-01-17T13:57:23.801" v="53" actId="1035"/>
          <ac:spMkLst>
            <pc:docMk/>
            <pc:sldMk cId="628086904" sldId="2147376973"/>
            <ac:spMk id="239" creationId="{FA68DFDC-A591-4F22-B3FA-CF34CE0604A6}"/>
          </ac:spMkLst>
        </pc:spChg>
        <pc:spChg chg="del mod">
          <ac:chgData name="Rutfield, Craig" userId="c5d5e2a8-655f-4cbc-9745-09f7f345dacf" providerId="ADAL" clId="{604EEEFB-B17E-4B0A-86C0-1196924F07F5}" dt="2022-01-17T13:58:39.266" v="58" actId="478"/>
          <ac:spMkLst>
            <pc:docMk/>
            <pc:sldMk cId="628086904" sldId="2147376973"/>
            <ac:spMk id="276" creationId="{D4D06D73-436A-B54D-ADCC-F07AC0830793}"/>
          </ac:spMkLst>
        </pc:spChg>
        <pc:spChg chg="mod">
          <ac:chgData name="Rutfield, Craig" userId="c5d5e2a8-655f-4cbc-9745-09f7f345dacf" providerId="ADAL" clId="{604EEEFB-B17E-4B0A-86C0-1196924F07F5}" dt="2022-01-17T13:57:23.801" v="53" actId="1035"/>
          <ac:spMkLst>
            <pc:docMk/>
            <pc:sldMk cId="628086904" sldId="2147376973"/>
            <ac:spMk id="296" creationId="{5A790DF1-30C8-4F31-A7AD-4DE178E13682}"/>
          </ac:spMkLst>
        </pc:spChg>
        <pc:spChg chg="mod">
          <ac:chgData name="Rutfield, Craig" userId="c5d5e2a8-655f-4cbc-9745-09f7f345dacf" providerId="ADAL" clId="{604EEEFB-B17E-4B0A-86C0-1196924F07F5}" dt="2022-01-17T13:57:23.801" v="53" actId="1035"/>
          <ac:spMkLst>
            <pc:docMk/>
            <pc:sldMk cId="628086904" sldId="2147376973"/>
            <ac:spMk id="297" creationId="{29EAEBA4-3670-4171-B745-9155A5CB4EFC}"/>
          </ac:spMkLst>
        </pc:spChg>
        <pc:spChg chg="mod">
          <ac:chgData name="Rutfield, Craig" userId="c5d5e2a8-655f-4cbc-9745-09f7f345dacf" providerId="ADAL" clId="{604EEEFB-B17E-4B0A-86C0-1196924F07F5}" dt="2022-01-17T13:57:23.801" v="53" actId="1035"/>
          <ac:spMkLst>
            <pc:docMk/>
            <pc:sldMk cId="628086904" sldId="2147376973"/>
            <ac:spMk id="300" creationId="{76D1641B-5324-41A1-8FF9-734AE4ED4A4F}"/>
          </ac:spMkLst>
        </pc:spChg>
        <pc:spChg chg="mod">
          <ac:chgData name="Rutfield, Craig" userId="c5d5e2a8-655f-4cbc-9745-09f7f345dacf" providerId="ADAL" clId="{604EEEFB-B17E-4B0A-86C0-1196924F07F5}" dt="2022-01-17T13:59:43.594" v="91" actId="20577"/>
          <ac:spMkLst>
            <pc:docMk/>
            <pc:sldMk cId="628086904" sldId="2147376973"/>
            <ac:spMk id="302" creationId="{55A9945D-2C99-412E-B020-38235F1F378C}"/>
          </ac:spMkLst>
        </pc:spChg>
        <pc:spChg chg="mod">
          <ac:chgData name="Rutfield, Craig" userId="c5d5e2a8-655f-4cbc-9745-09f7f345dacf" providerId="ADAL" clId="{604EEEFB-B17E-4B0A-86C0-1196924F07F5}" dt="2022-01-17T13:57:23.801" v="53" actId="1035"/>
          <ac:spMkLst>
            <pc:docMk/>
            <pc:sldMk cId="628086904" sldId="2147376973"/>
            <ac:spMk id="920" creationId="{7AA369CD-83DC-4389-8881-2CA0EAB3C9B1}"/>
          </ac:spMkLst>
        </pc:spChg>
        <pc:spChg chg="mod">
          <ac:chgData name="Rutfield, Craig" userId="c5d5e2a8-655f-4cbc-9745-09f7f345dacf" providerId="ADAL" clId="{604EEEFB-B17E-4B0A-86C0-1196924F07F5}" dt="2022-01-17T13:57:23.801" v="53" actId="1035"/>
          <ac:spMkLst>
            <pc:docMk/>
            <pc:sldMk cId="628086904" sldId="2147376973"/>
            <ac:spMk id="1599" creationId="{6F7F95F4-94A1-43E0-B4A8-4C6C1E3FC12C}"/>
          </ac:spMkLst>
        </pc:spChg>
        <pc:spChg chg="mod">
          <ac:chgData name="Rutfield, Craig" userId="c5d5e2a8-655f-4cbc-9745-09f7f345dacf" providerId="ADAL" clId="{604EEEFB-B17E-4B0A-86C0-1196924F07F5}" dt="2022-01-17T13:57:23.801" v="53" actId="1035"/>
          <ac:spMkLst>
            <pc:docMk/>
            <pc:sldMk cId="628086904" sldId="2147376973"/>
            <ac:spMk id="1601" creationId="{162802C4-55D1-4B0E-B625-5D6FB7E4142E}"/>
          </ac:spMkLst>
        </pc:spChg>
        <pc:spChg chg="mod">
          <ac:chgData name="Rutfield, Craig" userId="c5d5e2a8-655f-4cbc-9745-09f7f345dacf" providerId="ADAL" clId="{604EEEFB-B17E-4B0A-86C0-1196924F07F5}" dt="2022-01-17T13:57:23.801" v="53" actId="1035"/>
          <ac:spMkLst>
            <pc:docMk/>
            <pc:sldMk cId="628086904" sldId="2147376973"/>
            <ac:spMk id="1602" creationId="{2E836785-85C0-4A12-BAD7-F3041ABD31B9}"/>
          </ac:spMkLst>
        </pc:spChg>
        <pc:spChg chg="mod">
          <ac:chgData name="Rutfield, Craig" userId="c5d5e2a8-655f-4cbc-9745-09f7f345dacf" providerId="ADAL" clId="{604EEEFB-B17E-4B0A-86C0-1196924F07F5}" dt="2022-01-17T13:57:23.801" v="53" actId="1035"/>
          <ac:spMkLst>
            <pc:docMk/>
            <pc:sldMk cId="628086904" sldId="2147376973"/>
            <ac:spMk id="1605" creationId="{0E7B8A56-F90A-4BD4-8D1A-845827AA9158}"/>
          </ac:spMkLst>
        </pc:spChg>
        <pc:spChg chg="mod">
          <ac:chgData name="Rutfield, Craig" userId="c5d5e2a8-655f-4cbc-9745-09f7f345dacf" providerId="ADAL" clId="{604EEEFB-B17E-4B0A-86C0-1196924F07F5}" dt="2022-01-17T13:57:23.801" v="53" actId="1035"/>
          <ac:spMkLst>
            <pc:docMk/>
            <pc:sldMk cId="628086904" sldId="2147376973"/>
            <ac:spMk id="1606" creationId="{28C2CC15-7B7F-4BBB-A91F-D28D889DFDDE}"/>
          </ac:spMkLst>
        </pc:spChg>
        <pc:grpChg chg="mod">
          <ac:chgData name="Rutfield, Craig" userId="c5d5e2a8-655f-4cbc-9745-09f7f345dacf" providerId="ADAL" clId="{604EEEFB-B17E-4B0A-86C0-1196924F07F5}" dt="2022-01-17T13:57:23.801" v="53" actId="1035"/>
          <ac:grpSpMkLst>
            <pc:docMk/>
            <pc:sldMk cId="628086904" sldId="2147376973"/>
            <ac:grpSpMk id="153" creationId="{E25E0B52-16F5-4F17-8726-508AA19EC60B}"/>
          </ac:grpSpMkLst>
        </pc:grpChg>
        <pc:grpChg chg="mod">
          <ac:chgData name="Rutfield, Craig" userId="c5d5e2a8-655f-4cbc-9745-09f7f345dacf" providerId="ADAL" clId="{604EEEFB-B17E-4B0A-86C0-1196924F07F5}" dt="2022-01-17T13:57:23.801" v="53" actId="1035"/>
          <ac:grpSpMkLst>
            <pc:docMk/>
            <pc:sldMk cId="628086904" sldId="2147376973"/>
            <ac:grpSpMk id="155" creationId="{DA9C7654-00DC-4650-A6A3-4271E769DE8F}"/>
          </ac:grpSpMkLst>
        </pc:grpChg>
        <pc:grpChg chg="mod">
          <ac:chgData name="Rutfield, Craig" userId="c5d5e2a8-655f-4cbc-9745-09f7f345dacf" providerId="ADAL" clId="{604EEEFB-B17E-4B0A-86C0-1196924F07F5}" dt="2022-01-17T13:57:23.801" v="53" actId="1035"/>
          <ac:grpSpMkLst>
            <pc:docMk/>
            <pc:sldMk cId="628086904" sldId="2147376973"/>
            <ac:grpSpMk id="157" creationId="{695DC26D-9908-48A0-ACE6-D9826E57611F}"/>
          </ac:grpSpMkLst>
        </pc:grpChg>
        <pc:grpChg chg="mod">
          <ac:chgData name="Rutfield, Craig" userId="c5d5e2a8-655f-4cbc-9745-09f7f345dacf" providerId="ADAL" clId="{604EEEFB-B17E-4B0A-86C0-1196924F07F5}" dt="2022-01-17T13:57:23.801" v="53" actId="1035"/>
          <ac:grpSpMkLst>
            <pc:docMk/>
            <pc:sldMk cId="628086904" sldId="2147376973"/>
            <ac:grpSpMk id="1600" creationId="{C3D1AD62-0E9A-4407-BDC7-C68BAC6B4361}"/>
          </ac:grpSpMkLst>
        </pc:grpChg>
        <pc:grpChg chg="mod">
          <ac:chgData name="Rutfield, Craig" userId="c5d5e2a8-655f-4cbc-9745-09f7f345dacf" providerId="ADAL" clId="{604EEEFB-B17E-4B0A-86C0-1196924F07F5}" dt="2022-01-17T13:57:23.801" v="53" actId="1035"/>
          <ac:grpSpMkLst>
            <pc:docMk/>
            <pc:sldMk cId="628086904" sldId="2147376973"/>
            <ac:grpSpMk id="1604" creationId="{34EF74B0-1F1E-4003-9AF7-ACE02FB85C64}"/>
          </ac:grpSpMkLst>
        </pc:grpChg>
        <pc:cxnChg chg="mod">
          <ac:chgData name="Rutfield, Craig" userId="c5d5e2a8-655f-4cbc-9745-09f7f345dacf" providerId="ADAL" clId="{604EEEFB-B17E-4B0A-86C0-1196924F07F5}" dt="2022-01-17T13:57:23.801" v="53" actId="1035"/>
          <ac:cxnSpMkLst>
            <pc:docMk/>
            <pc:sldMk cId="628086904" sldId="2147376973"/>
            <ac:cxnSpMk id="175" creationId="{06AC1BCD-DAB1-44E3-98C9-B5F8EB433AF9}"/>
          </ac:cxnSpMkLst>
        </pc:cxnChg>
        <pc:cxnChg chg="mod">
          <ac:chgData name="Rutfield, Craig" userId="c5d5e2a8-655f-4cbc-9745-09f7f345dacf" providerId="ADAL" clId="{604EEEFB-B17E-4B0A-86C0-1196924F07F5}" dt="2022-01-17T13:57:23.801" v="53" actId="1035"/>
          <ac:cxnSpMkLst>
            <pc:docMk/>
            <pc:sldMk cId="628086904" sldId="2147376973"/>
            <ac:cxnSpMk id="229" creationId="{7CFB35FB-EC7D-4348-B69D-F7E5F5EF9F42}"/>
          </ac:cxnSpMkLst>
        </pc:cxnChg>
        <pc:cxnChg chg="mod">
          <ac:chgData name="Rutfield, Craig" userId="c5d5e2a8-655f-4cbc-9745-09f7f345dacf" providerId="ADAL" clId="{604EEEFB-B17E-4B0A-86C0-1196924F07F5}" dt="2022-01-17T13:57:23.801" v="53" actId="1035"/>
          <ac:cxnSpMkLst>
            <pc:docMk/>
            <pc:sldMk cId="628086904" sldId="2147376973"/>
            <ac:cxnSpMk id="231" creationId="{2F7BE886-97C7-4877-AADA-5C1EC39E729F}"/>
          </ac:cxnSpMkLst>
        </pc:cxnChg>
        <pc:cxnChg chg="mod">
          <ac:chgData name="Rutfield, Craig" userId="c5d5e2a8-655f-4cbc-9745-09f7f345dacf" providerId="ADAL" clId="{604EEEFB-B17E-4B0A-86C0-1196924F07F5}" dt="2022-01-17T13:57:23.801" v="53" actId="1035"/>
          <ac:cxnSpMkLst>
            <pc:docMk/>
            <pc:sldMk cId="628086904" sldId="2147376973"/>
            <ac:cxnSpMk id="233" creationId="{E84859B0-8832-4767-91FD-517042FFC9B3}"/>
          </ac:cxnSpMkLst>
        </pc:cxnChg>
        <pc:cxnChg chg="mod">
          <ac:chgData name="Rutfield, Craig" userId="c5d5e2a8-655f-4cbc-9745-09f7f345dacf" providerId="ADAL" clId="{604EEEFB-B17E-4B0A-86C0-1196924F07F5}" dt="2022-01-17T13:57:23.801" v="53" actId="1035"/>
          <ac:cxnSpMkLst>
            <pc:docMk/>
            <pc:sldMk cId="628086904" sldId="2147376973"/>
            <ac:cxnSpMk id="235" creationId="{5C01608E-BBDD-4C92-9E9F-BE9578F30CBB}"/>
          </ac:cxnSpMkLst>
        </pc:cxnChg>
        <pc:cxnChg chg="mod">
          <ac:chgData name="Rutfield, Craig" userId="c5d5e2a8-655f-4cbc-9745-09f7f345dacf" providerId="ADAL" clId="{604EEEFB-B17E-4B0A-86C0-1196924F07F5}" dt="2022-01-17T13:57:23.801" v="53" actId="1035"/>
          <ac:cxnSpMkLst>
            <pc:docMk/>
            <pc:sldMk cId="628086904" sldId="2147376973"/>
            <ac:cxnSpMk id="237" creationId="{785C4587-6E6C-4AD0-935E-D2AB81D59BCB}"/>
          </ac:cxnSpMkLst>
        </pc:cxnChg>
        <pc:cxnChg chg="mod">
          <ac:chgData name="Rutfield, Craig" userId="c5d5e2a8-655f-4cbc-9745-09f7f345dacf" providerId="ADAL" clId="{604EEEFB-B17E-4B0A-86C0-1196924F07F5}" dt="2022-01-17T13:57:23.801" v="53" actId="1035"/>
          <ac:cxnSpMkLst>
            <pc:docMk/>
            <pc:sldMk cId="628086904" sldId="2147376973"/>
            <ac:cxnSpMk id="311" creationId="{DF675E1B-0014-44F7-B795-D8323B4353FB}"/>
          </ac:cxnSpMkLst>
        </pc:cxnChg>
        <pc:cxnChg chg="mod">
          <ac:chgData name="Rutfield, Craig" userId="c5d5e2a8-655f-4cbc-9745-09f7f345dacf" providerId="ADAL" clId="{604EEEFB-B17E-4B0A-86C0-1196924F07F5}" dt="2022-01-17T13:57:23.801" v="53" actId="1035"/>
          <ac:cxnSpMkLst>
            <pc:docMk/>
            <pc:sldMk cId="628086904" sldId="2147376973"/>
            <ac:cxnSpMk id="312" creationId="{CA2C6F34-259C-477A-A787-2D629A440072}"/>
          </ac:cxnSpMkLst>
        </pc:cxnChg>
        <pc:cxnChg chg="mod">
          <ac:chgData name="Rutfield, Craig" userId="c5d5e2a8-655f-4cbc-9745-09f7f345dacf" providerId="ADAL" clId="{604EEEFB-B17E-4B0A-86C0-1196924F07F5}" dt="2022-01-17T13:57:23.801" v="53" actId="1035"/>
          <ac:cxnSpMkLst>
            <pc:docMk/>
            <pc:sldMk cId="628086904" sldId="2147376973"/>
            <ac:cxnSpMk id="691" creationId="{EDEAC630-D295-4BD4-AD31-BBBBC8D84749}"/>
          </ac:cxnSpMkLst>
        </pc:cxnChg>
      </pc:sldChg>
      <pc:sldChg chg="modSp mod">
        <pc:chgData name="Rutfield, Craig" userId="c5d5e2a8-655f-4cbc-9745-09f7f345dacf" providerId="ADAL" clId="{604EEEFB-B17E-4B0A-86C0-1196924F07F5}" dt="2022-01-17T14:06:48.406" v="177" actId="20577"/>
        <pc:sldMkLst>
          <pc:docMk/>
          <pc:sldMk cId="675089567" sldId="2147376976"/>
        </pc:sldMkLst>
        <pc:spChg chg="mod">
          <ac:chgData name="Rutfield, Craig" userId="c5d5e2a8-655f-4cbc-9745-09f7f345dacf" providerId="ADAL" clId="{604EEEFB-B17E-4B0A-86C0-1196924F07F5}" dt="2022-01-17T14:06:48.406" v="177" actId="20577"/>
          <ac:spMkLst>
            <pc:docMk/>
            <pc:sldMk cId="675089567" sldId="2147376976"/>
            <ac:spMk id="48" creationId="{B6940DE6-392F-4C8B-8DD9-6C11838FDAF5}"/>
          </ac:spMkLst>
        </pc:spChg>
        <pc:spChg chg="mod">
          <ac:chgData name="Rutfield, Craig" userId="c5d5e2a8-655f-4cbc-9745-09f7f345dacf" providerId="ADAL" clId="{604EEEFB-B17E-4B0A-86C0-1196924F07F5}" dt="2022-01-17T13:54:39.706" v="26" actId="20577"/>
          <ac:spMkLst>
            <pc:docMk/>
            <pc:sldMk cId="675089567" sldId="2147376976"/>
            <ac:spMk id="276" creationId="{D4D06D73-436A-B54D-ADCC-F07AC0830793}"/>
          </ac:spMkLst>
        </pc:spChg>
      </pc:sldChg>
      <pc:sldChg chg="add">
        <pc:chgData name="Rutfield, Craig" userId="c5d5e2a8-655f-4cbc-9745-09f7f345dacf" providerId="ADAL" clId="{604EEEFB-B17E-4B0A-86C0-1196924F07F5}" dt="2022-01-17T13:51:23.821" v="4"/>
        <pc:sldMkLst>
          <pc:docMk/>
          <pc:sldMk cId="1936646948" sldId="21473769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90DF44-F760-42D6-AF51-4E1276419C0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9AB7D07-DDA1-470E-8F13-9080FBDBDF32}">
      <dgm:prSet phldrT="[Tex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sz="1000" b="0" i="1" kern="1200" dirty="0">
              <a:solidFill>
                <a:schemeClr val="tx1"/>
              </a:solidFill>
              <a:latin typeface="Arial" panose="020B0604020202020204" pitchFamily="34" charset="0"/>
              <a:ea typeface="+mn-ea"/>
              <a:cs typeface="Arial" panose="020B0604020202020204" pitchFamily="34" charset="0"/>
            </a:rPr>
            <a:t>Product Line</a:t>
          </a:r>
        </a:p>
      </dgm:t>
    </dgm:pt>
    <dgm:pt modelId="{D01ED7B9-E822-46EE-81BF-5BB1E991F120}" type="parTrans" cxnId="{6D01F317-AE81-45B0-9C6E-AD0AF00E9FA9}">
      <dgm:prSet/>
      <dgm:spPr/>
      <dgm:t>
        <a:bodyPr/>
        <a:lstStyle/>
        <a:p>
          <a:endParaRPr lang="en-US" sz="750" i="1">
            <a:latin typeface="Arial" panose="020B0604020202020204" pitchFamily="34" charset="0"/>
            <a:cs typeface="Arial" panose="020B0604020202020204" pitchFamily="34" charset="0"/>
          </a:endParaRPr>
        </a:p>
      </dgm:t>
    </dgm:pt>
    <dgm:pt modelId="{580B6115-929C-4C6D-9235-B1CA0E6E5401}" type="sibTrans" cxnId="{6D01F317-AE81-45B0-9C6E-AD0AF00E9FA9}">
      <dgm:prSet/>
      <dgm:spPr/>
      <dgm:t>
        <a:bodyPr/>
        <a:lstStyle/>
        <a:p>
          <a:endParaRPr lang="en-US" sz="750" i="1">
            <a:latin typeface="Arial" panose="020B0604020202020204" pitchFamily="34" charset="0"/>
            <a:cs typeface="Arial" panose="020B0604020202020204" pitchFamily="34" charset="0"/>
          </a:endParaRPr>
        </a:p>
      </dgm:t>
    </dgm:pt>
    <dgm:pt modelId="{7E5CE556-F2F9-4B15-AE22-F1705D0E3C44}">
      <dgm:prSet phldrT="[Tex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endParaRPr lang="en-US" sz="1000" b="0" i="1" kern="1200">
            <a:solidFill>
              <a:prstClr val="white"/>
            </a:solidFill>
            <a:latin typeface="Arial" panose="020B0604020202020204" pitchFamily="34" charset="0"/>
            <a:ea typeface="+mn-ea"/>
            <a:cs typeface="Arial" panose="020B0604020202020204" pitchFamily="34" charset="0"/>
          </a:endParaRPr>
        </a:p>
        <a:p>
          <a:pPr marL="0" lvl="0" indent="0" algn="ctr" defTabSz="800100">
            <a:lnSpc>
              <a:spcPct val="90000"/>
            </a:lnSpc>
            <a:spcBef>
              <a:spcPct val="0"/>
            </a:spcBef>
            <a:spcAft>
              <a:spcPct val="35000"/>
            </a:spcAft>
            <a:buNone/>
          </a:pPr>
          <a:r>
            <a:rPr lang="en-US" sz="1000" b="0" i="1" kern="1200">
              <a:solidFill>
                <a:schemeClr val="tx1"/>
              </a:solidFill>
              <a:latin typeface="Arial" panose="020B0604020202020204" pitchFamily="34" charset="0"/>
              <a:ea typeface="+mn-ea"/>
              <a:cs typeface="Arial" panose="020B0604020202020204" pitchFamily="34" charset="0"/>
            </a:rPr>
            <a:t>Product Family</a:t>
          </a:r>
        </a:p>
        <a:p>
          <a:pPr marL="0" lvl="0" indent="0" algn="ctr" defTabSz="800100">
            <a:lnSpc>
              <a:spcPct val="90000"/>
            </a:lnSpc>
            <a:spcBef>
              <a:spcPct val="0"/>
            </a:spcBef>
            <a:spcAft>
              <a:spcPct val="35000"/>
            </a:spcAft>
            <a:buNone/>
          </a:pPr>
          <a:endParaRPr lang="en-US" sz="1000" b="0" i="1" kern="1200">
            <a:solidFill>
              <a:prstClr val="white"/>
            </a:solidFill>
            <a:latin typeface="Arial" panose="020B0604020202020204" pitchFamily="34" charset="0"/>
            <a:ea typeface="+mn-ea"/>
            <a:cs typeface="Arial" panose="020B0604020202020204" pitchFamily="34" charset="0"/>
          </a:endParaRPr>
        </a:p>
      </dgm:t>
    </dgm:pt>
    <dgm:pt modelId="{AA2E63F0-A871-4FE8-BF9D-38A94927DD5F}" type="parTrans" cxnId="{61C0098D-3D15-495B-930E-1C2875A45DC8}">
      <dgm:prSet/>
      <dgm:spPr/>
      <dgm:t>
        <a:bodyPr/>
        <a:lstStyle/>
        <a:p>
          <a:endParaRPr lang="en-US" sz="750" i="1">
            <a:latin typeface="Arial" panose="020B0604020202020204" pitchFamily="34" charset="0"/>
            <a:cs typeface="Arial" panose="020B0604020202020204" pitchFamily="34" charset="0"/>
          </a:endParaRPr>
        </a:p>
      </dgm:t>
    </dgm:pt>
    <dgm:pt modelId="{4F47B82E-0DC2-4F17-BA0C-2A7E47824B62}" type="sibTrans" cxnId="{61C0098D-3D15-495B-930E-1C2875A45DC8}">
      <dgm:prSet/>
      <dgm:spPr/>
      <dgm:t>
        <a:bodyPr/>
        <a:lstStyle/>
        <a:p>
          <a:endParaRPr lang="en-US" sz="750" i="1">
            <a:latin typeface="Arial" panose="020B0604020202020204" pitchFamily="34" charset="0"/>
            <a:cs typeface="Arial" panose="020B0604020202020204" pitchFamily="34" charset="0"/>
          </a:endParaRPr>
        </a:p>
      </dgm:t>
    </dgm:pt>
    <dgm:pt modelId="{C53522F5-4619-411B-8B8C-3988C279B8DD}">
      <dgm:prSet phldrT="[Tex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sz="1000" b="0" i="1" kern="1200" dirty="0">
              <a:solidFill>
                <a:schemeClr val="tx1"/>
              </a:solidFill>
              <a:latin typeface="Arial" panose="020B0604020202020204" pitchFamily="34" charset="0"/>
              <a:ea typeface="+mn-ea"/>
              <a:cs typeface="Arial" panose="020B0604020202020204" pitchFamily="34" charset="0"/>
            </a:rPr>
            <a:t>Product Family</a:t>
          </a:r>
        </a:p>
      </dgm:t>
    </dgm:pt>
    <dgm:pt modelId="{42723C73-64DA-4B14-B893-C48996A9D642}" type="parTrans" cxnId="{B22277C1-1E3F-4DAE-9292-3DBEC81E2E9D}">
      <dgm:prSet/>
      <dgm:spPr/>
      <dgm:t>
        <a:bodyPr/>
        <a:lstStyle/>
        <a:p>
          <a:endParaRPr lang="en-US" sz="750" i="1">
            <a:latin typeface="Arial" panose="020B0604020202020204" pitchFamily="34" charset="0"/>
            <a:cs typeface="Arial" panose="020B0604020202020204" pitchFamily="34" charset="0"/>
          </a:endParaRPr>
        </a:p>
      </dgm:t>
    </dgm:pt>
    <dgm:pt modelId="{6731F160-4D20-4186-892D-4DA4F3C06F28}" type="sibTrans" cxnId="{B22277C1-1E3F-4DAE-9292-3DBEC81E2E9D}">
      <dgm:prSet/>
      <dgm:spPr/>
      <dgm:t>
        <a:bodyPr/>
        <a:lstStyle/>
        <a:p>
          <a:endParaRPr lang="en-US" sz="750" i="1">
            <a:latin typeface="Arial" panose="020B0604020202020204" pitchFamily="34" charset="0"/>
            <a:cs typeface="Arial" panose="020B0604020202020204" pitchFamily="34" charset="0"/>
          </a:endParaRPr>
        </a:p>
      </dgm:t>
    </dgm:pt>
    <dgm:pt modelId="{DE072F91-ABA6-482C-943D-B1958E5FC259}">
      <dgm:prSet phldrT="[Tex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r>
            <a:rPr lang="en-US" sz="1000" i="1" dirty="0">
              <a:solidFill>
                <a:schemeClr val="tx1"/>
              </a:solidFill>
              <a:latin typeface="Arial" panose="020B0604020202020204" pitchFamily="34" charset="0"/>
              <a:cs typeface="Arial" panose="020B0604020202020204" pitchFamily="34" charset="0"/>
            </a:rPr>
            <a:t>Product</a:t>
          </a:r>
        </a:p>
      </dgm:t>
    </dgm:pt>
    <dgm:pt modelId="{C9A17BA6-89AC-4CA2-BBA8-415D83718C19}" type="parTrans" cxnId="{E57AD8D5-F7D7-4C04-83CE-AE8E65977E95}">
      <dgm:prSet/>
      <dgm:spPr/>
      <dgm:t>
        <a:bodyPr/>
        <a:lstStyle/>
        <a:p>
          <a:endParaRPr lang="en-US" sz="750" i="1">
            <a:latin typeface="Arial" panose="020B0604020202020204" pitchFamily="34" charset="0"/>
            <a:cs typeface="Arial" panose="020B0604020202020204" pitchFamily="34" charset="0"/>
          </a:endParaRPr>
        </a:p>
      </dgm:t>
    </dgm:pt>
    <dgm:pt modelId="{F700DE22-8CC6-4D1E-ABF8-AA4616185533}" type="sibTrans" cxnId="{E57AD8D5-F7D7-4C04-83CE-AE8E65977E95}">
      <dgm:prSet/>
      <dgm:spPr/>
      <dgm:t>
        <a:bodyPr/>
        <a:lstStyle/>
        <a:p>
          <a:endParaRPr lang="en-US" sz="750" i="1">
            <a:latin typeface="Arial" panose="020B0604020202020204" pitchFamily="34" charset="0"/>
            <a:cs typeface="Arial" panose="020B0604020202020204" pitchFamily="34" charset="0"/>
          </a:endParaRPr>
        </a:p>
      </dgm:t>
    </dgm:pt>
    <dgm:pt modelId="{19D2F8DC-5D97-4648-BCAF-C34C2E9E4E5B}">
      <dgm:prSe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sz="1400" b="1" i="1" kern="1200">
              <a:solidFill>
                <a:srgbClr val="000000"/>
              </a:solidFill>
              <a:latin typeface="Arial" panose="020B0604020202020204" pitchFamily="34" charset="0"/>
              <a:ea typeface="+mn-ea"/>
              <a:cs typeface="Arial" panose="020B0604020202020204" pitchFamily="34" charset="0"/>
            </a:rPr>
            <a:t>AMI</a:t>
          </a:r>
        </a:p>
      </dgm:t>
    </dgm:pt>
    <dgm:pt modelId="{7BEDE74E-6D1E-447E-B5EC-B5CBD15CF778}" type="parTrans" cxnId="{C2F30DFD-B66B-4438-8368-6A55849CC99B}">
      <dgm:prSet/>
      <dgm:spPr/>
      <dgm:t>
        <a:bodyPr/>
        <a:lstStyle/>
        <a:p>
          <a:endParaRPr lang="en-US" i="1">
            <a:latin typeface="Arial" panose="020B0604020202020204" pitchFamily="34" charset="0"/>
            <a:cs typeface="Arial" panose="020B0604020202020204" pitchFamily="34" charset="0"/>
          </a:endParaRPr>
        </a:p>
      </dgm:t>
    </dgm:pt>
    <dgm:pt modelId="{5730789F-B1AC-46E7-8B93-554E345A0F7D}" type="sibTrans" cxnId="{C2F30DFD-B66B-4438-8368-6A55849CC99B}">
      <dgm:prSet/>
      <dgm:spPr/>
      <dgm:t>
        <a:bodyPr/>
        <a:lstStyle/>
        <a:p>
          <a:endParaRPr lang="en-US" i="1">
            <a:latin typeface="Arial" panose="020B0604020202020204" pitchFamily="34" charset="0"/>
            <a:cs typeface="Arial" panose="020B0604020202020204" pitchFamily="34" charset="0"/>
          </a:endParaRPr>
        </a:p>
      </dgm:t>
    </dgm:pt>
    <dgm:pt modelId="{C054FD35-3B51-4CB6-AF73-797AF51CE9B3}">
      <dgm:prSe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sz="1000" b="0" i="1" kern="1200">
              <a:solidFill>
                <a:schemeClr val="tx1"/>
              </a:solidFill>
              <a:latin typeface="Arial" panose="020B0604020202020204" pitchFamily="34" charset="0"/>
              <a:ea typeface="+mn-ea"/>
              <a:cs typeface="Arial" panose="020B0604020202020204" pitchFamily="34" charset="0"/>
            </a:rPr>
            <a:t>Product Line</a:t>
          </a:r>
        </a:p>
      </dgm:t>
    </dgm:pt>
    <dgm:pt modelId="{851C6160-86CA-4265-A4E3-C02066BC52E7}" type="parTrans" cxnId="{74984D1A-6DC5-48CB-AA38-2FAA3B835F4B}">
      <dgm:prSet/>
      <dgm:spPr/>
      <dgm:t>
        <a:bodyPr/>
        <a:lstStyle/>
        <a:p>
          <a:endParaRPr lang="en-US" i="1">
            <a:latin typeface="Arial" panose="020B0604020202020204" pitchFamily="34" charset="0"/>
            <a:cs typeface="Arial" panose="020B0604020202020204" pitchFamily="34" charset="0"/>
          </a:endParaRPr>
        </a:p>
      </dgm:t>
    </dgm:pt>
    <dgm:pt modelId="{F58CF3AA-5A06-4ECD-9FFC-D50E9ADCE0B3}" type="sibTrans" cxnId="{74984D1A-6DC5-48CB-AA38-2FAA3B835F4B}">
      <dgm:prSet/>
      <dgm:spPr/>
      <dgm:t>
        <a:bodyPr/>
        <a:lstStyle/>
        <a:p>
          <a:endParaRPr lang="en-US" i="1">
            <a:latin typeface="Arial" panose="020B0604020202020204" pitchFamily="34" charset="0"/>
            <a:cs typeface="Arial" panose="020B0604020202020204" pitchFamily="34" charset="0"/>
          </a:endParaRPr>
        </a:p>
      </dgm:t>
    </dgm:pt>
    <dgm:pt modelId="{FBCD19EC-B0C2-4DE7-B352-D8ADE923A117}">
      <dgm:prSe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444500">
            <a:lnSpc>
              <a:spcPct val="90000"/>
            </a:lnSpc>
            <a:spcBef>
              <a:spcPct val="0"/>
            </a:spcBef>
            <a:spcAft>
              <a:spcPct val="35000"/>
            </a:spcAft>
            <a:buNone/>
          </a:pPr>
          <a:r>
            <a:rPr lang="en-US" sz="1000" i="1" kern="1200" dirty="0">
              <a:solidFill>
                <a:srgbClr val="000000"/>
              </a:solidFill>
              <a:latin typeface="Arial" panose="020B0604020202020204" pitchFamily="34" charset="0"/>
              <a:ea typeface="+mn-ea"/>
              <a:cs typeface="Arial" panose="020B0604020202020204" pitchFamily="34" charset="0"/>
            </a:rPr>
            <a:t>Product</a:t>
          </a:r>
        </a:p>
      </dgm:t>
    </dgm:pt>
    <dgm:pt modelId="{A49493CC-EAFC-4AC7-BE4F-24F671A3CAE7}" type="parTrans" cxnId="{C4E2906E-379B-4343-93F8-65CA6F5AA8A3}">
      <dgm:prSet/>
      <dgm:spPr/>
      <dgm:t>
        <a:bodyPr/>
        <a:lstStyle/>
        <a:p>
          <a:endParaRPr lang="en-US" i="1">
            <a:latin typeface="Arial" panose="020B0604020202020204" pitchFamily="34" charset="0"/>
            <a:cs typeface="Arial" panose="020B0604020202020204" pitchFamily="34" charset="0"/>
          </a:endParaRPr>
        </a:p>
      </dgm:t>
    </dgm:pt>
    <dgm:pt modelId="{E48D84A8-4BD1-40A8-BC1A-7FF534833A64}" type="sibTrans" cxnId="{C4E2906E-379B-4343-93F8-65CA6F5AA8A3}">
      <dgm:prSet/>
      <dgm:spPr/>
      <dgm:t>
        <a:bodyPr/>
        <a:lstStyle/>
        <a:p>
          <a:endParaRPr lang="en-US" i="1">
            <a:latin typeface="Arial" panose="020B0604020202020204" pitchFamily="34" charset="0"/>
            <a:cs typeface="Arial" panose="020B0604020202020204" pitchFamily="34" charset="0"/>
          </a:endParaRPr>
        </a:p>
      </dgm:t>
    </dgm:pt>
    <dgm:pt modelId="{9FF695FA-C047-4086-B655-2C8880530A67}">
      <dgm:prSe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sz="1000" b="0" i="1" kern="1200" dirty="0">
              <a:solidFill>
                <a:schemeClr val="tx1"/>
              </a:solidFill>
              <a:latin typeface="Arial" panose="020B0604020202020204" pitchFamily="34" charset="0"/>
              <a:ea typeface="+mn-ea"/>
              <a:cs typeface="Arial" panose="020B0604020202020204" pitchFamily="34" charset="0"/>
            </a:rPr>
            <a:t>Feature*</a:t>
          </a:r>
        </a:p>
      </dgm:t>
    </dgm:pt>
    <dgm:pt modelId="{A2AB4371-7A54-46FE-93AC-5D6C13CDC287}" type="parTrans" cxnId="{E0C2E7D0-24AB-4E49-9967-662FDDB6F72E}">
      <dgm:prSet/>
      <dgm:spPr/>
      <dgm:t>
        <a:bodyPr/>
        <a:lstStyle/>
        <a:p>
          <a:endParaRPr lang="en-US" i="1">
            <a:latin typeface="Arial" panose="020B0604020202020204" pitchFamily="34" charset="0"/>
            <a:cs typeface="Arial" panose="020B0604020202020204" pitchFamily="34" charset="0"/>
          </a:endParaRPr>
        </a:p>
      </dgm:t>
    </dgm:pt>
    <dgm:pt modelId="{3FDDEF27-25A4-4EFC-A03F-C4CB6803213C}" type="sibTrans" cxnId="{E0C2E7D0-24AB-4E49-9967-662FDDB6F72E}">
      <dgm:prSet/>
      <dgm:spPr/>
      <dgm:t>
        <a:bodyPr/>
        <a:lstStyle/>
        <a:p>
          <a:endParaRPr lang="en-US" i="1">
            <a:latin typeface="Arial" panose="020B0604020202020204" pitchFamily="34" charset="0"/>
            <a:cs typeface="Arial" panose="020B0604020202020204" pitchFamily="34" charset="0"/>
          </a:endParaRPr>
        </a:p>
      </dgm:t>
    </dgm:pt>
    <dgm:pt modelId="{2A6FB519-07B5-4B8C-9E9B-ADB412E72BA9}">
      <dgm:prSe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sz="1000" b="0" i="1" kern="1200" dirty="0">
              <a:solidFill>
                <a:schemeClr val="tx1"/>
              </a:solidFill>
              <a:latin typeface="Arial" panose="020B0604020202020204" pitchFamily="34" charset="0"/>
              <a:ea typeface="+mn-ea"/>
              <a:cs typeface="Arial" panose="020B0604020202020204" pitchFamily="34" charset="0"/>
            </a:rPr>
            <a:t>Enabler*</a:t>
          </a:r>
          <a:endParaRPr lang="en-US" sz="1000" b="0" i="1" kern="1200" dirty="0">
            <a:solidFill>
              <a:srgbClr val="7030A0"/>
            </a:solidFill>
            <a:latin typeface="Arial" panose="020B0604020202020204" pitchFamily="34" charset="0"/>
            <a:ea typeface="+mn-ea"/>
            <a:cs typeface="Arial" panose="020B0604020202020204" pitchFamily="34" charset="0"/>
          </a:endParaRPr>
        </a:p>
      </dgm:t>
    </dgm:pt>
    <dgm:pt modelId="{AD23655D-A698-43E7-AE98-A743AE3562AB}" type="parTrans" cxnId="{99696D35-5324-41F3-945D-8A66AFFB27DB}">
      <dgm:prSet/>
      <dgm:spPr/>
      <dgm:t>
        <a:bodyPr/>
        <a:lstStyle/>
        <a:p>
          <a:endParaRPr lang="en-US" i="1">
            <a:latin typeface="Arial" panose="020B0604020202020204" pitchFamily="34" charset="0"/>
            <a:cs typeface="Arial" panose="020B0604020202020204" pitchFamily="34" charset="0"/>
          </a:endParaRPr>
        </a:p>
      </dgm:t>
    </dgm:pt>
    <dgm:pt modelId="{EC615E12-A6F1-4E3F-A131-442E893A4BA1}" type="sibTrans" cxnId="{99696D35-5324-41F3-945D-8A66AFFB27DB}">
      <dgm:prSet/>
      <dgm:spPr/>
      <dgm:t>
        <a:bodyPr/>
        <a:lstStyle/>
        <a:p>
          <a:endParaRPr lang="en-US" i="1">
            <a:latin typeface="Arial" panose="020B0604020202020204" pitchFamily="34" charset="0"/>
            <a:cs typeface="Arial" panose="020B0604020202020204" pitchFamily="34" charset="0"/>
          </a:endParaRPr>
        </a:p>
      </dgm:t>
    </dgm:pt>
    <dgm:pt modelId="{AAE6FB3E-FC61-4A96-99D1-85BE14906319}">
      <dgm:prSe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sz="1000" b="0" i="1" kern="1200">
              <a:solidFill>
                <a:schemeClr val="tx1"/>
              </a:solidFill>
              <a:latin typeface="Arial" panose="020B0604020202020204" pitchFamily="34" charset="0"/>
              <a:ea typeface="+mn-ea"/>
              <a:cs typeface="Arial" panose="020B0604020202020204" pitchFamily="34" charset="0"/>
            </a:rPr>
            <a:t>User Story</a:t>
          </a:r>
        </a:p>
      </dgm:t>
    </dgm:pt>
    <dgm:pt modelId="{7B57319A-41AE-42EC-8A56-DB48194479A4}" type="parTrans" cxnId="{4C446583-B560-4A96-962F-6CDF5C0ED988}">
      <dgm:prSet/>
      <dgm:spPr/>
      <dgm:t>
        <a:bodyPr/>
        <a:lstStyle/>
        <a:p>
          <a:endParaRPr lang="en-US" i="1">
            <a:latin typeface="Arial" panose="020B0604020202020204" pitchFamily="34" charset="0"/>
            <a:cs typeface="Arial" panose="020B0604020202020204" pitchFamily="34" charset="0"/>
          </a:endParaRPr>
        </a:p>
      </dgm:t>
    </dgm:pt>
    <dgm:pt modelId="{02716C3C-DC02-425F-B05E-CA22CA0CBD6D}" type="sibTrans" cxnId="{4C446583-B560-4A96-962F-6CDF5C0ED988}">
      <dgm:prSet/>
      <dgm:spPr/>
      <dgm:t>
        <a:bodyPr/>
        <a:lstStyle/>
        <a:p>
          <a:endParaRPr lang="en-US" i="1">
            <a:latin typeface="Arial" panose="020B0604020202020204" pitchFamily="34" charset="0"/>
            <a:cs typeface="Arial" panose="020B0604020202020204" pitchFamily="34" charset="0"/>
          </a:endParaRPr>
        </a:p>
      </dgm:t>
    </dgm:pt>
    <dgm:pt modelId="{FC0C3C2E-B253-4420-88C1-C67BD9313337}">
      <dgm:prSe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sz="1000" b="0" i="1" kern="1200">
              <a:solidFill>
                <a:schemeClr val="tx1"/>
              </a:solidFill>
              <a:latin typeface="Arial" panose="020B0604020202020204" pitchFamily="34" charset="0"/>
              <a:ea typeface="+mn-ea"/>
              <a:cs typeface="Arial" panose="020B0604020202020204" pitchFamily="34" charset="0"/>
            </a:rPr>
            <a:t>User Story</a:t>
          </a:r>
        </a:p>
      </dgm:t>
    </dgm:pt>
    <dgm:pt modelId="{C035F99A-95A6-4C0F-AD9E-7D7F49852CE1}" type="parTrans" cxnId="{E54034DC-1415-4D2F-8105-219AC00F079E}">
      <dgm:prSet/>
      <dgm:spPr/>
      <dgm:t>
        <a:bodyPr/>
        <a:lstStyle/>
        <a:p>
          <a:endParaRPr lang="en-US" i="1">
            <a:latin typeface="Arial" panose="020B0604020202020204" pitchFamily="34" charset="0"/>
            <a:cs typeface="Arial" panose="020B0604020202020204" pitchFamily="34" charset="0"/>
          </a:endParaRPr>
        </a:p>
      </dgm:t>
    </dgm:pt>
    <dgm:pt modelId="{F30A8459-F0B9-49DF-BBCF-88A7D700F393}" type="sibTrans" cxnId="{E54034DC-1415-4D2F-8105-219AC00F079E}">
      <dgm:prSet/>
      <dgm:spPr/>
      <dgm:t>
        <a:bodyPr/>
        <a:lstStyle/>
        <a:p>
          <a:endParaRPr lang="en-US" i="1">
            <a:latin typeface="Arial" panose="020B0604020202020204" pitchFamily="34" charset="0"/>
            <a:cs typeface="Arial" panose="020B0604020202020204" pitchFamily="34" charset="0"/>
          </a:endParaRPr>
        </a:p>
      </dgm:t>
    </dgm:pt>
    <dgm:pt modelId="{E55EE688-63C0-4B4D-A5C4-29A57C366204}">
      <dgm:prSe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sz="1000" b="0" i="1" kern="1200">
              <a:solidFill>
                <a:srgbClr val="000000"/>
              </a:solidFill>
              <a:latin typeface="Arial" panose="020B0604020202020204" pitchFamily="34" charset="0"/>
              <a:ea typeface="+mn-ea"/>
              <a:cs typeface="Arial" panose="020B0604020202020204" pitchFamily="34" charset="0"/>
            </a:rPr>
            <a:t>User Story</a:t>
          </a:r>
        </a:p>
      </dgm:t>
    </dgm:pt>
    <dgm:pt modelId="{D91D5852-3643-4B0A-9222-159067ED0D34}" type="parTrans" cxnId="{EDE3C520-7E2A-4B67-89AB-C21DD7A31A53}">
      <dgm:prSet/>
      <dgm:spPr/>
      <dgm:t>
        <a:bodyPr/>
        <a:lstStyle/>
        <a:p>
          <a:endParaRPr lang="en-US"/>
        </a:p>
      </dgm:t>
    </dgm:pt>
    <dgm:pt modelId="{BFD8A12A-8FFE-436B-98E9-1DED7D130DFC}" type="sibTrans" cxnId="{EDE3C520-7E2A-4B67-89AB-C21DD7A31A53}">
      <dgm:prSet/>
      <dgm:spPr/>
      <dgm:t>
        <a:bodyPr/>
        <a:lstStyle/>
        <a:p>
          <a:endParaRPr lang="en-US"/>
        </a:p>
      </dgm:t>
    </dgm:pt>
    <dgm:pt modelId="{8F46334D-FC5B-4CBD-BCFC-E307C6C184A7}">
      <dgm:prSet custT="1"/>
      <dgm:spPr>
        <a:solidFill>
          <a:schemeClr val="bg1"/>
        </a:solidFill>
        <a:ln w="12700" cap="flat" cmpd="sng" algn="ctr">
          <a:solidFill>
            <a:schemeClr val="tx2"/>
          </a:solidFill>
          <a:prstDash val="solid"/>
        </a:ln>
        <a:effectLst/>
      </dgm:spPr>
      <dgm:t>
        <a:bodyPr spcFirstLastPara="0" vert="horz" wrap="square" lIns="11430" tIns="11430" rIns="11430" bIns="11430" numCol="1" spcCol="1270" anchor="ctr" anchorCtr="0"/>
        <a:lstStyle/>
        <a:p>
          <a:pPr marL="0" lvl="0" indent="0" algn="ctr" defTabSz="800100">
            <a:lnSpc>
              <a:spcPct val="90000"/>
            </a:lnSpc>
            <a:spcBef>
              <a:spcPct val="0"/>
            </a:spcBef>
            <a:spcAft>
              <a:spcPct val="35000"/>
            </a:spcAft>
            <a:buNone/>
          </a:pPr>
          <a:r>
            <a:rPr lang="en-US" sz="1000" b="0" i="1" kern="1200">
              <a:solidFill>
                <a:srgbClr val="000000"/>
              </a:solidFill>
              <a:latin typeface="Arial" panose="020B0604020202020204" pitchFamily="34" charset="0"/>
              <a:ea typeface="+mn-ea"/>
              <a:cs typeface="Arial" panose="020B0604020202020204" pitchFamily="34" charset="0"/>
            </a:rPr>
            <a:t>User Story</a:t>
          </a:r>
        </a:p>
      </dgm:t>
    </dgm:pt>
    <dgm:pt modelId="{F9F16178-E66C-4347-AFC8-ADA3844F6445}" type="parTrans" cxnId="{AF04457F-A6FF-4FAA-BB69-6B30FD327AE2}">
      <dgm:prSet/>
      <dgm:spPr/>
      <dgm:t>
        <a:bodyPr/>
        <a:lstStyle/>
        <a:p>
          <a:endParaRPr lang="en-US"/>
        </a:p>
      </dgm:t>
    </dgm:pt>
    <dgm:pt modelId="{AB2D7C23-CD02-48C2-84F0-2A9DF7CE5A14}" type="sibTrans" cxnId="{AF04457F-A6FF-4FAA-BB69-6B30FD327AE2}">
      <dgm:prSet/>
      <dgm:spPr/>
      <dgm:t>
        <a:bodyPr/>
        <a:lstStyle/>
        <a:p>
          <a:endParaRPr lang="en-US"/>
        </a:p>
      </dgm:t>
    </dgm:pt>
    <dgm:pt modelId="{4221B1AE-98D6-4F90-93B4-8305A788CF81}" type="pres">
      <dgm:prSet presAssocID="{8290DF44-F760-42D6-AF51-4E1276419C07}" presName="hierChild1" presStyleCnt="0">
        <dgm:presLayoutVars>
          <dgm:orgChart val="1"/>
          <dgm:chPref val="1"/>
          <dgm:dir/>
          <dgm:animOne val="branch"/>
          <dgm:animLvl val="lvl"/>
          <dgm:resizeHandles/>
        </dgm:presLayoutVars>
      </dgm:prSet>
      <dgm:spPr/>
    </dgm:pt>
    <dgm:pt modelId="{8A248B33-EC04-4F90-A371-6F294F9F657F}" type="pres">
      <dgm:prSet presAssocID="{19D2F8DC-5D97-4648-BCAF-C34C2E9E4E5B}" presName="hierRoot1" presStyleCnt="0">
        <dgm:presLayoutVars>
          <dgm:hierBranch val="init"/>
        </dgm:presLayoutVars>
      </dgm:prSet>
      <dgm:spPr/>
    </dgm:pt>
    <dgm:pt modelId="{9EDB694E-26D0-458F-9A2C-460E0A97C786}" type="pres">
      <dgm:prSet presAssocID="{19D2F8DC-5D97-4648-BCAF-C34C2E9E4E5B}" presName="rootComposite1" presStyleCnt="0"/>
      <dgm:spPr/>
    </dgm:pt>
    <dgm:pt modelId="{D9F5F12B-7FAD-49D6-857D-97725601078C}" type="pres">
      <dgm:prSet presAssocID="{19D2F8DC-5D97-4648-BCAF-C34C2E9E4E5B}" presName="rootText1" presStyleLbl="node0" presStyleIdx="0" presStyleCnt="1">
        <dgm:presLayoutVars>
          <dgm:chPref val="3"/>
        </dgm:presLayoutVars>
      </dgm:prSet>
      <dgm:spPr>
        <a:xfrm>
          <a:off x="3238653" y="408"/>
          <a:ext cx="1108982" cy="554491"/>
        </a:xfrm>
        <a:prstGeom prst="rect">
          <a:avLst/>
        </a:prstGeom>
      </dgm:spPr>
    </dgm:pt>
    <dgm:pt modelId="{A574E79E-E7A2-42D9-8882-C87B50028388}" type="pres">
      <dgm:prSet presAssocID="{19D2F8DC-5D97-4648-BCAF-C34C2E9E4E5B}" presName="rootConnector1" presStyleLbl="node1" presStyleIdx="0" presStyleCnt="0"/>
      <dgm:spPr/>
    </dgm:pt>
    <dgm:pt modelId="{8D5E6D8E-A731-4A41-81F1-A7BBCCEE209D}" type="pres">
      <dgm:prSet presAssocID="{19D2F8DC-5D97-4648-BCAF-C34C2E9E4E5B}" presName="hierChild2" presStyleCnt="0"/>
      <dgm:spPr/>
    </dgm:pt>
    <dgm:pt modelId="{763008FC-DA97-4E31-9CE9-F1332700251A}" type="pres">
      <dgm:prSet presAssocID="{D01ED7B9-E822-46EE-81BF-5BB1E991F120}" presName="Name37" presStyleLbl="parChTrans1D2" presStyleIdx="0" presStyleCnt="2"/>
      <dgm:spPr/>
    </dgm:pt>
    <dgm:pt modelId="{2A7E0095-E598-4F6B-A192-5754592CC8F4}" type="pres">
      <dgm:prSet presAssocID="{C9AB7D07-DDA1-470E-8F13-9080FBDBDF32}" presName="hierRoot2" presStyleCnt="0">
        <dgm:presLayoutVars>
          <dgm:hierBranch val="init"/>
        </dgm:presLayoutVars>
      </dgm:prSet>
      <dgm:spPr/>
    </dgm:pt>
    <dgm:pt modelId="{C01420C2-63E1-4F16-871E-F3750DF399C3}" type="pres">
      <dgm:prSet presAssocID="{C9AB7D07-DDA1-470E-8F13-9080FBDBDF32}" presName="rootComposite" presStyleCnt="0"/>
      <dgm:spPr/>
    </dgm:pt>
    <dgm:pt modelId="{3349EFF8-FD08-44BA-8EDB-46659EDC7776}" type="pres">
      <dgm:prSet presAssocID="{C9AB7D07-DDA1-470E-8F13-9080FBDBDF32}" presName="rootText" presStyleLbl="node2" presStyleIdx="0" presStyleCnt="2">
        <dgm:presLayoutVars>
          <dgm:chPref val="3"/>
        </dgm:presLayoutVars>
      </dgm:prSet>
      <dgm:spPr>
        <a:xfrm>
          <a:off x="2309642" y="707529"/>
          <a:ext cx="954200" cy="477100"/>
        </a:xfrm>
        <a:prstGeom prst="rect">
          <a:avLst/>
        </a:prstGeom>
      </dgm:spPr>
    </dgm:pt>
    <dgm:pt modelId="{05138692-1D63-4012-A11B-F7AA55615E9F}" type="pres">
      <dgm:prSet presAssocID="{C9AB7D07-DDA1-470E-8F13-9080FBDBDF32}" presName="rootConnector" presStyleLbl="node2" presStyleIdx="0" presStyleCnt="2"/>
      <dgm:spPr/>
    </dgm:pt>
    <dgm:pt modelId="{EE4963DB-CF2A-4E8F-A61C-A031252AE269}" type="pres">
      <dgm:prSet presAssocID="{C9AB7D07-DDA1-470E-8F13-9080FBDBDF32}" presName="hierChild4" presStyleCnt="0"/>
      <dgm:spPr/>
    </dgm:pt>
    <dgm:pt modelId="{49ACB285-9859-429D-B463-DC8476185D03}" type="pres">
      <dgm:prSet presAssocID="{42723C73-64DA-4B14-B893-C48996A9D642}" presName="Name37" presStyleLbl="parChTrans1D3" presStyleIdx="0" presStyleCnt="2"/>
      <dgm:spPr/>
    </dgm:pt>
    <dgm:pt modelId="{2E141651-AFF5-4A57-9A96-C0CB69C201A9}" type="pres">
      <dgm:prSet presAssocID="{C53522F5-4619-411B-8B8C-3988C279B8DD}" presName="hierRoot2" presStyleCnt="0">
        <dgm:presLayoutVars>
          <dgm:hierBranch val="init"/>
        </dgm:presLayoutVars>
      </dgm:prSet>
      <dgm:spPr/>
    </dgm:pt>
    <dgm:pt modelId="{F1935E41-A84C-4302-9110-63DB77105151}" type="pres">
      <dgm:prSet presAssocID="{C53522F5-4619-411B-8B8C-3988C279B8DD}" presName="rootComposite" presStyleCnt="0"/>
      <dgm:spPr/>
    </dgm:pt>
    <dgm:pt modelId="{86B5F5E2-2CFE-49A4-B564-20EA186D4E41}" type="pres">
      <dgm:prSet presAssocID="{C53522F5-4619-411B-8B8C-3988C279B8DD}" presName="rootText" presStyleLbl="node3" presStyleIdx="0" presStyleCnt="2">
        <dgm:presLayoutVars>
          <dgm:chPref val="3"/>
        </dgm:presLayoutVars>
      </dgm:prSet>
      <dgm:spPr>
        <a:xfrm>
          <a:off x="1155059" y="1385011"/>
          <a:ext cx="954200" cy="477100"/>
        </a:xfrm>
        <a:prstGeom prst="rect">
          <a:avLst/>
        </a:prstGeom>
      </dgm:spPr>
    </dgm:pt>
    <dgm:pt modelId="{D56D47FE-3AD6-4E17-A586-CD8CFB672EAD}" type="pres">
      <dgm:prSet presAssocID="{C53522F5-4619-411B-8B8C-3988C279B8DD}" presName="rootConnector" presStyleLbl="node3" presStyleIdx="0" presStyleCnt="2"/>
      <dgm:spPr/>
    </dgm:pt>
    <dgm:pt modelId="{98522FB6-07A2-4BE8-A0EA-4F271C9BE683}" type="pres">
      <dgm:prSet presAssocID="{C53522F5-4619-411B-8B8C-3988C279B8DD}" presName="hierChild4" presStyleCnt="0"/>
      <dgm:spPr/>
    </dgm:pt>
    <dgm:pt modelId="{8F220608-A629-4782-8794-84F2984B34E7}" type="pres">
      <dgm:prSet presAssocID="{C9A17BA6-89AC-4CA2-BBA8-415D83718C19}" presName="Name37" presStyleLbl="parChTrans1D4" presStyleIdx="0" presStyleCnt="8"/>
      <dgm:spPr/>
    </dgm:pt>
    <dgm:pt modelId="{D2135D9A-CFEA-479D-A97C-DF69F251A8ED}" type="pres">
      <dgm:prSet presAssocID="{DE072F91-ABA6-482C-943D-B1958E5FC259}" presName="hierRoot2" presStyleCnt="0">
        <dgm:presLayoutVars>
          <dgm:hierBranch val="init"/>
        </dgm:presLayoutVars>
      </dgm:prSet>
      <dgm:spPr/>
    </dgm:pt>
    <dgm:pt modelId="{3D3BC723-1C1E-494E-A610-19B0C204A300}" type="pres">
      <dgm:prSet presAssocID="{DE072F91-ABA6-482C-943D-B1958E5FC259}" presName="rootComposite" presStyleCnt="0"/>
      <dgm:spPr/>
    </dgm:pt>
    <dgm:pt modelId="{7BD2C815-9F23-4E53-80B6-32BF87FA2CA7}" type="pres">
      <dgm:prSet presAssocID="{DE072F91-ABA6-482C-943D-B1958E5FC259}" presName="rootText" presStyleLbl="node4" presStyleIdx="0" presStyleCnt="8">
        <dgm:presLayoutVars>
          <dgm:chPref val="3"/>
        </dgm:presLayoutVars>
      </dgm:prSet>
      <dgm:spPr>
        <a:xfrm>
          <a:off x="577767" y="2062494"/>
          <a:ext cx="954200" cy="477100"/>
        </a:xfrm>
        <a:prstGeom prst="rect">
          <a:avLst/>
        </a:prstGeom>
      </dgm:spPr>
    </dgm:pt>
    <dgm:pt modelId="{FDA0967D-98CC-42A6-B3E7-58B7C850EAA2}" type="pres">
      <dgm:prSet presAssocID="{DE072F91-ABA6-482C-943D-B1958E5FC259}" presName="rootConnector" presStyleLbl="node4" presStyleIdx="0" presStyleCnt="8"/>
      <dgm:spPr/>
    </dgm:pt>
    <dgm:pt modelId="{DC626083-AF47-4D42-ADC3-0BE04CB284B9}" type="pres">
      <dgm:prSet presAssocID="{DE072F91-ABA6-482C-943D-B1958E5FC259}" presName="hierChild4" presStyleCnt="0"/>
      <dgm:spPr/>
    </dgm:pt>
    <dgm:pt modelId="{8599F64C-69E1-4031-B58E-984AE9FB8EC6}" type="pres">
      <dgm:prSet presAssocID="{A2AB4371-7A54-46FE-93AC-5D6C13CDC287}" presName="Name37" presStyleLbl="parChTrans1D4" presStyleIdx="1" presStyleCnt="8"/>
      <dgm:spPr/>
    </dgm:pt>
    <dgm:pt modelId="{2FEC2D5E-45F6-42AA-A3A4-28E45BF42A1F}" type="pres">
      <dgm:prSet presAssocID="{9FF695FA-C047-4086-B655-2C8880530A67}" presName="hierRoot2" presStyleCnt="0">
        <dgm:presLayoutVars>
          <dgm:hierBranch val="init"/>
        </dgm:presLayoutVars>
      </dgm:prSet>
      <dgm:spPr/>
    </dgm:pt>
    <dgm:pt modelId="{2715F769-7A12-4A53-BD7B-33E2E931AFAD}" type="pres">
      <dgm:prSet presAssocID="{9FF695FA-C047-4086-B655-2C8880530A67}" presName="rootComposite" presStyleCnt="0"/>
      <dgm:spPr/>
    </dgm:pt>
    <dgm:pt modelId="{D6347945-8CF1-4481-8C14-87C7F1B7DE97}" type="pres">
      <dgm:prSet presAssocID="{9FF695FA-C047-4086-B655-2C8880530A67}" presName="rootText" presStyleLbl="node4" presStyleIdx="1" presStyleCnt="8">
        <dgm:presLayoutVars>
          <dgm:chPref val="3"/>
        </dgm:presLayoutVars>
      </dgm:prSet>
      <dgm:spPr>
        <a:xfrm>
          <a:off x="476" y="2739977"/>
          <a:ext cx="954200" cy="477100"/>
        </a:xfrm>
        <a:prstGeom prst="rect">
          <a:avLst/>
        </a:prstGeom>
      </dgm:spPr>
    </dgm:pt>
    <dgm:pt modelId="{F22D24C8-43E0-443B-B43F-67D8459706BC}" type="pres">
      <dgm:prSet presAssocID="{9FF695FA-C047-4086-B655-2C8880530A67}" presName="rootConnector" presStyleLbl="node4" presStyleIdx="1" presStyleCnt="8"/>
      <dgm:spPr/>
    </dgm:pt>
    <dgm:pt modelId="{466A6970-A3D4-494F-9B2C-A93C1D86BE2C}" type="pres">
      <dgm:prSet presAssocID="{9FF695FA-C047-4086-B655-2C8880530A67}" presName="hierChild4" presStyleCnt="0"/>
      <dgm:spPr/>
    </dgm:pt>
    <dgm:pt modelId="{5A4B347D-3D6D-4D08-82CD-48BD8962CC1C}" type="pres">
      <dgm:prSet presAssocID="{7B57319A-41AE-42EC-8A56-DB48194479A4}" presName="Name37" presStyleLbl="parChTrans1D4" presStyleIdx="2" presStyleCnt="8"/>
      <dgm:spPr/>
    </dgm:pt>
    <dgm:pt modelId="{A4BF156B-F345-4C37-BC93-4C5124087693}" type="pres">
      <dgm:prSet presAssocID="{AAE6FB3E-FC61-4A96-99D1-85BE14906319}" presName="hierRoot2" presStyleCnt="0">
        <dgm:presLayoutVars>
          <dgm:hierBranch val="init"/>
        </dgm:presLayoutVars>
      </dgm:prSet>
      <dgm:spPr/>
    </dgm:pt>
    <dgm:pt modelId="{999FE995-C639-4310-BFCD-F6C3C93D70E4}" type="pres">
      <dgm:prSet presAssocID="{AAE6FB3E-FC61-4A96-99D1-85BE14906319}" presName="rootComposite" presStyleCnt="0"/>
      <dgm:spPr/>
    </dgm:pt>
    <dgm:pt modelId="{71592968-0478-4E87-8453-105A25BD069E}" type="pres">
      <dgm:prSet presAssocID="{AAE6FB3E-FC61-4A96-99D1-85BE14906319}" presName="rootText" presStyleLbl="node4" presStyleIdx="2" presStyleCnt="8">
        <dgm:presLayoutVars>
          <dgm:chPref val="3"/>
        </dgm:presLayoutVars>
      </dgm:prSet>
      <dgm:spPr>
        <a:xfrm>
          <a:off x="239026" y="3417459"/>
          <a:ext cx="954200" cy="477100"/>
        </a:xfrm>
        <a:prstGeom prst="rect">
          <a:avLst/>
        </a:prstGeom>
      </dgm:spPr>
    </dgm:pt>
    <dgm:pt modelId="{D1E5B9E6-5D9F-4678-A53F-94C6F875B689}" type="pres">
      <dgm:prSet presAssocID="{AAE6FB3E-FC61-4A96-99D1-85BE14906319}" presName="rootConnector" presStyleLbl="node4" presStyleIdx="2" presStyleCnt="8"/>
      <dgm:spPr/>
    </dgm:pt>
    <dgm:pt modelId="{0A601C95-97C5-49B1-8076-DCD4FD4D2C0B}" type="pres">
      <dgm:prSet presAssocID="{AAE6FB3E-FC61-4A96-99D1-85BE14906319}" presName="hierChild4" presStyleCnt="0"/>
      <dgm:spPr/>
    </dgm:pt>
    <dgm:pt modelId="{E09AD662-673E-4E40-904C-9703D01992B5}" type="pres">
      <dgm:prSet presAssocID="{AAE6FB3E-FC61-4A96-99D1-85BE14906319}" presName="hierChild5" presStyleCnt="0"/>
      <dgm:spPr/>
    </dgm:pt>
    <dgm:pt modelId="{1A93F566-550A-4488-92C6-078F02F04664}" type="pres">
      <dgm:prSet presAssocID="{C035F99A-95A6-4C0F-AD9E-7D7F49852CE1}" presName="Name37" presStyleLbl="parChTrans1D4" presStyleIdx="3" presStyleCnt="8"/>
      <dgm:spPr/>
    </dgm:pt>
    <dgm:pt modelId="{FF6A21CF-E982-47B3-B0E2-3FD1ECABE615}" type="pres">
      <dgm:prSet presAssocID="{FC0C3C2E-B253-4420-88C1-C67BD9313337}" presName="hierRoot2" presStyleCnt="0">
        <dgm:presLayoutVars>
          <dgm:hierBranch val="init"/>
        </dgm:presLayoutVars>
      </dgm:prSet>
      <dgm:spPr/>
    </dgm:pt>
    <dgm:pt modelId="{0AEF889A-D652-49E6-91A0-D9952B8AB036}" type="pres">
      <dgm:prSet presAssocID="{FC0C3C2E-B253-4420-88C1-C67BD9313337}" presName="rootComposite" presStyleCnt="0"/>
      <dgm:spPr/>
    </dgm:pt>
    <dgm:pt modelId="{05BEE6FA-3BE1-4D33-BE67-DD09FD857E29}" type="pres">
      <dgm:prSet presAssocID="{FC0C3C2E-B253-4420-88C1-C67BD9313337}" presName="rootText" presStyleLbl="node4" presStyleIdx="3" presStyleCnt="8">
        <dgm:presLayoutVars>
          <dgm:chPref val="3"/>
        </dgm:presLayoutVars>
      </dgm:prSet>
      <dgm:spPr>
        <a:xfrm>
          <a:off x="239026" y="4094942"/>
          <a:ext cx="954200" cy="477100"/>
        </a:xfrm>
        <a:prstGeom prst="rect">
          <a:avLst/>
        </a:prstGeom>
      </dgm:spPr>
    </dgm:pt>
    <dgm:pt modelId="{4978A2EB-F26F-4BA0-AC20-1E38958BC117}" type="pres">
      <dgm:prSet presAssocID="{FC0C3C2E-B253-4420-88C1-C67BD9313337}" presName="rootConnector" presStyleLbl="node4" presStyleIdx="3" presStyleCnt="8"/>
      <dgm:spPr/>
    </dgm:pt>
    <dgm:pt modelId="{B34D16B9-DF16-464E-A364-3F64C5D40543}" type="pres">
      <dgm:prSet presAssocID="{FC0C3C2E-B253-4420-88C1-C67BD9313337}" presName="hierChild4" presStyleCnt="0"/>
      <dgm:spPr/>
    </dgm:pt>
    <dgm:pt modelId="{BE67BA0C-DD96-4C6A-A707-484184831560}" type="pres">
      <dgm:prSet presAssocID="{FC0C3C2E-B253-4420-88C1-C67BD9313337}" presName="hierChild5" presStyleCnt="0"/>
      <dgm:spPr/>
    </dgm:pt>
    <dgm:pt modelId="{BD334774-FE6E-4CBC-A21C-9A43179D735A}" type="pres">
      <dgm:prSet presAssocID="{9FF695FA-C047-4086-B655-2C8880530A67}" presName="hierChild5" presStyleCnt="0"/>
      <dgm:spPr/>
    </dgm:pt>
    <dgm:pt modelId="{E0CF81FD-1C3B-45FE-923D-84A8F6CE09B5}" type="pres">
      <dgm:prSet presAssocID="{AD23655D-A698-43E7-AE98-A743AE3562AB}" presName="Name37" presStyleLbl="parChTrans1D4" presStyleIdx="4" presStyleCnt="8"/>
      <dgm:spPr/>
    </dgm:pt>
    <dgm:pt modelId="{53FFAFD1-EF6A-4B2E-B476-74FA25179C13}" type="pres">
      <dgm:prSet presAssocID="{2A6FB519-07B5-4B8C-9E9B-ADB412E72BA9}" presName="hierRoot2" presStyleCnt="0">
        <dgm:presLayoutVars>
          <dgm:hierBranch val="init"/>
        </dgm:presLayoutVars>
      </dgm:prSet>
      <dgm:spPr/>
    </dgm:pt>
    <dgm:pt modelId="{5C93D312-B62C-4147-AAED-10C62DE6150E}" type="pres">
      <dgm:prSet presAssocID="{2A6FB519-07B5-4B8C-9E9B-ADB412E72BA9}" presName="rootComposite" presStyleCnt="0"/>
      <dgm:spPr/>
    </dgm:pt>
    <dgm:pt modelId="{C341CB52-27C7-4B0D-A7E3-FF76882DA73E}" type="pres">
      <dgm:prSet presAssocID="{2A6FB519-07B5-4B8C-9E9B-ADB412E72BA9}" presName="rootText" presStyleLbl="node4" presStyleIdx="4" presStyleCnt="8">
        <dgm:presLayoutVars>
          <dgm:chPref val="3"/>
        </dgm:presLayoutVars>
      </dgm:prSet>
      <dgm:spPr>
        <a:xfrm>
          <a:off x="1155059" y="2739977"/>
          <a:ext cx="954200" cy="477100"/>
        </a:xfrm>
        <a:prstGeom prst="rect">
          <a:avLst/>
        </a:prstGeom>
      </dgm:spPr>
    </dgm:pt>
    <dgm:pt modelId="{AF0C73E9-BB95-4C74-9727-0B5C10B33F1B}" type="pres">
      <dgm:prSet presAssocID="{2A6FB519-07B5-4B8C-9E9B-ADB412E72BA9}" presName="rootConnector" presStyleLbl="node4" presStyleIdx="4" presStyleCnt="8"/>
      <dgm:spPr/>
    </dgm:pt>
    <dgm:pt modelId="{88E221BD-E2DC-489F-BB3A-557BC6843A3A}" type="pres">
      <dgm:prSet presAssocID="{2A6FB519-07B5-4B8C-9E9B-ADB412E72BA9}" presName="hierChild4" presStyleCnt="0"/>
      <dgm:spPr/>
    </dgm:pt>
    <dgm:pt modelId="{4245EBE9-1D0E-4B25-8497-8C21A36FE86D}" type="pres">
      <dgm:prSet presAssocID="{D91D5852-3643-4B0A-9222-159067ED0D34}" presName="Name37" presStyleLbl="parChTrans1D4" presStyleIdx="5" presStyleCnt="8"/>
      <dgm:spPr/>
    </dgm:pt>
    <dgm:pt modelId="{2EF56E7A-7825-4C77-9BA3-3C5C7198841C}" type="pres">
      <dgm:prSet presAssocID="{E55EE688-63C0-4B4D-A5C4-29A57C366204}" presName="hierRoot2" presStyleCnt="0">
        <dgm:presLayoutVars>
          <dgm:hierBranch val="init"/>
        </dgm:presLayoutVars>
      </dgm:prSet>
      <dgm:spPr/>
    </dgm:pt>
    <dgm:pt modelId="{B052D4B8-9D26-47FA-BC3A-9A0EFF983DD2}" type="pres">
      <dgm:prSet presAssocID="{E55EE688-63C0-4B4D-A5C4-29A57C366204}" presName="rootComposite" presStyleCnt="0"/>
      <dgm:spPr/>
    </dgm:pt>
    <dgm:pt modelId="{23E4C65E-4587-4F08-A7B4-B1A3A21784D6}" type="pres">
      <dgm:prSet presAssocID="{E55EE688-63C0-4B4D-A5C4-29A57C366204}" presName="rootText" presStyleLbl="node4" presStyleIdx="5" presStyleCnt="8">
        <dgm:presLayoutVars>
          <dgm:chPref val="3"/>
        </dgm:presLayoutVars>
      </dgm:prSet>
      <dgm:spPr>
        <a:xfrm>
          <a:off x="2174030" y="3937295"/>
          <a:ext cx="1108982" cy="554491"/>
        </a:xfrm>
        <a:prstGeom prst="rect">
          <a:avLst/>
        </a:prstGeom>
      </dgm:spPr>
    </dgm:pt>
    <dgm:pt modelId="{4152556B-68B6-4E0F-881D-7DF027584EBC}" type="pres">
      <dgm:prSet presAssocID="{E55EE688-63C0-4B4D-A5C4-29A57C366204}" presName="rootConnector" presStyleLbl="node4" presStyleIdx="5" presStyleCnt="8"/>
      <dgm:spPr/>
    </dgm:pt>
    <dgm:pt modelId="{60A1E924-DAE0-425F-ACB9-3E66C971839A}" type="pres">
      <dgm:prSet presAssocID="{E55EE688-63C0-4B4D-A5C4-29A57C366204}" presName="hierChild4" presStyleCnt="0"/>
      <dgm:spPr/>
    </dgm:pt>
    <dgm:pt modelId="{A16A5DA0-B2D9-486F-BB21-815C80995CAA}" type="pres">
      <dgm:prSet presAssocID="{E55EE688-63C0-4B4D-A5C4-29A57C366204}" presName="hierChild5" presStyleCnt="0"/>
      <dgm:spPr/>
    </dgm:pt>
    <dgm:pt modelId="{7131B906-89D5-4EF1-A0AC-278EACEB48BC}" type="pres">
      <dgm:prSet presAssocID="{F9F16178-E66C-4347-AFC8-ADA3844F6445}" presName="Name37" presStyleLbl="parChTrans1D4" presStyleIdx="6" presStyleCnt="8"/>
      <dgm:spPr/>
    </dgm:pt>
    <dgm:pt modelId="{9478CC7C-586D-46FD-A6AF-76017018F0EA}" type="pres">
      <dgm:prSet presAssocID="{8F46334D-FC5B-4CBD-BCFC-E307C6C184A7}" presName="hierRoot2" presStyleCnt="0">
        <dgm:presLayoutVars>
          <dgm:hierBranch val="init"/>
        </dgm:presLayoutVars>
      </dgm:prSet>
      <dgm:spPr/>
    </dgm:pt>
    <dgm:pt modelId="{D5DF36CC-CFA8-4ED7-8A9B-AF8D0EBE092A}" type="pres">
      <dgm:prSet presAssocID="{8F46334D-FC5B-4CBD-BCFC-E307C6C184A7}" presName="rootComposite" presStyleCnt="0"/>
      <dgm:spPr/>
    </dgm:pt>
    <dgm:pt modelId="{E03A509A-DF8F-4C3B-B774-EDC12FCBDFB2}" type="pres">
      <dgm:prSet presAssocID="{8F46334D-FC5B-4CBD-BCFC-E307C6C184A7}" presName="rootText" presStyleLbl="node4" presStyleIdx="6" presStyleCnt="8">
        <dgm:presLayoutVars>
          <dgm:chPref val="3"/>
        </dgm:presLayoutVars>
      </dgm:prSet>
      <dgm:spPr>
        <a:xfrm>
          <a:off x="2174030" y="4724672"/>
          <a:ext cx="1108982" cy="554491"/>
        </a:xfrm>
        <a:prstGeom prst="rect">
          <a:avLst/>
        </a:prstGeom>
      </dgm:spPr>
    </dgm:pt>
    <dgm:pt modelId="{731C3B0A-E442-40E0-9E26-7B7188255363}" type="pres">
      <dgm:prSet presAssocID="{8F46334D-FC5B-4CBD-BCFC-E307C6C184A7}" presName="rootConnector" presStyleLbl="node4" presStyleIdx="6" presStyleCnt="8"/>
      <dgm:spPr/>
    </dgm:pt>
    <dgm:pt modelId="{C8ACED5A-3004-4B27-BDB6-FE8339F0F144}" type="pres">
      <dgm:prSet presAssocID="{8F46334D-FC5B-4CBD-BCFC-E307C6C184A7}" presName="hierChild4" presStyleCnt="0"/>
      <dgm:spPr/>
    </dgm:pt>
    <dgm:pt modelId="{AE544BC9-FE1F-4F20-BA41-58912A7EEB52}" type="pres">
      <dgm:prSet presAssocID="{8F46334D-FC5B-4CBD-BCFC-E307C6C184A7}" presName="hierChild5" presStyleCnt="0"/>
      <dgm:spPr/>
    </dgm:pt>
    <dgm:pt modelId="{7712564F-6876-4EDA-BED3-F54439896CF4}" type="pres">
      <dgm:prSet presAssocID="{2A6FB519-07B5-4B8C-9E9B-ADB412E72BA9}" presName="hierChild5" presStyleCnt="0"/>
      <dgm:spPr/>
    </dgm:pt>
    <dgm:pt modelId="{4B600F52-FDD2-4DDD-B2C6-31CD0B476210}" type="pres">
      <dgm:prSet presAssocID="{DE072F91-ABA6-482C-943D-B1958E5FC259}" presName="hierChild5" presStyleCnt="0"/>
      <dgm:spPr/>
    </dgm:pt>
    <dgm:pt modelId="{C1B085F9-9F43-4E95-AFC6-E7B010E893A9}" type="pres">
      <dgm:prSet presAssocID="{A49493CC-EAFC-4AC7-BE4F-24F671A3CAE7}" presName="Name37" presStyleLbl="parChTrans1D4" presStyleIdx="7" presStyleCnt="8"/>
      <dgm:spPr/>
    </dgm:pt>
    <dgm:pt modelId="{28629C9F-BC11-4CBD-AF5C-23162DB28864}" type="pres">
      <dgm:prSet presAssocID="{FBCD19EC-B0C2-4DE7-B352-D8ADE923A117}" presName="hierRoot2" presStyleCnt="0">
        <dgm:presLayoutVars>
          <dgm:hierBranch val="init"/>
        </dgm:presLayoutVars>
      </dgm:prSet>
      <dgm:spPr/>
    </dgm:pt>
    <dgm:pt modelId="{C9B7055F-3B0C-4B3E-A4C4-6BC319C662E9}" type="pres">
      <dgm:prSet presAssocID="{FBCD19EC-B0C2-4DE7-B352-D8ADE923A117}" presName="rootComposite" presStyleCnt="0"/>
      <dgm:spPr/>
    </dgm:pt>
    <dgm:pt modelId="{93793093-5C7D-442C-96E9-BC9FC64912C0}" type="pres">
      <dgm:prSet presAssocID="{FBCD19EC-B0C2-4DE7-B352-D8ADE923A117}" presName="rootText" presStyleLbl="node4" presStyleIdx="7" presStyleCnt="8">
        <dgm:presLayoutVars>
          <dgm:chPref val="3"/>
        </dgm:presLayoutVars>
      </dgm:prSet>
      <dgm:spPr>
        <a:xfrm>
          <a:off x="1732350" y="2062494"/>
          <a:ext cx="954200" cy="477100"/>
        </a:xfrm>
        <a:prstGeom prst="rect">
          <a:avLst/>
        </a:prstGeom>
      </dgm:spPr>
    </dgm:pt>
    <dgm:pt modelId="{030E5E31-C396-406D-967E-41C71F2DB8F9}" type="pres">
      <dgm:prSet presAssocID="{FBCD19EC-B0C2-4DE7-B352-D8ADE923A117}" presName="rootConnector" presStyleLbl="node4" presStyleIdx="7" presStyleCnt="8"/>
      <dgm:spPr/>
    </dgm:pt>
    <dgm:pt modelId="{DD82CAD4-D8DD-47BA-9A49-3369EE41E996}" type="pres">
      <dgm:prSet presAssocID="{FBCD19EC-B0C2-4DE7-B352-D8ADE923A117}" presName="hierChild4" presStyleCnt="0"/>
      <dgm:spPr/>
    </dgm:pt>
    <dgm:pt modelId="{C1BF52BB-B882-403E-8CF9-271033E32FD6}" type="pres">
      <dgm:prSet presAssocID="{FBCD19EC-B0C2-4DE7-B352-D8ADE923A117}" presName="hierChild5" presStyleCnt="0"/>
      <dgm:spPr/>
    </dgm:pt>
    <dgm:pt modelId="{9F7ED5BA-B26D-444D-86F1-F938DF0626AD}" type="pres">
      <dgm:prSet presAssocID="{C53522F5-4619-411B-8B8C-3988C279B8DD}" presName="hierChild5" presStyleCnt="0"/>
      <dgm:spPr/>
    </dgm:pt>
    <dgm:pt modelId="{5F008F52-F685-4970-A337-583265A917D2}" type="pres">
      <dgm:prSet presAssocID="{AA2E63F0-A871-4FE8-BF9D-38A94927DD5F}" presName="Name37" presStyleLbl="parChTrans1D3" presStyleIdx="1" presStyleCnt="2"/>
      <dgm:spPr/>
    </dgm:pt>
    <dgm:pt modelId="{509F2BBD-6171-408F-81F2-E13B1DE13F40}" type="pres">
      <dgm:prSet presAssocID="{7E5CE556-F2F9-4B15-AE22-F1705D0E3C44}" presName="hierRoot2" presStyleCnt="0">
        <dgm:presLayoutVars>
          <dgm:hierBranch val="init"/>
        </dgm:presLayoutVars>
      </dgm:prSet>
      <dgm:spPr/>
    </dgm:pt>
    <dgm:pt modelId="{24B30648-34A5-46FE-86FD-834DE8589A7F}" type="pres">
      <dgm:prSet presAssocID="{7E5CE556-F2F9-4B15-AE22-F1705D0E3C44}" presName="rootComposite" presStyleCnt="0"/>
      <dgm:spPr/>
    </dgm:pt>
    <dgm:pt modelId="{31C72140-44E9-4E51-823F-052DB8F75EC8}" type="pres">
      <dgm:prSet presAssocID="{7E5CE556-F2F9-4B15-AE22-F1705D0E3C44}" presName="rootText" presStyleLbl="node3" presStyleIdx="1" presStyleCnt="2">
        <dgm:presLayoutVars>
          <dgm:chPref val="3"/>
        </dgm:presLayoutVars>
      </dgm:prSet>
      <dgm:spPr>
        <a:xfrm>
          <a:off x="3464225" y="1385011"/>
          <a:ext cx="954200" cy="477100"/>
        </a:xfrm>
        <a:prstGeom prst="rect">
          <a:avLst/>
        </a:prstGeom>
      </dgm:spPr>
    </dgm:pt>
    <dgm:pt modelId="{B1A9473B-069E-4CF1-9168-0968640D04CD}" type="pres">
      <dgm:prSet presAssocID="{7E5CE556-F2F9-4B15-AE22-F1705D0E3C44}" presName="rootConnector" presStyleLbl="node3" presStyleIdx="1" presStyleCnt="2"/>
      <dgm:spPr/>
    </dgm:pt>
    <dgm:pt modelId="{C7D5D7D3-AE9A-47B0-9019-954F441F2A35}" type="pres">
      <dgm:prSet presAssocID="{7E5CE556-F2F9-4B15-AE22-F1705D0E3C44}" presName="hierChild4" presStyleCnt="0"/>
      <dgm:spPr/>
    </dgm:pt>
    <dgm:pt modelId="{31484284-C883-4095-A9C1-50D91CF1387C}" type="pres">
      <dgm:prSet presAssocID="{7E5CE556-F2F9-4B15-AE22-F1705D0E3C44}" presName="hierChild5" presStyleCnt="0"/>
      <dgm:spPr/>
    </dgm:pt>
    <dgm:pt modelId="{A328CDC0-5F9E-4E85-8E22-54CD106B2078}" type="pres">
      <dgm:prSet presAssocID="{C9AB7D07-DDA1-470E-8F13-9080FBDBDF32}" presName="hierChild5" presStyleCnt="0"/>
      <dgm:spPr/>
    </dgm:pt>
    <dgm:pt modelId="{AA1B0B2A-9133-4290-88D7-EDAF0EDB24A1}" type="pres">
      <dgm:prSet presAssocID="{851C6160-86CA-4265-A4E3-C02066BC52E7}" presName="Name37" presStyleLbl="parChTrans1D2" presStyleIdx="1" presStyleCnt="2"/>
      <dgm:spPr/>
    </dgm:pt>
    <dgm:pt modelId="{8C650881-987C-47E4-ADEF-5B305B1AA920}" type="pres">
      <dgm:prSet presAssocID="{C054FD35-3B51-4CB6-AF73-797AF51CE9B3}" presName="hierRoot2" presStyleCnt="0">
        <dgm:presLayoutVars>
          <dgm:hierBranch val="init"/>
        </dgm:presLayoutVars>
      </dgm:prSet>
      <dgm:spPr/>
    </dgm:pt>
    <dgm:pt modelId="{6994B9F6-BEA6-4C46-8CFC-AB32683BEADF}" type="pres">
      <dgm:prSet presAssocID="{C054FD35-3B51-4CB6-AF73-797AF51CE9B3}" presName="rootComposite" presStyleCnt="0"/>
      <dgm:spPr/>
    </dgm:pt>
    <dgm:pt modelId="{037D2BD0-43F9-4B88-A918-AB15998F963A}" type="pres">
      <dgm:prSet presAssocID="{C054FD35-3B51-4CB6-AF73-797AF51CE9B3}" presName="rootText" presStyleLbl="node2" presStyleIdx="1" presStyleCnt="2">
        <dgm:presLayoutVars>
          <dgm:chPref val="3"/>
        </dgm:presLayoutVars>
      </dgm:prSet>
      <dgm:spPr>
        <a:xfrm>
          <a:off x="3464225" y="707529"/>
          <a:ext cx="954200" cy="477100"/>
        </a:xfrm>
        <a:prstGeom prst="rect">
          <a:avLst/>
        </a:prstGeom>
      </dgm:spPr>
    </dgm:pt>
    <dgm:pt modelId="{6BEBD29F-BDBD-4FD0-8A5B-7C75A25E8F3F}" type="pres">
      <dgm:prSet presAssocID="{C054FD35-3B51-4CB6-AF73-797AF51CE9B3}" presName="rootConnector" presStyleLbl="node2" presStyleIdx="1" presStyleCnt="2"/>
      <dgm:spPr/>
    </dgm:pt>
    <dgm:pt modelId="{D081EF52-D92C-44A6-B0C6-E6AB7CE0A07E}" type="pres">
      <dgm:prSet presAssocID="{C054FD35-3B51-4CB6-AF73-797AF51CE9B3}" presName="hierChild4" presStyleCnt="0"/>
      <dgm:spPr/>
    </dgm:pt>
    <dgm:pt modelId="{17C6ACAE-9410-4E3E-A9DD-AA3EADDB4EC4}" type="pres">
      <dgm:prSet presAssocID="{C054FD35-3B51-4CB6-AF73-797AF51CE9B3}" presName="hierChild5" presStyleCnt="0"/>
      <dgm:spPr/>
    </dgm:pt>
    <dgm:pt modelId="{AA65FF74-686F-45C4-BB32-BB0DBC6B5601}" type="pres">
      <dgm:prSet presAssocID="{19D2F8DC-5D97-4648-BCAF-C34C2E9E4E5B}" presName="hierChild3" presStyleCnt="0"/>
      <dgm:spPr/>
    </dgm:pt>
  </dgm:ptLst>
  <dgm:cxnLst>
    <dgm:cxn modelId="{9C7AAB02-390C-4F48-9EBF-F919AC5453F1}" type="presOf" srcId="{C53522F5-4619-411B-8B8C-3988C279B8DD}" destId="{D56D47FE-3AD6-4E17-A586-CD8CFB672EAD}" srcOrd="1" destOrd="0" presId="urn:microsoft.com/office/officeart/2005/8/layout/orgChart1"/>
    <dgm:cxn modelId="{9EADCA08-FDE0-4800-9B03-EE45D5F740B9}" type="presOf" srcId="{FC0C3C2E-B253-4420-88C1-C67BD9313337}" destId="{4978A2EB-F26F-4BA0-AC20-1E38958BC117}" srcOrd="1" destOrd="0" presId="urn:microsoft.com/office/officeart/2005/8/layout/orgChart1"/>
    <dgm:cxn modelId="{DBA93F0F-6883-4F68-B9ED-BEBB030271DC}" type="presOf" srcId="{C054FD35-3B51-4CB6-AF73-797AF51CE9B3}" destId="{6BEBD29F-BDBD-4FD0-8A5B-7C75A25E8F3F}" srcOrd="1" destOrd="0" presId="urn:microsoft.com/office/officeart/2005/8/layout/orgChart1"/>
    <dgm:cxn modelId="{6707D212-F5A0-445B-88CF-07604FC80DA4}" type="presOf" srcId="{7B57319A-41AE-42EC-8A56-DB48194479A4}" destId="{5A4B347D-3D6D-4D08-82CD-48BD8962CC1C}" srcOrd="0" destOrd="0" presId="urn:microsoft.com/office/officeart/2005/8/layout/orgChart1"/>
    <dgm:cxn modelId="{6D01F317-AE81-45B0-9C6E-AD0AF00E9FA9}" srcId="{19D2F8DC-5D97-4648-BCAF-C34C2E9E4E5B}" destId="{C9AB7D07-DDA1-470E-8F13-9080FBDBDF32}" srcOrd="0" destOrd="0" parTransId="{D01ED7B9-E822-46EE-81BF-5BB1E991F120}" sibTransId="{580B6115-929C-4C6D-9235-B1CA0E6E5401}"/>
    <dgm:cxn modelId="{B0675F18-647F-4F9C-8F76-E4C1B7E772FF}" type="presOf" srcId="{8F46334D-FC5B-4CBD-BCFC-E307C6C184A7}" destId="{731C3B0A-E442-40E0-9E26-7B7188255363}" srcOrd="1" destOrd="0" presId="urn:microsoft.com/office/officeart/2005/8/layout/orgChart1"/>
    <dgm:cxn modelId="{74984D1A-6DC5-48CB-AA38-2FAA3B835F4B}" srcId="{19D2F8DC-5D97-4648-BCAF-C34C2E9E4E5B}" destId="{C054FD35-3B51-4CB6-AF73-797AF51CE9B3}" srcOrd="1" destOrd="0" parTransId="{851C6160-86CA-4265-A4E3-C02066BC52E7}" sibTransId="{F58CF3AA-5A06-4ECD-9FFC-D50E9ADCE0B3}"/>
    <dgm:cxn modelId="{D3C35A1A-8996-4731-B87B-9A52268F7E43}" type="presOf" srcId="{A2AB4371-7A54-46FE-93AC-5D6C13CDC287}" destId="{8599F64C-69E1-4031-B58E-984AE9FB8EC6}" srcOrd="0" destOrd="0" presId="urn:microsoft.com/office/officeart/2005/8/layout/orgChart1"/>
    <dgm:cxn modelId="{2D482A1E-1C29-4762-BAB1-B4D9274CAD45}" type="presOf" srcId="{C054FD35-3B51-4CB6-AF73-797AF51CE9B3}" destId="{037D2BD0-43F9-4B88-A918-AB15998F963A}" srcOrd="0" destOrd="0" presId="urn:microsoft.com/office/officeart/2005/8/layout/orgChart1"/>
    <dgm:cxn modelId="{EDE3C520-7E2A-4B67-89AB-C21DD7A31A53}" srcId="{2A6FB519-07B5-4B8C-9E9B-ADB412E72BA9}" destId="{E55EE688-63C0-4B4D-A5C4-29A57C366204}" srcOrd="0" destOrd="0" parTransId="{D91D5852-3643-4B0A-9222-159067ED0D34}" sibTransId="{BFD8A12A-8FFE-436B-98E9-1DED7D130DFC}"/>
    <dgm:cxn modelId="{49D94424-3549-4845-886E-844775BCA73D}" type="presOf" srcId="{7E5CE556-F2F9-4B15-AE22-F1705D0E3C44}" destId="{31C72140-44E9-4E51-823F-052DB8F75EC8}" srcOrd="0" destOrd="0" presId="urn:microsoft.com/office/officeart/2005/8/layout/orgChart1"/>
    <dgm:cxn modelId="{98B6B630-0D4D-4EC6-B785-F849C23F3A14}" type="presOf" srcId="{C53522F5-4619-411B-8B8C-3988C279B8DD}" destId="{86B5F5E2-2CFE-49A4-B564-20EA186D4E41}" srcOrd="0" destOrd="0" presId="urn:microsoft.com/office/officeart/2005/8/layout/orgChart1"/>
    <dgm:cxn modelId="{99696D35-5324-41F3-945D-8A66AFFB27DB}" srcId="{DE072F91-ABA6-482C-943D-B1958E5FC259}" destId="{2A6FB519-07B5-4B8C-9E9B-ADB412E72BA9}" srcOrd="1" destOrd="0" parTransId="{AD23655D-A698-43E7-AE98-A743AE3562AB}" sibTransId="{EC615E12-A6F1-4E3F-A131-442E893A4BA1}"/>
    <dgm:cxn modelId="{5749F239-4EC8-43E1-988A-7684B78BC0C6}" type="presOf" srcId="{FBCD19EC-B0C2-4DE7-B352-D8ADE923A117}" destId="{93793093-5C7D-442C-96E9-BC9FC64912C0}" srcOrd="0" destOrd="0" presId="urn:microsoft.com/office/officeart/2005/8/layout/orgChart1"/>
    <dgm:cxn modelId="{4A273F3B-05BB-4A85-AE6C-C227CD273C6A}" type="presOf" srcId="{7E5CE556-F2F9-4B15-AE22-F1705D0E3C44}" destId="{B1A9473B-069E-4CF1-9168-0968640D04CD}" srcOrd="1" destOrd="0" presId="urn:microsoft.com/office/officeart/2005/8/layout/orgChart1"/>
    <dgm:cxn modelId="{66778860-3C76-419F-B19F-719C5EBA3C56}" type="presOf" srcId="{D91D5852-3643-4B0A-9222-159067ED0D34}" destId="{4245EBE9-1D0E-4B25-8497-8C21A36FE86D}" srcOrd="0" destOrd="0" presId="urn:microsoft.com/office/officeart/2005/8/layout/orgChart1"/>
    <dgm:cxn modelId="{CD48B667-0930-40E1-B59D-524EE15FE9A4}" type="presOf" srcId="{C9AB7D07-DDA1-470E-8F13-9080FBDBDF32}" destId="{05138692-1D63-4012-A11B-F7AA55615E9F}" srcOrd="1" destOrd="0" presId="urn:microsoft.com/office/officeart/2005/8/layout/orgChart1"/>
    <dgm:cxn modelId="{C4E2906E-379B-4343-93F8-65CA6F5AA8A3}" srcId="{C53522F5-4619-411B-8B8C-3988C279B8DD}" destId="{FBCD19EC-B0C2-4DE7-B352-D8ADE923A117}" srcOrd="1" destOrd="0" parTransId="{A49493CC-EAFC-4AC7-BE4F-24F671A3CAE7}" sibTransId="{E48D84A8-4BD1-40A8-BC1A-7FF534833A64}"/>
    <dgm:cxn modelId="{50793B71-5D13-43EC-B4CF-364D05206F3C}" type="presOf" srcId="{9FF695FA-C047-4086-B655-2C8880530A67}" destId="{D6347945-8CF1-4481-8C14-87C7F1B7DE97}" srcOrd="0" destOrd="0" presId="urn:microsoft.com/office/officeart/2005/8/layout/orgChart1"/>
    <dgm:cxn modelId="{764F5B51-9831-4CFD-AD1E-E1D76F6C7424}" type="presOf" srcId="{2A6FB519-07B5-4B8C-9E9B-ADB412E72BA9}" destId="{C341CB52-27C7-4B0D-A7E3-FF76882DA73E}" srcOrd="0" destOrd="0" presId="urn:microsoft.com/office/officeart/2005/8/layout/orgChart1"/>
    <dgm:cxn modelId="{212A5C54-0046-4E17-A705-26BE0B291275}" type="presOf" srcId="{E55EE688-63C0-4B4D-A5C4-29A57C366204}" destId="{4152556B-68B6-4E0F-881D-7DF027584EBC}" srcOrd="1" destOrd="0" presId="urn:microsoft.com/office/officeart/2005/8/layout/orgChart1"/>
    <dgm:cxn modelId="{FFDE2576-128F-4957-9ABD-88E47D48B02F}" type="presOf" srcId="{E55EE688-63C0-4B4D-A5C4-29A57C366204}" destId="{23E4C65E-4587-4F08-A7B4-B1A3A21784D6}" srcOrd="0" destOrd="0" presId="urn:microsoft.com/office/officeart/2005/8/layout/orgChart1"/>
    <dgm:cxn modelId="{EB217176-491A-40EE-8410-C5E8E46043D2}" type="presOf" srcId="{2A6FB519-07B5-4B8C-9E9B-ADB412E72BA9}" destId="{AF0C73E9-BB95-4C74-9727-0B5C10B33F1B}" srcOrd="1" destOrd="0" presId="urn:microsoft.com/office/officeart/2005/8/layout/orgChart1"/>
    <dgm:cxn modelId="{4CE4007A-694F-475D-AD36-7AD49C226683}" type="presOf" srcId="{19D2F8DC-5D97-4648-BCAF-C34C2E9E4E5B}" destId="{A574E79E-E7A2-42D9-8882-C87B50028388}" srcOrd="1" destOrd="0" presId="urn:microsoft.com/office/officeart/2005/8/layout/orgChart1"/>
    <dgm:cxn modelId="{05987E5A-AE49-4A24-A543-BDFC06234093}" type="presOf" srcId="{C9AB7D07-DDA1-470E-8F13-9080FBDBDF32}" destId="{3349EFF8-FD08-44BA-8EDB-46659EDC7776}" srcOrd="0" destOrd="0" presId="urn:microsoft.com/office/officeart/2005/8/layout/orgChart1"/>
    <dgm:cxn modelId="{81B5B47E-6DF4-4B70-AEC8-FDEBC7EDFBB2}" type="presOf" srcId="{8290DF44-F760-42D6-AF51-4E1276419C07}" destId="{4221B1AE-98D6-4F90-93B4-8305A788CF81}" srcOrd="0" destOrd="0" presId="urn:microsoft.com/office/officeart/2005/8/layout/orgChart1"/>
    <dgm:cxn modelId="{AF04457F-A6FF-4FAA-BB69-6B30FD327AE2}" srcId="{2A6FB519-07B5-4B8C-9E9B-ADB412E72BA9}" destId="{8F46334D-FC5B-4CBD-BCFC-E307C6C184A7}" srcOrd="1" destOrd="0" parTransId="{F9F16178-E66C-4347-AFC8-ADA3844F6445}" sibTransId="{AB2D7C23-CD02-48C2-84F0-2A9DF7CE5A14}"/>
    <dgm:cxn modelId="{4C446583-B560-4A96-962F-6CDF5C0ED988}" srcId="{9FF695FA-C047-4086-B655-2C8880530A67}" destId="{AAE6FB3E-FC61-4A96-99D1-85BE14906319}" srcOrd="0" destOrd="0" parTransId="{7B57319A-41AE-42EC-8A56-DB48194479A4}" sibTransId="{02716C3C-DC02-425F-B05E-CA22CA0CBD6D}"/>
    <dgm:cxn modelId="{E4163384-2989-448F-B865-BCB048672AA2}" type="presOf" srcId="{F9F16178-E66C-4347-AFC8-ADA3844F6445}" destId="{7131B906-89D5-4EF1-A0AC-278EACEB48BC}" srcOrd="0" destOrd="0" presId="urn:microsoft.com/office/officeart/2005/8/layout/orgChart1"/>
    <dgm:cxn modelId="{D048EF8C-2B18-4D54-B69B-D4F3A1103B1D}" type="presOf" srcId="{851C6160-86CA-4265-A4E3-C02066BC52E7}" destId="{AA1B0B2A-9133-4290-88D7-EDAF0EDB24A1}" srcOrd="0" destOrd="0" presId="urn:microsoft.com/office/officeart/2005/8/layout/orgChart1"/>
    <dgm:cxn modelId="{61C0098D-3D15-495B-930E-1C2875A45DC8}" srcId="{C9AB7D07-DDA1-470E-8F13-9080FBDBDF32}" destId="{7E5CE556-F2F9-4B15-AE22-F1705D0E3C44}" srcOrd="1" destOrd="0" parTransId="{AA2E63F0-A871-4FE8-BF9D-38A94927DD5F}" sibTransId="{4F47B82E-0DC2-4F17-BA0C-2A7E47824B62}"/>
    <dgm:cxn modelId="{6A460F92-FD16-4FC1-9926-4DE93D9BFCE8}" type="presOf" srcId="{C035F99A-95A6-4C0F-AD9E-7D7F49852CE1}" destId="{1A93F566-550A-4488-92C6-078F02F04664}" srcOrd="0" destOrd="0" presId="urn:microsoft.com/office/officeart/2005/8/layout/orgChart1"/>
    <dgm:cxn modelId="{689E9892-F101-4748-B92E-A0DBE2246CB5}" type="presOf" srcId="{AD23655D-A698-43E7-AE98-A743AE3562AB}" destId="{E0CF81FD-1C3B-45FE-923D-84A8F6CE09B5}" srcOrd="0" destOrd="0" presId="urn:microsoft.com/office/officeart/2005/8/layout/orgChart1"/>
    <dgm:cxn modelId="{E5FCC7A3-DA6C-4637-995F-764F928DE9C9}" type="presOf" srcId="{8F46334D-FC5B-4CBD-BCFC-E307C6C184A7}" destId="{E03A509A-DF8F-4C3B-B774-EDC12FCBDFB2}" srcOrd="0" destOrd="0" presId="urn:microsoft.com/office/officeart/2005/8/layout/orgChart1"/>
    <dgm:cxn modelId="{48B30EA7-DFB2-49B6-BAB9-35ED1464A856}" type="presOf" srcId="{AAE6FB3E-FC61-4A96-99D1-85BE14906319}" destId="{D1E5B9E6-5D9F-4678-A53F-94C6F875B689}" srcOrd="1" destOrd="0" presId="urn:microsoft.com/office/officeart/2005/8/layout/orgChart1"/>
    <dgm:cxn modelId="{0BE629AA-D8C4-4780-A849-3EC3ACDF7CC7}" type="presOf" srcId="{AA2E63F0-A871-4FE8-BF9D-38A94927DD5F}" destId="{5F008F52-F685-4970-A337-583265A917D2}" srcOrd="0" destOrd="0" presId="urn:microsoft.com/office/officeart/2005/8/layout/orgChart1"/>
    <dgm:cxn modelId="{84C0D1BF-98D6-41E1-B269-BCD20531DCE1}" type="presOf" srcId="{DE072F91-ABA6-482C-943D-B1958E5FC259}" destId="{7BD2C815-9F23-4E53-80B6-32BF87FA2CA7}" srcOrd="0" destOrd="0" presId="urn:microsoft.com/office/officeart/2005/8/layout/orgChart1"/>
    <dgm:cxn modelId="{B22277C1-1E3F-4DAE-9292-3DBEC81E2E9D}" srcId="{C9AB7D07-DDA1-470E-8F13-9080FBDBDF32}" destId="{C53522F5-4619-411B-8B8C-3988C279B8DD}" srcOrd="0" destOrd="0" parTransId="{42723C73-64DA-4B14-B893-C48996A9D642}" sibTransId="{6731F160-4D20-4186-892D-4DA4F3C06F28}"/>
    <dgm:cxn modelId="{FEEDE8C4-7314-4422-B565-3B23827ED1C0}" type="presOf" srcId="{FC0C3C2E-B253-4420-88C1-C67BD9313337}" destId="{05BEE6FA-3BE1-4D33-BE67-DD09FD857E29}" srcOrd="0" destOrd="0" presId="urn:microsoft.com/office/officeart/2005/8/layout/orgChart1"/>
    <dgm:cxn modelId="{513842CB-E47D-47F9-ABDB-EB1B334DA6D7}" type="presOf" srcId="{AAE6FB3E-FC61-4A96-99D1-85BE14906319}" destId="{71592968-0478-4E87-8453-105A25BD069E}" srcOrd="0" destOrd="0" presId="urn:microsoft.com/office/officeart/2005/8/layout/orgChart1"/>
    <dgm:cxn modelId="{E0C2E7D0-24AB-4E49-9967-662FDDB6F72E}" srcId="{DE072F91-ABA6-482C-943D-B1958E5FC259}" destId="{9FF695FA-C047-4086-B655-2C8880530A67}" srcOrd="0" destOrd="0" parTransId="{A2AB4371-7A54-46FE-93AC-5D6C13CDC287}" sibTransId="{3FDDEF27-25A4-4EFC-A03F-C4CB6803213C}"/>
    <dgm:cxn modelId="{E57AD8D5-F7D7-4C04-83CE-AE8E65977E95}" srcId="{C53522F5-4619-411B-8B8C-3988C279B8DD}" destId="{DE072F91-ABA6-482C-943D-B1958E5FC259}" srcOrd="0" destOrd="0" parTransId="{C9A17BA6-89AC-4CA2-BBA8-415D83718C19}" sibTransId="{F700DE22-8CC6-4D1E-ABF8-AA4616185533}"/>
    <dgm:cxn modelId="{26703ED6-EFB6-4DEF-93AA-74D8B9ECCD9C}" type="presOf" srcId="{A49493CC-EAFC-4AC7-BE4F-24F671A3CAE7}" destId="{C1B085F9-9F43-4E95-AFC6-E7B010E893A9}" srcOrd="0" destOrd="0" presId="urn:microsoft.com/office/officeart/2005/8/layout/orgChart1"/>
    <dgm:cxn modelId="{48D59FD7-5C72-4651-AAB8-19EA5DC923DD}" type="presOf" srcId="{19D2F8DC-5D97-4648-BCAF-C34C2E9E4E5B}" destId="{D9F5F12B-7FAD-49D6-857D-97725601078C}" srcOrd="0" destOrd="0" presId="urn:microsoft.com/office/officeart/2005/8/layout/orgChart1"/>
    <dgm:cxn modelId="{E54034DC-1415-4D2F-8105-219AC00F079E}" srcId="{9FF695FA-C047-4086-B655-2C8880530A67}" destId="{FC0C3C2E-B253-4420-88C1-C67BD9313337}" srcOrd="1" destOrd="0" parTransId="{C035F99A-95A6-4C0F-AD9E-7D7F49852CE1}" sibTransId="{F30A8459-F0B9-49DF-BBCF-88A7D700F393}"/>
    <dgm:cxn modelId="{D26B46DE-6851-4C62-8127-3E918AE34879}" type="presOf" srcId="{42723C73-64DA-4B14-B893-C48996A9D642}" destId="{49ACB285-9859-429D-B463-DC8476185D03}" srcOrd="0" destOrd="0" presId="urn:microsoft.com/office/officeart/2005/8/layout/orgChart1"/>
    <dgm:cxn modelId="{A72351E0-335A-44E7-A57E-4AB60385FA44}" type="presOf" srcId="{9FF695FA-C047-4086-B655-2C8880530A67}" destId="{F22D24C8-43E0-443B-B43F-67D8459706BC}" srcOrd="1" destOrd="0" presId="urn:microsoft.com/office/officeart/2005/8/layout/orgChart1"/>
    <dgm:cxn modelId="{AE8098E9-D24A-4BE6-8C0F-2BE9AB42ACAA}" type="presOf" srcId="{D01ED7B9-E822-46EE-81BF-5BB1E991F120}" destId="{763008FC-DA97-4E31-9CE9-F1332700251A}" srcOrd="0" destOrd="0" presId="urn:microsoft.com/office/officeart/2005/8/layout/orgChart1"/>
    <dgm:cxn modelId="{8549DDEB-7640-44B3-B482-BF28F1D88690}" type="presOf" srcId="{FBCD19EC-B0C2-4DE7-B352-D8ADE923A117}" destId="{030E5E31-C396-406D-967E-41C71F2DB8F9}" srcOrd="1" destOrd="0" presId="urn:microsoft.com/office/officeart/2005/8/layout/orgChart1"/>
    <dgm:cxn modelId="{3070A0EC-A5D0-4575-A408-7046984CE31D}" type="presOf" srcId="{DE072F91-ABA6-482C-943D-B1958E5FC259}" destId="{FDA0967D-98CC-42A6-B3E7-58B7C850EAA2}" srcOrd="1" destOrd="0" presId="urn:microsoft.com/office/officeart/2005/8/layout/orgChart1"/>
    <dgm:cxn modelId="{DF7B78F2-D861-4B2C-ACD2-65B4A0982E92}" type="presOf" srcId="{C9A17BA6-89AC-4CA2-BBA8-415D83718C19}" destId="{8F220608-A629-4782-8794-84F2984B34E7}" srcOrd="0" destOrd="0" presId="urn:microsoft.com/office/officeart/2005/8/layout/orgChart1"/>
    <dgm:cxn modelId="{C2F30DFD-B66B-4438-8368-6A55849CC99B}" srcId="{8290DF44-F760-42D6-AF51-4E1276419C07}" destId="{19D2F8DC-5D97-4648-BCAF-C34C2E9E4E5B}" srcOrd="0" destOrd="0" parTransId="{7BEDE74E-6D1E-447E-B5EC-B5CBD15CF778}" sibTransId="{5730789F-B1AC-46E7-8B93-554E345A0F7D}"/>
    <dgm:cxn modelId="{700030E0-13AF-48CD-AC66-4E237C39AD61}" type="presParOf" srcId="{4221B1AE-98D6-4F90-93B4-8305A788CF81}" destId="{8A248B33-EC04-4F90-A371-6F294F9F657F}" srcOrd="0" destOrd="0" presId="urn:microsoft.com/office/officeart/2005/8/layout/orgChart1"/>
    <dgm:cxn modelId="{466DCCE4-A40B-4FD9-AE33-3B3F7E3C1968}" type="presParOf" srcId="{8A248B33-EC04-4F90-A371-6F294F9F657F}" destId="{9EDB694E-26D0-458F-9A2C-460E0A97C786}" srcOrd="0" destOrd="0" presId="urn:microsoft.com/office/officeart/2005/8/layout/orgChart1"/>
    <dgm:cxn modelId="{B2A3EC4E-D18E-438A-BE46-D39323B9FB26}" type="presParOf" srcId="{9EDB694E-26D0-458F-9A2C-460E0A97C786}" destId="{D9F5F12B-7FAD-49D6-857D-97725601078C}" srcOrd="0" destOrd="0" presId="urn:microsoft.com/office/officeart/2005/8/layout/orgChart1"/>
    <dgm:cxn modelId="{9536A358-BF5E-4046-A09B-C64010416DDC}" type="presParOf" srcId="{9EDB694E-26D0-458F-9A2C-460E0A97C786}" destId="{A574E79E-E7A2-42D9-8882-C87B50028388}" srcOrd="1" destOrd="0" presId="urn:microsoft.com/office/officeart/2005/8/layout/orgChart1"/>
    <dgm:cxn modelId="{96FD554A-9FE5-4530-81D7-1645D1F3DBDD}" type="presParOf" srcId="{8A248B33-EC04-4F90-A371-6F294F9F657F}" destId="{8D5E6D8E-A731-4A41-81F1-A7BBCCEE209D}" srcOrd="1" destOrd="0" presId="urn:microsoft.com/office/officeart/2005/8/layout/orgChart1"/>
    <dgm:cxn modelId="{AF251DC0-C5C4-451C-85DD-58FA2D935F76}" type="presParOf" srcId="{8D5E6D8E-A731-4A41-81F1-A7BBCCEE209D}" destId="{763008FC-DA97-4E31-9CE9-F1332700251A}" srcOrd="0" destOrd="0" presId="urn:microsoft.com/office/officeart/2005/8/layout/orgChart1"/>
    <dgm:cxn modelId="{6C0505DD-2980-4C95-8F07-8034A0D0BF9D}" type="presParOf" srcId="{8D5E6D8E-A731-4A41-81F1-A7BBCCEE209D}" destId="{2A7E0095-E598-4F6B-A192-5754592CC8F4}" srcOrd="1" destOrd="0" presId="urn:microsoft.com/office/officeart/2005/8/layout/orgChart1"/>
    <dgm:cxn modelId="{D9378253-304C-440F-820F-0786BCD3E5E1}" type="presParOf" srcId="{2A7E0095-E598-4F6B-A192-5754592CC8F4}" destId="{C01420C2-63E1-4F16-871E-F3750DF399C3}" srcOrd="0" destOrd="0" presId="urn:microsoft.com/office/officeart/2005/8/layout/orgChart1"/>
    <dgm:cxn modelId="{60184843-D66E-47AF-AC50-C4DCFAE3C84E}" type="presParOf" srcId="{C01420C2-63E1-4F16-871E-F3750DF399C3}" destId="{3349EFF8-FD08-44BA-8EDB-46659EDC7776}" srcOrd="0" destOrd="0" presId="urn:microsoft.com/office/officeart/2005/8/layout/orgChart1"/>
    <dgm:cxn modelId="{73CC8B0E-B48E-4B05-B562-60CE85A9CC8D}" type="presParOf" srcId="{C01420C2-63E1-4F16-871E-F3750DF399C3}" destId="{05138692-1D63-4012-A11B-F7AA55615E9F}" srcOrd="1" destOrd="0" presId="urn:microsoft.com/office/officeart/2005/8/layout/orgChart1"/>
    <dgm:cxn modelId="{6F294933-AB1D-4146-B8B3-5E608EE5E1ED}" type="presParOf" srcId="{2A7E0095-E598-4F6B-A192-5754592CC8F4}" destId="{EE4963DB-CF2A-4E8F-A61C-A031252AE269}" srcOrd="1" destOrd="0" presId="urn:microsoft.com/office/officeart/2005/8/layout/orgChart1"/>
    <dgm:cxn modelId="{CBB5F258-243F-4067-A560-6CA8DE6F651A}" type="presParOf" srcId="{EE4963DB-CF2A-4E8F-A61C-A031252AE269}" destId="{49ACB285-9859-429D-B463-DC8476185D03}" srcOrd="0" destOrd="0" presId="urn:microsoft.com/office/officeart/2005/8/layout/orgChart1"/>
    <dgm:cxn modelId="{C0D300ED-38BE-455F-AED1-955719504AF9}" type="presParOf" srcId="{EE4963DB-CF2A-4E8F-A61C-A031252AE269}" destId="{2E141651-AFF5-4A57-9A96-C0CB69C201A9}" srcOrd="1" destOrd="0" presId="urn:microsoft.com/office/officeart/2005/8/layout/orgChart1"/>
    <dgm:cxn modelId="{34305E8A-D259-4A17-8A07-964D43E3AA6D}" type="presParOf" srcId="{2E141651-AFF5-4A57-9A96-C0CB69C201A9}" destId="{F1935E41-A84C-4302-9110-63DB77105151}" srcOrd="0" destOrd="0" presId="urn:microsoft.com/office/officeart/2005/8/layout/orgChart1"/>
    <dgm:cxn modelId="{C81D9FE9-F2D7-4F98-ABA2-1199AE25AB21}" type="presParOf" srcId="{F1935E41-A84C-4302-9110-63DB77105151}" destId="{86B5F5E2-2CFE-49A4-B564-20EA186D4E41}" srcOrd="0" destOrd="0" presId="urn:microsoft.com/office/officeart/2005/8/layout/orgChart1"/>
    <dgm:cxn modelId="{6D2E95B6-7966-4A6E-A178-19139E5C9F98}" type="presParOf" srcId="{F1935E41-A84C-4302-9110-63DB77105151}" destId="{D56D47FE-3AD6-4E17-A586-CD8CFB672EAD}" srcOrd="1" destOrd="0" presId="urn:microsoft.com/office/officeart/2005/8/layout/orgChart1"/>
    <dgm:cxn modelId="{87E4B54C-23E5-4B2C-ABF3-611886183A90}" type="presParOf" srcId="{2E141651-AFF5-4A57-9A96-C0CB69C201A9}" destId="{98522FB6-07A2-4BE8-A0EA-4F271C9BE683}" srcOrd="1" destOrd="0" presId="urn:microsoft.com/office/officeart/2005/8/layout/orgChart1"/>
    <dgm:cxn modelId="{FEDA55D9-21F0-4392-9895-B991BF7B00C7}" type="presParOf" srcId="{98522FB6-07A2-4BE8-A0EA-4F271C9BE683}" destId="{8F220608-A629-4782-8794-84F2984B34E7}" srcOrd="0" destOrd="0" presId="urn:microsoft.com/office/officeart/2005/8/layout/orgChart1"/>
    <dgm:cxn modelId="{51CD0C2C-17DE-4FB9-8096-57984FDAA33B}" type="presParOf" srcId="{98522FB6-07A2-4BE8-A0EA-4F271C9BE683}" destId="{D2135D9A-CFEA-479D-A97C-DF69F251A8ED}" srcOrd="1" destOrd="0" presId="urn:microsoft.com/office/officeart/2005/8/layout/orgChart1"/>
    <dgm:cxn modelId="{950C0DD1-878B-4319-8F65-8C3FB2E40868}" type="presParOf" srcId="{D2135D9A-CFEA-479D-A97C-DF69F251A8ED}" destId="{3D3BC723-1C1E-494E-A610-19B0C204A300}" srcOrd="0" destOrd="0" presId="urn:microsoft.com/office/officeart/2005/8/layout/orgChart1"/>
    <dgm:cxn modelId="{3D546148-10F6-4AFA-B14D-152EDFF52C20}" type="presParOf" srcId="{3D3BC723-1C1E-494E-A610-19B0C204A300}" destId="{7BD2C815-9F23-4E53-80B6-32BF87FA2CA7}" srcOrd="0" destOrd="0" presId="urn:microsoft.com/office/officeart/2005/8/layout/orgChart1"/>
    <dgm:cxn modelId="{0DCAEB8E-0A31-4B1F-8766-588052CA2858}" type="presParOf" srcId="{3D3BC723-1C1E-494E-A610-19B0C204A300}" destId="{FDA0967D-98CC-42A6-B3E7-58B7C850EAA2}" srcOrd="1" destOrd="0" presId="urn:microsoft.com/office/officeart/2005/8/layout/orgChart1"/>
    <dgm:cxn modelId="{FA418F6D-085D-4DCF-B66A-6B22AFBF5349}" type="presParOf" srcId="{D2135D9A-CFEA-479D-A97C-DF69F251A8ED}" destId="{DC626083-AF47-4D42-ADC3-0BE04CB284B9}" srcOrd="1" destOrd="0" presId="urn:microsoft.com/office/officeart/2005/8/layout/orgChart1"/>
    <dgm:cxn modelId="{205D1CC4-BF7E-468B-B1C0-8DB1481C9E9F}" type="presParOf" srcId="{DC626083-AF47-4D42-ADC3-0BE04CB284B9}" destId="{8599F64C-69E1-4031-B58E-984AE9FB8EC6}" srcOrd="0" destOrd="0" presId="urn:microsoft.com/office/officeart/2005/8/layout/orgChart1"/>
    <dgm:cxn modelId="{B171507A-E911-4B33-9A03-941C107E596E}" type="presParOf" srcId="{DC626083-AF47-4D42-ADC3-0BE04CB284B9}" destId="{2FEC2D5E-45F6-42AA-A3A4-28E45BF42A1F}" srcOrd="1" destOrd="0" presId="urn:microsoft.com/office/officeart/2005/8/layout/orgChart1"/>
    <dgm:cxn modelId="{D1F4D977-75E1-4CD9-88BB-04D82040A3F7}" type="presParOf" srcId="{2FEC2D5E-45F6-42AA-A3A4-28E45BF42A1F}" destId="{2715F769-7A12-4A53-BD7B-33E2E931AFAD}" srcOrd="0" destOrd="0" presId="urn:microsoft.com/office/officeart/2005/8/layout/orgChart1"/>
    <dgm:cxn modelId="{37FBD332-DBC0-4228-A728-6069D746F932}" type="presParOf" srcId="{2715F769-7A12-4A53-BD7B-33E2E931AFAD}" destId="{D6347945-8CF1-4481-8C14-87C7F1B7DE97}" srcOrd="0" destOrd="0" presId="urn:microsoft.com/office/officeart/2005/8/layout/orgChart1"/>
    <dgm:cxn modelId="{919E8584-F9F5-4075-94C2-2A4363701D64}" type="presParOf" srcId="{2715F769-7A12-4A53-BD7B-33E2E931AFAD}" destId="{F22D24C8-43E0-443B-B43F-67D8459706BC}" srcOrd="1" destOrd="0" presId="urn:microsoft.com/office/officeart/2005/8/layout/orgChart1"/>
    <dgm:cxn modelId="{E5EC5697-5261-4A0A-83E2-BD443EC1C205}" type="presParOf" srcId="{2FEC2D5E-45F6-42AA-A3A4-28E45BF42A1F}" destId="{466A6970-A3D4-494F-9B2C-A93C1D86BE2C}" srcOrd="1" destOrd="0" presId="urn:microsoft.com/office/officeart/2005/8/layout/orgChart1"/>
    <dgm:cxn modelId="{2223E7AB-8DFD-45EC-A3A9-2F6107BD7B62}" type="presParOf" srcId="{466A6970-A3D4-494F-9B2C-A93C1D86BE2C}" destId="{5A4B347D-3D6D-4D08-82CD-48BD8962CC1C}" srcOrd="0" destOrd="0" presId="urn:microsoft.com/office/officeart/2005/8/layout/orgChart1"/>
    <dgm:cxn modelId="{55F48DA5-0C7B-4B7A-BBE3-8746B07D116B}" type="presParOf" srcId="{466A6970-A3D4-494F-9B2C-A93C1D86BE2C}" destId="{A4BF156B-F345-4C37-BC93-4C5124087693}" srcOrd="1" destOrd="0" presId="urn:microsoft.com/office/officeart/2005/8/layout/orgChart1"/>
    <dgm:cxn modelId="{C8498EEB-87A0-45F2-85AD-EC5BFABEDE4E}" type="presParOf" srcId="{A4BF156B-F345-4C37-BC93-4C5124087693}" destId="{999FE995-C639-4310-BFCD-F6C3C93D70E4}" srcOrd="0" destOrd="0" presId="urn:microsoft.com/office/officeart/2005/8/layout/orgChart1"/>
    <dgm:cxn modelId="{D191AF0A-64CB-49B0-9E65-A639AAABB84F}" type="presParOf" srcId="{999FE995-C639-4310-BFCD-F6C3C93D70E4}" destId="{71592968-0478-4E87-8453-105A25BD069E}" srcOrd="0" destOrd="0" presId="urn:microsoft.com/office/officeart/2005/8/layout/orgChart1"/>
    <dgm:cxn modelId="{5123028B-CAA7-4BE1-BB8B-856809AC285C}" type="presParOf" srcId="{999FE995-C639-4310-BFCD-F6C3C93D70E4}" destId="{D1E5B9E6-5D9F-4678-A53F-94C6F875B689}" srcOrd="1" destOrd="0" presId="urn:microsoft.com/office/officeart/2005/8/layout/orgChart1"/>
    <dgm:cxn modelId="{BDD85678-172B-4127-962C-B22D6E17EE29}" type="presParOf" srcId="{A4BF156B-F345-4C37-BC93-4C5124087693}" destId="{0A601C95-97C5-49B1-8076-DCD4FD4D2C0B}" srcOrd="1" destOrd="0" presId="urn:microsoft.com/office/officeart/2005/8/layout/orgChart1"/>
    <dgm:cxn modelId="{52A63CEE-CB42-441D-B75F-E7A272295143}" type="presParOf" srcId="{A4BF156B-F345-4C37-BC93-4C5124087693}" destId="{E09AD662-673E-4E40-904C-9703D01992B5}" srcOrd="2" destOrd="0" presId="urn:microsoft.com/office/officeart/2005/8/layout/orgChart1"/>
    <dgm:cxn modelId="{9A97F29B-7321-4158-991A-42A2C65FEEA2}" type="presParOf" srcId="{466A6970-A3D4-494F-9B2C-A93C1D86BE2C}" destId="{1A93F566-550A-4488-92C6-078F02F04664}" srcOrd="2" destOrd="0" presId="urn:microsoft.com/office/officeart/2005/8/layout/orgChart1"/>
    <dgm:cxn modelId="{E95B259A-95C6-42C3-BCCD-EB6719B455F8}" type="presParOf" srcId="{466A6970-A3D4-494F-9B2C-A93C1D86BE2C}" destId="{FF6A21CF-E982-47B3-B0E2-3FD1ECABE615}" srcOrd="3" destOrd="0" presId="urn:microsoft.com/office/officeart/2005/8/layout/orgChart1"/>
    <dgm:cxn modelId="{20290D05-D1EB-43BF-9637-C727A3FE3A2D}" type="presParOf" srcId="{FF6A21CF-E982-47B3-B0E2-3FD1ECABE615}" destId="{0AEF889A-D652-49E6-91A0-D9952B8AB036}" srcOrd="0" destOrd="0" presId="urn:microsoft.com/office/officeart/2005/8/layout/orgChart1"/>
    <dgm:cxn modelId="{ABAFA8FA-03C6-4C0D-9585-9C8F8D26BF1C}" type="presParOf" srcId="{0AEF889A-D652-49E6-91A0-D9952B8AB036}" destId="{05BEE6FA-3BE1-4D33-BE67-DD09FD857E29}" srcOrd="0" destOrd="0" presId="urn:microsoft.com/office/officeart/2005/8/layout/orgChart1"/>
    <dgm:cxn modelId="{DA931297-D310-4A3A-A953-D572EA4140AB}" type="presParOf" srcId="{0AEF889A-D652-49E6-91A0-D9952B8AB036}" destId="{4978A2EB-F26F-4BA0-AC20-1E38958BC117}" srcOrd="1" destOrd="0" presId="urn:microsoft.com/office/officeart/2005/8/layout/orgChart1"/>
    <dgm:cxn modelId="{46BB5D3B-7366-43FA-A074-6273CB126EBA}" type="presParOf" srcId="{FF6A21CF-E982-47B3-B0E2-3FD1ECABE615}" destId="{B34D16B9-DF16-464E-A364-3F64C5D40543}" srcOrd="1" destOrd="0" presId="urn:microsoft.com/office/officeart/2005/8/layout/orgChart1"/>
    <dgm:cxn modelId="{B3A74C40-98B5-4FA8-9CEB-BF36A3B775AA}" type="presParOf" srcId="{FF6A21CF-E982-47B3-B0E2-3FD1ECABE615}" destId="{BE67BA0C-DD96-4C6A-A707-484184831560}" srcOrd="2" destOrd="0" presId="urn:microsoft.com/office/officeart/2005/8/layout/orgChart1"/>
    <dgm:cxn modelId="{2A89876B-F29D-44BF-AD17-2ECD2AD7DCAD}" type="presParOf" srcId="{2FEC2D5E-45F6-42AA-A3A4-28E45BF42A1F}" destId="{BD334774-FE6E-4CBC-A21C-9A43179D735A}" srcOrd="2" destOrd="0" presId="urn:microsoft.com/office/officeart/2005/8/layout/orgChart1"/>
    <dgm:cxn modelId="{19845596-9257-4718-9047-2CAF72BD2D0C}" type="presParOf" srcId="{DC626083-AF47-4D42-ADC3-0BE04CB284B9}" destId="{E0CF81FD-1C3B-45FE-923D-84A8F6CE09B5}" srcOrd="2" destOrd="0" presId="urn:microsoft.com/office/officeart/2005/8/layout/orgChart1"/>
    <dgm:cxn modelId="{A38E61F2-8333-4D7D-B6CB-3F2CF8F2898E}" type="presParOf" srcId="{DC626083-AF47-4D42-ADC3-0BE04CB284B9}" destId="{53FFAFD1-EF6A-4B2E-B476-74FA25179C13}" srcOrd="3" destOrd="0" presId="urn:microsoft.com/office/officeart/2005/8/layout/orgChart1"/>
    <dgm:cxn modelId="{66391348-14E4-4766-8359-078036B1ED69}" type="presParOf" srcId="{53FFAFD1-EF6A-4B2E-B476-74FA25179C13}" destId="{5C93D312-B62C-4147-AAED-10C62DE6150E}" srcOrd="0" destOrd="0" presId="urn:microsoft.com/office/officeart/2005/8/layout/orgChart1"/>
    <dgm:cxn modelId="{DBBD757F-DFBF-4934-9A54-6DFDF0A39120}" type="presParOf" srcId="{5C93D312-B62C-4147-AAED-10C62DE6150E}" destId="{C341CB52-27C7-4B0D-A7E3-FF76882DA73E}" srcOrd="0" destOrd="0" presId="urn:microsoft.com/office/officeart/2005/8/layout/orgChart1"/>
    <dgm:cxn modelId="{2302D6BE-71B5-447A-93D4-BDEC4F883907}" type="presParOf" srcId="{5C93D312-B62C-4147-AAED-10C62DE6150E}" destId="{AF0C73E9-BB95-4C74-9727-0B5C10B33F1B}" srcOrd="1" destOrd="0" presId="urn:microsoft.com/office/officeart/2005/8/layout/orgChart1"/>
    <dgm:cxn modelId="{EEF88E93-6E6A-49FB-BCEB-F9DAD57CC834}" type="presParOf" srcId="{53FFAFD1-EF6A-4B2E-B476-74FA25179C13}" destId="{88E221BD-E2DC-489F-BB3A-557BC6843A3A}" srcOrd="1" destOrd="0" presId="urn:microsoft.com/office/officeart/2005/8/layout/orgChart1"/>
    <dgm:cxn modelId="{DBEBE00A-F7F8-4617-A8BD-2F8476CAB596}" type="presParOf" srcId="{88E221BD-E2DC-489F-BB3A-557BC6843A3A}" destId="{4245EBE9-1D0E-4B25-8497-8C21A36FE86D}" srcOrd="0" destOrd="0" presId="urn:microsoft.com/office/officeart/2005/8/layout/orgChart1"/>
    <dgm:cxn modelId="{01161E61-ACD1-4A46-A87C-3EF86B26E762}" type="presParOf" srcId="{88E221BD-E2DC-489F-BB3A-557BC6843A3A}" destId="{2EF56E7A-7825-4C77-9BA3-3C5C7198841C}" srcOrd="1" destOrd="0" presId="urn:microsoft.com/office/officeart/2005/8/layout/orgChart1"/>
    <dgm:cxn modelId="{DAAB12F9-E0FF-4D67-A3C1-4BF6DE2A294E}" type="presParOf" srcId="{2EF56E7A-7825-4C77-9BA3-3C5C7198841C}" destId="{B052D4B8-9D26-47FA-BC3A-9A0EFF983DD2}" srcOrd="0" destOrd="0" presId="urn:microsoft.com/office/officeart/2005/8/layout/orgChart1"/>
    <dgm:cxn modelId="{B9821E5D-F1C4-43BA-A816-9B763634167F}" type="presParOf" srcId="{B052D4B8-9D26-47FA-BC3A-9A0EFF983DD2}" destId="{23E4C65E-4587-4F08-A7B4-B1A3A21784D6}" srcOrd="0" destOrd="0" presId="urn:microsoft.com/office/officeart/2005/8/layout/orgChart1"/>
    <dgm:cxn modelId="{F09942B9-F55C-440E-A6EE-A2A10153729F}" type="presParOf" srcId="{B052D4B8-9D26-47FA-BC3A-9A0EFF983DD2}" destId="{4152556B-68B6-4E0F-881D-7DF027584EBC}" srcOrd="1" destOrd="0" presId="urn:microsoft.com/office/officeart/2005/8/layout/orgChart1"/>
    <dgm:cxn modelId="{6012DB04-1293-4101-BEA2-7746D74BC352}" type="presParOf" srcId="{2EF56E7A-7825-4C77-9BA3-3C5C7198841C}" destId="{60A1E924-DAE0-425F-ACB9-3E66C971839A}" srcOrd="1" destOrd="0" presId="urn:microsoft.com/office/officeart/2005/8/layout/orgChart1"/>
    <dgm:cxn modelId="{8AB16699-FFE8-4CAC-ADB0-2B4FDE19388E}" type="presParOf" srcId="{2EF56E7A-7825-4C77-9BA3-3C5C7198841C}" destId="{A16A5DA0-B2D9-486F-BB21-815C80995CAA}" srcOrd="2" destOrd="0" presId="urn:microsoft.com/office/officeart/2005/8/layout/orgChart1"/>
    <dgm:cxn modelId="{E2DCEE05-4A9F-43FB-A54E-D8B5009E033F}" type="presParOf" srcId="{88E221BD-E2DC-489F-BB3A-557BC6843A3A}" destId="{7131B906-89D5-4EF1-A0AC-278EACEB48BC}" srcOrd="2" destOrd="0" presId="urn:microsoft.com/office/officeart/2005/8/layout/orgChart1"/>
    <dgm:cxn modelId="{CB293D7D-D831-48ED-939C-C9CAB042AC03}" type="presParOf" srcId="{88E221BD-E2DC-489F-BB3A-557BC6843A3A}" destId="{9478CC7C-586D-46FD-A6AF-76017018F0EA}" srcOrd="3" destOrd="0" presId="urn:microsoft.com/office/officeart/2005/8/layout/orgChart1"/>
    <dgm:cxn modelId="{5B2D1646-A5D5-4A2A-B4CB-61A22C0551C7}" type="presParOf" srcId="{9478CC7C-586D-46FD-A6AF-76017018F0EA}" destId="{D5DF36CC-CFA8-4ED7-8A9B-AF8D0EBE092A}" srcOrd="0" destOrd="0" presId="urn:microsoft.com/office/officeart/2005/8/layout/orgChart1"/>
    <dgm:cxn modelId="{E41F812E-EDC2-4459-9BB5-6244C094883B}" type="presParOf" srcId="{D5DF36CC-CFA8-4ED7-8A9B-AF8D0EBE092A}" destId="{E03A509A-DF8F-4C3B-B774-EDC12FCBDFB2}" srcOrd="0" destOrd="0" presId="urn:microsoft.com/office/officeart/2005/8/layout/orgChart1"/>
    <dgm:cxn modelId="{C3DE7A27-DD06-4936-99CB-29E6FF61130D}" type="presParOf" srcId="{D5DF36CC-CFA8-4ED7-8A9B-AF8D0EBE092A}" destId="{731C3B0A-E442-40E0-9E26-7B7188255363}" srcOrd="1" destOrd="0" presId="urn:microsoft.com/office/officeart/2005/8/layout/orgChart1"/>
    <dgm:cxn modelId="{1632C037-AB26-4AD9-B64C-672A2704EC41}" type="presParOf" srcId="{9478CC7C-586D-46FD-A6AF-76017018F0EA}" destId="{C8ACED5A-3004-4B27-BDB6-FE8339F0F144}" srcOrd="1" destOrd="0" presId="urn:microsoft.com/office/officeart/2005/8/layout/orgChart1"/>
    <dgm:cxn modelId="{D5651277-DED8-413A-82D1-1BA5A25477EE}" type="presParOf" srcId="{9478CC7C-586D-46FD-A6AF-76017018F0EA}" destId="{AE544BC9-FE1F-4F20-BA41-58912A7EEB52}" srcOrd="2" destOrd="0" presId="urn:microsoft.com/office/officeart/2005/8/layout/orgChart1"/>
    <dgm:cxn modelId="{0623BA39-9843-4788-B027-91A9797765C5}" type="presParOf" srcId="{53FFAFD1-EF6A-4B2E-B476-74FA25179C13}" destId="{7712564F-6876-4EDA-BED3-F54439896CF4}" srcOrd="2" destOrd="0" presId="urn:microsoft.com/office/officeart/2005/8/layout/orgChart1"/>
    <dgm:cxn modelId="{F4E2ADB3-1AC1-4BE6-98EF-F5AD2F1417B5}" type="presParOf" srcId="{D2135D9A-CFEA-479D-A97C-DF69F251A8ED}" destId="{4B600F52-FDD2-4DDD-B2C6-31CD0B476210}" srcOrd="2" destOrd="0" presId="urn:microsoft.com/office/officeart/2005/8/layout/orgChart1"/>
    <dgm:cxn modelId="{9D139B55-739E-4C34-852E-2BF8BF3B0C3C}" type="presParOf" srcId="{98522FB6-07A2-4BE8-A0EA-4F271C9BE683}" destId="{C1B085F9-9F43-4E95-AFC6-E7B010E893A9}" srcOrd="2" destOrd="0" presId="urn:microsoft.com/office/officeart/2005/8/layout/orgChart1"/>
    <dgm:cxn modelId="{4BC3C073-E44F-419F-8527-D289F62C87DD}" type="presParOf" srcId="{98522FB6-07A2-4BE8-A0EA-4F271C9BE683}" destId="{28629C9F-BC11-4CBD-AF5C-23162DB28864}" srcOrd="3" destOrd="0" presId="urn:microsoft.com/office/officeart/2005/8/layout/orgChart1"/>
    <dgm:cxn modelId="{7D500F11-F95F-45E2-87DA-375607A91FE9}" type="presParOf" srcId="{28629C9F-BC11-4CBD-AF5C-23162DB28864}" destId="{C9B7055F-3B0C-4B3E-A4C4-6BC319C662E9}" srcOrd="0" destOrd="0" presId="urn:microsoft.com/office/officeart/2005/8/layout/orgChart1"/>
    <dgm:cxn modelId="{98376685-37BD-4050-8840-61D48E7A732E}" type="presParOf" srcId="{C9B7055F-3B0C-4B3E-A4C4-6BC319C662E9}" destId="{93793093-5C7D-442C-96E9-BC9FC64912C0}" srcOrd="0" destOrd="0" presId="urn:microsoft.com/office/officeart/2005/8/layout/orgChart1"/>
    <dgm:cxn modelId="{EF69ED4A-4BC5-4CDB-BCDC-3DED1D3B441A}" type="presParOf" srcId="{C9B7055F-3B0C-4B3E-A4C4-6BC319C662E9}" destId="{030E5E31-C396-406D-967E-41C71F2DB8F9}" srcOrd="1" destOrd="0" presId="urn:microsoft.com/office/officeart/2005/8/layout/orgChart1"/>
    <dgm:cxn modelId="{77DAA8F2-B028-4773-8DDD-261EE010E545}" type="presParOf" srcId="{28629C9F-BC11-4CBD-AF5C-23162DB28864}" destId="{DD82CAD4-D8DD-47BA-9A49-3369EE41E996}" srcOrd="1" destOrd="0" presId="urn:microsoft.com/office/officeart/2005/8/layout/orgChart1"/>
    <dgm:cxn modelId="{D48935C6-435A-40B4-A1E3-0500FE76A3F3}" type="presParOf" srcId="{28629C9F-BC11-4CBD-AF5C-23162DB28864}" destId="{C1BF52BB-B882-403E-8CF9-271033E32FD6}" srcOrd="2" destOrd="0" presId="urn:microsoft.com/office/officeart/2005/8/layout/orgChart1"/>
    <dgm:cxn modelId="{97FC1731-20B1-410E-8141-594866E7C983}" type="presParOf" srcId="{2E141651-AFF5-4A57-9A96-C0CB69C201A9}" destId="{9F7ED5BA-B26D-444D-86F1-F938DF0626AD}" srcOrd="2" destOrd="0" presId="urn:microsoft.com/office/officeart/2005/8/layout/orgChart1"/>
    <dgm:cxn modelId="{7FF8F57F-7C8C-4321-810F-CA113EF6D762}" type="presParOf" srcId="{EE4963DB-CF2A-4E8F-A61C-A031252AE269}" destId="{5F008F52-F685-4970-A337-583265A917D2}" srcOrd="2" destOrd="0" presId="urn:microsoft.com/office/officeart/2005/8/layout/orgChart1"/>
    <dgm:cxn modelId="{4FAEF781-C0C4-4E74-8713-FD22EF0D282A}" type="presParOf" srcId="{EE4963DB-CF2A-4E8F-A61C-A031252AE269}" destId="{509F2BBD-6171-408F-81F2-E13B1DE13F40}" srcOrd="3" destOrd="0" presId="urn:microsoft.com/office/officeart/2005/8/layout/orgChart1"/>
    <dgm:cxn modelId="{B2DF9E02-0CBE-4CFB-B4A8-AFD726BD3AE9}" type="presParOf" srcId="{509F2BBD-6171-408F-81F2-E13B1DE13F40}" destId="{24B30648-34A5-46FE-86FD-834DE8589A7F}" srcOrd="0" destOrd="0" presId="urn:microsoft.com/office/officeart/2005/8/layout/orgChart1"/>
    <dgm:cxn modelId="{16DF6890-341E-4738-BD01-F5F6CFAB79DC}" type="presParOf" srcId="{24B30648-34A5-46FE-86FD-834DE8589A7F}" destId="{31C72140-44E9-4E51-823F-052DB8F75EC8}" srcOrd="0" destOrd="0" presId="urn:microsoft.com/office/officeart/2005/8/layout/orgChart1"/>
    <dgm:cxn modelId="{3F10EF54-240B-4720-88F2-7E1533BA4F61}" type="presParOf" srcId="{24B30648-34A5-46FE-86FD-834DE8589A7F}" destId="{B1A9473B-069E-4CF1-9168-0968640D04CD}" srcOrd="1" destOrd="0" presId="urn:microsoft.com/office/officeart/2005/8/layout/orgChart1"/>
    <dgm:cxn modelId="{3ACE421C-8D9C-44CF-B07E-D6FAF19856C5}" type="presParOf" srcId="{509F2BBD-6171-408F-81F2-E13B1DE13F40}" destId="{C7D5D7D3-AE9A-47B0-9019-954F441F2A35}" srcOrd="1" destOrd="0" presId="urn:microsoft.com/office/officeart/2005/8/layout/orgChart1"/>
    <dgm:cxn modelId="{A8720E36-FCE8-4FFE-B9C6-92396F02988E}" type="presParOf" srcId="{509F2BBD-6171-408F-81F2-E13B1DE13F40}" destId="{31484284-C883-4095-A9C1-50D91CF1387C}" srcOrd="2" destOrd="0" presId="urn:microsoft.com/office/officeart/2005/8/layout/orgChart1"/>
    <dgm:cxn modelId="{CEAD100A-A8A6-423A-B437-AE3BEAA97A74}" type="presParOf" srcId="{2A7E0095-E598-4F6B-A192-5754592CC8F4}" destId="{A328CDC0-5F9E-4E85-8E22-54CD106B2078}" srcOrd="2" destOrd="0" presId="urn:microsoft.com/office/officeart/2005/8/layout/orgChart1"/>
    <dgm:cxn modelId="{2015FEB0-BE6C-4104-9870-50B7624DC047}" type="presParOf" srcId="{8D5E6D8E-A731-4A41-81F1-A7BBCCEE209D}" destId="{AA1B0B2A-9133-4290-88D7-EDAF0EDB24A1}" srcOrd="2" destOrd="0" presId="urn:microsoft.com/office/officeart/2005/8/layout/orgChart1"/>
    <dgm:cxn modelId="{4D676AB0-D05A-43CD-9F30-1A4AE5E9498E}" type="presParOf" srcId="{8D5E6D8E-A731-4A41-81F1-A7BBCCEE209D}" destId="{8C650881-987C-47E4-ADEF-5B305B1AA920}" srcOrd="3" destOrd="0" presId="urn:microsoft.com/office/officeart/2005/8/layout/orgChart1"/>
    <dgm:cxn modelId="{B628F303-148F-4458-A12F-9300362185C6}" type="presParOf" srcId="{8C650881-987C-47E4-ADEF-5B305B1AA920}" destId="{6994B9F6-BEA6-4C46-8CFC-AB32683BEADF}" srcOrd="0" destOrd="0" presId="urn:microsoft.com/office/officeart/2005/8/layout/orgChart1"/>
    <dgm:cxn modelId="{C8202A6C-7A7B-47D5-9074-7F62955A9B01}" type="presParOf" srcId="{6994B9F6-BEA6-4C46-8CFC-AB32683BEADF}" destId="{037D2BD0-43F9-4B88-A918-AB15998F963A}" srcOrd="0" destOrd="0" presId="urn:microsoft.com/office/officeart/2005/8/layout/orgChart1"/>
    <dgm:cxn modelId="{4BDFBB18-F2D5-4D58-AD03-C8F0812F3ED9}" type="presParOf" srcId="{6994B9F6-BEA6-4C46-8CFC-AB32683BEADF}" destId="{6BEBD29F-BDBD-4FD0-8A5B-7C75A25E8F3F}" srcOrd="1" destOrd="0" presId="urn:microsoft.com/office/officeart/2005/8/layout/orgChart1"/>
    <dgm:cxn modelId="{9A1611C0-3C61-4195-A83A-3E6C716C5C00}" type="presParOf" srcId="{8C650881-987C-47E4-ADEF-5B305B1AA920}" destId="{D081EF52-D92C-44A6-B0C6-E6AB7CE0A07E}" srcOrd="1" destOrd="0" presId="urn:microsoft.com/office/officeart/2005/8/layout/orgChart1"/>
    <dgm:cxn modelId="{8E155792-D2E7-4599-8CCF-7EE73452F75C}" type="presParOf" srcId="{8C650881-987C-47E4-ADEF-5B305B1AA920}" destId="{17C6ACAE-9410-4E3E-A9DD-AA3EADDB4EC4}" srcOrd="2" destOrd="0" presId="urn:microsoft.com/office/officeart/2005/8/layout/orgChart1"/>
    <dgm:cxn modelId="{558580A4-D1AD-4074-A6B1-8FE2B6824B25}" type="presParOf" srcId="{8A248B33-EC04-4F90-A371-6F294F9F657F}" destId="{AA65FF74-686F-45C4-BB32-BB0DBC6B56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B0B2A-9133-4290-88D7-EDAF0EDB24A1}">
      <dsp:nvSpPr>
        <dsp:cNvPr id="0" name=""/>
        <dsp:cNvSpPr/>
      </dsp:nvSpPr>
      <dsp:spPr>
        <a:xfrm>
          <a:off x="2844858" y="416174"/>
          <a:ext cx="503200" cy="174664"/>
        </a:xfrm>
        <a:custGeom>
          <a:avLst/>
          <a:gdLst/>
          <a:ahLst/>
          <a:cxnLst/>
          <a:rect l="0" t="0" r="0" b="0"/>
          <a:pathLst>
            <a:path>
              <a:moveTo>
                <a:pt x="0" y="0"/>
              </a:moveTo>
              <a:lnTo>
                <a:pt x="0" y="87332"/>
              </a:lnTo>
              <a:lnTo>
                <a:pt x="503200" y="87332"/>
              </a:lnTo>
              <a:lnTo>
                <a:pt x="503200" y="1746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08F52-F685-4970-A337-583265A917D2}">
      <dsp:nvSpPr>
        <dsp:cNvPr id="0" name=""/>
        <dsp:cNvSpPr/>
      </dsp:nvSpPr>
      <dsp:spPr>
        <a:xfrm>
          <a:off x="2341657" y="1006707"/>
          <a:ext cx="503200" cy="174664"/>
        </a:xfrm>
        <a:custGeom>
          <a:avLst/>
          <a:gdLst/>
          <a:ahLst/>
          <a:cxnLst/>
          <a:rect l="0" t="0" r="0" b="0"/>
          <a:pathLst>
            <a:path>
              <a:moveTo>
                <a:pt x="0" y="0"/>
              </a:moveTo>
              <a:lnTo>
                <a:pt x="0" y="87332"/>
              </a:lnTo>
              <a:lnTo>
                <a:pt x="503200" y="87332"/>
              </a:lnTo>
              <a:lnTo>
                <a:pt x="503200" y="1746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B085F9-9F43-4E95-AFC6-E7B010E893A9}">
      <dsp:nvSpPr>
        <dsp:cNvPr id="0" name=""/>
        <dsp:cNvSpPr/>
      </dsp:nvSpPr>
      <dsp:spPr>
        <a:xfrm>
          <a:off x="1838457" y="1597240"/>
          <a:ext cx="503200" cy="174664"/>
        </a:xfrm>
        <a:custGeom>
          <a:avLst/>
          <a:gdLst/>
          <a:ahLst/>
          <a:cxnLst/>
          <a:rect l="0" t="0" r="0" b="0"/>
          <a:pathLst>
            <a:path>
              <a:moveTo>
                <a:pt x="0" y="0"/>
              </a:moveTo>
              <a:lnTo>
                <a:pt x="0" y="87332"/>
              </a:lnTo>
              <a:lnTo>
                <a:pt x="503200" y="87332"/>
              </a:lnTo>
              <a:lnTo>
                <a:pt x="503200" y="1746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31B906-89D5-4EF1-A0AC-278EACEB48BC}">
      <dsp:nvSpPr>
        <dsp:cNvPr id="0" name=""/>
        <dsp:cNvSpPr/>
      </dsp:nvSpPr>
      <dsp:spPr>
        <a:xfrm>
          <a:off x="1505762" y="2778306"/>
          <a:ext cx="124760" cy="973131"/>
        </a:xfrm>
        <a:custGeom>
          <a:avLst/>
          <a:gdLst/>
          <a:ahLst/>
          <a:cxnLst/>
          <a:rect l="0" t="0" r="0" b="0"/>
          <a:pathLst>
            <a:path>
              <a:moveTo>
                <a:pt x="0" y="0"/>
              </a:moveTo>
              <a:lnTo>
                <a:pt x="0" y="973131"/>
              </a:lnTo>
              <a:lnTo>
                <a:pt x="124760" y="9731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45EBE9-1D0E-4B25-8497-8C21A36FE86D}">
      <dsp:nvSpPr>
        <dsp:cNvPr id="0" name=""/>
        <dsp:cNvSpPr/>
      </dsp:nvSpPr>
      <dsp:spPr>
        <a:xfrm>
          <a:off x="1505762" y="2778306"/>
          <a:ext cx="124760" cy="382598"/>
        </a:xfrm>
        <a:custGeom>
          <a:avLst/>
          <a:gdLst/>
          <a:ahLst/>
          <a:cxnLst/>
          <a:rect l="0" t="0" r="0" b="0"/>
          <a:pathLst>
            <a:path>
              <a:moveTo>
                <a:pt x="0" y="0"/>
              </a:moveTo>
              <a:lnTo>
                <a:pt x="0" y="382598"/>
              </a:lnTo>
              <a:lnTo>
                <a:pt x="124760" y="3825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CF81FD-1C3B-45FE-923D-84A8F6CE09B5}">
      <dsp:nvSpPr>
        <dsp:cNvPr id="0" name=""/>
        <dsp:cNvSpPr/>
      </dsp:nvSpPr>
      <dsp:spPr>
        <a:xfrm>
          <a:off x="1335256" y="2187773"/>
          <a:ext cx="503200" cy="174664"/>
        </a:xfrm>
        <a:custGeom>
          <a:avLst/>
          <a:gdLst/>
          <a:ahLst/>
          <a:cxnLst/>
          <a:rect l="0" t="0" r="0" b="0"/>
          <a:pathLst>
            <a:path>
              <a:moveTo>
                <a:pt x="0" y="0"/>
              </a:moveTo>
              <a:lnTo>
                <a:pt x="0" y="87332"/>
              </a:lnTo>
              <a:lnTo>
                <a:pt x="503200" y="87332"/>
              </a:lnTo>
              <a:lnTo>
                <a:pt x="503200" y="1746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93F566-550A-4488-92C6-078F02F04664}">
      <dsp:nvSpPr>
        <dsp:cNvPr id="0" name=""/>
        <dsp:cNvSpPr/>
      </dsp:nvSpPr>
      <dsp:spPr>
        <a:xfrm>
          <a:off x="499360" y="2778306"/>
          <a:ext cx="124760" cy="973131"/>
        </a:xfrm>
        <a:custGeom>
          <a:avLst/>
          <a:gdLst/>
          <a:ahLst/>
          <a:cxnLst/>
          <a:rect l="0" t="0" r="0" b="0"/>
          <a:pathLst>
            <a:path>
              <a:moveTo>
                <a:pt x="0" y="0"/>
              </a:moveTo>
              <a:lnTo>
                <a:pt x="0" y="973131"/>
              </a:lnTo>
              <a:lnTo>
                <a:pt x="124760" y="97313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4B347D-3D6D-4D08-82CD-48BD8962CC1C}">
      <dsp:nvSpPr>
        <dsp:cNvPr id="0" name=""/>
        <dsp:cNvSpPr/>
      </dsp:nvSpPr>
      <dsp:spPr>
        <a:xfrm>
          <a:off x="499360" y="2778306"/>
          <a:ext cx="124760" cy="382598"/>
        </a:xfrm>
        <a:custGeom>
          <a:avLst/>
          <a:gdLst/>
          <a:ahLst/>
          <a:cxnLst/>
          <a:rect l="0" t="0" r="0" b="0"/>
          <a:pathLst>
            <a:path>
              <a:moveTo>
                <a:pt x="0" y="0"/>
              </a:moveTo>
              <a:lnTo>
                <a:pt x="0" y="382598"/>
              </a:lnTo>
              <a:lnTo>
                <a:pt x="124760" y="3825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99F64C-69E1-4031-B58E-984AE9FB8EC6}">
      <dsp:nvSpPr>
        <dsp:cNvPr id="0" name=""/>
        <dsp:cNvSpPr/>
      </dsp:nvSpPr>
      <dsp:spPr>
        <a:xfrm>
          <a:off x="832055" y="2187773"/>
          <a:ext cx="503200" cy="174664"/>
        </a:xfrm>
        <a:custGeom>
          <a:avLst/>
          <a:gdLst/>
          <a:ahLst/>
          <a:cxnLst/>
          <a:rect l="0" t="0" r="0" b="0"/>
          <a:pathLst>
            <a:path>
              <a:moveTo>
                <a:pt x="503200" y="0"/>
              </a:moveTo>
              <a:lnTo>
                <a:pt x="503200" y="87332"/>
              </a:lnTo>
              <a:lnTo>
                <a:pt x="0" y="87332"/>
              </a:lnTo>
              <a:lnTo>
                <a:pt x="0" y="1746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220608-A629-4782-8794-84F2984B34E7}">
      <dsp:nvSpPr>
        <dsp:cNvPr id="0" name=""/>
        <dsp:cNvSpPr/>
      </dsp:nvSpPr>
      <dsp:spPr>
        <a:xfrm>
          <a:off x="1335256" y="1597240"/>
          <a:ext cx="503200" cy="174664"/>
        </a:xfrm>
        <a:custGeom>
          <a:avLst/>
          <a:gdLst/>
          <a:ahLst/>
          <a:cxnLst/>
          <a:rect l="0" t="0" r="0" b="0"/>
          <a:pathLst>
            <a:path>
              <a:moveTo>
                <a:pt x="503200" y="0"/>
              </a:moveTo>
              <a:lnTo>
                <a:pt x="503200" y="87332"/>
              </a:lnTo>
              <a:lnTo>
                <a:pt x="0" y="87332"/>
              </a:lnTo>
              <a:lnTo>
                <a:pt x="0" y="1746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ACB285-9859-429D-B463-DC8476185D03}">
      <dsp:nvSpPr>
        <dsp:cNvPr id="0" name=""/>
        <dsp:cNvSpPr/>
      </dsp:nvSpPr>
      <dsp:spPr>
        <a:xfrm>
          <a:off x="1838457" y="1006707"/>
          <a:ext cx="503200" cy="174664"/>
        </a:xfrm>
        <a:custGeom>
          <a:avLst/>
          <a:gdLst/>
          <a:ahLst/>
          <a:cxnLst/>
          <a:rect l="0" t="0" r="0" b="0"/>
          <a:pathLst>
            <a:path>
              <a:moveTo>
                <a:pt x="503200" y="0"/>
              </a:moveTo>
              <a:lnTo>
                <a:pt x="503200" y="87332"/>
              </a:lnTo>
              <a:lnTo>
                <a:pt x="0" y="87332"/>
              </a:lnTo>
              <a:lnTo>
                <a:pt x="0" y="1746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3008FC-DA97-4E31-9CE9-F1332700251A}">
      <dsp:nvSpPr>
        <dsp:cNvPr id="0" name=""/>
        <dsp:cNvSpPr/>
      </dsp:nvSpPr>
      <dsp:spPr>
        <a:xfrm>
          <a:off x="2341657" y="416174"/>
          <a:ext cx="503200" cy="174664"/>
        </a:xfrm>
        <a:custGeom>
          <a:avLst/>
          <a:gdLst/>
          <a:ahLst/>
          <a:cxnLst/>
          <a:rect l="0" t="0" r="0" b="0"/>
          <a:pathLst>
            <a:path>
              <a:moveTo>
                <a:pt x="503200" y="0"/>
              </a:moveTo>
              <a:lnTo>
                <a:pt x="503200" y="87332"/>
              </a:lnTo>
              <a:lnTo>
                <a:pt x="0" y="87332"/>
              </a:lnTo>
              <a:lnTo>
                <a:pt x="0" y="1746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F5F12B-7FAD-49D6-857D-97725601078C}">
      <dsp:nvSpPr>
        <dsp:cNvPr id="0" name=""/>
        <dsp:cNvSpPr/>
      </dsp:nvSpPr>
      <dsp:spPr>
        <a:xfrm>
          <a:off x="2428990" y="306"/>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400" b="1" i="1" kern="1200">
              <a:solidFill>
                <a:srgbClr val="000000"/>
              </a:solidFill>
              <a:latin typeface="Arial" panose="020B0604020202020204" pitchFamily="34" charset="0"/>
              <a:ea typeface="+mn-ea"/>
              <a:cs typeface="Arial" panose="020B0604020202020204" pitchFamily="34" charset="0"/>
            </a:rPr>
            <a:t>AMI</a:t>
          </a:r>
        </a:p>
      </dsp:txBody>
      <dsp:txXfrm>
        <a:off x="2428990" y="306"/>
        <a:ext cx="831736" cy="415868"/>
      </dsp:txXfrm>
    </dsp:sp>
    <dsp:sp modelId="{3349EFF8-FD08-44BA-8EDB-46659EDC7776}">
      <dsp:nvSpPr>
        <dsp:cNvPr id="0" name=""/>
        <dsp:cNvSpPr/>
      </dsp:nvSpPr>
      <dsp:spPr>
        <a:xfrm>
          <a:off x="1925789" y="590839"/>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000" b="0" i="1" kern="1200" dirty="0">
              <a:solidFill>
                <a:schemeClr val="tx1"/>
              </a:solidFill>
              <a:latin typeface="Arial" panose="020B0604020202020204" pitchFamily="34" charset="0"/>
              <a:ea typeface="+mn-ea"/>
              <a:cs typeface="Arial" panose="020B0604020202020204" pitchFamily="34" charset="0"/>
            </a:rPr>
            <a:t>Product Line</a:t>
          </a:r>
        </a:p>
      </dsp:txBody>
      <dsp:txXfrm>
        <a:off x="1925789" y="590839"/>
        <a:ext cx="831736" cy="415868"/>
      </dsp:txXfrm>
    </dsp:sp>
    <dsp:sp modelId="{86B5F5E2-2CFE-49A4-B564-20EA186D4E41}">
      <dsp:nvSpPr>
        <dsp:cNvPr id="0" name=""/>
        <dsp:cNvSpPr/>
      </dsp:nvSpPr>
      <dsp:spPr>
        <a:xfrm>
          <a:off x="1422588" y="1181372"/>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000" b="0" i="1" kern="1200" dirty="0">
              <a:solidFill>
                <a:schemeClr val="tx1"/>
              </a:solidFill>
              <a:latin typeface="Arial" panose="020B0604020202020204" pitchFamily="34" charset="0"/>
              <a:ea typeface="+mn-ea"/>
              <a:cs typeface="Arial" panose="020B0604020202020204" pitchFamily="34" charset="0"/>
            </a:rPr>
            <a:t>Product Family</a:t>
          </a:r>
        </a:p>
      </dsp:txBody>
      <dsp:txXfrm>
        <a:off x="1422588" y="1181372"/>
        <a:ext cx="831736" cy="415868"/>
      </dsp:txXfrm>
    </dsp:sp>
    <dsp:sp modelId="{7BD2C815-9F23-4E53-80B6-32BF87FA2CA7}">
      <dsp:nvSpPr>
        <dsp:cNvPr id="0" name=""/>
        <dsp:cNvSpPr/>
      </dsp:nvSpPr>
      <dsp:spPr>
        <a:xfrm>
          <a:off x="919388" y="1771905"/>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44500">
            <a:lnSpc>
              <a:spcPct val="90000"/>
            </a:lnSpc>
            <a:spcBef>
              <a:spcPct val="0"/>
            </a:spcBef>
            <a:spcAft>
              <a:spcPct val="35000"/>
            </a:spcAft>
            <a:buNone/>
          </a:pPr>
          <a:r>
            <a:rPr lang="en-US" sz="1000" i="1" kern="1200" dirty="0">
              <a:solidFill>
                <a:schemeClr val="tx1"/>
              </a:solidFill>
              <a:latin typeface="Arial" panose="020B0604020202020204" pitchFamily="34" charset="0"/>
              <a:cs typeface="Arial" panose="020B0604020202020204" pitchFamily="34" charset="0"/>
            </a:rPr>
            <a:t>Product</a:t>
          </a:r>
        </a:p>
      </dsp:txBody>
      <dsp:txXfrm>
        <a:off x="919388" y="1771905"/>
        <a:ext cx="831736" cy="415868"/>
      </dsp:txXfrm>
    </dsp:sp>
    <dsp:sp modelId="{D6347945-8CF1-4481-8C14-87C7F1B7DE97}">
      <dsp:nvSpPr>
        <dsp:cNvPr id="0" name=""/>
        <dsp:cNvSpPr/>
      </dsp:nvSpPr>
      <dsp:spPr>
        <a:xfrm>
          <a:off x="416187" y="2362438"/>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000" b="0" i="1" kern="1200" dirty="0">
              <a:solidFill>
                <a:schemeClr val="tx1"/>
              </a:solidFill>
              <a:latin typeface="Arial" panose="020B0604020202020204" pitchFamily="34" charset="0"/>
              <a:ea typeface="+mn-ea"/>
              <a:cs typeface="Arial" panose="020B0604020202020204" pitchFamily="34" charset="0"/>
            </a:rPr>
            <a:t>Feature*</a:t>
          </a:r>
        </a:p>
      </dsp:txBody>
      <dsp:txXfrm>
        <a:off x="416187" y="2362438"/>
        <a:ext cx="831736" cy="415868"/>
      </dsp:txXfrm>
    </dsp:sp>
    <dsp:sp modelId="{71592968-0478-4E87-8453-105A25BD069E}">
      <dsp:nvSpPr>
        <dsp:cNvPr id="0" name=""/>
        <dsp:cNvSpPr/>
      </dsp:nvSpPr>
      <dsp:spPr>
        <a:xfrm>
          <a:off x="624121" y="2952971"/>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000" b="0" i="1" kern="1200">
              <a:solidFill>
                <a:schemeClr val="tx1"/>
              </a:solidFill>
              <a:latin typeface="Arial" panose="020B0604020202020204" pitchFamily="34" charset="0"/>
              <a:ea typeface="+mn-ea"/>
              <a:cs typeface="Arial" panose="020B0604020202020204" pitchFamily="34" charset="0"/>
            </a:rPr>
            <a:t>User Story</a:t>
          </a:r>
        </a:p>
      </dsp:txBody>
      <dsp:txXfrm>
        <a:off x="624121" y="2952971"/>
        <a:ext cx="831736" cy="415868"/>
      </dsp:txXfrm>
    </dsp:sp>
    <dsp:sp modelId="{05BEE6FA-3BE1-4D33-BE67-DD09FD857E29}">
      <dsp:nvSpPr>
        <dsp:cNvPr id="0" name=""/>
        <dsp:cNvSpPr/>
      </dsp:nvSpPr>
      <dsp:spPr>
        <a:xfrm>
          <a:off x="624121" y="3543504"/>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000" b="0" i="1" kern="1200">
              <a:solidFill>
                <a:schemeClr val="tx1"/>
              </a:solidFill>
              <a:latin typeface="Arial" panose="020B0604020202020204" pitchFamily="34" charset="0"/>
              <a:ea typeface="+mn-ea"/>
              <a:cs typeface="Arial" panose="020B0604020202020204" pitchFamily="34" charset="0"/>
            </a:rPr>
            <a:t>User Story</a:t>
          </a:r>
        </a:p>
      </dsp:txBody>
      <dsp:txXfrm>
        <a:off x="624121" y="3543504"/>
        <a:ext cx="831736" cy="415868"/>
      </dsp:txXfrm>
    </dsp:sp>
    <dsp:sp modelId="{C341CB52-27C7-4B0D-A7E3-FF76882DA73E}">
      <dsp:nvSpPr>
        <dsp:cNvPr id="0" name=""/>
        <dsp:cNvSpPr/>
      </dsp:nvSpPr>
      <dsp:spPr>
        <a:xfrm>
          <a:off x="1422588" y="2362438"/>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000" b="0" i="1" kern="1200" dirty="0">
              <a:solidFill>
                <a:schemeClr val="tx1"/>
              </a:solidFill>
              <a:latin typeface="Arial" panose="020B0604020202020204" pitchFamily="34" charset="0"/>
              <a:ea typeface="+mn-ea"/>
              <a:cs typeface="Arial" panose="020B0604020202020204" pitchFamily="34" charset="0"/>
            </a:rPr>
            <a:t>Enabler*</a:t>
          </a:r>
          <a:endParaRPr lang="en-US" sz="1000" b="0" i="1" kern="1200" dirty="0">
            <a:solidFill>
              <a:srgbClr val="7030A0"/>
            </a:solidFill>
            <a:latin typeface="Arial" panose="020B0604020202020204" pitchFamily="34" charset="0"/>
            <a:ea typeface="+mn-ea"/>
            <a:cs typeface="Arial" panose="020B0604020202020204" pitchFamily="34" charset="0"/>
          </a:endParaRPr>
        </a:p>
      </dsp:txBody>
      <dsp:txXfrm>
        <a:off x="1422588" y="2362438"/>
        <a:ext cx="831736" cy="415868"/>
      </dsp:txXfrm>
    </dsp:sp>
    <dsp:sp modelId="{23E4C65E-4587-4F08-A7B4-B1A3A21784D6}">
      <dsp:nvSpPr>
        <dsp:cNvPr id="0" name=""/>
        <dsp:cNvSpPr/>
      </dsp:nvSpPr>
      <dsp:spPr>
        <a:xfrm>
          <a:off x="1630522" y="2952971"/>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000" b="0" i="1" kern="1200">
              <a:solidFill>
                <a:srgbClr val="000000"/>
              </a:solidFill>
              <a:latin typeface="Arial" panose="020B0604020202020204" pitchFamily="34" charset="0"/>
              <a:ea typeface="+mn-ea"/>
              <a:cs typeface="Arial" panose="020B0604020202020204" pitchFamily="34" charset="0"/>
            </a:rPr>
            <a:t>User Story</a:t>
          </a:r>
        </a:p>
      </dsp:txBody>
      <dsp:txXfrm>
        <a:off x="1630522" y="2952971"/>
        <a:ext cx="831736" cy="415868"/>
      </dsp:txXfrm>
    </dsp:sp>
    <dsp:sp modelId="{E03A509A-DF8F-4C3B-B774-EDC12FCBDFB2}">
      <dsp:nvSpPr>
        <dsp:cNvPr id="0" name=""/>
        <dsp:cNvSpPr/>
      </dsp:nvSpPr>
      <dsp:spPr>
        <a:xfrm>
          <a:off x="1630522" y="3543504"/>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000" b="0" i="1" kern="1200">
              <a:solidFill>
                <a:srgbClr val="000000"/>
              </a:solidFill>
              <a:latin typeface="Arial" panose="020B0604020202020204" pitchFamily="34" charset="0"/>
              <a:ea typeface="+mn-ea"/>
              <a:cs typeface="Arial" panose="020B0604020202020204" pitchFamily="34" charset="0"/>
            </a:rPr>
            <a:t>User Story</a:t>
          </a:r>
        </a:p>
      </dsp:txBody>
      <dsp:txXfrm>
        <a:off x="1630522" y="3543504"/>
        <a:ext cx="831736" cy="415868"/>
      </dsp:txXfrm>
    </dsp:sp>
    <dsp:sp modelId="{93793093-5C7D-442C-96E9-BC9FC64912C0}">
      <dsp:nvSpPr>
        <dsp:cNvPr id="0" name=""/>
        <dsp:cNvSpPr/>
      </dsp:nvSpPr>
      <dsp:spPr>
        <a:xfrm>
          <a:off x="1925789" y="1771905"/>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44500">
            <a:lnSpc>
              <a:spcPct val="90000"/>
            </a:lnSpc>
            <a:spcBef>
              <a:spcPct val="0"/>
            </a:spcBef>
            <a:spcAft>
              <a:spcPct val="35000"/>
            </a:spcAft>
            <a:buNone/>
          </a:pPr>
          <a:r>
            <a:rPr lang="en-US" sz="1000" i="1" kern="1200" dirty="0">
              <a:solidFill>
                <a:srgbClr val="000000"/>
              </a:solidFill>
              <a:latin typeface="Arial" panose="020B0604020202020204" pitchFamily="34" charset="0"/>
              <a:ea typeface="+mn-ea"/>
              <a:cs typeface="Arial" panose="020B0604020202020204" pitchFamily="34" charset="0"/>
            </a:rPr>
            <a:t>Product</a:t>
          </a:r>
        </a:p>
      </dsp:txBody>
      <dsp:txXfrm>
        <a:off x="1925789" y="1771905"/>
        <a:ext cx="831736" cy="415868"/>
      </dsp:txXfrm>
    </dsp:sp>
    <dsp:sp modelId="{31C72140-44E9-4E51-823F-052DB8F75EC8}">
      <dsp:nvSpPr>
        <dsp:cNvPr id="0" name=""/>
        <dsp:cNvSpPr/>
      </dsp:nvSpPr>
      <dsp:spPr>
        <a:xfrm>
          <a:off x="2428990" y="1181372"/>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000" b="0" i="1" kern="1200">
            <a:solidFill>
              <a:prstClr val="white"/>
            </a:solidFill>
            <a:latin typeface="Arial" panose="020B0604020202020204" pitchFamily="34" charset="0"/>
            <a:ea typeface="+mn-ea"/>
            <a:cs typeface="Arial" panose="020B0604020202020204" pitchFamily="34" charset="0"/>
          </a:endParaRPr>
        </a:p>
        <a:p>
          <a:pPr marL="0" lvl="0" indent="0" algn="ctr" defTabSz="800100">
            <a:lnSpc>
              <a:spcPct val="90000"/>
            </a:lnSpc>
            <a:spcBef>
              <a:spcPct val="0"/>
            </a:spcBef>
            <a:spcAft>
              <a:spcPct val="35000"/>
            </a:spcAft>
            <a:buNone/>
          </a:pPr>
          <a:r>
            <a:rPr lang="en-US" sz="1000" b="0" i="1" kern="1200">
              <a:solidFill>
                <a:schemeClr val="tx1"/>
              </a:solidFill>
              <a:latin typeface="Arial" panose="020B0604020202020204" pitchFamily="34" charset="0"/>
              <a:ea typeface="+mn-ea"/>
              <a:cs typeface="Arial" panose="020B0604020202020204" pitchFamily="34" charset="0"/>
            </a:rPr>
            <a:t>Product Family</a:t>
          </a:r>
        </a:p>
        <a:p>
          <a:pPr marL="0" lvl="0" indent="0" algn="ctr" defTabSz="800100">
            <a:lnSpc>
              <a:spcPct val="90000"/>
            </a:lnSpc>
            <a:spcBef>
              <a:spcPct val="0"/>
            </a:spcBef>
            <a:spcAft>
              <a:spcPct val="35000"/>
            </a:spcAft>
            <a:buNone/>
          </a:pPr>
          <a:endParaRPr lang="en-US" sz="1000" b="0" i="1" kern="1200">
            <a:solidFill>
              <a:prstClr val="white"/>
            </a:solidFill>
            <a:latin typeface="Arial" panose="020B0604020202020204" pitchFamily="34" charset="0"/>
            <a:ea typeface="+mn-ea"/>
            <a:cs typeface="Arial" panose="020B0604020202020204" pitchFamily="34" charset="0"/>
          </a:endParaRPr>
        </a:p>
      </dsp:txBody>
      <dsp:txXfrm>
        <a:off x="2428990" y="1181372"/>
        <a:ext cx="831736" cy="415868"/>
      </dsp:txXfrm>
    </dsp:sp>
    <dsp:sp modelId="{037D2BD0-43F9-4B88-A918-AB15998F963A}">
      <dsp:nvSpPr>
        <dsp:cNvPr id="0" name=""/>
        <dsp:cNvSpPr/>
      </dsp:nvSpPr>
      <dsp:spPr>
        <a:xfrm>
          <a:off x="2932190" y="590839"/>
          <a:ext cx="831736" cy="415868"/>
        </a:xfrm>
        <a:prstGeom prst="rect">
          <a:avLst/>
        </a:prstGeom>
        <a:solidFill>
          <a:schemeClr val="bg1"/>
        </a:solidFill>
        <a:ln w="127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000" b="0" i="1" kern="1200">
              <a:solidFill>
                <a:schemeClr val="tx1"/>
              </a:solidFill>
              <a:latin typeface="Arial" panose="020B0604020202020204" pitchFamily="34" charset="0"/>
              <a:ea typeface="+mn-ea"/>
              <a:cs typeface="Arial" panose="020B0604020202020204" pitchFamily="34" charset="0"/>
            </a:rPr>
            <a:t>Product Line</a:t>
          </a:r>
        </a:p>
      </dsp:txBody>
      <dsp:txXfrm>
        <a:off x="2932190" y="590839"/>
        <a:ext cx="831736" cy="4158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890916"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779761" y="1"/>
            <a:ext cx="2890915" cy="4882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17/01/2022</a:t>
            </a:fld>
            <a:endParaRPr lang="en-US"/>
          </a:p>
        </p:txBody>
      </p:sp>
      <p:sp>
        <p:nvSpPr>
          <p:cNvPr id="9220" name="Rectangle 1028"/>
          <p:cNvSpPr>
            <a:spLocks noGrp="1" noChangeArrowheads="1"/>
          </p:cNvSpPr>
          <p:nvPr>
            <p:ph type="ftr" sz="quarter" idx="2"/>
          </p:nvPr>
        </p:nvSpPr>
        <p:spPr bwMode="auto">
          <a:xfrm>
            <a:off x="1" y="9289191"/>
            <a:ext cx="2890916"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779761" y="9289191"/>
            <a:ext cx="2890915" cy="4882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14T22:35:11.7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14T22:35:12.3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14T22:35:13.3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14T22:35:14.1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778312" y="1"/>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C31C4EFE-BC34-5643-BA96-233A28E9007A}" type="datetime1">
              <a:rPr lang="en-GB" smtClean="0"/>
              <a:t>17/01/2022</a:t>
            </a:fld>
            <a:endParaRPr lang="en-GB"/>
          </a:p>
        </p:txBody>
      </p:sp>
      <p:sp>
        <p:nvSpPr>
          <p:cNvPr id="108548" name="Rectangle 4"/>
          <p:cNvSpPr>
            <a:spLocks noGrp="1" noRot="1" noChangeAspect="1" noChangeArrowheads="1" noTextEdit="1"/>
          </p:cNvSpPr>
          <p:nvPr>
            <p:ph type="sldImg" idx="2"/>
          </p:nvPr>
        </p:nvSpPr>
        <p:spPr bwMode="auto">
          <a:xfrm>
            <a:off x="892175" y="733425"/>
            <a:ext cx="4886325"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67358" y="4644596"/>
            <a:ext cx="5335961" cy="4398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778312" y="9287575"/>
            <a:ext cx="2890916" cy="48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2663" y="574675"/>
            <a:ext cx="4967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28055A-5FD0-4BE8-A928-CC8B47C84169}" type="slidenum">
              <a:rPr lang="en-US" smtClean="0"/>
              <a:t>5</a:t>
            </a:fld>
            <a:endParaRPr lang="en-US"/>
          </a:p>
        </p:txBody>
      </p:sp>
    </p:spTree>
    <p:extLst>
      <p:ext uri="{BB962C8B-B14F-4D97-AF65-F5344CB8AC3E}">
        <p14:creationId xmlns:p14="http://schemas.microsoft.com/office/powerpoint/2010/main" val="3345257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2663" y="574675"/>
            <a:ext cx="4967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28055A-5FD0-4BE8-A928-CC8B47C84169}" type="slidenum">
              <a:rPr lang="en-US" smtClean="0"/>
              <a:t>6</a:t>
            </a:fld>
            <a:endParaRPr lang="en-US"/>
          </a:p>
        </p:txBody>
      </p:sp>
    </p:spTree>
    <p:extLst>
      <p:ext uri="{BB962C8B-B14F-4D97-AF65-F5344CB8AC3E}">
        <p14:creationId xmlns:p14="http://schemas.microsoft.com/office/powerpoint/2010/main" val="2950779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2663" y="574675"/>
            <a:ext cx="4967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28055A-5FD0-4BE8-A928-CC8B47C84169}" type="slidenum">
              <a:rPr lang="en-US" smtClean="0"/>
              <a:t>11</a:t>
            </a:fld>
            <a:endParaRPr lang="en-US"/>
          </a:p>
        </p:txBody>
      </p:sp>
    </p:spTree>
    <p:extLst>
      <p:ext uri="{BB962C8B-B14F-4D97-AF65-F5344CB8AC3E}">
        <p14:creationId xmlns:p14="http://schemas.microsoft.com/office/powerpoint/2010/main" val="40072662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0.png"/></Relationships>
</file>

<file path=ppt/slideLayouts/_rels/slideLayout10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5.xml"/><Relationship Id="rId1" Type="http://schemas.openxmlformats.org/officeDocument/2006/relationships/tags" Target="../tags/tag128.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10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5.xml"/><Relationship Id="rId1" Type="http://schemas.openxmlformats.org/officeDocument/2006/relationships/tags" Target="../tags/tag129.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10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14.bin"/></Relationships>
</file>

<file path=ppt/slideLayouts/_rels/slideLayout10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5.xml"/><Relationship Id="rId1" Type="http://schemas.openxmlformats.org/officeDocument/2006/relationships/tags" Target="../tags/tag132.xml"/><Relationship Id="rId5" Type="http://schemas.openxmlformats.org/officeDocument/2006/relationships/image" Target="../media/image28.png"/><Relationship Id="rId4" Type="http://schemas.openxmlformats.org/officeDocument/2006/relationships/image" Target="../media/image18.emf"/></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oleObject" Target="../embeddings/oleObject16.bin"/></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17.bin"/></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18.bin"/></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19.bin"/></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20.bin"/></Relationships>
</file>

<file path=ppt/slideLayouts/_rels/slideLayout10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2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1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5.xml"/><Relationship Id="rId1" Type="http://schemas.openxmlformats.org/officeDocument/2006/relationships/tags" Target="../tags/tag145.xml"/><Relationship Id="rId4" Type="http://schemas.openxmlformats.org/officeDocument/2006/relationships/image" Target="../media/image18.emf"/></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18.emf"/><Relationship Id="rId4" Type="http://schemas.openxmlformats.org/officeDocument/2006/relationships/oleObject" Target="../embeddings/oleObject23.bin"/></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5.xml"/><Relationship Id="rId1" Type="http://schemas.openxmlformats.org/officeDocument/2006/relationships/tags" Target="../tags/tag148.xml"/><Relationship Id="rId5" Type="http://schemas.openxmlformats.org/officeDocument/2006/relationships/image" Target="../media/image26.png"/><Relationship Id="rId4" Type="http://schemas.openxmlformats.org/officeDocument/2006/relationships/image" Target="../media/image29.emf"/></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image" Target="../media/image18.emf"/><Relationship Id="rId4" Type="http://schemas.openxmlformats.org/officeDocument/2006/relationships/oleObject" Target="../embeddings/oleObject25.bin"/></Relationships>
</file>

<file path=ppt/slideLayouts/_rels/slideLayout1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5.xml"/><Relationship Id="rId1" Type="http://schemas.openxmlformats.org/officeDocument/2006/relationships/tags" Target="../tags/tag151.xml"/><Relationship Id="rId4" Type="http://schemas.openxmlformats.org/officeDocument/2006/relationships/image" Target="../media/image18.emf"/></Relationships>
</file>

<file path=ppt/slideLayouts/_rels/slideLayout1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5.xml"/><Relationship Id="rId1" Type="http://schemas.openxmlformats.org/officeDocument/2006/relationships/tags" Target="../tags/tag152.xml"/><Relationship Id="rId4" Type="http://schemas.openxmlformats.org/officeDocument/2006/relationships/image" Target="../media/image18.emf"/></Relationships>
</file>

<file path=ppt/slideLayouts/_rels/slideLayout1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5.xml"/><Relationship Id="rId1" Type="http://schemas.openxmlformats.org/officeDocument/2006/relationships/tags" Target="../tags/tag153.xml"/><Relationship Id="rId4" Type="http://schemas.openxmlformats.org/officeDocument/2006/relationships/image" Target="../media/image18.emf"/></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5.xml"/><Relationship Id="rId1" Type="http://schemas.openxmlformats.org/officeDocument/2006/relationships/tags" Target="../tags/tag154.xml"/><Relationship Id="rId6" Type="http://schemas.openxmlformats.org/officeDocument/2006/relationships/image" Target="../media/image19.png"/><Relationship Id="rId5" Type="http://schemas.openxmlformats.org/officeDocument/2006/relationships/image" Target="../media/image25.png"/><Relationship Id="rId4" Type="http://schemas.openxmlformats.org/officeDocument/2006/relationships/image" Target="../media/image24.emf"/></Relationships>
</file>

<file path=ppt/slideLayouts/_rels/slideLayout1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5.xml"/><Relationship Id="rId1" Type="http://schemas.openxmlformats.org/officeDocument/2006/relationships/tags" Target="../tags/tag155.xml"/><Relationship Id="rId4" Type="http://schemas.openxmlformats.org/officeDocument/2006/relationships/image" Target="../media/image18.emf"/></Relationships>
</file>

<file path=ppt/slideLayouts/_rels/slideLayout11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31.bin"/></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32.bin"/></Relationships>
</file>

<file path=ppt/slideLayouts/_rels/slideLayout12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1.bin"/></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image" Target="../media/image18.emf"/><Relationship Id="rId4" Type="http://schemas.openxmlformats.org/officeDocument/2006/relationships/oleObject" Target="../embeddings/oleObject33.bin"/></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65.xml"/><Relationship Id="rId1" Type="http://schemas.openxmlformats.org/officeDocument/2006/relationships/tags" Target="../tags/tag164.xml"/><Relationship Id="rId5" Type="http://schemas.openxmlformats.org/officeDocument/2006/relationships/image" Target="../media/image18.emf"/><Relationship Id="rId4" Type="http://schemas.openxmlformats.org/officeDocument/2006/relationships/oleObject" Target="../embeddings/oleObject34.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image" Target="../media/image18.emf"/><Relationship Id="rId4" Type="http://schemas.openxmlformats.org/officeDocument/2006/relationships/oleObject" Target="../embeddings/oleObject35.bin"/></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6.bin"/></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7.bin"/></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8.bin"/></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9.bin"/></Relationships>
</file>

<file path=ppt/slideLayouts/_rels/slideLayout12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5.xml"/><Relationship Id="rId1" Type="http://schemas.openxmlformats.org/officeDocument/2006/relationships/tags" Target="../tags/tag176.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5.xml"/><Relationship Id="rId1" Type="http://schemas.openxmlformats.org/officeDocument/2006/relationships/tags" Target="../tags/tag177.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image" Target="../media/image27.png"/><Relationship Id="rId5" Type="http://schemas.openxmlformats.org/officeDocument/2006/relationships/image" Target="../media/image29.emf"/><Relationship Id="rId4" Type="http://schemas.openxmlformats.org/officeDocument/2006/relationships/oleObject" Target="../embeddings/oleObject42.bin"/></Relationships>
</file>

<file path=ppt/slideLayouts/_rels/slideLayout13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180.xml"/><Relationship Id="rId5" Type="http://schemas.openxmlformats.org/officeDocument/2006/relationships/image" Target="../media/image28.png"/><Relationship Id="rId4" Type="http://schemas.openxmlformats.org/officeDocument/2006/relationships/image" Target="../media/image18.emf"/></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image" Target="../media/image30.png"/><Relationship Id="rId5" Type="http://schemas.openxmlformats.org/officeDocument/2006/relationships/image" Target="../media/image18.emf"/><Relationship Id="rId4" Type="http://schemas.openxmlformats.org/officeDocument/2006/relationships/oleObject" Target="../embeddings/oleObject44.bin"/></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45.bin"/></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46.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47.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48.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49.bin"/></Relationships>
</file>

<file path=ppt/slideLayouts/_rels/slideLayout13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5.xml"/><Relationship Id="rId1" Type="http://schemas.openxmlformats.org/officeDocument/2006/relationships/tags" Target="../tags/tag193.xml"/><Relationship Id="rId4" Type="http://schemas.openxmlformats.org/officeDocument/2006/relationships/image" Target="../media/image18.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4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image" Target="../media/image18.emf"/><Relationship Id="rId4" Type="http://schemas.openxmlformats.org/officeDocument/2006/relationships/oleObject" Target="../embeddings/oleObject51.bin"/></Relationships>
</file>

<file path=ppt/slideLayouts/_rels/slideLayout14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196.xml"/><Relationship Id="rId5" Type="http://schemas.openxmlformats.org/officeDocument/2006/relationships/image" Target="../media/image26.png"/><Relationship Id="rId4" Type="http://schemas.openxmlformats.org/officeDocument/2006/relationships/image" Target="../media/image24.emf"/></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98.xml"/><Relationship Id="rId1" Type="http://schemas.openxmlformats.org/officeDocument/2006/relationships/tags" Target="../tags/tag197.xml"/><Relationship Id="rId5" Type="http://schemas.openxmlformats.org/officeDocument/2006/relationships/image" Target="../media/image18.emf"/><Relationship Id="rId4" Type="http://schemas.openxmlformats.org/officeDocument/2006/relationships/oleObject" Target="../embeddings/oleObject53.bin"/></Relationships>
</file>

<file path=ppt/slideLayouts/_rels/slideLayout14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199.xml"/><Relationship Id="rId5" Type="http://schemas.openxmlformats.org/officeDocument/2006/relationships/image" Target="../media/image27.png"/><Relationship Id="rId4" Type="http://schemas.openxmlformats.org/officeDocument/2006/relationships/image" Target="../media/image18.emf"/></Relationships>
</file>

<file path=ppt/slideLayouts/_rels/slideLayout14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200.xml"/><Relationship Id="rId4" Type="http://schemas.openxmlformats.org/officeDocument/2006/relationships/image" Target="../media/image18.emf"/></Relationships>
</file>

<file path=ppt/slideLayouts/_rels/slideLayout14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201.xml"/><Relationship Id="rId4" Type="http://schemas.openxmlformats.org/officeDocument/2006/relationships/image" Target="../media/image18.emf"/></Relationships>
</file>

<file path=ppt/slideLayouts/_rels/slideLayout14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202.xml"/><Relationship Id="rId4" Type="http://schemas.openxmlformats.org/officeDocument/2006/relationships/image" Target="../media/image18.emf"/></Relationships>
</file>

<file path=ppt/slideLayouts/_rels/slideLayout14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203.xml"/><Relationship Id="rId6" Type="http://schemas.openxmlformats.org/officeDocument/2006/relationships/image" Target="../media/image19.png"/><Relationship Id="rId5" Type="http://schemas.openxmlformats.org/officeDocument/2006/relationships/image" Target="../media/image25.png"/><Relationship Id="rId4" Type="http://schemas.openxmlformats.org/officeDocument/2006/relationships/image" Target="../media/image24.emf"/></Relationships>
</file>

<file path=ppt/slideLayouts/_rels/slideLayout14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204.xml"/><Relationship Id="rId4" Type="http://schemas.openxmlformats.org/officeDocument/2006/relationships/image" Target="../media/image18.emf"/></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image" Target="../media/image23.emf"/><Relationship Id="rId4" Type="http://schemas.openxmlformats.org/officeDocument/2006/relationships/oleObject" Target="../embeddings/oleObject60.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15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207.xml"/><Relationship Id="rId4" Type="http://schemas.openxmlformats.org/officeDocument/2006/relationships/image" Target="../media/image23.emf"/></Relationships>
</file>

<file path=ppt/slideLayouts/_rels/slideLayout15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208.xml"/><Relationship Id="rId4" Type="http://schemas.openxmlformats.org/officeDocument/2006/relationships/image" Target="../media/image23.emf"/></Relationships>
</file>

<file path=ppt/slideLayouts/_rels/slideLayout15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209.xml"/><Relationship Id="rId5" Type="http://schemas.openxmlformats.org/officeDocument/2006/relationships/image" Target="../media/image26.png"/><Relationship Id="rId4" Type="http://schemas.openxmlformats.org/officeDocument/2006/relationships/image" Target="../media/image23.emf"/></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image" Target="../media/image23.emf"/><Relationship Id="rId4" Type="http://schemas.openxmlformats.org/officeDocument/2006/relationships/oleObject" Target="../embeddings/oleObject64.bin"/></Relationships>
</file>

<file path=ppt/slideLayouts/_rels/slideLayout15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212.xml"/><Relationship Id="rId4" Type="http://schemas.openxmlformats.org/officeDocument/2006/relationships/image" Target="../media/image23.emf"/></Relationships>
</file>

<file path=ppt/slideLayouts/_rels/slideLayout15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213.xml"/><Relationship Id="rId4" Type="http://schemas.openxmlformats.org/officeDocument/2006/relationships/image" Target="../media/image23.emf"/></Relationships>
</file>

<file path=ppt/slideLayouts/_rels/slideLayout15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214.xml"/><Relationship Id="rId5" Type="http://schemas.openxmlformats.org/officeDocument/2006/relationships/image" Target="../media/image26.png"/><Relationship Id="rId4" Type="http://schemas.openxmlformats.org/officeDocument/2006/relationships/image" Target="../media/image23.emf"/></Relationships>
</file>

<file path=ppt/slideLayouts/_rels/slideLayout15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Master" Target="../slideMasters/slideMaster5.xml"/><Relationship Id="rId1" Type="http://schemas.openxmlformats.org/officeDocument/2006/relationships/tags" Target="../tags/tag215.xml"/><Relationship Id="rId5" Type="http://schemas.openxmlformats.org/officeDocument/2006/relationships/image" Target="../media/image27.png"/><Relationship Id="rId4" Type="http://schemas.openxmlformats.org/officeDocument/2006/relationships/image" Target="../media/image23.emf"/></Relationships>
</file>

<file path=ppt/slideLayouts/_rels/slideLayout15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Master" Target="../slideMasters/slideMaster5.xml"/><Relationship Id="rId7" Type="http://schemas.openxmlformats.org/officeDocument/2006/relationships/image" Target="../media/image32.sv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image" Target="../media/image31.png"/><Relationship Id="rId5" Type="http://schemas.openxmlformats.org/officeDocument/2006/relationships/image" Target="../media/image24.emf"/><Relationship Id="rId4" Type="http://schemas.openxmlformats.org/officeDocument/2006/relationships/oleObject" Target="../embeddings/oleObject69.bin"/><Relationship Id="rId9" Type="http://schemas.openxmlformats.org/officeDocument/2006/relationships/image" Target="../media/image33.png"/></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3.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20.png"/></Relationships>
</file>

<file path=ppt/slideLayouts/_rels/slideLayout16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4.bin"/></Relationships>
</file>

<file path=ppt/slideLayouts/_rels/slideLayout16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5.bin"/></Relationships>
</file>

<file path=ppt/slideLayouts/_rels/slideLayout16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27.xml"/><Relationship Id="rId1" Type="http://schemas.openxmlformats.org/officeDocument/2006/relationships/tags" Target="../tags/tag226.xml"/><Relationship Id="rId5" Type="http://schemas.openxmlformats.org/officeDocument/2006/relationships/image" Target="../media/image18.emf"/><Relationship Id="rId4" Type="http://schemas.openxmlformats.org/officeDocument/2006/relationships/oleObject" Target="../embeddings/oleObject6.bin"/></Relationships>
</file>

<file path=ppt/slideLayouts/_rels/slideLayout16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6.xml"/><Relationship Id="rId1" Type="http://schemas.openxmlformats.org/officeDocument/2006/relationships/tags" Target="../tags/tag228.xml"/><Relationship Id="rId4" Type="http://schemas.openxmlformats.org/officeDocument/2006/relationships/image" Target="../media/image18.emf"/></Relationships>
</file>

<file path=ppt/slideLayouts/_rels/slideLayout1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6.xml"/><Relationship Id="rId1" Type="http://schemas.openxmlformats.org/officeDocument/2006/relationships/tags" Target="../tags/tag229.xml"/><Relationship Id="rId4" Type="http://schemas.openxmlformats.org/officeDocument/2006/relationships/image" Target="../media/image18.emf"/></Relationships>
</file>

<file path=ppt/slideLayouts/_rels/slideLayout16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9.bin"/></Relationships>
</file>

<file path=ppt/slideLayouts/_rels/slideLayout16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10.bin"/></Relationships>
</file>

<file path=ppt/slideLayouts/_rels/slideLayout16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6.xml"/><Relationship Id="rId1" Type="http://schemas.openxmlformats.org/officeDocument/2006/relationships/tags" Target="../tags/tag234.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1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6.xml"/><Relationship Id="rId1" Type="http://schemas.openxmlformats.org/officeDocument/2006/relationships/tags" Target="../tags/tag235.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1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6.xml"/><Relationship Id="rId1" Type="http://schemas.openxmlformats.org/officeDocument/2006/relationships/tags" Target="../tags/tag236.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17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14.bin"/></Relationships>
</file>

<file path=ppt/slideLayouts/_rels/slideLayout17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6.xml"/><Relationship Id="rId1" Type="http://schemas.openxmlformats.org/officeDocument/2006/relationships/tags" Target="../tags/tag239.xml"/><Relationship Id="rId5" Type="http://schemas.openxmlformats.org/officeDocument/2006/relationships/image" Target="../media/image28.png"/><Relationship Id="rId4" Type="http://schemas.openxmlformats.org/officeDocument/2006/relationships/image" Target="../media/image18.emf"/></Relationships>
</file>

<file path=ppt/slideLayouts/_rels/slideLayout17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oleObject" Target="../embeddings/oleObject16.bin"/></Relationships>
</file>

<file path=ppt/slideLayouts/_rels/slideLayout17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17.bin"/></Relationships>
</file>

<file path=ppt/slideLayouts/_rels/slideLayout17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18.bin"/></Relationships>
</file>

<file path=ppt/slideLayouts/_rels/slideLayout17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19.bin"/></Relationships>
</file>

<file path=ppt/slideLayouts/_rels/slideLayout17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20.bin"/></Relationships>
</file>

<file path=ppt/slideLayouts/_rels/slideLayout17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21.bin"/></Relationships>
</file>

<file path=ppt/slideLayouts/_rels/slideLayout17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6.xml"/><Relationship Id="rId1" Type="http://schemas.openxmlformats.org/officeDocument/2006/relationships/tags" Target="../tags/tag252.xml"/><Relationship Id="rId4" Type="http://schemas.openxmlformats.org/officeDocument/2006/relationships/image" Target="../media/image18.emf"/></Relationships>
</file>

<file path=ppt/slideLayouts/_rels/slideLayout17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image" Target="../media/image18.emf"/><Relationship Id="rId4" Type="http://schemas.openxmlformats.org/officeDocument/2006/relationships/oleObject" Target="../embeddings/oleObject23.bin"/></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18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6.xml"/><Relationship Id="rId1" Type="http://schemas.openxmlformats.org/officeDocument/2006/relationships/tags" Target="../tags/tag255.xml"/><Relationship Id="rId5" Type="http://schemas.openxmlformats.org/officeDocument/2006/relationships/image" Target="../media/image26.png"/><Relationship Id="rId4" Type="http://schemas.openxmlformats.org/officeDocument/2006/relationships/image" Target="../media/image29.emf"/></Relationships>
</file>

<file path=ppt/slideLayouts/_rels/slideLayout18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57.xml"/><Relationship Id="rId1" Type="http://schemas.openxmlformats.org/officeDocument/2006/relationships/tags" Target="../tags/tag256.xml"/><Relationship Id="rId5" Type="http://schemas.openxmlformats.org/officeDocument/2006/relationships/image" Target="../media/image18.emf"/><Relationship Id="rId4" Type="http://schemas.openxmlformats.org/officeDocument/2006/relationships/oleObject" Target="../embeddings/oleObject25.bin"/></Relationships>
</file>

<file path=ppt/slideLayouts/_rels/slideLayout18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6.xml"/><Relationship Id="rId1" Type="http://schemas.openxmlformats.org/officeDocument/2006/relationships/tags" Target="../tags/tag258.xml"/><Relationship Id="rId4" Type="http://schemas.openxmlformats.org/officeDocument/2006/relationships/image" Target="../media/image18.emf"/></Relationships>
</file>

<file path=ppt/slideLayouts/_rels/slideLayout18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6.xml"/><Relationship Id="rId1" Type="http://schemas.openxmlformats.org/officeDocument/2006/relationships/tags" Target="../tags/tag259.xml"/><Relationship Id="rId4" Type="http://schemas.openxmlformats.org/officeDocument/2006/relationships/image" Target="../media/image18.emf"/></Relationships>
</file>

<file path=ppt/slideLayouts/_rels/slideLayout18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6.xml"/><Relationship Id="rId1" Type="http://schemas.openxmlformats.org/officeDocument/2006/relationships/tags" Target="../tags/tag260.xml"/><Relationship Id="rId4" Type="http://schemas.openxmlformats.org/officeDocument/2006/relationships/image" Target="../media/image18.emf"/></Relationships>
</file>

<file path=ppt/slideLayouts/_rels/slideLayout18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6.xml"/><Relationship Id="rId1" Type="http://schemas.openxmlformats.org/officeDocument/2006/relationships/tags" Target="../tags/tag261.xml"/><Relationship Id="rId6" Type="http://schemas.openxmlformats.org/officeDocument/2006/relationships/image" Target="../media/image19.png"/><Relationship Id="rId5" Type="http://schemas.openxmlformats.org/officeDocument/2006/relationships/image" Target="../media/image25.png"/><Relationship Id="rId4" Type="http://schemas.openxmlformats.org/officeDocument/2006/relationships/image" Target="../media/image24.emf"/></Relationships>
</file>

<file path=ppt/slideLayouts/_rels/slideLayout18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6.xml"/><Relationship Id="rId1" Type="http://schemas.openxmlformats.org/officeDocument/2006/relationships/tags" Target="../tags/tag262.xml"/><Relationship Id="rId4" Type="http://schemas.openxmlformats.org/officeDocument/2006/relationships/image" Target="../media/image18.emf"/></Relationships>
</file>

<file path=ppt/slideLayouts/_rels/slideLayout18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31.bin"/></Relationships>
</file>

<file path=ppt/slideLayouts/_rels/slideLayout18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32.bin"/></Relationships>
</file>

<file path=ppt/slideLayouts/_rels/slideLayout18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1.bin"/></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19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70.xml"/><Relationship Id="rId1" Type="http://schemas.openxmlformats.org/officeDocument/2006/relationships/tags" Target="../tags/tag269.xml"/><Relationship Id="rId5" Type="http://schemas.openxmlformats.org/officeDocument/2006/relationships/image" Target="../media/image18.emf"/><Relationship Id="rId4" Type="http://schemas.openxmlformats.org/officeDocument/2006/relationships/oleObject" Target="../embeddings/oleObject33.bin"/></Relationships>
</file>

<file path=ppt/slideLayouts/_rels/slideLayout19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72.xml"/><Relationship Id="rId1" Type="http://schemas.openxmlformats.org/officeDocument/2006/relationships/tags" Target="../tags/tag271.xml"/><Relationship Id="rId5" Type="http://schemas.openxmlformats.org/officeDocument/2006/relationships/image" Target="../media/image18.emf"/><Relationship Id="rId4" Type="http://schemas.openxmlformats.org/officeDocument/2006/relationships/oleObject" Target="../embeddings/oleObject34.bin"/></Relationships>
</file>

<file path=ppt/slideLayouts/_rels/slideLayout19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74.xml"/><Relationship Id="rId1" Type="http://schemas.openxmlformats.org/officeDocument/2006/relationships/tags" Target="../tags/tag273.xml"/><Relationship Id="rId5" Type="http://schemas.openxmlformats.org/officeDocument/2006/relationships/image" Target="../media/image18.emf"/><Relationship Id="rId4" Type="http://schemas.openxmlformats.org/officeDocument/2006/relationships/oleObject" Target="../embeddings/oleObject35.bin"/></Relationships>
</file>

<file path=ppt/slideLayouts/_rels/slideLayout19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6.bin"/></Relationships>
</file>

<file path=ppt/slideLayouts/_rels/slideLayout19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7.bin"/></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8.bin"/></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9.bin"/></Relationships>
</file>

<file path=ppt/slideLayouts/_rels/slideLayout19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6.xml"/><Relationship Id="rId1" Type="http://schemas.openxmlformats.org/officeDocument/2006/relationships/tags" Target="../tags/tag283.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19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6.xml"/><Relationship Id="rId1" Type="http://schemas.openxmlformats.org/officeDocument/2006/relationships/tags" Target="../tags/tag284.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image" Target="../media/image27.png"/><Relationship Id="rId5" Type="http://schemas.openxmlformats.org/officeDocument/2006/relationships/image" Target="../media/image29.emf"/><Relationship Id="rId4" Type="http://schemas.openxmlformats.org/officeDocument/2006/relationships/oleObject" Target="../embeddings/oleObject42.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0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6.xml"/><Relationship Id="rId1" Type="http://schemas.openxmlformats.org/officeDocument/2006/relationships/tags" Target="../tags/tag287.xml"/><Relationship Id="rId5" Type="http://schemas.openxmlformats.org/officeDocument/2006/relationships/image" Target="../media/image28.png"/><Relationship Id="rId4" Type="http://schemas.openxmlformats.org/officeDocument/2006/relationships/image" Target="../media/image18.emf"/></Relationships>
</file>

<file path=ppt/slideLayouts/_rels/slideLayout20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image" Target="../media/image30.png"/><Relationship Id="rId5" Type="http://schemas.openxmlformats.org/officeDocument/2006/relationships/image" Target="../media/image18.emf"/><Relationship Id="rId4" Type="http://schemas.openxmlformats.org/officeDocument/2006/relationships/oleObject" Target="../embeddings/oleObject44.bin"/></Relationships>
</file>

<file path=ppt/slideLayouts/_rels/slideLayout20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45.bin"/></Relationships>
</file>

<file path=ppt/slideLayouts/_rels/slideLayout20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46.bin"/></Relationships>
</file>

<file path=ppt/slideLayouts/_rels/slideLayout20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47.bin"/></Relationships>
</file>

<file path=ppt/slideLayouts/_rels/slideLayout20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48.bin"/></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49.bin"/></Relationships>
</file>

<file path=ppt/slideLayouts/_rels/slideLayout20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6.xml"/><Relationship Id="rId1" Type="http://schemas.openxmlformats.org/officeDocument/2006/relationships/tags" Target="../tags/tag300.xml"/><Relationship Id="rId4" Type="http://schemas.openxmlformats.org/officeDocument/2006/relationships/image" Target="../media/image18.emf"/></Relationships>
</file>

<file path=ppt/slideLayouts/_rels/slideLayout20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302.xml"/><Relationship Id="rId1" Type="http://schemas.openxmlformats.org/officeDocument/2006/relationships/tags" Target="../tags/tag301.xml"/><Relationship Id="rId5" Type="http://schemas.openxmlformats.org/officeDocument/2006/relationships/image" Target="../media/image18.emf"/><Relationship Id="rId4" Type="http://schemas.openxmlformats.org/officeDocument/2006/relationships/oleObject" Target="../embeddings/oleObject51.bin"/></Relationships>
</file>

<file path=ppt/slideLayouts/_rels/slideLayout209.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303.xml"/><Relationship Id="rId5" Type="http://schemas.openxmlformats.org/officeDocument/2006/relationships/image" Target="../media/image26.png"/><Relationship Id="rId4" Type="http://schemas.openxmlformats.org/officeDocument/2006/relationships/image" Target="../media/image24.emf"/></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305.xml"/><Relationship Id="rId1" Type="http://schemas.openxmlformats.org/officeDocument/2006/relationships/tags" Target="../tags/tag304.xml"/><Relationship Id="rId5" Type="http://schemas.openxmlformats.org/officeDocument/2006/relationships/image" Target="../media/image18.emf"/><Relationship Id="rId4" Type="http://schemas.openxmlformats.org/officeDocument/2006/relationships/oleObject" Target="../embeddings/oleObject53.bin"/></Relationships>
</file>

<file path=ppt/slideLayouts/_rels/slideLayout211.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6.xml"/><Relationship Id="rId1" Type="http://schemas.openxmlformats.org/officeDocument/2006/relationships/tags" Target="../tags/tag306.xml"/><Relationship Id="rId5" Type="http://schemas.openxmlformats.org/officeDocument/2006/relationships/image" Target="../media/image27.png"/><Relationship Id="rId4" Type="http://schemas.openxmlformats.org/officeDocument/2006/relationships/image" Target="../media/image18.emf"/></Relationships>
</file>

<file path=ppt/slideLayouts/_rels/slideLayout21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6.xml"/><Relationship Id="rId1" Type="http://schemas.openxmlformats.org/officeDocument/2006/relationships/tags" Target="../tags/tag307.xml"/><Relationship Id="rId4" Type="http://schemas.openxmlformats.org/officeDocument/2006/relationships/image" Target="../media/image18.emf"/></Relationships>
</file>

<file path=ppt/slideLayouts/_rels/slideLayout21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6.xml"/><Relationship Id="rId1" Type="http://schemas.openxmlformats.org/officeDocument/2006/relationships/tags" Target="../tags/tag308.xml"/><Relationship Id="rId4" Type="http://schemas.openxmlformats.org/officeDocument/2006/relationships/image" Target="../media/image18.emf"/></Relationships>
</file>

<file path=ppt/slideLayouts/_rels/slideLayout214.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6.xml"/><Relationship Id="rId1" Type="http://schemas.openxmlformats.org/officeDocument/2006/relationships/tags" Target="../tags/tag309.xml"/><Relationship Id="rId4" Type="http://schemas.openxmlformats.org/officeDocument/2006/relationships/image" Target="../media/image18.emf"/></Relationships>
</file>

<file path=ppt/slideLayouts/_rels/slideLayout21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6.xml"/><Relationship Id="rId1" Type="http://schemas.openxmlformats.org/officeDocument/2006/relationships/tags" Target="../tags/tag310.xml"/><Relationship Id="rId6" Type="http://schemas.openxmlformats.org/officeDocument/2006/relationships/image" Target="../media/image19.png"/><Relationship Id="rId5" Type="http://schemas.openxmlformats.org/officeDocument/2006/relationships/image" Target="../media/image25.png"/><Relationship Id="rId4" Type="http://schemas.openxmlformats.org/officeDocument/2006/relationships/image" Target="../media/image24.emf"/></Relationships>
</file>

<file path=ppt/slideLayouts/_rels/slideLayout216.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6.xml"/><Relationship Id="rId1" Type="http://schemas.openxmlformats.org/officeDocument/2006/relationships/tags" Target="../tags/tag311.xml"/><Relationship Id="rId4" Type="http://schemas.openxmlformats.org/officeDocument/2006/relationships/image" Target="../media/image18.emf"/></Relationships>
</file>

<file path=ppt/slideLayouts/_rels/slideLayout21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image" Target="../media/image23.emf"/><Relationship Id="rId4" Type="http://schemas.openxmlformats.org/officeDocument/2006/relationships/oleObject" Target="../embeddings/oleObject60.bin"/></Relationships>
</file>

<file path=ppt/slideLayouts/_rels/slideLayout21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6.xml"/><Relationship Id="rId1" Type="http://schemas.openxmlformats.org/officeDocument/2006/relationships/tags" Target="../tags/tag314.xml"/><Relationship Id="rId4" Type="http://schemas.openxmlformats.org/officeDocument/2006/relationships/image" Target="../media/image23.emf"/></Relationships>
</file>

<file path=ppt/slideLayouts/_rels/slideLayout219.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6.xml"/><Relationship Id="rId1" Type="http://schemas.openxmlformats.org/officeDocument/2006/relationships/tags" Target="../tags/tag315.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e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22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6.xml"/><Relationship Id="rId1" Type="http://schemas.openxmlformats.org/officeDocument/2006/relationships/tags" Target="../tags/tag316.xml"/><Relationship Id="rId5" Type="http://schemas.openxmlformats.org/officeDocument/2006/relationships/image" Target="../media/image26.png"/><Relationship Id="rId4" Type="http://schemas.openxmlformats.org/officeDocument/2006/relationships/image" Target="../media/image23.emf"/></Relationships>
</file>

<file path=ppt/slideLayouts/_rels/slideLayout22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318.xml"/><Relationship Id="rId1" Type="http://schemas.openxmlformats.org/officeDocument/2006/relationships/tags" Target="../tags/tag317.xml"/><Relationship Id="rId5" Type="http://schemas.openxmlformats.org/officeDocument/2006/relationships/image" Target="../media/image23.emf"/><Relationship Id="rId4" Type="http://schemas.openxmlformats.org/officeDocument/2006/relationships/oleObject" Target="../embeddings/oleObject64.bin"/></Relationships>
</file>

<file path=ppt/slideLayouts/_rels/slideLayout22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6.xml"/><Relationship Id="rId1" Type="http://schemas.openxmlformats.org/officeDocument/2006/relationships/tags" Target="../tags/tag319.xml"/><Relationship Id="rId4" Type="http://schemas.openxmlformats.org/officeDocument/2006/relationships/image" Target="../media/image23.emf"/></Relationships>
</file>

<file path=ppt/slideLayouts/_rels/slideLayout22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6.xml"/><Relationship Id="rId1" Type="http://schemas.openxmlformats.org/officeDocument/2006/relationships/tags" Target="../tags/tag320.xml"/><Relationship Id="rId4" Type="http://schemas.openxmlformats.org/officeDocument/2006/relationships/image" Target="../media/image23.emf"/></Relationships>
</file>

<file path=ppt/slideLayouts/_rels/slideLayout22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6.xml"/><Relationship Id="rId1" Type="http://schemas.openxmlformats.org/officeDocument/2006/relationships/tags" Target="../tags/tag321.xml"/><Relationship Id="rId5" Type="http://schemas.openxmlformats.org/officeDocument/2006/relationships/image" Target="../media/image26.png"/><Relationship Id="rId4" Type="http://schemas.openxmlformats.org/officeDocument/2006/relationships/image" Target="../media/image23.emf"/></Relationships>
</file>

<file path=ppt/slideLayouts/_rels/slideLayout22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Master" Target="../slideMasters/slideMaster6.xml"/><Relationship Id="rId1" Type="http://schemas.openxmlformats.org/officeDocument/2006/relationships/tags" Target="../tags/tag322.xml"/><Relationship Id="rId5" Type="http://schemas.openxmlformats.org/officeDocument/2006/relationships/image" Target="../media/image27.png"/><Relationship Id="rId4" Type="http://schemas.openxmlformats.org/officeDocument/2006/relationships/image" Target="../media/image23.emf"/></Relationships>
</file>

<file path=ppt/slideLayouts/_rels/slideLayout22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Master" Target="../slideMasters/slideMaster6.xml"/><Relationship Id="rId7" Type="http://schemas.openxmlformats.org/officeDocument/2006/relationships/image" Target="../media/image32.svg"/><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image" Target="../media/image31.png"/><Relationship Id="rId5" Type="http://schemas.openxmlformats.org/officeDocument/2006/relationships/image" Target="../media/image24.emf"/><Relationship Id="rId4" Type="http://schemas.openxmlformats.org/officeDocument/2006/relationships/oleObject" Target="../embeddings/oleObject69.bin"/><Relationship Id="rId9" Type="http://schemas.openxmlformats.org/officeDocument/2006/relationships/image" Target="../media/image33.pn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3.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4.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5.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8.emf"/><Relationship Id="rId4" Type="http://schemas.openxmlformats.org/officeDocument/2006/relationships/oleObject" Target="../embeddings/oleObject6.bin"/></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4.xml"/><Relationship Id="rId1" Type="http://schemas.openxmlformats.org/officeDocument/2006/relationships/tags" Target="../tags/tag14.xml"/><Relationship Id="rId4" Type="http://schemas.openxmlformats.org/officeDocument/2006/relationships/image" Target="../media/image18.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4.xml"/><Relationship Id="rId1" Type="http://schemas.openxmlformats.org/officeDocument/2006/relationships/tags" Target="../tags/tag15.xml"/><Relationship Id="rId4" Type="http://schemas.openxmlformats.org/officeDocument/2006/relationships/image" Target="../media/image18.emf"/></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9.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10.bin"/></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4.xml"/><Relationship Id="rId1" Type="http://schemas.openxmlformats.org/officeDocument/2006/relationships/tags" Target="../tags/tag20.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4.xml"/><Relationship Id="rId1" Type="http://schemas.openxmlformats.org/officeDocument/2006/relationships/tags" Target="../tags/tag21.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4.xml"/><Relationship Id="rId1" Type="http://schemas.openxmlformats.org/officeDocument/2006/relationships/tags" Target="../tags/tag22.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14.bin"/></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28.png"/><Relationship Id="rId4" Type="http://schemas.openxmlformats.org/officeDocument/2006/relationships/image" Target="../media/image18.emf"/></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0.png"/><Relationship Id="rId5" Type="http://schemas.openxmlformats.org/officeDocument/2006/relationships/image" Target="../media/image29.emf"/><Relationship Id="rId4" Type="http://schemas.openxmlformats.org/officeDocument/2006/relationships/oleObject" Target="../embeddings/oleObject16.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17.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18.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19.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20.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21.bin"/></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38.xml"/><Relationship Id="rId4" Type="http://schemas.openxmlformats.org/officeDocument/2006/relationships/image" Target="../media/image18.emf"/></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8.emf"/><Relationship Id="rId4" Type="http://schemas.openxmlformats.org/officeDocument/2006/relationships/oleObject" Target="../embeddings/oleObject23.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41.xml"/><Relationship Id="rId5" Type="http://schemas.openxmlformats.org/officeDocument/2006/relationships/image" Target="../media/image26.png"/><Relationship Id="rId4" Type="http://schemas.openxmlformats.org/officeDocument/2006/relationships/image" Target="../media/image29.emf"/></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8.emf"/><Relationship Id="rId4" Type="http://schemas.openxmlformats.org/officeDocument/2006/relationships/oleObject" Target="../embeddings/oleObject25.bin"/></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18.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18.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46.xml"/><Relationship Id="rId4" Type="http://schemas.openxmlformats.org/officeDocument/2006/relationships/image" Target="../media/image18.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47.xml"/><Relationship Id="rId6" Type="http://schemas.openxmlformats.org/officeDocument/2006/relationships/image" Target="../media/image19.png"/><Relationship Id="rId5" Type="http://schemas.openxmlformats.org/officeDocument/2006/relationships/image" Target="../media/image25.png"/><Relationship Id="rId4" Type="http://schemas.openxmlformats.org/officeDocument/2006/relationships/image" Target="../media/image24.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48.xml"/><Relationship Id="rId4" Type="http://schemas.openxmlformats.org/officeDocument/2006/relationships/image" Target="../media/image18.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31.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32.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1.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18.emf"/><Relationship Id="rId4" Type="http://schemas.openxmlformats.org/officeDocument/2006/relationships/oleObject" Target="../embeddings/oleObject33.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8.emf"/><Relationship Id="rId4" Type="http://schemas.openxmlformats.org/officeDocument/2006/relationships/oleObject" Target="../embeddings/oleObject34.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18.emf"/><Relationship Id="rId4" Type="http://schemas.openxmlformats.org/officeDocument/2006/relationships/oleObject" Target="../embeddings/oleObject35.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6.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39.bin"/></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69.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70.xml"/><Relationship Id="rId5" Type="http://schemas.openxmlformats.org/officeDocument/2006/relationships/image" Target="../media/image26.png"/><Relationship Id="rId4" Type="http://schemas.openxmlformats.org/officeDocument/2006/relationships/image" Target="../media/image18.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7.png"/><Relationship Id="rId5" Type="http://schemas.openxmlformats.org/officeDocument/2006/relationships/image" Target="../media/image29.emf"/><Relationship Id="rId4" Type="http://schemas.openxmlformats.org/officeDocument/2006/relationships/oleObject" Target="../embeddings/oleObject42.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73.xml"/><Relationship Id="rId5" Type="http://schemas.openxmlformats.org/officeDocument/2006/relationships/image" Target="../media/image28.png"/><Relationship Id="rId4" Type="http://schemas.openxmlformats.org/officeDocument/2006/relationships/image" Target="../media/image18.emf"/></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30.png"/><Relationship Id="rId5" Type="http://schemas.openxmlformats.org/officeDocument/2006/relationships/image" Target="../media/image18.emf"/><Relationship Id="rId4" Type="http://schemas.openxmlformats.org/officeDocument/2006/relationships/oleObject" Target="../embeddings/oleObject44.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45.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46.bin"/></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47.bin"/></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27.png"/><Relationship Id="rId5" Type="http://schemas.openxmlformats.org/officeDocument/2006/relationships/image" Target="../media/image18.emf"/><Relationship Id="rId4" Type="http://schemas.openxmlformats.org/officeDocument/2006/relationships/oleObject" Target="../embeddings/oleObject48.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28.png"/><Relationship Id="rId5" Type="http://schemas.openxmlformats.org/officeDocument/2006/relationships/image" Target="../media/image18.emf"/><Relationship Id="rId4" Type="http://schemas.openxmlformats.org/officeDocument/2006/relationships/oleObject" Target="../embeddings/oleObject49.bin"/></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4.xml"/><Relationship Id="rId1" Type="http://schemas.openxmlformats.org/officeDocument/2006/relationships/tags" Target="../tags/tag86.xml"/><Relationship Id="rId4" Type="http://schemas.openxmlformats.org/officeDocument/2006/relationships/image" Target="../media/image18.emf"/></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18.emf"/><Relationship Id="rId4" Type="http://schemas.openxmlformats.org/officeDocument/2006/relationships/oleObject" Target="../embeddings/oleObject51.bin"/></Relationships>
</file>

<file path=ppt/slideLayouts/_rels/slideLayout7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4.xml"/><Relationship Id="rId1" Type="http://schemas.openxmlformats.org/officeDocument/2006/relationships/tags" Target="../tags/tag89.xml"/><Relationship Id="rId5" Type="http://schemas.openxmlformats.org/officeDocument/2006/relationships/image" Target="../media/image26.png"/><Relationship Id="rId4" Type="http://schemas.openxmlformats.org/officeDocument/2006/relationships/image" Target="../media/image24.emf"/></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8.emf"/><Relationship Id="rId4" Type="http://schemas.openxmlformats.org/officeDocument/2006/relationships/oleObject" Target="../embeddings/oleObject53.bin"/></Relationships>
</file>

<file path=ppt/slideLayouts/_rels/slideLayout7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4.xml"/><Relationship Id="rId1" Type="http://schemas.openxmlformats.org/officeDocument/2006/relationships/tags" Target="../tags/tag92.xml"/><Relationship Id="rId5" Type="http://schemas.openxmlformats.org/officeDocument/2006/relationships/image" Target="../media/image27.png"/><Relationship Id="rId4" Type="http://schemas.openxmlformats.org/officeDocument/2006/relationships/image" Target="../media/image18.emf"/></Relationships>
</file>

<file path=ppt/slideLayouts/_rels/slideLayout7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4.xml"/><Relationship Id="rId1" Type="http://schemas.openxmlformats.org/officeDocument/2006/relationships/tags" Target="../tags/tag93.xml"/><Relationship Id="rId4" Type="http://schemas.openxmlformats.org/officeDocument/2006/relationships/image" Target="../media/image18.emf"/></Relationships>
</file>

<file path=ppt/slideLayouts/_rels/slideLayout7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4.xml"/><Relationship Id="rId1" Type="http://schemas.openxmlformats.org/officeDocument/2006/relationships/tags" Target="../tags/tag94.xml"/><Relationship Id="rId4" Type="http://schemas.openxmlformats.org/officeDocument/2006/relationships/image" Target="../media/image18.emf"/></Relationships>
</file>

<file path=ppt/slideLayouts/_rels/slideLayout7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4.xml"/><Relationship Id="rId1" Type="http://schemas.openxmlformats.org/officeDocument/2006/relationships/tags" Target="../tags/tag95.xml"/><Relationship Id="rId4" Type="http://schemas.openxmlformats.org/officeDocument/2006/relationships/image" Target="../media/image18.emf"/></Relationships>
</file>

<file path=ppt/slideLayouts/_rels/slideLayout7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4.xml"/><Relationship Id="rId1" Type="http://schemas.openxmlformats.org/officeDocument/2006/relationships/tags" Target="../tags/tag96.xml"/><Relationship Id="rId6" Type="http://schemas.openxmlformats.org/officeDocument/2006/relationships/image" Target="../media/image19.png"/><Relationship Id="rId5" Type="http://schemas.openxmlformats.org/officeDocument/2006/relationships/image" Target="../media/image25.png"/><Relationship Id="rId4" Type="http://schemas.openxmlformats.org/officeDocument/2006/relationships/image" Target="../media/image2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8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4.xml"/><Relationship Id="rId1" Type="http://schemas.openxmlformats.org/officeDocument/2006/relationships/tags" Target="../tags/tag97.xml"/><Relationship Id="rId4" Type="http://schemas.openxmlformats.org/officeDocument/2006/relationships/image" Target="../media/image18.emf"/></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23.emf"/><Relationship Id="rId4" Type="http://schemas.openxmlformats.org/officeDocument/2006/relationships/oleObject" Target="../embeddings/oleObject60.bin"/></Relationships>
</file>

<file path=ppt/slideLayouts/_rels/slideLayout8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4.xml"/><Relationship Id="rId1" Type="http://schemas.openxmlformats.org/officeDocument/2006/relationships/tags" Target="../tags/tag100.xml"/><Relationship Id="rId4" Type="http://schemas.openxmlformats.org/officeDocument/2006/relationships/image" Target="../media/image23.emf"/></Relationships>
</file>

<file path=ppt/slideLayouts/_rels/slideLayout8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4.xml"/><Relationship Id="rId1" Type="http://schemas.openxmlformats.org/officeDocument/2006/relationships/tags" Target="../tags/tag101.xml"/><Relationship Id="rId4" Type="http://schemas.openxmlformats.org/officeDocument/2006/relationships/image" Target="../media/image23.emf"/></Relationships>
</file>

<file path=ppt/slideLayouts/_rels/slideLayout8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4.xml"/><Relationship Id="rId1" Type="http://schemas.openxmlformats.org/officeDocument/2006/relationships/tags" Target="../tags/tag102.xml"/><Relationship Id="rId5" Type="http://schemas.openxmlformats.org/officeDocument/2006/relationships/image" Target="../media/image26.png"/><Relationship Id="rId4" Type="http://schemas.openxmlformats.org/officeDocument/2006/relationships/image" Target="../media/image23.emf"/></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image" Target="../media/image23.emf"/><Relationship Id="rId4" Type="http://schemas.openxmlformats.org/officeDocument/2006/relationships/oleObject" Target="../embeddings/oleObject64.bin"/></Relationships>
</file>

<file path=ppt/slideLayouts/_rels/slideLayout8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4.xml"/><Relationship Id="rId1" Type="http://schemas.openxmlformats.org/officeDocument/2006/relationships/tags" Target="../tags/tag105.xml"/><Relationship Id="rId4" Type="http://schemas.openxmlformats.org/officeDocument/2006/relationships/image" Target="../media/image23.emf"/></Relationships>
</file>

<file path=ppt/slideLayouts/_rels/slideLayout8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4.xml"/><Relationship Id="rId1" Type="http://schemas.openxmlformats.org/officeDocument/2006/relationships/tags" Target="../tags/tag106.xml"/><Relationship Id="rId4" Type="http://schemas.openxmlformats.org/officeDocument/2006/relationships/image" Target="../media/image23.emf"/></Relationships>
</file>

<file path=ppt/slideLayouts/_rels/slideLayout8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4.xml"/><Relationship Id="rId1" Type="http://schemas.openxmlformats.org/officeDocument/2006/relationships/tags" Target="../tags/tag107.xml"/><Relationship Id="rId5" Type="http://schemas.openxmlformats.org/officeDocument/2006/relationships/image" Target="../media/image26.png"/><Relationship Id="rId4" Type="http://schemas.openxmlformats.org/officeDocument/2006/relationships/image" Target="../media/image23.emf"/></Relationships>
</file>

<file path=ppt/slideLayouts/_rels/slideLayout8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Master" Target="../slideMasters/slideMaster4.xml"/><Relationship Id="rId1" Type="http://schemas.openxmlformats.org/officeDocument/2006/relationships/tags" Target="../tags/tag108.xml"/><Relationship Id="rId5" Type="http://schemas.openxmlformats.org/officeDocument/2006/relationships/image" Target="../media/image27.png"/><Relationship Id="rId4" Type="http://schemas.openxmlformats.org/officeDocument/2006/relationships/image" Target="../media/image23.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1.bin"/></Relationships>
</file>

<file path=ppt/slideLayouts/_rels/slideLayout9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Master" Target="../slideMasters/slideMaster4.xml"/><Relationship Id="rId7" Type="http://schemas.openxmlformats.org/officeDocument/2006/relationships/image" Target="../media/image32.sv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31.png"/><Relationship Id="rId5" Type="http://schemas.openxmlformats.org/officeDocument/2006/relationships/image" Target="../media/image24.emf"/><Relationship Id="rId4" Type="http://schemas.openxmlformats.org/officeDocument/2006/relationships/oleObject" Target="../embeddings/oleObject69.bin"/><Relationship Id="rId9" Type="http://schemas.openxmlformats.org/officeDocument/2006/relationships/image" Target="../media/image33.png"/></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image" Target="../media/image25.png"/><Relationship Id="rId5" Type="http://schemas.openxmlformats.org/officeDocument/2006/relationships/image" Target="../media/image24.emf"/><Relationship Id="rId4" Type="http://schemas.openxmlformats.org/officeDocument/2006/relationships/oleObject" Target="../embeddings/oleObject3.bin"/></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4.bin"/></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oleObject" Target="../embeddings/oleObject5.bin"/></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image" Target="../media/image18.emf"/><Relationship Id="rId4" Type="http://schemas.openxmlformats.org/officeDocument/2006/relationships/oleObject" Target="../embeddings/oleObject6.bin"/></Relationships>
</file>

<file path=ppt/slideLayouts/_rels/slideLayout9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5.xml"/><Relationship Id="rId1" Type="http://schemas.openxmlformats.org/officeDocument/2006/relationships/tags" Target="../tags/tag121.xml"/><Relationship Id="rId4" Type="http://schemas.openxmlformats.org/officeDocument/2006/relationships/image" Target="../media/image18.emf"/></Relationships>
</file>

<file path=ppt/slideLayouts/_rels/slideLayout9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5.xml"/><Relationship Id="rId1" Type="http://schemas.openxmlformats.org/officeDocument/2006/relationships/tags" Target="../tags/tag122.xml"/><Relationship Id="rId4" Type="http://schemas.openxmlformats.org/officeDocument/2006/relationships/image" Target="../media/image18.emf"/></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9.bin"/></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26.png"/><Relationship Id="rId5" Type="http://schemas.openxmlformats.org/officeDocument/2006/relationships/image" Target="../media/image18.emf"/><Relationship Id="rId4" Type="http://schemas.openxmlformats.org/officeDocument/2006/relationships/oleObject" Target="../embeddings/oleObject10.bin"/></Relationships>
</file>

<file path=ppt/slideLayouts/_rels/slideLayout9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127.xml"/><Relationship Id="rId5" Type="http://schemas.openxmlformats.org/officeDocument/2006/relationships/image" Target="../media/image26.png"/><Relationship Id="rId4" Type="http://schemas.openxmlformats.org/officeDocument/2006/relationships/image" Target="../media/image18.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ME 1_Cover">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A779D9-3CCA-4FFE-8D18-51A1958F6119}"/>
              </a:ext>
            </a:extLst>
          </p:cNvPr>
          <p:cNvPicPr>
            <a:picLocks noChangeAspect="1"/>
          </p:cNvPicPr>
          <p:nvPr userDrawn="1"/>
        </p:nvPicPr>
        <p:blipFill rotWithShape="1">
          <a:blip r:embed="rId2"/>
          <a:srcRect l="24954"/>
          <a:stretch/>
        </p:blipFill>
        <p:spPr>
          <a:xfrm>
            <a:off x="0" y="0"/>
            <a:ext cx="9143999" cy="6858000"/>
          </a:xfrm>
          <a:prstGeom prst="rect">
            <a:avLst/>
          </a:prstGeom>
        </p:spPr>
      </p:pic>
      <p:sp>
        <p:nvSpPr>
          <p:cNvPr id="2" name="Rectangle 1">
            <a:extLst>
              <a:ext uri="{FF2B5EF4-FFF2-40B4-BE49-F238E27FC236}">
                <a16:creationId xmlns:a16="http://schemas.microsoft.com/office/drawing/2014/main" id="{1A69F279-36A4-4F2A-A3F3-A07E6AA28852}"/>
              </a:ext>
            </a:extLst>
          </p:cNvPr>
          <p:cNvSpPr/>
          <p:nvPr userDrawn="1"/>
        </p:nvSpPr>
        <p:spPr bwMode="auto">
          <a:xfrm>
            <a:off x="97536" y="658368"/>
            <a:ext cx="4072128" cy="3499104"/>
          </a:xfrm>
          <a:prstGeom prst="rect">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805392" y="3312512"/>
            <a:ext cx="3923922" cy="67710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lang="en-GB" dirty="0">
                <a:solidFill>
                  <a:schemeClr val="tx1">
                    <a:lumMod val="75000"/>
                  </a:schemeClr>
                </a:solidFill>
              </a:defRPr>
            </a:lvl1pPr>
            <a:lvl2pPr>
              <a:defRPr lang="en-GB" dirty="0">
                <a:solidFill>
                  <a:schemeClr val="tx1">
                    <a:lumMod val="75000"/>
                  </a:schemeClr>
                </a:solidFill>
              </a:defRPr>
            </a:lvl2pPr>
          </a:lstStyle>
          <a:p>
            <a:pPr lvl="0"/>
            <a:r>
              <a:rPr lang="en-GB"/>
              <a:t>Name</a:t>
            </a:r>
          </a:p>
          <a:p>
            <a:pPr lvl="1"/>
            <a:r>
              <a:rPr lang="en-GB"/>
              <a:t>Date</a:t>
            </a:r>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805392" y="2802448"/>
            <a:ext cx="5045473" cy="3693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defRPr lang="en-GB" sz="2800" dirty="0">
                <a:solidFill>
                  <a:srgbClr val="009DDC"/>
                </a:solidFill>
              </a:defRPr>
            </a:lvl1pPr>
          </a:lstStyle>
          <a:p>
            <a:pPr marL="0" lvl="0" indent="0">
              <a:buClrTx/>
              <a:buFontTx/>
              <a:buNone/>
            </a:pPr>
            <a:r>
              <a:rPr lang="en-US"/>
              <a:t>Click to edit Master title style</a:t>
            </a:r>
            <a:endParaRPr lang="en-GB"/>
          </a:p>
        </p:txBody>
      </p:sp>
      <p:pic>
        <p:nvPicPr>
          <p:cNvPr id="32" name="Picture 31">
            <a:extLst>
              <a:ext uri="{FF2B5EF4-FFF2-40B4-BE49-F238E27FC236}">
                <a16:creationId xmlns:a16="http://schemas.microsoft.com/office/drawing/2014/main" id="{3B3C3725-69AC-4679-8FFF-55517F408545}"/>
              </a:ext>
            </a:extLst>
          </p:cNvPr>
          <p:cNvPicPr>
            <a:picLocks noChangeAspect="1"/>
          </p:cNvPicPr>
          <p:nvPr userDrawn="1"/>
        </p:nvPicPr>
        <p:blipFill>
          <a:blip r:embed="rId3"/>
          <a:stretch>
            <a:fillRect/>
          </a:stretch>
        </p:blipFill>
        <p:spPr>
          <a:xfrm>
            <a:off x="402497" y="6188279"/>
            <a:ext cx="1869454" cy="385811"/>
          </a:xfrm>
          <a:prstGeom prst="rect">
            <a:avLst/>
          </a:prstGeom>
        </p:spPr>
      </p:pic>
      <p:sp>
        <p:nvSpPr>
          <p:cNvPr id="9" name="Rectangle 8">
            <a:extLst>
              <a:ext uri="{FF2B5EF4-FFF2-40B4-BE49-F238E27FC236}">
                <a16:creationId xmlns:a16="http://schemas.microsoft.com/office/drawing/2014/main" id="{A061E844-FB87-4B49-A9B6-F14BB845A32F}"/>
              </a:ext>
            </a:extLst>
          </p:cNvPr>
          <p:cNvSpPr/>
          <p:nvPr userDrawn="1"/>
        </p:nvSpPr>
        <p:spPr bwMode="auto">
          <a:xfrm>
            <a:off x="0" y="5463536"/>
            <a:ext cx="216131" cy="1394464"/>
          </a:xfrm>
          <a:prstGeom prst="rect">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3" name="TextBox 2">
            <a:extLst>
              <a:ext uri="{FF2B5EF4-FFF2-40B4-BE49-F238E27FC236}">
                <a16:creationId xmlns:a16="http://schemas.microsoft.com/office/drawing/2014/main" id="{6F61E72A-7359-48E6-8798-3AD73E6C3DBB}"/>
              </a:ext>
            </a:extLst>
          </p:cNvPr>
          <p:cNvSpPr txBox="1"/>
          <p:nvPr userDrawn="1"/>
        </p:nvSpPr>
        <p:spPr bwMode="auto">
          <a:xfrm>
            <a:off x="756624" y="2242704"/>
            <a:ext cx="34618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r">
              <a:spcAft>
                <a:spcPts val="600"/>
              </a:spcAft>
              <a:buClr>
                <a:schemeClr val="tx1"/>
              </a:buClr>
            </a:pPr>
            <a:r>
              <a:rPr lang="en-US" sz="1800" b="0" kern="0">
                <a:solidFill>
                  <a:schemeClr val="tx1"/>
                </a:solidFill>
                <a:latin typeface="+mn-lt"/>
                <a:ea typeface="+mn-ea"/>
              </a:rPr>
              <a:t>Advanced Metering Infrastructure</a:t>
            </a:r>
          </a:p>
        </p:txBody>
      </p:sp>
      <p:cxnSp>
        <p:nvCxnSpPr>
          <p:cNvPr id="6" name="Straight Connector 5">
            <a:extLst>
              <a:ext uri="{FF2B5EF4-FFF2-40B4-BE49-F238E27FC236}">
                <a16:creationId xmlns:a16="http://schemas.microsoft.com/office/drawing/2014/main" id="{0AB8CC9D-321F-4853-8BE4-4D82E737A883}"/>
              </a:ext>
            </a:extLst>
          </p:cNvPr>
          <p:cNvCxnSpPr>
            <a:cxnSpLocks/>
          </p:cNvCxnSpPr>
          <p:nvPr userDrawn="1"/>
        </p:nvCxnSpPr>
        <p:spPr bwMode="auto">
          <a:xfrm>
            <a:off x="805392" y="2227281"/>
            <a:ext cx="34618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0" name="Group 9">
            <a:extLst>
              <a:ext uri="{FF2B5EF4-FFF2-40B4-BE49-F238E27FC236}">
                <a16:creationId xmlns:a16="http://schemas.microsoft.com/office/drawing/2014/main" id="{26F99F31-072D-47A1-B050-5BDC64E9AC6C}"/>
              </a:ext>
            </a:extLst>
          </p:cNvPr>
          <p:cNvGrpSpPr/>
          <p:nvPr userDrawn="1"/>
        </p:nvGrpSpPr>
        <p:grpSpPr>
          <a:xfrm>
            <a:off x="840879" y="1728027"/>
            <a:ext cx="631851" cy="461534"/>
            <a:chOff x="2284480" y="1406428"/>
            <a:chExt cx="778647" cy="555064"/>
          </a:xfrm>
        </p:grpSpPr>
        <p:grpSp>
          <p:nvGrpSpPr>
            <p:cNvPr id="11" name="Group 10">
              <a:extLst>
                <a:ext uri="{FF2B5EF4-FFF2-40B4-BE49-F238E27FC236}">
                  <a16:creationId xmlns:a16="http://schemas.microsoft.com/office/drawing/2014/main" id="{A4EBBE37-6073-4285-98CB-F3C87005BF68}"/>
                </a:ext>
              </a:extLst>
            </p:cNvPr>
            <p:cNvGrpSpPr/>
            <p:nvPr/>
          </p:nvGrpSpPr>
          <p:grpSpPr>
            <a:xfrm>
              <a:off x="2574789" y="1406428"/>
              <a:ext cx="488338" cy="497619"/>
              <a:chOff x="2600131" y="1350456"/>
              <a:chExt cx="809682" cy="809683"/>
            </a:xfrm>
          </p:grpSpPr>
          <p:pic>
            <p:nvPicPr>
              <p:cNvPr id="14" name="Graphic 13" descr="Cloud">
                <a:extLst>
                  <a:ext uri="{FF2B5EF4-FFF2-40B4-BE49-F238E27FC236}">
                    <a16:creationId xmlns:a16="http://schemas.microsoft.com/office/drawing/2014/main" id="{EE801BAA-18CB-488F-B42F-F15290A085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0131" y="1350456"/>
                <a:ext cx="809682" cy="809683"/>
              </a:xfrm>
              <a:prstGeom prst="rect">
                <a:avLst/>
              </a:prstGeom>
            </p:spPr>
          </p:pic>
          <p:sp>
            <p:nvSpPr>
              <p:cNvPr id="15" name="Rectangle 14">
                <a:extLst>
                  <a:ext uri="{FF2B5EF4-FFF2-40B4-BE49-F238E27FC236}">
                    <a16:creationId xmlns:a16="http://schemas.microsoft.com/office/drawing/2014/main" id="{21813579-3434-44C6-B6F2-9771EC458B05}"/>
                  </a:ext>
                </a:extLst>
              </p:cNvPr>
              <p:cNvSpPr/>
              <p:nvPr/>
            </p:nvSpPr>
            <p:spPr bwMode="auto">
              <a:xfrm>
                <a:off x="2887741" y="1748869"/>
                <a:ext cx="47626" cy="14287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17" name="Rectangle 16">
                <a:extLst>
                  <a:ext uri="{FF2B5EF4-FFF2-40B4-BE49-F238E27FC236}">
                    <a16:creationId xmlns:a16="http://schemas.microsoft.com/office/drawing/2014/main" id="{13202E4E-82C9-449D-9564-336ED4D7846E}"/>
                  </a:ext>
                </a:extLst>
              </p:cNvPr>
              <p:cNvSpPr/>
              <p:nvPr/>
            </p:nvSpPr>
            <p:spPr bwMode="auto">
              <a:xfrm>
                <a:off x="2954415" y="1722677"/>
                <a:ext cx="47626" cy="169067"/>
              </a:xfrm>
              <a:prstGeom prst="rect">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18" name="Rectangle 17">
                <a:extLst>
                  <a:ext uri="{FF2B5EF4-FFF2-40B4-BE49-F238E27FC236}">
                    <a16:creationId xmlns:a16="http://schemas.microsoft.com/office/drawing/2014/main" id="{9CFED4BA-D51F-4F78-8CC4-E1994B9FC2C0}"/>
                  </a:ext>
                </a:extLst>
              </p:cNvPr>
              <p:cNvSpPr/>
              <p:nvPr/>
            </p:nvSpPr>
            <p:spPr bwMode="auto">
              <a:xfrm>
                <a:off x="3021091" y="1701246"/>
                <a:ext cx="47626" cy="190498"/>
              </a:xfrm>
              <a:prstGeom prst="rect">
                <a:avLst/>
              </a:prstGeom>
              <a:solidFill>
                <a:schemeClr val="accent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grpSp>
        <p:pic>
          <p:nvPicPr>
            <p:cNvPr id="12" name="Graphic 11" descr="Gauge">
              <a:extLst>
                <a:ext uri="{FF2B5EF4-FFF2-40B4-BE49-F238E27FC236}">
                  <a16:creationId xmlns:a16="http://schemas.microsoft.com/office/drawing/2014/main" id="{701D5D3C-B938-42A6-A9F5-F28EF92176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4480" y="1739095"/>
              <a:ext cx="222396" cy="222397"/>
            </a:xfrm>
            <a:prstGeom prst="rect">
              <a:avLst/>
            </a:prstGeom>
          </p:spPr>
        </p:pic>
        <p:sp>
          <p:nvSpPr>
            <p:cNvPr id="13" name="Arc 12">
              <a:extLst>
                <a:ext uri="{FF2B5EF4-FFF2-40B4-BE49-F238E27FC236}">
                  <a16:creationId xmlns:a16="http://schemas.microsoft.com/office/drawing/2014/main" id="{441E0E77-7B11-4772-845E-383B373F5D77}"/>
                </a:ext>
              </a:extLst>
            </p:cNvPr>
            <p:cNvSpPr/>
            <p:nvPr/>
          </p:nvSpPr>
          <p:spPr bwMode="auto">
            <a:xfrm rot="20367829">
              <a:off x="2447406" y="1697783"/>
              <a:ext cx="153944" cy="135670"/>
            </a:xfrm>
            <a:prstGeom prst="arc">
              <a:avLst>
                <a:gd name="adj1" fmla="val 12083630"/>
                <a:gd name="adj2" fmla="val 19797112"/>
              </a:avLst>
            </a:prstGeom>
            <a:ln cmpd="sng">
              <a:solidFill>
                <a:schemeClr val="dk1">
                  <a:shade val="95000"/>
                  <a:satMod val="105000"/>
                </a:schemeClr>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grpSp>
      <p:sp>
        <p:nvSpPr>
          <p:cNvPr id="5" name="TextBox 4">
            <a:extLst>
              <a:ext uri="{FF2B5EF4-FFF2-40B4-BE49-F238E27FC236}">
                <a16:creationId xmlns:a16="http://schemas.microsoft.com/office/drawing/2014/main" id="{3C651EB4-BA4F-4A74-9294-89FF58533AB7}"/>
              </a:ext>
            </a:extLst>
          </p:cNvPr>
          <p:cNvSpPr txBox="1"/>
          <p:nvPr userDrawn="1"/>
        </p:nvSpPr>
        <p:spPr bwMode="auto">
          <a:xfrm>
            <a:off x="1494786" y="1780470"/>
            <a:ext cx="121691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3200" b="0" kern="0">
                <a:solidFill>
                  <a:schemeClr val="tx1"/>
                </a:solidFill>
                <a:latin typeface="Arial" panose="020B0604020202020204" pitchFamily="34" charset="0"/>
                <a:ea typeface="+mn-ea"/>
                <a:cs typeface="Arial" panose="020B0604020202020204" pitchFamily="34" charset="0"/>
              </a:rPr>
              <a:t>AMI</a:t>
            </a:r>
          </a:p>
        </p:txBody>
      </p:sp>
    </p:spTree>
    <p:extLst>
      <p:ext uri="{BB962C8B-B14F-4D97-AF65-F5344CB8AC3E}">
        <p14:creationId xmlns:p14="http://schemas.microsoft.com/office/powerpoint/2010/main" val="143260523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ME 1_Cover">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A779D9-3CCA-4FFE-8D18-51A1958F6119}"/>
              </a:ext>
            </a:extLst>
          </p:cNvPr>
          <p:cNvPicPr>
            <a:picLocks noChangeAspect="1"/>
          </p:cNvPicPr>
          <p:nvPr userDrawn="1"/>
        </p:nvPicPr>
        <p:blipFill rotWithShape="1">
          <a:blip r:embed="rId2"/>
          <a:srcRect l="24954"/>
          <a:stretch/>
        </p:blipFill>
        <p:spPr>
          <a:xfrm>
            <a:off x="1" y="0"/>
            <a:ext cx="9143999" cy="6858000"/>
          </a:xfrm>
          <a:prstGeom prst="rect">
            <a:avLst/>
          </a:prstGeom>
        </p:spPr>
      </p:pic>
      <p:sp>
        <p:nvSpPr>
          <p:cNvPr id="2" name="Rectangle 1">
            <a:extLst>
              <a:ext uri="{FF2B5EF4-FFF2-40B4-BE49-F238E27FC236}">
                <a16:creationId xmlns:a16="http://schemas.microsoft.com/office/drawing/2014/main" id="{1A69F279-36A4-4F2A-A3F3-A07E6AA28852}"/>
              </a:ext>
            </a:extLst>
          </p:cNvPr>
          <p:cNvSpPr/>
          <p:nvPr userDrawn="1"/>
        </p:nvSpPr>
        <p:spPr bwMode="auto">
          <a:xfrm>
            <a:off x="97536" y="658368"/>
            <a:ext cx="4072128" cy="3499104"/>
          </a:xfrm>
          <a:prstGeom prst="rect">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l">
              <a:spcAft>
                <a:spcPts val="338"/>
              </a:spcAft>
            </a:pPr>
            <a:endParaRPr lang="en-US" sz="1350">
              <a:solidFill>
                <a:schemeClr val="bg1"/>
              </a:solidFill>
              <a:latin typeface="+mn-lt"/>
              <a:cs typeface="Arial"/>
            </a:endParaRPr>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805392" y="3312512"/>
            <a:ext cx="3923922" cy="5078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lang="en-GB" dirty="0">
                <a:solidFill>
                  <a:schemeClr val="tx1">
                    <a:lumMod val="75000"/>
                  </a:schemeClr>
                </a:solidFill>
              </a:defRPr>
            </a:lvl1pPr>
            <a:lvl2pPr>
              <a:defRPr lang="en-GB" dirty="0">
                <a:solidFill>
                  <a:schemeClr val="tx1">
                    <a:lumMod val="75000"/>
                  </a:schemeClr>
                </a:solidFill>
              </a:defRPr>
            </a:lvl2pPr>
          </a:lstStyle>
          <a:p>
            <a:pPr lvl="0"/>
            <a:r>
              <a:rPr lang="en-GB"/>
              <a:t>Name</a:t>
            </a:r>
          </a:p>
          <a:p>
            <a:pPr lvl="1"/>
            <a:r>
              <a:rPr lang="en-GB"/>
              <a:t>Date</a:t>
            </a:r>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805393" y="2802448"/>
            <a:ext cx="5045473" cy="3693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defRPr lang="en-GB" sz="2100" dirty="0">
                <a:solidFill>
                  <a:srgbClr val="009DDC"/>
                </a:solidFill>
              </a:defRPr>
            </a:lvl1pPr>
          </a:lstStyle>
          <a:p>
            <a:pPr marL="0" lvl="0" indent="0">
              <a:buClrTx/>
              <a:buFontTx/>
              <a:buNone/>
            </a:pPr>
            <a:r>
              <a:rPr lang="en-US"/>
              <a:t>Click to edit Master title style</a:t>
            </a:r>
            <a:endParaRPr lang="en-GB"/>
          </a:p>
        </p:txBody>
      </p:sp>
      <p:pic>
        <p:nvPicPr>
          <p:cNvPr id="32" name="Picture 31">
            <a:extLst>
              <a:ext uri="{FF2B5EF4-FFF2-40B4-BE49-F238E27FC236}">
                <a16:creationId xmlns:a16="http://schemas.microsoft.com/office/drawing/2014/main" id="{3B3C3725-69AC-4679-8FFF-55517F408545}"/>
              </a:ext>
            </a:extLst>
          </p:cNvPr>
          <p:cNvPicPr>
            <a:picLocks noChangeAspect="1"/>
          </p:cNvPicPr>
          <p:nvPr userDrawn="1"/>
        </p:nvPicPr>
        <p:blipFill>
          <a:blip r:embed="rId3"/>
          <a:stretch>
            <a:fillRect/>
          </a:stretch>
        </p:blipFill>
        <p:spPr>
          <a:xfrm>
            <a:off x="402498" y="6188281"/>
            <a:ext cx="1869454" cy="385811"/>
          </a:xfrm>
          <a:prstGeom prst="rect">
            <a:avLst/>
          </a:prstGeom>
        </p:spPr>
      </p:pic>
      <p:pic>
        <p:nvPicPr>
          <p:cNvPr id="33" name="Picture 32">
            <a:extLst>
              <a:ext uri="{FF2B5EF4-FFF2-40B4-BE49-F238E27FC236}">
                <a16:creationId xmlns:a16="http://schemas.microsoft.com/office/drawing/2014/main" id="{4C42C8D0-C724-4184-8778-428B5F651A2F}"/>
              </a:ext>
            </a:extLst>
          </p:cNvPr>
          <p:cNvPicPr>
            <a:picLocks noChangeAspect="1"/>
          </p:cNvPicPr>
          <p:nvPr userDrawn="1"/>
        </p:nvPicPr>
        <p:blipFill>
          <a:blip r:embed="rId4"/>
          <a:stretch>
            <a:fillRect/>
          </a:stretch>
        </p:blipFill>
        <p:spPr>
          <a:xfrm>
            <a:off x="649983" y="1064074"/>
            <a:ext cx="4230895" cy="1221927"/>
          </a:xfrm>
          <a:prstGeom prst="rect">
            <a:avLst/>
          </a:prstGeom>
        </p:spPr>
      </p:pic>
      <p:sp>
        <p:nvSpPr>
          <p:cNvPr id="9" name="Rectangle 8">
            <a:extLst>
              <a:ext uri="{FF2B5EF4-FFF2-40B4-BE49-F238E27FC236}">
                <a16:creationId xmlns:a16="http://schemas.microsoft.com/office/drawing/2014/main" id="{A061E844-FB87-4B49-A9B6-F14BB845A32F}"/>
              </a:ext>
            </a:extLst>
          </p:cNvPr>
          <p:cNvSpPr/>
          <p:nvPr userDrawn="1"/>
        </p:nvSpPr>
        <p:spPr bwMode="auto">
          <a:xfrm>
            <a:off x="1" y="5463536"/>
            <a:ext cx="216131" cy="1394464"/>
          </a:xfrm>
          <a:prstGeom prst="rect">
            <a:avLst/>
          </a:prstGeom>
          <a:solidFill>
            <a:schemeClr val="bg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l">
              <a:spcAft>
                <a:spcPts val="338"/>
              </a:spcAft>
            </a:pPr>
            <a:endParaRPr lang="en-US" sz="1350">
              <a:solidFill>
                <a:schemeClr val="bg1"/>
              </a:solidFill>
              <a:latin typeface="+mn-lt"/>
              <a:cs typeface="Arial"/>
            </a:endParaRPr>
          </a:p>
        </p:txBody>
      </p:sp>
    </p:spTree>
    <p:extLst>
      <p:ext uri="{BB962C8B-B14F-4D97-AF65-F5344CB8AC3E}">
        <p14:creationId xmlns:p14="http://schemas.microsoft.com/office/powerpoint/2010/main" val="2442315778"/>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9098984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6858000"/>
          </a:xfrm>
          <a:prstGeom prst="rect">
            <a:avLst/>
          </a:prstGeom>
        </p:spPr>
      </p:pic>
      <p:sp>
        <p:nvSpPr>
          <p:cNvPr id="12" name="Rectangle 11"/>
          <p:cNvSpPr/>
          <p:nvPr userDrawn="1"/>
        </p:nvSpPr>
        <p:spPr>
          <a:xfrm>
            <a:off x="4572000" y="0"/>
            <a:ext cx="4572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6" y="0"/>
            <a:ext cx="4574983" cy="68580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785600"/>
            <a:ext cx="3291300" cy="32868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224278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083199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6858000"/>
          </a:xfrm>
          <a:prstGeom prst="rect">
            <a:avLst/>
          </a:prstGeom>
        </p:spPr>
      </p:pic>
      <p:sp>
        <p:nvSpPr>
          <p:cNvPr id="10" name="Rectangle 9"/>
          <p:cNvSpPr/>
          <p:nvPr userDrawn="1"/>
        </p:nvSpPr>
        <p:spPr bwMode="gray">
          <a:xfrm>
            <a:off x="5864658" y="0"/>
            <a:ext cx="3279343"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19" y="0"/>
            <a:ext cx="3278981" cy="68580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6473429" y="3929410"/>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4" name="Title 1"/>
          <p:cNvSpPr>
            <a:spLocks noGrp="1"/>
          </p:cNvSpPr>
          <p:nvPr>
            <p:ph type="title" hasCustomPrompt="1"/>
          </p:nvPr>
        </p:nvSpPr>
        <p:spPr bwMode="blackWhite">
          <a:xfrm>
            <a:off x="472500" y="1804650"/>
            <a:ext cx="4685664" cy="32868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4174754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6611372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2" name="TextBox 11"/>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472500" y="2764204"/>
            <a:ext cx="1858979" cy="1314311"/>
          </a:xfrm>
          <a:prstGeom prst="rect">
            <a:avLst/>
          </a:prstGeom>
        </p:spPr>
        <p:txBody>
          <a:bodyPr anchor="ctr">
            <a:noAutofit/>
          </a:bodyPr>
          <a:lstStyle>
            <a:lvl1pPr>
              <a:defRPr sz="24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3590399"/>
            <a:ext cx="1023938"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744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5734398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6" name="Freeform 14"/>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2764204"/>
            <a:ext cx="1858979" cy="1314311"/>
          </a:xfrm>
        </p:spPr>
        <p:txBody>
          <a:bodyPr anchor="ctr" anchorCtr="0">
            <a:noAutofit/>
          </a:bodyPr>
          <a:lstStyle>
            <a:lvl1pPr>
              <a:defRPr sz="24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3402829"/>
            <a:ext cx="2021000"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1600552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7988431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3" name="Pentagon 3"/>
          <p:cNvSpPr/>
          <p:nvPr userDrawn="1"/>
        </p:nvSpPr>
        <p:spPr bwMode="white">
          <a:xfrm>
            <a:off x="1" y="0"/>
            <a:ext cx="407019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3394393"/>
            <a:ext cx="973931"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395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4781596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407019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3416300"/>
            <a:ext cx="2021000"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76392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7455638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4" name="Pentagon 8"/>
          <p:cNvSpPr/>
          <p:nvPr userDrawn="1"/>
        </p:nvSpPr>
        <p:spPr bwMode="white">
          <a:xfrm>
            <a:off x="0" y="0"/>
            <a:ext cx="477266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6228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3589606"/>
            <a:ext cx="1023938"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306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9058923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477266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6228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3407804"/>
            <a:ext cx="2021000"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41223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9142185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6228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3589606"/>
            <a:ext cx="1023938"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18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1944263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6228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3407804"/>
            <a:ext cx="2021000"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466663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ME 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D83117D-9945-4270-86CD-EDC0F559D90B}"/>
              </a:ext>
            </a:extLst>
          </p:cNvPr>
          <p:cNvGrpSpPr/>
          <p:nvPr userDrawn="1"/>
        </p:nvGrpSpPr>
        <p:grpSpPr>
          <a:xfrm>
            <a:off x="-38100" y="2"/>
            <a:ext cx="9182100" cy="784197"/>
            <a:chOff x="-38105" y="1000452"/>
            <a:chExt cx="9182100" cy="784197"/>
          </a:xfrm>
        </p:grpSpPr>
        <p:sp>
          <p:nvSpPr>
            <p:cNvPr id="12" name="Rectangle 11">
              <a:extLst>
                <a:ext uri="{FF2B5EF4-FFF2-40B4-BE49-F238E27FC236}">
                  <a16:creationId xmlns:a16="http://schemas.microsoft.com/office/drawing/2014/main" id="{2DEB5476-1A4A-4965-BB04-39843FCE9CAB}"/>
                </a:ext>
              </a:extLst>
            </p:cNvPr>
            <p:cNvSpPr/>
            <p:nvPr userDrawn="1"/>
          </p:nvSpPr>
          <p:spPr bwMode="auto">
            <a:xfrm>
              <a:off x="-38105" y="1000452"/>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338"/>
                </a:spcAft>
              </a:pPr>
              <a:endParaRPr lang="en-US" sz="1350">
                <a:solidFill>
                  <a:schemeClr val="bg1"/>
                </a:solidFill>
                <a:latin typeface="+mn-lt"/>
                <a:cs typeface="Arial"/>
              </a:endParaRPr>
            </a:p>
          </p:txBody>
        </p:sp>
        <p:pic>
          <p:nvPicPr>
            <p:cNvPr id="13" name="Picture 12">
              <a:extLst>
                <a:ext uri="{FF2B5EF4-FFF2-40B4-BE49-F238E27FC236}">
                  <a16:creationId xmlns:a16="http://schemas.microsoft.com/office/drawing/2014/main" id="{B6E504FC-E85D-4E4A-95B3-54CB7A38E90D}"/>
                </a:ext>
              </a:extLst>
            </p:cNvPr>
            <p:cNvPicPr>
              <a:picLocks noChangeAspect="1"/>
            </p:cNvPicPr>
            <p:nvPr userDrawn="1"/>
          </p:nvPicPr>
          <p:blipFill>
            <a:blip r:embed="rId2"/>
            <a:stretch>
              <a:fillRect/>
            </a:stretch>
          </p:blipFill>
          <p:spPr>
            <a:xfrm>
              <a:off x="7311021" y="1466850"/>
              <a:ext cx="1733438" cy="256886"/>
            </a:xfrm>
            <a:prstGeom prst="rect">
              <a:avLst/>
            </a:prstGeom>
          </p:spPr>
        </p:pic>
        <p:sp>
          <p:nvSpPr>
            <p:cNvPr id="14" name="TextBox 13">
              <a:extLst>
                <a:ext uri="{FF2B5EF4-FFF2-40B4-BE49-F238E27FC236}">
                  <a16:creationId xmlns:a16="http://schemas.microsoft.com/office/drawing/2014/main" id="{379E77F9-A1DB-4CB0-AC93-3E63E1839EEE}"/>
                </a:ext>
              </a:extLst>
            </p:cNvPr>
            <p:cNvSpPr txBox="1"/>
            <p:nvPr userDrawn="1"/>
          </p:nvSpPr>
          <p:spPr bwMode="auto">
            <a:xfrm>
              <a:off x="7794171" y="1076112"/>
              <a:ext cx="127568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450"/>
                </a:spcAft>
                <a:buClr>
                  <a:schemeClr val="tx1"/>
                </a:buClr>
              </a:pPr>
              <a:r>
                <a:rPr lang="en-US" sz="2250" b="0" kern="0">
                  <a:solidFill>
                    <a:schemeClr val="bg1"/>
                  </a:solidFill>
                  <a:latin typeface="Arial" panose="020B0604020202020204" pitchFamily="34" charset="0"/>
                  <a:ea typeface="+mn-ea"/>
                  <a:cs typeface="Arial" panose="020B0604020202020204" pitchFamily="34" charset="0"/>
                </a:rPr>
                <a:t>ADMS</a:t>
              </a:r>
            </a:p>
          </p:txBody>
        </p:sp>
        <p:cxnSp>
          <p:nvCxnSpPr>
            <p:cNvPr id="15" name="Straight Connector 14">
              <a:extLst>
                <a:ext uri="{FF2B5EF4-FFF2-40B4-BE49-F238E27FC236}">
                  <a16:creationId xmlns:a16="http://schemas.microsoft.com/office/drawing/2014/main" id="{F4C38884-6DFC-4C8E-909B-64C97B826261}"/>
                </a:ext>
              </a:extLst>
            </p:cNvPr>
            <p:cNvCxnSpPr/>
            <p:nvPr userDrawn="1"/>
          </p:nvCxnSpPr>
          <p:spPr bwMode="auto">
            <a:xfrm>
              <a:off x="7747000" y="1526049"/>
              <a:ext cx="139699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7" name="Picture 6">
            <a:extLst>
              <a:ext uri="{FF2B5EF4-FFF2-40B4-BE49-F238E27FC236}">
                <a16:creationId xmlns:a16="http://schemas.microsoft.com/office/drawing/2014/main" id="{B770CEB6-0A2A-48F0-B900-065EF5D5E194}"/>
              </a:ext>
            </a:extLst>
          </p:cNvPr>
          <p:cNvPicPr>
            <a:picLocks noChangeAspect="1"/>
          </p:cNvPicPr>
          <p:nvPr userDrawn="1"/>
        </p:nvPicPr>
        <p:blipFill rotWithShape="1">
          <a:blip r:embed="rId3"/>
          <a:srcRect l="15853" t="10568" b="7756"/>
          <a:stretch/>
        </p:blipFill>
        <p:spPr>
          <a:xfrm>
            <a:off x="-38100" y="751116"/>
            <a:ext cx="4423742" cy="6106884"/>
          </a:xfrm>
          <a:prstGeom prst="rect">
            <a:avLst/>
          </a:prstGeom>
        </p:spPr>
      </p:pic>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a:xfrm>
            <a:off x="431801" y="259791"/>
            <a:ext cx="5811981" cy="369332"/>
          </a:xfrm>
        </p:spPr>
        <p:txBody>
          <a:bodyPr/>
          <a:lstStyle>
            <a:lvl1pPr>
              <a:defRPr>
                <a:solidFill>
                  <a:schemeClr val="bg1"/>
                </a:solidFill>
              </a:defRPr>
            </a:lvl1pPr>
          </a:lstStyle>
          <a:p>
            <a:r>
              <a:rPr lang="en-US"/>
              <a:t>Click to edit Master title style</a:t>
            </a:r>
            <a:endParaRPr lang="en-GB"/>
          </a:p>
        </p:txBody>
      </p:sp>
      <p:pic>
        <p:nvPicPr>
          <p:cNvPr id="8" name="Picture 7">
            <a:extLst>
              <a:ext uri="{FF2B5EF4-FFF2-40B4-BE49-F238E27FC236}">
                <a16:creationId xmlns:a16="http://schemas.microsoft.com/office/drawing/2014/main" id="{D72AFDA7-DD98-4E7A-909F-AC4714B0C64F}"/>
              </a:ext>
            </a:extLst>
          </p:cNvPr>
          <p:cNvPicPr>
            <a:picLocks noChangeAspect="1"/>
          </p:cNvPicPr>
          <p:nvPr userDrawn="1"/>
        </p:nvPicPr>
        <p:blipFill>
          <a:blip r:embed="rId4">
            <a:clrChange>
              <a:clrFrom>
                <a:srgbClr val="FEFEFE"/>
              </a:clrFrom>
              <a:clrTo>
                <a:srgbClr val="FEFEFE">
                  <a:alpha val="0"/>
                </a:srgbClr>
              </a:clrTo>
            </a:clrChange>
          </a:blip>
          <a:stretch>
            <a:fillRect/>
          </a:stretch>
        </p:blipFill>
        <p:spPr>
          <a:xfrm>
            <a:off x="246597" y="6449140"/>
            <a:ext cx="1000312" cy="206441"/>
          </a:xfrm>
          <a:prstGeom prst="rect">
            <a:avLst/>
          </a:prstGeom>
        </p:spPr>
      </p:pic>
      <p:sp>
        <p:nvSpPr>
          <p:cNvPr id="9" name="Footer Placeholder 4">
            <a:extLst>
              <a:ext uri="{FF2B5EF4-FFF2-40B4-BE49-F238E27FC236}">
                <a16:creationId xmlns:a16="http://schemas.microsoft.com/office/drawing/2014/main" id="{2199E78F-AA2D-4BEA-AAF6-797A1C91D936}"/>
              </a:ext>
            </a:extLst>
          </p:cNvPr>
          <p:cNvSpPr>
            <a:spLocks noGrp="1"/>
          </p:cNvSpPr>
          <p:nvPr>
            <p:ph type="ftr" sz="quarter" idx="3"/>
          </p:nvPr>
        </p:nvSpPr>
        <p:spPr>
          <a:xfrm>
            <a:off x="1517425" y="6498026"/>
            <a:ext cx="6547605" cy="169277"/>
          </a:xfrm>
          <a:prstGeom prst="rect">
            <a:avLst/>
          </a:prstGeom>
        </p:spPr>
        <p:txBody>
          <a:bodyPr tIns="0" bIns="0" anchor="ctr" anchorCtr="0"/>
          <a:lstStyle>
            <a:lvl1pPr>
              <a:defRPr lang="en-GB" sz="900" b="0" smtClean="0">
                <a:solidFill>
                  <a:schemeClr val="bg1">
                    <a:lumMod val="75000"/>
                  </a:schemeClr>
                </a:solidFill>
              </a:defRPr>
            </a:lvl1pPr>
          </a:lstStyle>
          <a:p>
            <a:pPr algn="ctr"/>
            <a:r>
              <a:rPr lang="fr-FR"/>
              <a:t>| [Insert document title] | [Insert date]</a:t>
            </a:r>
          </a:p>
        </p:txBody>
      </p:sp>
      <p:sp>
        <p:nvSpPr>
          <p:cNvPr id="10" name="Rectangle 9">
            <a:extLst>
              <a:ext uri="{FF2B5EF4-FFF2-40B4-BE49-F238E27FC236}">
                <a16:creationId xmlns:a16="http://schemas.microsoft.com/office/drawing/2014/main" id="{D1AD045A-23A4-435D-B18B-CD47F745022B}"/>
              </a:ext>
            </a:extLst>
          </p:cNvPr>
          <p:cNvSpPr/>
          <p:nvPr userDrawn="1"/>
        </p:nvSpPr>
        <p:spPr>
          <a:xfrm>
            <a:off x="3195645" y="6671495"/>
            <a:ext cx="3191164" cy="196208"/>
          </a:xfrm>
          <a:prstGeom prst="rect">
            <a:avLst/>
          </a:prstGeom>
        </p:spPr>
        <p:txBody>
          <a:bodyPr wrap="square">
            <a:spAutoFit/>
          </a:bodyPr>
          <a:lstStyle/>
          <a:p>
            <a:pPr algn="ctr"/>
            <a:r>
              <a:rPr lang="en-US" sz="675"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675" b="0"/>
          </a:p>
        </p:txBody>
      </p:sp>
    </p:spTree>
    <p:extLst>
      <p:ext uri="{BB962C8B-B14F-4D97-AF65-F5344CB8AC3E}">
        <p14:creationId xmlns:p14="http://schemas.microsoft.com/office/powerpoint/2010/main" val="546162499"/>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4014952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3" name="TextBox 2"/>
          <p:cNvSpPr txBox="1"/>
          <p:nvPr/>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a:xfrm>
            <a:off x="472500" y="3826333"/>
            <a:ext cx="81999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688510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00329698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472500" y="625475"/>
            <a:ext cx="699516"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3826333"/>
            <a:ext cx="81999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9074767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031521577"/>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6" name="TextBox 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01939" y="1353921"/>
            <a:ext cx="769257"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mn-lt"/>
            </a:endParaRPr>
          </a:p>
        </p:txBody>
      </p:sp>
    </p:spTree>
    <p:extLst>
      <p:ext uri="{BB962C8B-B14F-4D97-AF65-F5344CB8AC3E}">
        <p14:creationId xmlns:p14="http://schemas.microsoft.com/office/powerpoint/2010/main" val="30025743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76853945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4" name="Title 3"/>
          <p:cNvSpPr>
            <a:spLocks noGrp="1"/>
          </p:cNvSpPr>
          <p:nvPr>
            <p:ph type="title" hasCustomPrompt="1"/>
          </p:nvPr>
        </p:nvSpPr>
        <p:spPr>
          <a:xfrm>
            <a:off x="472500" y="622800"/>
            <a:ext cx="8199900" cy="332399"/>
          </a:xfrm>
        </p:spPr>
        <p:txBody>
          <a:bodyPr/>
          <a:lstStyle>
            <a:lvl1pPr>
              <a:defRPr sz="24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93597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55589641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5" name="Date Placeholder 4"/>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9531293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455439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469816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2988985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6" name="Rectangle 5"/>
          <p:cNvSpPr/>
          <p:nvPr/>
        </p:nvSpPr>
        <p:spPr>
          <a:xfrm>
            <a:off x="3766370" y="1925867"/>
            <a:ext cx="4656804" cy="2800767"/>
          </a:xfrm>
          <a:prstGeom prst="rect">
            <a:avLst/>
          </a:prstGeom>
        </p:spPr>
        <p:txBody>
          <a:bodyPr wrap="square" lIns="0" tIns="0" rIns="0" bIns="0" anchor="ctr">
            <a:spAutoFit/>
          </a:bodyPr>
          <a:lstStyle/>
          <a:p>
            <a:pPr indent="0">
              <a:lnSpc>
                <a:spcPct val="100000"/>
              </a:lnSpc>
            </a:pPr>
            <a:r>
              <a:rPr lang="en-US" sz="675" b="0">
                <a:latin typeface="+mn-lt"/>
                <a:ea typeface="+mn-ea"/>
                <a:cs typeface="+mn-cs"/>
                <a:sym typeface="+mn-lt"/>
              </a:rPr>
              <a:t>The services and materials provided by Boston Consulting Group (BCG) are subject to BCG's Standard Terms </a:t>
            </a:r>
            <a:br>
              <a:rPr lang="en-US" sz="675" b="0">
                <a:latin typeface="+mn-lt"/>
                <a:ea typeface="+mn-ea"/>
                <a:cs typeface="+mn-cs"/>
                <a:sym typeface="+mn-lt"/>
              </a:rPr>
            </a:br>
            <a:r>
              <a:rPr lang="en-US" sz="675"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a:latin typeface="+mn-lt"/>
                <a:ea typeface="+mn-ea"/>
                <a:cs typeface="+mn-cs"/>
                <a:sym typeface="+mn-lt"/>
              </a:rPr>
            </a:br>
            <a:r>
              <a:rPr lang="en-US" sz="675" b="0">
                <a:latin typeface="+mn-lt"/>
                <a:ea typeface="+mn-ea"/>
                <a:cs typeface="+mn-cs"/>
                <a:sym typeface="+mn-lt"/>
              </a:rPr>
              <a:t>to update these materials after the date hereof, notwithstanding that such information may become outdated </a:t>
            </a:r>
            <a:br>
              <a:rPr lang="en-US" sz="675" b="0">
                <a:latin typeface="+mn-lt"/>
                <a:ea typeface="+mn-ea"/>
                <a:cs typeface="+mn-cs"/>
                <a:sym typeface="+mn-lt"/>
              </a:rPr>
            </a:br>
            <a:r>
              <a:rPr lang="en-US" sz="675" b="0">
                <a:latin typeface="+mn-lt"/>
                <a:ea typeface="+mn-ea"/>
                <a:cs typeface="+mn-cs"/>
                <a:sym typeface="+mn-lt"/>
              </a:rPr>
              <a:t>or inaccurate.</a:t>
            </a:r>
          </a:p>
          <a:p>
            <a:pPr indent="0">
              <a:lnSpc>
                <a:spcPct val="100000"/>
              </a:lnSpc>
            </a:pPr>
            <a:r>
              <a:rPr lang="en-US" sz="675" b="0">
                <a:latin typeface="+mn-lt"/>
                <a:ea typeface="+mn-ea"/>
                <a:cs typeface="+mn-cs"/>
                <a:sym typeface="+mn-lt"/>
              </a:rPr>
              <a:t> </a:t>
            </a:r>
          </a:p>
          <a:p>
            <a:pPr indent="0">
              <a:lnSpc>
                <a:spcPct val="100000"/>
              </a:lnSpc>
            </a:pPr>
            <a:r>
              <a:rPr lang="en-US" sz="675"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479283" y="3061369"/>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3275924" y="1630186"/>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927464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48070252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11"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5">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0550" y="2711202"/>
            <a:ext cx="520065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992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3840388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7258051" y="6443508"/>
            <a:ext cx="1111538" cy="115416"/>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450" y="-1"/>
            <a:ext cx="914535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102" name="Footnote example"/>
            <p:cNvSpPr txBox="1"/>
            <p:nvPr/>
          </p:nvSpPr>
          <p:spPr>
            <a:xfrm>
              <a:off x="1980648"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2497"/>
              <a:ext cx="5133975" cy="96949"/>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70995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5787252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sp>
        <p:nvSpPr>
          <p:cNvPr id="23" name="Text Placeholder 5"/>
          <p:cNvSpPr>
            <a:spLocks noGrp="1"/>
          </p:cNvSpPr>
          <p:nvPr>
            <p:ph type="body" sz="quarter" idx="10" hasCustomPrompt="1"/>
          </p:nvPr>
        </p:nvSpPr>
        <p:spPr>
          <a:xfrm>
            <a:off x="481070" y="3125860"/>
            <a:ext cx="5516862" cy="541687"/>
          </a:xfrm>
        </p:spPr>
        <p:txBody>
          <a:bodyPr/>
          <a:lstStyle>
            <a:lvl1pPr>
              <a:defRPr sz="2400" b="1">
                <a:solidFill>
                  <a:srgbClr val="A7B4FF"/>
                </a:solidFill>
              </a:defRPr>
            </a:lvl1pPr>
          </a:lstStyle>
          <a:p>
            <a:pPr lvl="0"/>
            <a:r>
              <a:rPr lang="en-US"/>
              <a:t>Click to add subtitle</a:t>
            </a:r>
          </a:p>
        </p:txBody>
      </p:sp>
      <p:sp>
        <p:nvSpPr>
          <p:cNvPr id="24" name="Title 1"/>
          <p:cNvSpPr>
            <a:spLocks noGrp="1"/>
          </p:cNvSpPr>
          <p:nvPr>
            <p:ph type="ctrTitle" hasCustomPrompt="1"/>
          </p:nvPr>
        </p:nvSpPr>
        <p:spPr bwMode="ltGray">
          <a:xfrm>
            <a:off x="481070" y="2394190"/>
            <a:ext cx="5516862" cy="701795"/>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05525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ME Key messag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DD5A685-A145-4180-B21C-94773E040EF3}"/>
              </a:ext>
            </a:extLst>
          </p:cNvPr>
          <p:cNvGrpSpPr/>
          <p:nvPr userDrawn="1"/>
        </p:nvGrpSpPr>
        <p:grpSpPr>
          <a:xfrm>
            <a:off x="-38100" y="2"/>
            <a:ext cx="9182100" cy="784197"/>
            <a:chOff x="-38105" y="1000452"/>
            <a:chExt cx="9182100" cy="784197"/>
          </a:xfrm>
        </p:grpSpPr>
        <p:sp>
          <p:nvSpPr>
            <p:cNvPr id="17" name="Rectangle 16">
              <a:extLst>
                <a:ext uri="{FF2B5EF4-FFF2-40B4-BE49-F238E27FC236}">
                  <a16:creationId xmlns:a16="http://schemas.microsoft.com/office/drawing/2014/main" id="{5F8F247C-955A-4B28-BCA5-73A4AEE43FD5}"/>
                </a:ext>
              </a:extLst>
            </p:cNvPr>
            <p:cNvSpPr/>
            <p:nvPr userDrawn="1"/>
          </p:nvSpPr>
          <p:spPr bwMode="auto">
            <a:xfrm>
              <a:off x="-38105" y="1000452"/>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338"/>
                </a:spcAft>
              </a:pPr>
              <a:endParaRPr lang="en-US" sz="1350">
                <a:solidFill>
                  <a:schemeClr val="bg1"/>
                </a:solidFill>
                <a:latin typeface="+mn-lt"/>
                <a:cs typeface="Arial"/>
              </a:endParaRPr>
            </a:p>
          </p:txBody>
        </p:sp>
        <p:pic>
          <p:nvPicPr>
            <p:cNvPr id="18" name="Picture 17">
              <a:extLst>
                <a:ext uri="{FF2B5EF4-FFF2-40B4-BE49-F238E27FC236}">
                  <a16:creationId xmlns:a16="http://schemas.microsoft.com/office/drawing/2014/main" id="{6E01CBB9-1A9C-4F93-A6B2-49B463CC2F23}"/>
                </a:ext>
              </a:extLst>
            </p:cNvPr>
            <p:cNvPicPr>
              <a:picLocks noChangeAspect="1"/>
            </p:cNvPicPr>
            <p:nvPr userDrawn="1"/>
          </p:nvPicPr>
          <p:blipFill>
            <a:blip r:embed="rId2"/>
            <a:stretch>
              <a:fillRect/>
            </a:stretch>
          </p:blipFill>
          <p:spPr>
            <a:xfrm>
              <a:off x="7311021" y="1466850"/>
              <a:ext cx="1733438" cy="256886"/>
            </a:xfrm>
            <a:prstGeom prst="rect">
              <a:avLst/>
            </a:prstGeom>
          </p:spPr>
        </p:pic>
        <p:sp>
          <p:nvSpPr>
            <p:cNvPr id="19" name="TextBox 18">
              <a:extLst>
                <a:ext uri="{FF2B5EF4-FFF2-40B4-BE49-F238E27FC236}">
                  <a16:creationId xmlns:a16="http://schemas.microsoft.com/office/drawing/2014/main" id="{22C8EDCF-B007-4BB0-A94F-92357E951408}"/>
                </a:ext>
              </a:extLst>
            </p:cNvPr>
            <p:cNvSpPr txBox="1"/>
            <p:nvPr userDrawn="1"/>
          </p:nvSpPr>
          <p:spPr bwMode="auto">
            <a:xfrm>
              <a:off x="7794171" y="1076112"/>
              <a:ext cx="127568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450"/>
                </a:spcAft>
                <a:buClr>
                  <a:schemeClr val="tx1"/>
                </a:buClr>
              </a:pPr>
              <a:r>
                <a:rPr lang="en-US" sz="2250" b="0" kern="0">
                  <a:solidFill>
                    <a:schemeClr val="bg1"/>
                  </a:solidFill>
                  <a:latin typeface="Arial" panose="020B0604020202020204" pitchFamily="34" charset="0"/>
                  <a:ea typeface="+mn-ea"/>
                  <a:cs typeface="Arial" panose="020B0604020202020204" pitchFamily="34" charset="0"/>
                </a:rPr>
                <a:t>ADMS</a:t>
              </a:r>
            </a:p>
          </p:txBody>
        </p:sp>
        <p:cxnSp>
          <p:nvCxnSpPr>
            <p:cNvPr id="20" name="Straight Connector 19">
              <a:extLst>
                <a:ext uri="{FF2B5EF4-FFF2-40B4-BE49-F238E27FC236}">
                  <a16:creationId xmlns:a16="http://schemas.microsoft.com/office/drawing/2014/main" id="{E775076F-8622-4AC3-BF51-D76D62680301}"/>
                </a:ext>
              </a:extLst>
            </p:cNvPr>
            <p:cNvCxnSpPr/>
            <p:nvPr userDrawn="1"/>
          </p:nvCxnSpPr>
          <p:spPr bwMode="auto">
            <a:xfrm>
              <a:off x="7747000" y="1526049"/>
              <a:ext cx="139699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Picture 4">
            <a:extLst>
              <a:ext uri="{FF2B5EF4-FFF2-40B4-BE49-F238E27FC236}">
                <a16:creationId xmlns:a16="http://schemas.microsoft.com/office/drawing/2014/main" id="{0426C859-499A-4FD2-B398-3CC8313EE829}"/>
              </a:ext>
            </a:extLst>
          </p:cNvPr>
          <p:cNvPicPr>
            <a:picLocks noChangeAspect="1"/>
          </p:cNvPicPr>
          <p:nvPr userDrawn="1"/>
        </p:nvPicPr>
        <p:blipFill rotWithShape="1">
          <a:blip r:embed="rId3"/>
          <a:srcRect l="15853" t="10568" b="7756"/>
          <a:stretch/>
        </p:blipFill>
        <p:spPr>
          <a:xfrm>
            <a:off x="-38100" y="751116"/>
            <a:ext cx="4423742" cy="6106884"/>
          </a:xfrm>
          <a:prstGeom prst="rect">
            <a:avLst/>
          </a:prstGeom>
        </p:spPr>
      </p:pic>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hasCustomPrompt="1"/>
          </p:nvPr>
        </p:nvSpPr>
        <p:spPr>
          <a:xfrm>
            <a:off x="1824422" y="2282755"/>
            <a:ext cx="5495158" cy="2292493"/>
          </a:xfrm>
          <a:solidFill>
            <a:schemeClr val="bg1">
              <a:lumMod val="75000"/>
              <a:alpha val="13000"/>
            </a:schemeClr>
          </a:solidFill>
          <a:ln w="9525">
            <a:solidFill>
              <a:schemeClr val="bg1">
                <a:lumMod val="85000"/>
              </a:schemeClr>
            </a:solidFill>
            <a:miter lim="800000"/>
            <a:headEnd/>
            <a:tailEnd/>
          </a:ln>
        </p:spPr>
        <p:txBody>
          <a:bodyPr vert="horz" wrap="square" lIns="91440" tIns="91440" rIns="91440" bIns="91440" numCol="1" anchor="t" anchorCtr="0" compatLnSpc="1">
            <a:prstTxWarp prst="textNoShape">
              <a:avLst/>
            </a:prstTxWarp>
            <a:noAutofit/>
          </a:bodyPr>
          <a:lstStyle>
            <a:lvl1pPr>
              <a:defRPr lang="en-US" sz="1800" b="0" i="0" u="none" dirty="0">
                <a:solidFill>
                  <a:schemeClr val="tx1">
                    <a:lumMod val="50000"/>
                  </a:schemeClr>
                </a:solidFill>
                <a:latin typeface="+mj-lt"/>
                <a:ea typeface="+mj-ea"/>
                <a:cs typeface="+mj-cs"/>
              </a:defRPr>
            </a:lvl1pPr>
          </a:lstStyle>
          <a:p>
            <a:pPr lvl="0">
              <a:spcAft>
                <a:spcPct val="0"/>
              </a:spcAft>
            </a:pPr>
            <a:r>
              <a:rPr lang="en-US"/>
              <a:t>Edit Master text styles</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a:xfrm>
            <a:off x="431802" y="259791"/>
            <a:ext cx="5830454" cy="369332"/>
          </a:xfrm>
        </p:spPr>
        <p:txBody>
          <a:bodyPr/>
          <a:lstStyle>
            <a:lvl1pPr>
              <a:defRPr>
                <a:solidFill>
                  <a:schemeClr val="bg1"/>
                </a:solidFill>
              </a:defRPr>
            </a:lvl1pPr>
          </a:lstStyle>
          <a:p>
            <a:r>
              <a:rPr lang="en-US"/>
              <a:t>Click to edit Master title style</a:t>
            </a:r>
            <a:endParaRPr lang="en-GB"/>
          </a:p>
        </p:txBody>
      </p:sp>
      <p:pic>
        <p:nvPicPr>
          <p:cNvPr id="9" name="Picture 8">
            <a:extLst>
              <a:ext uri="{FF2B5EF4-FFF2-40B4-BE49-F238E27FC236}">
                <a16:creationId xmlns:a16="http://schemas.microsoft.com/office/drawing/2014/main" id="{F12CA9E5-D635-45B0-AA9E-37C91258796F}"/>
              </a:ext>
            </a:extLst>
          </p:cNvPr>
          <p:cNvPicPr>
            <a:picLocks noChangeAspect="1"/>
          </p:cNvPicPr>
          <p:nvPr userDrawn="1"/>
        </p:nvPicPr>
        <p:blipFill>
          <a:blip r:embed="rId4">
            <a:clrChange>
              <a:clrFrom>
                <a:srgbClr val="FEFEFE"/>
              </a:clrFrom>
              <a:clrTo>
                <a:srgbClr val="FEFEFE">
                  <a:alpha val="0"/>
                </a:srgbClr>
              </a:clrTo>
            </a:clrChange>
          </a:blip>
          <a:stretch>
            <a:fillRect/>
          </a:stretch>
        </p:blipFill>
        <p:spPr>
          <a:xfrm>
            <a:off x="246597" y="6449140"/>
            <a:ext cx="1000312" cy="206441"/>
          </a:xfrm>
          <a:prstGeom prst="rect">
            <a:avLst/>
          </a:prstGeom>
        </p:spPr>
      </p:pic>
      <p:sp>
        <p:nvSpPr>
          <p:cNvPr id="10" name="Footer Placeholder 4">
            <a:extLst>
              <a:ext uri="{FF2B5EF4-FFF2-40B4-BE49-F238E27FC236}">
                <a16:creationId xmlns:a16="http://schemas.microsoft.com/office/drawing/2014/main" id="{02724562-49C5-4A82-BC21-FF93FB344217}"/>
              </a:ext>
            </a:extLst>
          </p:cNvPr>
          <p:cNvSpPr>
            <a:spLocks noGrp="1"/>
          </p:cNvSpPr>
          <p:nvPr>
            <p:ph type="ftr" sz="quarter" idx="3"/>
          </p:nvPr>
        </p:nvSpPr>
        <p:spPr>
          <a:xfrm>
            <a:off x="1517425" y="6498026"/>
            <a:ext cx="6547605" cy="169277"/>
          </a:xfrm>
          <a:prstGeom prst="rect">
            <a:avLst/>
          </a:prstGeom>
        </p:spPr>
        <p:txBody>
          <a:bodyPr tIns="0" bIns="0" anchor="ctr" anchorCtr="0"/>
          <a:lstStyle>
            <a:lvl1pPr>
              <a:defRPr lang="en-GB" sz="900" b="0" smtClean="0">
                <a:solidFill>
                  <a:schemeClr val="bg1">
                    <a:lumMod val="75000"/>
                  </a:schemeClr>
                </a:solidFill>
              </a:defRPr>
            </a:lvl1pPr>
          </a:lstStyle>
          <a:p>
            <a:pPr algn="ctr"/>
            <a:r>
              <a:rPr lang="fr-FR"/>
              <a:t>| [Insert document title] | [Insert date]</a:t>
            </a:r>
          </a:p>
        </p:txBody>
      </p:sp>
      <p:sp>
        <p:nvSpPr>
          <p:cNvPr id="11" name="Rectangle 10">
            <a:extLst>
              <a:ext uri="{FF2B5EF4-FFF2-40B4-BE49-F238E27FC236}">
                <a16:creationId xmlns:a16="http://schemas.microsoft.com/office/drawing/2014/main" id="{6E598D1D-030F-4F5E-90E4-ABF4DA8533FC}"/>
              </a:ext>
            </a:extLst>
          </p:cNvPr>
          <p:cNvSpPr/>
          <p:nvPr userDrawn="1"/>
        </p:nvSpPr>
        <p:spPr>
          <a:xfrm>
            <a:off x="3195645" y="6671495"/>
            <a:ext cx="3191164" cy="196208"/>
          </a:xfrm>
          <a:prstGeom prst="rect">
            <a:avLst/>
          </a:prstGeom>
        </p:spPr>
        <p:txBody>
          <a:bodyPr wrap="square">
            <a:spAutoFit/>
          </a:bodyPr>
          <a:lstStyle/>
          <a:p>
            <a:pPr algn="ctr"/>
            <a:r>
              <a:rPr lang="en-US" sz="675"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675" b="0"/>
          </a:p>
        </p:txBody>
      </p:sp>
    </p:spTree>
    <p:extLst>
      <p:ext uri="{BB962C8B-B14F-4D97-AF65-F5344CB8AC3E}">
        <p14:creationId xmlns:p14="http://schemas.microsoft.com/office/powerpoint/2010/main" val="3181047327"/>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8660593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Title 7"/>
          <p:cNvSpPr>
            <a:spLocks noGrp="1"/>
          </p:cNvSpPr>
          <p:nvPr>
            <p:ph type="title" hasCustomPrompt="1"/>
          </p:nvPr>
        </p:nvSpPr>
        <p:spPr>
          <a:xfrm>
            <a:off x="472500" y="622800"/>
            <a:ext cx="8200013" cy="290849"/>
          </a:xfrm>
        </p:spPr>
        <p:txBody>
          <a:bodyPr/>
          <a:lstStyle>
            <a:lvl1pPr>
              <a:defRPr sz="2100">
                <a:solidFill>
                  <a:srgbClr val="00148C"/>
                </a:solidFill>
                <a:latin typeface="+mj-lt"/>
                <a:ea typeface="+mj-ea"/>
                <a:cs typeface="+mj-cs"/>
                <a:sym typeface="+mj-lt"/>
              </a:defRPr>
            </a:lvl1pPr>
          </a:lstStyle>
          <a:p>
            <a:r>
              <a:rPr lang="en-US"/>
              <a:t>Click to add title</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166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86019570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2085628"/>
            <a:ext cx="8200463"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8"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915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8235159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7" name="Rectangle 6"/>
          <p:cNvSpPr/>
          <p:nvPr userDrawn="1"/>
        </p:nvSpPr>
        <p:spPr bwMode="white">
          <a:xfrm>
            <a:off x="1" y="-1309"/>
            <a:ext cx="35208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472500" y="2158988"/>
            <a:ext cx="2808000" cy="541687"/>
          </a:xfrm>
          <a:prstGeom prst="rect">
            <a:avLst/>
          </a:prstGeom>
        </p:spPr>
        <p:txBody>
          <a:bodyPr>
            <a:noAutofit/>
          </a:bodyPr>
          <a:lstStyle>
            <a:lvl1pPr marL="0" indent="0" algn="l">
              <a:buNone/>
              <a:defRPr sz="1200">
                <a:solidFill>
                  <a:srgbClr val="00148C"/>
                </a:solidFill>
                <a:latin typeface="+mn-lt"/>
                <a:ea typeface="+mn-ea"/>
                <a:cs typeface="+mn-cs"/>
                <a:sym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sp>
        <p:nvSpPr>
          <p:cNvPr id="9" name="Title 4"/>
          <p:cNvSpPr>
            <a:spLocks noGrp="1"/>
          </p:cNvSpPr>
          <p:nvPr>
            <p:ph type="title" hasCustomPrompt="1"/>
          </p:nvPr>
        </p:nvSpPr>
        <p:spPr>
          <a:xfrm>
            <a:off x="472500" y="1227049"/>
            <a:ext cx="2808000" cy="664797"/>
          </a:xfrm>
        </p:spPr>
        <p:txBody>
          <a:bodyPr anchor="t">
            <a:noAutofit/>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8660564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5996695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bwMode="blackWhite">
          <a:xfrm>
            <a:off x="963557" y="2668041"/>
            <a:ext cx="7215368"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960520" y="1424082"/>
            <a:ext cx="71379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Tree>
    <p:extLst>
      <p:ext uri="{BB962C8B-B14F-4D97-AF65-F5344CB8AC3E}">
        <p14:creationId xmlns:p14="http://schemas.microsoft.com/office/powerpoint/2010/main" val="4116932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2567713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472500" y="3826800"/>
            <a:ext cx="8202600" cy="2041200"/>
          </a:xfrm>
        </p:spPr>
        <p:txBody>
          <a:bodyPr anchor="t">
            <a:noAutofit/>
          </a:bodyPr>
          <a:lstStyle>
            <a:lvl1pPr>
              <a:defRPr sz="405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472501" y="3680016"/>
            <a:ext cx="8668940"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137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5164351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6858000"/>
          </a:xfrm>
          <a:prstGeom prst="rect">
            <a:avLst/>
          </a:prstGeom>
        </p:spPr>
      </p:pic>
      <p:sp>
        <p:nvSpPr>
          <p:cNvPr id="18" name="Date Placeholder 1"/>
          <p:cNvSpPr>
            <a:spLocks noGrp="1"/>
          </p:cNvSpPr>
          <p:nvPr>
            <p:ph type="dt" sz="half" idx="3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4" name="Rectangle 23"/>
          <p:cNvSpPr/>
          <p:nvPr userDrawn="1"/>
        </p:nvSpPr>
        <p:spPr bwMode="white">
          <a:xfrm>
            <a:off x="0" y="0"/>
            <a:ext cx="305963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251236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9280381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6858000"/>
          </a:xfrm>
          <a:prstGeom prst="rect">
            <a:avLst/>
          </a:prstGeom>
        </p:spPr>
      </p:pic>
      <p:sp>
        <p:nvSpPr>
          <p:cNvPr id="14" name="Rectangle 13"/>
          <p:cNvSpPr/>
          <p:nvPr userDrawn="1"/>
        </p:nvSpPr>
        <p:spPr bwMode="white">
          <a:xfrm>
            <a:off x="0" y="0"/>
            <a:ext cx="53789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472500" y="622800"/>
            <a:ext cx="4707397"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42627947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87371655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6771935" y="0"/>
            <a:ext cx="312713" cy="6858000"/>
          </a:xfrm>
          <a:prstGeom prst="rect">
            <a:avLst/>
          </a:prstGeom>
        </p:spPr>
      </p:pic>
      <p:sp>
        <p:nvSpPr>
          <p:cNvPr id="10" name="Rectangle 9"/>
          <p:cNvSpPr/>
          <p:nvPr userDrawn="1"/>
        </p:nvSpPr>
        <p:spPr bwMode="white">
          <a:xfrm>
            <a:off x="0" y="0"/>
            <a:ext cx="677570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622800"/>
            <a:ext cx="6076188"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6564364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4171711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24"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1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3060573" y="-1309"/>
            <a:ext cx="6083428"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6947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6466544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6858000"/>
          </a:xfrm>
          <a:prstGeom prst="rect">
            <a:avLst/>
          </a:prstGeom>
        </p:spPr>
      </p:pic>
      <p:sp>
        <p:nvSpPr>
          <p:cNvPr id="11" name="Rectangle 10"/>
          <p:cNvSpPr/>
          <p:nvPr userDrawn="1"/>
        </p:nvSpPr>
        <p:spPr>
          <a:xfrm>
            <a:off x="4572000" y="0"/>
            <a:ext cx="4572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6" y="0"/>
            <a:ext cx="4574983" cy="68580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785600"/>
            <a:ext cx="3291300" cy="32868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40845301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ME Process 1">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7A82480-39E8-4FD0-8C15-6992C7EFFF12}"/>
              </a:ext>
            </a:extLst>
          </p:cNvPr>
          <p:cNvGrpSpPr/>
          <p:nvPr userDrawn="1"/>
        </p:nvGrpSpPr>
        <p:grpSpPr>
          <a:xfrm>
            <a:off x="-38100" y="2"/>
            <a:ext cx="9182100" cy="784197"/>
            <a:chOff x="-38105" y="1000452"/>
            <a:chExt cx="9182100" cy="784197"/>
          </a:xfrm>
        </p:grpSpPr>
        <p:sp>
          <p:nvSpPr>
            <p:cNvPr id="12" name="Rectangle 11">
              <a:extLst>
                <a:ext uri="{FF2B5EF4-FFF2-40B4-BE49-F238E27FC236}">
                  <a16:creationId xmlns:a16="http://schemas.microsoft.com/office/drawing/2014/main" id="{39A857A9-CE3B-470F-B34B-9D6088D072B8}"/>
                </a:ext>
              </a:extLst>
            </p:cNvPr>
            <p:cNvSpPr/>
            <p:nvPr userDrawn="1"/>
          </p:nvSpPr>
          <p:spPr bwMode="auto">
            <a:xfrm>
              <a:off x="-38105" y="1000452"/>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338"/>
                </a:spcAft>
              </a:pPr>
              <a:endParaRPr lang="en-US" sz="1350">
                <a:solidFill>
                  <a:schemeClr val="bg1"/>
                </a:solidFill>
                <a:latin typeface="+mn-lt"/>
                <a:cs typeface="Arial"/>
              </a:endParaRPr>
            </a:p>
          </p:txBody>
        </p:sp>
        <p:pic>
          <p:nvPicPr>
            <p:cNvPr id="13" name="Picture 12">
              <a:extLst>
                <a:ext uri="{FF2B5EF4-FFF2-40B4-BE49-F238E27FC236}">
                  <a16:creationId xmlns:a16="http://schemas.microsoft.com/office/drawing/2014/main" id="{41C7CEDB-0AC7-430F-B543-79E286CEA25D}"/>
                </a:ext>
              </a:extLst>
            </p:cNvPr>
            <p:cNvPicPr>
              <a:picLocks noChangeAspect="1"/>
            </p:cNvPicPr>
            <p:nvPr userDrawn="1"/>
          </p:nvPicPr>
          <p:blipFill>
            <a:blip r:embed="rId2"/>
            <a:stretch>
              <a:fillRect/>
            </a:stretch>
          </p:blipFill>
          <p:spPr>
            <a:xfrm>
              <a:off x="7311021" y="1466850"/>
              <a:ext cx="1733438" cy="256886"/>
            </a:xfrm>
            <a:prstGeom prst="rect">
              <a:avLst/>
            </a:prstGeom>
          </p:spPr>
        </p:pic>
        <p:sp>
          <p:nvSpPr>
            <p:cNvPr id="14" name="TextBox 13">
              <a:extLst>
                <a:ext uri="{FF2B5EF4-FFF2-40B4-BE49-F238E27FC236}">
                  <a16:creationId xmlns:a16="http://schemas.microsoft.com/office/drawing/2014/main" id="{EEDEECF9-BECF-4095-8178-5BC805F33BA0}"/>
                </a:ext>
              </a:extLst>
            </p:cNvPr>
            <p:cNvSpPr txBox="1"/>
            <p:nvPr userDrawn="1"/>
          </p:nvSpPr>
          <p:spPr bwMode="auto">
            <a:xfrm>
              <a:off x="7794171" y="1076112"/>
              <a:ext cx="127568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450"/>
                </a:spcAft>
                <a:buClr>
                  <a:schemeClr val="tx1"/>
                </a:buClr>
              </a:pPr>
              <a:r>
                <a:rPr lang="en-US" sz="2250" b="0" kern="0">
                  <a:solidFill>
                    <a:schemeClr val="bg1"/>
                  </a:solidFill>
                  <a:latin typeface="Arial" panose="020B0604020202020204" pitchFamily="34" charset="0"/>
                  <a:ea typeface="+mn-ea"/>
                  <a:cs typeface="Arial" panose="020B0604020202020204" pitchFamily="34" charset="0"/>
                </a:rPr>
                <a:t>ADMS</a:t>
              </a:r>
            </a:p>
          </p:txBody>
        </p:sp>
        <p:cxnSp>
          <p:nvCxnSpPr>
            <p:cNvPr id="15" name="Straight Connector 14">
              <a:extLst>
                <a:ext uri="{FF2B5EF4-FFF2-40B4-BE49-F238E27FC236}">
                  <a16:creationId xmlns:a16="http://schemas.microsoft.com/office/drawing/2014/main" id="{01F1CE37-72DF-44E0-A1B6-19A0F4BB6F38}"/>
                </a:ext>
              </a:extLst>
            </p:cNvPr>
            <p:cNvCxnSpPr/>
            <p:nvPr userDrawn="1"/>
          </p:nvCxnSpPr>
          <p:spPr bwMode="auto">
            <a:xfrm>
              <a:off x="7747000" y="1526049"/>
              <a:ext cx="139699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Picture 4">
            <a:extLst>
              <a:ext uri="{FF2B5EF4-FFF2-40B4-BE49-F238E27FC236}">
                <a16:creationId xmlns:a16="http://schemas.microsoft.com/office/drawing/2014/main" id="{0426C859-499A-4FD2-B398-3CC8313EE829}"/>
              </a:ext>
            </a:extLst>
          </p:cNvPr>
          <p:cNvPicPr>
            <a:picLocks noChangeAspect="1"/>
          </p:cNvPicPr>
          <p:nvPr userDrawn="1"/>
        </p:nvPicPr>
        <p:blipFill rotWithShape="1">
          <a:blip r:embed="rId3"/>
          <a:srcRect l="15853" t="10568" b="7756"/>
          <a:stretch/>
        </p:blipFill>
        <p:spPr>
          <a:xfrm>
            <a:off x="-38100" y="751116"/>
            <a:ext cx="4423742" cy="6106884"/>
          </a:xfrm>
          <a:prstGeom prst="rect">
            <a:avLst/>
          </a:prstGeom>
        </p:spPr>
      </p:pic>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a:xfrm>
            <a:off x="431802" y="259791"/>
            <a:ext cx="5830454" cy="369332"/>
          </a:xfrm>
        </p:spPr>
        <p:txBody>
          <a:bodyPr/>
          <a:lstStyle>
            <a:lvl1pPr>
              <a:defRPr>
                <a:solidFill>
                  <a:schemeClr val="bg1"/>
                </a:solidFill>
              </a:defRPr>
            </a:lvl1pPr>
          </a:lstStyle>
          <a:p>
            <a:r>
              <a:rPr lang="en-US"/>
              <a:t>Click to edit Master title style</a:t>
            </a:r>
            <a:endParaRPr lang="en-GB"/>
          </a:p>
        </p:txBody>
      </p:sp>
      <p:pic>
        <p:nvPicPr>
          <p:cNvPr id="9" name="Picture 8">
            <a:extLst>
              <a:ext uri="{FF2B5EF4-FFF2-40B4-BE49-F238E27FC236}">
                <a16:creationId xmlns:a16="http://schemas.microsoft.com/office/drawing/2014/main" id="{F12CA9E5-D635-45B0-AA9E-37C91258796F}"/>
              </a:ext>
            </a:extLst>
          </p:cNvPr>
          <p:cNvPicPr>
            <a:picLocks noChangeAspect="1"/>
          </p:cNvPicPr>
          <p:nvPr userDrawn="1"/>
        </p:nvPicPr>
        <p:blipFill>
          <a:blip r:embed="rId4">
            <a:clrChange>
              <a:clrFrom>
                <a:srgbClr val="FEFEFE"/>
              </a:clrFrom>
              <a:clrTo>
                <a:srgbClr val="FEFEFE">
                  <a:alpha val="0"/>
                </a:srgbClr>
              </a:clrTo>
            </a:clrChange>
          </a:blip>
          <a:stretch>
            <a:fillRect/>
          </a:stretch>
        </p:blipFill>
        <p:spPr>
          <a:xfrm>
            <a:off x="246597" y="6449140"/>
            <a:ext cx="1000312" cy="206441"/>
          </a:xfrm>
          <a:prstGeom prst="rect">
            <a:avLst/>
          </a:prstGeom>
        </p:spPr>
      </p:pic>
      <p:sp>
        <p:nvSpPr>
          <p:cNvPr id="7" name="Footer Placeholder 4">
            <a:extLst>
              <a:ext uri="{FF2B5EF4-FFF2-40B4-BE49-F238E27FC236}">
                <a16:creationId xmlns:a16="http://schemas.microsoft.com/office/drawing/2014/main" id="{C4039FE0-81EB-4F63-B9A4-8B6167AD7586}"/>
              </a:ext>
            </a:extLst>
          </p:cNvPr>
          <p:cNvSpPr>
            <a:spLocks noGrp="1"/>
          </p:cNvSpPr>
          <p:nvPr>
            <p:ph type="ftr" sz="quarter" idx="3"/>
          </p:nvPr>
        </p:nvSpPr>
        <p:spPr>
          <a:xfrm>
            <a:off x="1517425" y="6498026"/>
            <a:ext cx="6547605" cy="169277"/>
          </a:xfrm>
          <a:prstGeom prst="rect">
            <a:avLst/>
          </a:prstGeom>
        </p:spPr>
        <p:txBody>
          <a:bodyPr tIns="0" bIns="0" anchor="ctr" anchorCtr="0"/>
          <a:lstStyle>
            <a:lvl1pPr>
              <a:defRPr lang="en-GB" sz="900" b="0" smtClean="0">
                <a:solidFill>
                  <a:schemeClr val="bg1">
                    <a:lumMod val="75000"/>
                  </a:schemeClr>
                </a:solidFill>
              </a:defRPr>
            </a:lvl1pPr>
          </a:lstStyle>
          <a:p>
            <a:pPr algn="ctr"/>
            <a:r>
              <a:rPr lang="fr-FR"/>
              <a:t>| [Insert document title] | [Insert date]</a:t>
            </a:r>
          </a:p>
        </p:txBody>
      </p:sp>
      <p:sp>
        <p:nvSpPr>
          <p:cNvPr id="10" name="Rectangle 9">
            <a:extLst>
              <a:ext uri="{FF2B5EF4-FFF2-40B4-BE49-F238E27FC236}">
                <a16:creationId xmlns:a16="http://schemas.microsoft.com/office/drawing/2014/main" id="{C36C8F55-1A3D-4127-987C-621656503E6C}"/>
              </a:ext>
            </a:extLst>
          </p:cNvPr>
          <p:cNvSpPr/>
          <p:nvPr userDrawn="1"/>
        </p:nvSpPr>
        <p:spPr>
          <a:xfrm>
            <a:off x="3195645" y="6671495"/>
            <a:ext cx="3191164" cy="196208"/>
          </a:xfrm>
          <a:prstGeom prst="rect">
            <a:avLst/>
          </a:prstGeom>
        </p:spPr>
        <p:txBody>
          <a:bodyPr wrap="square">
            <a:spAutoFit/>
          </a:bodyPr>
          <a:lstStyle/>
          <a:p>
            <a:pPr algn="ctr"/>
            <a:r>
              <a:rPr lang="en-US" sz="675"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675" b="0"/>
          </a:p>
        </p:txBody>
      </p:sp>
    </p:spTree>
    <p:extLst>
      <p:ext uri="{BB962C8B-B14F-4D97-AF65-F5344CB8AC3E}">
        <p14:creationId xmlns:p14="http://schemas.microsoft.com/office/powerpoint/2010/main" val="4192655397"/>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1873066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6858000"/>
          </a:xfrm>
          <a:prstGeom prst="rect">
            <a:avLst/>
          </a:prstGeom>
        </p:spPr>
      </p:pic>
      <p:sp>
        <p:nvSpPr>
          <p:cNvPr id="11" name="Rectangle 10"/>
          <p:cNvSpPr/>
          <p:nvPr userDrawn="1"/>
        </p:nvSpPr>
        <p:spPr bwMode="gray">
          <a:xfrm>
            <a:off x="5864658" y="0"/>
            <a:ext cx="32793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19" y="0"/>
            <a:ext cx="3278981" cy="68580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5" name="Title 1"/>
          <p:cNvSpPr>
            <a:spLocks noGrp="1"/>
          </p:cNvSpPr>
          <p:nvPr>
            <p:ph type="title" hasCustomPrompt="1"/>
          </p:nvPr>
        </p:nvSpPr>
        <p:spPr bwMode="black">
          <a:xfrm>
            <a:off x="473202" y="1785600"/>
            <a:ext cx="4685664" cy="32868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18528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5702367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8" name="TextBox 1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472500" y="2764204"/>
            <a:ext cx="1858979" cy="1314311"/>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3590399"/>
            <a:ext cx="1023938"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196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7080364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0"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472500" y="2764204"/>
            <a:ext cx="1858979"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3402829"/>
            <a:ext cx="2021000"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808238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4269346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Pentagon 3"/>
          <p:cNvSpPr/>
          <p:nvPr userDrawn="1"/>
        </p:nvSpPr>
        <p:spPr bwMode="white">
          <a:xfrm>
            <a:off x="1" y="0"/>
            <a:ext cx="407019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3394393"/>
            <a:ext cx="973931"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848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5123107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407019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3416300"/>
            <a:ext cx="2021000"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245003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13048650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622800"/>
            <a:ext cx="3560867"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6" name="TextBox 1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3589606"/>
            <a:ext cx="1023938"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294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88677669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622800"/>
            <a:ext cx="3560867" cy="290849"/>
          </a:xfrm>
          <a:prstGeom prst="rect">
            <a:avLst/>
          </a:prstGeom>
        </p:spPr>
        <p:txBody>
          <a:bodyPr/>
          <a:lstStyle>
            <a:lvl1pPr>
              <a:defRPr sz="21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3407804"/>
            <a:ext cx="2021000"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85065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28101816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622800"/>
            <a:ext cx="4690872"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3589606"/>
            <a:ext cx="1023938"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51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9977573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622800"/>
            <a:ext cx="4690872" cy="290849"/>
          </a:xfrm>
          <a:prstGeom prst="rect">
            <a:avLst/>
          </a:prstGeom>
        </p:spPr>
        <p:txBody>
          <a:bodyPr/>
          <a:lstStyle>
            <a:lvl1pPr>
              <a:defRPr sz="21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3407804"/>
            <a:ext cx="2021000"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90856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2133386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TextBox 9"/>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472500" y="3826333"/>
            <a:ext cx="81999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995770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ME Bullet Lis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C992153-89DE-454E-A7FC-32C3B4CAF164}"/>
              </a:ext>
            </a:extLst>
          </p:cNvPr>
          <p:cNvGrpSpPr/>
          <p:nvPr userDrawn="1"/>
        </p:nvGrpSpPr>
        <p:grpSpPr>
          <a:xfrm>
            <a:off x="-38100" y="2"/>
            <a:ext cx="9182100" cy="784197"/>
            <a:chOff x="-38105" y="1000452"/>
            <a:chExt cx="9182100" cy="784197"/>
          </a:xfrm>
        </p:grpSpPr>
        <p:sp>
          <p:nvSpPr>
            <p:cNvPr id="13" name="Rectangle 12">
              <a:extLst>
                <a:ext uri="{FF2B5EF4-FFF2-40B4-BE49-F238E27FC236}">
                  <a16:creationId xmlns:a16="http://schemas.microsoft.com/office/drawing/2014/main" id="{93528C55-EB8F-41EF-9256-C4F88C987695}"/>
                </a:ext>
              </a:extLst>
            </p:cNvPr>
            <p:cNvSpPr/>
            <p:nvPr userDrawn="1"/>
          </p:nvSpPr>
          <p:spPr bwMode="auto">
            <a:xfrm>
              <a:off x="-38105" y="1000452"/>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338"/>
                </a:spcAft>
              </a:pPr>
              <a:endParaRPr lang="en-US" sz="1350">
                <a:solidFill>
                  <a:schemeClr val="bg1"/>
                </a:solidFill>
                <a:latin typeface="+mn-lt"/>
                <a:cs typeface="Arial"/>
              </a:endParaRPr>
            </a:p>
          </p:txBody>
        </p:sp>
        <p:pic>
          <p:nvPicPr>
            <p:cNvPr id="14" name="Picture 13">
              <a:extLst>
                <a:ext uri="{FF2B5EF4-FFF2-40B4-BE49-F238E27FC236}">
                  <a16:creationId xmlns:a16="http://schemas.microsoft.com/office/drawing/2014/main" id="{600642A7-373C-4B62-A8FC-35EF3AF54500}"/>
                </a:ext>
              </a:extLst>
            </p:cNvPr>
            <p:cNvPicPr>
              <a:picLocks noChangeAspect="1"/>
            </p:cNvPicPr>
            <p:nvPr userDrawn="1"/>
          </p:nvPicPr>
          <p:blipFill>
            <a:blip r:embed="rId2"/>
            <a:stretch>
              <a:fillRect/>
            </a:stretch>
          </p:blipFill>
          <p:spPr>
            <a:xfrm>
              <a:off x="7311021" y="1466850"/>
              <a:ext cx="1733438" cy="256886"/>
            </a:xfrm>
            <a:prstGeom prst="rect">
              <a:avLst/>
            </a:prstGeom>
          </p:spPr>
        </p:pic>
        <p:sp>
          <p:nvSpPr>
            <p:cNvPr id="15" name="TextBox 14">
              <a:extLst>
                <a:ext uri="{FF2B5EF4-FFF2-40B4-BE49-F238E27FC236}">
                  <a16:creationId xmlns:a16="http://schemas.microsoft.com/office/drawing/2014/main" id="{A415D63B-DE1E-413E-9022-89509B947B61}"/>
                </a:ext>
              </a:extLst>
            </p:cNvPr>
            <p:cNvSpPr txBox="1"/>
            <p:nvPr userDrawn="1"/>
          </p:nvSpPr>
          <p:spPr bwMode="auto">
            <a:xfrm>
              <a:off x="7794171" y="1076112"/>
              <a:ext cx="127568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450"/>
                </a:spcAft>
                <a:buClr>
                  <a:schemeClr val="tx1"/>
                </a:buClr>
              </a:pPr>
              <a:r>
                <a:rPr lang="en-US" sz="2250" b="0" kern="0">
                  <a:solidFill>
                    <a:schemeClr val="bg1"/>
                  </a:solidFill>
                  <a:latin typeface="Arial" panose="020B0604020202020204" pitchFamily="34" charset="0"/>
                  <a:ea typeface="+mn-ea"/>
                  <a:cs typeface="Arial" panose="020B0604020202020204" pitchFamily="34" charset="0"/>
                </a:rPr>
                <a:t>ADMS</a:t>
              </a:r>
            </a:p>
          </p:txBody>
        </p:sp>
        <p:cxnSp>
          <p:nvCxnSpPr>
            <p:cNvPr id="16" name="Straight Connector 15">
              <a:extLst>
                <a:ext uri="{FF2B5EF4-FFF2-40B4-BE49-F238E27FC236}">
                  <a16:creationId xmlns:a16="http://schemas.microsoft.com/office/drawing/2014/main" id="{25AA8616-EFEA-46A2-B160-D2C28D229EA3}"/>
                </a:ext>
              </a:extLst>
            </p:cNvPr>
            <p:cNvCxnSpPr/>
            <p:nvPr userDrawn="1"/>
          </p:nvCxnSpPr>
          <p:spPr bwMode="auto">
            <a:xfrm>
              <a:off x="7747000" y="1526049"/>
              <a:ext cx="139699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Picture 4">
            <a:extLst>
              <a:ext uri="{FF2B5EF4-FFF2-40B4-BE49-F238E27FC236}">
                <a16:creationId xmlns:a16="http://schemas.microsoft.com/office/drawing/2014/main" id="{2226B5B7-0866-44CC-9864-3C3AC8BF307A}"/>
              </a:ext>
            </a:extLst>
          </p:cNvPr>
          <p:cNvPicPr>
            <a:picLocks noChangeAspect="1"/>
          </p:cNvPicPr>
          <p:nvPr userDrawn="1"/>
        </p:nvPicPr>
        <p:blipFill rotWithShape="1">
          <a:blip r:embed="rId3"/>
          <a:srcRect l="15853" t="10568" b="7756"/>
          <a:stretch/>
        </p:blipFill>
        <p:spPr>
          <a:xfrm>
            <a:off x="-38100" y="751116"/>
            <a:ext cx="4423742" cy="6106884"/>
          </a:xfrm>
          <a:prstGeom prst="rect">
            <a:avLst/>
          </a:prstGeom>
        </p:spPr>
      </p:pic>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1" y="1411290"/>
            <a:ext cx="5435599" cy="1408078"/>
          </a:xfrm>
        </p:spPr>
        <p:txBody>
          <a:bodyPr wrap="square">
            <a:spAutoFit/>
          </a:bodyPr>
          <a:lstStyle>
            <a:lvl2pPr marL="214313" indent="-214313">
              <a:buSzPct val="150000"/>
              <a:buFont typeface="Arial" panose="020B0604020202020204" pitchFamily="34" charset="0"/>
              <a:buChar char="•"/>
              <a:defRPr/>
            </a:lvl2pPr>
            <a:lvl3pPr marL="214313" indent="-214313">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a:xfrm>
            <a:off x="431802" y="266391"/>
            <a:ext cx="5830454" cy="369332"/>
          </a:xfrm>
        </p:spPr>
        <p:txBody>
          <a:bodyPr/>
          <a:lstStyle>
            <a:lvl1pPr>
              <a:defRPr>
                <a:solidFill>
                  <a:schemeClr val="bg1"/>
                </a:solidFill>
              </a:defRPr>
            </a:lvl1pPr>
          </a:lstStyle>
          <a:p>
            <a:r>
              <a:rPr lang="en-US"/>
              <a:t>Click to edit Master title style</a:t>
            </a:r>
            <a:endParaRPr lang="en-GB"/>
          </a:p>
        </p:txBody>
      </p:sp>
      <p:pic>
        <p:nvPicPr>
          <p:cNvPr id="8" name="Picture 7">
            <a:extLst>
              <a:ext uri="{FF2B5EF4-FFF2-40B4-BE49-F238E27FC236}">
                <a16:creationId xmlns:a16="http://schemas.microsoft.com/office/drawing/2014/main" id="{7541B26B-DB84-475A-9E03-59A0CB8C268D}"/>
              </a:ext>
            </a:extLst>
          </p:cNvPr>
          <p:cNvPicPr>
            <a:picLocks noChangeAspect="1"/>
          </p:cNvPicPr>
          <p:nvPr userDrawn="1"/>
        </p:nvPicPr>
        <p:blipFill>
          <a:blip r:embed="rId4">
            <a:clrChange>
              <a:clrFrom>
                <a:srgbClr val="FEFEFE"/>
              </a:clrFrom>
              <a:clrTo>
                <a:srgbClr val="FEFEFE">
                  <a:alpha val="0"/>
                </a:srgbClr>
              </a:clrTo>
            </a:clrChange>
          </a:blip>
          <a:stretch>
            <a:fillRect/>
          </a:stretch>
        </p:blipFill>
        <p:spPr>
          <a:xfrm>
            <a:off x="246597" y="6449140"/>
            <a:ext cx="1000312" cy="206441"/>
          </a:xfrm>
          <a:prstGeom prst="rect">
            <a:avLst/>
          </a:prstGeom>
        </p:spPr>
      </p:pic>
      <p:sp>
        <p:nvSpPr>
          <p:cNvPr id="9" name="Footer Placeholder 4">
            <a:extLst>
              <a:ext uri="{FF2B5EF4-FFF2-40B4-BE49-F238E27FC236}">
                <a16:creationId xmlns:a16="http://schemas.microsoft.com/office/drawing/2014/main" id="{A51F82C7-E2B5-41BC-803D-DE075D86D2A7}"/>
              </a:ext>
            </a:extLst>
          </p:cNvPr>
          <p:cNvSpPr>
            <a:spLocks noGrp="1"/>
          </p:cNvSpPr>
          <p:nvPr>
            <p:ph type="ftr" sz="quarter" idx="3"/>
          </p:nvPr>
        </p:nvSpPr>
        <p:spPr>
          <a:xfrm>
            <a:off x="1517425" y="6498026"/>
            <a:ext cx="6547605" cy="169277"/>
          </a:xfrm>
          <a:prstGeom prst="rect">
            <a:avLst/>
          </a:prstGeom>
        </p:spPr>
        <p:txBody>
          <a:bodyPr tIns="0" bIns="0" anchor="ctr" anchorCtr="0"/>
          <a:lstStyle>
            <a:lvl1pPr>
              <a:defRPr lang="en-GB" sz="900" b="0" smtClean="0">
                <a:solidFill>
                  <a:schemeClr val="bg1">
                    <a:lumMod val="75000"/>
                  </a:schemeClr>
                </a:solidFill>
              </a:defRPr>
            </a:lvl1pPr>
          </a:lstStyle>
          <a:p>
            <a:pPr algn="ctr"/>
            <a:r>
              <a:rPr lang="fr-FR"/>
              <a:t>| [Insert document title] | [Insert date]</a:t>
            </a:r>
          </a:p>
        </p:txBody>
      </p:sp>
      <p:sp>
        <p:nvSpPr>
          <p:cNvPr id="10" name="Rectangle 9">
            <a:extLst>
              <a:ext uri="{FF2B5EF4-FFF2-40B4-BE49-F238E27FC236}">
                <a16:creationId xmlns:a16="http://schemas.microsoft.com/office/drawing/2014/main" id="{A3FA57EB-A70C-400B-9C8A-6326E135D064}"/>
              </a:ext>
            </a:extLst>
          </p:cNvPr>
          <p:cNvSpPr/>
          <p:nvPr userDrawn="1"/>
        </p:nvSpPr>
        <p:spPr>
          <a:xfrm>
            <a:off x="3195645" y="6671495"/>
            <a:ext cx="3191164" cy="196208"/>
          </a:xfrm>
          <a:prstGeom prst="rect">
            <a:avLst/>
          </a:prstGeom>
        </p:spPr>
        <p:txBody>
          <a:bodyPr wrap="square">
            <a:spAutoFit/>
          </a:bodyPr>
          <a:lstStyle/>
          <a:p>
            <a:pPr algn="ctr"/>
            <a:r>
              <a:rPr lang="en-US" sz="675"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675" b="0"/>
          </a:p>
        </p:txBody>
      </p:sp>
    </p:spTree>
    <p:extLst>
      <p:ext uri="{BB962C8B-B14F-4D97-AF65-F5344CB8AC3E}">
        <p14:creationId xmlns:p14="http://schemas.microsoft.com/office/powerpoint/2010/main" val="3565904610"/>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9649619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472500" y="625475"/>
            <a:ext cx="699516"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3826333"/>
            <a:ext cx="81999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26984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30324614"/>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6" name="TextBox 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01939" y="1353921"/>
            <a:ext cx="769257"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mn-lt"/>
            </a:endParaRPr>
          </a:p>
        </p:txBody>
      </p:sp>
    </p:spTree>
    <p:extLst>
      <p:ext uri="{BB962C8B-B14F-4D97-AF65-F5344CB8AC3E}">
        <p14:creationId xmlns:p14="http://schemas.microsoft.com/office/powerpoint/2010/main" val="273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21014989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472500" y="622800"/>
            <a:ext cx="8199900" cy="290849"/>
          </a:xfrm>
        </p:spPr>
        <p:txBody>
          <a:bodyPr/>
          <a:lstStyle>
            <a:lvl1pPr>
              <a:defRPr sz="21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50635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7877190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3" name="Freeform 12"/>
          <p:cNvSpPr/>
          <p:nvPr/>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extBox 19"/>
          <p:cNvSpPr txBox="1"/>
          <p:nvPr userDrawn="1"/>
        </p:nvSpPr>
        <p:spPr>
          <a:xfrm>
            <a:off x="472500" y="2821622"/>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3586748"/>
            <a:ext cx="1023938"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752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3217086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6"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1" name="TextBox 10"/>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3707390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32606611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9136130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53594497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2" name="Rectangle 11"/>
          <p:cNvSpPr/>
          <p:nvPr userDrawn="1"/>
        </p:nvSpPr>
        <p:spPr>
          <a:xfrm>
            <a:off x="3766370" y="1925867"/>
            <a:ext cx="4656804" cy="2800767"/>
          </a:xfrm>
          <a:prstGeom prst="rect">
            <a:avLst/>
          </a:prstGeom>
        </p:spPr>
        <p:txBody>
          <a:bodyPr wrap="square" lIns="0" tIns="0" rIns="0" bIns="0" anchor="ctr">
            <a:spAutoFit/>
          </a:bodyPr>
          <a:lstStyle/>
          <a:p>
            <a:pPr indent="0">
              <a:lnSpc>
                <a:spcPct val="100000"/>
              </a:lnSpc>
            </a:pPr>
            <a:r>
              <a:rPr lang="en-US" sz="675" b="0">
                <a:latin typeface="+mn-lt"/>
                <a:ea typeface="+mn-ea"/>
                <a:cs typeface="+mn-cs"/>
                <a:sym typeface="+mn-lt"/>
              </a:rPr>
              <a:t>The services and materials provided by Boston Consulting Group (BCG) are subject to BCG's Standard Terms </a:t>
            </a:r>
            <a:br>
              <a:rPr lang="en-US" sz="675" b="0">
                <a:latin typeface="+mn-lt"/>
                <a:ea typeface="+mn-ea"/>
                <a:cs typeface="+mn-cs"/>
                <a:sym typeface="+mn-lt"/>
              </a:rPr>
            </a:br>
            <a:r>
              <a:rPr lang="en-US" sz="675"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a:latin typeface="+mn-lt"/>
                <a:ea typeface="+mn-ea"/>
                <a:cs typeface="+mn-cs"/>
                <a:sym typeface="+mn-lt"/>
              </a:rPr>
            </a:br>
            <a:r>
              <a:rPr lang="en-US" sz="675" b="0">
                <a:latin typeface="+mn-lt"/>
                <a:ea typeface="+mn-ea"/>
                <a:cs typeface="+mn-cs"/>
                <a:sym typeface="+mn-lt"/>
              </a:rPr>
              <a:t>to update these materials after the date hereof, notwithstanding that such information may become outdated </a:t>
            </a:r>
            <a:br>
              <a:rPr lang="en-US" sz="675" b="0">
                <a:latin typeface="+mn-lt"/>
                <a:ea typeface="+mn-ea"/>
                <a:cs typeface="+mn-cs"/>
                <a:sym typeface="+mn-lt"/>
              </a:rPr>
            </a:br>
            <a:r>
              <a:rPr lang="en-US" sz="675" b="0">
                <a:latin typeface="+mn-lt"/>
                <a:ea typeface="+mn-ea"/>
                <a:cs typeface="+mn-cs"/>
                <a:sym typeface="+mn-lt"/>
              </a:rPr>
              <a:t>or inaccurate.</a:t>
            </a:r>
          </a:p>
          <a:p>
            <a:pPr indent="0">
              <a:lnSpc>
                <a:spcPct val="100000"/>
              </a:lnSpc>
            </a:pPr>
            <a:r>
              <a:rPr lang="en-US" sz="675" b="0">
                <a:latin typeface="+mn-lt"/>
                <a:ea typeface="+mn-ea"/>
                <a:cs typeface="+mn-cs"/>
                <a:sym typeface="+mn-lt"/>
              </a:rPr>
              <a:t> </a:t>
            </a:r>
          </a:p>
          <a:p>
            <a:pPr indent="0">
              <a:lnSpc>
                <a:spcPct val="100000"/>
              </a:lnSpc>
            </a:pPr>
            <a:r>
              <a:rPr lang="en-US" sz="675"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479283" y="3061369"/>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3275924" y="1630186"/>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9888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709006894"/>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5">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0550" y="2711202"/>
            <a:ext cx="520065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30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3357317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grpSp>
        <p:nvGrpSpPr>
          <p:cNvPr id="52" name="Group 51"/>
          <p:cNvGrpSpPr/>
          <p:nvPr userDrawn="1"/>
        </p:nvGrpSpPr>
        <p:grpSpPr>
          <a:xfrm>
            <a:off x="-450" y="-1"/>
            <a:ext cx="914535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63" name="Footnote example"/>
            <p:cNvSpPr txBox="1"/>
            <p:nvPr/>
          </p:nvSpPr>
          <p:spPr>
            <a:xfrm>
              <a:off x="1980648"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2497"/>
              <a:ext cx="5133975" cy="96949"/>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852864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5896514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1" name="Rectangle 10"/>
          <p:cNvSpPr/>
          <p:nvPr userDrawn="1"/>
        </p:nvSpPr>
        <p:spPr bwMode="invGray">
          <a:xfrm>
            <a:off x="1041109" y="4691187"/>
            <a:ext cx="697003"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1882112" y="4691187"/>
            <a:ext cx="1177614"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2" name="TextBox 1"/>
          <p:cNvSpPr txBox="1"/>
          <p:nvPr userDrawn="1"/>
        </p:nvSpPr>
        <p:spPr>
          <a:xfrm>
            <a:off x="472500" y="907198"/>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a:solidFill>
                <a:schemeClr val="bg1"/>
              </a:solidFill>
              <a:latin typeface="+mn-lt"/>
              <a:ea typeface="+mn-ea"/>
              <a:cs typeface="+mn-cs"/>
              <a:sym typeface="+mn-lt"/>
            </a:endParaRPr>
          </a:p>
        </p:txBody>
      </p:sp>
      <p:sp>
        <p:nvSpPr>
          <p:cNvPr id="10" name="TextBox 1"/>
          <p:cNvSpPr txBox="1"/>
          <p:nvPr userDrawn="1"/>
        </p:nvSpPr>
        <p:spPr>
          <a:xfrm>
            <a:off x="721014" y="1115416"/>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5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6972707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GME Section Header">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AF73B72-F136-4544-A30D-BEAB7FEDB25E}"/>
              </a:ext>
            </a:extLst>
          </p:cNvPr>
          <p:cNvGrpSpPr/>
          <p:nvPr/>
        </p:nvGrpSpPr>
        <p:grpSpPr>
          <a:xfrm>
            <a:off x="3077" y="2"/>
            <a:ext cx="9137845" cy="6857999"/>
            <a:chOff x="3076" y="0"/>
            <a:chExt cx="9137845" cy="6857999"/>
          </a:xfrm>
        </p:grpSpPr>
        <p:pic>
          <p:nvPicPr>
            <p:cNvPr id="3" name="Picture 2">
              <a:extLst>
                <a:ext uri="{FF2B5EF4-FFF2-40B4-BE49-F238E27FC236}">
                  <a16:creationId xmlns:a16="http://schemas.microsoft.com/office/drawing/2014/main" id="{76372585-AA63-4267-A5E2-E1229E0F3DA1}"/>
                </a:ext>
              </a:extLst>
            </p:cNvPr>
            <p:cNvPicPr>
              <a:picLocks noChangeAspect="1"/>
            </p:cNvPicPr>
            <p:nvPr userDrawn="1"/>
          </p:nvPicPr>
          <p:blipFill>
            <a:blip r:embed="rId2"/>
            <a:stretch>
              <a:fillRect/>
            </a:stretch>
          </p:blipFill>
          <p:spPr>
            <a:xfrm>
              <a:off x="3076" y="0"/>
              <a:ext cx="9137845" cy="6857999"/>
            </a:xfrm>
            <a:prstGeom prst="rect">
              <a:avLst/>
            </a:prstGeom>
          </p:spPr>
        </p:pic>
        <p:sp>
          <p:nvSpPr>
            <p:cNvPr id="2" name="Rectangle 1">
              <a:extLst>
                <a:ext uri="{FF2B5EF4-FFF2-40B4-BE49-F238E27FC236}">
                  <a16:creationId xmlns:a16="http://schemas.microsoft.com/office/drawing/2014/main" id="{16D89BAF-1D0A-4B5F-89D1-B30EC8139698}"/>
                </a:ext>
              </a:extLst>
            </p:cNvPr>
            <p:cNvSpPr/>
            <p:nvPr userDrawn="1"/>
          </p:nvSpPr>
          <p:spPr bwMode="auto">
            <a:xfrm>
              <a:off x="4913745" y="120073"/>
              <a:ext cx="4116238" cy="1200727"/>
            </a:xfrm>
            <a:prstGeom prst="rect">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338"/>
                </a:spcAft>
              </a:pPr>
              <a:endParaRPr lang="en-US" sz="1350">
                <a:solidFill>
                  <a:schemeClr val="bg1"/>
                </a:solidFill>
                <a:latin typeface="+mn-lt"/>
                <a:cs typeface="Arial"/>
              </a:endParaRPr>
            </a:p>
          </p:txBody>
        </p:sp>
      </p:gr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23237" y="3929495"/>
            <a:ext cx="3923922" cy="4154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lang="en-GB" sz="2700" dirty="0">
                <a:solidFill>
                  <a:srgbClr val="009BDC"/>
                </a:solidFill>
              </a:defRPr>
            </a:lvl1pPr>
            <a:lvl2pPr>
              <a:defRPr lang="en-GB" sz="1350" dirty="0">
                <a:solidFill>
                  <a:schemeClr val="bg1"/>
                </a:solidFill>
              </a:defRPr>
            </a:lvl2pPr>
          </a:lstStyle>
          <a:p>
            <a:pPr lvl="0">
              <a:spcAft>
                <a:spcPts val="0"/>
              </a:spcAft>
            </a:pPr>
            <a:r>
              <a:rPr lang="en-GB"/>
              <a:t>Name</a:t>
            </a:r>
          </a:p>
        </p:txBody>
      </p:sp>
      <p:sp>
        <p:nvSpPr>
          <p:cNvPr id="4" name="Title 3">
            <a:extLst>
              <a:ext uri="{FF2B5EF4-FFF2-40B4-BE49-F238E27FC236}">
                <a16:creationId xmlns:a16="http://schemas.microsoft.com/office/drawing/2014/main" id="{F2A5F86E-6E6F-45E1-A5F2-EB10374201F5}"/>
              </a:ext>
            </a:extLst>
          </p:cNvPr>
          <p:cNvSpPr>
            <a:spLocks noGrp="1"/>
          </p:cNvSpPr>
          <p:nvPr>
            <p:ph type="title" hasCustomPrompt="1"/>
          </p:nvPr>
        </p:nvSpPr>
        <p:spPr>
          <a:xfrm>
            <a:off x="523239" y="2775059"/>
            <a:ext cx="1130068" cy="9749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defRPr lang="en-GB" sz="5400" dirty="0">
                <a:solidFill>
                  <a:srgbClr val="009BDC"/>
                </a:solidFill>
              </a:defRPr>
            </a:lvl1pPr>
          </a:lstStyle>
          <a:p>
            <a:pPr marL="0" lvl="0" indent="0">
              <a:buClrTx/>
              <a:buFontTx/>
              <a:buNone/>
            </a:pPr>
            <a:r>
              <a:rPr lang="en-US"/>
              <a:t>#</a:t>
            </a:r>
            <a:endParaRPr lang="en-GB"/>
          </a:p>
        </p:txBody>
      </p:sp>
      <p:pic>
        <p:nvPicPr>
          <p:cNvPr id="29" name="Picture 28">
            <a:extLst>
              <a:ext uri="{FF2B5EF4-FFF2-40B4-BE49-F238E27FC236}">
                <a16:creationId xmlns:a16="http://schemas.microsoft.com/office/drawing/2014/main" id="{24AA927D-964C-40BF-AFDE-BDA7762FA4E7}"/>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578138" y="6299826"/>
            <a:ext cx="1240758" cy="256063"/>
          </a:xfrm>
          <a:prstGeom prst="rect">
            <a:avLst/>
          </a:prstGeom>
        </p:spPr>
      </p:pic>
      <p:sp>
        <p:nvSpPr>
          <p:cNvPr id="5" name="Rectangle 4">
            <a:extLst>
              <a:ext uri="{FF2B5EF4-FFF2-40B4-BE49-F238E27FC236}">
                <a16:creationId xmlns:a16="http://schemas.microsoft.com/office/drawing/2014/main" id="{503E53C0-90D5-48B1-A072-997241C56CC8}"/>
              </a:ext>
            </a:extLst>
          </p:cNvPr>
          <p:cNvSpPr/>
          <p:nvPr/>
        </p:nvSpPr>
        <p:spPr>
          <a:xfrm>
            <a:off x="2851578" y="6620272"/>
            <a:ext cx="3191164" cy="196208"/>
          </a:xfrm>
          <a:prstGeom prst="rect">
            <a:avLst/>
          </a:prstGeom>
        </p:spPr>
        <p:txBody>
          <a:bodyPr wrap="square">
            <a:spAutoFit/>
          </a:bodyPr>
          <a:lstStyle/>
          <a:p>
            <a:pPr algn="ctr"/>
            <a:r>
              <a:rPr lang="en-US" sz="675"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675" b="0"/>
          </a:p>
        </p:txBody>
      </p:sp>
      <p:pic>
        <p:nvPicPr>
          <p:cNvPr id="7" name="Picture 6">
            <a:extLst>
              <a:ext uri="{FF2B5EF4-FFF2-40B4-BE49-F238E27FC236}">
                <a16:creationId xmlns:a16="http://schemas.microsoft.com/office/drawing/2014/main" id="{7314E805-854B-4B4B-9767-8BC3CC6FA2DF}"/>
              </a:ext>
            </a:extLst>
          </p:cNvPr>
          <p:cNvPicPr>
            <a:picLocks noChangeAspect="1"/>
          </p:cNvPicPr>
          <p:nvPr/>
        </p:nvPicPr>
        <p:blipFill>
          <a:blip r:embed="rId4"/>
          <a:srcRect/>
          <a:stretch/>
        </p:blipFill>
        <p:spPr>
          <a:xfrm>
            <a:off x="4856417" y="120072"/>
            <a:ext cx="4230895" cy="825280"/>
          </a:xfrm>
          <a:prstGeom prst="rect">
            <a:avLst/>
          </a:prstGeom>
        </p:spPr>
      </p:pic>
    </p:spTree>
    <p:extLst>
      <p:ext uri="{BB962C8B-B14F-4D97-AF65-F5344CB8AC3E}">
        <p14:creationId xmlns:p14="http://schemas.microsoft.com/office/powerpoint/2010/main" val="13938670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96649292"/>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Rectangle 9"/>
          <p:cNvSpPr/>
          <p:nvPr userDrawn="1"/>
        </p:nvSpPr>
        <p:spPr bwMode="white">
          <a:xfrm>
            <a:off x="963557" y="1428131"/>
            <a:ext cx="710754"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3" name="Rectangle 12"/>
          <p:cNvSpPr/>
          <p:nvPr userDrawn="1"/>
        </p:nvSpPr>
        <p:spPr>
          <a:xfrm>
            <a:off x="963900" y="2667600"/>
            <a:ext cx="72144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Tree>
    <p:extLst>
      <p:ext uri="{BB962C8B-B14F-4D97-AF65-F5344CB8AC3E}">
        <p14:creationId xmlns:p14="http://schemas.microsoft.com/office/powerpoint/2010/main" val="156564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08944125"/>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Title 1"/>
          <p:cNvSpPr txBox="1">
            <a:spLocks/>
          </p:cNvSpPr>
          <p:nvPr userDrawn="1"/>
        </p:nvSpPr>
        <p:spPr>
          <a:xfrm>
            <a:off x="472500" y="622801"/>
            <a:ext cx="5392499" cy="3323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400" b="1">
                <a:solidFill>
                  <a:schemeClr val="bg1"/>
                </a:solidFill>
                <a:latin typeface="+mn-lt"/>
                <a:ea typeface="+mn-ea"/>
                <a:cs typeface="+mn-cs"/>
                <a:sym typeface="+mn-lt"/>
              </a:rPr>
              <a:t>Agenda</a:t>
            </a:r>
          </a:p>
        </p:txBody>
      </p:sp>
      <p:cxnSp>
        <p:nvCxnSpPr>
          <p:cNvPr id="13" name="Straight Connector 12"/>
          <p:cNvCxnSpPr/>
          <p:nvPr userDrawn="1"/>
        </p:nvCxnSpPr>
        <p:spPr bwMode="white">
          <a:xfrm>
            <a:off x="464174" y="12060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06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4852838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13" name="Rectangle 12"/>
          <p:cNvSpPr/>
          <p:nvPr userDrawn="1"/>
        </p:nvSpPr>
        <p:spPr bwMode="white">
          <a:xfrm>
            <a:off x="3060573" y="-1309"/>
            <a:ext cx="6083428"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TextBox 16"/>
          <p:cNvSpPr txBox="1"/>
          <p:nvPr userDrawn="1"/>
        </p:nvSpPr>
        <p:spPr>
          <a:xfrm>
            <a:off x="472501" y="3207716"/>
            <a:ext cx="1160357" cy="332399"/>
          </a:xfrm>
          <a:prstGeom prst="rect">
            <a:avLst/>
          </a:prstGeom>
          <a:noFill/>
        </p:spPr>
        <p:txBody>
          <a:bodyPr wrap="square" lIns="0" tIns="0" rIns="0" bIns="0" rtlCol="0" anchor="t">
            <a:spAutoFit/>
          </a:bodyPr>
          <a:lstStyle/>
          <a:p>
            <a:pPr>
              <a:lnSpc>
                <a:spcPct val="90000"/>
              </a:lnSpc>
              <a:spcAft>
                <a:spcPts val="450"/>
              </a:spcAft>
            </a:pPr>
            <a:r>
              <a:rPr lang="en-US" sz="2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3643845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30220533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invGray">
          <a:xfrm>
            <a:off x="1041109" y="4691187"/>
            <a:ext cx="697003"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1882112" y="4691187"/>
            <a:ext cx="1177614"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11" name="TextBox 10"/>
          <p:cNvSpPr txBox="1"/>
          <p:nvPr userDrawn="1"/>
        </p:nvSpPr>
        <p:spPr>
          <a:xfrm>
            <a:off x="472500" y="907197"/>
            <a:ext cx="2586600" cy="915351"/>
          </a:xfrm>
          <a:prstGeom prst="rect">
            <a:avLst/>
          </a:prstGeom>
          <a:noFill/>
          <a:ln>
            <a:solidFill>
              <a:srgbClr val="6B80FF"/>
            </a:solidFill>
          </a:ln>
        </p:spPr>
        <p:txBody>
          <a:bodyPr wrap="square" lIns="459000" tIns="351000" rIns="0" bIns="0" rtlCol="0" anchor="t">
            <a:spAutoFit/>
          </a:bodyPr>
          <a:lstStyle/>
          <a:p>
            <a:pPr>
              <a:lnSpc>
                <a:spcPct val="90000"/>
              </a:lnSpc>
              <a:spcAft>
                <a:spcPts val="450"/>
              </a:spcAft>
            </a:pPr>
            <a:endParaRPr lang="en-US" sz="4050">
              <a:solidFill>
                <a:schemeClr val="accent4"/>
              </a:solidFill>
              <a:latin typeface="+mn-lt"/>
              <a:ea typeface="+mn-ea"/>
              <a:cs typeface="+mn-cs"/>
              <a:sym typeface="+mn-lt"/>
            </a:endParaRPr>
          </a:p>
        </p:txBody>
      </p:sp>
      <p:sp>
        <p:nvSpPr>
          <p:cNvPr id="9" name="TextBox 1"/>
          <p:cNvSpPr txBox="1"/>
          <p:nvPr userDrawn="1"/>
        </p:nvSpPr>
        <p:spPr>
          <a:xfrm>
            <a:off x="721014" y="1115416"/>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2061327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20612334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white">
          <a:xfrm>
            <a:off x="963557" y="1428131"/>
            <a:ext cx="710754"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0" name="Rectangle 9"/>
          <p:cNvSpPr/>
          <p:nvPr userDrawn="1"/>
        </p:nvSpPr>
        <p:spPr>
          <a:xfrm>
            <a:off x="963900" y="2667600"/>
            <a:ext cx="72144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Tree>
    <p:extLst>
      <p:ext uri="{BB962C8B-B14F-4D97-AF65-F5344CB8AC3E}">
        <p14:creationId xmlns:p14="http://schemas.microsoft.com/office/powerpoint/2010/main" val="1905147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55818305"/>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7" name="Title 1"/>
          <p:cNvSpPr txBox="1">
            <a:spLocks/>
          </p:cNvSpPr>
          <p:nvPr userDrawn="1"/>
        </p:nvSpPr>
        <p:spPr>
          <a:xfrm>
            <a:off x="472500" y="622801"/>
            <a:ext cx="5392499" cy="29084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100" b="1">
                <a:solidFill>
                  <a:srgbClr val="6B80FF"/>
                </a:solidFill>
                <a:latin typeface="+mn-lt"/>
                <a:ea typeface="+mn-ea"/>
                <a:cs typeface="+mn-cs"/>
                <a:sym typeface="+mn-lt"/>
              </a:rPr>
              <a:t>Agenda</a:t>
            </a:r>
          </a:p>
        </p:txBody>
      </p:sp>
      <p:cxnSp>
        <p:nvCxnSpPr>
          <p:cNvPr id="9" name="Straight Connector 8"/>
          <p:cNvCxnSpPr/>
          <p:nvPr userDrawn="1"/>
        </p:nvCxnSpPr>
        <p:spPr bwMode="white">
          <a:xfrm>
            <a:off x="464174" y="1206000"/>
            <a:ext cx="8682228"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516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570305473"/>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26" name="Rectangle 25"/>
          <p:cNvSpPr/>
          <p:nvPr userDrawn="1"/>
        </p:nvSpPr>
        <p:spPr bwMode="ltGray">
          <a:xfrm>
            <a:off x="3060573" y="-1309"/>
            <a:ext cx="6083428"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0" name="TextBox 9"/>
          <p:cNvSpPr txBox="1"/>
          <p:nvPr userDrawn="1"/>
        </p:nvSpPr>
        <p:spPr>
          <a:xfrm>
            <a:off x="472500" y="3262146"/>
            <a:ext cx="984825" cy="290849"/>
          </a:xfrm>
          <a:prstGeom prst="rect">
            <a:avLst/>
          </a:prstGeom>
          <a:noFill/>
        </p:spPr>
        <p:txBody>
          <a:bodyPr wrap="square" lIns="0" tIns="0" rIns="0" bIns="0" rtlCol="0" anchor="t">
            <a:spAutoFit/>
          </a:bodyPr>
          <a:lstStyle/>
          <a:p>
            <a:pPr>
              <a:lnSpc>
                <a:spcPct val="90000"/>
              </a:lnSpc>
              <a:spcAft>
                <a:spcPts val="450"/>
              </a:spcAft>
            </a:pPr>
            <a:r>
              <a:rPr lang="en-US" sz="21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558245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928808100"/>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13" name="Freeform 12"/>
          <p:cNvSpPr/>
          <p:nvPr/>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4"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3586748"/>
            <a:ext cx="1023938"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72500" y="2821622"/>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554611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6178549"/>
            <a:ext cx="1410824" cy="386768"/>
          </a:xfrm>
          <a:prstGeom prst="rect">
            <a:avLst/>
          </a:prstGeom>
        </p:spPr>
      </p:pic>
      <p:sp>
        <p:nvSpPr>
          <p:cNvPr id="27" name="Title 1"/>
          <p:cNvSpPr>
            <a:spLocks noGrp="1"/>
          </p:cNvSpPr>
          <p:nvPr>
            <p:ph type="ctrTitle" hasCustomPrompt="1"/>
          </p:nvPr>
        </p:nvSpPr>
        <p:spPr bwMode="ltGray">
          <a:xfrm>
            <a:off x="472500" y="1411819"/>
            <a:ext cx="4033839" cy="1157385"/>
          </a:xfrm>
          <a:prstGeom prst="rect">
            <a:avLst/>
          </a:prstGeom>
        </p:spPr>
        <p:txBody>
          <a:bodyPr vert="horz" anchor="b">
            <a:noAutofit/>
          </a:bodyPr>
          <a:lstStyle>
            <a:lvl1pPr algn="l" rtl="0">
              <a:lnSpc>
                <a:spcPct val="93000"/>
              </a:lnSpc>
              <a:defRPr sz="33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l="7480" t="27066" r="32612"/>
          <a:stretch/>
        </p:blipFill>
        <p:spPr>
          <a:xfrm rot="16200000" flipV="1">
            <a:off x="3839305" y="1553306"/>
            <a:ext cx="6858000" cy="3751391"/>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472500" y="376768"/>
            <a:ext cx="1160463"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472500" y="3467400"/>
            <a:ext cx="4033839" cy="374718"/>
          </a:xfrm>
        </p:spPr>
        <p:txBody>
          <a:bodyPr anchor="t">
            <a:noAutofit/>
          </a:bodyPr>
          <a:lstStyle>
            <a:lvl1pPr rtl="0">
              <a:defRPr sz="18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472500" y="4052627"/>
            <a:ext cx="4033839" cy="374718"/>
          </a:xfrm>
        </p:spPr>
        <p:txBody>
          <a:bodyPr>
            <a:noAutofit/>
          </a:bodyPr>
          <a:lstStyle>
            <a:lvl1pPr rtl="0">
              <a:defRPr sz="1500" b="0">
                <a:solidFill>
                  <a:schemeClr val="bg1"/>
                </a:solidFill>
              </a:defRPr>
            </a:lvl1pPr>
          </a:lstStyle>
          <a:p>
            <a:pPr lvl="0"/>
            <a:r>
              <a:rPr lang="en-US"/>
              <a:t>Date</a:t>
            </a:r>
          </a:p>
        </p:txBody>
      </p:sp>
    </p:spTree>
    <p:extLst>
      <p:ext uri="{BB962C8B-B14F-4D97-AF65-F5344CB8AC3E}">
        <p14:creationId xmlns:p14="http://schemas.microsoft.com/office/powerpoint/2010/main" val="3615184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47083709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481070" y="3125860"/>
            <a:ext cx="5516862" cy="541687"/>
          </a:xfrm>
        </p:spPr>
        <p:txBody>
          <a:bodyPr/>
          <a:lstStyle>
            <a:lvl1pPr>
              <a:defRPr sz="24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481070" y="2394190"/>
            <a:ext cx="5516862" cy="701795"/>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402320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ME 1_Cover">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A779D9-3CCA-4FFE-8D18-51A1958F6119}"/>
              </a:ext>
            </a:extLst>
          </p:cNvPr>
          <p:cNvPicPr>
            <a:picLocks noChangeAspect="1"/>
          </p:cNvPicPr>
          <p:nvPr userDrawn="1"/>
        </p:nvPicPr>
        <p:blipFill rotWithShape="1">
          <a:blip r:embed="rId2"/>
          <a:srcRect l="24954"/>
          <a:stretch/>
        </p:blipFill>
        <p:spPr>
          <a:xfrm>
            <a:off x="0" y="0"/>
            <a:ext cx="9143999" cy="6858000"/>
          </a:xfrm>
          <a:prstGeom prst="rect">
            <a:avLst/>
          </a:prstGeom>
        </p:spPr>
      </p:pic>
      <p:sp>
        <p:nvSpPr>
          <p:cNvPr id="2" name="Rectangle 1">
            <a:extLst>
              <a:ext uri="{FF2B5EF4-FFF2-40B4-BE49-F238E27FC236}">
                <a16:creationId xmlns:a16="http://schemas.microsoft.com/office/drawing/2014/main" id="{1A69F279-36A4-4F2A-A3F3-A07E6AA28852}"/>
              </a:ext>
            </a:extLst>
          </p:cNvPr>
          <p:cNvSpPr/>
          <p:nvPr userDrawn="1"/>
        </p:nvSpPr>
        <p:spPr bwMode="auto">
          <a:xfrm>
            <a:off x="97536" y="658368"/>
            <a:ext cx="4072128" cy="3499104"/>
          </a:xfrm>
          <a:prstGeom prst="rect">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805392" y="3312512"/>
            <a:ext cx="3923922" cy="67710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lang="en-GB" dirty="0">
                <a:solidFill>
                  <a:schemeClr val="tx1">
                    <a:lumMod val="75000"/>
                  </a:schemeClr>
                </a:solidFill>
              </a:defRPr>
            </a:lvl1pPr>
            <a:lvl2pPr>
              <a:defRPr lang="en-GB" dirty="0">
                <a:solidFill>
                  <a:schemeClr val="tx1">
                    <a:lumMod val="75000"/>
                  </a:schemeClr>
                </a:solidFill>
              </a:defRPr>
            </a:lvl2pPr>
          </a:lstStyle>
          <a:p>
            <a:pPr lvl="0"/>
            <a:r>
              <a:rPr lang="en-GB"/>
              <a:t>Name</a:t>
            </a:r>
          </a:p>
          <a:p>
            <a:pPr lvl="1"/>
            <a:r>
              <a:rPr lang="en-GB"/>
              <a:t>Date</a:t>
            </a:r>
          </a:p>
        </p:txBody>
      </p:sp>
      <p:sp>
        <p:nvSpPr>
          <p:cNvPr id="4" name="Title 3">
            <a:extLst>
              <a:ext uri="{FF2B5EF4-FFF2-40B4-BE49-F238E27FC236}">
                <a16:creationId xmlns:a16="http://schemas.microsoft.com/office/drawing/2014/main" id="{F2A5F86E-6E6F-45E1-A5F2-EB10374201F5}"/>
              </a:ext>
            </a:extLst>
          </p:cNvPr>
          <p:cNvSpPr>
            <a:spLocks noGrp="1"/>
          </p:cNvSpPr>
          <p:nvPr>
            <p:ph type="title"/>
          </p:nvPr>
        </p:nvSpPr>
        <p:spPr>
          <a:xfrm>
            <a:off x="805392" y="2802448"/>
            <a:ext cx="5045473" cy="3693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defRPr lang="en-GB" sz="2800" dirty="0">
                <a:solidFill>
                  <a:srgbClr val="009DDC"/>
                </a:solidFill>
              </a:defRPr>
            </a:lvl1pPr>
          </a:lstStyle>
          <a:p>
            <a:pPr marL="0" lvl="0" indent="0">
              <a:buClrTx/>
              <a:buFontTx/>
              <a:buNone/>
            </a:pPr>
            <a:r>
              <a:rPr lang="en-US"/>
              <a:t>Click to edit Master title style</a:t>
            </a:r>
            <a:endParaRPr lang="en-GB"/>
          </a:p>
        </p:txBody>
      </p:sp>
      <p:pic>
        <p:nvPicPr>
          <p:cNvPr id="32" name="Picture 31">
            <a:extLst>
              <a:ext uri="{FF2B5EF4-FFF2-40B4-BE49-F238E27FC236}">
                <a16:creationId xmlns:a16="http://schemas.microsoft.com/office/drawing/2014/main" id="{3B3C3725-69AC-4679-8FFF-55517F408545}"/>
              </a:ext>
            </a:extLst>
          </p:cNvPr>
          <p:cNvPicPr>
            <a:picLocks noChangeAspect="1"/>
          </p:cNvPicPr>
          <p:nvPr userDrawn="1"/>
        </p:nvPicPr>
        <p:blipFill>
          <a:blip r:embed="rId3"/>
          <a:stretch>
            <a:fillRect/>
          </a:stretch>
        </p:blipFill>
        <p:spPr>
          <a:xfrm>
            <a:off x="402497" y="6188279"/>
            <a:ext cx="1869454" cy="385811"/>
          </a:xfrm>
          <a:prstGeom prst="rect">
            <a:avLst/>
          </a:prstGeom>
        </p:spPr>
      </p:pic>
      <p:pic>
        <p:nvPicPr>
          <p:cNvPr id="33" name="Picture 32">
            <a:extLst>
              <a:ext uri="{FF2B5EF4-FFF2-40B4-BE49-F238E27FC236}">
                <a16:creationId xmlns:a16="http://schemas.microsoft.com/office/drawing/2014/main" id="{4C42C8D0-C724-4184-8778-428B5F651A2F}"/>
              </a:ext>
            </a:extLst>
          </p:cNvPr>
          <p:cNvPicPr>
            <a:picLocks noChangeAspect="1"/>
          </p:cNvPicPr>
          <p:nvPr userDrawn="1"/>
        </p:nvPicPr>
        <p:blipFill>
          <a:blip r:embed="rId4"/>
          <a:stretch>
            <a:fillRect/>
          </a:stretch>
        </p:blipFill>
        <p:spPr>
          <a:xfrm>
            <a:off x="649982" y="1064072"/>
            <a:ext cx="4230895" cy="1221927"/>
          </a:xfrm>
          <a:prstGeom prst="rect">
            <a:avLst/>
          </a:prstGeom>
        </p:spPr>
      </p:pic>
      <p:sp>
        <p:nvSpPr>
          <p:cNvPr id="9" name="Rectangle 8">
            <a:extLst>
              <a:ext uri="{FF2B5EF4-FFF2-40B4-BE49-F238E27FC236}">
                <a16:creationId xmlns:a16="http://schemas.microsoft.com/office/drawing/2014/main" id="{A061E844-FB87-4B49-A9B6-F14BB845A32F}"/>
              </a:ext>
            </a:extLst>
          </p:cNvPr>
          <p:cNvSpPr/>
          <p:nvPr userDrawn="1"/>
        </p:nvSpPr>
        <p:spPr bwMode="auto">
          <a:xfrm>
            <a:off x="0" y="5463536"/>
            <a:ext cx="216131" cy="1394464"/>
          </a:xfrm>
          <a:prstGeom prst="rect">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Tree>
    <p:extLst>
      <p:ext uri="{BB962C8B-B14F-4D97-AF65-F5344CB8AC3E}">
        <p14:creationId xmlns:p14="http://schemas.microsoft.com/office/powerpoint/2010/main" val="309431219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92485752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5" name="Title 4"/>
          <p:cNvSpPr>
            <a:spLocks noGrp="1"/>
          </p:cNvSpPr>
          <p:nvPr>
            <p:ph type="title" hasCustomPrompt="1"/>
          </p:nvPr>
        </p:nvSpPr>
        <p:spPr>
          <a:xfrm>
            <a:off x="472500" y="622800"/>
            <a:ext cx="81999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066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86415604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622800"/>
            <a:ext cx="8200013" cy="332399"/>
          </a:xfrm>
        </p:spPr>
        <p:txBody>
          <a:bodyPr/>
          <a:lstStyle>
            <a:lvl1pPr>
              <a:defRPr sz="24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2050" y="2085629"/>
            <a:ext cx="8200351" cy="4089131"/>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263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06608825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35208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472500" y="1544274"/>
            <a:ext cx="2589300" cy="1495794"/>
          </a:xfrm>
          <a:noFill/>
        </p:spPr>
        <p:txBody>
          <a:bodyPr wrap="square" lIns="0" tIns="0" rIns="320040" bIns="0" anchor="b">
            <a:noAutofit/>
          </a:bodyPr>
          <a:lstStyle>
            <a:lvl1pPr>
              <a:defRPr sz="24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56868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56052024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963557" y="2668041"/>
            <a:ext cx="7215368" cy="3201026"/>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59" name="Rectangle 58"/>
          <p:cNvSpPr/>
          <p:nvPr userDrawn="1"/>
        </p:nvSpPr>
        <p:spPr bwMode="white">
          <a:xfrm>
            <a:off x="963557" y="1428131"/>
            <a:ext cx="710754"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Tree>
    <p:extLst>
      <p:ext uri="{BB962C8B-B14F-4D97-AF65-F5344CB8AC3E}">
        <p14:creationId xmlns:p14="http://schemas.microsoft.com/office/powerpoint/2010/main" val="548146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0402928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5" name="TextBox 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472500" y="3826800"/>
            <a:ext cx="8202600" cy="2041200"/>
          </a:xfrm>
        </p:spPr>
        <p:txBody>
          <a:bodyPr anchor="t">
            <a:noAutofit/>
          </a:bodyPr>
          <a:lstStyle>
            <a:lvl1pPr>
              <a:defRPr sz="405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464174" y="3680016"/>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988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6657881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6858000"/>
          </a:xfrm>
          <a:prstGeom prst="rect">
            <a:avLst/>
          </a:prstGeom>
        </p:spPr>
      </p:pic>
      <p:sp>
        <p:nvSpPr>
          <p:cNvPr id="17" name="Date Placeholder 1"/>
          <p:cNvSpPr>
            <a:spLocks noGrp="1"/>
          </p:cNvSpPr>
          <p:nvPr>
            <p:ph type="dt" sz="half" idx="3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0" name="TextBox 19"/>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6" name="Rectangle 25"/>
          <p:cNvSpPr/>
          <p:nvPr userDrawn="1"/>
        </p:nvSpPr>
        <p:spPr bwMode="white">
          <a:xfrm>
            <a:off x="0" y="0"/>
            <a:ext cx="3059631"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4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1589043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0567969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6858000"/>
          </a:xfrm>
          <a:prstGeom prst="rect">
            <a:avLst/>
          </a:prstGeom>
        </p:spPr>
      </p:pic>
      <p:sp>
        <p:nvSpPr>
          <p:cNvPr id="13" name="Rectangle 12"/>
          <p:cNvSpPr/>
          <p:nvPr userDrawn="1"/>
        </p:nvSpPr>
        <p:spPr bwMode="white">
          <a:xfrm>
            <a:off x="0" y="0"/>
            <a:ext cx="537896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7" name="TextBox 16"/>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472500" y="6228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3368700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0173834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11"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4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3060573" y="-1309"/>
            <a:ext cx="6083428"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2" name="Date Placeholder 1"/>
          <p:cNvSpPr>
            <a:spLocks noGrp="1"/>
          </p:cNvSpPr>
          <p:nvPr>
            <p:ph type="dt" sz="half" idx="29"/>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9831719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5694486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6858000"/>
          </a:xfrm>
          <a:prstGeom prst="rect">
            <a:avLst/>
          </a:prstGeom>
        </p:spPr>
      </p:pic>
      <p:sp>
        <p:nvSpPr>
          <p:cNvPr id="12" name="Rectangle 11"/>
          <p:cNvSpPr/>
          <p:nvPr userDrawn="1"/>
        </p:nvSpPr>
        <p:spPr>
          <a:xfrm>
            <a:off x="4572000" y="0"/>
            <a:ext cx="4572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6" y="0"/>
            <a:ext cx="4574983" cy="68580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785600"/>
            <a:ext cx="3291300" cy="32868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4231966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5904862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6858000"/>
          </a:xfrm>
          <a:prstGeom prst="rect">
            <a:avLst/>
          </a:prstGeom>
        </p:spPr>
      </p:pic>
      <p:sp>
        <p:nvSpPr>
          <p:cNvPr id="10" name="Rectangle 9"/>
          <p:cNvSpPr/>
          <p:nvPr userDrawn="1"/>
        </p:nvSpPr>
        <p:spPr bwMode="gray">
          <a:xfrm>
            <a:off x="5864658" y="0"/>
            <a:ext cx="3279343"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19" y="0"/>
            <a:ext cx="3278981" cy="68580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6473429" y="3929410"/>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4" name="Title 1"/>
          <p:cNvSpPr>
            <a:spLocks noGrp="1"/>
          </p:cNvSpPr>
          <p:nvPr>
            <p:ph type="title" hasCustomPrompt="1"/>
          </p:nvPr>
        </p:nvSpPr>
        <p:spPr bwMode="blackWhite">
          <a:xfrm>
            <a:off x="472500" y="1804650"/>
            <a:ext cx="4685664" cy="32868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556738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ME 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D83117D-9945-4270-86CD-EDC0F559D90B}"/>
              </a:ext>
            </a:extLst>
          </p:cNvPr>
          <p:cNvGrpSpPr/>
          <p:nvPr userDrawn="1"/>
        </p:nvGrpSpPr>
        <p:grpSpPr>
          <a:xfrm>
            <a:off x="-38100" y="0"/>
            <a:ext cx="9182100" cy="784197"/>
            <a:chOff x="-38105" y="1000452"/>
            <a:chExt cx="9182100" cy="784197"/>
          </a:xfrm>
        </p:grpSpPr>
        <p:sp>
          <p:nvSpPr>
            <p:cNvPr id="12" name="Rectangle 11">
              <a:extLst>
                <a:ext uri="{FF2B5EF4-FFF2-40B4-BE49-F238E27FC236}">
                  <a16:creationId xmlns:a16="http://schemas.microsoft.com/office/drawing/2014/main" id="{2DEB5476-1A4A-4965-BB04-39843FCE9CAB}"/>
                </a:ext>
              </a:extLst>
            </p:cNvPr>
            <p:cNvSpPr/>
            <p:nvPr userDrawn="1"/>
          </p:nvSpPr>
          <p:spPr bwMode="auto">
            <a:xfrm>
              <a:off x="-38105" y="1000452"/>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pic>
          <p:nvPicPr>
            <p:cNvPr id="13" name="Picture 12">
              <a:extLst>
                <a:ext uri="{FF2B5EF4-FFF2-40B4-BE49-F238E27FC236}">
                  <a16:creationId xmlns:a16="http://schemas.microsoft.com/office/drawing/2014/main" id="{B6E504FC-E85D-4E4A-95B3-54CB7A38E90D}"/>
                </a:ext>
              </a:extLst>
            </p:cNvPr>
            <p:cNvPicPr>
              <a:picLocks noChangeAspect="1"/>
            </p:cNvPicPr>
            <p:nvPr userDrawn="1"/>
          </p:nvPicPr>
          <p:blipFill>
            <a:blip r:embed="rId2"/>
            <a:stretch>
              <a:fillRect/>
            </a:stretch>
          </p:blipFill>
          <p:spPr>
            <a:xfrm>
              <a:off x="7311021" y="1466850"/>
              <a:ext cx="1733438" cy="256886"/>
            </a:xfrm>
            <a:prstGeom prst="rect">
              <a:avLst/>
            </a:prstGeom>
          </p:spPr>
        </p:pic>
        <p:sp>
          <p:nvSpPr>
            <p:cNvPr id="14" name="TextBox 13">
              <a:extLst>
                <a:ext uri="{FF2B5EF4-FFF2-40B4-BE49-F238E27FC236}">
                  <a16:creationId xmlns:a16="http://schemas.microsoft.com/office/drawing/2014/main" id="{379E77F9-A1DB-4CB0-AC93-3E63E1839EEE}"/>
                </a:ext>
              </a:extLst>
            </p:cNvPr>
            <p:cNvSpPr txBox="1"/>
            <p:nvPr userDrawn="1"/>
          </p:nvSpPr>
          <p:spPr bwMode="auto">
            <a:xfrm>
              <a:off x="7794171" y="1076112"/>
              <a:ext cx="1275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3000" b="0" kern="0">
                  <a:solidFill>
                    <a:schemeClr val="bg1"/>
                  </a:solidFill>
                  <a:latin typeface="Arial" panose="020B0604020202020204" pitchFamily="34" charset="0"/>
                  <a:ea typeface="+mn-ea"/>
                  <a:cs typeface="Arial" panose="020B0604020202020204" pitchFamily="34" charset="0"/>
                </a:rPr>
                <a:t>ADMS</a:t>
              </a:r>
            </a:p>
          </p:txBody>
        </p:sp>
        <p:cxnSp>
          <p:nvCxnSpPr>
            <p:cNvPr id="15" name="Straight Connector 14">
              <a:extLst>
                <a:ext uri="{FF2B5EF4-FFF2-40B4-BE49-F238E27FC236}">
                  <a16:creationId xmlns:a16="http://schemas.microsoft.com/office/drawing/2014/main" id="{F4C38884-6DFC-4C8E-909B-64C97B826261}"/>
                </a:ext>
              </a:extLst>
            </p:cNvPr>
            <p:cNvCxnSpPr/>
            <p:nvPr userDrawn="1"/>
          </p:nvCxnSpPr>
          <p:spPr bwMode="auto">
            <a:xfrm>
              <a:off x="7747000" y="1526049"/>
              <a:ext cx="139699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7" name="Picture 6">
            <a:extLst>
              <a:ext uri="{FF2B5EF4-FFF2-40B4-BE49-F238E27FC236}">
                <a16:creationId xmlns:a16="http://schemas.microsoft.com/office/drawing/2014/main" id="{B770CEB6-0A2A-48F0-B900-065EF5D5E194}"/>
              </a:ext>
            </a:extLst>
          </p:cNvPr>
          <p:cNvPicPr>
            <a:picLocks noChangeAspect="1"/>
          </p:cNvPicPr>
          <p:nvPr userDrawn="1"/>
        </p:nvPicPr>
        <p:blipFill rotWithShape="1">
          <a:blip r:embed="rId3"/>
          <a:srcRect l="15853" t="10568" b="7756"/>
          <a:stretch/>
        </p:blipFill>
        <p:spPr>
          <a:xfrm>
            <a:off x="-38100" y="751116"/>
            <a:ext cx="4423742" cy="6106884"/>
          </a:xfrm>
          <a:prstGeom prst="rect">
            <a:avLst/>
          </a:prstGeom>
        </p:spPr>
      </p:pic>
      <p:sp>
        <p:nvSpPr>
          <p:cNvPr id="4" name="Title 3">
            <a:extLst>
              <a:ext uri="{FF2B5EF4-FFF2-40B4-BE49-F238E27FC236}">
                <a16:creationId xmlns:a16="http://schemas.microsoft.com/office/drawing/2014/main" id="{75D47BFF-EB9B-48D5-85DC-0693B2A46311}"/>
              </a:ext>
            </a:extLst>
          </p:cNvPr>
          <p:cNvSpPr>
            <a:spLocks noGrp="1"/>
          </p:cNvSpPr>
          <p:nvPr>
            <p:ph type="title"/>
          </p:nvPr>
        </p:nvSpPr>
        <p:spPr>
          <a:xfrm>
            <a:off x="431801" y="259791"/>
            <a:ext cx="5811981" cy="369332"/>
          </a:xfrm>
        </p:spPr>
        <p:txBody>
          <a:bodyPr/>
          <a:lstStyle>
            <a:lvl1pPr>
              <a:defRPr>
                <a:solidFill>
                  <a:schemeClr val="bg1"/>
                </a:solidFill>
              </a:defRPr>
            </a:lvl1pPr>
          </a:lstStyle>
          <a:p>
            <a:r>
              <a:rPr lang="en-US"/>
              <a:t>Click to edit Master title style</a:t>
            </a:r>
            <a:endParaRPr lang="en-GB"/>
          </a:p>
        </p:txBody>
      </p:sp>
      <p:pic>
        <p:nvPicPr>
          <p:cNvPr id="8" name="Picture 7">
            <a:extLst>
              <a:ext uri="{FF2B5EF4-FFF2-40B4-BE49-F238E27FC236}">
                <a16:creationId xmlns:a16="http://schemas.microsoft.com/office/drawing/2014/main" id="{D72AFDA7-DD98-4E7A-909F-AC4714B0C64F}"/>
              </a:ext>
            </a:extLst>
          </p:cNvPr>
          <p:cNvPicPr>
            <a:picLocks noChangeAspect="1"/>
          </p:cNvPicPr>
          <p:nvPr userDrawn="1"/>
        </p:nvPicPr>
        <p:blipFill>
          <a:blip r:embed="rId4">
            <a:clrChange>
              <a:clrFrom>
                <a:srgbClr val="FEFEFE"/>
              </a:clrFrom>
              <a:clrTo>
                <a:srgbClr val="FEFEFE">
                  <a:alpha val="0"/>
                </a:srgbClr>
              </a:clrTo>
            </a:clrChange>
          </a:blip>
          <a:stretch>
            <a:fillRect/>
          </a:stretch>
        </p:blipFill>
        <p:spPr>
          <a:xfrm>
            <a:off x="246597" y="6449138"/>
            <a:ext cx="1000312" cy="206441"/>
          </a:xfrm>
          <a:prstGeom prst="rect">
            <a:avLst/>
          </a:prstGeom>
        </p:spPr>
      </p:pic>
      <p:sp>
        <p:nvSpPr>
          <p:cNvPr id="9" name="Footer Placeholder 4">
            <a:extLst>
              <a:ext uri="{FF2B5EF4-FFF2-40B4-BE49-F238E27FC236}">
                <a16:creationId xmlns:a16="http://schemas.microsoft.com/office/drawing/2014/main" id="{2199E78F-AA2D-4BEA-AAF6-797A1C91D936}"/>
              </a:ext>
            </a:extLst>
          </p:cNvPr>
          <p:cNvSpPr>
            <a:spLocks noGrp="1"/>
          </p:cNvSpPr>
          <p:nvPr>
            <p:ph type="ftr" sz="quarter" idx="3"/>
          </p:nvPr>
        </p:nvSpPr>
        <p:spPr>
          <a:xfrm>
            <a:off x="1517424" y="6498024"/>
            <a:ext cx="6547605" cy="169277"/>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
        <p:nvSpPr>
          <p:cNvPr id="10" name="Rectangle 9">
            <a:extLst>
              <a:ext uri="{FF2B5EF4-FFF2-40B4-BE49-F238E27FC236}">
                <a16:creationId xmlns:a16="http://schemas.microsoft.com/office/drawing/2014/main" id="{D1AD045A-23A4-435D-B18B-CD47F745022B}"/>
              </a:ext>
            </a:extLst>
          </p:cNvPr>
          <p:cNvSpPr/>
          <p:nvPr userDrawn="1"/>
        </p:nvSpPr>
        <p:spPr>
          <a:xfrm>
            <a:off x="3195644" y="6671494"/>
            <a:ext cx="3191164"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spTree>
    <p:extLst>
      <p:ext uri="{BB962C8B-B14F-4D97-AF65-F5344CB8AC3E}">
        <p14:creationId xmlns:p14="http://schemas.microsoft.com/office/powerpoint/2010/main" val="2353995005"/>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6043411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2" name="TextBox 11"/>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472500" y="2764204"/>
            <a:ext cx="1858979" cy="1314311"/>
          </a:xfrm>
          <a:prstGeom prst="rect">
            <a:avLst/>
          </a:prstGeom>
        </p:spPr>
        <p:txBody>
          <a:bodyPr anchor="ctr">
            <a:noAutofit/>
          </a:bodyPr>
          <a:lstStyle>
            <a:lvl1pPr>
              <a:defRPr sz="24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3590399"/>
            <a:ext cx="1023938"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7667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22812754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6" name="Freeform 14"/>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2764204"/>
            <a:ext cx="1858979" cy="1314311"/>
          </a:xfrm>
        </p:spPr>
        <p:txBody>
          <a:bodyPr anchor="ctr" anchorCtr="0">
            <a:noAutofit/>
          </a:bodyPr>
          <a:lstStyle>
            <a:lvl1pPr>
              <a:defRPr sz="24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3402829"/>
            <a:ext cx="2021000"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715687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211023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3" name="Pentagon 3"/>
          <p:cNvSpPr/>
          <p:nvPr userDrawn="1"/>
        </p:nvSpPr>
        <p:spPr bwMode="white">
          <a:xfrm>
            <a:off x="1" y="0"/>
            <a:ext cx="407019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3394393"/>
            <a:ext cx="973931"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047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4850960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407019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3416300"/>
            <a:ext cx="2021000"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5317021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0130127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4" name="Pentagon 8"/>
          <p:cNvSpPr/>
          <p:nvPr userDrawn="1"/>
        </p:nvSpPr>
        <p:spPr bwMode="white">
          <a:xfrm>
            <a:off x="0" y="0"/>
            <a:ext cx="477266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6228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3589606"/>
            <a:ext cx="1023938"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671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3194852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477266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6228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3407804"/>
            <a:ext cx="2021000"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115554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2279325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6228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3589606"/>
            <a:ext cx="1023938"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291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0804319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6228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3407804"/>
            <a:ext cx="2021000"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317133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070882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3" name="TextBox 2"/>
          <p:cNvSpPr txBox="1"/>
          <p:nvPr/>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a:xfrm>
            <a:off x="472500" y="3826333"/>
            <a:ext cx="81999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461203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4310552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472500" y="625475"/>
            <a:ext cx="699516"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3826333"/>
            <a:ext cx="81999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083676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ME Key message">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DD5A685-A145-4180-B21C-94773E040EF3}"/>
              </a:ext>
            </a:extLst>
          </p:cNvPr>
          <p:cNvGrpSpPr/>
          <p:nvPr userDrawn="1"/>
        </p:nvGrpSpPr>
        <p:grpSpPr>
          <a:xfrm>
            <a:off x="-38100" y="0"/>
            <a:ext cx="9182100" cy="784197"/>
            <a:chOff x="-38105" y="1000452"/>
            <a:chExt cx="9182100" cy="784197"/>
          </a:xfrm>
        </p:grpSpPr>
        <p:sp>
          <p:nvSpPr>
            <p:cNvPr id="17" name="Rectangle 16">
              <a:extLst>
                <a:ext uri="{FF2B5EF4-FFF2-40B4-BE49-F238E27FC236}">
                  <a16:creationId xmlns:a16="http://schemas.microsoft.com/office/drawing/2014/main" id="{5F8F247C-955A-4B28-BCA5-73A4AEE43FD5}"/>
                </a:ext>
              </a:extLst>
            </p:cNvPr>
            <p:cNvSpPr/>
            <p:nvPr userDrawn="1"/>
          </p:nvSpPr>
          <p:spPr bwMode="auto">
            <a:xfrm>
              <a:off x="-38105" y="1000452"/>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pic>
          <p:nvPicPr>
            <p:cNvPr id="18" name="Picture 17">
              <a:extLst>
                <a:ext uri="{FF2B5EF4-FFF2-40B4-BE49-F238E27FC236}">
                  <a16:creationId xmlns:a16="http://schemas.microsoft.com/office/drawing/2014/main" id="{6E01CBB9-1A9C-4F93-A6B2-49B463CC2F23}"/>
                </a:ext>
              </a:extLst>
            </p:cNvPr>
            <p:cNvPicPr>
              <a:picLocks noChangeAspect="1"/>
            </p:cNvPicPr>
            <p:nvPr userDrawn="1"/>
          </p:nvPicPr>
          <p:blipFill>
            <a:blip r:embed="rId2"/>
            <a:stretch>
              <a:fillRect/>
            </a:stretch>
          </p:blipFill>
          <p:spPr>
            <a:xfrm>
              <a:off x="7311021" y="1466850"/>
              <a:ext cx="1733438" cy="256886"/>
            </a:xfrm>
            <a:prstGeom prst="rect">
              <a:avLst/>
            </a:prstGeom>
          </p:spPr>
        </p:pic>
        <p:sp>
          <p:nvSpPr>
            <p:cNvPr id="19" name="TextBox 18">
              <a:extLst>
                <a:ext uri="{FF2B5EF4-FFF2-40B4-BE49-F238E27FC236}">
                  <a16:creationId xmlns:a16="http://schemas.microsoft.com/office/drawing/2014/main" id="{22C8EDCF-B007-4BB0-A94F-92357E951408}"/>
                </a:ext>
              </a:extLst>
            </p:cNvPr>
            <p:cNvSpPr txBox="1"/>
            <p:nvPr userDrawn="1"/>
          </p:nvSpPr>
          <p:spPr bwMode="auto">
            <a:xfrm>
              <a:off x="7794171" y="1076112"/>
              <a:ext cx="1275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3000" b="0" kern="0">
                  <a:solidFill>
                    <a:schemeClr val="bg1"/>
                  </a:solidFill>
                  <a:latin typeface="Arial" panose="020B0604020202020204" pitchFamily="34" charset="0"/>
                  <a:ea typeface="+mn-ea"/>
                  <a:cs typeface="Arial" panose="020B0604020202020204" pitchFamily="34" charset="0"/>
                </a:rPr>
                <a:t>ADMS</a:t>
              </a:r>
            </a:p>
          </p:txBody>
        </p:sp>
        <p:cxnSp>
          <p:nvCxnSpPr>
            <p:cNvPr id="20" name="Straight Connector 19">
              <a:extLst>
                <a:ext uri="{FF2B5EF4-FFF2-40B4-BE49-F238E27FC236}">
                  <a16:creationId xmlns:a16="http://schemas.microsoft.com/office/drawing/2014/main" id="{E775076F-8622-4AC3-BF51-D76D62680301}"/>
                </a:ext>
              </a:extLst>
            </p:cNvPr>
            <p:cNvCxnSpPr/>
            <p:nvPr userDrawn="1"/>
          </p:nvCxnSpPr>
          <p:spPr bwMode="auto">
            <a:xfrm>
              <a:off x="7747000" y="1526049"/>
              <a:ext cx="139699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Picture 4">
            <a:extLst>
              <a:ext uri="{FF2B5EF4-FFF2-40B4-BE49-F238E27FC236}">
                <a16:creationId xmlns:a16="http://schemas.microsoft.com/office/drawing/2014/main" id="{0426C859-499A-4FD2-B398-3CC8313EE829}"/>
              </a:ext>
            </a:extLst>
          </p:cNvPr>
          <p:cNvPicPr>
            <a:picLocks noChangeAspect="1"/>
          </p:cNvPicPr>
          <p:nvPr userDrawn="1"/>
        </p:nvPicPr>
        <p:blipFill rotWithShape="1">
          <a:blip r:embed="rId3"/>
          <a:srcRect l="15853" t="10568" b="7756"/>
          <a:stretch/>
        </p:blipFill>
        <p:spPr>
          <a:xfrm>
            <a:off x="-38100" y="751116"/>
            <a:ext cx="4423742" cy="6106884"/>
          </a:xfrm>
          <a:prstGeom prst="rect">
            <a:avLst/>
          </a:prstGeom>
        </p:spPr>
      </p:pic>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hasCustomPrompt="1"/>
          </p:nvPr>
        </p:nvSpPr>
        <p:spPr>
          <a:xfrm>
            <a:off x="1824421" y="2282753"/>
            <a:ext cx="5495158" cy="2292493"/>
          </a:xfrm>
          <a:solidFill>
            <a:schemeClr val="bg1">
              <a:lumMod val="75000"/>
              <a:alpha val="13000"/>
            </a:schemeClr>
          </a:solidFill>
          <a:ln w="9525">
            <a:solidFill>
              <a:schemeClr val="bg1">
                <a:lumMod val="85000"/>
              </a:schemeClr>
            </a:solidFill>
            <a:miter lim="800000"/>
            <a:headEnd/>
            <a:tailEnd/>
          </a:ln>
        </p:spPr>
        <p:txBody>
          <a:bodyPr vert="horz" wrap="square" lIns="91440" tIns="91440" rIns="91440" bIns="91440" numCol="1" anchor="t" anchorCtr="0" compatLnSpc="1">
            <a:prstTxWarp prst="textNoShape">
              <a:avLst/>
            </a:prstTxWarp>
            <a:noAutofit/>
          </a:bodyPr>
          <a:lstStyle>
            <a:lvl1pPr>
              <a:defRPr lang="en-US" sz="2400" b="0" i="0" u="none" dirty="0">
                <a:solidFill>
                  <a:schemeClr val="tx1">
                    <a:lumMod val="50000"/>
                  </a:schemeClr>
                </a:solidFill>
                <a:latin typeface="+mj-lt"/>
                <a:ea typeface="+mj-ea"/>
                <a:cs typeface="+mj-cs"/>
              </a:defRPr>
            </a:lvl1pPr>
          </a:lstStyle>
          <a:p>
            <a:pPr lvl="0">
              <a:spcAft>
                <a:spcPct val="0"/>
              </a:spcAft>
            </a:pPr>
            <a:r>
              <a:rPr lang="en-US"/>
              <a:t>Edit Master text styles</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a:xfrm>
            <a:off x="431801" y="259791"/>
            <a:ext cx="5830454" cy="369332"/>
          </a:xfrm>
        </p:spPr>
        <p:txBody>
          <a:bodyPr/>
          <a:lstStyle>
            <a:lvl1pPr>
              <a:defRPr>
                <a:solidFill>
                  <a:schemeClr val="bg1"/>
                </a:solidFill>
              </a:defRPr>
            </a:lvl1pPr>
          </a:lstStyle>
          <a:p>
            <a:r>
              <a:rPr lang="en-US"/>
              <a:t>Click to edit Master title style</a:t>
            </a:r>
            <a:endParaRPr lang="en-GB"/>
          </a:p>
        </p:txBody>
      </p:sp>
      <p:pic>
        <p:nvPicPr>
          <p:cNvPr id="9" name="Picture 8">
            <a:extLst>
              <a:ext uri="{FF2B5EF4-FFF2-40B4-BE49-F238E27FC236}">
                <a16:creationId xmlns:a16="http://schemas.microsoft.com/office/drawing/2014/main" id="{F12CA9E5-D635-45B0-AA9E-37C91258796F}"/>
              </a:ext>
            </a:extLst>
          </p:cNvPr>
          <p:cNvPicPr>
            <a:picLocks noChangeAspect="1"/>
          </p:cNvPicPr>
          <p:nvPr userDrawn="1"/>
        </p:nvPicPr>
        <p:blipFill>
          <a:blip r:embed="rId4">
            <a:clrChange>
              <a:clrFrom>
                <a:srgbClr val="FEFEFE"/>
              </a:clrFrom>
              <a:clrTo>
                <a:srgbClr val="FEFEFE">
                  <a:alpha val="0"/>
                </a:srgbClr>
              </a:clrTo>
            </a:clrChange>
          </a:blip>
          <a:stretch>
            <a:fillRect/>
          </a:stretch>
        </p:blipFill>
        <p:spPr>
          <a:xfrm>
            <a:off x="246597" y="6449138"/>
            <a:ext cx="1000312" cy="206441"/>
          </a:xfrm>
          <a:prstGeom prst="rect">
            <a:avLst/>
          </a:prstGeom>
        </p:spPr>
      </p:pic>
      <p:sp>
        <p:nvSpPr>
          <p:cNvPr id="10" name="Footer Placeholder 4">
            <a:extLst>
              <a:ext uri="{FF2B5EF4-FFF2-40B4-BE49-F238E27FC236}">
                <a16:creationId xmlns:a16="http://schemas.microsoft.com/office/drawing/2014/main" id="{02724562-49C5-4A82-BC21-FF93FB344217}"/>
              </a:ext>
            </a:extLst>
          </p:cNvPr>
          <p:cNvSpPr>
            <a:spLocks noGrp="1"/>
          </p:cNvSpPr>
          <p:nvPr>
            <p:ph type="ftr" sz="quarter" idx="3"/>
          </p:nvPr>
        </p:nvSpPr>
        <p:spPr>
          <a:xfrm>
            <a:off x="1517424" y="6498024"/>
            <a:ext cx="6547605" cy="169277"/>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
        <p:nvSpPr>
          <p:cNvPr id="11" name="Rectangle 10">
            <a:extLst>
              <a:ext uri="{FF2B5EF4-FFF2-40B4-BE49-F238E27FC236}">
                <a16:creationId xmlns:a16="http://schemas.microsoft.com/office/drawing/2014/main" id="{6E598D1D-030F-4F5E-90E4-ABF4DA8533FC}"/>
              </a:ext>
            </a:extLst>
          </p:cNvPr>
          <p:cNvSpPr/>
          <p:nvPr userDrawn="1"/>
        </p:nvSpPr>
        <p:spPr>
          <a:xfrm>
            <a:off x="3195644" y="6671494"/>
            <a:ext cx="3191164"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spTree>
    <p:extLst>
      <p:ext uri="{BB962C8B-B14F-4D97-AF65-F5344CB8AC3E}">
        <p14:creationId xmlns:p14="http://schemas.microsoft.com/office/powerpoint/2010/main" val="1735383642"/>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0024935"/>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6" name="TextBox 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01939" y="1353921"/>
            <a:ext cx="769257"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mn-lt"/>
            </a:endParaRPr>
          </a:p>
        </p:txBody>
      </p:sp>
    </p:spTree>
    <p:extLst>
      <p:ext uri="{BB962C8B-B14F-4D97-AF65-F5344CB8AC3E}">
        <p14:creationId xmlns:p14="http://schemas.microsoft.com/office/powerpoint/2010/main" val="2290582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77168274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4" name="Title 3"/>
          <p:cNvSpPr>
            <a:spLocks noGrp="1"/>
          </p:cNvSpPr>
          <p:nvPr>
            <p:ph type="title" hasCustomPrompt="1"/>
          </p:nvPr>
        </p:nvSpPr>
        <p:spPr>
          <a:xfrm>
            <a:off x="472500" y="622800"/>
            <a:ext cx="8199900" cy="332399"/>
          </a:xfrm>
        </p:spPr>
        <p:txBody>
          <a:bodyPr/>
          <a:lstStyle>
            <a:lvl1pPr>
              <a:defRPr sz="24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787595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04302697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5" name="Date Placeholder 4"/>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091388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8954149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448639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7628215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6" name="Rectangle 5"/>
          <p:cNvSpPr/>
          <p:nvPr/>
        </p:nvSpPr>
        <p:spPr>
          <a:xfrm>
            <a:off x="3766370" y="1925867"/>
            <a:ext cx="4656804" cy="2800767"/>
          </a:xfrm>
          <a:prstGeom prst="rect">
            <a:avLst/>
          </a:prstGeom>
        </p:spPr>
        <p:txBody>
          <a:bodyPr wrap="square" lIns="0" tIns="0" rIns="0" bIns="0" anchor="ctr">
            <a:spAutoFit/>
          </a:bodyPr>
          <a:lstStyle/>
          <a:p>
            <a:pPr indent="0">
              <a:lnSpc>
                <a:spcPct val="100000"/>
              </a:lnSpc>
            </a:pPr>
            <a:r>
              <a:rPr lang="en-US" sz="675" b="0">
                <a:latin typeface="+mn-lt"/>
                <a:ea typeface="+mn-ea"/>
                <a:cs typeface="+mn-cs"/>
                <a:sym typeface="+mn-lt"/>
              </a:rPr>
              <a:t>The services and materials provided by Boston Consulting Group (BCG) are subject to BCG's Standard Terms </a:t>
            </a:r>
            <a:br>
              <a:rPr lang="en-US" sz="675" b="0">
                <a:latin typeface="+mn-lt"/>
                <a:ea typeface="+mn-ea"/>
                <a:cs typeface="+mn-cs"/>
                <a:sym typeface="+mn-lt"/>
              </a:rPr>
            </a:br>
            <a:r>
              <a:rPr lang="en-US" sz="675"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a:latin typeface="+mn-lt"/>
                <a:ea typeface="+mn-ea"/>
                <a:cs typeface="+mn-cs"/>
                <a:sym typeface="+mn-lt"/>
              </a:rPr>
            </a:br>
            <a:r>
              <a:rPr lang="en-US" sz="675" b="0">
                <a:latin typeface="+mn-lt"/>
                <a:ea typeface="+mn-ea"/>
                <a:cs typeface="+mn-cs"/>
                <a:sym typeface="+mn-lt"/>
              </a:rPr>
              <a:t>to update these materials after the date hereof, notwithstanding that such information may become outdated </a:t>
            </a:r>
            <a:br>
              <a:rPr lang="en-US" sz="675" b="0">
                <a:latin typeface="+mn-lt"/>
                <a:ea typeface="+mn-ea"/>
                <a:cs typeface="+mn-cs"/>
                <a:sym typeface="+mn-lt"/>
              </a:rPr>
            </a:br>
            <a:r>
              <a:rPr lang="en-US" sz="675" b="0">
                <a:latin typeface="+mn-lt"/>
                <a:ea typeface="+mn-ea"/>
                <a:cs typeface="+mn-cs"/>
                <a:sym typeface="+mn-lt"/>
              </a:rPr>
              <a:t>or inaccurate.</a:t>
            </a:r>
          </a:p>
          <a:p>
            <a:pPr indent="0">
              <a:lnSpc>
                <a:spcPct val="100000"/>
              </a:lnSpc>
            </a:pPr>
            <a:r>
              <a:rPr lang="en-US" sz="675" b="0">
                <a:latin typeface="+mn-lt"/>
                <a:ea typeface="+mn-ea"/>
                <a:cs typeface="+mn-cs"/>
                <a:sym typeface="+mn-lt"/>
              </a:rPr>
              <a:t> </a:t>
            </a:r>
          </a:p>
          <a:p>
            <a:pPr indent="0">
              <a:lnSpc>
                <a:spcPct val="100000"/>
              </a:lnSpc>
            </a:pPr>
            <a:r>
              <a:rPr lang="en-US" sz="675"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479283" y="3061369"/>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3275924" y="1630186"/>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0601025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661575403"/>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11"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5">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0550" y="2711202"/>
            <a:ext cx="520065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556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2963196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7258051" y="6443508"/>
            <a:ext cx="1111538" cy="115416"/>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450" y="-1"/>
            <a:ext cx="914535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102" name="Footnote example"/>
            <p:cNvSpPr txBox="1"/>
            <p:nvPr/>
          </p:nvSpPr>
          <p:spPr>
            <a:xfrm>
              <a:off x="1980648"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2497"/>
              <a:ext cx="5133975" cy="96949"/>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9219767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3775406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sp>
        <p:nvSpPr>
          <p:cNvPr id="23" name="Text Placeholder 5"/>
          <p:cNvSpPr>
            <a:spLocks noGrp="1"/>
          </p:cNvSpPr>
          <p:nvPr>
            <p:ph type="body" sz="quarter" idx="10" hasCustomPrompt="1"/>
          </p:nvPr>
        </p:nvSpPr>
        <p:spPr>
          <a:xfrm>
            <a:off x="481070" y="3125860"/>
            <a:ext cx="5516862" cy="541687"/>
          </a:xfrm>
        </p:spPr>
        <p:txBody>
          <a:bodyPr/>
          <a:lstStyle>
            <a:lvl1pPr>
              <a:defRPr sz="2400" b="1">
                <a:solidFill>
                  <a:srgbClr val="A7B4FF"/>
                </a:solidFill>
              </a:defRPr>
            </a:lvl1pPr>
          </a:lstStyle>
          <a:p>
            <a:pPr lvl="0"/>
            <a:r>
              <a:rPr lang="en-US"/>
              <a:t>Click to add subtitle</a:t>
            </a:r>
          </a:p>
        </p:txBody>
      </p:sp>
      <p:sp>
        <p:nvSpPr>
          <p:cNvPr id="24" name="Title 1"/>
          <p:cNvSpPr>
            <a:spLocks noGrp="1"/>
          </p:cNvSpPr>
          <p:nvPr>
            <p:ph type="ctrTitle" hasCustomPrompt="1"/>
          </p:nvPr>
        </p:nvSpPr>
        <p:spPr bwMode="ltGray">
          <a:xfrm>
            <a:off x="481070" y="2394190"/>
            <a:ext cx="5516862" cy="701795"/>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23044555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8511241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Title 7"/>
          <p:cNvSpPr>
            <a:spLocks noGrp="1"/>
          </p:cNvSpPr>
          <p:nvPr>
            <p:ph type="title" hasCustomPrompt="1"/>
          </p:nvPr>
        </p:nvSpPr>
        <p:spPr>
          <a:xfrm>
            <a:off x="472500" y="622800"/>
            <a:ext cx="8200013" cy="290849"/>
          </a:xfrm>
        </p:spPr>
        <p:txBody>
          <a:bodyPr/>
          <a:lstStyle>
            <a:lvl1pPr>
              <a:defRPr sz="2100">
                <a:solidFill>
                  <a:srgbClr val="00148C"/>
                </a:solidFill>
                <a:latin typeface="+mj-lt"/>
                <a:ea typeface="+mj-ea"/>
                <a:cs typeface="+mj-cs"/>
                <a:sym typeface="+mj-lt"/>
              </a:defRPr>
            </a:lvl1pPr>
          </a:lstStyle>
          <a:p>
            <a:r>
              <a:rPr lang="en-US"/>
              <a:t>Click to add title</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8062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52825010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2085628"/>
            <a:ext cx="8200463"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8"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550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ME Process 1">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7A82480-39E8-4FD0-8C15-6992C7EFFF12}"/>
              </a:ext>
            </a:extLst>
          </p:cNvPr>
          <p:cNvGrpSpPr/>
          <p:nvPr userDrawn="1"/>
        </p:nvGrpSpPr>
        <p:grpSpPr>
          <a:xfrm>
            <a:off x="-38100" y="0"/>
            <a:ext cx="9182100" cy="784197"/>
            <a:chOff x="-38105" y="1000452"/>
            <a:chExt cx="9182100" cy="784197"/>
          </a:xfrm>
        </p:grpSpPr>
        <p:sp>
          <p:nvSpPr>
            <p:cNvPr id="12" name="Rectangle 11">
              <a:extLst>
                <a:ext uri="{FF2B5EF4-FFF2-40B4-BE49-F238E27FC236}">
                  <a16:creationId xmlns:a16="http://schemas.microsoft.com/office/drawing/2014/main" id="{39A857A9-CE3B-470F-B34B-9D6088D072B8}"/>
                </a:ext>
              </a:extLst>
            </p:cNvPr>
            <p:cNvSpPr/>
            <p:nvPr userDrawn="1"/>
          </p:nvSpPr>
          <p:spPr bwMode="auto">
            <a:xfrm>
              <a:off x="-38105" y="1000452"/>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pic>
          <p:nvPicPr>
            <p:cNvPr id="13" name="Picture 12">
              <a:extLst>
                <a:ext uri="{FF2B5EF4-FFF2-40B4-BE49-F238E27FC236}">
                  <a16:creationId xmlns:a16="http://schemas.microsoft.com/office/drawing/2014/main" id="{41C7CEDB-0AC7-430F-B543-79E286CEA25D}"/>
                </a:ext>
              </a:extLst>
            </p:cNvPr>
            <p:cNvPicPr>
              <a:picLocks noChangeAspect="1"/>
            </p:cNvPicPr>
            <p:nvPr userDrawn="1"/>
          </p:nvPicPr>
          <p:blipFill>
            <a:blip r:embed="rId2"/>
            <a:stretch>
              <a:fillRect/>
            </a:stretch>
          </p:blipFill>
          <p:spPr>
            <a:xfrm>
              <a:off x="7311021" y="1466850"/>
              <a:ext cx="1733438" cy="256886"/>
            </a:xfrm>
            <a:prstGeom prst="rect">
              <a:avLst/>
            </a:prstGeom>
          </p:spPr>
        </p:pic>
        <p:sp>
          <p:nvSpPr>
            <p:cNvPr id="14" name="TextBox 13">
              <a:extLst>
                <a:ext uri="{FF2B5EF4-FFF2-40B4-BE49-F238E27FC236}">
                  <a16:creationId xmlns:a16="http://schemas.microsoft.com/office/drawing/2014/main" id="{EEDEECF9-BECF-4095-8178-5BC805F33BA0}"/>
                </a:ext>
              </a:extLst>
            </p:cNvPr>
            <p:cNvSpPr txBox="1"/>
            <p:nvPr userDrawn="1"/>
          </p:nvSpPr>
          <p:spPr bwMode="auto">
            <a:xfrm>
              <a:off x="7794171" y="1076112"/>
              <a:ext cx="1275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3000" b="0" kern="0">
                  <a:solidFill>
                    <a:schemeClr val="bg1"/>
                  </a:solidFill>
                  <a:latin typeface="Arial" panose="020B0604020202020204" pitchFamily="34" charset="0"/>
                  <a:ea typeface="+mn-ea"/>
                  <a:cs typeface="Arial" panose="020B0604020202020204" pitchFamily="34" charset="0"/>
                </a:rPr>
                <a:t>ADMS</a:t>
              </a:r>
            </a:p>
          </p:txBody>
        </p:sp>
        <p:cxnSp>
          <p:nvCxnSpPr>
            <p:cNvPr id="15" name="Straight Connector 14">
              <a:extLst>
                <a:ext uri="{FF2B5EF4-FFF2-40B4-BE49-F238E27FC236}">
                  <a16:creationId xmlns:a16="http://schemas.microsoft.com/office/drawing/2014/main" id="{01F1CE37-72DF-44E0-A1B6-19A0F4BB6F38}"/>
                </a:ext>
              </a:extLst>
            </p:cNvPr>
            <p:cNvCxnSpPr/>
            <p:nvPr userDrawn="1"/>
          </p:nvCxnSpPr>
          <p:spPr bwMode="auto">
            <a:xfrm>
              <a:off x="7747000" y="1526049"/>
              <a:ext cx="139699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Picture 4">
            <a:extLst>
              <a:ext uri="{FF2B5EF4-FFF2-40B4-BE49-F238E27FC236}">
                <a16:creationId xmlns:a16="http://schemas.microsoft.com/office/drawing/2014/main" id="{0426C859-499A-4FD2-B398-3CC8313EE829}"/>
              </a:ext>
            </a:extLst>
          </p:cNvPr>
          <p:cNvPicPr>
            <a:picLocks noChangeAspect="1"/>
          </p:cNvPicPr>
          <p:nvPr userDrawn="1"/>
        </p:nvPicPr>
        <p:blipFill rotWithShape="1">
          <a:blip r:embed="rId3"/>
          <a:srcRect l="15853" t="10568" b="7756"/>
          <a:stretch/>
        </p:blipFill>
        <p:spPr>
          <a:xfrm>
            <a:off x="-38100" y="751116"/>
            <a:ext cx="4423742" cy="6106884"/>
          </a:xfrm>
          <a:prstGeom prst="rect">
            <a:avLst/>
          </a:prstGeom>
        </p:spPr>
      </p:pic>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a:xfrm>
            <a:off x="431801" y="259791"/>
            <a:ext cx="5830454" cy="369332"/>
          </a:xfrm>
        </p:spPr>
        <p:txBody>
          <a:bodyPr/>
          <a:lstStyle>
            <a:lvl1pPr>
              <a:defRPr>
                <a:solidFill>
                  <a:schemeClr val="bg1"/>
                </a:solidFill>
              </a:defRPr>
            </a:lvl1pPr>
          </a:lstStyle>
          <a:p>
            <a:r>
              <a:rPr lang="en-US"/>
              <a:t>Click to edit Master title style</a:t>
            </a:r>
            <a:endParaRPr lang="en-GB"/>
          </a:p>
        </p:txBody>
      </p:sp>
      <p:pic>
        <p:nvPicPr>
          <p:cNvPr id="9" name="Picture 8">
            <a:extLst>
              <a:ext uri="{FF2B5EF4-FFF2-40B4-BE49-F238E27FC236}">
                <a16:creationId xmlns:a16="http://schemas.microsoft.com/office/drawing/2014/main" id="{F12CA9E5-D635-45B0-AA9E-37C91258796F}"/>
              </a:ext>
            </a:extLst>
          </p:cNvPr>
          <p:cNvPicPr>
            <a:picLocks noChangeAspect="1"/>
          </p:cNvPicPr>
          <p:nvPr userDrawn="1"/>
        </p:nvPicPr>
        <p:blipFill>
          <a:blip r:embed="rId4">
            <a:clrChange>
              <a:clrFrom>
                <a:srgbClr val="FEFEFE"/>
              </a:clrFrom>
              <a:clrTo>
                <a:srgbClr val="FEFEFE">
                  <a:alpha val="0"/>
                </a:srgbClr>
              </a:clrTo>
            </a:clrChange>
          </a:blip>
          <a:stretch>
            <a:fillRect/>
          </a:stretch>
        </p:blipFill>
        <p:spPr>
          <a:xfrm>
            <a:off x="246597" y="6449138"/>
            <a:ext cx="1000312" cy="206441"/>
          </a:xfrm>
          <a:prstGeom prst="rect">
            <a:avLst/>
          </a:prstGeom>
        </p:spPr>
      </p:pic>
      <p:sp>
        <p:nvSpPr>
          <p:cNvPr id="7" name="Footer Placeholder 4">
            <a:extLst>
              <a:ext uri="{FF2B5EF4-FFF2-40B4-BE49-F238E27FC236}">
                <a16:creationId xmlns:a16="http://schemas.microsoft.com/office/drawing/2014/main" id="{C4039FE0-81EB-4F63-B9A4-8B6167AD7586}"/>
              </a:ext>
            </a:extLst>
          </p:cNvPr>
          <p:cNvSpPr>
            <a:spLocks noGrp="1"/>
          </p:cNvSpPr>
          <p:nvPr>
            <p:ph type="ftr" sz="quarter" idx="3"/>
          </p:nvPr>
        </p:nvSpPr>
        <p:spPr>
          <a:xfrm>
            <a:off x="1517424" y="6498024"/>
            <a:ext cx="6547605" cy="169277"/>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
        <p:nvSpPr>
          <p:cNvPr id="10" name="Rectangle 9">
            <a:extLst>
              <a:ext uri="{FF2B5EF4-FFF2-40B4-BE49-F238E27FC236}">
                <a16:creationId xmlns:a16="http://schemas.microsoft.com/office/drawing/2014/main" id="{C36C8F55-1A3D-4127-987C-621656503E6C}"/>
              </a:ext>
            </a:extLst>
          </p:cNvPr>
          <p:cNvSpPr/>
          <p:nvPr userDrawn="1"/>
        </p:nvSpPr>
        <p:spPr>
          <a:xfrm>
            <a:off x="3195644" y="6671494"/>
            <a:ext cx="3191164"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spTree>
    <p:extLst>
      <p:ext uri="{BB962C8B-B14F-4D97-AF65-F5344CB8AC3E}">
        <p14:creationId xmlns:p14="http://schemas.microsoft.com/office/powerpoint/2010/main" val="2442588147"/>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7354448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7" name="Rectangle 6"/>
          <p:cNvSpPr/>
          <p:nvPr userDrawn="1"/>
        </p:nvSpPr>
        <p:spPr bwMode="white">
          <a:xfrm>
            <a:off x="1" y="-1309"/>
            <a:ext cx="35208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472500" y="2158988"/>
            <a:ext cx="2808000" cy="541687"/>
          </a:xfrm>
          <a:prstGeom prst="rect">
            <a:avLst/>
          </a:prstGeom>
        </p:spPr>
        <p:txBody>
          <a:bodyPr>
            <a:noAutofit/>
          </a:bodyPr>
          <a:lstStyle>
            <a:lvl1pPr marL="0" indent="0" algn="l">
              <a:buNone/>
              <a:defRPr sz="1200">
                <a:solidFill>
                  <a:srgbClr val="00148C"/>
                </a:solidFill>
                <a:latin typeface="+mn-lt"/>
                <a:ea typeface="+mn-ea"/>
                <a:cs typeface="+mn-cs"/>
                <a:sym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sp>
        <p:nvSpPr>
          <p:cNvPr id="9" name="Title 4"/>
          <p:cNvSpPr>
            <a:spLocks noGrp="1"/>
          </p:cNvSpPr>
          <p:nvPr>
            <p:ph type="title" hasCustomPrompt="1"/>
          </p:nvPr>
        </p:nvSpPr>
        <p:spPr>
          <a:xfrm>
            <a:off x="472500" y="1227049"/>
            <a:ext cx="2808000" cy="664797"/>
          </a:xfrm>
        </p:spPr>
        <p:txBody>
          <a:bodyPr anchor="t">
            <a:noAutofit/>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377514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0640046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bwMode="blackWhite">
          <a:xfrm>
            <a:off x="963557" y="2668041"/>
            <a:ext cx="7215368"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960520" y="1424082"/>
            <a:ext cx="71379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Tree>
    <p:extLst>
      <p:ext uri="{BB962C8B-B14F-4D97-AF65-F5344CB8AC3E}">
        <p14:creationId xmlns:p14="http://schemas.microsoft.com/office/powerpoint/2010/main" val="37598562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0027516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472500" y="3826800"/>
            <a:ext cx="8202600" cy="2041200"/>
          </a:xfrm>
        </p:spPr>
        <p:txBody>
          <a:bodyPr anchor="t">
            <a:noAutofit/>
          </a:bodyPr>
          <a:lstStyle>
            <a:lvl1pPr>
              <a:defRPr sz="405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472501" y="3680016"/>
            <a:ext cx="8668940"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4687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1366366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6858000"/>
          </a:xfrm>
          <a:prstGeom prst="rect">
            <a:avLst/>
          </a:prstGeom>
        </p:spPr>
      </p:pic>
      <p:sp>
        <p:nvSpPr>
          <p:cNvPr id="18" name="Date Placeholder 1"/>
          <p:cNvSpPr>
            <a:spLocks noGrp="1"/>
          </p:cNvSpPr>
          <p:nvPr>
            <p:ph type="dt" sz="half" idx="3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4" name="Rectangle 23"/>
          <p:cNvSpPr/>
          <p:nvPr userDrawn="1"/>
        </p:nvSpPr>
        <p:spPr bwMode="white">
          <a:xfrm>
            <a:off x="0" y="0"/>
            <a:ext cx="305963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280677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68191658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6858000"/>
          </a:xfrm>
          <a:prstGeom prst="rect">
            <a:avLst/>
          </a:prstGeom>
        </p:spPr>
      </p:pic>
      <p:sp>
        <p:nvSpPr>
          <p:cNvPr id="14" name="Rectangle 13"/>
          <p:cNvSpPr/>
          <p:nvPr userDrawn="1"/>
        </p:nvSpPr>
        <p:spPr bwMode="white">
          <a:xfrm>
            <a:off x="0" y="0"/>
            <a:ext cx="53789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472500" y="622800"/>
            <a:ext cx="4707397"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611444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76419632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6771935" y="0"/>
            <a:ext cx="312713" cy="6858000"/>
          </a:xfrm>
          <a:prstGeom prst="rect">
            <a:avLst/>
          </a:prstGeom>
        </p:spPr>
      </p:pic>
      <p:sp>
        <p:nvSpPr>
          <p:cNvPr id="10" name="Rectangle 9"/>
          <p:cNvSpPr/>
          <p:nvPr userDrawn="1"/>
        </p:nvSpPr>
        <p:spPr bwMode="white">
          <a:xfrm>
            <a:off x="0" y="0"/>
            <a:ext cx="677570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622800"/>
            <a:ext cx="6076188"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506041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5402107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24"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1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3060573" y="-1309"/>
            <a:ext cx="6083428"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136698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5928240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6858000"/>
          </a:xfrm>
          <a:prstGeom prst="rect">
            <a:avLst/>
          </a:prstGeom>
        </p:spPr>
      </p:pic>
      <p:sp>
        <p:nvSpPr>
          <p:cNvPr id="11" name="Rectangle 10"/>
          <p:cNvSpPr/>
          <p:nvPr userDrawn="1"/>
        </p:nvSpPr>
        <p:spPr>
          <a:xfrm>
            <a:off x="4572000" y="0"/>
            <a:ext cx="4572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6" y="0"/>
            <a:ext cx="4574983" cy="68580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785600"/>
            <a:ext cx="3291300" cy="32868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896651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28451703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6858000"/>
          </a:xfrm>
          <a:prstGeom prst="rect">
            <a:avLst/>
          </a:prstGeom>
        </p:spPr>
      </p:pic>
      <p:sp>
        <p:nvSpPr>
          <p:cNvPr id="11" name="Rectangle 10"/>
          <p:cNvSpPr/>
          <p:nvPr userDrawn="1"/>
        </p:nvSpPr>
        <p:spPr bwMode="gray">
          <a:xfrm>
            <a:off x="5864658" y="0"/>
            <a:ext cx="32793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19" y="0"/>
            <a:ext cx="3278981" cy="68580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5" name="Title 1"/>
          <p:cNvSpPr>
            <a:spLocks noGrp="1"/>
          </p:cNvSpPr>
          <p:nvPr>
            <p:ph type="title" hasCustomPrompt="1"/>
          </p:nvPr>
        </p:nvSpPr>
        <p:spPr bwMode="black">
          <a:xfrm>
            <a:off x="473202" y="1785600"/>
            <a:ext cx="4685664" cy="32868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98439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32961613"/>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8" name="TextBox 1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472500" y="2764204"/>
            <a:ext cx="1858979" cy="1314311"/>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3590399"/>
            <a:ext cx="1023938"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984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ME Title Onl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EB5476-1A4A-4965-BB04-39843FCE9CAB}"/>
              </a:ext>
            </a:extLst>
          </p:cNvPr>
          <p:cNvSpPr/>
          <p:nvPr userDrawn="1"/>
        </p:nvSpPr>
        <p:spPr bwMode="auto">
          <a:xfrm>
            <a:off x="-38100" y="0"/>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pic>
        <p:nvPicPr>
          <p:cNvPr id="7" name="Picture 6">
            <a:extLst>
              <a:ext uri="{FF2B5EF4-FFF2-40B4-BE49-F238E27FC236}">
                <a16:creationId xmlns:a16="http://schemas.microsoft.com/office/drawing/2014/main" id="{B770CEB6-0A2A-48F0-B900-065EF5D5E194}"/>
              </a:ext>
            </a:extLst>
          </p:cNvPr>
          <p:cNvPicPr>
            <a:picLocks noChangeAspect="1"/>
          </p:cNvPicPr>
          <p:nvPr userDrawn="1"/>
        </p:nvPicPr>
        <p:blipFill rotWithShape="1">
          <a:blip r:embed="rId2"/>
          <a:srcRect l="15853" t="10568" b="7756"/>
          <a:stretch/>
        </p:blipFill>
        <p:spPr>
          <a:xfrm>
            <a:off x="-38100" y="751116"/>
            <a:ext cx="4423742" cy="6106884"/>
          </a:xfrm>
          <a:prstGeom prst="rect">
            <a:avLst/>
          </a:prstGeom>
        </p:spPr>
      </p:pic>
      <p:sp>
        <p:nvSpPr>
          <p:cNvPr id="4" name="Title 3">
            <a:extLst>
              <a:ext uri="{FF2B5EF4-FFF2-40B4-BE49-F238E27FC236}">
                <a16:creationId xmlns:a16="http://schemas.microsoft.com/office/drawing/2014/main" id="{75D47BFF-EB9B-48D5-85DC-0693B2A46311}"/>
              </a:ext>
            </a:extLst>
          </p:cNvPr>
          <p:cNvSpPr>
            <a:spLocks noGrp="1"/>
          </p:cNvSpPr>
          <p:nvPr userDrawn="1">
            <p:ph type="title"/>
          </p:nvPr>
        </p:nvSpPr>
        <p:spPr>
          <a:xfrm>
            <a:off x="431801" y="259791"/>
            <a:ext cx="5811981" cy="369332"/>
          </a:xfrm>
        </p:spPr>
        <p:txBody>
          <a:bodyPr/>
          <a:lstStyle>
            <a:lvl1pPr>
              <a:defRPr>
                <a:solidFill>
                  <a:schemeClr val="bg1"/>
                </a:solidFill>
              </a:defRPr>
            </a:lvl1pPr>
          </a:lstStyle>
          <a:p>
            <a:r>
              <a:rPr lang="en-US"/>
              <a:t>Click to edit Master title style</a:t>
            </a:r>
            <a:endParaRPr lang="en-GB"/>
          </a:p>
        </p:txBody>
      </p:sp>
      <p:pic>
        <p:nvPicPr>
          <p:cNvPr id="8" name="Picture 7">
            <a:extLst>
              <a:ext uri="{FF2B5EF4-FFF2-40B4-BE49-F238E27FC236}">
                <a16:creationId xmlns:a16="http://schemas.microsoft.com/office/drawing/2014/main" id="{D72AFDA7-DD98-4E7A-909F-AC4714B0C64F}"/>
              </a:ext>
            </a:extLst>
          </p:cNvPr>
          <p:cNvPicPr>
            <a:picLocks noChangeAspect="1"/>
          </p:cNvPicPr>
          <p:nvPr userDrawn="1"/>
        </p:nvPicPr>
        <p:blipFill>
          <a:blip r:embed="rId3">
            <a:clrChange>
              <a:clrFrom>
                <a:srgbClr val="FEFEFE"/>
              </a:clrFrom>
              <a:clrTo>
                <a:srgbClr val="FEFEFE">
                  <a:alpha val="0"/>
                </a:srgbClr>
              </a:clrTo>
            </a:clrChange>
          </a:blip>
          <a:stretch>
            <a:fillRect/>
          </a:stretch>
        </p:blipFill>
        <p:spPr>
          <a:xfrm>
            <a:off x="246597" y="6449138"/>
            <a:ext cx="1000312" cy="206441"/>
          </a:xfrm>
          <a:prstGeom prst="rect">
            <a:avLst/>
          </a:prstGeom>
        </p:spPr>
      </p:pic>
      <p:sp>
        <p:nvSpPr>
          <p:cNvPr id="9" name="Footer Placeholder 4">
            <a:extLst>
              <a:ext uri="{FF2B5EF4-FFF2-40B4-BE49-F238E27FC236}">
                <a16:creationId xmlns:a16="http://schemas.microsoft.com/office/drawing/2014/main" id="{2199E78F-AA2D-4BEA-AAF6-797A1C91D936}"/>
              </a:ext>
            </a:extLst>
          </p:cNvPr>
          <p:cNvSpPr>
            <a:spLocks noGrp="1"/>
          </p:cNvSpPr>
          <p:nvPr userDrawn="1">
            <p:ph type="ftr" sz="quarter" idx="3"/>
          </p:nvPr>
        </p:nvSpPr>
        <p:spPr>
          <a:xfrm>
            <a:off x="1517424" y="6498024"/>
            <a:ext cx="6547605" cy="169277"/>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
        <p:nvSpPr>
          <p:cNvPr id="10" name="Rectangle 9">
            <a:extLst>
              <a:ext uri="{FF2B5EF4-FFF2-40B4-BE49-F238E27FC236}">
                <a16:creationId xmlns:a16="http://schemas.microsoft.com/office/drawing/2014/main" id="{D1AD045A-23A4-435D-B18B-CD47F745022B}"/>
              </a:ext>
            </a:extLst>
          </p:cNvPr>
          <p:cNvSpPr/>
          <p:nvPr userDrawn="1"/>
        </p:nvSpPr>
        <p:spPr>
          <a:xfrm>
            <a:off x="3195644" y="6671494"/>
            <a:ext cx="3191164"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grpSp>
        <p:nvGrpSpPr>
          <p:cNvPr id="6" name="Group 5">
            <a:extLst>
              <a:ext uri="{FF2B5EF4-FFF2-40B4-BE49-F238E27FC236}">
                <a16:creationId xmlns:a16="http://schemas.microsoft.com/office/drawing/2014/main" id="{DBA28559-DCA6-4D5E-BD32-7117FA1D3DD3}"/>
              </a:ext>
            </a:extLst>
          </p:cNvPr>
          <p:cNvGrpSpPr/>
          <p:nvPr userDrawn="1"/>
        </p:nvGrpSpPr>
        <p:grpSpPr>
          <a:xfrm>
            <a:off x="6540844" y="75660"/>
            <a:ext cx="2603156" cy="657380"/>
            <a:chOff x="6540844" y="75660"/>
            <a:chExt cx="2603156" cy="657380"/>
          </a:xfrm>
        </p:grpSpPr>
        <p:sp>
          <p:nvSpPr>
            <p:cNvPr id="14" name="TextBox 13">
              <a:extLst>
                <a:ext uri="{FF2B5EF4-FFF2-40B4-BE49-F238E27FC236}">
                  <a16:creationId xmlns:a16="http://schemas.microsoft.com/office/drawing/2014/main" id="{379E77F9-A1DB-4CB0-AC93-3E63E1839EEE}"/>
                </a:ext>
              </a:extLst>
            </p:cNvPr>
            <p:cNvSpPr txBox="1"/>
            <p:nvPr userDrawn="1"/>
          </p:nvSpPr>
          <p:spPr bwMode="auto">
            <a:xfrm>
              <a:off x="8287265" y="75660"/>
              <a:ext cx="782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3000" b="0" kern="0">
                  <a:solidFill>
                    <a:schemeClr val="bg1"/>
                  </a:solidFill>
                  <a:latin typeface="Arial" panose="020B0604020202020204" pitchFamily="34" charset="0"/>
                  <a:ea typeface="+mn-ea"/>
                  <a:cs typeface="Arial" panose="020B0604020202020204" pitchFamily="34" charset="0"/>
                </a:rPr>
                <a:t>AMI</a:t>
              </a:r>
            </a:p>
          </p:txBody>
        </p:sp>
        <p:cxnSp>
          <p:nvCxnSpPr>
            <p:cNvPr id="15" name="Straight Connector 14">
              <a:extLst>
                <a:ext uri="{FF2B5EF4-FFF2-40B4-BE49-F238E27FC236}">
                  <a16:creationId xmlns:a16="http://schemas.microsoft.com/office/drawing/2014/main" id="{F4C38884-6DFC-4C8E-909B-64C97B826261}"/>
                </a:ext>
              </a:extLst>
            </p:cNvPr>
            <p:cNvCxnSpPr>
              <a:cxnSpLocks/>
            </p:cNvCxnSpPr>
            <p:nvPr userDrawn="1"/>
          </p:nvCxnSpPr>
          <p:spPr bwMode="auto">
            <a:xfrm>
              <a:off x="7068065" y="525597"/>
              <a:ext cx="207593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2EC722A0-0F7E-4738-BB47-C01CA3E64517}"/>
                </a:ext>
              </a:extLst>
            </p:cNvPr>
            <p:cNvSpPr txBox="1"/>
            <p:nvPr userDrawn="1"/>
          </p:nvSpPr>
          <p:spPr bwMode="auto">
            <a:xfrm>
              <a:off x="6540844" y="571457"/>
              <a:ext cx="257021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r">
                <a:spcAft>
                  <a:spcPts val="600"/>
                </a:spcAft>
                <a:buClr>
                  <a:schemeClr val="tx1"/>
                </a:buClr>
              </a:pPr>
              <a:r>
                <a:rPr lang="en-US" sz="1050" b="0" kern="0">
                  <a:solidFill>
                    <a:schemeClr val="bg1"/>
                  </a:solidFill>
                  <a:latin typeface="Arial" panose="020B0604020202020204" pitchFamily="34" charset="0"/>
                  <a:ea typeface="+mn-ea"/>
                  <a:cs typeface="Arial" panose="020B0604020202020204" pitchFamily="34" charset="0"/>
                </a:rPr>
                <a:t>Advanced Metering Infrastructure</a:t>
              </a:r>
            </a:p>
          </p:txBody>
        </p:sp>
      </p:grpSp>
      <p:sp>
        <p:nvSpPr>
          <p:cNvPr id="16" name="Rectangle 2">
            <a:extLst>
              <a:ext uri="{FF2B5EF4-FFF2-40B4-BE49-F238E27FC236}">
                <a16:creationId xmlns:a16="http://schemas.microsoft.com/office/drawing/2014/main" id="{08929D7C-EC63-4D6F-ABE3-49D3A95F21B1}"/>
              </a:ext>
            </a:extLst>
          </p:cNvPr>
          <p:cNvSpPr>
            <a:spLocks noChangeArrowheads="1"/>
          </p:cNvSpPr>
          <p:nvPr userDrawn="1"/>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7" name="Group 16">
            <a:extLst>
              <a:ext uri="{FF2B5EF4-FFF2-40B4-BE49-F238E27FC236}">
                <a16:creationId xmlns:a16="http://schemas.microsoft.com/office/drawing/2014/main" id="{019D8FA0-7EB3-4CBB-A643-7C00550BD12E}"/>
              </a:ext>
            </a:extLst>
          </p:cNvPr>
          <p:cNvGrpSpPr/>
          <p:nvPr userDrawn="1"/>
        </p:nvGrpSpPr>
        <p:grpSpPr>
          <a:xfrm>
            <a:off x="7804612" y="167778"/>
            <a:ext cx="482653" cy="323687"/>
            <a:chOff x="2284480" y="1406428"/>
            <a:chExt cx="778647" cy="555064"/>
          </a:xfrm>
        </p:grpSpPr>
        <p:grpSp>
          <p:nvGrpSpPr>
            <p:cNvPr id="18" name="Group 17">
              <a:extLst>
                <a:ext uri="{FF2B5EF4-FFF2-40B4-BE49-F238E27FC236}">
                  <a16:creationId xmlns:a16="http://schemas.microsoft.com/office/drawing/2014/main" id="{3DA7B241-BBFC-4B53-B5F1-FFFF17A02E1C}"/>
                </a:ext>
              </a:extLst>
            </p:cNvPr>
            <p:cNvGrpSpPr/>
            <p:nvPr/>
          </p:nvGrpSpPr>
          <p:grpSpPr>
            <a:xfrm>
              <a:off x="2574789" y="1406428"/>
              <a:ext cx="488338" cy="497619"/>
              <a:chOff x="2600131" y="1350456"/>
              <a:chExt cx="809682" cy="809683"/>
            </a:xfrm>
          </p:grpSpPr>
          <p:pic>
            <p:nvPicPr>
              <p:cNvPr id="21" name="Graphic 20" descr="Cloud">
                <a:extLst>
                  <a:ext uri="{FF2B5EF4-FFF2-40B4-BE49-F238E27FC236}">
                    <a16:creationId xmlns:a16="http://schemas.microsoft.com/office/drawing/2014/main" id="{A07782A3-CE1B-4EB9-BD7C-02912EE3EB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0131" y="1350456"/>
                <a:ext cx="809682" cy="809683"/>
              </a:xfrm>
              <a:prstGeom prst="rect">
                <a:avLst/>
              </a:prstGeom>
            </p:spPr>
          </p:pic>
          <p:sp>
            <p:nvSpPr>
              <p:cNvPr id="22" name="Rectangle 21">
                <a:extLst>
                  <a:ext uri="{FF2B5EF4-FFF2-40B4-BE49-F238E27FC236}">
                    <a16:creationId xmlns:a16="http://schemas.microsoft.com/office/drawing/2014/main" id="{8FDB8FF7-0D4C-4E9B-A5A7-9BC08BB62413}"/>
                  </a:ext>
                </a:extLst>
              </p:cNvPr>
              <p:cNvSpPr/>
              <p:nvPr/>
            </p:nvSpPr>
            <p:spPr bwMode="auto">
              <a:xfrm>
                <a:off x="2887741" y="1748869"/>
                <a:ext cx="47626" cy="14287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3" name="Rectangle 22">
                <a:extLst>
                  <a:ext uri="{FF2B5EF4-FFF2-40B4-BE49-F238E27FC236}">
                    <a16:creationId xmlns:a16="http://schemas.microsoft.com/office/drawing/2014/main" id="{2FA5EA8D-1240-47D2-92A2-08A90D79DFF9}"/>
                  </a:ext>
                </a:extLst>
              </p:cNvPr>
              <p:cNvSpPr/>
              <p:nvPr/>
            </p:nvSpPr>
            <p:spPr bwMode="auto">
              <a:xfrm>
                <a:off x="2954415" y="1722677"/>
                <a:ext cx="47626" cy="169067"/>
              </a:xfrm>
              <a:prstGeom prst="rect">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4" name="Rectangle 23">
                <a:extLst>
                  <a:ext uri="{FF2B5EF4-FFF2-40B4-BE49-F238E27FC236}">
                    <a16:creationId xmlns:a16="http://schemas.microsoft.com/office/drawing/2014/main" id="{D3EB8583-C226-43F4-8779-67782E4B38C9}"/>
                  </a:ext>
                </a:extLst>
              </p:cNvPr>
              <p:cNvSpPr/>
              <p:nvPr/>
            </p:nvSpPr>
            <p:spPr bwMode="auto">
              <a:xfrm>
                <a:off x="3021091" y="1701246"/>
                <a:ext cx="47626" cy="190498"/>
              </a:xfrm>
              <a:prstGeom prst="rect">
                <a:avLst/>
              </a:prstGeom>
              <a:solidFill>
                <a:schemeClr val="accent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grpSp>
        <p:pic>
          <p:nvPicPr>
            <p:cNvPr id="19" name="Graphic 18" descr="Gauge">
              <a:extLst>
                <a:ext uri="{FF2B5EF4-FFF2-40B4-BE49-F238E27FC236}">
                  <a16:creationId xmlns:a16="http://schemas.microsoft.com/office/drawing/2014/main" id="{D3F2B562-99BB-45E3-9516-F9F9496B00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4480" y="1739095"/>
              <a:ext cx="222396" cy="222397"/>
            </a:xfrm>
            <a:prstGeom prst="rect">
              <a:avLst/>
            </a:prstGeom>
          </p:spPr>
        </p:pic>
        <p:sp>
          <p:nvSpPr>
            <p:cNvPr id="20" name="Arc 19">
              <a:extLst>
                <a:ext uri="{FF2B5EF4-FFF2-40B4-BE49-F238E27FC236}">
                  <a16:creationId xmlns:a16="http://schemas.microsoft.com/office/drawing/2014/main" id="{DDDB0D26-5DF2-48D9-9D4F-28A5B0772E49}"/>
                </a:ext>
              </a:extLst>
            </p:cNvPr>
            <p:cNvSpPr/>
            <p:nvPr/>
          </p:nvSpPr>
          <p:spPr bwMode="auto">
            <a:xfrm rot="20367829">
              <a:off x="2447406" y="1697783"/>
              <a:ext cx="153944" cy="135670"/>
            </a:xfrm>
            <a:prstGeom prst="arc">
              <a:avLst>
                <a:gd name="adj1" fmla="val 12083630"/>
                <a:gd name="adj2" fmla="val 19797112"/>
              </a:avLst>
            </a:prstGeom>
            <a:noFill/>
            <a:ln w="9525" cap="flat" cmpd="sng" algn="ctr">
              <a:solidFill>
                <a:schemeClr val="bg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gr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ME Bullet Lis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C992153-89DE-454E-A7FC-32C3B4CAF164}"/>
              </a:ext>
            </a:extLst>
          </p:cNvPr>
          <p:cNvGrpSpPr/>
          <p:nvPr userDrawn="1"/>
        </p:nvGrpSpPr>
        <p:grpSpPr>
          <a:xfrm>
            <a:off x="-38100" y="0"/>
            <a:ext cx="9182100" cy="784197"/>
            <a:chOff x="-38105" y="1000452"/>
            <a:chExt cx="9182100" cy="784197"/>
          </a:xfrm>
        </p:grpSpPr>
        <p:sp>
          <p:nvSpPr>
            <p:cNvPr id="13" name="Rectangle 12">
              <a:extLst>
                <a:ext uri="{FF2B5EF4-FFF2-40B4-BE49-F238E27FC236}">
                  <a16:creationId xmlns:a16="http://schemas.microsoft.com/office/drawing/2014/main" id="{93528C55-EB8F-41EF-9256-C4F88C987695}"/>
                </a:ext>
              </a:extLst>
            </p:cNvPr>
            <p:cNvSpPr/>
            <p:nvPr userDrawn="1"/>
          </p:nvSpPr>
          <p:spPr bwMode="auto">
            <a:xfrm>
              <a:off x="-38105" y="1000452"/>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pic>
          <p:nvPicPr>
            <p:cNvPr id="14" name="Picture 13">
              <a:extLst>
                <a:ext uri="{FF2B5EF4-FFF2-40B4-BE49-F238E27FC236}">
                  <a16:creationId xmlns:a16="http://schemas.microsoft.com/office/drawing/2014/main" id="{600642A7-373C-4B62-A8FC-35EF3AF54500}"/>
                </a:ext>
              </a:extLst>
            </p:cNvPr>
            <p:cNvPicPr>
              <a:picLocks noChangeAspect="1"/>
            </p:cNvPicPr>
            <p:nvPr userDrawn="1"/>
          </p:nvPicPr>
          <p:blipFill>
            <a:blip r:embed="rId2"/>
            <a:stretch>
              <a:fillRect/>
            </a:stretch>
          </p:blipFill>
          <p:spPr>
            <a:xfrm>
              <a:off x="7311021" y="1466850"/>
              <a:ext cx="1733438" cy="256886"/>
            </a:xfrm>
            <a:prstGeom prst="rect">
              <a:avLst/>
            </a:prstGeom>
          </p:spPr>
        </p:pic>
        <p:sp>
          <p:nvSpPr>
            <p:cNvPr id="15" name="TextBox 14">
              <a:extLst>
                <a:ext uri="{FF2B5EF4-FFF2-40B4-BE49-F238E27FC236}">
                  <a16:creationId xmlns:a16="http://schemas.microsoft.com/office/drawing/2014/main" id="{A415D63B-DE1E-413E-9022-89509B947B61}"/>
                </a:ext>
              </a:extLst>
            </p:cNvPr>
            <p:cNvSpPr txBox="1"/>
            <p:nvPr userDrawn="1"/>
          </p:nvSpPr>
          <p:spPr bwMode="auto">
            <a:xfrm>
              <a:off x="7794171" y="1076112"/>
              <a:ext cx="1275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3000" b="0" kern="0">
                  <a:solidFill>
                    <a:schemeClr val="bg1"/>
                  </a:solidFill>
                  <a:latin typeface="Arial" panose="020B0604020202020204" pitchFamily="34" charset="0"/>
                  <a:ea typeface="+mn-ea"/>
                  <a:cs typeface="Arial" panose="020B0604020202020204" pitchFamily="34" charset="0"/>
                </a:rPr>
                <a:t>ADMS</a:t>
              </a:r>
            </a:p>
          </p:txBody>
        </p:sp>
        <p:cxnSp>
          <p:nvCxnSpPr>
            <p:cNvPr id="16" name="Straight Connector 15">
              <a:extLst>
                <a:ext uri="{FF2B5EF4-FFF2-40B4-BE49-F238E27FC236}">
                  <a16:creationId xmlns:a16="http://schemas.microsoft.com/office/drawing/2014/main" id="{25AA8616-EFEA-46A2-B160-D2C28D229EA3}"/>
                </a:ext>
              </a:extLst>
            </p:cNvPr>
            <p:cNvCxnSpPr/>
            <p:nvPr userDrawn="1"/>
          </p:nvCxnSpPr>
          <p:spPr bwMode="auto">
            <a:xfrm>
              <a:off x="7747000" y="1526049"/>
              <a:ext cx="139699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 name="Picture 4">
            <a:extLst>
              <a:ext uri="{FF2B5EF4-FFF2-40B4-BE49-F238E27FC236}">
                <a16:creationId xmlns:a16="http://schemas.microsoft.com/office/drawing/2014/main" id="{2226B5B7-0866-44CC-9864-3C3AC8BF307A}"/>
              </a:ext>
            </a:extLst>
          </p:cNvPr>
          <p:cNvPicPr>
            <a:picLocks noChangeAspect="1"/>
          </p:cNvPicPr>
          <p:nvPr userDrawn="1"/>
        </p:nvPicPr>
        <p:blipFill rotWithShape="1">
          <a:blip r:embed="rId3"/>
          <a:srcRect l="15853" t="10568" b="7756"/>
          <a:stretch/>
        </p:blipFill>
        <p:spPr>
          <a:xfrm>
            <a:off x="-38100" y="751116"/>
            <a:ext cx="4423742" cy="6106884"/>
          </a:xfrm>
          <a:prstGeom prst="rect">
            <a:avLst/>
          </a:prstGeom>
        </p:spPr>
      </p:pic>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0" y="1411288"/>
            <a:ext cx="5435599" cy="1884779"/>
          </a:xfrm>
        </p:spPr>
        <p:txBody>
          <a:bodyPr wrap="square">
            <a:spAutoFit/>
          </a:bodyPr>
          <a:lstStyle>
            <a:lvl2pPr marL="285750" indent="-285750">
              <a:buSzPct val="150000"/>
              <a:buFont typeface="Arial" panose="020B0604020202020204" pitchFamily="34" charset="0"/>
              <a:buChar char="•"/>
              <a:defRPr/>
            </a:lvl2pPr>
            <a:lvl3pPr marL="285750" indent="-28575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a:xfrm>
            <a:off x="431801" y="266391"/>
            <a:ext cx="5830454" cy="369332"/>
          </a:xfrm>
        </p:spPr>
        <p:txBody>
          <a:bodyPr/>
          <a:lstStyle>
            <a:lvl1pPr>
              <a:defRPr>
                <a:solidFill>
                  <a:schemeClr val="bg1"/>
                </a:solidFill>
              </a:defRPr>
            </a:lvl1pPr>
          </a:lstStyle>
          <a:p>
            <a:r>
              <a:rPr lang="en-US"/>
              <a:t>Click to edit Master title style</a:t>
            </a:r>
            <a:endParaRPr lang="en-GB"/>
          </a:p>
        </p:txBody>
      </p:sp>
      <p:pic>
        <p:nvPicPr>
          <p:cNvPr id="8" name="Picture 7">
            <a:extLst>
              <a:ext uri="{FF2B5EF4-FFF2-40B4-BE49-F238E27FC236}">
                <a16:creationId xmlns:a16="http://schemas.microsoft.com/office/drawing/2014/main" id="{7541B26B-DB84-475A-9E03-59A0CB8C268D}"/>
              </a:ext>
            </a:extLst>
          </p:cNvPr>
          <p:cNvPicPr>
            <a:picLocks noChangeAspect="1"/>
          </p:cNvPicPr>
          <p:nvPr userDrawn="1"/>
        </p:nvPicPr>
        <p:blipFill>
          <a:blip r:embed="rId4">
            <a:clrChange>
              <a:clrFrom>
                <a:srgbClr val="FEFEFE"/>
              </a:clrFrom>
              <a:clrTo>
                <a:srgbClr val="FEFEFE">
                  <a:alpha val="0"/>
                </a:srgbClr>
              </a:clrTo>
            </a:clrChange>
          </a:blip>
          <a:stretch>
            <a:fillRect/>
          </a:stretch>
        </p:blipFill>
        <p:spPr>
          <a:xfrm>
            <a:off x="246597" y="6449138"/>
            <a:ext cx="1000312" cy="206441"/>
          </a:xfrm>
          <a:prstGeom prst="rect">
            <a:avLst/>
          </a:prstGeom>
        </p:spPr>
      </p:pic>
      <p:sp>
        <p:nvSpPr>
          <p:cNvPr id="9" name="Footer Placeholder 4">
            <a:extLst>
              <a:ext uri="{FF2B5EF4-FFF2-40B4-BE49-F238E27FC236}">
                <a16:creationId xmlns:a16="http://schemas.microsoft.com/office/drawing/2014/main" id="{A51F82C7-E2B5-41BC-803D-DE075D86D2A7}"/>
              </a:ext>
            </a:extLst>
          </p:cNvPr>
          <p:cNvSpPr>
            <a:spLocks noGrp="1"/>
          </p:cNvSpPr>
          <p:nvPr>
            <p:ph type="ftr" sz="quarter" idx="3"/>
          </p:nvPr>
        </p:nvSpPr>
        <p:spPr>
          <a:xfrm>
            <a:off x="1517424" y="6498024"/>
            <a:ext cx="6547605" cy="169277"/>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
        <p:nvSpPr>
          <p:cNvPr id="10" name="Rectangle 9">
            <a:extLst>
              <a:ext uri="{FF2B5EF4-FFF2-40B4-BE49-F238E27FC236}">
                <a16:creationId xmlns:a16="http://schemas.microsoft.com/office/drawing/2014/main" id="{A3FA57EB-A70C-400B-9C8A-6326E135D064}"/>
              </a:ext>
            </a:extLst>
          </p:cNvPr>
          <p:cNvSpPr/>
          <p:nvPr userDrawn="1"/>
        </p:nvSpPr>
        <p:spPr>
          <a:xfrm>
            <a:off x="3195644" y="6671494"/>
            <a:ext cx="3191164"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spTree>
    <p:extLst>
      <p:ext uri="{BB962C8B-B14F-4D97-AF65-F5344CB8AC3E}">
        <p14:creationId xmlns:p14="http://schemas.microsoft.com/office/powerpoint/2010/main" val="1674939959"/>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9772068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0"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472500" y="2764204"/>
            <a:ext cx="1858979"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3402829"/>
            <a:ext cx="2021000"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0039956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0309358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Pentagon 3"/>
          <p:cNvSpPr/>
          <p:nvPr userDrawn="1"/>
        </p:nvSpPr>
        <p:spPr bwMode="white">
          <a:xfrm>
            <a:off x="1" y="0"/>
            <a:ext cx="407019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3394393"/>
            <a:ext cx="973931"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758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0913985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407019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3416300"/>
            <a:ext cx="2021000"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000753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20303719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622800"/>
            <a:ext cx="3560867"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6" name="TextBox 1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3589606"/>
            <a:ext cx="1023938"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2572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60736990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622800"/>
            <a:ext cx="3560867" cy="290849"/>
          </a:xfrm>
          <a:prstGeom prst="rect">
            <a:avLst/>
          </a:prstGeom>
        </p:spPr>
        <p:txBody>
          <a:bodyPr/>
          <a:lstStyle>
            <a:lvl1pPr>
              <a:defRPr sz="21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3407804"/>
            <a:ext cx="2021000"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4173603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46707611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622800"/>
            <a:ext cx="4690872"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3589606"/>
            <a:ext cx="1023938"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142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04402155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622800"/>
            <a:ext cx="4690872" cy="290849"/>
          </a:xfrm>
          <a:prstGeom prst="rect">
            <a:avLst/>
          </a:prstGeom>
        </p:spPr>
        <p:txBody>
          <a:bodyPr/>
          <a:lstStyle>
            <a:lvl1pPr>
              <a:defRPr sz="21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3407804"/>
            <a:ext cx="2021000"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51467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1554615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TextBox 9"/>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472500" y="3826333"/>
            <a:ext cx="81999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278587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1547354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472500" y="625475"/>
            <a:ext cx="699516"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3826333"/>
            <a:ext cx="81999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4293081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402026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6" name="TextBox 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01939" y="1353921"/>
            <a:ext cx="769257"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mn-lt"/>
            </a:endParaRPr>
          </a:p>
        </p:txBody>
      </p:sp>
    </p:spTree>
    <p:extLst>
      <p:ext uri="{BB962C8B-B14F-4D97-AF65-F5344CB8AC3E}">
        <p14:creationId xmlns:p14="http://schemas.microsoft.com/office/powerpoint/2010/main" val="40901446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7" name="Rectangle 26"/>
          <p:cNvSpPr/>
          <p:nvPr/>
        </p:nvSpPr>
        <p:spPr bwMode="auto">
          <a:xfrm>
            <a:off x="0" y="-1"/>
            <a:ext cx="9177556" cy="6917269"/>
          </a:xfrm>
          <a:prstGeom prst="rect">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l">
              <a:spcAft>
                <a:spcPts val="338"/>
              </a:spcAft>
            </a:pPr>
            <a:endParaRPr lang="en-US" sz="1350">
              <a:solidFill>
                <a:schemeClr val="bg1"/>
              </a:solidFill>
              <a:latin typeface="+mn-lt"/>
              <a:cs typeface="Arial"/>
            </a:endParaRPr>
          </a:p>
        </p:txBody>
      </p:sp>
      <p:sp>
        <p:nvSpPr>
          <p:cNvPr id="3" name="Footer Placeholder 2"/>
          <p:cNvSpPr>
            <a:spLocks noGrp="1"/>
          </p:cNvSpPr>
          <p:nvPr>
            <p:ph type="ftr" sz="quarter" idx="10"/>
          </p:nvPr>
        </p:nvSpPr>
        <p:spPr/>
        <p:txBody>
          <a:bodyPr/>
          <a:lstStyle/>
          <a:p>
            <a:endParaRPr lang="en-US"/>
          </a:p>
        </p:txBody>
      </p:sp>
      <p:sp>
        <p:nvSpPr>
          <p:cNvPr id="4" name="Title 1">
            <a:extLst>
              <a:ext uri="{FF2B5EF4-FFF2-40B4-BE49-F238E27FC236}">
                <a16:creationId xmlns:a16="http://schemas.microsoft.com/office/drawing/2014/main" id="{65406806-C157-486B-910B-A52A24A4AABC}"/>
              </a:ext>
            </a:extLst>
          </p:cNvPr>
          <p:cNvSpPr>
            <a:spLocks noGrp="1"/>
          </p:cNvSpPr>
          <p:nvPr>
            <p:ph type="title"/>
          </p:nvPr>
        </p:nvSpPr>
        <p:spPr>
          <a:xfrm>
            <a:off x="429991" y="1458070"/>
            <a:ext cx="4033839" cy="1157385"/>
          </a:xfrm>
        </p:spPr>
        <p:txBody>
          <a:bodyPr anchor="t" anchorCtr="0"/>
          <a:lstStyle>
            <a:lvl1pPr>
              <a:lnSpc>
                <a:spcPct val="80000"/>
              </a:lnSpc>
              <a:defRPr sz="2400">
                <a:solidFill>
                  <a:schemeClr val="bg1"/>
                </a:solidFill>
              </a:defRPr>
            </a:lvl1pPr>
          </a:lstStyle>
          <a:p>
            <a:r>
              <a:rPr lang="en-US"/>
              <a:t>Click to edit Master title style</a:t>
            </a:r>
            <a:endParaRPr lang="en-GB"/>
          </a:p>
        </p:txBody>
      </p:sp>
      <p:sp>
        <p:nvSpPr>
          <p:cNvPr id="5" name="Text Placeholder 9">
            <a:extLst>
              <a:ext uri="{FF2B5EF4-FFF2-40B4-BE49-F238E27FC236}">
                <a16:creationId xmlns:a16="http://schemas.microsoft.com/office/drawing/2014/main" id="{FF50055F-31FC-4AB6-89E2-4D2F6BB14247}"/>
              </a:ext>
            </a:extLst>
          </p:cNvPr>
          <p:cNvSpPr>
            <a:spLocks noGrp="1"/>
          </p:cNvSpPr>
          <p:nvPr>
            <p:ph type="body" sz="quarter" idx="11" hasCustomPrompt="1"/>
          </p:nvPr>
        </p:nvSpPr>
        <p:spPr>
          <a:xfrm>
            <a:off x="426572" y="3467400"/>
            <a:ext cx="4033839" cy="392415"/>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6" name="Picture 5"/>
          <p:cNvPicPr>
            <a:picLocks noChangeAspect="1"/>
          </p:cNvPicPr>
          <p:nvPr/>
        </p:nvPicPr>
        <p:blipFill rotWithShape="1">
          <a:blip r:embed="rId2"/>
          <a:srcRect l="7480" t="27066" r="32612"/>
          <a:stretch/>
        </p:blipFill>
        <p:spPr>
          <a:xfrm rot="16200000" flipV="1">
            <a:off x="4005893" y="893577"/>
            <a:ext cx="6065240" cy="4278086"/>
          </a:xfrm>
          <a:prstGeom prst="rect">
            <a:avLst/>
          </a:prstGeom>
        </p:spPr>
      </p:pic>
      <p:grpSp>
        <p:nvGrpSpPr>
          <p:cNvPr id="7" name="Group 6"/>
          <p:cNvGrpSpPr/>
          <p:nvPr/>
        </p:nvGrpSpPr>
        <p:grpSpPr>
          <a:xfrm>
            <a:off x="426571" y="6133627"/>
            <a:ext cx="1905000" cy="401519"/>
            <a:chOff x="2910342" y="325575"/>
            <a:chExt cx="5928968" cy="1249653"/>
          </a:xfrm>
        </p:grpSpPr>
        <p:sp>
          <p:nvSpPr>
            <p:cNvPr id="8" name="Freeform: Shape 35"/>
            <p:cNvSpPr/>
            <p:nvPr/>
          </p:nvSpPr>
          <p:spPr>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sz="1350"/>
            </a:p>
          </p:txBody>
        </p:sp>
        <p:sp>
          <p:nvSpPr>
            <p:cNvPr id="9" name="Freeform: Shape 37"/>
            <p:cNvSpPr/>
            <p:nvPr/>
          </p:nvSpPr>
          <p:spPr>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sz="1350"/>
            </a:p>
          </p:txBody>
        </p:sp>
        <p:sp>
          <p:nvSpPr>
            <p:cNvPr id="10" name="Freeform: Shape 38"/>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1" name="Freeform: Shape 41"/>
            <p:cNvSpPr/>
            <p:nvPr/>
          </p:nvSpPr>
          <p:spPr>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12" name="Freeform: Shape 42"/>
            <p:cNvSpPr/>
            <p:nvPr/>
          </p:nvSpPr>
          <p:spPr>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13" name="Freeform: Shape 43"/>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4" name="Freeform: Shape 45"/>
            <p:cNvSpPr/>
            <p:nvPr/>
          </p:nvSpPr>
          <p:spPr>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sz="1350"/>
            </a:p>
          </p:txBody>
        </p:sp>
        <p:sp>
          <p:nvSpPr>
            <p:cNvPr id="15" name="Freeform: Shape 46"/>
            <p:cNvSpPr/>
            <p:nvPr/>
          </p:nvSpPr>
          <p:spPr>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sz="1350"/>
            </a:p>
          </p:txBody>
        </p:sp>
        <p:sp>
          <p:nvSpPr>
            <p:cNvPr id="16" name="Freeform: Shape 47"/>
            <p:cNvSpPr/>
            <p:nvPr/>
          </p:nvSpPr>
          <p:spPr>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sz="1350"/>
            </a:p>
          </p:txBody>
        </p:sp>
        <p:sp>
          <p:nvSpPr>
            <p:cNvPr id="17" name="Freeform: Shape 48"/>
            <p:cNvSpPr/>
            <p:nvPr/>
          </p:nvSpPr>
          <p:spPr>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sz="1350"/>
            </a:p>
          </p:txBody>
        </p:sp>
        <p:sp>
          <p:nvSpPr>
            <p:cNvPr id="18" name="Freeform: Shape 49"/>
            <p:cNvSpPr/>
            <p:nvPr/>
          </p:nvSpPr>
          <p:spPr>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sz="1350"/>
            </a:p>
          </p:txBody>
        </p:sp>
        <p:sp>
          <p:nvSpPr>
            <p:cNvPr id="19" name="Freeform: Shape 50"/>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0" name="Freeform: Shape 51"/>
            <p:cNvSpPr/>
            <p:nvPr/>
          </p:nvSpPr>
          <p:spPr>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1" name="Freeform: Shape 52"/>
            <p:cNvSpPr/>
            <p:nvPr/>
          </p:nvSpPr>
          <p:spPr>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sz="1350"/>
            </a:p>
          </p:txBody>
        </p:sp>
        <p:sp>
          <p:nvSpPr>
            <p:cNvPr id="22" name="Freeform: Shape 53"/>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3" name="Freeform: Shape 54"/>
            <p:cNvSpPr/>
            <p:nvPr/>
          </p:nvSpPr>
          <p:spPr>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sz="1350"/>
            </a:p>
          </p:txBody>
        </p:sp>
        <p:sp>
          <p:nvSpPr>
            <p:cNvPr id="24" name="Freeform: Shape 55"/>
            <p:cNvSpPr/>
            <p:nvPr/>
          </p:nvSpPr>
          <p:spPr>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sz="1350"/>
            </a:p>
          </p:txBody>
        </p:sp>
        <p:sp>
          <p:nvSpPr>
            <p:cNvPr id="25" name="Freeform: Shape 56"/>
            <p:cNvSpPr/>
            <p:nvPr/>
          </p:nvSpPr>
          <p:spPr>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sz="1350"/>
            </a:p>
          </p:txBody>
        </p:sp>
        <p:sp>
          <p:nvSpPr>
            <p:cNvPr id="26" name="Freeform: Shape 57"/>
            <p:cNvSpPr/>
            <p:nvPr/>
          </p:nvSpPr>
          <p:spPr>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sz="1350"/>
            </a:p>
          </p:txBody>
        </p:sp>
      </p:grpSp>
    </p:spTree>
    <p:extLst>
      <p:ext uri="{BB962C8B-B14F-4D97-AF65-F5344CB8AC3E}">
        <p14:creationId xmlns:p14="http://schemas.microsoft.com/office/powerpoint/2010/main" val="265615238"/>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57806847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472500" y="622800"/>
            <a:ext cx="8199900" cy="290849"/>
          </a:xfrm>
        </p:spPr>
        <p:txBody>
          <a:bodyPr/>
          <a:lstStyle>
            <a:lvl1pPr>
              <a:defRPr sz="21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383307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30737869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3" name="Freeform 12"/>
          <p:cNvSpPr/>
          <p:nvPr/>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extBox 19"/>
          <p:cNvSpPr txBox="1"/>
          <p:nvPr userDrawn="1"/>
        </p:nvSpPr>
        <p:spPr>
          <a:xfrm>
            <a:off x="472500" y="2821622"/>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3586748"/>
            <a:ext cx="1023938"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891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66851314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6"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1" name="TextBox 10"/>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3697026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17309169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9254119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8608896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2" name="Rectangle 11"/>
          <p:cNvSpPr/>
          <p:nvPr userDrawn="1"/>
        </p:nvSpPr>
        <p:spPr>
          <a:xfrm>
            <a:off x="3766370" y="1925867"/>
            <a:ext cx="4656804" cy="2800767"/>
          </a:xfrm>
          <a:prstGeom prst="rect">
            <a:avLst/>
          </a:prstGeom>
        </p:spPr>
        <p:txBody>
          <a:bodyPr wrap="square" lIns="0" tIns="0" rIns="0" bIns="0" anchor="ctr">
            <a:spAutoFit/>
          </a:bodyPr>
          <a:lstStyle/>
          <a:p>
            <a:pPr indent="0">
              <a:lnSpc>
                <a:spcPct val="100000"/>
              </a:lnSpc>
            </a:pPr>
            <a:r>
              <a:rPr lang="en-US" sz="675" b="0">
                <a:latin typeface="+mn-lt"/>
                <a:ea typeface="+mn-ea"/>
                <a:cs typeface="+mn-cs"/>
                <a:sym typeface="+mn-lt"/>
              </a:rPr>
              <a:t>The services and materials provided by Boston Consulting Group (BCG) are subject to BCG's Standard Terms </a:t>
            </a:r>
            <a:br>
              <a:rPr lang="en-US" sz="675" b="0">
                <a:latin typeface="+mn-lt"/>
                <a:ea typeface="+mn-ea"/>
                <a:cs typeface="+mn-cs"/>
                <a:sym typeface="+mn-lt"/>
              </a:rPr>
            </a:br>
            <a:r>
              <a:rPr lang="en-US" sz="675"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a:latin typeface="+mn-lt"/>
                <a:ea typeface="+mn-ea"/>
                <a:cs typeface="+mn-cs"/>
                <a:sym typeface="+mn-lt"/>
              </a:rPr>
            </a:br>
            <a:r>
              <a:rPr lang="en-US" sz="675" b="0">
                <a:latin typeface="+mn-lt"/>
                <a:ea typeface="+mn-ea"/>
                <a:cs typeface="+mn-cs"/>
                <a:sym typeface="+mn-lt"/>
              </a:rPr>
              <a:t>to update these materials after the date hereof, notwithstanding that such information may become outdated </a:t>
            </a:r>
            <a:br>
              <a:rPr lang="en-US" sz="675" b="0">
                <a:latin typeface="+mn-lt"/>
                <a:ea typeface="+mn-ea"/>
                <a:cs typeface="+mn-cs"/>
                <a:sym typeface="+mn-lt"/>
              </a:rPr>
            </a:br>
            <a:r>
              <a:rPr lang="en-US" sz="675" b="0">
                <a:latin typeface="+mn-lt"/>
                <a:ea typeface="+mn-ea"/>
                <a:cs typeface="+mn-cs"/>
                <a:sym typeface="+mn-lt"/>
              </a:rPr>
              <a:t>or inaccurate.</a:t>
            </a:r>
          </a:p>
          <a:p>
            <a:pPr indent="0">
              <a:lnSpc>
                <a:spcPct val="100000"/>
              </a:lnSpc>
            </a:pPr>
            <a:r>
              <a:rPr lang="en-US" sz="675" b="0">
                <a:latin typeface="+mn-lt"/>
                <a:ea typeface="+mn-ea"/>
                <a:cs typeface="+mn-cs"/>
                <a:sym typeface="+mn-lt"/>
              </a:rPr>
              <a:t> </a:t>
            </a:r>
          </a:p>
          <a:p>
            <a:pPr indent="0">
              <a:lnSpc>
                <a:spcPct val="100000"/>
              </a:lnSpc>
            </a:pPr>
            <a:r>
              <a:rPr lang="en-US" sz="675"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479283" y="3061369"/>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3275924" y="1630186"/>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3028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79665795"/>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5">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0550" y="2711202"/>
            <a:ext cx="520065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810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071434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grpSp>
        <p:nvGrpSpPr>
          <p:cNvPr id="52" name="Group 51"/>
          <p:cNvGrpSpPr/>
          <p:nvPr userDrawn="1"/>
        </p:nvGrpSpPr>
        <p:grpSpPr>
          <a:xfrm>
            <a:off x="-450" y="-1"/>
            <a:ext cx="914535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63" name="Footnote example"/>
            <p:cNvSpPr txBox="1"/>
            <p:nvPr/>
          </p:nvSpPr>
          <p:spPr>
            <a:xfrm>
              <a:off x="1980648"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2497"/>
              <a:ext cx="5133975" cy="96949"/>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653428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17962340"/>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1" name="Rectangle 10"/>
          <p:cNvSpPr/>
          <p:nvPr userDrawn="1"/>
        </p:nvSpPr>
        <p:spPr bwMode="invGray">
          <a:xfrm>
            <a:off x="1041109" y="4691187"/>
            <a:ext cx="697003"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1882112" y="4691187"/>
            <a:ext cx="1177614"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2" name="TextBox 1"/>
          <p:cNvSpPr txBox="1"/>
          <p:nvPr userDrawn="1"/>
        </p:nvSpPr>
        <p:spPr>
          <a:xfrm>
            <a:off x="472500" y="907198"/>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a:solidFill>
                <a:schemeClr val="bg1"/>
              </a:solidFill>
              <a:latin typeface="+mn-lt"/>
              <a:ea typeface="+mn-ea"/>
              <a:cs typeface="+mn-cs"/>
              <a:sym typeface="+mn-lt"/>
            </a:endParaRPr>
          </a:p>
        </p:txBody>
      </p:sp>
      <p:sp>
        <p:nvSpPr>
          <p:cNvPr id="10" name="TextBox 1"/>
          <p:cNvSpPr txBox="1"/>
          <p:nvPr userDrawn="1"/>
        </p:nvSpPr>
        <p:spPr>
          <a:xfrm>
            <a:off x="721014" y="1115416"/>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5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126185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07079791"/>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Rectangle 9"/>
          <p:cNvSpPr/>
          <p:nvPr userDrawn="1"/>
        </p:nvSpPr>
        <p:spPr bwMode="white">
          <a:xfrm>
            <a:off x="963557" y="1428131"/>
            <a:ext cx="710754"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3" name="Rectangle 12"/>
          <p:cNvSpPr/>
          <p:nvPr userDrawn="1"/>
        </p:nvSpPr>
        <p:spPr>
          <a:xfrm>
            <a:off x="963900" y="2667600"/>
            <a:ext cx="72144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Tree>
    <p:extLst>
      <p:ext uri="{BB962C8B-B14F-4D97-AF65-F5344CB8AC3E}">
        <p14:creationId xmlns:p14="http://schemas.microsoft.com/office/powerpoint/2010/main" val="40587500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564034645"/>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Title 1"/>
          <p:cNvSpPr txBox="1">
            <a:spLocks/>
          </p:cNvSpPr>
          <p:nvPr userDrawn="1"/>
        </p:nvSpPr>
        <p:spPr>
          <a:xfrm>
            <a:off x="472500" y="622801"/>
            <a:ext cx="5392499" cy="3323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400" b="1">
                <a:solidFill>
                  <a:schemeClr val="bg1"/>
                </a:solidFill>
                <a:latin typeface="+mn-lt"/>
                <a:ea typeface="+mn-ea"/>
                <a:cs typeface="+mn-cs"/>
                <a:sym typeface="+mn-lt"/>
              </a:rPr>
              <a:t>Agenda</a:t>
            </a:r>
          </a:p>
        </p:txBody>
      </p:sp>
      <p:cxnSp>
        <p:nvCxnSpPr>
          <p:cNvPr id="13" name="Straight Connector 12"/>
          <p:cNvCxnSpPr/>
          <p:nvPr userDrawn="1"/>
        </p:nvCxnSpPr>
        <p:spPr bwMode="white">
          <a:xfrm>
            <a:off x="464174" y="12060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442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GME Section Header">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AF73B72-F136-4544-A30D-BEAB7FEDB25E}"/>
              </a:ext>
            </a:extLst>
          </p:cNvPr>
          <p:cNvGrpSpPr/>
          <p:nvPr/>
        </p:nvGrpSpPr>
        <p:grpSpPr>
          <a:xfrm>
            <a:off x="3076" y="0"/>
            <a:ext cx="9137845" cy="6857999"/>
            <a:chOff x="3076" y="0"/>
            <a:chExt cx="9137845" cy="6857999"/>
          </a:xfrm>
        </p:grpSpPr>
        <p:pic>
          <p:nvPicPr>
            <p:cNvPr id="3" name="Picture 2">
              <a:extLst>
                <a:ext uri="{FF2B5EF4-FFF2-40B4-BE49-F238E27FC236}">
                  <a16:creationId xmlns:a16="http://schemas.microsoft.com/office/drawing/2014/main" id="{76372585-AA63-4267-A5E2-E1229E0F3DA1}"/>
                </a:ext>
              </a:extLst>
            </p:cNvPr>
            <p:cNvPicPr>
              <a:picLocks noChangeAspect="1"/>
            </p:cNvPicPr>
            <p:nvPr userDrawn="1"/>
          </p:nvPicPr>
          <p:blipFill>
            <a:blip r:embed="rId2"/>
            <a:stretch>
              <a:fillRect/>
            </a:stretch>
          </p:blipFill>
          <p:spPr>
            <a:xfrm>
              <a:off x="3076" y="0"/>
              <a:ext cx="9137845" cy="6857999"/>
            </a:xfrm>
            <a:prstGeom prst="rect">
              <a:avLst/>
            </a:prstGeom>
          </p:spPr>
        </p:pic>
        <p:sp>
          <p:nvSpPr>
            <p:cNvPr id="2" name="Rectangle 1">
              <a:extLst>
                <a:ext uri="{FF2B5EF4-FFF2-40B4-BE49-F238E27FC236}">
                  <a16:creationId xmlns:a16="http://schemas.microsoft.com/office/drawing/2014/main" id="{16D89BAF-1D0A-4B5F-89D1-B30EC8139698}"/>
                </a:ext>
              </a:extLst>
            </p:cNvPr>
            <p:cNvSpPr/>
            <p:nvPr userDrawn="1"/>
          </p:nvSpPr>
          <p:spPr bwMode="auto">
            <a:xfrm>
              <a:off x="4913745" y="120073"/>
              <a:ext cx="4116238" cy="1200727"/>
            </a:xfrm>
            <a:prstGeom prst="rect">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gr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23237" y="3929495"/>
            <a:ext cx="3923922" cy="5539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lang="en-GB" sz="3600" dirty="0">
                <a:solidFill>
                  <a:srgbClr val="009BDC"/>
                </a:solidFill>
              </a:defRPr>
            </a:lvl1pPr>
            <a:lvl2pPr>
              <a:defRPr lang="en-GB" sz="1800" dirty="0">
                <a:solidFill>
                  <a:schemeClr val="bg1"/>
                </a:solidFill>
              </a:defRPr>
            </a:lvl2pPr>
          </a:lstStyle>
          <a:p>
            <a:pPr lvl="0">
              <a:spcAft>
                <a:spcPts val="0"/>
              </a:spcAft>
            </a:pPr>
            <a:r>
              <a:rPr lang="en-GB"/>
              <a:t>Name</a:t>
            </a:r>
          </a:p>
        </p:txBody>
      </p:sp>
      <p:sp>
        <p:nvSpPr>
          <p:cNvPr id="4" name="Title 3">
            <a:extLst>
              <a:ext uri="{FF2B5EF4-FFF2-40B4-BE49-F238E27FC236}">
                <a16:creationId xmlns:a16="http://schemas.microsoft.com/office/drawing/2014/main" id="{F2A5F86E-6E6F-45E1-A5F2-EB10374201F5}"/>
              </a:ext>
            </a:extLst>
          </p:cNvPr>
          <p:cNvSpPr>
            <a:spLocks noGrp="1"/>
          </p:cNvSpPr>
          <p:nvPr>
            <p:ph type="title" hasCustomPrompt="1"/>
          </p:nvPr>
        </p:nvSpPr>
        <p:spPr>
          <a:xfrm>
            <a:off x="523238" y="2775057"/>
            <a:ext cx="1130068" cy="9749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defRPr lang="en-GB" sz="7200" dirty="0">
                <a:solidFill>
                  <a:srgbClr val="009BDC"/>
                </a:solidFill>
              </a:defRPr>
            </a:lvl1pPr>
          </a:lstStyle>
          <a:p>
            <a:pPr marL="0" lvl="0" indent="0">
              <a:buClrTx/>
              <a:buFontTx/>
              <a:buNone/>
            </a:pPr>
            <a:r>
              <a:rPr lang="en-US"/>
              <a:t>#</a:t>
            </a:r>
            <a:endParaRPr lang="en-GB"/>
          </a:p>
        </p:txBody>
      </p:sp>
      <p:pic>
        <p:nvPicPr>
          <p:cNvPr id="29" name="Picture 28">
            <a:extLst>
              <a:ext uri="{FF2B5EF4-FFF2-40B4-BE49-F238E27FC236}">
                <a16:creationId xmlns:a16="http://schemas.microsoft.com/office/drawing/2014/main" id="{24AA927D-964C-40BF-AFDE-BDA7762FA4E7}"/>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578138" y="6299824"/>
            <a:ext cx="1240758" cy="256063"/>
          </a:xfrm>
          <a:prstGeom prst="rect">
            <a:avLst/>
          </a:prstGeom>
        </p:spPr>
      </p:pic>
      <p:sp>
        <p:nvSpPr>
          <p:cNvPr id="5" name="Rectangle 4">
            <a:extLst>
              <a:ext uri="{FF2B5EF4-FFF2-40B4-BE49-F238E27FC236}">
                <a16:creationId xmlns:a16="http://schemas.microsoft.com/office/drawing/2014/main" id="{503E53C0-90D5-48B1-A072-997241C56CC8}"/>
              </a:ext>
            </a:extLst>
          </p:cNvPr>
          <p:cNvSpPr/>
          <p:nvPr/>
        </p:nvSpPr>
        <p:spPr>
          <a:xfrm>
            <a:off x="2851577" y="6620271"/>
            <a:ext cx="3191164"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pic>
        <p:nvPicPr>
          <p:cNvPr id="7" name="Picture 6">
            <a:extLst>
              <a:ext uri="{FF2B5EF4-FFF2-40B4-BE49-F238E27FC236}">
                <a16:creationId xmlns:a16="http://schemas.microsoft.com/office/drawing/2014/main" id="{7314E805-854B-4B4B-9767-8BC3CC6FA2DF}"/>
              </a:ext>
            </a:extLst>
          </p:cNvPr>
          <p:cNvPicPr>
            <a:picLocks noChangeAspect="1"/>
          </p:cNvPicPr>
          <p:nvPr/>
        </p:nvPicPr>
        <p:blipFill>
          <a:blip r:embed="rId4"/>
          <a:srcRect/>
          <a:stretch/>
        </p:blipFill>
        <p:spPr>
          <a:xfrm>
            <a:off x="4856416" y="120072"/>
            <a:ext cx="4230895" cy="825280"/>
          </a:xfrm>
          <a:prstGeom prst="rect">
            <a:avLst/>
          </a:prstGeom>
        </p:spPr>
      </p:pic>
    </p:spTree>
    <p:extLst>
      <p:ext uri="{BB962C8B-B14F-4D97-AF65-F5344CB8AC3E}">
        <p14:creationId xmlns:p14="http://schemas.microsoft.com/office/powerpoint/2010/main" val="20263142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61968354"/>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13" name="Rectangle 12"/>
          <p:cNvSpPr/>
          <p:nvPr userDrawn="1"/>
        </p:nvSpPr>
        <p:spPr bwMode="white">
          <a:xfrm>
            <a:off x="3060573" y="-1309"/>
            <a:ext cx="6083428"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TextBox 16"/>
          <p:cNvSpPr txBox="1"/>
          <p:nvPr userDrawn="1"/>
        </p:nvSpPr>
        <p:spPr>
          <a:xfrm>
            <a:off x="472501" y="3207716"/>
            <a:ext cx="1160357" cy="332399"/>
          </a:xfrm>
          <a:prstGeom prst="rect">
            <a:avLst/>
          </a:prstGeom>
          <a:noFill/>
        </p:spPr>
        <p:txBody>
          <a:bodyPr wrap="square" lIns="0" tIns="0" rIns="0" bIns="0" rtlCol="0" anchor="t">
            <a:spAutoFit/>
          </a:bodyPr>
          <a:lstStyle/>
          <a:p>
            <a:pPr>
              <a:lnSpc>
                <a:spcPct val="90000"/>
              </a:lnSpc>
              <a:spcAft>
                <a:spcPts val="450"/>
              </a:spcAft>
            </a:pPr>
            <a:r>
              <a:rPr lang="en-US" sz="2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6890820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0207567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invGray">
          <a:xfrm>
            <a:off x="1041109" y="4691187"/>
            <a:ext cx="697003"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1882112" y="4691187"/>
            <a:ext cx="1177614"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11" name="TextBox 10"/>
          <p:cNvSpPr txBox="1"/>
          <p:nvPr userDrawn="1"/>
        </p:nvSpPr>
        <p:spPr>
          <a:xfrm>
            <a:off x="472500" y="907197"/>
            <a:ext cx="2586600" cy="915351"/>
          </a:xfrm>
          <a:prstGeom prst="rect">
            <a:avLst/>
          </a:prstGeom>
          <a:noFill/>
          <a:ln>
            <a:solidFill>
              <a:srgbClr val="6B80FF"/>
            </a:solidFill>
          </a:ln>
        </p:spPr>
        <p:txBody>
          <a:bodyPr wrap="square" lIns="459000" tIns="351000" rIns="0" bIns="0" rtlCol="0" anchor="t">
            <a:spAutoFit/>
          </a:bodyPr>
          <a:lstStyle/>
          <a:p>
            <a:pPr>
              <a:lnSpc>
                <a:spcPct val="90000"/>
              </a:lnSpc>
              <a:spcAft>
                <a:spcPts val="450"/>
              </a:spcAft>
            </a:pPr>
            <a:endParaRPr lang="en-US" sz="4050">
              <a:solidFill>
                <a:schemeClr val="accent4"/>
              </a:solidFill>
              <a:latin typeface="+mn-lt"/>
              <a:ea typeface="+mn-ea"/>
              <a:cs typeface="+mn-cs"/>
              <a:sym typeface="+mn-lt"/>
            </a:endParaRPr>
          </a:p>
        </p:txBody>
      </p:sp>
      <p:sp>
        <p:nvSpPr>
          <p:cNvPr id="9" name="TextBox 1"/>
          <p:cNvSpPr txBox="1"/>
          <p:nvPr userDrawn="1"/>
        </p:nvSpPr>
        <p:spPr>
          <a:xfrm>
            <a:off x="721014" y="1115416"/>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1836381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8567134"/>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white">
          <a:xfrm>
            <a:off x="963557" y="1428131"/>
            <a:ext cx="710754"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0" name="Rectangle 9"/>
          <p:cNvSpPr/>
          <p:nvPr userDrawn="1"/>
        </p:nvSpPr>
        <p:spPr>
          <a:xfrm>
            <a:off x="963900" y="2667600"/>
            <a:ext cx="72144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Tree>
    <p:extLst>
      <p:ext uri="{BB962C8B-B14F-4D97-AF65-F5344CB8AC3E}">
        <p14:creationId xmlns:p14="http://schemas.microsoft.com/office/powerpoint/2010/main" val="15685529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6052105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7" name="Title 1"/>
          <p:cNvSpPr txBox="1">
            <a:spLocks/>
          </p:cNvSpPr>
          <p:nvPr userDrawn="1"/>
        </p:nvSpPr>
        <p:spPr>
          <a:xfrm>
            <a:off x="472500" y="622801"/>
            <a:ext cx="5392499" cy="29084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100" b="1">
                <a:solidFill>
                  <a:srgbClr val="6B80FF"/>
                </a:solidFill>
                <a:latin typeface="+mn-lt"/>
                <a:ea typeface="+mn-ea"/>
                <a:cs typeface="+mn-cs"/>
                <a:sym typeface="+mn-lt"/>
              </a:rPr>
              <a:t>Agenda</a:t>
            </a:r>
          </a:p>
        </p:txBody>
      </p:sp>
      <p:cxnSp>
        <p:nvCxnSpPr>
          <p:cNvPr id="9" name="Straight Connector 8"/>
          <p:cNvCxnSpPr/>
          <p:nvPr userDrawn="1"/>
        </p:nvCxnSpPr>
        <p:spPr bwMode="white">
          <a:xfrm>
            <a:off x="464174" y="1206000"/>
            <a:ext cx="8682228"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290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689063221"/>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26" name="Rectangle 25"/>
          <p:cNvSpPr/>
          <p:nvPr userDrawn="1"/>
        </p:nvSpPr>
        <p:spPr bwMode="ltGray">
          <a:xfrm>
            <a:off x="3060573" y="-1309"/>
            <a:ext cx="6083428"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0" name="TextBox 9"/>
          <p:cNvSpPr txBox="1"/>
          <p:nvPr userDrawn="1"/>
        </p:nvSpPr>
        <p:spPr>
          <a:xfrm>
            <a:off x="472500" y="3262146"/>
            <a:ext cx="984825" cy="290849"/>
          </a:xfrm>
          <a:prstGeom prst="rect">
            <a:avLst/>
          </a:prstGeom>
          <a:noFill/>
        </p:spPr>
        <p:txBody>
          <a:bodyPr wrap="square" lIns="0" tIns="0" rIns="0" bIns="0" rtlCol="0" anchor="t">
            <a:spAutoFit/>
          </a:bodyPr>
          <a:lstStyle/>
          <a:p>
            <a:pPr>
              <a:lnSpc>
                <a:spcPct val="90000"/>
              </a:lnSpc>
              <a:spcAft>
                <a:spcPts val="450"/>
              </a:spcAft>
            </a:pPr>
            <a:r>
              <a:rPr lang="en-US" sz="21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118624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6210230"/>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13" name="Freeform 12"/>
          <p:cNvSpPr/>
          <p:nvPr/>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4"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3586748"/>
            <a:ext cx="1023938"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72500" y="2821622"/>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13486075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6178549"/>
            <a:ext cx="1410824" cy="386768"/>
          </a:xfrm>
          <a:prstGeom prst="rect">
            <a:avLst/>
          </a:prstGeom>
        </p:spPr>
      </p:pic>
      <p:sp>
        <p:nvSpPr>
          <p:cNvPr id="27" name="Title 1"/>
          <p:cNvSpPr>
            <a:spLocks noGrp="1"/>
          </p:cNvSpPr>
          <p:nvPr>
            <p:ph type="ctrTitle" hasCustomPrompt="1"/>
          </p:nvPr>
        </p:nvSpPr>
        <p:spPr bwMode="ltGray">
          <a:xfrm>
            <a:off x="472500" y="1411819"/>
            <a:ext cx="4033839" cy="1157385"/>
          </a:xfrm>
          <a:prstGeom prst="rect">
            <a:avLst/>
          </a:prstGeom>
        </p:spPr>
        <p:txBody>
          <a:bodyPr vert="horz" anchor="b">
            <a:noAutofit/>
          </a:bodyPr>
          <a:lstStyle>
            <a:lvl1pPr algn="l" rtl="0">
              <a:lnSpc>
                <a:spcPct val="93000"/>
              </a:lnSpc>
              <a:defRPr sz="33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l="7480" t="27066" r="32612"/>
          <a:stretch/>
        </p:blipFill>
        <p:spPr>
          <a:xfrm rot="16200000" flipV="1">
            <a:off x="3839305" y="1553306"/>
            <a:ext cx="6858000" cy="3751391"/>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472500" y="376768"/>
            <a:ext cx="1160463"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472500" y="3467400"/>
            <a:ext cx="4033839" cy="374718"/>
          </a:xfrm>
        </p:spPr>
        <p:txBody>
          <a:bodyPr anchor="t">
            <a:noAutofit/>
          </a:bodyPr>
          <a:lstStyle>
            <a:lvl1pPr rtl="0">
              <a:defRPr sz="18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472500" y="4052627"/>
            <a:ext cx="4033839" cy="374718"/>
          </a:xfrm>
        </p:spPr>
        <p:txBody>
          <a:bodyPr>
            <a:noAutofit/>
          </a:bodyPr>
          <a:lstStyle>
            <a:lvl1pPr rtl="0">
              <a:defRPr sz="1500" b="0">
                <a:solidFill>
                  <a:schemeClr val="bg1"/>
                </a:solidFill>
              </a:defRPr>
            </a:lvl1pPr>
          </a:lstStyle>
          <a:p>
            <a:pPr lvl="0"/>
            <a:r>
              <a:rPr lang="en-US"/>
              <a:t>Date</a:t>
            </a:r>
          </a:p>
        </p:txBody>
      </p:sp>
    </p:spTree>
    <p:extLst>
      <p:ext uri="{BB962C8B-B14F-4D97-AF65-F5344CB8AC3E}">
        <p14:creationId xmlns:p14="http://schemas.microsoft.com/office/powerpoint/2010/main" val="1004576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7144127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481070" y="3125860"/>
            <a:ext cx="5516862" cy="541687"/>
          </a:xfrm>
        </p:spPr>
        <p:txBody>
          <a:bodyPr/>
          <a:lstStyle>
            <a:lvl1pPr>
              <a:defRPr sz="24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481070" y="2394190"/>
            <a:ext cx="5516862" cy="701795"/>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1225093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6626109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5" name="Title 4"/>
          <p:cNvSpPr>
            <a:spLocks noGrp="1"/>
          </p:cNvSpPr>
          <p:nvPr>
            <p:ph type="title" hasCustomPrompt="1"/>
          </p:nvPr>
        </p:nvSpPr>
        <p:spPr>
          <a:xfrm>
            <a:off x="472500" y="622800"/>
            <a:ext cx="81999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22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97422356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622800"/>
            <a:ext cx="8200013" cy="332399"/>
          </a:xfrm>
        </p:spPr>
        <p:txBody>
          <a:bodyPr/>
          <a:lstStyle>
            <a:lvl1pPr>
              <a:defRPr sz="24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2050" y="2085629"/>
            <a:ext cx="8200351" cy="4089131"/>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41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27808616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35208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472500" y="1544274"/>
            <a:ext cx="2589300" cy="1495794"/>
          </a:xfrm>
          <a:noFill/>
        </p:spPr>
        <p:txBody>
          <a:bodyPr wrap="square" lIns="0" tIns="0" rIns="320040" bIns="0" anchor="b">
            <a:noAutofit/>
          </a:bodyPr>
          <a:lstStyle>
            <a:lvl1pPr>
              <a:defRPr sz="24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022907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413383354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963557" y="2668041"/>
            <a:ext cx="7215368" cy="3201026"/>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59" name="Rectangle 58"/>
          <p:cNvSpPr/>
          <p:nvPr userDrawn="1"/>
        </p:nvSpPr>
        <p:spPr bwMode="white">
          <a:xfrm>
            <a:off x="963557" y="1428131"/>
            <a:ext cx="710754"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Tree>
    <p:extLst>
      <p:ext uri="{BB962C8B-B14F-4D97-AF65-F5344CB8AC3E}">
        <p14:creationId xmlns:p14="http://schemas.microsoft.com/office/powerpoint/2010/main" val="494602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931471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5" name="TextBox 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472500" y="3826800"/>
            <a:ext cx="8202600" cy="2041200"/>
          </a:xfrm>
        </p:spPr>
        <p:txBody>
          <a:bodyPr anchor="t">
            <a:noAutofit/>
          </a:bodyPr>
          <a:lstStyle>
            <a:lvl1pPr>
              <a:defRPr sz="405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464174" y="3680016"/>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220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7219546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6858000"/>
          </a:xfrm>
          <a:prstGeom prst="rect">
            <a:avLst/>
          </a:prstGeom>
        </p:spPr>
      </p:pic>
      <p:sp>
        <p:nvSpPr>
          <p:cNvPr id="17" name="Date Placeholder 1"/>
          <p:cNvSpPr>
            <a:spLocks noGrp="1"/>
          </p:cNvSpPr>
          <p:nvPr>
            <p:ph type="dt" sz="half" idx="3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0" name="TextBox 19"/>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6" name="Rectangle 25"/>
          <p:cNvSpPr/>
          <p:nvPr userDrawn="1"/>
        </p:nvSpPr>
        <p:spPr bwMode="white">
          <a:xfrm>
            <a:off x="0" y="0"/>
            <a:ext cx="3059631"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4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24089746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ME Key messa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2538C01-6B26-4E87-A9FC-F82E77BA7A65}"/>
              </a:ext>
            </a:extLst>
          </p:cNvPr>
          <p:cNvSpPr/>
          <p:nvPr userDrawn="1"/>
        </p:nvSpPr>
        <p:spPr bwMode="auto">
          <a:xfrm>
            <a:off x="-38100" y="0"/>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pic>
        <p:nvPicPr>
          <p:cNvPr id="5" name="Picture 4">
            <a:extLst>
              <a:ext uri="{FF2B5EF4-FFF2-40B4-BE49-F238E27FC236}">
                <a16:creationId xmlns:a16="http://schemas.microsoft.com/office/drawing/2014/main" id="{0426C859-499A-4FD2-B398-3CC8313EE829}"/>
              </a:ext>
            </a:extLst>
          </p:cNvPr>
          <p:cNvPicPr>
            <a:picLocks noChangeAspect="1"/>
          </p:cNvPicPr>
          <p:nvPr userDrawn="1"/>
        </p:nvPicPr>
        <p:blipFill rotWithShape="1">
          <a:blip r:embed="rId2"/>
          <a:srcRect l="15853" t="10568" b="7756"/>
          <a:stretch/>
        </p:blipFill>
        <p:spPr>
          <a:xfrm>
            <a:off x="-38100" y="751116"/>
            <a:ext cx="4423742" cy="6106884"/>
          </a:xfrm>
          <a:prstGeom prst="rect">
            <a:avLst/>
          </a:prstGeom>
        </p:spPr>
      </p:pic>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hasCustomPrompt="1"/>
          </p:nvPr>
        </p:nvSpPr>
        <p:spPr>
          <a:xfrm>
            <a:off x="1824421" y="2282753"/>
            <a:ext cx="5495158" cy="2292493"/>
          </a:xfrm>
          <a:solidFill>
            <a:schemeClr val="bg1">
              <a:lumMod val="75000"/>
              <a:alpha val="13000"/>
            </a:schemeClr>
          </a:solidFill>
          <a:ln w="9525">
            <a:solidFill>
              <a:schemeClr val="bg1">
                <a:lumMod val="85000"/>
              </a:schemeClr>
            </a:solidFill>
            <a:miter lim="800000"/>
            <a:headEnd/>
            <a:tailEnd/>
          </a:ln>
        </p:spPr>
        <p:txBody>
          <a:bodyPr vert="horz" wrap="square" lIns="91440" tIns="91440" rIns="91440" bIns="91440" numCol="1" anchor="t" anchorCtr="0" compatLnSpc="1">
            <a:prstTxWarp prst="textNoShape">
              <a:avLst/>
            </a:prstTxWarp>
            <a:noAutofit/>
          </a:bodyPr>
          <a:lstStyle>
            <a:lvl1pPr>
              <a:defRPr lang="en-US" sz="2400" b="0" i="0" u="none" dirty="0">
                <a:solidFill>
                  <a:schemeClr val="tx1">
                    <a:lumMod val="50000"/>
                  </a:schemeClr>
                </a:solidFill>
                <a:latin typeface="+mj-lt"/>
                <a:ea typeface="+mj-ea"/>
                <a:cs typeface="+mj-cs"/>
              </a:defRPr>
            </a:lvl1pPr>
          </a:lstStyle>
          <a:p>
            <a:pPr lvl="0">
              <a:spcAft>
                <a:spcPct val="0"/>
              </a:spcAft>
            </a:pPr>
            <a:r>
              <a:rPr lang="en-US"/>
              <a:t>Edit Master text styles</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a:xfrm>
            <a:off x="431801" y="259791"/>
            <a:ext cx="5830454" cy="369332"/>
          </a:xfrm>
        </p:spPr>
        <p:txBody>
          <a:bodyPr/>
          <a:lstStyle>
            <a:lvl1pPr>
              <a:defRPr>
                <a:solidFill>
                  <a:schemeClr val="bg1"/>
                </a:solidFill>
              </a:defRPr>
            </a:lvl1pPr>
          </a:lstStyle>
          <a:p>
            <a:r>
              <a:rPr lang="en-US"/>
              <a:t>Click to edit Master title style</a:t>
            </a:r>
            <a:endParaRPr lang="en-GB"/>
          </a:p>
        </p:txBody>
      </p:sp>
      <p:pic>
        <p:nvPicPr>
          <p:cNvPr id="9" name="Picture 8">
            <a:extLst>
              <a:ext uri="{FF2B5EF4-FFF2-40B4-BE49-F238E27FC236}">
                <a16:creationId xmlns:a16="http://schemas.microsoft.com/office/drawing/2014/main" id="{F12CA9E5-D635-45B0-AA9E-37C91258796F}"/>
              </a:ext>
            </a:extLst>
          </p:cNvPr>
          <p:cNvPicPr>
            <a:picLocks noChangeAspect="1"/>
          </p:cNvPicPr>
          <p:nvPr userDrawn="1"/>
        </p:nvPicPr>
        <p:blipFill>
          <a:blip r:embed="rId3">
            <a:clrChange>
              <a:clrFrom>
                <a:srgbClr val="FEFEFE"/>
              </a:clrFrom>
              <a:clrTo>
                <a:srgbClr val="FEFEFE">
                  <a:alpha val="0"/>
                </a:srgbClr>
              </a:clrTo>
            </a:clrChange>
          </a:blip>
          <a:stretch>
            <a:fillRect/>
          </a:stretch>
        </p:blipFill>
        <p:spPr>
          <a:xfrm>
            <a:off x="246597" y="6449138"/>
            <a:ext cx="1000312" cy="206441"/>
          </a:xfrm>
          <a:prstGeom prst="rect">
            <a:avLst/>
          </a:prstGeom>
        </p:spPr>
      </p:pic>
      <p:sp>
        <p:nvSpPr>
          <p:cNvPr id="10" name="Footer Placeholder 4">
            <a:extLst>
              <a:ext uri="{FF2B5EF4-FFF2-40B4-BE49-F238E27FC236}">
                <a16:creationId xmlns:a16="http://schemas.microsoft.com/office/drawing/2014/main" id="{02724562-49C5-4A82-BC21-FF93FB344217}"/>
              </a:ext>
            </a:extLst>
          </p:cNvPr>
          <p:cNvSpPr>
            <a:spLocks noGrp="1"/>
          </p:cNvSpPr>
          <p:nvPr>
            <p:ph type="ftr" sz="quarter" idx="3"/>
          </p:nvPr>
        </p:nvSpPr>
        <p:spPr>
          <a:xfrm>
            <a:off x="1517424" y="6498024"/>
            <a:ext cx="6547605" cy="169277"/>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
        <p:nvSpPr>
          <p:cNvPr id="11" name="Rectangle 10">
            <a:extLst>
              <a:ext uri="{FF2B5EF4-FFF2-40B4-BE49-F238E27FC236}">
                <a16:creationId xmlns:a16="http://schemas.microsoft.com/office/drawing/2014/main" id="{6E598D1D-030F-4F5E-90E4-ABF4DA8533FC}"/>
              </a:ext>
            </a:extLst>
          </p:cNvPr>
          <p:cNvSpPr/>
          <p:nvPr userDrawn="1"/>
        </p:nvSpPr>
        <p:spPr>
          <a:xfrm>
            <a:off x="3195644" y="6671494"/>
            <a:ext cx="3191164"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grpSp>
        <p:nvGrpSpPr>
          <p:cNvPr id="14" name="Group 13">
            <a:extLst>
              <a:ext uri="{FF2B5EF4-FFF2-40B4-BE49-F238E27FC236}">
                <a16:creationId xmlns:a16="http://schemas.microsoft.com/office/drawing/2014/main" id="{E17622C7-0681-40A4-9798-0E024D8082C2}"/>
              </a:ext>
            </a:extLst>
          </p:cNvPr>
          <p:cNvGrpSpPr/>
          <p:nvPr userDrawn="1"/>
        </p:nvGrpSpPr>
        <p:grpSpPr>
          <a:xfrm>
            <a:off x="6540844" y="75660"/>
            <a:ext cx="2603156" cy="657380"/>
            <a:chOff x="6540844" y="75660"/>
            <a:chExt cx="2603156" cy="657380"/>
          </a:xfrm>
        </p:grpSpPr>
        <p:sp>
          <p:nvSpPr>
            <p:cNvPr id="15" name="TextBox 14">
              <a:extLst>
                <a:ext uri="{FF2B5EF4-FFF2-40B4-BE49-F238E27FC236}">
                  <a16:creationId xmlns:a16="http://schemas.microsoft.com/office/drawing/2014/main" id="{D035498B-6922-4382-A717-61D805C41D47}"/>
                </a:ext>
              </a:extLst>
            </p:cNvPr>
            <p:cNvSpPr txBox="1"/>
            <p:nvPr userDrawn="1"/>
          </p:nvSpPr>
          <p:spPr bwMode="auto">
            <a:xfrm>
              <a:off x="8287265" y="75660"/>
              <a:ext cx="782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3000" b="0" kern="0">
                  <a:solidFill>
                    <a:schemeClr val="bg1"/>
                  </a:solidFill>
                  <a:latin typeface="Arial" panose="020B0604020202020204" pitchFamily="34" charset="0"/>
                  <a:ea typeface="+mn-ea"/>
                  <a:cs typeface="Arial" panose="020B0604020202020204" pitchFamily="34" charset="0"/>
                </a:rPr>
                <a:t>AMI</a:t>
              </a:r>
            </a:p>
          </p:txBody>
        </p:sp>
        <p:cxnSp>
          <p:nvCxnSpPr>
            <p:cNvPr id="21" name="Straight Connector 20">
              <a:extLst>
                <a:ext uri="{FF2B5EF4-FFF2-40B4-BE49-F238E27FC236}">
                  <a16:creationId xmlns:a16="http://schemas.microsoft.com/office/drawing/2014/main" id="{6FC58442-3062-47DA-8604-F1D316B5160F}"/>
                </a:ext>
              </a:extLst>
            </p:cNvPr>
            <p:cNvCxnSpPr>
              <a:cxnSpLocks/>
            </p:cNvCxnSpPr>
            <p:nvPr userDrawn="1"/>
          </p:nvCxnSpPr>
          <p:spPr bwMode="auto">
            <a:xfrm>
              <a:off x="7068065" y="525597"/>
              <a:ext cx="207593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4BA7FA1C-FF7F-4BB1-9FA9-9AF877DCA129}"/>
                </a:ext>
              </a:extLst>
            </p:cNvPr>
            <p:cNvSpPr txBox="1"/>
            <p:nvPr userDrawn="1"/>
          </p:nvSpPr>
          <p:spPr bwMode="auto">
            <a:xfrm>
              <a:off x="6540844" y="571457"/>
              <a:ext cx="257021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r">
                <a:spcAft>
                  <a:spcPts val="600"/>
                </a:spcAft>
                <a:buClr>
                  <a:schemeClr val="tx1"/>
                </a:buClr>
              </a:pPr>
              <a:r>
                <a:rPr lang="en-US" sz="1050" b="0" kern="0">
                  <a:solidFill>
                    <a:schemeClr val="bg1"/>
                  </a:solidFill>
                  <a:latin typeface="Arial" panose="020B0604020202020204" pitchFamily="34" charset="0"/>
                  <a:ea typeface="+mn-ea"/>
                  <a:cs typeface="Arial" panose="020B0604020202020204" pitchFamily="34" charset="0"/>
                </a:rPr>
                <a:t>Advanced Metering Infrastructure</a:t>
              </a:r>
            </a:p>
          </p:txBody>
        </p:sp>
      </p:grpSp>
      <p:grpSp>
        <p:nvGrpSpPr>
          <p:cNvPr id="16" name="Group 15">
            <a:extLst>
              <a:ext uri="{FF2B5EF4-FFF2-40B4-BE49-F238E27FC236}">
                <a16:creationId xmlns:a16="http://schemas.microsoft.com/office/drawing/2014/main" id="{E5D9B38E-F129-4398-8C26-4F644B9C9409}"/>
              </a:ext>
            </a:extLst>
          </p:cNvPr>
          <p:cNvGrpSpPr/>
          <p:nvPr userDrawn="1"/>
        </p:nvGrpSpPr>
        <p:grpSpPr>
          <a:xfrm>
            <a:off x="7804612" y="167778"/>
            <a:ext cx="482653" cy="323687"/>
            <a:chOff x="2284480" y="1406428"/>
            <a:chExt cx="778647" cy="555064"/>
          </a:xfrm>
        </p:grpSpPr>
        <p:grpSp>
          <p:nvGrpSpPr>
            <p:cNvPr id="17" name="Group 16">
              <a:extLst>
                <a:ext uri="{FF2B5EF4-FFF2-40B4-BE49-F238E27FC236}">
                  <a16:creationId xmlns:a16="http://schemas.microsoft.com/office/drawing/2014/main" id="{E05F8347-F5A6-4E2A-9B16-9811F5E827D8}"/>
                </a:ext>
              </a:extLst>
            </p:cNvPr>
            <p:cNvGrpSpPr/>
            <p:nvPr/>
          </p:nvGrpSpPr>
          <p:grpSpPr>
            <a:xfrm>
              <a:off x="2574789" y="1406428"/>
              <a:ext cx="488338" cy="497619"/>
              <a:chOff x="2600131" y="1350456"/>
              <a:chExt cx="809682" cy="809683"/>
            </a:xfrm>
          </p:grpSpPr>
          <p:pic>
            <p:nvPicPr>
              <p:cNvPr id="20" name="Graphic 19" descr="Cloud">
                <a:extLst>
                  <a:ext uri="{FF2B5EF4-FFF2-40B4-BE49-F238E27FC236}">
                    <a16:creationId xmlns:a16="http://schemas.microsoft.com/office/drawing/2014/main" id="{E7CE94E3-36B5-4ED7-BCDD-4CFB21F337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0131" y="1350456"/>
                <a:ext cx="809682" cy="809683"/>
              </a:xfrm>
              <a:prstGeom prst="rect">
                <a:avLst/>
              </a:prstGeom>
            </p:spPr>
          </p:pic>
          <p:sp>
            <p:nvSpPr>
              <p:cNvPr id="23" name="Rectangle 22">
                <a:extLst>
                  <a:ext uri="{FF2B5EF4-FFF2-40B4-BE49-F238E27FC236}">
                    <a16:creationId xmlns:a16="http://schemas.microsoft.com/office/drawing/2014/main" id="{0EB9A5E4-1389-4AA8-9646-4C6BDB3C4830}"/>
                  </a:ext>
                </a:extLst>
              </p:cNvPr>
              <p:cNvSpPr/>
              <p:nvPr/>
            </p:nvSpPr>
            <p:spPr bwMode="auto">
              <a:xfrm>
                <a:off x="2887741" y="1748869"/>
                <a:ext cx="47626" cy="14287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4" name="Rectangle 23">
                <a:extLst>
                  <a:ext uri="{FF2B5EF4-FFF2-40B4-BE49-F238E27FC236}">
                    <a16:creationId xmlns:a16="http://schemas.microsoft.com/office/drawing/2014/main" id="{121D366C-3D8B-4A87-A3BC-A28633BAD16A}"/>
                  </a:ext>
                </a:extLst>
              </p:cNvPr>
              <p:cNvSpPr/>
              <p:nvPr/>
            </p:nvSpPr>
            <p:spPr bwMode="auto">
              <a:xfrm>
                <a:off x="2954415" y="1722677"/>
                <a:ext cx="47626" cy="169067"/>
              </a:xfrm>
              <a:prstGeom prst="rect">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5" name="Rectangle 24">
                <a:extLst>
                  <a:ext uri="{FF2B5EF4-FFF2-40B4-BE49-F238E27FC236}">
                    <a16:creationId xmlns:a16="http://schemas.microsoft.com/office/drawing/2014/main" id="{E4860587-B519-4E3E-9F70-1EE8ACC42AC2}"/>
                  </a:ext>
                </a:extLst>
              </p:cNvPr>
              <p:cNvSpPr/>
              <p:nvPr/>
            </p:nvSpPr>
            <p:spPr bwMode="auto">
              <a:xfrm>
                <a:off x="3021091" y="1701246"/>
                <a:ext cx="47626" cy="190498"/>
              </a:xfrm>
              <a:prstGeom prst="rect">
                <a:avLst/>
              </a:prstGeom>
              <a:solidFill>
                <a:schemeClr val="accent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grpSp>
        <p:pic>
          <p:nvPicPr>
            <p:cNvPr id="18" name="Graphic 17" descr="Gauge">
              <a:extLst>
                <a:ext uri="{FF2B5EF4-FFF2-40B4-BE49-F238E27FC236}">
                  <a16:creationId xmlns:a16="http://schemas.microsoft.com/office/drawing/2014/main" id="{0F9281DD-0340-4FC1-BB71-2E693A3484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4480" y="1739095"/>
              <a:ext cx="222396" cy="222397"/>
            </a:xfrm>
            <a:prstGeom prst="rect">
              <a:avLst/>
            </a:prstGeom>
          </p:spPr>
        </p:pic>
        <p:sp>
          <p:nvSpPr>
            <p:cNvPr id="19" name="Arc 18">
              <a:extLst>
                <a:ext uri="{FF2B5EF4-FFF2-40B4-BE49-F238E27FC236}">
                  <a16:creationId xmlns:a16="http://schemas.microsoft.com/office/drawing/2014/main" id="{DDAD0A50-AEE9-4833-96B8-A8ACDEBBE536}"/>
                </a:ext>
              </a:extLst>
            </p:cNvPr>
            <p:cNvSpPr/>
            <p:nvPr/>
          </p:nvSpPr>
          <p:spPr bwMode="auto">
            <a:xfrm rot="20367829">
              <a:off x="2447406" y="1697783"/>
              <a:ext cx="153944" cy="135670"/>
            </a:xfrm>
            <a:prstGeom prst="arc">
              <a:avLst>
                <a:gd name="adj1" fmla="val 12083630"/>
                <a:gd name="adj2" fmla="val 19797112"/>
              </a:avLst>
            </a:prstGeom>
            <a:noFill/>
            <a:ln w="9525" cap="flat" cmpd="sng" algn="ctr">
              <a:solidFill>
                <a:schemeClr val="bg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4402024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6858000"/>
          </a:xfrm>
          <a:prstGeom prst="rect">
            <a:avLst/>
          </a:prstGeom>
        </p:spPr>
      </p:pic>
      <p:sp>
        <p:nvSpPr>
          <p:cNvPr id="13" name="Rectangle 12"/>
          <p:cNvSpPr/>
          <p:nvPr userDrawn="1"/>
        </p:nvSpPr>
        <p:spPr bwMode="white">
          <a:xfrm>
            <a:off x="0" y="0"/>
            <a:ext cx="537896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7" name="TextBox 16"/>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472500" y="6228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3607371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5722415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11"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4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3060573" y="-1309"/>
            <a:ext cx="6083428"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2" name="Date Placeholder 1"/>
          <p:cNvSpPr>
            <a:spLocks noGrp="1"/>
          </p:cNvSpPr>
          <p:nvPr>
            <p:ph type="dt" sz="half" idx="29"/>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925127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4244868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6858000"/>
          </a:xfrm>
          <a:prstGeom prst="rect">
            <a:avLst/>
          </a:prstGeom>
        </p:spPr>
      </p:pic>
      <p:sp>
        <p:nvSpPr>
          <p:cNvPr id="12" name="Rectangle 11"/>
          <p:cNvSpPr/>
          <p:nvPr userDrawn="1"/>
        </p:nvSpPr>
        <p:spPr>
          <a:xfrm>
            <a:off x="4572000" y="0"/>
            <a:ext cx="4572000" cy="68580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6" y="0"/>
            <a:ext cx="4574983" cy="68580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785600"/>
            <a:ext cx="3291300" cy="32868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3336483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5405490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6858000"/>
          </a:xfrm>
          <a:prstGeom prst="rect">
            <a:avLst/>
          </a:prstGeom>
        </p:spPr>
      </p:pic>
      <p:sp>
        <p:nvSpPr>
          <p:cNvPr id="10" name="Rectangle 9"/>
          <p:cNvSpPr/>
          <p:nvPr userDrawn="1"/>
        </p:nvSpPr>
        <p:spPr bwMode="gray">
          <a:xfrm>
            <a:off x="5864658" y="0"/>
            <a:ext cx="3279343"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19" y="0"/>
            <a:ext cx="3278981" cy="68580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6473429" y="3929410"/>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4" name="Title 1"/>
          <p:cNvSpPr>
            <a:spLocks noGrp="1"/>
          </p:cNvSpPr>
          <p:nvPr>
            <p:ph type="title" hasCustomPrompt="1"/>
          </p:nvPr>
        </p:nvSpPr>
        <p:spPr bwMode="blackWhite">
          <a:xfrm>
            <a:off x="472500" y="1804650"/>
            <a:ext cx="4685664" cy="32868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872157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3489106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2" name="TextBox 11"/>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472500" y="2764204"/>
            <a:ext cx="1858979" cy="1314311"/>
          </a:xfrm>
          <a:prstGeom prst="rect">
            <a:avLst/>
          </a:prstGeom>
        </p:spPr>
        <p:txBody>
          <a:bodyPr anchor="ctr">
            <a:noAutofit/>
          </a:bodyPr>
          <a:lstStyle>
            <a:lvl1pPr>
              <a:defRPr sz="24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3590399"/>
            <a:ext cx="1023938"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194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92137595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6" name="Freeform 14"/>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2764204"/>
            <a:ext cx="1858979" cy="1314311"/>
          </a:xfrm>
        </p:spPr>
        <p:txBody>
          <a:bodyPr anchor="ctr" anchorCtr="0">
            <a:noAutofit/>
          </a:bodyPr>
          <a:lstStyle>
            <a:lvl1pPr>
              <a:defRPr sz="24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3402829"/>
            <a:ext cx="2021000"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2790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656529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3" name="Pentagon 3"/>
          <p:cNvSpPr/>
          <p:nvPr userDrawn="1"/>
        </p:nvSpPr>
        <p:spPr bwMode="white">
          <a:xfrm>
            <a:off x="1" y="0"/>
            <a:ext cx="407019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3394393"/>
            <a:ext cx="973931"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591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1028336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407019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3416300"/>
            <a:ext cx="2021000"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59510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78922795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4" name="Pentagon 8"/>
          <p:cNvSpPr/>
          <p:nvPr userDrawn="1"/>
        </p:nvSpPr>
        <p:spPr bwMode="white">
          <a:xfrm>
            <a:off x="0" y="0"/>
            <a:ext cx="4772660" cy="68580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6228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3589606"/>
            <a:ext cx="1023938"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9343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77007789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477266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6228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3407804"/>
            <a:ext cx="2021000"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256064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ME Process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873AEE0-C2C4-4A9C-88DD-2650431829D8}"/>
              </a:ext>
            </a:extLst>
          </p:cNvPr>
          <p:cNvSpPr/>
          <p:nvPr userDrawn="1"/>
        </p:nvSpPr>
        <p:spPr bwMode="auto">
          <a:xfrm>
            <a:off x="-38100" y="0"/>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pic>
        <p:nvPicPr>
          <p:cNvPr id="5" name="Picture 4">
            <a:extLst>
              <a:ext uri="{FF2B5EF4-FFF2-40B4-BE49-F238E27FC236}">
                <a16:creationId xmlns:a16="http://schemas.microsoft.com/office/drawing/2014/main" id="{0426C859-499A-4FD2-B398-3CC8313EE829}"/>
              </a:ext>
            </a:extLst>
          </p:cNvPr>
          <p:cNvPicPr>
            <a:picLocks noChangeAspect="1"/>
          </p:cNvPicPr>
          <p:nvPr userDrawn="1"/>
        </p:nvPicPr>
        <p:blipFill rotWithShape="1">
          <a:blip r:embed="rId2"/>
          <a:srcRect l="15853" t="10568" b="7756"/>
          <a:stretch/>
        </p:blipFill>
        <p:spPr>
          <a:xfrm>
            <a:off x="-38100" y="751116"/>
            <a:ext cx="4423742" cy="6106884"/>
          </a:xfrm>
          <a:prstGeom prst="rect">
            <a:avLst/>
          </a:prstGeom>
        </p:spPr>
      </p:pic>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a:xfrm>
            <a:off x="431801" y="259791"/>
            <a:ext cx="5830454" cy="369332"/>
          </a:xfrm>
        </p:spPr>
        <p:txBody>
          <a:bodyPr/>
          <a:lstStyle>
            <a:lvl1pPr>
              <a:defRPr>
                <a:solidFill>
                  <a:schemeClr val="bg1"/>
                </a:solidFill>
              </a:defRPr>
            </a:lvl1pPr>
          </a:lstStyle>
          <a:p>
            <a:r>
              <a:rPr lang="en-US"/>
              <a:t>Click to edit Master title style</a:t>
            </a:r>
            <a:endParaRPr lang="en-GB"/>
          </a:p>
        </p:txBody>
      </p:sp>
      <p:pic>
        <p:nvPicPr>
          <p:cNvPr id="9" name="Picture 8">
            <a:extLst>
              <a:ext uri="{FF2B5EF4-FFF2-40B4-BE49-F238E27FC236}">
                <a16:creationId xmlns:a16="http://schemas.microsoft.com/office/drawing/2014/main" id="{F12CA9E5-D635-45B0-AA9E-37C91258796F}"/>
              </a:ext>
            </a:extLst>
          </p:cNvPr>
          <p:cNvPicPr>
            <a:picLocks noChangeAspect="1"/>
          </p:cNvPicPr>
          <p:nvPr userDrawn="1"/>
        </p:nvPicPr>
        <p:blipFill>
          <a:blip r:embed="rId3">
            <a:clrChange>
              <a:clrFrom>
                <a:srgbClr val="FEFEFE"/>
              </a:clrFrom>
              <a:clrTo>
                <a:srgbClr val="FEFEFE">
                  <a:alpha val="0"/>
                </a:srgbClr>
              </a:clrTo>
            </a:clrChange>
          </a:blip>
          <a:stretch>
            <a:fillRect/>
          </a:stretch>
        </p:blipFill>
        <p:spPr>
          <a:xfrm>
            <a:off x="246597" y="6449138"/>
            <a:ext cx="1000312" cy="206441"/>
          </a:xfrm>
          <a:prstGeom prst="rect">
            <a:avLst/>
          </a:prstGeom>
        </p:spPr>
      </p:pic>
      <p:sp>
        <p:nvSpPr>
          <p:cNvPr id="7" name="Footer Placeholder 4">
            <a:extLst>
              <a:ext uri="{FF2B5EF4-FFF2-40B4-BE49-F238E27FC236}">
                <a16:creationId xmlns:a16="http://schemas.microsoft.com/office/drawing/2014/main" id="{C4039FE0-81EB-4F63-B9A4-8B6167AD7586}"/>
              </a:ext>
            </a:extLst>
          </p:cNvPr>
          <p:cNvSpPr>
            <a:spLocks noGrp="1"/>
          </p:cNvSpPr>
          <p:nvPr>
            <p:ph type="ftr" sz="quarter" idx="3"/>
          </p:nvPr>
        </p:nvSpPr>
        <p:spPr>
          <a:xfrm>
            <a:off x="1517424" y="6498024"/>
            <a:ext cx="6547605" cy="169277"/>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
        <p:nvSpPr>
          <p:cNvPr id="10" name="Rectangle 9">
            <a:extLst>
              <a:ext uri="{FF2B5EF4-FFF2-40B4-BE49-F238E27FC236}">
                <a16:creationId xmlns:a16="http://schemas.microsoft.com/office/drawing/2014/main" id="{C36C8F55-1A3D-4127-987C-621656503E6C}"/>
              </a:ext>
            </a:extLst>
          </p:cNvPr>
          <p:cNvSpPr/>
          <p:nvPr userDrawn="1"/>
        </p:nvSpPr>
        <p:spPr>
          <a:xfrm>
            <a:off x="3195644" y="6671494"/>
            <a:ext cx="3191164"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grpSp>
        <p:nvGrpSpPr>
          <p:cNvPr id="17" name="Group 16">
            <a:extLst>
              <a:ext uri="{FF2B5EF4-FFF2-40B4-BE49-F238E27FC236}">
                <a16:creationId xmlns:a16="http://schemas.microsoft.com/office/drawing/2014/main" id="{4E326747-478D-48BA-8AF4-F9FD31E40E3F}"/>
              </a:ext>
            </a:extLst>
          </p:cNvPr>
          <p:cNvGrpSpPr/>
          <p:nvPr userDrawn="1"/>
        </p:nvGrpSpPr>
        <p:grpSpPr>
          <a:xfrm>
            <a:off x="6540844" y="75660"/>
            <a:ext cx="2603156" cy="657380"/>
            <a:chOff x="6540844" y="75660"/>
            <a:chExt cx="2603156" cy="657380"/>
          </a:xfrm>
        </p:grpSpPr>
        <p:sp>
          <p:nvSpPr>
            <p:cNvPr id="18" name="TextBox 17">
              <a:extLst>
                <a:ext uri="{FF2B5EF4-FFF2-40B4-BE49-F238E27FC236}">
                  <a16:creationId xmlns:a16="http://schemas.microsoft.com/office/drawing/2014/main" id="{423971E8-BEC4-490F-AB1D-78559810E70A}"/>
                </a:ext>
              </a:extLst>
            </p:cNvPr>
            <p:cNvSpPr txBox="1"/>
            <p:nvPr userDrawn="1"/>
          </p:nvSpPr>
          <p:spPr bwMode="auto">
            <a:xfrm>
              <a:off x="8287265" y="75660"/>
              <a:ext cx="782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3000" b="0" kern="0">
                  <a:solidFill>
                    <a:schemeClr val="bg1"/>
                  </a:solidFill>
                  <a:latin typeface="Arial" panose="020B0604020202020204" pitchFamily="34" charset="0"/>
                  <a:ea typeface="+mn-ea"/>
                  <a:cs typeface="Arial" panose="020B0604020202020204" pitchFamily="34" charset="0"/>
                </a:rPr>
                <a:t>AMI</a:t>
              </a:r>
            </a:p>
          </p:txBody>
        </p:sp>
        <p:cxnSp>
          <p:nvCxnSpPr>
            <p:cNvPr id="19" name="Straight Connector 18">
              <a:extLst>
                <a:ext uri="{FF2B5EF4-FFF2-40B4-BE49-F238E27FC236}">
                  <a16:creationId xmlns:a16="http://schemas.microsoft.com/office/drawing/2014/main" id="{4E9EE207-78F0-47ED-88AC-0898AF000D32}"/>
                </a:ext>
              </a:extLst>
            </p:cNvPr>
            <p:cNvCxnSpPr>
              <a:cxnSpLocks/>
            </p:cNvCxnSpPr>
            <p:nvPr userDrawn="1"/>
          </p:nvCxnSpPr>
          <p:spPr bwMode="auto">
            <a:xfrm>
              <a:off x="7068065" y="525597"/>
              <a:ext cx="207593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4EBF785B-4FD1-4608-AF5B-0089973968E5}"/>
                </a:ext>
              </a:extLst>
            </p:cNvPr>
            <p:cNvSpPr txBox="1"/>
            <p:nvPr userDrawn="1"/>
          </p:nvSpPr>
          <p:spPr bwMode="auto">
            <a:xfrm>
              <a:off x="6540844" y="571457"/>
              <a:ext cx="257021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r">
                <a:spcAft>
                  <a:spcPts val="600"/>
                </a:spcAft>
                <a:buClr>
                  <a:schemeClr val="tx1"/>
                </a:buClr>
              </a:pPr>
              <a:r>
                <a:rPr lang="en-US" sz="1050" b="0" kern="0">
                  <a:solidFill>
                    <a:schemeClr val="bg1"/>
                  </a:solidFill>
                  <a:latin typeface="Arial" panose="020B0604020202020204" pitchFamily="34" charset="0"/>
                  <a:ea typeface="+mn-ea"/>
                  <a:cs typeface="Arial" panose="020B0604020202020204" pitchFamily="34" charset="0"/>
                </a:rPr>
                <a:t>Advanced Metering Infrastructure</a:t>
              </a:r>
            </a:p>
          </p:txBody>
        </p:sp>
      </p:grpSp>
      <p:grpSp>
        <p:nvGrpSpPr>
          <p:cNvPr id="12" name="Group 11">
            <a:extLst>
              <a:ext uri="{FF2B5EF4-FFF2-40B4-BE49-F238E27FC236}">
                <a16:creationId xmlns:a16="http://schemas.microsoft.com/office/drawing/2014/main" id="{A7BDC98A-39DA-4FCA-8D66-5F3A9BE64F1F}"/>
              </a:ext>
            </a:extLst>
          </p:cNvPr>
          <p:cNvGrpSpPr/>
          <p:nvPr userDrawn="1"/>
        </p:nvGrpSpPr>
        <p:grpSpPr>
          <a:xfrm>
            <a:off x="7804612" y="167778"/>
            <a:ext cx="482653" cy="323687"/>
            <a:chOff x="2284480" y="1406428"/>
            <a:chExt cx="778647" cy="555064"/>
          </a:xfrm>
        </p:grpSpPr>
        <p:grpSp>
          <p:nvGrpSpPr>
            <p:cNvPr id="13" name="Group 12">
              <a:extLst>
                <a:ext uri="{FF2B5EF4-FFF2-40B4-BE49-F238E27FC236}">
                  <a16:creationId xmlns:a16="http://schemas.microsoft.com/office/drawing/2014/main" id="{D3302B9A-6874-481B-83FB-B9DBF6BB1F82}"/>
                </a:ext>
              </a:extLst>
            </p:cNvPr>
            <p:cNvGrpSpPr/>
            <p:nvPr/>
          </p:nvGrpSpPr>
          <p:grpSpPr>
            <a:xfrm>
              <a:off x="2574789" y="1406428"/>
              <a:ext cx="488338" cy="497619"/>
              <a:chOff x="2600131" y="1350456"/>
              <a:chExt cx="809682" cy="809683"/>
            </a:xfrm>
          </p:grpSpPr>
          <p:pic>
            <p:nvPicPr>
              <p:cNvPr id="21" name="Graphic 20" descr="Cloud">
                <a:extLst>
                  <a:ext uri="{FF2B5EF4-FFF2-40B4-BE49-F238E27FC236}">
                    <a16:creationId xmlns:a16="http://schemas.microsoft.com/office/drawing/2014/main" id="{8B62E8FB-7E97-4D2F-8992-D4D9F7206A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0131" y="1350456"/>
                <a:ext cx="809682" cy="809683"/>
              </a:xfrm>
              <a:prstGeom prst="rect">
                <a:avLst/>
              </a:prstGeom>
            </p:spPr>
          </p:pic>
          <p:sp>
            <p:nvSpPr>
              <p:cNvPr id="22" name="Rectangle 21">
                <a:extLst>
                  <a:ext uri="{FF2B5EF4-FFF2-40B4-BE49-F238E27FC236}">
                    <a16:creationId xmlns:a16="http://schemas.microsoft.com/office/drawing/2014/main" id="{60303B63-267B-4991-9EFB-7E8D4E5C7114}"/>
                  </a:ext>
                </a:extLst>
              </p:cNvPr>
              <p:cNvSpPr/>
              <p:nvPr/>
            </p:nvSpPr>
            <p:spPr bwMode="auto">
              <a:xfrm>
                <a:off x="2887741" y="1748869"/>
                <a:ext cx="47626" cy="14287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3" name="Rectangle 22">
                <a:extLst>
                  <a:ext uri="{FF2B5EF4-FFF2-40B4-BE49-F238E27FC236}">
                    <a16:creationId xmlns:a16="http://schemas.microsoft.com/office/drawing/2014/main" id="{6C9CFCB6-917D-4932-A110-174220EEEDC7}"/>
                  </a:ext>
                </a:extLst>
              </p:cNvPr>
              <p:cNvSpPr/>
              <p:nvPr/>
            </p:nvSpPr>
            <p:spPr bwMode="auto">
              <a:xfrm>
                <a:off x="2954415" y="1722677"/>
                <a:ext cx="47626" cy="169067"/>
              </a:xfrm>
              <a:prstGeom prst="rect">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4" name="Rectangle 23">
                <a:extLst>
                  <a:ext uri="{FF2B5EF4-FFF2-40B4-BE49-F238E27FC236}">
                    <a16:creationId xmlns:a16="http://schemas.microsoft.com/office/drawing/2014/main" id="{AD9E8D99-A774-43A2-994B-078A1EAD7D43}"/>
                  </a:ext>
                </a:extLst>
              </p:cNvPr>
              <p:cNvSpPr/>
              <p:nvPr/>
            </p:nvSpPr>
            <p:spPr bwMode="auto">
              <a:xfrm>
                <a:off x="3021091" y="1701246"/>
                <a:ext cx="47626" cy="190498"/>
              </a:xfrm>
              <a:prstGeom prst="rect">
                <a:avLst/>
              </a:prstGeom>
              <a:solidFill>
                <a:schemeClr val="accent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grpSp>
        <p:pic>
          <p:nvPicPr>
            <p:cNvPr id="14" name="Graphic 13" descr="Gauge">
              <a:extLst>
                <a:ext uri="{FF2B5EF4-FFF2-40B4-BE49-F238E27FC236}">
                  <a16:creationId xmlns:a16="http://schemas.microsoft.com/office/drawing/2014/main" id="{8780C998-ECA5-492A-B0C7-CBDE308419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4480" y="1739095"/>
              <a:ext cx="222396" cy="222397"/>
            </a:xfrm>
            <a:prstGeom prst="rect">
              <a:avLst/>
            </a:prstGeom>
          </p:spPr>
        </p:pic>
        <p:sp>
          <p:nvSpPr>
            <p:cNvPr id="15" name="Arc 14">
              <a:extLst>
                <a:ext uri="{FF2B5EF4-FFF2-40B4-BE49-F238E27FC236}">
                  <a16:creationId xmlns:a16="http://schemas.microsoft.com/office/drawing/2014/main" id="{3C041451-1845-4483-8F53-849F85E726A8}"/>
                </a:ext>
              </a:extLst>
            </p:cNvPr>
            <p:cNvSpPr/>
            <p:nvPr/>
          </p:nvSpPr>
          <p:spPr bwMode="auto">
            <a:xfrm rot="20367829">
              <a:off x="2447406" y="1697783"/>
              <a:ext cx="153944" cy="135670"/>
            </a:xfrm>
            <a:prstGeom prst="arc">
              <a:avLst>
                <a:gd name="adj1" fmla="val 12083630"/>
                <a:gd name="adj2" fmla="val 19797112"/>
              </a:avLst>
            </a:prstGeom>
            <a:noFill/>
            <a:ln w="9525" cap="flat" cmpd="sng" algn="ctr">
              <a:solidFill>
                <a:schemeClr val="bg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grpSp>
    </p:spTree>
    <p:extLst>
      <p:ext uri="{BB962C8B-B14F-4D97-AF65-F5344CB8AC3E}">
        <p14:creationId xmlns:p14="http://schemas.microsoft.com/office/powerpoint/2010/main" val="372703881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2370011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6228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3589606"/>
            <a:ext cx="1023938"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2956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6513720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6228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3407804"/>
            <a:ext cx="2021000"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574469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400761547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3" name="TextBox 2"/>
          <p:cNvSpPr txBox="1"/>
          <p:nvPr/>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a:xfrm>
            <a:off x="472500" y="3826333"/>
            <a:ext cx="81999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5084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33315120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472500" y="625475"/>
            <a:ext cx="699516"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3826333"/>
            <a:ext cx="81999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76713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95068796"/>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6" name="TextBox 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01939" y="1353921"/>
            <a:ext cx="769257"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mn-lt"/>
            </a:endParaRPr>
          </a:p>
        </p:txBody>
      </p:sp>
    </p:spTree>
    <p:extLst>
      <p:ext uri="{BB962C8B-B14F-4D97-AF65-F5344CB8AC3E}">
        <p14:creationId xmlns:p14="http://schemas.microsoft.com/office/powerpoint/2010/main" val="1184194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197139748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4" name="Title 3"/>
          <p:cNvSpPr>
            <a:spLocks noGrp="1"/>
          </p:cNvSpPr>
          <p:nvPr>
            <p:ph type="title" hasCustomPrompt="1"/>
          </p:nvPr>
        </p:nvSpPr>
        <p:spPr>
          <a:xfrm>
            <a:off x="472500" y="622800"/>
            <a:ext cx="8199900" cy="332399"/>
          </a:xfrm>
        </p:spPr>
        <p:txBody>
          <a:bodyPr/>
          <a:lstStyle>
            <a:lvl1pPr>
              <a:defRPr sz="24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082075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64706175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5" name="Date Placeholder 4"/>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952505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92273848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843816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2805815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6" name="Rectangle 5"/>
          <p:cNvSpPr/>
          <p:nvPr/>
        </p:nvSpPr>
        <p:spPr>
          <a:xfrm>
            <a:off x="3766370" y="1925867"/>
            <a:ext cx="4656804" cy="2800767"/>
          </a:xfrm>
          <a:prstGeom prst="rect">
            <a:avLst/>
          </a:prstGeom>
        </p:spPr>
        <p:txBody>
          <a:bodyPr wrap="square" lIns="0" tIns="0" rIns="0" bIns="0" anchor="ctr">
            <a:spAutoFit/>
          </a:bodyPr>
          <a:lstStyle/>
          <a:p>
            <a:pPr indent="0">
              <a:lnSpc>
                <a:spcPct val="100000"/>
              </a:lnSpc>
            </a:pPr>
            <a:r>
              <a:rPr lang="en-US" sz="675" b="0">
                <a:latin typeface="+mn-lt"/>
                <a:ea typeface="+mn-ea"/>
                <a:cs typeface="+mn-cs"/>
                <a:sym typeface="+mn-lt"/>
              </a:rPr>
              <a:t>The services and materials provided by Boston Consulting Group (BCG) are subject to BCG's Standard Terms </a:t>
            </a:r>
            <a:br>
              <a:rPr lang="en-US" sz="675" b="0">
                <a:latin typeface="+mn-lt"/>
                <a:ea typeface="+mn-ea"/>
                <a:cs typeface="+mn-cs"/>
                <a:sym typeface="+mn-lt"/>
              </a:rPr>
            </a:br>
            <a:r>
              <a:rPr lang="en-US" sz="675"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a:latin typeface="+mn-lt"/>
                <a:ea typeface="+mn-ea"/>
                <a:cs typeface="+mn-cs"/>
                <a:sym typeface="+mn-lt"/>
              </a:rPr>
            </a:br>
            <a:r>
              <a:rPr lang="en-US" sz="675" b="0">
                <a:latin typeface="+mn-lt"/>
                <a:ea typeface="+mn-ea"/>
                <a:cs typeface="+mn-cs"/>
                <a:sym typeface="+mn-lt"/>
              </a:rPr>
              <a:t>to update these materials after the date hereof, notwithstanding that such information may become outdated </a:t>
            </a:r>
            <a:br>
              <a:rPr lang="en-US" sz="675" b="0">
                <a:latin typeface="+mn-lt"/>
                <a:ea typeface="+mn-ea"/>
                <a:cs typeface="+mn-cs"/>
                <a:sym typeface="+mn-lt"/>
              </a:rPr>
            </a:br>
            <a:r>
              <a:rPr lang="en-US" sz="675" b="0">
                <a:latin typeface="+mn-lt"/>
                <a:ea typeface="+mn-ea"/>
                <a:cs typeface="+mn-cs"/>
                <a:sym typeface="+mn-lt"/>
              </a:rPr>
              <a:t>or inaccurate.</a:t>
            </a:r>
          </a:p>
          <a:p>
            <a:pPr indent="0">
              <a:lnSpc>
                <a:spcPct val="100000"/>
              </a:lnSpc>
            </a:pPr>
            <a:r>
              <a:rPr lang="en-US" sz="675" b="0">
                <a:latin typeface="+mn-lt"/>
                <a:ea typeface="+mn-ea"/>
                <a:cs typeface="+mn-cs"/>
                <a:sym typeface="+mn-lt"/>
              </a:rPr>
              <a:t> </a:t>
            </a:r>
          </a:p>
          <a:p>
            <a:pPr indent="0">
              <a:lnSpc>
                <a:spcPct val="100000"/>
              </a:lnSpc>
            </a:pPr>
            <a:r>
              <a:rPr lang="en-US" sz="675"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479283" y="3061369"/>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3275924" y="1630186"/>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718912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952661376"/>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11"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5">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0550" y="2711202"/>
            <a:ext cx="520065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8758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ME Bullet Lis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4691FC6-EE7F-445A-9671-9F18C24A5202}"/>
              </a:ext>
            </a:extLst>
          </p:cNvPr>
          <p:cNvSpPr/>
          <p:nvPr userDrawn="1"/>
        </p:nvSpPr>
        <p:spPr bwMode="auto">
          <a:xfrm>
            <a:off x="-38100" y="0"/>
            <a:ext cx="9182100" cy="784197"/>
          </a:xfrm>
          <a:prstGeom prst="rect">
            <a:avLst/>
          </a:prstGeom>
          <a:solidFill>
            <a:srgbClr val="0073CC"/>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pic>
        <p:nvPicPr>
          <p:cNvPr id="5" name="Picture 4">
            <a:extLst>
              <a:ext uri="{FF2B5EF4-FFF2-40B4-BE49-F238E27FC236}">
                <a16:creationId xmlns:a16="http://schemas.microsoft.com/office/drawing/2014/main" id="{2226B5B7-0866-44CC-9864-3C3AC8BF307A}"/>
              </a:ext>
            </a:extLst>
          </p:cNvPr>
          <p:cNvPicPr>
            <a:picLocks noChangeAspect="1"/>
          </p:cNvPicPr>
          <p:nvPr userDrawn="1"/>
        </p:nvPicPr>
        <p:blipFill rotWithShape="1">
          <a:blip r:embed="rId2"/>
          <a:srcRect l="15853" t="10568" b="7756"/>
          <a:stretch/>
        </p:blipFill>
        <p:spPr>
          <a:xfrm>
            <a:off x="-38100" y="751116"/>
            <a:ext cx="4423742" cy="6106884"/>
          </a:xfrm>
          <a:prstGeom prst="rect">
            <a:avLst/>
          </a:prstGeom>
        </p:spPr>
      </p:pic>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0" y="1411288"/>
            <a:ext cx="5435599" cy="1884779"/>
          </a:xfrm>
        </p:spPr>
        <p:txBody>
          <a:bodyPr wrap="square">
            <a:spAutoFit/>
          </a:bodyPr>
          <a:lstStyle>
            <a:lvl2pPr marL="285750" indent="-285750">
              <a:buSzPct val="150000"/>
              <a:buFont typeface="Arial" panose="020B0604020202020204" pitchFamily="34" charset="0"/>
              <a:buChar char="•"/>
              <a:defRPr/>
            </a:lvl2pPr>
            <a:lvl3pPr marL="285750" indent="-285750">
              <a:buFont typeface="Wingdings" panose="05000000000000000000" pitchFamily="2" charset="2"/>
              <a:buChar char="§"/>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a:xfrm>
            <a:off x="431801" y="266391"/>
            <a:ext cx="5830454" cy="369332"/>
          </a:xfrm>
        </p:spPr>
        <p:txBody>
          <a:bodyPr/>
          <a:lstStyle>
            <a:lvl1pPr>
              <a:defRPr>
                <a:solidFill>
                  <a:schemeClr val="bg1"/>
                </a:solidFill>
              </a:defRPr>
            </a:lvl1pPr>
          </a:lstStyle>
          <a:p>
            <a:r>
              <a:rPr lang="en-US"/>
              <a:t>Click to edit Master title style</a:t>
            </a:r>
            <a:endParaRPr lang="en-GB"/>
          </a:p>
        </p:txBody>
      </p:sp>
      <p:pic>
        <p:nvPicPr>
          <p:cNvPr id="8" name="Picture 7">
            <a:extLst>
              <a:ext uri="{FF2B5EF4-FFF2-40B4-BE49-F238E27FC236}">
                <a16:creationId xmlns:a16="http://schemas.microsoft.com/office/drawing/2014/main" id="{7541B26B-DB84-475A-9E03-59A0CB8C268D}"/>
              </a:ext>
            </a:extLst>
          </p:cNvPr>
          <p:cNvPicPr>
            <a:picLocks noChangeAspect="1"/>
          </p:cNvPicPr>
          <p:nvPr userDrawn="1"/>
        </p:nvPicPr>
        <p:blipFill>
          <a:blip r:embed="rId3">
            <a:clrChange>
              <a:clrFrom>
                <a:srgbClr val="FEFEFE"/>
              </a:clrFrom>
              <a:clrTo>
                <a:srgbClr val="FEFEFE">
                  <a:alpha val="0"/>
                </a:srgbClr>
              </a:clrTo>
            </a:clrChange>
          </a:blip>
          <a:stretch>
            <a:fillRect/>
          </a:stretch>
        </p:blipFill>
        <p:spPr>
          <a:xfrm>
            <a:off x="246597" y="6449138"/>
            <a:ext cx="1000312" cy="206441"/>
          </a:xfrm>
          <a:prstGeom prst="rect">
            <a:avLst/>
          </a:prstGeom>
        </p:spPr>
      </p:pic>
      <p:sp>
        <p:nvSpPr>
          <p:cNvPr id="9" name="Footer Placeholder 4">
            <a:extLst>
              <a:ext uri="{FF2B5EF4-FFF2-40B4-BE49-F238E27FC236}">
                <a16:creationId xmlns:a16="http://schemas.microsoft.com/office/drawing/2014/main" id="{A51F82C7-E2B5-41BC-803D-DE075D86D2A7}"/>
              </a:ext>
            </a:extLst>
          </p:cNvPr>
          <p:cNvSpPr>
            <a:spLocks noGrp="1"/>
          </p:cNvSpPr>
          <p:nvPr>
            <p:ph type="ftr" sz="quarter" idx="3"/>
          </p:nvPr>
        </p:nvSpPr>
        <p:spPr>
          <a:xfrm>
            <a:off x="1517424" y="6498024"/>
            <a:ext cx="6547605" cy="169277"/>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
        <p:nvSpPr>
          <p:cNvPr id="10" name="Rectangle 9">
            <a:extLst>
              <a:ext uri="{FF2B5EF4-FFF2-40B4-BE49-F238E27FC236}">
                <a16:creationId xmlns:a16="http://schemas.microsoft.com/office/drawing/2014/main" id="{A3FA57EB-A70C-400B-9C8A-6326E135D064}"/>
              </a:ext>
            </a:extLst>
          </p:cNvPr>
          <p:cNvSpPr/>
          <p:nvPr userDrawn="1"/>
        </p:nvSpPr>
        <p:spPr>
          <a:xfrm>
            <a:off x="3195644" y="6671494"/>
            <a:ext cx="3191164"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grpSp>
        <p:nvGrpSpPr>
          <p:cNvPr id="18" name="Group 17">
            <a:extLst>
              <a:ext uri="{FF2B5EF4-FFF2-40B4-BE49-F238E27FC236}">
                <a16:creationId xmlns:a16="http://schemas.microsoft.com/office/drawing/2014/main" id="{2B062FA1-840C-473B-AE46-A0299AF1B302}"/>
              </a:ext>
            </a:extLst>
          </p:cNvPr>
          <p:cNvGrpSpPr/>
          <p:nvPr userDrawn="1"/>
        </p:nvGrpSpPr>
        <p:grpSpPr>
          <a:xfrm>
            <a:off x="6540844" y="75660"/>
            <a:ext cx="2603156" cy="657380"/>
            <a:chOff x="6540844" y="75660"/>
            <a:chExt cx="2603156" cy="657380"/>
          </a:xfrm>
        </p:grpSpPr>
        <p:sp>
          <p:nvSpPr>
            <p:cNvPr id="19" name="TextBox 18">
              <a:extLst>
                <a:ext uri="{FF2B5EF4-FFF2-40B4-BE49-F238E27FC236}">
                  <a16:creationId xmlns:a16="http://schemas.microsoft.com/office/drawing/2014/main" id="{5A74B8DC-D7AF-427A-B00B-E11E72CB4F8C}"/>
                </a:ext>
              </a:extLst>
            </p:cNvPr>
            <p:cNvSpPr txBox="1"/>
            <p:nvPr userDrawn="1"/>
          </p:nvSpPr>
          <p:spPr bwMode="auto">
            <a:xfrm>
              <a:off x="8287265" y="75660"/>
              <a:ext cx="782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3000" b="0" kern="0">
                  <a:solidFill>
                    <a:schemeClr val="bg1"/>
                  </a:solidFill>
                  <a:latin typeface="Arial" panose="020B0604020202020204" pitchFamily="34" charset="0"/>
                  <a:ea typeface="+mn-ea"/>
                  <a:cs typeface="Arial" panose="020B0604020202020204" pitchFamily="34" charset="0"/>
                </a:rPr>
                <a:t>AMI</a:t>
              </a:r>
            </a:p>
          </p:txBody>
        </p:sp>
        <p:cxnSp>
          <p:nvCxnSpPr>
            <p:cNvPr id="20" name="Straight Connector 19">
              <a:extLst>
                <a:ext uri="{FF2B5EF4-FFF2-40B4-BE49-F238E27FC236}">
                  <a16:creationId xmlns:a16="http://schemas.microsoft.com/office/drawing/2014/main" id="{4D99ED42-A96B-4E42-806D-197F6804AFC1}"/>
                </a:ext>
              </a:extLst>
            </p:cNvPr>
            <p:cNvCxnSpPr>
              <a:cxnSpLocks/>
            </p:cNvCxnSpPr>
            <p:nvPr userDrawn="1"/>
          </p:nvCxnSpPr>
          <p:spPr bwMode="auto">
            <a:xfrm>
              <a:off x="7068065" y="525597"/>
              <a:ext cx="2075935" cy="0"/>
            </a:xfrm>
            <a:prstGeom prst="line">
              <a:avLst/>
            </a:prstGeom>
            <a:solidFill>
              <a:schemeClr val="accent1"/>
            </a:solidFill>
            <a:ln w="63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a:extLst>
                <a:ext uri="{FF2B5EF4-FFF2-40B4-BE49-F238E27FC236}">
                  <a16:creationId xmlns:a16="http://schemas.microsoft.com/office/drawing/2014/main" id="{DFCEC4A9-D457-4852-A9FF-C71C16BA5540}"/>
                </a:ext>
              </a:extLst>
            </p:cNvPr>
            <p:cNvSpPr txBox="1"/>
            <p:nvPr userDrawn="1"/>
          </p:nvSpPr>
          <p:spPr bwMode="auto">
            <a:xfrm>
              <a:off x="6540844" y="571457"/>
              <a:ext cx="257021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r">
                <a:spcAft>
                  <a:spcPts val="600"/>
                </a:spcAft>
                <a:buClr>
                  <a:schemeClr val="tx1"/>
                </a:buClr>
              </a:pPr>
              <a:r>
                <a:rPr lang="en-US" sz="1050" b="0" kern="0">
                  <a:solidFill>
                    <a:schemeClr val="bg1"/>
                  </a:solidFill>
                  <a:latin typeface="Arial" panose="020B0604020202020204" pitchFamily="34" charset="0"/>
                  <a:ea typeface="+mn-ea"/>
                  <a:cs typeface="Arial" panose="020B0604020202020204" pitchFamily="34" charset="0"/>
                </a:rPr>
                <a:t>Advanced Metering Infrastructure</a:t>
              </a:r>
            </a:p>
          </p:txBody>
        </p:sp>
      </p:grpSp>
      <p:grpSp>
        <p:nvGrpSpPr>
          <p:cNvPr id="13" name="Group 12">
            <a:extLst>
              <a:ext uri="{FF2B5EF4-FFF2-40B4-BE49-F238E27FC236}">
                <a16:creationId xmlns:a16="http://schemas.microsoft.com/office/drawing/2014/main" id="{586C4DF8-CDF2-4689-A232-71C4702FFA05}"/>
              </a:ext>
            </a:extLst>
          </p:cNvPr>
          <p:cNvGrpSpPr/>
          <p:nvPr userDrawn="1"/>
        </p:nvGrpSpPr>
        <p:grpSpPr>
          <a:xfrm>
            <a:off x="7804612" y="167778"/>
            <a:ext cx="482653" cy="323687"/>
            <a:chOff x="2284480" y="1406428"/>
            <a:chExt cx="778647" cy="555064"/>
          </a:xfrm>
        </p:grpSpPr>
        <p:grpSp>
          <p:nvGrpSpPr>
            <p:cNvPr id="14" name="Group 13">
              <a:extLst>
                <a:ext uri="{FF2B5EF4-FFF2-40B4-BE49-F238E27FC236}">
                  <a16:creationId xmlns:a16="http://schemas.microsoft.com/office/drawing/2014/main" id="{57C0E656-4F12-4DEC-8A36-3EB529460F22}"/>
                </a:ext>
              </a:extLst>
            </p:cNvPr>
            <p:cNvGrpSpPr/>
            <p:nvPr/>
          </p:nvGrpSpPr>
          <p:grpSpPr>
            <a:xfrm>
              <a:off x="2574789" y="1406428"/>
              <a:ext cx="488338" cy="497619"/>
              <a:chOff x="2600131" y="1350456"/>
              <a:chExt cx="809682" cy="809683"/>
            </a:xfrm>
          </p:grpSpPr>
          <p:pic>
            <p:nvPicPr>
              <p:cNvPr id="22" name="Graphic 21" descr="Cloud">
                <a:extLst>
                  <a:ext uri="{FF2B5EF4-FFF2-40B4-BE49-F238E27FC236}">
                    <a16:creationId xmlns:a16="http://schemas.microsoft.com/office/drawing/2014/main" id="{B5025267-CC3F-4AEC-958F-A00A1DF56C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0131" y="1350456"/>
                <a:ext cx="809682" cy="809683"/>
              </a:xfrm>
              <a:prstGeom prst="rect">
                <a:avLst/>
              </a:prstGeom>
            </p:spPr>
          </p:pic>
          <p:sp>
            <p:nvSpPr>
              <p:cNvPr id="23" name="Rectangle 22">
                <a:extLst>
                  <a:ext uri="{FF2B5EF4-FFF2-40B4-BE49-F238E27FC236}">
                    <a16:creationId xmlns:a16="http://schemas.microsoft.com/office/drawing/2014/main" id="{DC489B19-9692-45CE-A661-2C6D9BD5B736}"/>
                  </a:ext>
                </a:extLst>
              </p:cNvPr>
              <p:cNvSpPr/>
              <p:nvPr/>
            </p:nvSpPr>
            <p:spPr bwMode="auto">
              <a:xfrm>
                <a:off x="2887741" y="1748869"/>
                <a:ext cx="47626" cy="14287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4" name="Rectangle 23">
                <a:extLst>
                  <a:ext uri="{FF2B5EF4-FFF2-40B4-BE49-F238E27FC236}">
                    <a16:creationId xmlns:a16="http://schemas.microsoft.com/office/drawing/2014/main" id="{C5809AEC-0587-4DBA-85D7-D75FEF9BE349}"/>
                  </a:ext>
                </a:extLst>
              </p:cNvPr>
              <p:cNvSpPr/>
              <p:nvPr/>
            </p:nvSpPr>
            <p:spPr bwMode="auto">
              <a:xfrm>
                <a:off x="2954415" y="1722677"/>
                <a:ext cx="47626" cy="169067"/>
              </a:xfrm>
              <a:prstGeom prst="rect">
                <a:avLst/>
              </a:prstGeom>
              <a:solidFill>
                <a:schemeClr val="accent2"/>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sp>
            <p:nvSpPr>
              <p:cNvPr id="25" name="Rectangle 24">
                <a:extLst>
                  <a:ext uri="{FF2B5EF4-FFF2-40B4-BE49-F238E27FC236}">
                    <a16:creationId xmlns:a16="http://schemas.microsoft.com/office/drawing/2014/main" id="{C8168166-D8E8-4ADA-BCB6-D9D8C6CFDA36}"/>
                  </a:ext>
                </a:extLst>
              </p:cNvPr>
              <p:cNvSpPr/>
              <p:nvPr/>
            </p:nvSpPr>
            <p:spPr bwMode="auto">
              <a:xfrm>
                <a:off x="3021091" y="1701246"/>
                <a:ext cx="47626" cy="190498"/>
              </a:xfrm>
              <a:prstGeom prst="rect">
                <a:avLst/>
              </a:prstGeom>
              <a:solidFill>
                <a:schemeClr val="accent6"/>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grpSp>
        <p:pic>
          <p:nvPicPr>
            <p:cNvPr id="15" name="Graphic 14" descr="Gauge">
              <a:extLst>
                <a:ext uri="{FF2B5EF4-FFF2-40B4-BE49-F238E27FC236}">
                  <a16:creationId xmlns:a16="http://schemas.microsoft.com/office/drawing/2014/main" id="{6005DC47-96BE-481F-9D11-E231158524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84480" y="1739095"/>
              <a:ext cx="222396" cy="222397"/>
            </a:xfrm>
            <a:prstGeom prst="rect">
              <a:avLst/>
            </a:prstGeom>
          </p:spPr>
        </p:pic>
        <p:sp>
          <p:nvSpPr>
            <p:cNvPr id="16" name="Arc 15">
              <a:extLst>
                <a:ext uri="{FF2B5EF4-FFF2-40B4-BE49-F238E27FC236}">
                  <a16:creationId xmlns:a16="http://schemas.microsoft.com/office/drawing/2014/main" id="{774C0DD0-DA19-49CA-A70B-E69C1DB49B84}"/>
                </a:ext>
              </a:extLst>
            </p:cNvPr>
            <p:cNvSpPr/>
            <p:nvPr/>
          </p:nvSpPr>
          <p:spPr bwMode="auto">
            <a:xfrm rot="20367829">
              <a:off x="2447406" y="1697783"/>
              <a:ext cx="153944" cy="135670"/>
            </a:xfrm>
            <a:prstGeom prst="arc">
              <a:avLst>
                <a:gd name="adj1" fmla="val 12083630"/>
                <a:gd name="adj2" fmla="val 19797112"/>
              </a:avLst>
            </a:prstGeom>
            <a:noFill/>
            <a:ln w="9525" cap="flat" cmpd="sng" algn="ctr">
              <a:solidFill>
                <a:schemeClr val="bg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a:ln>
                  <a:noFill/>
                </a:ln>
                <a:solidFill>
                  <a:srgbClr val="0079C1"/>
                </a:solidFill>
                <a:effectLst/>
                <a:latin typeface="Arial" charset="0"/>
                <a:ea typeface="ＭＳ Ｐゴシック" pitchFamily="48" charset="-128"/>
              </a:endParaRPr>
            </a:p>
          </p:txBody>
        </p:sp>
      </p:grpSp>
    </p:spTree>
    <p:extLst>
      <p:ext uri="{BB962C8B-B14F-4D97-AF65-F5344CB8AC3E}">
        <p14:creationId xmlns:p14="http://schemas.microsoft.com/office/powerpoint/2010/main" val="323173661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56022422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7258051" y="6443508"/>
            <a:ext cx="1111538" cy="115416"/>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450" y="-1"/>
            <a:ext cx="9145350" cy="68580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102" name="Footnote example"/>
            <p:cNvSpPr txBox="1"/>
            <p:nvPr/>
          </p:nvSpPr>
          <p:spPr>
            <a:xfrm>
              <a:off x="1980648"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2497"/>
              <a:ext cx="5133975" cy="96949"/>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1453829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88830943"/>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sp>
        <p:nvSpPr>
          <p:cNvPr id="23" name="Text Placeholder 5"/>
          <p:cNvSpPr>
            <a:spLocks noGrp="1"/>
          </p:cNvSpPr>
          <p:nvPr>
            <p:ph type="body" sz="quarter" idx="10" hasCustomPrompt="1"/>
          </p:nvPr>
        </p:nvSpPr>
        <p:spPr>
          <a:xfrm>
            <a:off x="481070" y="3125860"/>
            <a:ext cx="5516862" cy="541687"/>
          </a:xfrm>
        </p:spPr>
        <p:txBody>
          <a:bodyPr/>
          <a:lstStyle>
            <a:lvl1pPr>
              <a:defRPr sz="2400" b="1">
                <a:solidFill>
                  <a:srgbClr val="A7B4FF"/>
                </a:solidFill>
              </a:defRPr>
            </a:lvl1pPr>
          </a:lstStyle>
          <a:p>
            <a:pPr lvl="0"/>
            <a:r>
              <a:rPr lang="en-US"/>
              <a:t>Click to add subtitle</a:t>
            </a:r>
          </a:p>
        </p:txBody>
      </p:sp>
      <p:sp>
        <p:nvSpPr>
          <p:cNvPr id="24" name="Title 1"/>
          <p:cNvSpPr>
            <a:spLocks noGrp="1"/>
          </p:cNvSpPr>
          <p:nvPr>
            <p:ph type="ctrTitle" hasCustomPrompt="1"/>
          </p:nvPr>
        </p:nvSpPr>
        <p:spPr bwMode="ltGray">
          <a:xfrm>
            <a:off x="481070" y="2394190"/>
            <a:ext cx="5516862" cy="701795"/>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4058925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50698539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Title 7"/>
          <p:cNvSpPr>
            <a:spLocks noGrp="1"/>
          </p:cNvSpPr>
          <p:nvPr>
            <p:ph type="title" hasCustomPrompt="1"/>
          </p:nvPr>
        </p:nvSpPr>
        <p:spPr>
          <a:xfrm>
            <a:off x="472500" y="622800"/>
            <a:ext cx="8200013" cy="290849"/>
          </a:xfrm>
        </p:spPr>
        <p:txBody>
          <a:bodyPr/>
          <a:lstStyle>
            <a:lvl1pPr>
              <a:defRPr sz="2100">
                <a:solidFill>
                  <a:srgbClr val="00148C"/>
                </a:solidFill>
                <a:latin typeface="+mj-lt"/>
                <a:ea typeface="+mj-ea"/>
                <a:cs typeface="+mj-cs"/>
                <a:sym typeface="+mj-lt"/>
              </a:defRPr>
            </a:lvl1pPr>
          </a:lstStyle>
          <a:p>
            <a:r>
              <a:rPr lang="en-US"/>
              <a:t>Click to add title</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769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54157399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2085628"/>
            <a:ext cx="8200463" cy="4072976"/>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8"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6190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9714461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7" name="Rectangle 6"/>
          <p:cNvSpPr/>
          <p:nvPr userDrawn="1"/>
        </p:nvSpPr>
        <p:spPr bwMode="white">
          <a:xfrm>
            <a:off x="1" y="-1309"/>
            <a:ext cx="35208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472500" y="2158988"/>
            <a:ext cx="2808000" cy="541687"/>
          </a:xfrm>
          <a:prstGeom prst="rect">
            <a:avLst/>
          </a:prstGeom>
        </p:spPr>
        <p:txBody>
          <a:bodyPr>
            <a:noAutofit/>
          </a:bodyPr>
          <a:lstStyle>
            <a:lvl1pPr marL="0" indent="0" algn="l">
              <a:buNone/>
              <a:defRPr sz="1200">
                <a:solidFill>
                  <a:srgbClr val="00148C"/>
                </a:solidFill>
                <a:latin typeface="+mn-lt"/>
                <a:ea typeface="+mn-ea"/>
                <a:cs typeface="+mn-cs"/>
                <a:sym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sp>
        <p:nvSpPr>
          <p:cNvPr id="9" name="Title 4"/>
          <p:cNvSpPr>
            <a:spLocks noGrp="1"/>
          </p:cNvSpPr>
          <p:nvPr>
            <p:ph type="title" hasCustomPrompt="1"/>
          </p:nvPr>
        </p:nvSpPr>
        <p:spPr>
          <a:xfrm>
            <a:off x="472500" y="1227049"/>
            <a:ext cx="2808000" cy="664797"/>
          </a:xfrm>
        </p:spPr>
        <p:txBody>
          <a:bodyPr anchor="t">
            <a:noAutofit/>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205431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9691383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Title 1"/>
          <p:cNvSpPr>
            <a:spLocks noGrp="1"/>
          </p:cNvSpPr>
          <p:nvPr>
            <p:ph type="title" hasCustomPrompt="1"/>
          </p:nvPr>
        </p:nvSpPr>
        <p:spPr bwMode="blackWhite">
          <a:xfrm>
            <a:off x="963557" y="2668041"/>
            <a:ext cx="7215368"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960520" y="1424082"/>
            <a:ext cx="713791" cy="95172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Tree>
    <p:extLst>
      <p:ext uri="{BB962C8B-B14F-4D97-AF65-F5344CB8AC3E}">
        <p14:creationId xmlns:p14="http://schemas.microsoft.com/office/powerpoint/2010/main" val="3391616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8012879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472500" y="3826800"/>
            <a:ext cx="8202600" cy="2041200"/>
          </a:xfrm>
        </p:spPr>
        <p:txBody>
          <a:bodyPr anchor="t">
            <a:noAutofit/>
          </a:bodyPr>
          <a:lstStyle>
            <a:lvl1pPr>
              <a:defRPr sz="405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472501" y="3680016"/>
            <a:ext cx="8668940"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162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8829633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6858000"/>
          </a:xfrm>
          <a:prstGeom prst="rect">
            <a:avLst/>
          </a:prstGeom>
        </p:spPr>
      </p:pic>
      <p:sp>
        <p:nvSpPr>
          <p:cNvPr id="18" name="Date Placeholder 1"/>
          <p:cNvSpPr>
            <a:spLocks noGrp="1"/>
          </p:cNvSpPr>
          <p:nvPr>
            <p:ph type="dt" sz="half" idx="3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4" name="Rectangle 23"/>
          <p:cNvSpPr/>
          <p:nvPr userDrawn="1"/>
        </p:nvSpPr>
        <p:spPr bwMode="white">
          <a:xfrm>
            <a:off x="0" y="0"/>
            <a:ext cx="305963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66001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42985130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6858000"/>
          </a:xfrm>
          <a:prstGeom prst="rect">
            <a:avLst/>
          </a:prstGeom>
        </p:spPr>
      </p:pic>
      <p:sp>
        <p:nvSpPr>
          <p:cNvPr id="14" name="Rectangle 13"/>
          <p:cNvSpPr/>
          <p:nvPr userDrawn="1"/>
        </p:nvSpPr>
        <p:spPr bwMode="white">
          <a:xfrm>
            <a:off x="0" y="0"/>
            <a:ext cx="537896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472500" y="622800"/>
            <a:ext cx="4707397"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370724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09773546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6771935" y="0"/>
            <a:ext cx="312713" cy="6858000"/>
          </a:xfrm>
          <a:prstGeom prst="rect">
            <a:avLst/>
          </a:prstGeom>
        </p:spPr>
      </p:pic>
      <p:sp>
        <p:nvSpPr>
          <p:cNvPr id="10" name="Rectangle 9"/>
          <p:cNvSpPr/>
          <p:nvPr userDrawn="1"/>
        </p:nvSpPr>
        <p:spPr bwMode="white">
          <a:xfrm>
            <a:off x="0" y="0"/>
            <a:ext cx="677570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622800"/>
            <a:ext cx="6076188"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658871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GME Section Header">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AF73B72-F136-4544-A30D-BEAB7FEDB25E}"/>
              </a:ext>
            </a:extLst>
          </p:cNvPr>
          <p:cNvGrpSpPr/>
          <p:nvPr/>
        </p:nvGrpSpPr>
        <p:grpSpPr>
          <a:xfrm>
            <a:off x="3076" y="0"/>
            <a:ext cx="9137845" cy="6857999"/>
            <a:chOff x="3076" y="0"/>
            <a:chExt cx="9137845" cy="6857999"/>
          </a:xfrm>
        </p:grpSpPr>
        <p:pic>
          <p:nvPicPr>
            <p:cNvPr id="3" name="Picture 2">
              <a:extLst>
                <a:ext uri="{FF2B5EF4-FFF2-40B4-BE49-F238E27FC236}">
                  <a16:creationId xmlns:a16="http://schemas.microsoft.com/office/drawing/2014/main" id="{76372585-AA63-4267-A5E2-E1229E0F3DA1}"/>
                </a:ext>
              </a:extLst>
            </p:cNvPr>
            <p:cNvPicPr>
              <a:picLocks noChangeAspect="1"/>
            </p:cNvPicPr>
            <p:nvPr userDrawn="1"/>
          </p:nvPicPr>
          <p:blipFill>
            <a:blip r:embed="rId2"/>
            <a:stretch>
              <a:fillRect/>
            </a:stretch>
          </p:blipFill>
          <p:spPr>
            <a:xfrm>
              <a:off x="3076" y="0"/>
              <a:ext cx="9137845" cy="6857999"/>
            </a:xfrm>
            <a:prstGeom prst="rect">
              <a:avLst/>
            </a:prstGeom>
          </p:spPr>
        </p:pic>
        <p:sp>
          <p:nvSpPr>
            <p:cNvPr id="2" name="Rectangle 1">
              <a:extLst>
                <a:ext uri="{FF2B5EF4-FFF2-40B4-BE49-F238E27FC236}">
                  <a16:creationId xmlns:a16="http://schemas.microsoft.com/office/drawing/2014/main" id="{16D89BAF-1D0A-4B5F-89D1-B30EC8139698}"/>
                </a:ext>
              </a:extLst>
            </p:cNvPr>
            <p:cNvSpPr/>
            <p:nvPr userDrawn="1"/>
          </p:nvSpPr>
          <p:spPr bwMode="auto">
            <a:xfrm>
              <a:off x="4913745" y="120073"/>
              <a:ext cx="4116238" cy="1200727"/>
            </a:xfrm>
            <a:prstGeom prst="rect">
              <a:avLst/>
            </a:prstGeom>
            <a:solidFill>
              <a:schemeClr val="bg1"/>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a:solidFill>
                  <a:schemeClr val="bg1"/>
                </a:solidFill>
                <a:latin typeface="+mn-lt"/>
                <a:cs typeface="Arial"/>
              </a:endParaRPr>
            </a:p>
          </p:txBody>
        </p:sp>
      </p:gr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523237" y="3929495"/>
            <a:ext cx="3923922" cy="5539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lang="en-GB" sz="3600" dirty="0">
                <a:solidFill>
                  <a:srgbClr val="009BDC"/>
                </a:solidFill>
              </a:defRPr>
            </a:lvl1pPr>
            <a:lvl2pPr>
              <a:defRPr lang="en-GB" sz="1800" dirty="0">
                <a:solidFill>
                  <a:schemeClr val="bg1"/>
                </a:solidFill>
              </a:defRPr>
            </a:lvl2pPr>
          </a:lstStyle>
          <a:p>
            <a:pPr lvl="0">
              <a:spcAft>
                <a:spcPts val="0"/>
              </a:spcAft>
            </a:pPr>
            <a:r>
              <a:rPr lang="en-GB"/>
              <a:t>Name</a:t>
            </a:r>
          </a:p>
        </p:txBody>
      </p:sp>
      <p:sp>
        <p:nvSpPr>
          <p:cNvPr id="4" name="Title 3">
            <a:extLst>
              <a:ext uri="{FF2B5EF4-FFF2-40B4-BE49-F238E27FC236}">
                <a16:creationId xmlns:a16="http://schemas.microsoft.com/office/drawing/2014/main" id="{F2A5F86E-6E6F-45E1-A5F2-EB10374201F5}"/>
              </a:ext>
            </a:extLst>
          </p:cNvPr>
          <p:cNvSpPr>
            <a:spLocks noGrp="1"/>
          </p:cNvSpPr>
          <p:nvPr>
            <p:ph type="title" hasCustomPrompt="1"/>
          </p:nvPr>
        </p:nvSpPr>
        <p:spPr>
          <a:xfrm>
            <a:off x="523238" y="2775057"/>
            <a:ext cx="1130068" cy="97490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defRPr lang="en-GB" sz="7200" dirty="0">
                <a:solidFill>
                  <a:srgbClr val="009BDC"/>
                </a:solidFill>
              </a:defRPr>
            </a:lvl1pPr>
          </a:lstStyle>
          <a:p>
            <a:pPr marL="0" lvl="0" indent="0">
              <a:buClrTx/>
              <a:buFontTx/>
              <a:buNone/>
            </a:pPr>
            <a:r>
              <a:rPr lang="en-US"/>
              <a:t>#</a:t>
            </a:r>
            <a:endParaRPr lang="en-GB"/>
          </a:p>
        </p:txBody>
      </p:sp>
      <p:pic>
        <p:nvPicPr>
          <p:cNvPr id="29" name="Picture 28">
            <a:extLst>
              <a:ext uri="{FF2B5EF4-FFF2-40B4-BE49-F238E27FC236}">
                <a16:creationId xmlns:a16="http://schemas.microsoft.com/office/drawing/2014/main" id="{24AA927D-964C-40BF-AFDE-BDA7762FA4E7}"/>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578138" y="6299824"/>
            <a:ext cx="1240758" cy="256063"/>
          </a:xfrm>
          <a:prstGeom prst="rect">
            <a:avLst/>
          </a:prstGeom>
        </p:spPr>
      </p:pic>
      <p:sp>
        <p:nvSpPr>
          <p:cNvPr id="5" name="Rectangle 4">
            <a:extLst>
              <a:ext uri="{FF2B5EF4-FFF2-40B4-BE49-F238E27FC236}">
                <a16:creationId xmlns:a16="http://schemas.microsoft.com/office/drawing/2014/main" id="{503E53C0-90D5-48B1-A072-997241C56CC8}"/>
              </a:ext>
            </a:extLst>
          </p:cNvPr>
          <p:cNvSpPr/>
          <p:nvPr/>
        </p:nvSpPr>
        <p:spPr>
          <a:xfrm>
            <a:off x="2851577" y="6620271"/>
            <a:ext cx="3191164" cy="237729"/>
          </a:xfrm>
          <a:prstGeom prst="rect">
            <a:avLst/>
          </a:prstGeom>
        </p:spPr>
        <p:txBody>
          <a:bodyPr wrap="square">
            <a:spAutoFit/>
          </a:bodyPr>
          <a:lstStyle/>
          <a:p>
            <a:pPr algn="ctr"/>
            <a:r>
              <a:rPr lang="en-US" sz="900"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900" b="0"/>
          </a:p>
        </p:txBody>
      </p:sp>
      <p:pic>
        <p:nvPicPr>
          <p:cNvPr id="7" name="Picture 6">
            <a:extLst>
              <a:ext uri="{FF2B5EF4-FFF2-40B4-BE49-F238E27FC236}">
                <a16:creationId xmlns:a16="http://schemas.microsoft.com/office/drawing/2014/main" id="{7314E805-854B-4B4B-9767-8BC3CC6FA2DF}"/>
              </a:ext>
            </a:extLst>
          </p:cNvPr>
          <p:cNvPicPr>
            <a:picLocks noChangeAspect="1"/>
          </p:cNvPicPr>
          <p:nvPr/>
        </p:nvPicPr>
        <p:blipFill>
          <a:blip r:embed="rId4"/>
          <a:srcRect/>
          <a:stretch/>
        </p:blipFill>
        <p:spPr>
          <a:xfrm>
            <a:off x="4856416" y="120072"/>
            <a:ext cx="4230895" cy="825280"/>
          </a:xfrm>
          <a:prstGeom prst="rect">
            <a:avLst/>
          </a:prstGeom>
        </p:spPr>
      </p:pic>
    </p:spTree>
    <p:extLst>
      <p:ext uri="{BB962C8B-B14F-4D97-AF65-F5344CB8AC3E}">
        <p14:creationId xmlns:p14="http://schemas.microsoft.com/office/powerpoint/2010/main" val="1528185877"/>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9266825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24"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1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3060573" y="-1309"/>
            <a:ext cx="6083428"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468373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42316620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4267187" y="0"/>
            <a:ext cx="312713" cy="6858000"/>
          </a:xfrm>
          <a:prstGeom prst="rect">
            <a:avLst/>
          </a:prstGeom>
        </p:spPr>
      </p:pic>
      <p:sp>
        <p:nvSpPr>
          <p:cNvPr id="11" name="Rectangle 10"/>
          <p:cNvSpPr/>
          <p:nvPr userDrawn="1"/>
        </p:nvSpPr>
        <p:spPr>
          <a:xfrm>
            <a:off x="4572000" y="0"/>
            <a:ext cx="4572000" cy="6858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6" y="0"/>
            <a:ext cx="4574983" cy="68580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785600"/>
            <a:ext cx="3291300" cy="32868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275715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0389799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557387" y="0"/>
            <a:ext cx="312713" cy="6858000"/>
          </a:xfrm>
          <a:prstGeom prst="rect">
            <a:avLst/>
          </a:prstGeom>
        </p:spPr>
      </p:pic>
      <p:sp>
        <p:nvSpPr>
          <p:cNvPr id="11" name="Rectangle 10"/>
          <p:cNvSpPr/>
          <p:nvPr userDrawn="1"/>
        </p:nvSpPr>
        <p:spPr bwMode="gray">
          <a:xfrm>
            <a:off x="5864658" y="0"/>
            <a:ext cx="32793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19" y="0"/>
            <a:ext cx="3278981" cy="68580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5" name="Title 1"/>
          <p:cNvSpPr>
            <a:spLocks noGrp="1"/>
          </p:cNvSpPr>
          <p:nvPr>
            <p:ph type="title" hasCustomPrompt="1"/>
          </p:nvPr>
        </p:nvSpPr>
        <p:spPr bwMode="black">
          <a:xfrm>
            <a:off x="473202" y="1785600"/>
            <a:ext cx="4685664" cy="32868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387110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11437741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8" name="TextBox 1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472500" y="2764204"/>
            <a:ext cx="1858979" cy="1314311"/>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3590399"/>
            <a:ext cx="1023938"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427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39352174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0" name="Freeform 14"/>
          <p:cNvSpPr/>
          <p:nvPr userDrawn="1"/>
        </p:nvSpPr>
        <p:spPr bwMode="ltGray">
          <a:xfrm>
            <a:off x="1143" y="131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472500" y="2764204"/>
            <a:ext cx="1858979" cy="1314311"/>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1630981" y="3402829"/>
            <a:ext cx="2021000"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097953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78914939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Pentagon 3"/>
          <p:cNvSpPr/>
          <p:nvPr userDrawn="1"/>
        </p:nvSpPr>
        <p:spPr bwMode="white">
          <a:xfrm>
            <a:off x="1" y="0"/>
            <a:ext cx="407019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3394393"/>
            <a:ext cx="973931"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4439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87256712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407019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785600"/>
            <a:ext cx="3046676" cy="32868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7562" b="6867"/>
          <a:stretch/>
        </p:blipFill>
        <p:spPr>
          <a:xfrm>
            <a:off x="2683544" y="3416300"/>
            <a:ext cx="2021000"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314803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63817475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68580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622800"/>
            <a:ext cx="3560867"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6" name="TextBox 1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048354" y="3589606"/>
            <a:ext cx="1023938"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753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31067021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68580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622800"/>
            <a:ext cx="3560867" cy="290849"/>
          </a:xfrm>
          <a:prstGeom prst="rect">
            <a:avLst/>
          </a:prstGeom>
        </p:spPr>
        <p:txBody>
          <a:bodyPr/>
          <a:lstStyle>
            <a:lvl1pPr>
              <a:defRPr sz="21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3345129" y="3407804"/>
            <a:ext cx="2021000"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027762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28168383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622800"/>
            <a:ext cx="4690872"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617754" y="3589606"/>
            <a:ext cx="1023938"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537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Key messag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p:nvPr>
        </p:nvSpPr>
        <p:spPr>
          <a:xfrm>
            <a:off x="431801" y="1411290"/>
            <a:ext cx="5435599" cy="140807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38480D57-B2D8-4496-806A-1824358683A9}"/>
              </a:ext>
            </a:extLst>
          </p:cNvPr>
          <p:cNvSpPr>
            <a:spLocks noGrp="1"/>
          </p:cNvSpPr>
          <p:nvPr>
            <p:ph type="ftr" sz="quarter" idx="17"/>
          </p:nvPr>
        </p:nvSpPr>
        <p:spPr/>
        <p:txBody>
          <a:bodyPr/>
          <a:lstStyle/>
          <a:p>
            <a:pPr>
              <a:tabLst>
                <a:tab pos="741760" algn="l"/>
              </a:tabLst>
            </a:pPr>
            <a:r>
              <a:rPr lang="fr-FR"/>
              <a:t>| [Insert document title] | [Insert date]</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p:txBody>
          <a:bodyPr/>
          <a:lstStyle/>
          <a:p>
            <a:r>
              <a:rPr lang="en-US"/>
              <a:t>Click to edit Master title style</a:t>
            </a:r>
            <a:endParaRPr lang="en-GB"/>
          </a:p>
        </p:txBody>
      </p:sp>
      <p:grpSp>
        <p:nvGrpSpPr>
          <p:cNvPr id="12" name="Group 11">
            <a:extLst>
              <a:ext uri="{FF2B5EF4-FFF2-40B4-BE49-F238E27FC236}">
                <a16:creationId xmlns:a16="http://schemas.microsoft.com/office/drawing/2014/main" id="{CA697EB0-B117-49FF-A917-A125A4BD1ADE}"/>
              </a:ext>
            </a:extLst>
          </p:cNvPr>
          <p:cNvGrpSpPr/>
          <p:nvPr userDrawn="1"/>
        </p:nvGrpSpPr>
        <p:grpSpPr>
          <a:xfrm>
            <a:off x="9206425" y="1"/>
            <a:ext cx="2029736" cy="1457698"/>
            <a:chOff x="3528102" y="847657"/>
            <a:chExt cx="2029736" cy="1457698"/>
          </a:xfrm>
        </p:grpSpPr>
        <p:sp>
          <p:nvSpPr>
            <p:cNvPr id="13" name="Guidance note">
              <a:extLst>
                <a:ext uri="{FF2B5EF4-FFF2-40B4-BE49-F238E27FC236}">
                  <a16:creationId xmlns:a16="http://schemas.microsoft.com/office/drawing/2014/main" id="{65D2E8E2-B939-47BE-ABAD-FE4F177614F2}"/>
                </a:ext>
              </a:extLst>
            </p:cNvPr>
            <p:cNvSpPr/>
            <p:nvPr/>
          </p:nvSpPr>
          <p:spPr>
            <a:xfrm>
              <a:off x="3528102" y="847657"/>
              <a:ext cx="2029736" cy="145769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67866" marR="0" lvl="2" indent="-67866" defTabSz="6858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542" marR="0" lvl="2" indent="0" defTabSz="685800" eaLnBrk="1" fontAlgn="auto" latinLnBrk="0" hangingPunct="1">
                <a:lnSpc>
                  <a:spcPct val="100000"/>
                </a:lnSpc>
                <a:spcBef>
                  <a:spcPts val="0"/>
                </a:spcBef>
                <a:spcAft>
                  <a:spcPts val="0"/>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685800" eaLnBrk="1" fontAlgn="auto" latinLnBrk="0" hangingPunct="1">
                <a:lnSpc>
                  <a:spcPct val="100000"/>
                </a:lnSpc>
                <a:spcBef>
                  <a:spcPts val="0"/>
                </a:spcBef>
                <a:spcAft>
                  <a:spcPts val="0"/>
                </a:spcAft>
                <a:buClrTx/>
                <a:buSzTx/>
                <a:buFontTx/>
                <a:buNone/>
                <a:tabLst/>
                <a:defRPr/>
              </a:pPr>
              <a:r>
                <a:rPr kumimoji="0" lang="en-GB" sz="45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67866" marR="0" lvl="2" indent="-67866" algn="l" defTabSz="6858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45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4" name="Group 13">
              <a:extLst>
                <a:ext uri="{FF2B5EF4-FFF2-40B4-BE49-F238E27FC236}">
                  <a16:creationId xmlns:a16="http://schemas.microsoft.com/office/drawing/2014/main" id="{64C7CE35-7986-402F-8390-31B932649199}"/>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5" name="Picture 3">
                <a:extLst>
                  <a:ext uri="{FF2B5EF4-FFF2-40B4-BE49-F238E27FC236}">
                    <a16:creationId xmlns:a16="http://schemas.microsoft.com/office/drawing/2014/main" id="{22217A6C-310C-4BB8-A473-2B8059187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16" name="Rounded Rectangle 20">
                <a:extLst>
                  <a:ext uri="{FF2B5EF4-FFF2-40B4-BE49-F238E27FC236}">
                    <a16:creationId xmlns:a16="http://schemas.microsoft.com/office/drawing/2014/main" id="{41C254A7-0433-4311-BD85-C0B8DE54934A}"/>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205"/>
                  </a:spcAft>
                  <a:buClrTx/>
                  <a:buSzTx/>
                  <a:buFontTx/>
                  <a:buNone/>
                  <a:tabLst/>
                  <a:defRPr/>
                </a:pPr>
                <a:endParaRPr kumimoji="0" lang="en-GB" sz="4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0882295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20962176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622800"/>
            <a:ext cx="4690872" cy="290849"/>
          </a:xfrm>
          <a:prstGeom prst="rect">
            <a:avLst/>
          </a:prstGeom>
        </p:spPr>
        <p:txBody>
          <a:bodyPr/>
          <a:lstStyle>
            <a:lvl1pPr>
              <a:defRPr sz="21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9052" b="6867"/>
          <a:stretch/>
        </p:blipFill>
        <p:spPr>
          <a:xfrm rot="120000">
            <a:off x="4925721" y="3407804"/>
            <a:ext cx="2021000"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12629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03229474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TextBox 9"/>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472500" y="3826333"/>
            <a:ext cx="8199900" cy="1606550"/>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163991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66020410"/>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6" name="Rectangle 5"/>
          <p:cNvSpPr/>
          <p:nvPr userDrawn="1"/>
        </p:nvSpPr>
        <p:spPr bwMode="white">
          <a:xfrm>
            <a:off x="472500" y="625475"/>
            <a:ext cx="699516" cy="932688"/>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3826333"/>
            <a:ext cx="8199900" cy="1606550"/>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481065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062592732"/>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6" name="TextBox 5"/>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01939" y="1353921"/>
            <a:ext cx="769257"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mn-lt"/>
            </a:endParaRPr>
          </a:p>
        </p:txBody>
      </p:sp>
    </p:spTree>
    <p:extLst>
      <p:ext uri="{BB962C8B-B14F-4D97-AF65-F5344CB8AC3E}">
        <p14:creationId xmlns:p14="http://schemas.microsoft.com/office/powerpoint/2010/main" val="1199064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38314776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 name="Title 1"/>
          <p:cNvSpPr>
            <a:spLocks noGrp="1"/>
          </p:cNvSpPr>
          <p:nvPr>
            <p:ph type="title" hasCustomPrompt="1"/>
          </p:nvPr>
        </p:nvSpPr>
        <p:spPr>
          <a:xfrm>
            <a:off x="472500" y="622800"/>
            <a:ext cx="8199900" cy="290849"/>
          </a:xfrm>
        </p:spPr>
        <p:txBody>
          <a:bodyPr/>
          <a:lstStyle>
            <a:lvl1pPr>
              <a:defRPr sz="21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3717178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329340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13" name="Freeform 12"/>
          <p:cNvSpPr/>
          <p:nvPr/>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extBox 19"/>
          <p:cNvSpPr txBox="1"/>
          <p:nvPr userDrawn="1"/>
        </p:nvSpPr>
        <p:spPr>
          <a:xfrm>
            <a:off x="472500" y="2821622"/>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3586748"/>
            <a:ext cx="1023938"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18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6544286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6" name="Date Placeholder 4"/>
          <p:cNvSpPr>
            <a:spLocks noGrp="1"/>
          </p:cNvSpPr>
          <p:nvPr>
            <p:ph type="dt" sz="half" idx="10"/>
          </p:nvPr>
        </p:nvSpPr>
        <p:spPr>
          <a:xfrm>
            <a:off x="7258051" y="6443508"/>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1" name="TextBox 10"/>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1242063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57331926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17799443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11931025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2" name="Object 1"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2" name="Rectangle 11"/>
          <p:cNvSpPr/>
          <p:nvPr userDrawn="1"/>
        </p:nvSpPr>
        <p:spPr>
          <a:xfrm>
            <a:off x="3766370" y="1925867"/>
            <a:ext cx="4656804" cy="2800767"/>
          </a:xfrm>
          <a:prstGeom prst="rect">
            <a:avLst/>
          </a:prstGeom>
        </p:spPr>
        <p:txBody>
          <a:bodyPr wrap="square" lIns="0" tIns="0" rIns="0" bIns="0" anchor="ctr">
            <a:spAutoFit/>
          </a:bodyPr>
          <a:lstStyle/>
          <a:p>
            <a:pPr indent="0">
              <a:lnSpc>
                <a:spcPct val="100000"/>
              </a:lnSpc>
            </a:pPr>
            <a:r>
              <a:rPr lang="en-US" sz="675" b="0">
                <a:latin typeface="+mn-lt"/>
                <a:ea typeface="+mn-ea"/>
                <a:cs typeface="+mn-cs"/>
                <a:sym typeface="+mn-lt"/>
              </a:rPr>
              <a:t>The services and materials provided by Boston Consulting Group (BCG) are subject to BCG's Standard Terms </a:t>
            </a:r>
            <a:br>
              <a:rPr lang="en-US" sz="675" b="0">
                <a:latin typeface="+mn-lt"/>
                <a:ea typeface="+mn-ea"/>
                <a:cs typeface="+mn-cs"/>
                <a:sym typeface="+mn-lt"/>
              </a:rPr>
            </a:br>
            <a:r>
              <a:rPr lang="en-US" sz="675"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a:latin typeface="+mn-lt"/>
                <a:ea typeface="+mn-ea"/>
                <a:cs typeface="+mn-cs"/>
                <a:sym typeface="+mn-lt"/>
              </a:rPr>
            </a:br>
            <a:r>
              <a:rPr lang="en-US" sz="675" b="0">
                <a:latin typeface="+mn-lt"/>
                <a:ea typeface="+mn-ea"/>
                <a:cs typeface="+mn-cs"/>
                <a:sym typeface="+mn-lt"/>
              </a:rPr>
              <a:t>to update these materials after the date hereof, notwithstanding that such information may become outdated </a:t>
            </a:r>
            <a:br>
              <a:rPr lang="en-US" sz="675" b="0">
                <a:latin typeface="+mn-lt"/>
                <a:ea typeface="+mn-ea"/>
                <a:cs typeface="+mn-cs"/>
                <a:sym typeface="+mn-lt"/>
              </a:rPr>
            </a:br>
            <a:r>
              <a:rPr lang="en-US" sz="675" b="0">
                <a:latin typeface="+mn-lt"/>
                <a:ea typeface="+mn-ea"/>
                <a:cs typeface="+mn-cs"/>
                <a:sym typeface="+mn-lt"/>
              </a:rPr>
              <a:t>or inaccurate.</a:t>
            </a:r>
          </a:p>
          <a:p>
            <a:pPr indent="0">
              <a:lnSpc>
                <a:spcPct val="100000"/>
              </a:lnSpc>
            </a:pPr>
            <a:r>
              <a:rPr lang="en-US" sz="675" b="0">
                <a:latin typeface="+mn-lt"/>
                <a:ea typeface="+mn-ea"/>
                <a:cs typeface="+mn-cs"/>
                <a:sym typeface="+mn-lt"/>
              </a:rPr>
              <a:t> </a:t>
            </a:r>
          </a:p>
          <a:p>
            <a:pPr indent="0">
              <a:lnSpc>
                <a:spcPct val="100000"/>
              </a:lnSpc>
            </a:pPr>
            <a:r>
              <a:rPr lang="en-US" sz="675"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479283" y="3061369"/>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3275924" y="1630186"/>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560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546949553"/>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5">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0550" y="2711202"/>
            <a:ext cx="5200651" cy="143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951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GME Key mess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E75CACF-78B7-4ED9-97D8-668BA0AF65DC}"/>
              </a:ext>
            </a:extLst>
          </p:cNvPr>
          <p:cNvPicPr>
            <a:picLocks noChangeAspect="1"/>
          </p:cNvPicPr>
          <p:nvPr userDrawn="1"/>
        </p:nvPicPr>
        <p:blipFill>
          <a:blip r:embed="rId2"/>
          <a:stretch>
            <a:fillRect/>
          </a:stretch>
        </p:blipFill>
        <p:spPr>
          <a:xfrm>
            <a:off x="0" y="1"/>
            <a:ext cx="9144000" cy="831273"/>
          </a:xfrm>
          <a:prstGeom prst="rect">
            <a:avLst/>
          </a:prstGeom>
        </p:spPr>
      </p:pic>
      <p:pic>
        <p:nvPicPr>
          <p:cNvPr id="10" name="Picture 9">
            <a:extLst>
              <a:ext uri="{FF2B5EF4-FFF2-40B4-BE49-F238E27FC236}">
                <a16:creationId xmlns:a16="http://schemas.microsoft.com/office/drawing/2014/main" id="{AED82B87-EA69-4C91-9AE2-0569FD511A7F}"/>
              </a:ext>
            </a:extLst>
          </p:cNvPr>
          <p:cNvPicPr>
            <a:picLocks noChangeAspect="1"/>
          </p:cNvPicPr>
          <p:nvPr userDrawn="1"/>
        </p:nvPicPr>
        <p:blipFill rotWithShape="1">
          <a:blip r:embed="rId3"/>
          <a:srcRect l="15853" t="10568" b="7756"/>
          <a:stretch/>
        </p:blipFill>
        <p:spPr>
          <a:xfrm>
            <a:off x="19986" y="751117"/>
            <a:ext cx="3317807" cy="6106884"/>
          </a:xfrm>
          <a:prstGeom prst="rect">
            <a:avLst/>
          </a:prstGeom>
        </p:spPr>
      </p:pic>
      <p:sp>
        <p:nvSpPr>
          <p:cNvPr id="6" name="Text Placeholder 3">
            <a:extLst>
              <a:ext uri="{FF2B5EF4-FFF2-40B4-BE49-F238E27FC236}">
                <a16:creationId xmlns:a16="http://schemas.microsoft.com/office/drawing/2014/main" id="{765F1B84-9A40-42D8-B3EE-41F4BD7CFE09}"/>
              </a:ext>
            </a:extLst>
          </p:cNvPr>
          <p:cNvSpPr>
            <a:spLocks noGrp="1"/>
          </p:cNvSpPr>
          <p:nvPr>
            <p:ph type="body" sz="quarter" idx="16" hasCustomPrompt="1"/>
          </p:nvPr>
        </p:nvSpPr>
        <p:spPr>
          <a:xfrm>
            <a:off x="1824423" y="2282756"/>
            <a:ext cx="5495158" cy="2292493"/>
          </a:xfrm>
          <a:solidFill>
            <a:schemeClr val="bg1">
              <a:lumMod val="75000"/>
              <a:alpha val="13000"/>
            </a:schemeClr>
          </a:solidFill>
          <a:ln w="9525">
            <a:solidFill>
              <a:schemeClr val="bg1">
                <a:lumMod val="85000"/>
              </a:schemeClr>
            </a:solidFill>
            <a:miter lim="800000"/>
            <a:headEnd/>
            <a:tailEnd/>
          </a:ln>
        </p:spPr>
        <p:txBody>
          <a:bodyPr vert="horz" wrap="square" lIns="91440" tIns="91440" rIns="91440" bIns="91440" numCol="1" anchor="t" anchorCtr="0" compatLnSpc="1">
            <a:prstTxWarp prst="textNoShape">
              <a:avLst/>
            </a:prstTxWarp>
            <a:noAutofit/>
          </a:bodyPr>
          <a:lstStyle>
            <a:lvl1pPr>
              <a:defRPr lang="en-US" sz="1800" b="0" i="0" u="none" dirty="0">
                <a:solidFill>
                  <a:schemeClr val="tx1">
                    <a:lumMod val="50000"/>
                  </a:schemeClr>
                </a:solidFill>
                <a:latin typeface="+mj-lt"/>
                <a:ea typeface="+mj-ea"/>
                <a:cs typeface="+mj-cs"/>
              </a:defRPr>
            </a:lvl1pPr>
          </a:lstStyle>
          <a:p>
            <a:pPr lvl="0">
              <a:spcAft>
                <a:spcPct val="0"/>
              </a:spcAft>
            </a:pPr>
            <a:r>
              <a:rPr lang="en-US"/>
              <a:t>Edit Master text styles</a:t>
            </a:r>
          </a:p>
        </p:txBody>
      </p:sp>
      <p:sp>
        <p:nvSpPr>
          <p:cNvPr id="3" name="Title 2">
            <a:extLst>
              <a:ext uri="{FF2B5EF4-FFF2-40B4-BE49-F238E27FC236}">
                <a16:creationId xmlns:a16="http://schemas.microsoft.com/office/drawing/2014/main" id="{1CBA43E0-9E3A-46EC-91D4-D70A0E6EB47D}"/>
              </a:ext>
            </a:extLst>
          </p:cNvPr>
          <p:cNvSpPr>
            <a:spLocks noGrp="1"/>
          </p:cNvSpPr>
          <p:nvPr>
            <p:ph type="title"/>
          </p:nvPr>
        </p:nvSpPr>
        <p:spPr>
          <a:xfrm>
            <a:off x="431803" y="259791"/>
            <a:ext cx="5830454" cy="369332"/>
          </a:xfrm>
        </p:spPr>
        <p:txBody>
          <a:bodyPr/>
          <a:lstStyle>
            <a:lvl1pPr>
              <a:defRPr>
                <a:solidFill>
                  <a:schemeClr val="bg1"/>
                </a:solidFill>
              </a:defRPr>
            </a:lvl1pPr>
          </a:lstStyle>
          <a:p>
            <a:r>
              <a:rPr lang="en-US"/>
              <a:t>Click to edit Master title style</a:t>
            </a:r>
            <a:endParaRPr lang="en-GB"/>
          </a:p>
        </p:txBody>
      </p:sp>
      <p:sp>
        <p:nvSpPr>
          <p:cNvPr id="12" name="Footer Placeholder 4">
            <a:extLst>
              <a:ext uri="{FF2B5EF4-FFF2-40B4-BE49-F238E27FC236}">
                <a16:creationId xmlns:a16="http://schemas.microsoft.com/office/drawing/2014/main" id="{F2B05E5B-C075-4FF1-AE33-C8B6EF3FDE1A}"/>
              </a:ext>
            </a:extLst>
          </p:cNvPr>
          <p:cNvSpPr>
            <a:spLocks noGrp="1"/>
          </p:cNvSpPr>
          <p:nvPr>
            <p:ph type="ftr" sz="quarter" idx="3"/>
          </p:nvPr>
        </p:nvSpPr>
        <p:spPr>
          <a:xfrm>
            <a:off x="1516304" y="6488606"/>
            <a:ext cx="6547605" cy="169277"/>
          </a:xfrm>
          <a:prstGeom prst="rect">
            <a:avLst/>
          </a:prstGeom>
        </p:spPr>
        <p:txBody>
          <a:bodyPr tIns="0" bIns="0" anchor="ctr" anchorCtr="0"/>
          <a:lstStyle>
            <a:lvl1pPr>
              <a:defRPr lang="en-GB" sz="900" b="0" smtClean="0">
                <a:solidFill>
                  <a:schemeClr val="bg1">
                    <a:lumMod val="75000"/>
                  </a:schemeClr>
                </a:solidFill>
              </a:defRPr>
            </a:lvl1pPr>
          </a:lstStyle>
          <a:p>
            <a:pPr algn="ctr"/>
            <a:r>
              <a:rPr lang="fr-FR"/>
              <a:t>| [Insert document title] | [Insert date]</a:t>
            </a:r>
          </a:p>
        </p:txBody>
      </p:sp>
      <p:sp>
        <p:nvSpPr>
          <p:cNvPr id="13" name="Rectangle 12">
            <a:extLst>
              <a:ext uri="{FF2B5EF4-FFF2-40B4-BE49-F238E27FC236}">
                <a16:creationId xmlns:a16="http://schemas.microsoft.com/office/drawing/2014/main" id="{D91E60E1-9D9E-4FB2-A9AB-7E0E6BDC7D41}"/>
              </a:ext>
            </a:extLst>
          </p:cNvPr>
          <p:cNvSpPr/>
          <p:nvPr userDrawn="1"/>
        </p:nvSpPr>
        <p:spPr>
          <a:xfrm>
            <a:off x="3600261" y="6655583"/>
            <a:ext cx="2393373" cy="196208"/>
          </a:xfrm>
          <a:prstGeom prst="rect">
            <a:avLst/>
          </a:prstGeom>
        </p:spPr>
        <p:txBody>
          <a:bodyPr wrap="square">
            <a:spAutoFit/>
          </a:bodyPr>
          <a:lstStyle/>
          <a:p>
            <a:pPr algn="ctr"/>
            <a:r>
              <a:rPr lang="en-US" sz="675" b="0">
                <a:solidFill>
                  <a:srgbClr val="BFBFBF"/>
                </a:solidFill>
                <a:effectLst/>
                <a:latin typeface="Arial" panose="020B0604020202020204" pitchFamily="34" charset="0"/>
                <a:ea typeface="Calibri" panose="020F0502020204030204" pitchFamily="34" charset="0"/>
              </a:rPr>
              <a:t>For Internal Use Only – Not for External Distribution</a:t>
            </a:r>
            <a:endParaRPr lang="en-US" sz="675" b="0"/>
          </a:p>
        </p:txBody>
      </p:sp>
      <p:pic>
        <p:nvPicPr>
          <p:cNvPr id="14" name="Picture 13" descr="A picture containing drawing&#10;&#10;Description automatically generated">
            <a:extLst>
              <a:ext uri="{FF2B5EF4-FFF2-40B4-BE49-F238E27FC236}">
                <a16:creationId xmlns:a16="http://schemas.microsoft.com/office/drawing/2014/main" id="{43F73421-3825-4692-8408-B41BB49C6E95}"/>
              </a:ext>
            </a:extLst>
          </p:cNvPr>
          <p:cNvPicPr>
            <a:picLocks noChangeAspect="1"/>
          </p:cNvPicPr>
          <p:nvPr userDrawn="1"/>
        </p:nvPicPr>
        <p:blipFill>
          <a:blip r:embed="rId4"/>
          <a:stretch>
            <a:fillRect/>
          </a:stretch>
        </p:blipFill>
        <p:spPr>
          <a:xfrm>
            <a:off x="128145" y="6322697"/>
            <a:ext cx="1070274" cy="457079"/>
          </a:xfrm>
          <a:prstGeom prst="rect">
            <a:avLst/>
          </a:prstGeom>
        </p:spPr>
      </p:pic>
    </p:spTree>
    <p:extLst>
      <p:ext uri="{BB962C8B-B14F-4D97-AF65-F5344CB8AC3E}">
        <p14:creationId xmlns:p14="http://schemas.microsoft.com/office/powerpoint/2010/main" val="230974421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92408187"/>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grpSp>
        <p:nvGrpSpPr>
          <p:cNvPr id="52" name="Group 51"/>
          <p:cNvGrpSpPr/>
          <p:nvPr userDrawn="1"/>
        </p:nvGrpSpPr>
        <p:grpSpPr>
          <a:xfrm>
            <a:off x="-450" y="-1"/>
            <a:ext cx="9145350" cy="68580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63" name="Footnote example"/>
            <p:cNvSpPr txBox="1"/>
            <p:nvPr/>
          </p:nvSpPr>
          <p:spPr>
            <a:xfrm>
              <a:off x="1980648" y="6248316"/>
              <a:ext cx="9030914" cy="311624"/>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2497"/>
              <a:ext cx="5133975" cy="96949"/>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6334971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203600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1" name="Rectangle 10"/>
          <p:cNvSpPr/>
          <p:nvPr userDrawn="1"/>
        </p:nvSpPr>
        <p:spPr bwMode="invGray">
          <a:xfrm>
            <a:off x="1041109" y="4691187"/>
            <a:ext cx="697003"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2" name="Rectangle 11"/>
          <p:cNvSpPr/>
          <p:nvPr userDrawn="1">
            <p:custDataLst>
              <p:tags r:id="rId2"/>
            </p:custDataLst>
          </p:nvPr>
        </p:nvSpPr>
        <p:spPr>
          <a:xfrm>
            <a:off x="1882112" y="4691187"/>
            <a:ext cx="1177614"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2" name="TextBox 1"/>
          <p:cNvSpPr txBox="1"/>
          <p:nvPr userDrawn="1"/>
        </p:nvSpPr>
        <p:spPr>
          <a:xfrm>
            <a:off x="472500" y="907198"/>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a:solidFill>
                <a:schemeClr val="bg1"/>
              </a:solidFill>
              <a:latin typeface="+mn-lt"/>
              <a:ea typeface="+mn-ea"/>
              <a:cs typeface="+mn-cs"/>
              <a:sym typeface="+mn-lt"/>
            </a:endParaRPr>
          </a:p>
        </p:txBody>
      </p:sp>
      <p:sp>
        <p:nvSpPr>
          <p:cNvPr id="10" name="TextBox 1"/>
          <p:cNvSpPr txBox="1"/>
          <p:nvPr userDrawn="1"/>
        </p:nvSpPr>
        <p:spPr>
          <a:xfrm>
            <a:off x="721014" y="1115416"/>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5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134848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83632281"/>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Rectangle 9"/>
          <p:cNvSpPr/>
          <p:nvPr userDrawn="1"/>
        </p:nvSpPr>
        <p:spPr bwMode="white">
          <a:xfrm>
            <a:off x="963557" y="1428131"/>
            <a:ext cx="710754"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3" name="Rectangle 12"/>
          <p:cNvSpPr/>
          <p:nvPr userDrawn="1"/>
        </p:nvSpPr>
        <p:spPr>
          <a:xfrm>
            <a:off x="963900" y="2667600"/>
            <a:ext cx="72144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Tree>
    <p:extLst>
      <p:ext uri="{BB962C8B-B14F-4D97-AF65-F5344CB8AC3E}">
        <p14:creationId xmlns:p14="http://schemas.microsoft.com/office/powerpoint/2010/main" val="2678274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637260316"/>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7" name="TextBox 6"/>
          <p:cNvSpPr txBox="1"/>
          <p:nvPr userDrawn="1"/>
        </p:nvSpPr>
        <p:spPr bwMode="white">
          <a:xfrm>
            <a:off x="8375904" y="6442872"/>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0" name="Title 1"/>
          <p:cNvSpPr txBox="1">
            <a:spLocks/>
          </p:cNvSpPr>
          <p:nvPr userDrawn="1"/>
        </p:nvSpPr>
        <p:spPr>
          <a:xfrm>
            <a:off x="472500" y="622801"/>
            <a:ext cx="5392499" cy="3323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400" b="1">
                <a:solidFill>
                  <a:schemeClr val="bg1"/>
                </a:solidFill>
                <a:latin typeface="+mn-lt"/>
                <a:ea typeface="+mn-ea"/>
                <a:cs typeface="+mn-cs"/>
                <a:sym typeface="+mn-lt"/>
              </a:rPr>
              <a:t>Agenda</a:t>
            </a:r>
          </a:p>
        </p:txBody>
      </p:sp>
      <p:cxnSp>
        <p:nvCxnSpPr>
          <p:cNvPr id="13" name="Straight Connector 12"/>
          <p:cNvCxnSpPr/>
          <p:nvPr userDrawn="1"/>
        </p:nvCxnSpPr>
        <p:spPr bwMode="white">
          <a:xfrm>
            <a:off x="464174" y="12060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7374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2420800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13" name="Rectangle 12"/>
          <p:cNvSpPr/>
          <p:nvPr userDrawn="1"/>
        </p:nvSpPr>
        <p:spPr bwMode="white">
          <a:xfrm>
            <a:off x="3060573" y="-1309"/>
            <a:ext cx="6083428"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TextBox 16"/>
          <p:cNvSpPr txBox="1"/>
          <p:nvPr userDrawn="1"/>
        </p:nvSpPr>
        <p:spPr>
          <a:xfrm>
            <a:off x="472501" y="3207716"/>
            <a:ext cx="1160357" cy="332399"/>
          </a:xfrm>
          <a:prstGeom prst="rect">
            <a:avLst/>
          </a:prstGeom>
          <a:noFill/>
        </p:spPr>
        <p:txBody>
          <a:bodyPr wrap="square" lIns="0" tIns="0" rIns="0" bIns="0" rtlCol="0" anchor="t">
            <a:spAutoFit/>
          </a:bodyPr>
          <a:lstStyle/>
          <a:p>
            <a:pPr>
              <a:lnSpc>
                <a:spcPct val="90000"/>
              </a:lnSpc>
              <a:spcAft>
                <a:spcPts val="450"/>
              </a:spcAft>
            </a:pPr>
            <a:r>
              <a:rPr lang="en-US" sz="2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414514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865200617"/>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589"/>
                        <a:ext cx="1190" cy="1587"/>
                      </a:xfrm>
                      <a:prstGeom prst="rect">
                        <a:avLst/>
                      </a:prstGeom>
                    </p:spPr>
                  </p:pic>
                </p:oleObj>
              </mc:Fallback>
            </mc:AlternateContent>
          </a:graphicData>
        </a:graphic>
      </p:graphicFrame>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invGray">
          <a:xfrm>
            <a:off x="1041109" y="4691187"/>
            <a:ext cx="697003" cy="99587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0" name="Rectangle 9"/>
          <p:cNvSpPr/>
          <p:nvPr userDrawn="1">
            <p:custDataLst>
              <p:tags r:id="rId2"/>
            </p:custDataLst>
          </p:nvPr>
        </p:nvSpPr>
        <p:spPr>
          <a:xfrm>
            <a:off x="1882112" y="4691187"/>
            <a:ext cx="1177614" cy="1468176"/>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11" name="TextBox 10"/>
          <p:cNvSpPr txBox="1"/>
          <p:nvPr userDrawn="1"/>
        </p:nvSpPr>
        <p:spPr>
          <a:xfrm>
            <a:off x="472500" y="907197"/>
            <a:ext cx="2586600" cy="915351"/>
          </a:xfrm>
          <a:prstGeom prst="rect">
            <a:avLst/>
          </a:prstGeom>
          <a:noFill/>
          <a:ln>
            <a:solidFill>
              <a:srgbClr val="6B80FF"/>
            </a:solidFill>
          </a:ln>
        </p:spPr>
        <p:txBody>
          <a:bodyPr wrap="square" lIns="459000" tIns="351000" rIns="0" bIns="0" rtlCol="0" anchor="t">
            <a:spAutoFit/>
          </a:bodyPr>
          <a:lstStyle/>
          <a:p>
            <a:pPr>
              <a:lnSpc>
                <a:spcPct val="90000"/>
              </a:lnSpc>
              <a:spcAft>
                <a:spcPts val="450"/>
              </a:spcAft>
            </a:pPr>
            <a:endParaRPr lang="en-US" sz="4050">
              <a:solidFill>
                <a:schemeClr val="accent4"/>
              </a:solidFill>
              <a:latin typeface="+mn-lt"/>
              <a:ea typeface="+mn-ea"/>
              <a:cs typeface="+mn-cs"/>
              <a:sym typeface="+mn-lt"/>
            </a:endParaRPr>
          </a:p>
        </p:txBody>
      </p:sp>
      <p:sp>
        <p:nvSpPr>
          <p:cNvPr id="9" name="TextBox 1"/>
          <p:cNvSpPr txBox="1"/>
          <p:nvPr userDrawn="1"/>
        </p:nvSpPr>
        <p:spPr>
          <a:xfrm>
            <a:off x="721014" y="1115416"/>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1705724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63768785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8" name="Rectangle 7"/>
          <p:cNvSpPr/>
          <p:nvPr userDrawn="1"/>
        </p:nvSpPr>
        <p:spPr bwMode="white">
          <a:xfrm>
            <a:off x="963557" y="1428131"/>
            <a:ext cx="710754" cy="947672"/>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0" name="Rectangle 9"/>
          <p:cNvSpPr/>
          <p:nvPr userDrawn="1"/>
        </p:nvSpPr>
        <p:spPr>
          <a:xfrm>
            <a:off x="963900" y="2667600"/>
            <a:ext cx="7214400" cy="32004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Tree>
    <p:extLst>
      <p:ext uri="{BB962C8B-B14F-4D97-AF65-F5344CB8AC3E}">
        <p14:creationId xmlns:p14="http://schemas.microsoft.com/office/powerpoint/2010/main" val="1471009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00327182"/>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7" name="Title 1"/>
          <p:cNvSpPr txBox="1">
            <a:spLocks/>
          </p:cNvSpPr>
          <p:nvPr userDrawn="1"/>
        </p:nvSpPr>
        <p:spPr>
          <a:xfrm>
            <a:off x="472500" y="622801"/>
            <a:ext cx="5392499" cy="29084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100" b="1">
                <a:solidFill>
                  <a:srgbClr val="6B80FF"/>
                </a:solidFill>
                <a:latin typeface="+mn-lt"/>
                <a:ea typeface="+mn-ea"/>
                <a:cs typeface="+mn-cs"/>
                <a:sym typeface="+mn-lt"/>
              </a:rPr>
              <a:t>Agenda</a:t>
            </a:r>
          </a:p>
        </p:txBody>
      </p:sp>
      <p:cxnSp>
        <p:nvCxnSpPr>
          <p:cNvPr id="9" name="Straight Connector 8"/>
          <p:cNvCxnSpPr/>
          <p:nvPr userDrawn="1"/>
        </p:nvCxnSpPr>
        <p:spPr bwMode="white">
          <a:xfrm>
            <a:off x="464174" y="1206000"/>
            <a:ext cx="8682228"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780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66809686"/>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26" name="Rectangle 25"/>
          <p:cNvSpPr/>
          <p:nvPr userDrawn="1"/>
        </p:nvSpPr>
        <p:spPr bwMode="ltGray">
          <a:xfrm>
            <a:off x="3060573" y="-1309"/>
            <a:ext cx="6083428" cy="68593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9"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28" name="TextBox 27"/>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0" name="TextBox 9"/>
          <p:cNvSpPr txBox="1"/>
          <p:nvPr userDrawn="1"/>
        </p:nvSpPr>
        <p:spPr>
          <a:xfrm>
            <a:off x="472500" y="3262146"/>
            <a:ext cx="984825" cy="290849"/>
          </a:xfrm>
          <a:prstGeom prst="rect">
            <a:avLst/>
          </a:prstGeom>
          <a:noFill/>
        </p:spPr>
        <p:txBody>
          <a:bodyPr wrap="square" lIns="0" tIns="0" rIns="0" bIns="0" rtlCol="0" anchor="t">
            <a:spAutoFit/>
          </a:bodyPr>
          <a:lstStyle/>
          <a:p>
            <a:pPr>
              <a:lnSpc>
                <a:spcPct val="90000"/>
              </a:lnSpc>
              <a:spcAft>
                <a:spcPts val="450"/>
              </a:spcAft>
            </a:pPr>
            <a:r>
              <a:rPr lang="en-US" sz="21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457278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494123738"/>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589"/>
                        <a:ext cx="1190" cy="1587"/>
                      </a:xfrm>
                      <a:prstGeom prst="rect">
                        <a:avLst/>
                      </a:prstGeom>
                    </p:spPr>
                  </p:pic>
                </p:oleObj>
              </mc:Fallback>
            </mc:AlternateContent>
          </a:graphicData>
        </a:graphic>
      </p:graphicFrame>
      <p:sp>
        <p:nvSpPr>
          <p:cNvPr id="13" name="Freeform 12"/>
          <p:cNvSpPr/>
          <p:nvPr/>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4"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9" name="TextBox 18"/>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3586748"/>
            <a:ext cx="1023938"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72500" y="2821622"/>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2368755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309045066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7" name="Rectangle 6"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2085628"/>
            <a:ext cx="8200463" cy="1261884"/>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8"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756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tx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8" name="Graphic 7">
            <a:extLst>
              <a:ext uri="{FF2B5EF4-FFF2-40B4-BE49-F238E27FC236}">
                <a16:creationId xmlns:a16="http://schemas.microsoft.com/office/drawing/2014/main" id="{8CB0E5C3-D79B-4CE0-824F-87C7F449F74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72501" y="6178549"/>
            <a:ext cx="1410824" cy="386768"/>
          </a:xfrm>
          <a:prstGeom prst="rect">
            <a:avLst/>
          </a:prstGeom>
        </p:spPr>
      </p:pic>
      <p:sp>
        <p:nvSpPr>
          <p:cNvPr id="27" name="Title 1"/>
          <p:cNvSpPr>
            <a:spLocks noGrp="1"/>
          </p:cNvSpPr>
          <p:nvPr>
            <p:ph type="ctrTitle" hasCustomPrompt="1"/>
          </p:nvPr>
        </p:nvSpPr>
        <p:spPr bwMode="ltGray">
          <a:xfrm>
            <a:off x="472500" y="1411819"/>
            <a:ext cx="4033839" cy="1157385"/>
          </a:xfrm>
          <a:prstGeom prst="rect">
            <a:avLst/>
          </a:prstGeom>
        </p:spPr>
        <p:txBody>
          <a:bodyPr vert="horz" anchor="b">
            <a:noAutofit/>
          </a:bodyPr>
          <a:lstStyle>
            <a:lvl1pPr algn="l" rtl="0">
              <a:lnSpc>
                <a:spcPct val="93000"/>
              </a:lnSpc>
              <a:defRPr sz="3300" b="1" baseline="0">
                <a:solidFill>
                  <a:schemeClr val="bg1"/>
                </a:solidFill>
                <a:latin typeface="+mj-lt"/>
                <a:ea typeface="+mj-ea"/>
                <a:cs typeface="+mj-cs"/>
                <a:sym typeface="+mj-lt"/>
              </a:defRPr>
            </a:lvl1pPr>
          </a:lstStyle>
          <a:p>
            <a:r>
              <a:rPr lang="en-US"/>
              <a:t>Title in Title Case</a:t>
            </a:r>
          </a:p>
        </p:txBody>
      </p:sp>
      <p:pic>
        <p:nvPicPr>
          <p:cNvPr id="11" name="Picture 10">
            <a:extLst>
              <a:ext uri="{FF2B5EF4-FFF2-40B4-BE49-F238E27FC236}">
                <a16:creationId xmlns:a16="http://schemas.microsoft.com/office/drawing/2014/main" id="{AB49948B-C2D6-43CE-BE95-A15B143258F6}"/>
              </a:ext>
            </a:extLst>
          </p:cNvPr>
          <p:cNvPicPr>
            <a:picLocks noChangeAspect="1"/>
          </p:cNvPicPr>
          <p:nvPr userDrawn="1"/>
        </p:nvPicPr>
        <p:blipFill rotWithShape="1">
          <a:blip r:embed="rId8" cstate="screen">
            <a:extLst>
              <a:ext uri="{28A0092B-C50C-407E-A947-70E740481C1C}">
                <a14:useLocalDpi xmlns:a14="http://schemas.microsoft.com/office/drawing/2010/main"/>
              </a:ext>
            </a:extLst>
          </a:blip>
          <a:srcRect l="7480" t="27066" r="32612"/>
          <a:stretch/>
        </p:blipFill>
        <p:spPr>
          <a:xfrm rot="16200000" flipV="1">
            <a:off x="3839305" y="1553306"/>
            <a:ext cx="6858000" cy="3751391"/>
          </a:xfrm>
          <a:prstGeom prst="rect">
            <a:avLst/>
          </a:prstGeom>
        </p:spPr>
      </p:pic>
      <p:pic>
        <p:nvPicPr>
          <p:cNvPr id="12" name="Picture 9">
            <a:extLst>
              <a:ext uri="{FF2B5EF4-FFF2-40B4-BE49-F238E27FC236}">
                <a16:creationId xmlns:a16="http://schemas.microsoft.com/office/drawing/2014/main" id="{E6ED7FC1-FE86-450D-8A7B-F38D72280E16}"/>
              </a:ext>
            </a:extLst>
          </p:cNvPr>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472500" y="376768"/>
            <a:ext cx="1160463" cy="26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Placeholder 5">
            <a:extLst>
              <a:ext uri="{FF2B5EF4-FFF2-40B4-BE49-F238E27FC236}">
                <a16:creationId xmlns:a16="http://schemas.microsoft.com/office/drawing/2014/main" id="{24C7AC4B-9FF5-44A0-8AAF-4031FDBA1AD9}"/>
              </a:ext>
            </a:extLst>
          </p:cNvPr>
          <p:cNvSpPr>
            <a:spLocks noGrp="1"/>
          </p:cNvSpPr>
          <p:nvPr>
            <p:ph type="body" sz="quarter" idx="10" hasCustomPrompt="1"/>
          </p:nvPr>
        </p:nvSpPr>
        <p:spPr>
          <a:xfrm>
            <a:off x="472500" y="3467400"/>
            <a:ext cx="4033839" cy="374718"/>
          </a:xfrm>
        </p:spPr>
        <p:txBody>
          <a:bodyPr anchor="t">
            <a:noAutofit/>
          </a:bodyPr>
          <a:lstStyle>
            <a:lvl1pPr rtl="0">
              <a:defRPr sz="1800" b="1">
                <a:solidFill>
                  <a:schemeClr val="bg1"/>
                </a:solidFill>
              </a:defRPr>
            </a:lvl1pPr>
          </a:lstStyle>
          <a:p>
            <a:pPr lvl="0"/>
            <a:r>
              <a:rPr lang="en-US"/>
              <a:t>Subheading</a:t>
            </a:r>
          </a:p>
        </p:txBody>
      </p:sp>
      <p:sp>
        <p:nvSpPr>
          <p:cNvPr id="9" name="Text Placeholder 5">
            <a:extLst>
              <a:ext uri="{FF2B5EF4-FFF2-40B4-BE49-F238E27FC236}">
                <a16:creationId xmlns:a16="http://schemas.microsoft.com/office/drawing/2014/main" id="{625B7DBB-EFD6-415D-9178-9A34DD740A87}"/>
              </a:ext>
            </a:extLst>
          </p:cNvPr>
          <p:cNvSpPr>
            <a:spLocks noGrp="1"/>
          </p:cNvSpPr>
          <p:nvPr>
            <p:ph type="body" sz="quarter" idx="11" hasCustomPrompt="1"/>
          </p:nvPr>
        </p:nvSpPr>
        <p:spPr>
          <a:xfrm>
            <a:off x="472500" y="4052627"/>
            <a:ext cx="4033839" cy="374718"/>
          </a:xfrm>
        </p:spPr>
        <p:txBody>
          <a:bodyPr>
            <a:noAutofit/>
          </a:bodyPr>
          <a:lstStyle>
            <a:lvl1pPr rtl="0">
              <a:defRPr sz="1500" b="0">
                <a:solidFill>
                  <a:schemeClr val="bg1"/>
                </a:solidFill>
              </a:defRPr>
            </a:lvl1pPr>
          </a:lstStyle>
          <a:p>
            <a:pPr lvl="0"/>
            <a:r>
              <a:rPr lang="en-US"/>
              <a:t>Date</a:t>
            </a:r>
          </a:p>
        </p:txBody>
      </p:sp>
    </p:spTree>
    <p:extLst>
      <p:ext uri="{BB962C8B-B14F-4D97-AF65-F5344CB8AC3E}">
        <p14:creationId xmlns:p14="http://schemas.microsoft.com/office/powerpoint/2010/main" val="12385882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24133003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209550"/>
            <a:ext cx="3657600"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9145191" cy="6853238"/>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481070" y="3125860"/>
            <a:ext cx="5516862" cy="541687"/>
          </a:xfrm>
        </p:spPr>
        <p:txBody>
          <a:bodyPr/>
          <a:lstStyle>
            <a:lvl1pPr>
              <a:defRPr sz="24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481070" y="2394190"/>
            <a:ext cx="5516862" cy="701795"/>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a:t>Title in Title Case</a:t>
            </a:r>
          </a:p>
        </p:txBody>
      </p:sp>
    </p:spTree>
    <p:extLst>
      <p:ext uri="{BB962C8B-B14F-4D97-AF65-F5344CB8AC3E}">
        <p14:creationId xmlns:p14="http://schemas.microsoft.com/office/powerpoint/2010/main" val="3872910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13912736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8" name="Rectangle 7"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5" name="Title 4"/>
          <p:cNvSpPr>
            <a:spLocks noGrp="1"/>
          </p:cNvSpPr>
          <p:nvPr>
            <p:ph type="title" hasCustomPrompt="1"/>
          </p:nvPr>
        </p:nvSpPr>
        <p:spPr>
          <a:xfrm>
            <a:off x="472500" y="622800"/>
            <a:ext cx="81999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880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9954144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6" name="Rectangle 5"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622800"/>
            <a:ext cx="8200013" cy="332399"/>
          </a:xfrm>
        </p:spPr>
        <p:txBody>
          <a:bodyPr/>
          <a:lstStyle>
            <a:lvl1pPr>
              <a:defRPr sz="24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2050" y="2085629"/>
            <a:ext cx="8200351" cy="4089131"/>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pic>
        <p:nvPicPr>
          <p:cNvPr id="9" name="Picture 12" descr="Image result for Nationalgrid logo"/>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72500" y="6295095"/>
            <a:ext cx="912019" cy="25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787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2892372"/>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5" name="Rectangle 4"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1309"/>
            <a:ext cx="35208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472500" y="1544274"/>
            <a:ext cx="2589300" cy="1495794"/>
          </a:xfrm>
          <a:noFill/>
        </p:spPr>
        <p:txBody>
          <a:bodyPr wrap="square" lIns="0" tIns="0" rIns="320040" bIns="0" anchor="b">
            <a:noAutofit/>
          </a:bodyPr>
          <a:lstStyle>
            <a:lvl1pPr>
              <a:defRPr sz="24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Tree>
    <p:extLst>
      <p:ext uri="{BB962C8B-B14F-4D97-AF65-F5344CB8AC3E}">
        <p14:creationId xmlns:p14="http://schemas.microsoft.com/office/powerpoint/2010/main" val="504798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582116951"/>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963557" y="2668041"/>
            <a:ext cx="7215368" cy="3201026"/>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59" name="Rectangle 58"/>
          <p:cNvSpPr/>
          <p:nvPr userDrawn="1"/>
        </p:nvSpPr>
        <p:spPr bwMode="white">
          <a:xfrm>
            <a:off x="963557" y="1428131"/>
            <a:ext cx="710754"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Tree>
    <p:extLst>
      <p:ext uri="{BB962C8B-B14F-4D97-AF65-F5344CB8AC3E}">
        <p14:creationId xmlns:p14="http://schemas.microsoft.com/office/powerpoint/2010/main" val="257972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220066348"/>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sp>
        <p:nvSpPr>
          <p:cNvPr id="5" name="TextBox 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472500" y="3826800"/>
            <a:ext cx="8202600" cy="2041200"/>
          </a:xfrm>
        </p:spPr>
        <p:txBody>
          <a:bodyPr anchor="t">
            <a:noAutofit/>
          </a:bodyPr>
          <a:lstStyle>
            <a:lvl1pPr>
              <a:defRPr sz="405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464174" y="3680016"/>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324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10749846"/>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3048746" y="0"/>
            <a:ext cx="312713" cy="6858000"/>
          </a:xfrm>
          <a:prstGeom prst="rect">
            <a:avLst/>
          </a:prstGeom>
        </p:spPr>
      </p:pic>
      <p:sp>
        <p:nvSpPr>
          <p:cNvPr id="17" name="Date Placeholder 1"/>
          <p:cNvSpPr>
            <a:spLocks noGrp="1"/>
          </p:cNvSpPr>
          <p:nvPr>
            <p:ph type="dt" sz="half" idx="31"/>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20" name="TextBox 19"/>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6" name="Rectangle 25"/>
          <p:cNvSpPr/>
          <p:nvPr userDrawn="1"/>
        </p:nvSpPr>
        <p:spPr bwMode="white">
          <a:xfrm>
            <a:off x="0" y="0"/>
            <a:ext cx="3059631"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4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306734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02354639"/>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588"/>
                        <a:ext cx="1191"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V="1">
            <a:off x="5374205" y="0"/>
            <a:ext cx="312713" cy="6858000"/>
          </a:xfrm>
          <a:prstGeom prst="rect">
            <a:avLst/>
          </a:prstGeom>
        </p:spPr>
      </p:pic>
      <p:sp>
        <p:nvSpPr>
          <p:cNvPr id="13" name="Rectangle 12"/>
          <p:cNvSpPr/>
          <p:nvPr userDrawn="1"/>
        </p:nvSpPr>
        <p:spPr bwMode="white">
          <a:xfrm>
            <a:off x="0" y="0"/>
            <a:ext cx="5378967"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6443508"/>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2021 by Boston Consulting Group. All rights reserved.</a:t>
            </a:r>
          </a:p>
        </p:txBody>
      </p:sp>
      <p:sp>
        <p:nvSpPr>
          <p:cNvPr id="17" name="TextBox 16"/>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472500" y="6228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1656123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89839120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1191" y="1588"/>
                        <a:ext cx="1191"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6858000"/>
          </a:xfrm>
          <a:prstGeom prst="rect">
            <a:avLst/>
          </a:prstGeom>
        </p:spPr>
      </p:pic>
      <p:sp>
        <p:nvSpPr>
          <p:cNvPr id="11" name="Title 4"/>
          <p:cNvSpPr>
            <a:spLocks noGrp="1"/>
          </p:cNvSpPr>
          <p:nvPr>
            <p:ph type="title" hasCustomPrompt="1"/>
          </p:nvPr>
        </p:nvSpPr>
        <p:spPr>
          <a:xfrm>
            <a:off x="472500" y="2681103"/>
            <a:ext cx="2345911" cy="1495794"/>
          </a:xfrm>
          <a:prstGeom prst="rect">
            <a:avLst/>
          </a:prstGeom>
        </p:spPr>
        <p:txBody>
          <a:bodyPr anchor="ctr">
            <a:noAutofit/>
          </a:bodyPr>
          <a:lstStyle>
            <a:lvl1pPr>
              <a:defRPr sz="24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3060573" y="-1309"/>
            <a:ext cx="6083428" cy="685930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6473429" y="3934616"/>
            <a:ext cx="5133975"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2021 by Boston Consulting Group. All rights reserved.</a:t>
            </a:r>
          </a:p>
        </p:txBody>
      </p:sp>
      <p:sp>
        <p:nvSpPr>
          <p:cNvPr id="12" name="Date Placeholder 1"/>
          <p:cNvSpPr>
            <a:spLocks noGrp="1"/>
          </p:cNvSpPr>
          <p:nvPr>
            <p:ph type="dt" sz="half" idx="29"/>
          </p:nvPr>
        </p:nvSpPr>
        <p:spPr>
          <a:xfrm>
            <a:off x="7258051" y="6443508"/>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416521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9" Type="http://schemas.openxmlformats.org/officeDocument/2006/relationships/slideLayout" Target="../slideLayouts/slideLayout61.xml"/><Relationship Id="rId21" Type="http://schemas.openxmlformats.org/officeDocument/2006/relationships/slideLayout" Target="../slideLayouts/slideLayout43.xml"/><Relationship Id="rId34" Type="http://schemas.openxmlformats.org/officeDocument/2006/relationships/slideLayout" Target="../slideLayouts/slideLayout56.xml"/><Relationship Id="rId42" Type="http://schemas.openxmlformats.org/officeDocument/2006/relationships/slideLayout" Target="../slideLayouts/slideLayout64.xml"/><Relationship Id="rId47" Type="http://schemas.openxmlformats.org/officeDocument/2006/relationships/slideLayout" Target="../slideLayouts/slideLayout69.xml"/><Relationship Id="rId50" Type="http://schemas.openxmlformats.org/officeDocument/2006/relationships/slideLayout" Target="../slideLayouts/slideLayout72.xml"/><Relationship Id="rId55" Type="http://schemas.openxmlformats.org/officeDocument/2006/relationships/slideLayout" Target="../slideLayouts/slideLayout77.xml"/><Relationship Id="rId63" Type="http://schemas.openxmlformats.org/officeDocument/2006/relationships/slideLayout" Target="../slideLayouts/slideLayout85.xml"/><Relationship Id="rId68" Type="http://schemas.openxmlformats.org/officeDocument/2006/relationships/slideLayout" Target="../slideLayouts/slideLayout90.xml"/><Relationship Id="rId7" Type="http://schemas.openxmlformats.org/officeDocument/2006/relationships/slideLayout" Target="../slideLayouts/slideLayout29.xml"/><Relationship Id="rId71" Type="http://schemas.openxmlformats.org/officeDocument/2006/relationships/tags" Target="../tags/tag5.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9" Type="http://schemas.openxmlformats.org/officeDocument/2006/relationships/slideLayout" Target="../slideLayouts/slideLayout51.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37" Type="http://schemas.openxmlformats.org/officeDocument/2006/relationships/slideLayout" Target="../slideLayouts/slideLayout59.xml"/><Relationship Id="rId40" Type="http://schemas.openxmlformats.org/officeDocument/2006/relationships/slideLayout" Target="../slideLayouts/slideLayout62.xml"/><Relationship Id="rId45" Type="http://schemas.openxmlformats.org/officeDocument/2006/relationships/slideLayout" Target="../slideLayouts/slideLayout67.xml"/><Relationship Id="rId53" Type="http://schemas.openxmlformats.org/officeDocument/2006/relationships/slideLayout" Target="../slideLayouts/slideLayout75.xml"/><Relationship Id="rId58" Type="http://schemas.openxmlformats.org/officeDocument/2006/relationships/slideLayout" Target="../slideLayouts/slideLayout80.xml"/><Relationship Id="rId66" Type="http://schemas.openxmlformats.org/officeDocument/2006/relationships/slideLayout" Target="../slideLayouts/slideLayout88.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36" Type="http://schemas.openxmlformats.org/officeDocument/2006/relationships/slideLayout" Target="../slideLayouts/slideLayout58.xml"/><Relationship Id="rId49" Type="http://schemas.openxmlformats.org/officeDocument/2006/relationships/slideLayout" Target="../slideLayouts/slideLayout71.xml"/><Relationship Id="rId57" Type="http://schemas.openxmlformats.org/officeDocument/2006/relationships/slideLayout" Target="../slideLayouts/slideLayout79.xml"/><Relationship Id="rId61" Type="http://schemas.openxmlformats.org/officeDocument/2006/relationships/slideLayout" Target="../slideLayouts/slideLayout83.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4" Type="http://schemas.openxmlformats.org/officeDocument/2006/relationships/slideLayout" Target="../slideLayouts/slideLayout66.xml"/><Relationship Id="rId52" Type="http://schemas.openxmlformats.org/officeDocument/2006/relationships/slideLayout" Target="../slideLayouts/slideLayout74.xml"/><Relationship Id="rId60" Type="http://schemas.openxmlformats.org/officeDocument/2006/relationships/slideLayout" Target="../slideLayouts/slideLayout82.xml"/><Relationship Id="rId65" Type="http://schemas.openxmlformats.org/officeDocument/2006/relationships/slideLayout" Target="../slideLayouts/slideLayout87.xml"/><Relationship Id="rId73" Type="http://schemas.openxmlformats.org/officeDocument/2006/relationships/image" Target="../media/image23.emf"/><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 Id="rId35" Type="http://schemas.openxmlformats.org/officeDocument/2006/relationships/slideLayout" Target="../slideLayouts/slideLayout57.xml"/><Relationship Id="rId43" Type="http://schemas.openxmlformats.org/officeDocument/2006/relationships/slideLayout" Target="../slideLayouts/slideLayout65.xml"/><Relationship Id="rId48" Type="http://schemas.openxmlformats.org/officeDocument/2006/relationships/slideLayout" Target="../slideLayouts/slideLayout70.xml"/><Relationship Id="rId56" Type="http://schemas.openxmlformats.org/officeDocument/2006/relationships/slideLayout" Target="../slideLayouts/slideLayout78.xml"/><Relationship Id="rId64" Type="http://schemas.openxmlformats.org/officeDocument/2006/relationships/slideLayout" Target="../slideLayouts/slideLayout86.xml"/><Relationship Id="rId69" Type="http://schemas.openxmlformats.org/officeDocument/2006/relationships/theme" Target="../theme/theme4.xml"/><Relationship Id="rId8" Type="http://schemas.openxmlformats.org/officeDocument/2006/relationships/slideLayout" Target="../slideLayouts/slideLayout30.xml"/><Relationship Id="rId51" Type="http://schemas.openxmlformats.org/officeDocument/2006/relationships/slideLayout" Target="../slideLayouts/slideLayout73.xml"/><Relationship Id="rId72" Type="http://schemas.openxmlformats.org/officeDocument/2006/relationships/oleObject" Target="../embeddings/oleObject2.bin"/><Relationship Id="rId3" Type="http://schemas.openxmlformats.org/officeDocument/2006/relationships/slideLayout" Target="../slideLayouts/slideLayout25.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slideLayout" Target="../slideLayouts/slideLayout55.xml"/><Relationship Id="rId38" Type="http://schemas.openxmlformats.org/officeDocument/2006/relationships/slideLayout" Target="../slideLayouts/slideLayout60.xml"/><Relationship Id="rId46" Type="http://schemas.openxmlformats.org/officeDocument/2006/relationships/slideLayout" Target="../slideLayouts/slideLayout68.xml"/><Relationship Id="rId59" Type="http://schemas.openxmlformats.org/officeDocument/2006/relationships/slideLayout" Target="../slideLayouts/slideLayout81.xml"/><Relationship Id="rId67" Type="http://schemas.openxmlformats.org/officeDocument/2006/relationships/slideLayout" Target="../slideLayouts/slideLayout89.xml"/><Relationship Id="rId20" Type="http://schemas.openxmlformats.org/officeDocument/2006/relationships/slideLayout" Target="../slideLayouts/slideLayout42.xml"/><Relationship Id="rId41" Type="http://schemas.openxmlformats.org/officeDocument/2006/relationships/slideLayout" Target="../slideLayouts/slideLayout63.xml"/><Relationship Id="rId54" Type="http://schemas.openxmlformats.org/officeDocument/2006/relationships/slideLayout" Target="../slideLayouts/slideLayout76.xml"/><Relationship Id="rId62" Type="http://schemas.openxmlformats.org/officeDocument/2006/relationships/slideLayout" Target="../slideLayouts/slideLayout84.xml"/><Relationship Id="rId70" Type="http://schemas.openxmlformats.org/officeDocument/2006/relationships/tags" Target="../tags/tag4.xml"/><Relationship Id="rId1" Type="http://schemas.openxmlformats.org/officeDocument/2006/relationships/slideLayout" Target="../slideLayouts/slideLayout23.xml"/><Relationship Id="rId6"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9" Type="http://schemas.openxmlformats.org/officeDocument/2006/relationships/slideLayout" Target="../slideLayouts/slideLayout129.xml"/><Relationship Id="rId21" Type="http://schemas.openxmlformats.org/officeDocument/2006/relationships/slideLayout" Target="../slideLayouts/slideLayout111.xml"/><Relationship Id="rId34" Type="http://schemas.openxmlformats.org/officeDocument/2006/relationships/slideLayout" Target="../slideLayouts/slideLayout124.xml"/><Relationship Id="rId42" Type="http://schemas.openxmlformats.org/officeDocument/2006/relationships/slideLayout" Target="../slideLayouts/slideLayout132.xml"/><Relationship Id="rId47" Type="http://schemas.openxmlformats.org/officeDocument/2006/relationships/slideLayout" Target="../slideLayouts/slideLayout137.xml"/><Relationship Id="rId50" Type="http://schemas.openxmlformats.org/officeDocument/2006/relationships/slideLayout" Target="../slideLayouts/slideLayout140.xml"/><Relationship Id="rId55" Type="http://schemas.openxmlformats.org/officeDocument/2006/relationships/slideLayout" Target="../slideLayouts/slideLayout145.xml"/><Relationship Id="rId63" Type="http://schemas.openxmlformats.org/officeDocument/2006/relationships/slideLayout" Target="../slideLayouts/slideLayout153.xml"/><Relationship Id="rId68" Type="http://schemas.openxmlformats.org/officeDocument/2006/relationships/slideLayout" Target="../slideLayouts/slideLayout158.xml"/><Relationship Id="rId7" Type="http://schemas.openxmlformats.org/officeDocument/2006/relationships/slideLayout" Target="../slideLayouts/slideLayout97.xml"/><Relationship Id="rId71" Type="http://schemas.openxmlformats.org/officeDocument/2006/relationships/tags" Target="../tags/tag112.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9" Type="http://schemas.openxmlformats.org/officeDocument/2006/relationships/slideLayout" Target="../slideLayouts/slideLayout119.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32" Type="http://schemas.openxmlformats.org/officeDocument/2006/relationships/slideLayout" Target="../slideLayouts/slideLayout122.xml"/><Relationship Id="rId37" Type="http://schemas.openxmlformats.org/officeDocument/2006/relationships/slideLayout" Target="../slideLayouts/slideLayout127.xml"/><Relationship Id="rId40" Type="http://schemas.openxmlformats.org/officeDocument/2006/relationships/slideLayout" Target="../slideLayouts/slideLayout130.xml"/><Relationship Id="rId45" Type="http://schemas.openxmlformats.org/officeDocument/2006/relationships/slideLayout" Target="../slideLayouts/slideLayout135.xml"/><Relationship Id="rId53" Type="http://schemas.openxmlformats.org/officeDocument/2006/relationships/slideLayout" Target="../slideLayouts/slideLayout143.xml"/><Relationship Id="rId58" Type="http://schemas.openxmlformats.org/officeDocument/2006/relationships/slideLayout" Target="../slideLayouts/slideLayout148.xml"/><Relationship Id="rId66" Type="http://schemas.openxmlformats.org/officeDocument/2006/relationships/slideLayout" Target="../slideLayouts/slideLayout156.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slideLayout" Target="../slideLayouts/slideLayout118.xml"/><Relationship Id="rId36" Type="http://schemas.openxmlformats.org/officeDocument/2006/relationships/slideLayout" Target="../slideLayouts/slideLayout126.xml"/><Relationship Id="rId49" Type="http://schemas.openxmlformats.org/officeDocument/2006/relationships/slideLayout" Target="../slideLayouts/slideLayout139.xml"/><Relationship Id="rId57" Type="http://schemas.openxmlformats.org/officeDocument/2006/relationships/slideLayout" Target="../slideLayouts/slideLayout147.xml"/><Relationship Id="rId61" Type="http://schemas.openxmlformats.org/officeDocument/2006/relationships/slideLayout" Target="../slideLayouts/slideLayout151.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31" Type="http://schemas.openxmlformats.org/officeDocument/2006/relationships/slideLayout" Target="../slideLayouts/slideLayout121.xml"/><Relationship Id="rId44" Type="http://schemas.openxmlformats.org/officeDocument/2006/relationships/slideLayout" Target="../slideLayouts/slideLayout134.xml"/><Relationship Id="rId52" Type="http://schemas.openxmlformats.org/officeDocument/2006/relationships/slideLayout" Target="../slideLayouts/slideLayout142.xml"/><Relationship Id="rId60" Type="http://schemas.openxmlformats.org/officeDocument/2006/relationships/slideLayout" Target="../slideLayouts/slideLayout150.xml"/><Relationship Id="rId65" Type="http://schemas.openxmlformats.org/officeDocument/2006/relationships/slideLayout" Target="../slideLayouts/slideLayout155.xml"/><Relationship Id="rId73" Type="http://schemas.openxmlformats.org/officeDocument/2006/relationships/image" Target="../media/image23.emf"/><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 Id="rId30" Type="http://schemas.openxmlformats.org/officeDocument/2006/relationships/slideLayout" Target="../slideLayouts/slideLayout120.xml"/><Relationship Id="rId35" Type="http://schemas.openxmlformats.org/officeDocument/2006/relationships/slideLayout" Target="../slideLayouts/slideLayout125.xml"/><Relationship Id="rId43" Type="http://schemas.openxmlformats.org/officeDocument/2006/relationships/slideLayout" Target="../slideLayouts/slideLayout133.xml"/><Relationship Id="rId48" Type="http://schemas.openxmlformats.org/officeDocument/2006/relationships/slideLayout" Target="../slideLayouts/slideLayout138.xml"/><Relationship Id="rId56" Type="http://schemas.openxmlformats.org/officeDocument/2006/relationships/slideLayout" Target="../slideLayouts/slideLayout146.xml"/><Relationship Id="rId64" Type="http://schemas.openxmlformats.org/officeDocument/2006/relationships/slideLayout" Target="../slideLayouts/slideLayout154.xml"/><Relationship Id="rId69" Type="http://schemas.openxmlformats.org/officeDocument/2006/relationships/theme" Target="../theme/theme5.xml"/><Relationship Id="rId8" Type="http://schemas.openxmlformats.org/officeDocument/2006/relationships/slideLayout" Target="../slideLayouts/slideLayout98.xml"/><Relationship Id="rId51" Type="http://schemas.openxmlformats.org/officeDocument/2006/relationships/slideLayout" Target="../slideLayouts/slideLayout141.xml"/><Relationship Id="rId72" Type="http://schemas.openxmlformats.org/officeDocument/2006/relationships/oleObject" Target="../embeddings/oleObject2.bin"/><Relationship Id="rId3" Type="http://schemas.openxmlformats.org/officeDocument/2006/relationships/slideLayout" Target="../slideLayouts/slideLayout93.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33" Type="http://schemas.openxmlformats.org/officeDocument/2006/relationships/slideLayout" Target="../slideLayouts/slideLayout123.xml"/><Relationship Id="rId38" Type="http://schemas.openxmlformats.org/officeDocument/2006/relationships/slideLayout" Target="../slideLayouts/slideLayout128.xml"/><Relationship Id="rId46" Type="http://schemas.openxmlformats.org/officeDocument/2006/relationships/slideLayout" Target="../slideLayouts/slideLayout136.xml"/><Relationship Id="rId59" Type="http://schemas.openxmlformats.org/officeDocument/2006/relationships/slideLayout" Target="../slideLayouts/slideLayout149.xml"/><Relationship Id="rId67" Type="http://schemas.openxmlformats.org/officeDocument/2006/relationships/slideLayout" Target="../slideLayouts/slideLayout157.xml"/><Relationship Id="rId20" Type="http://schemas.openxmlformats.org/officeDocument/2006/relationships/slideLayout" Target="../slideLayouts/slideLayout110.xml"/><Relationship Id="rId41" Type="http://schemas.openxmlformats.org/officeDocument/2006/relationships/slideLayout" Target="../slideLayouts/slideLayout131.xml"/><Relationship Id="rId54" Type="http://schemas.openxmlformats.org/officeDocument/2006/relationships/slideLayout" Target="../slideLayouts/slideLayout144.xml"/><Relationship Id="rId62" Type="http://schemas.openxmlformats.org/officeDocument/2006/relationships/slideLayout" Target="../slideLayouts/slideLayout152.xml"/><Relationship Id="rId70" Type="http://schemas.openxmlformats.org/officeDocument/2006/relationships/tags" Target="../tags/tag111.xml"/><Relationship Id="rId1" Type="http://schemas.openxmlformats.org/officeDocument/2006/relationships/slideLayout" Target="../slideLayouts/slideLayout91.xml"/><Relationship Id="rId6" Type="http://schemas.openxmlformats.org/officeDocument/2006/relationships/slideLayout" Target="../slideLayouts/slideLayout9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71.xml"/><Relationship Id="rId18" Type="http://schemas.openxmlformats.org/officeDocument/2006/relationships/slideLayout" Target="../slideLayouts/slideLayout176.xml"/><Relationship Id="rId26" Type="http://schemas.openxmlformats.org/officeDocument/2006/relationships/slideLayout" Target="../slideLayouts/slideLayout184.xml"/><Relationship Id="rId39" Type="http://schemas.openxmlformats.org/officeDocument/2006/relationships/slideLayout" Target="../slideLayouts/slideLayout197.xml"/><Relationship Id="rId21" Type="http://schemas.openxmlformats.org/officeDocument/2006/relationships/slideLayout" Target="../slideLayouts/slideLayout179.xml"/><Relationship Id="rId34" Type="http://schemas.openxmlformats.org/officeDocument/2006/relationships/slideLayout" Target="../slideLayouts/slideLayout192.xml"/><Relationship Id="rId42" Type="http://schemas.openxmlformats.org/officeDocument/2006/relationships/slideLayout" Target="../slideLayouts/slideLayout200.xml"/><Relationship Id="rId47" Type="http://schemas.openxmlformats.org/officeDocument/2006/relationships/slideLayout" Target="../slideLayouts/slideLayout205.xml"/><Relationship Id="rId50" Type="http://schemas.openxmlformats.org/officeDocument/2006/relationships/slideLayout" Target="../slideLayouts/slideLayout208.xml"/><Relationship Id="rId55" Type="http://schemas.openxmlformats.org/officeDocument/2006/relationships/slideLayout" Target="../slideLayouts/slideLayout213.xml"/><Relationship Id="rId63" Type="http://schemas.openxmlformats.org/officeDocument/2006/relationships/slideLayout" Target="../slideLayouts/slideLayout221.xml"/><Relationship Id="rId68" Type="http://schemas.openxmlformats.org/officeDocument/2006/relationships/slideLayout" Target="../slideLayouts/slideLayout226.xml"/><Relationship Id="rId7" Type="http://schemas.openxmlformats.org/officeDocument/2006/relationships/slideLayout" Target="../slideLayouts/slideLayout165.xml"/><Relationship Id="rId71" Type="http://schemas.openxmlformats.org/officeDocument/2006/relationships/tags" Target="../tags/tag219.xml"/><Relationship Id="rId2" Type="http://schemas.openxmlformats.org/officeDocument/2006/relationships/slideLayout" Target="../slideLayouts/slideLayout160.xml"/><Relationship Id="rId16" Type="http://schemas.openxmlformats.org/officeDocument/2006/relationships/slideLayout" Target="../slideLayouts/slideLayout174.xml"/><Relationship Id="rId29" Type="http://schemas.openxmlformats.org/officeDocument/2006/relationships/slideLayout" Target="../slideLayouts/slideLayout187.xml"/><Relationship Id="rId11" Type="http://schemas.openxmlformats.org/officeDocument/2006/relationships/slideLayout" Target="../slideLayouts/slideLayout169.xml"/><Relationship Id="rId24" Type="http://schemas.openxmlformats.org/officeDocument/2006/relationships/slideLayout" Target="../slideLayouts/slideLayout182.xml"/><Relationship Id="rId32" Type="http://schemas.openxmlformats.org/officeDocument/2006/relationships/slideLayout" Target="../slideLayouts/slideLayout190.xml"/><Relationship Id="rId37" Type="http://schemas.openxmlformats.org/officeDocument/2006/relationships/slideLayout" Target="../slideLayouts/slideLayout195.xml"/><Relationship Id="rId40" Type="http://schemas.openxmlformats.org/officeDocument/2006/relationships/slideLayout" Target="../slideLayouts/slideLayout198.xml"/><Relationship Id="rId45" Type="http://schemas.openxmlformats.org/officeDocument/2006/relationships/slideLayout" Target="../slideLayouts/slideLayout203.xml"/><Relationship Id="rId53" Type="http://schemas.openxmlformats.org/officeDocument/2006/relationships/slideLayout" Target="../slideLayouts/slideLayout211.xml"/><Relationship Id="rId58" Type="http://schemas.openxmlformats.org/officeDocument/2006/relationships/slideLayout" Target="../slideLayouts/slideLayout216.xml"/><Relationship Id="rId66" Type="http://schemas.openxmlformats.org/officeDocument/2006/relationships/slideLayout" Target="../slideLayouts/slideLayout224.xml"/><Relationship Id="rId5" Type="http://schemas.openxmlformats.org/officeDocument/2006/relationships/slideLayout" Target="../slideLayouts/slideLayout163.xml"/><Relationship Id="rId15" Type="http://schemas.openxmlformats.org/officeDocument/2006/relationships/slideLayout" Target="../slideLayouts/slideLayout173.xml"/><Relationship Id="rId23" Type="http://schemas.openxmlformats.org/officeDocument/2006/relationships/slideLayout" Target="../slideLayouts/slideLayout181.xml"/><Relationship Id="rId28" Type="http://schemas.openxmlformats.org/officeDocument/2006/relationships/slideLayout" Target="../slideLayouts/slideLayout186.xml"/><Relationship Id="rId36" Type="http://schemas.openxmlformats.org/officeDocument/2006/relationships/slideLayout" Target="../slideLayouts/slideLayout194.xml"/><Relationship Id="rId49" Type="http://schemas.openxmlformats.org/officeDocument/2006/relationships/slideLayout" Target="../slideLayouts/slideLayout207.xml"/><Relationship Id="rId57" Type="http://schemas.openxmlformats.org/officeDocument/2006/relationships/slideLayout" Target="../slideLayouts/slideLayout215.xml"/><Relationship Id="rId61" Type="http://schemas.openxmlformats.org/officeDocument/2006/relationships/slideLayout" Target="../slideLayouts/slideLayout219.xml"/><Relationship Id="rId10" Type="http://schemas.openxmlformats.org/officeDocument/2006/relationships/slideLayout" Target="../slideLayouts/slideLayout168.xml"/><Relationship Id="rId19" Type="http://schemas.openxmlformats.org/officeDocument/2006/relationships/slideLayout" Target="../slideLayouts/slideLayout177.xml"/><Relationship Id="rId31" Type="http://schemas.openxmlformats.org/officeDocument/2006/relationships/slideLayout" Target="../slideLayouts/slideLayout189.xml"/><Relationship Id="rId44" Type="http://schemas.openxmlformats.org/officeDocument/2006/relationships/slideLayout" Target="../slideLayouts/slideLayout202.xml"/><Relationship Id="rId52" Type="http://schemas.openxmlformats.org/officeDocument/2006/relationships/slideLayout" Target="../slideLayouts/slideLayout210.xml"/><Relationship Id="rId60" Type="http://schemas.openxmlformats.org/officeDocument/2006/relationships/slideLayout" Target="../slideLayouts/slideLayout218.xml"/><Relationship Id="rId65" Type="http://schemas.openxmlformats.org/officeDocument/2006/relationships/slideLayout" Target="../slideLayouts/slideLayout223.xml"/><Relationship Id="rId73" Type="http://schemas.openxmlformats.org/officeDocument/2006/relationships/image" Target="../media/image23.emf"/><Relationship Id="rId4" Type="http://schemas.openxmlformats.org/officeDocument/2006/relationships/slideLayout" Target="../slideLayouts/slideLayout162.xml"/><Relationship Id="rId9" Type="http://schemas.openxmlformats.org/officeDocument/2006/relationships/slideLayout" Target="../slideLayouts/slideLayout167.xml"/><Relationship Id="rId14" Type="http://schemas.openxmlformats.org/officeDocument/2006/relationships/slideLayout" Target="../slideLayouts/slideLayout172.xml"/><Relationship Id="rId22" Type="http://schemas.openxmlformats.org/officeDocument/2006/relationships/slideLayout" Target="../slideLayouts/slideLayout180.xml"/><Relationship Id="rId27" Type="http://schemas.openxmlformats.org/officeDocument/2006/relationships/slideLayout" Target="../slideLayouts/slideLayout185.xml"/><Relationship Id="rId30" Type="http://schemas.openxmlformats.org/officeDocument/2006/relationships/slideLayout" Target="../slideLayouts/slideLayout188.xml"/><Relationship Id="rId35" Type="http://schemas.openxmlformats.org/officeDocument/2006/relationships/slideLayout" Target="../slideLayouts/slideLayout193.xml"/><Relationship Id="rId43" Type="http://schemas.openxmlformats.org/officeDocument/2006/relationships/slideLayout" Target="../slideLayouts/slideLayout201.xml"/><Relationship Id="rId48" Type="http://schemas.openxmlformats.org/officeDocument/2006/relationships/slideLayout" Target="../slideLayouts/slideLayout206.xml"/><Relationship Id="rId56" Type="http://schemas.openxmlformats.org/officeDocument/2006/relationships/slideLayout" Target="../slideLayouts/slideLayout214.xml"/><Relationship Id="rId64" Type="http://schemas.openxmlformats.org/officeDocument/2006/relationships/slideLayout" Target="../slideLayouts/slideLayout222.xml"/><Relationship Id="rId69" Type="http://schemas.openxmlformats.org/officeDocument/2006/relationships/theme" Target="../theme/theme6.xml"/><Relationship Id="rId8" Type="http://schemas.openxmlformats.org/officeDocument/2006/relationships/slideLayout" Target="../slideLayouts/slideLayout166.xml"/><Relationship Id="rId51" Type="http://schemas.openxmlformats.org/officeDocument/2006/relationships/slideLayout" Target="../slideLayouts/slideLayout209.xml"/><Relationship Id="rId72" Type="http://schemas.openxmlformats.org/officeDocument/2006/relationships/oleObject" Target="../embeddings/oleObject2.bin"/><Relationship Id="rId3" Type="http://schemas.openxmlformats.org/officeDocument/2006/relationships/slideLayout" Target="../slideLayouts/slideLayout161.xml"/><Relationship Id="rId12" Type="http://schemas.openxmlformats.org/officeDocument/2006/relationships/slideLayout" Target="../slideLayouts/slideLayout170.xml"/><Relationship Id="rId17" Type="http://schemas.openxmlformats.org/officeDocument/2006/relationships/slideLayout" Target="../slideLayouts/slideLayout175.xml"/><Relationship Id="rId25" Type="http://schemas.openxmlformats.org/officeDocument/2006/relationships/slideLayout" Target="../slideLayouts/slideLayout183.xml"/><Relationship Id="rId33" Type="http://schemas.openxmlformats.org/officeDocument/2006/relationships/slideLayout" Target="../slideLayouts/slideLayout191.xml"/><Relationship Id="rId38" Type="http://schemas.openxmlformats.org/officeDocument/2006/relationships/slideLayout" Target="../slideLayouts/slideLayout196.xml"/><Relationship Id="rId46" Type="http://schemas.openxmlformats.org/officeDocument/2006/relationships/slideLayout" Target="../slideLayouts/slideLayout204.xml"/><Relationship Id="rId59" Type="http://schemas.openxmlformats.org/officeDocument/2006/relationships/slideLayout" Target="../slideLayouts/slideLayout217.xml"/><Relationship Id="rId67" Type="http://schemas.openxmlformats.org/officeDocument/2006/relationships/slideLayout" Target="../slideLayouts/slideLayout225.xml"/><Relationship Id="rId20" Type="http://schemas.openxmlformats.org/officeDocument/2006/relationships/slideLayout" Target="../slideLayouts/slideLayout178.xml"/><Relationship Id="rId41" Type="http://schemas.openxmlformats.org/officeDocument/2006/relationships/slideLayout" Target="../slideLayouts/slideLayout199.xml"/><Relationship Id="rId54" Type="http://schemas.openxmlformats.org/officeDocument/2006/relationships/slideLayout" Target="../slideLayouts/slideLayout212.xml"/><Relationship Id="rId62" Type="http://schemas.openxmlformats.org/officeDocument/2006/relationships/slideLayout" Target="../slideLayouts/slideLayout220.xml"/><Relationship Id="rId70" Type="http://schemas.openxmlformats.org/officeDocument/2006/relationships/tags" Target="../tags/tag218.xml"/><Relationship Id="rId1" Type="http://schemas.openxmlformats.org/officeDocument/2006/relationships/slideLayout" Target="../slideLayouts/slideLayout159.xml"/><Relationship Id="rId6" Type="http://schemas.openxmlformats.org/officeDocument/2006/relationships/slideLayout" Target="../slideLayouts/slideLayout1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1801" y="361387"/>
            <a:ext cx="828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1801" y="1412481"/>
            <a:ext cx="82804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383646" y="6504457"/>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bg1">
                    <a:lumMod val="65000"/>
                  </a:schemeClr>
                </a:solidFill>
              </a:rPr>
              <a:pPr/>
              <a:t>‹#›</a:t>
            </a:fld>
            <a:endParaRPr lang="en-GB" sz="1100">
              <a:solidFill>
                <a:schemeClr val="bg1">
                  <a:lumMod val="65000"/>
                </a:schemeClr>
              </a:solidFill>
            </a:endParaRPr>
          </a:p>
        </p:txBody>
      </p:sp>
      <p:sp>
        <p:nvSpPr>
          <p:cNvPr id="9" name="Footer Placeholder 4">
            <a:extLst>
              <a:ext uri="{FF2B5EF4-FFF2-40B4-BE49-F238E27FC236}">
                <a16:creationId xmlns:a16="http://schemas.microsoft.com/office/drawing/2014/main" id="{F042033C-17E0-427D-91CA-D2057B459366}"/>
              </a:ext>
            </a:extLst>
          </p:cNvPr>
          <p:cNvSpPr>
            <a:spLocks noGrp="1"/>
          </p:cNvSpPr>
          <p:nvPr>
            <p:ph type="ftr" sz="quarter" idx="3"/>
          </p:nvPr>
        </p:nvSpPr>
        <p:spPr>
          <a:xfrm>
            <a:off x="1517424" y="6553440"/>
            <a:ext cx="6547605" cy="169277"/>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Tree>
  </p:cSld>
  <p:clrMap bg1="lt1" tx1="dk1" bg2="lt2" tx2="dk2" accent1="accent1" accent2="accent2" accent3="accent3" accent4="accent4" accent5="accent5" accent6="accent6" hlink="hlink" folHlink="folHlink"/>
  <p:sldLayoutIdLst>
    <p:sldLayoutId id="2147483826" r:id="rId1"/>
    <p:sldLayoutId id="2147483785" r:id="rId2"/>
    <p:sldLayoutId id="2147483786" r:id="rId3"/>
    <p:sldLayoutId id="2147483830" r:id="rId4"/>
    <p:sldLayoutId id="2147483828" r:id="rId5"/>
    <p:sldLayoutId id="2147483832" r:id="rId6"/>
    <p:sldLayoutId id="2147483841" r:id="rId7"/>
    <p:sldLayoutId id="2147483868" r:id="rId8"/>
    <p:sldLayoutId id="2147483870" r:id="rId9"/>
  </p:sldLayoutIdLst>
  <p:transition>
    <p:fade/>
  </p:transition>
  <p:hf sldNum="0" hdr="0" dt="0"/>
  <p:txStyles>
    <p:titleStyle>
      <a:lvl1pPr algn="l" rtl="0" eaLnBrk="1" fontAlgn="base" hangingPunct="1">
        <a:spcBef>
          <a:spcPct val="0"/>
        </a:spcBef>
        <a:spcAft>
          <a:spcPct val="0"/>
        </a:spcAft>
        <a:defRPr sz="2400" b="1" i="0" u="none">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b="0" i="0" u="none">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488" userDrawn="1">
          <p15:clr>
            <a:srgbClr val="F26B43"/>
          </p15:clr>
        </p15:guide>
        <p15:guide id="6" orient="horz" pos="3793" userDrawn="1">
          <p15:clr>
            <a:srgbClr val="F26B43"/>
          </p15:clr>
        </p15:guide>
        <p15:guide id="8" pos="272" userDrawn="1">
          <p15:clr>
            <a:srgbClr val="F26B43"/>
          </p15:clr>
        </p15:guide>
        <p15:guide id="13" pos="2993" userDrawn="1">
          <p15:clr>
            <a:srgbClr val="F26B43"/>
          </p15:clr>
        </p15:guide>
        <p15:guide id="14" orient="horz" pos="414" userDrawn="1">
          <p15:clr>
            <a:srgbClr val="F26B43"/>
          </p15:clr>
        </p15:guide>
        <p15:guide id="15" orient="horz" pos="889" userDrawn="1">
          <p15:clr>
            <a:srgbClr val="F26B43"/>
          </p15:clr>
        </p15:guide>
        <p15:guide id="16" pos="2064" userDrawn="1">
          <p15:clr>
            <a:srgbClr val="F26B43"/>
          </p15:clr>
        </p15:guide>
        <p15:guide id="17" pos="3855" userDrawn="1">
          <p15:clr>
            <a:srgbClr val="F26B43"/>
          </p15:clr>
        </p15:guide>
        <p15:guide id="18" pos="3696" userDrawn="1">
          <p15:clr>
            <a:srgbClr val="F26B43"/>
          </p15:clr>
        </p15:guide>
        <p15:guide id="19" pos="1905" userDrawn="1">
          <p15:clr>
            <a:srgbClr val="F26B43"/>
          </p15:clr>
        </p15:guide>
        <p15:guide id="20" orient="horz" pos="399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1802" y="361387"/>
            <a:ext cx="828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1802" y="1412481"/>
            <a:ext cx="8280400" cy="2700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383647" y="6546777"/>
            <a:ext cx="534283" cy="126958"/>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825" smtClean="0">
                <a:solidFill>
                  <a:schemeClr val="bg1">
                    <a:lumMod val="65000"/>
                  </a:schemeClr>
                </a:solidFill>
              </a:rPr>
              <a:pPr/>
              <a:t>‹#›</a:t>
            </a:fld>
            <a:endParaRPr lang="en-GB" sz="825">
              <a:solidFill>
                <a:schemeClr val="bg1">
                  <a:lumMod val="65000"/>
                </a:schemeClr>
              </a:solidFill>
            </a:endParaRPr>
          </a:p>
        </p:txBody>
      </p:sp>
      <p:sp>
        <p:nvSpPr>
          <p:cNvPr id="9" name="Footer Placeholder 4">
            <a:extLst>
              <a:ext uri="{FF2B5EF4-FFF2-40B4-BE49-F238E27FC236}">
                <a16:creationId xmlns:a16="http://schemas.microsoft.com/office/drawing/2014/main" id="{F042033C-17E0-427D-91CA-D2057B459366}"/>
              </a:ext>
            </a:extLst>
          </p:cNvPr>
          <p:cNvSpPr>
            <a:spLocks noGrp="1"/>
          </p:cNvSpPr>
          <p:nvPr>
            <p:ph type="ftr" sz="quarter" idx="3"/>
          </p:nvPr>
        </p:nvSpPr>
        <p:spPr>
          <a:xfrm>
            <a:off x="1517425" y="6553442"/>
            <a:ext cx="6547605" cy="169277"/>
          </a:xfrm>
          <a:prstGeom prst="rect">
            <a:avLst/>
          </a:prstGeom>
        </p:spPr>
        <p:txBody>
          <a:bodyPr tIns="0" bIns="0" anchor="ctr" anchorCtr="0"/>
          <a:lstStyle>
            <a:lvl1pPr>
              <a:defRPr lang="en-GB" sz="900" b="0" smtClean="0">
                <a:solidFill>
                  <a:schemeClr val="bg1">
                    <a:lumMod val="75000"/>
                  </a:schemeClr>
                </a:solidFill>
              </a:defRPr>
            </a:lvl1pPr>
          </a:lstStyle>
          <a:p>
            <a:pPr algn="ctr"/>
            <a:r>
              <a:rPr lang="fr-FR"/>
              <a:t>| [Insert document title] | [Insert date]</a:t>
            </a:r>
          </a:p>
        </p:txBody>
      </p:sp>
    </p:spTree>
    <p:extLst>
      <p:ext uri="{BB962C8B-B14F-4D97-AF65-F5344CB8AC3E}">
        <p14:creationId xmlns:p14="http://schemas.microsoft.com/office/powerpoint/2010/main" val="348286694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40" r:id="rId6"/>
  </p:sldLayoutIdLst>
  <p:transition>
    <p:fade/>
  </p:transition>
  <p:hf sldNum="0" hdr="0" dt="0"/>
  <p:txStyles>
    <p:titleStyle>
      <a:lvl1pPr algn="l" rtl="0" eaLnBrk="1" fontAlgn="base" hangingPunct="1">
        <a:spcBef>
          <a:spcPct val="0"/>
        </a:spcBef>
        <a:spcAft>
          <a:spcPct val="0"/>
        </a:spcAft>
        <a:defRPr sz="1800" b="1" i="0" u="none">
          <a:solidFill>
            <a:schemeClr val="accent1"/>
          </a:solidFill>
          <a:latin typeface="+mj-lt"/>
          <a:ea typeface="+mj-ea"/>
          <a:cs typeface="+mj-cs"/>
        </a:defRPr>
      </a:lvl1pPr>
      <a:lvl2pPr algn="l" rtl="0" eaLnBrk="1" fontAlgn="base" hangingPunct="1">
        <a:spcBef>
          <a:spcPct val="0"/>
        </a:spcBef>
        <a:spcAft>
          <a:spcPct val="0"/>
        </a:spcAft>
        <a:defRPr sz="1575" b="1">
          <a:solidFill>
            <a:srgbClr val="0079C1"/>
          </a:solidFill>
          <a:latin typeface="Arial" charset="0"/>
          <a:ea typeface="ＭＳ Ｐゴシック" pitchFamily="48" charset="-128"/>
        </a:defRPr>
      </a:lvl2pPr>
      <a:lvl3pPr algn="l" rtl="0" eaLnBrk="1" fontAlgn="base" hangingPunct="1">
        <a:spcBef>
          <a:spcPct val="0"/>
        </a:spcBef>
        <a:spcAft>
          <a:spcPct val="0"/>
        </a:spcAft>
        <a:defRPr sz="1575" b="1">
          <a:solidFill>
            <a:srgbClr val="0079C1"/>
          </a:solidFill>
          <a:latin typeface="Arial" charset="0"/>
          <a:ea typeface="ＭＳ Ｐゴシック" pitchFamily="48" charset="-128"/>
        </a:defRPr>
      </a:lvl3pPr>
      <a:lvl4pPr algn="l" rtl="0" eaLnBrk="1" fontAlgn="base" hangingPunct="1">
        <a:spcBef>
          <a:spcPct val="0"/>
        </a:spcBef>
        <a:spcAft>
          <a:spcPct val="0"/>
        </a:spcAft>
        <a:defRPr sz="1575" b="1">
          <a:solidFill>
            <a:srgbClr val="0079C1"/>
          </a:solidFill>
          <a:latin typeface="Arial" charset="0"/>
          <a:ea typeface="ＭＳ Ｐゴシック" pitchFamily="48" charset="-128"/>
        </a:defRPr>
      </a:lvl4pPr>
      <a:lvl5pPr algn="l" rtl="0" eaLnBrk="1" fontAlgn="base" hangingPunct="1">
        <a:spcBef>
          <a:spcPct val="0"/>
        </a:spcBef>
        <a:spcAft>
          <a:spcPct val="0"/>
        </a:spcAft>
        <a:defRPr sz="1575" b="1">
          <a:solidFill>
            <a:srgbClr val="0079C1"/>
          </a:solidFill>
          <a:latin typeface="Arial" charset="0"/>
          <a:ea typeface="ＭＳ Ｐゴシック" pitchFamily="48" charset="-128"/>
        </a:defRPr>
      </a:lvl5pPr>
      <a:lvl6pPr marL="257150" algn="l" rtl="0" eaLnBrk="1" fontAlgn="base" hangingPunct="1">
        <a:spcBef>
          <a:spcPct val="0"/>
        </a:spcBef>
        <a:spcAft>
          <a:spcPct val="0"/>
        </a:spcAft>
        <a:defRPr sz="1575" b="1">
          <a:solidFill>
            <a:srgbClr val="0079C1"/>
          </a:solidFill>
          <a:latin typeface="Arial" charset="0"/>
          <a:ea typeface="ＭＳ Ｐゴシック" pitchFamily="48" charset="-128"/>
        </a:defRPr>
      </a:lvl6pPr>
      <a:lvl7pPr marL="514299" algn="l" rtl="0" eaLnBrk="1" fontAlgn="base" hangingPunct="1">
        <a:spcBef>
          <a:spcPct val="0"/>
        </a:spcBef>
        <a:spcAft>
          <a:spcPct val="0"/>
        </a:spcAft>
        <a:defRPr sz="1575" b="1">
          <a:solidFill>
            <a:srgbClr val="0079C1"/>
          </a:solidFill>
          <a:latin typeface="Arial" charset="0"/>
          <a:ea typeface="ＭＳ Ｐゴシック" pitchFamily="48" charset="-128"/>
        </a:defRPr>
      </a:lvl7pPr>
      <a:lvl8pPr marL="771449" algn="l" rtl="0" eaLnBrk="1" fontAlgn="base" hangingPunct="1">
        <a:spcBef>
          <a:spcPct val="0"/>
        </a:spcBef>
        <a:spcAft>
          <a:spcPct val="0"/>
        </a:spcAft>
        <a:defRPr sz="1575" b="1">
          <a:solidFill>
            <a:srgbClr val="0079C1"/>
          </a:solidFill>
          <a:latin typeface="Arial" charset="0"/>
          <a:ea typeface="ＭＳ Ｐゴシック" pitchFamily="48" charset="-128"/>
        </a:defRPr>
      </a:lvl8pPr>
      <a:lvl9pPr marL="1028598" algn="l" rtl="0" eaLnBrk="1" fontAlgn="base" hangingPunct="1">
        <a:spcBef>
          <a:spcPct val="0"/>
        </a:spcBef>
        <a:spcAft>
          <a:spcPct val="0"/>
        </a:spcAft>
        <a:defRPr sz="1575"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900"/>
        </a:spcAft>
        <a:buClr>
          <a:schemeClr val="tx1"/>
        </a:buClr>
        <a:buFontTx/>
        <a:buNone/>
        <a:defRPr sz="1350" b="1">
          <a:solidFill>
            <a:schemeClr val="accent1"/>
          </a:solidFill>
          <a:latin typeface="+mn-lt"/>
          <a:ea typeface="+mn-ea"/>
          <a:cs typeface="+mn-cs"/>
        </a:defRPr>
      </a:lvl1pPr>
      <a:lvl2pPr marL="0" indent="0" algn="l" rtl="0" eaLnBrk="1" fontAlgn="base" hangingPunct="1">
        <a:spcBef>
          <a:spcPct val="0"/>
        </a:spcBef>
        <a:spcAft>
          <a:spcPts val="900"/>
        </a:spcAft>
        <a:buClr>
          <a:schemeClr val="tx1"/>
        </a:buClr>
        <a:buFontTx/>
        <a:buNone/>
        <a:defRPr sz="1200" b="0" i="0" u="none">
          <a:solidFill>
            <a:schemeClr val="tx1"/>
          </a:solidFill>
          <a:latin typeface="+mn-lt"/>
          <a:ea typeface="+mn-ea"/>
        </a:defRPr>
      </a:lvl2pPr>
      <a:lvl3pPr marL="202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3pPr>
      <a:lvl4pPr marL="4050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4pPr>
      <a:lvl5pPr marL="607500" indent="-202500" algn="l" rtl="0" eaLnBrk="1" fontAlgn="base" hangingPunct="1">
        <a:spcBef>
          <a:spcPct val="0"/>
        </a:spcBef>
        <a:spcAft>
          <a:spcPts val="900"/>
        </a:spcAft>
        <a:buClr>
          <a:schemeClr val="accent1"/>
        </a:buClr>
        <a:buFont typeface="Arial" panose="020B0604020202020204" pitchFamily="34" charset="0"/>
        <a:buChar char="◦"/>
        <a:defRPr sz="1200">
          <a:solidFill>
            <a:schemeClr val="tx1"/>
          </a:solidFill>
          <a:latin typeface="+mn-lt"/>
          <a:ea typeface="+mn-ea"/>
        </a:defRPr>
      </a:lvl5pPr>
      <a:lvl6pPr marL="0" indent="-202500" algn="l" rtl="0" eaLnBrk="1" fontAlgn="base" hangingPunct="1">
        <a:spcBef>
          <a:spcPct val="0"/>
        </a:spcBef>
        <a:spcAft>
          <a:spcPts val="900"/>
        </a:spcAft>
        <a:buClr>
          <a:schemeClr val="accent1"/>
        </a:buClr>
        <a:buFont typeface="+mj-lt"/>
        <a:buAutoNum type="arabicPeriod"/>
        <a:defRPr sz="1200">
          <a:solidFill>
            <a:schemeClr val="tx1"/>
          </a:solidFill>
          <a:latin typeface="+mn-lt"/>
          <a:ea typeface="+mn-ea"/>
        </a:defRPr>
      </a:lvl6pPr>
      <a:lvl7pPr marL="405000" indent="-202500" algn="l" rtl="0" eaLnBrk="1" fontAlgn="base" hangingPunct="1">
        <a:spcBef>
          <a:spcPct val="0"/>
        </a:spcBef>
        <a:spcAft>
          <a:spcPts val="900"/>
        </a:spcAft>
        <a:buClr>
          <a:schemeClr val="accent1"/>
        </a:buClr>
        <a:buFont typeface="+mj-lt"/>
        <a:buAutoNum type="alphaLcPeriod"/>
        <a:defRPr sz="1200">
          <a:solidFill>
            <a:schemeClr val="tx1"/>
          </a:solidFill>
          <a:latin typeface="+mn-lt"/>
          <a:ea typeface="+mn-ea"/>
        </a:defRPr>
      </a:lvl7pPr>
      <a:lvl8pPr marL="607500" indent="-202500" algn="l" rtl="0" eaLnBrk="1" fontAlgn="base" hangingPunct="1">
        <a:spcBef>
          <a:spcPct val="0"/>
        </a:spcBef>
        <a:spcAft>
          <a:spcPts val="9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900"/>
        </a:spcAft>
        <a:buClr>
          <a:schemeClr val="tx1"/>
        </a:buClr>
        <a:buFontTx/>
        <a:buNone/>
        <a:defRPr sz="1800">
          <a:solidFill>
            <a:schemeClr val="accent1"/>
          </a:solidFill>
          <a:latin typeface="+mn-lt"/>
          <a:ea typeface="+mn-ea"/>
        </a:defRPr>
      </a:lvl9pPr>
    </p:bodyStyle>
    <p:otherStyle>
      <a:defPPr>
        <a:defRPr lang="en-GB"/>
      </a:defPPr>
      <a:lvl1pPr marL="0" indent="0" algn="l" rtl="0" eaLnBrk="1" fontAlgn="base" hangingPunct="1">
        <a:spcBef>
          <a:spcPct val="0"/>
        </a:spcBef>
        <a:spcAft>
          <a:spcPts val="450"/>
        </a:spcAft>
        <a:buClr>
          <a:schemeClr val="tx1"/>
        </a:buClr>
        <a:buFontTx/>
        <a:buNone/>
        <a:defRPr sz="900" b="1">
          <a:solidFill>
            <a:schemeClr val="accent1"/>
          </a:solidFill>
          <a:latin typeface="+mn-lt"/>
          <a:ea typeface="+mn-ea"/>
          <a:cs typeface="+mn-cs"/>
        </a:defRPr>
      </a:lvl1pPr>
      <a:lvl2pPr marL="0" indent="0" algn="l" rtl="0" eaLnBrk="1" fontAlgn="base" hangingPunct="1">
        <a:spcBef>
          <a:spcPct val="0"/>
        </a:spcBef>
        <a:spcAft>
          <a:spcPts val="450"/>
        </a:spcAft>
        <a:buClr>
          <a:schemeClr val="tx1"/>
        </a:buClr>
        <a:buFontTx/>
        <a:buNone/>
        <a:defRPr sz="900">
          <a:solidFill>
            <a:schemeClr val="tx1"/>
          </a:solidFill>
          <a:latin typeface="+mn-lt"/>
          <a:ea typeface="+mn-ea"/>
        </a:defRPr>
      </a:lvl2pPr>
      <a:lvl3pPr marL="13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3pPr>
      <a:lvl4pPr marL="270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4pPr>
      <a:lvl5pPr marL="405000" indent="-135000" algn="l" rtl="0" eaLnBrk="1" fontAlgn="base" hangingPunct="1">
        <a:spcBef>
          <a:spcPct val="0"/>
        </a:spcBef>
        <a:spcAft>
          <a:spcPts val="450"/>
        </a:spcAft>
        <a:buClr>
          <a:schemeClr val="accent1"/>
        </a:buClr>
        <a:buFont typeface="Arial" panose="020B0604020202020204" pitchFamily="34" charset="0"/>
        <a:buChar char="◦"/>
        <a:defRPr sz="900">
          <a:solidFill>
            <a:schemeClr val="tx1"/>
          </a:solidFill>
          <a:latin typeface="+mn-lt"/>
          <a:ea typeface="+mn-ea"/>
        </a:defRPr>
      </a:lvl5pPr>
      <a:lvl6pPr marL="135000" indent="-135000" algn="l" rtl="0" eaLnBrk="1" fontAlgn="base" hangingPunct="1">
        <a:spcBef>
          <a:spcPct val="0"/>
        </a:spcBef>
        <a:spcAft>
          <a:spcPts val="450"/>
        </a:spcAft>
        <a:buClr>
          <a:schemeClr val="accent1"/>
        </a:buClr>
        <a:buFont typeface="+mj-lt"/>
        <a:buAutoNum type="arabicPeriod"/>
        <a:defRPr sz="900">
          <a:solidFill>
            <a:schemeClr val="tx1"/>
          </a:solidFill>
          <a:latin typeface="+mn-lt"/>
          <a:ea typeface="+mn-ea"/>
        </a:defRPr>
      </a:lvl6pPr>
      <a:lvl7pPr marL="270000" indent="-135000" algn="l" rtl="0" eaLnBrk="1" fontAlgn="base" hangingPunct="1">
        <a:spcBef>
          <a:spcPct val="0"/>
        </a:spcBef>
        <a:spcAft>
          <a:spcPts val="450"/>
        </a:spcAft>
        <a:buClr>
          <a:schemeClr val="accent1"/>
        </a:buClr>
        <a:buFont typeface="+mj-lt"/>
        <a:buAutoNum type="alphaLcPeriod"/>
        <a:defRPr sz="900">
          <a:solidFill>
            <a:schemeClr val="tx1"/>
          </a:solidFill>
          <a:latin typeface="+mn-lt"/>
          <a:ea typeface="+mn-ea"/>
        </a:defRPr>
      </a:lvl7pPr>
      <a:lvl8pPr marL="405000" indent="-135000" algn="l" rtl="0" eaLnBrk="1" fontAlgn="base" hangingPunct="1">
        <a:spcBef>
          <a:spcPct val="0"/>
        </a:spcBef>
        <a:spcAft>
          <a:spcPts val="450"/>
        </a:spcAft>
        <a:buClr>
          <a:schemeClr val="accent1"/>
        </a:buClr>
        <a:buFont typeface="+mj-lt"/>
        <a:buAutoNum type="romanLcPeriod"/>
        <a:defRPr sz="900">
          <a:solidFill>
            <a:schemeClr val="tx1"/>
          </a:solidFill>
          <a:latin typeface="+mn-lt"/>
          <a:ea typeface="+mn-ea"/>
        </a:defRPr>
      </a:lvl8pPr>
      <a:lvl9pPr marL="0" indent="0" algn="l" rtl="0" eaLnBrk="1" fontAlgn="base" hangingPunct="1">
        <a:spcBef>
          <a:spcPct val="0"/>
        </a:spcBef>
        <a:spcAft>
          <a:spcPts val="450"/>
        </a:spcAft>
        <a:buClr>
          <a:schemeClr val="tx1"/>
        </a:buClr>
        <a:buFontTx/>
        <a:buNone/>
        <a:defRPr sz="9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488">
          <p15:clr>
            <a:srgbClr val="F26B43"/>
          </p15:clr>
        </p15:guide>
        <p15:guide id="6" orient="horz" pos="3793">
          <p15:clr>
            <a:srgbClr val="F26B43"/>
          </p15:clr>
        </p15:guide>
        <p15:guide id="8" pos="272">
          <p15:clr>
            <a:srgbClr val="F26B43"/>
          </p15:clr>
        </p15:guide>
        <p15:guide id="13" pos="2993">
          <p15:clr>
            <a:srgbClr val="F26B43"/>
          </p15:clr>
        </p15:guide>
        <p15:guide id="14" orient="horz" pos="414">
          <p15:clr>
            <a:srgbClr val="F26B43"/>
          </p15:clr>
        </p15:guide>
        <p15:guide id="15" orient="horz" pos="889">
          <p15:clr>
            <a:srgbClr val="F26B43"/>
          </p15:clr>
        </p15:guide>
        <p15:guide id="16" pos="2064">
          <p15:clr>
            <a:srgbClr val="F26B43"/>
          </p15:clr>
        </p15:guide>
        <p15:guide id="17" pos="3855">
          <p15:clr>
            <a:srgbClr val="F26B43"/>
          </p15:clr>
        </p15:guide>
        <p15:guide id="18" pos="3696">
          <p15:clr>
            <a:srgbClr val="F26B43"/>
          </p15:clr>
        </p15:guide>
        <p15:guide id="19" pos="1905">
          <p15:clr>
            <a:srgbClr val="F26B43"/>
          </p15:clr>
        </p15:guide>
        <p15:guide id="20" orient="horz" pos="399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431801" y="361387"/>
            <a:ext cx="828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31801" y="1412481"/>
            <a:ext cx="82804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t>Heading 1</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Slide Number Placeholder 5"/>
          <p:cNvSpPr txBox="1">
            <a:spLocks/>
          </p:cNvSpPr>
          <p:nvPr/>
        </p:nvSpPr>
        <p:spPr>
          <a:xfrm>
            <a:off x="8383646" y="6504457"/>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bg1">
                    <a:lumMod val="65000"/>
                  </a:schemeClr>
                </a:solidFill>
              </a:rPr>
              <a:pPr/>
              <a:t>‹#›</a:t>
            </a:fld>
            <a:endParaRPr lang="en-GB" sz="1100">
              <a:solidFill>
                <a:schemeClr val="bg1">
                  <a:lumMod val="65000"/>
                </a:schemeClr>
              </a:solidFill>
            </a:endParaRPr>
          </a:p>
        </p:txBody>
      </p:sp>
      <p:sp>
        <p:nvSpPr>
          <p:cNvPr id="9" name="Footer Placeholder 4">
            <a:extLst>
              <a:ext uri="{FF2B5EF4-FFF2-40B4-BE49-F238E27FC236}">
                <a16:creationId xmlns:a16="http://schemas.microsoft.com/office/drawing/2014/main" id="{F042033C-17E0-427D-91CA-D2057B459366}"/>
              </a:ext>
            </a:extLst>
          </p:cNvPr>
          <p:cNvSpPr>
            <a:spLocks noGrp="1"/>
          </p:cNvSpPr>
          <p:nvPr>
            <p:ph type="ftr" sz="quarter" idx="3"/>
          </p:nvPr>
        </p:nvSpPr>
        <p:spPr>
          <a:xfrm>
            <a:off x="1517424" y="6553440"/>
            <a:ext cx="6547605" cy="169277"/>
          </a:xfrm>
          <a:prstGeom prst="rect">
            <a:avLst/>
          </a:prstGeom>
        </p:spPr>
        <p:txBody>
          <a:bodyPr tIns="0" bIns="0" anchor="ctr" anchorCtr="0"/>
          <a:lstStyle>
            <a:lvl1pPr>
              <a:defRPr lang="en-GB" sz="1200" b="0" smtClean="0">
                <a:solidFill>
                  <a:schemeClr val="bg1">
                    <a:lumMod val="75000"/>
                  </a:schemeClr>
                </a:solidFill>
              </a:defRPr>
            </a:lvl1pPr>
          </a:lstStyle>
          <a:p>
            <a:pPr algn="ctr"/>
            <a:r>
              <a:rPr lang="fr-FR"/>
              <a:t>| [Insert document title] | [Insert date]</a:t>
            </a:r>
          </a:p>
        </p:txBody>
      </p:sp>
    </p:spTree>
    <p:extLst>
      <p:ext uri="{BB962C8B-B14F-4D97-AF65-F5344CB8AC3E}">
        <p14:creationId xmlns:p14="http://schemas.microsoft.com/office/powerpoint/2010/main" val="1566961248"/>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hf sldNum="0" hdr="0" dt="0"/>
  <p:txStyles>
    <p:titleStyle>
      <a:lvl1pPr algn="l" rtl="0" eaLnBrk="1" fontAlgn="base" hangingPunct="1">
        <a:spcBef>
          <a:spcPct val="0"/>
        </a:spcBef>
        <a:spcAft>
          <a:spcPct val="0"/>
        </a:spcAft>
        <a:defRPr sz="2400" b="1" i="0" u="none">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b="0" i="0" u="none">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488">
          <p15:clr>
            <a:srgbClr val="F26B43"/>
          </p15:clr>
        </p15:guide>
        <p15:guide id="6" orient="horz" pos="3793">
          <p15:clr>
            <a:srgbClr val="F26B43"/>
          </p15:clr>
        </p15:guide>
        <p15:guide id="8" pos="272">
          <p15:clr>
            <a:srgbClr val="F26B43"/>
          </p15:clr>
        </p15:guide>
        <p15:guide id="13" pos="2993">
          <p15:clr>
            <a:srgbClr val="F26B43"/>
          </p15:clr>
        </p15:guide>
        <p15:guide id="14" orient="horz" pos="414">
          <p15:clr>
            <a:srgbClr val="F26B43"/>
          </p15:clr>
        </p15:guide>
        <p15:guide id="15" orient="horz" pos="889">
          <p15:clr>
            <a:srgbClr val="F26B43"/>
          </p15:clr>
        </p15:guide>
        <p15:guide id="16" pos="2064">
          <p15:clr>
            <a:srgbClr val="F26B43"/>
          </p15:clr>
        </p15:guide>
        <p15:guide id="17" pos="3855">
          <p15:clr>
            <a:srgbClr val="F26B43"/>
          </p15:clr>
        </p15:guide>
        <p15:guide id="18" pos="3696">
          <p15:clr>
            <a:srgbClr val="F26B43"/>
          </p15:clr>
        </p15:guide>
        <p15:guide id="19" pos="1905">
          <p15:clr>
            <a:srgbClr val="F26B43"/>
          </p15:clr>
        </p15:guide>
        <p15:guide id="20" orient="horz" pos="399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833757632"/>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72" imgW="270" imgH="270" progId="TCLayout.ActiveDocument.1">
                  <p:embed/>
                </p:oleObj>
              </mc:Choice>
              <mc:Fallback>
                <p:oleObj name="think-cell Slide" r:id="rId72" imgW="270" imgH="270" progId="TCLayout.ActiveDocument.1">
                  <p:embed/>
                  <p:pic>
                    <p:nvPicPr>
                      <p:cNvPr id="2" name="Object 1" hidden="1"/>
                      <p:cNvPicPr/>
                      <p:nvPr/>
                    </p:nvPicPr>
                    <p:blipFill>
                      <a:blip r:embed="rId73"/>
                      <a:stretch>
                        <a:fillRect/>
                      </a:stretch>
                    </p:blipFill>
                    <p:spPr>
                      <a:xfrm>
                        <a:off x="1192" y="1589"/>
                        <a:ext cx="1190" cy="1587"/>
                      </a:xfrm>
                      <a:prstGeom prst="rect">
                        <a:avLst/>
                      </a:prstGeom>
                    </p:spPr>
                  </p:pic>
                </p:oleObj>
              </mc:Fallback>
            </mc:AlternateContent>
          </a:graphicData>
        </a:graphic>
      </p:graphicFrame>
      <p:sp>
        <p:nvSpPr>
          <p:cNvPr id="5" name="Rectangle 4" hidden="1"/>
          <p:cNvSpPr/>
          <p:nvPr userDrawn="1">
            <p:custDataLst>
              <p:tags r:id="rId71"/>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472500" y="622800"/>
            <a:ext cx="8200013" cy="29084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472500" y="1825625"/>
            <a:ext cx="8200013"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1959952444"/>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 id="2147483890" r:id="rId19"/>
    <p:sldLayoutId id="2147483891" r:id="rId20"/>
    <p:sldLayoutId id="2147483892" r:id="rId21"/>
    <p:sldLayoutId id="2147483893" r:id="rId22"/>
    <p:sldLayoutId id="2147483894" r:id="rId23"/>
    <p:sldLayoutId id="2147483895" r:id="rId24"/>
    <p:sldLayoutId id="2147483896" r:id="rId25"/>
    <p:sldLayoutId id="2147483897" r:id="rId26"/>
    <p:sldLayoutId id="2147483898" r:id="rId27"/>
    <p:sldLayoutId id="2147483899" r:id="rId28"/>
    <p:sldLayoutId id="2147483900" r:id="rId29"/>
    <p:sldLayoutId id="2147483901" r:id="rId30"/>
    <p:sldLayoutId id="2147483902" r:id="rId31"/>
    <p:sldLayoutId id="2147483903" r:id="rId32"/>
    <p:sldLayoutId id="2147483904" r:id="rId33"/>
    <p:sldLayoutId id="2147483905" r:id="rId34"/>
    <p:sldLayoutId id="2147483906" r:id="rId35"/>
    <p:sldLayoutId id="2147483907" r:id="rId36"/>
    <p:sldLayoutId id="2147483908" r:id="rId37"/>
    <p:sldLayoutId id="2147483909" r:id="rId38"/>
    <p:sldLayoutId id="2147483910" r:id="rId39"/>
    <p:sldLayoutId id="2147483911" r:id="rId40"/>
    <p:sldLayoutId id="2147483912" r:id="rId41"/>
    <p:sldLayoutId id="2147483913" r:id="rId42"/>
    <p:sldLayoutId id="2147483914" r:id="rId43"/>
    <p:sldLayoutId id="2147483915" r:id="rId44"/>
    <p:sldLayoutId id="2147483916" r:id="rId45"/>
    <p:sldLayoutId id="2147483917" r:id="rId46"/>
    <p:sldLayoutId id="2147483918" r:id="rId47"/>
    <p:sldLayoutId id="2147483919" r:id="rId48"/>
    <p:sldLayoutId id="2147483920" r:id="rId49"/>
    <p:sldLayoutId id="2147483921" r:id="rId50"/>
    <p:sldLayoutId id="2147483922" r:id="rId51"/>
    <p:sldLayoutId id="2147483923" r:id="rId52"/>
    <p:sldLayoutId id="2147483924" r:id="rId53"/>
    <p:sldLayoutId id="2147483925" r:id="rId54"/>
    <p:sldLayoutId id="2147483926" r:id="rId55"/>
    <p:sldLayoutId id="2147483927" r:id="rId56"/>
    <p:sldLayoutId id="2147483928" r:id="rId57"/>
    <p:sldLayoutId id="2147483929" r:id="rId58"/>
    <p:sldLayoutId id="2147483930" r:id="rId59"/>
    <p:sldLayoutId id="2147483931" r:id="rId60"/>
    <p:sldLayoutId id="2147483932" r:id="rId61"/>
    <p:sldLayoutId id="2147483933" r:id="rId62"/>
    <p:sldLayoutId id="2147483934" r:id="rId63"/>
    <p:sldLayoutId id="2147483935" r:id="rId64"/>
    <p:sldLayoutId id="2147483936" r:id="rId65"/>
    <p:sldLayoutId id="2147483937" r:id="rId66"/>
    <p:sldLayoutId id="2147483938" r:id="rId67"/>
    <p:sldLayoutId id="2147483939" r:id="rId6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2100" b="1" kern="1200">
          <a:solidFill>
            <a:srgbClr val="00148C"/>
          </a:solidFill>
          <a:latin typeface="+mj-lt"/>
          <a:ea typeface="+mj-ea"/>
          <a:cs typeface="+mj-cs"/>
          <a:sym typeface="+mj-lt"/>
        </a:defRPr>
      </a:lvl1pPr>
    </p:titleStyle>
    <p:bodyStyle>
      <a:lvl1pPr marL="0" indent="0" algn="l" defTabSz="685800" rtl="0" eaLnBrk="1" latinLnBrk="0" hangingPunct="1">
        <a:lnSpc>
          <a:spcPct val="110000"/>
        </a:lnSpc>
        <a:spcBef>
          <a:spcPts val="450"/>
        </a:spcBef>
        <a:spcAft>
          <a:spcPts val="225"/>
        </a:spcAft>
        <a:buClr>
          <a:srgbClr val="00148C"/>
        </a:buClr>
        <a:buFont typeface="Arial" panose="020B0604020202020204" pitchFamily="34" charset="0"/>
        <a:buChar char="​"/>
        <a:defRPr lang="en-US" sz="900" kern="1200">
          <a:solidFill>
            <a:srgbClr val="000000"/>
          </a:solidFill>
          <a:latin typeface="+mn-lt"/>
          <a:ea typeface="+mn-ea"/>
          <a:cs typeface="+mn-cs"/>
          <a:sym typeface="+mn-lt"/>
        </a:defRPr>
      </a:lvl1pPr>
      <a:lvl2pPr marL="213300" indent="-129600" algn="l" defTabSz="685800" rtl="0" eaLnBrk="1" latinLnBrk="0" hangingPunct="1">
        <a:lnSpc>
          <a:spcPct val="90000"/>
        </a:lnSpc>
        <a:spcBef>
          <a:spcPts val="0"/>
        </a:spcBef>
        <a:spcAft>
          <a:spcPts val="225"/>
        </a:spcAft>
        <a:buClr>
          <a:srgbClr val="00148C"/>
        </a:buClr>
        <a:buFont typeface="Arial" panose="020B0604020202020204" pitchFamily="34" charset="0"/>
        <a:buChar char="•"/>
        <a:defRPr lang="en-US" sz="900" kern="1200">
          <a:solidFill>
            <a:srgbClr val="000000"/>
          </a:solidFill>
          <a:latin typeface="+mn-lt"/>
          <a:ea typeface="+mn-ea"/>
          <a:cs typeface="+mn-cs"/>
          <a:sym typeface="+mn-lt"/>
        </a:defRPr>
      </a:lvl2pPr>
      <a:lvl3pPr marL="383400" indent="-124200" algn="l" defTabSz="685800" rtl="0" eaLnBrk="1" latinLnBrk="0" hangingPunct="1">
        <a:lnSpc>
          <a:spcPct val="90000"/>
        </a:lnSpc>
        <a:spcBef>
          <a:spcPts val="0"/>
        </a:spcBef>
        <a:spcAft>
          <a:spcPts val="225"/>
        </a:spcAft>
        <a:buClr>
          <a:srgbClr val="00148C"/>
        </a:buClr>
        <a:buFont typeface="Trebuchet MS" panose="020B0603020202020204" pitchFamily="34" charset="0"/>
        <a:buChar char="–"/>
        <a:defRPr lang="en-US" sz="900" kern="1200">
          <a:solidFill>
            <a:srgbClr val="000000"/>
          </a:solidFill>
          <a:latin typeface="+mn-lt"/>
          <a:ea typeface="+mn-ea"/>
          <a:cs typeface="+mn-cs"/>
          <a:sym typeface="+mn-lt"/>
        </a:defRPr>
      </a:lvl3pPr>
      <a:lvl4pPr marL="0" indent="0" algn="l" defTabSz="685800" rtl="0" eaLnBrk="1" latinLnBrk="0" hangingPunct="1">
        <a:lnSpc>
          <a:spcPct val="110000"/>
        </a:lnSpc>
        <a:spcBef>
          <a:spcPts val="225"/>
        </a:spcBef>
        <a:spcAft>
          <a:spcPts val="225"/>
        </a:spcAft>
        <a:buClr>
          <a:srgbClr val="00148C"/>
        </a:buClr>
        <a:buFont typeface="Arial" panose="020B0604020202020204" pitchFamily="34" charset="0"/>
        <a:buChar char="​"/>
        <a:defRPr lang="en-US" sz="1200" kern="1200">
          <a:solidFill>
            <a:srgbClr val="00148C"/>
          </a:solidFill>
          <a:latin typeface="+mn-lt"/>
          <a:ea typeface="+mn-ea"/>
          <a:cs typeface="+mn-cs"/>
          <a:sym typeface="+mn-lt"/>
        </a:defRPr>
      </a:lvl4pPr>
      <a:lvl5pPr marL="0" indent="0" algn="l" defTabSz="685800" rtl="0" eaLnBrk="1" latinLnBrk="0" hangingPunct="1">
        <a:lnSpc>
          <a:spcPct val="100000"/>
        </a:lnSpc>
        <a:spcBef>
          <a:spcPts val="0"/>
        </a:spcBef>
        <a:spcAft>
          <a:spcPts val="225"/>
        </a:spcAft>
        <a:buClr>
          <a:srgbClr val="00148C"/>
        </a:buClr>
        <a:buFont typeface="Arial" panose="020B0604020202020204" pitchFamily="34" charset="0"/>
        <a:buChar char="​"/>
        <a:defRPr lang="en-US" sz="1200" b="1" kern="1200" smtClean="0">
          <a:solidFill>
            <a:srgbClr val="000000"/>
          </a:solidFill>
          <a:latin typeface="+mn-lt"/>
          <a:ea typeface="+mn-ea"/>
          <a:cs typeface="+mn-cs"/>
          <a:sym typeface="+mn-lt"/>
        </a:defRPr>
      </a:lvl5pPr>
      <a:lvl6pPr marL="202406" indent="-114300" algn="l" defTabSz="685800" rtl="0" eaLnBrk="1" latinLnBrk="0" hangingPunct="1">
        <a:lnSpc>
          <a:spcPct val="90000"/>
        </a:lnSpc>
        <a:spcBef>
          <a:spcPts val="0"/>
        </a:spcBef>
        <a:spcAft>
          <a:spcPts val="450"/>
        </a:spcAft>
        <a:buClr>
          <a:srgbClr val="00148C"/>
        </a:buClr>
        <a:buFont typeface="Arial" panose="020B0604020202020204" pitchFamily="34" charset="0"/>
        <a:buChar char="•"/>
        <a:defRPr lang="en-US" sz="1200" kern="1200" smtClean="0">
          <a:solidFill>
            <a:srgbClr val="000000"/>
          </a:solidFill>
          <a:latin typeface="+mn-lt"/>
          <a:ea typeface="+mn-ea"/>
          <a:cs typeface="+mn-cs"/>
          <a:sym typeface="+mn-lt"/>
        </a:defRPr>
      </a:lvl6pPr>
      <a:lvl7pPr marL="0" indent="0" algn="l" defTabSz="685800" rtl="0" eaLnBrk="1" latinLnBrk="0" hangingPunct="1">
        <a:lnSpc>
          <a:spcPct val="90000"/>
        </a:lnSpc>
        <a:spcBef>
          <a:spcPts val="675"/>
        </a:spcBef>
        <a:spcAft>
          <a:spcPts val="675"/>
        </a:spcAft>
        <a:buClr>
          <a:srgbClr val="00148C"/>
        </a:buClr>
        <a:buFont typeface="Arial" panose="020B0604020202020204" pitchFamily="34" charset="0"/>
        <a:buChar char="​"/>
        <a:defRPr lang="en-US" sz="3300" kern="1200" baseline="0" smtClean="0">
          <a:solidFill>
            <a:srgbClr val="000000"/>
          </a:solidFill>
          <a:latin typeface="+mn-lt"/>
          <a:ea typeface="+mn-ea"/>
          <a:cs typeface="+mn-cs"/>
          <a:sym typeface="+mn-lt"/>
        </a:defRPr>
      </a:lvl7pPr>
      <a:lvl8pPr marL="0" indent="0" algn="l" defTabSz="685800" rtl="0" eaLnBrk="1" latinLnBrk="0" hangingPunct="1">
        <a:lnSpc>
          <a:spcPct val="90000"/>
        </a:lnSpc>
        <a:spcBef>
          <a:spcPts val="675"/>
        </a:spcBef>
        <a:spcAft>
          <a:spcPts val="0"/>
        </a:spcAft>
        <a:buClr>
          <a:srgbClr val="00148C"/>
        </a:buClr>
        <a:buFont typeface="Arial" panose="020B0604020202020204" pitchFamily="34" charset="0"/>
        <a:buChar char="​"/>
        <a:defRPr lang="en-US" sz="4050" kern="1200" baseline="0" smtClean="0">
          <a:solidFill>
            <a:srgbClr val="00148C"/>
          </a:solidFill>
          <a:latin typeface="+mn-lt"/>
          <a:ea typeface="+mn-ea"/>
          <a:cs typeface="+mn-cs"/>
          <a:sym typeface="+mn-lt"/>
        </a:defRPr>
      </a:lvl8pPr>
      <a:lvl9pPr marL="0" indent="0" algn="l" defTabSz="685800" rtl="0" eaLnBrk="1" latinLnBrk="0" hangingPunct="1">
        <a:lnSpc>
          <a:spcPct val="100000"/>
        </a:lnSpc>
        <a:spcBef>
          <a:spcPts val="0"/>
        </a:spcBef>
        <a:spcAft>
          <a:spcPts val="675"/>
        </a:spcAft>
        <a:buClr>
          <a:srgbClr val="00148C"/>
        </a:buClr>
        <a:buFont typeface="Arial" panose="020B0604020202020204" pitchFamily="34" charset="0"/>
        <a:buChar char="​"/>
        <a:defRPr lang="en-US" sz="1800" kern="1200" baseline="0" dirty="0">
          <a:solidFill>
            <a:srgbClr val="00148C"/>
          </a:solidFill>
          <a:latin typeface="+mn-lt"/>
          <a:ea typeface="+mn-ea"/>
          <a:cs typeface="+mn-cs"/>
          <a:sym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3959935820"/>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72" imgW="270" imgH="270" progId="TCLayout.ActiveDocument.1">
                  <p:embed/>
                </p:oleObj>
              </mc:Choice>
              <mc:Fallback>
                <p:oleObj name="think-cell Slide" r:id="rId72" imgW="270" imgH="270" progId="TCLayout.ActiveDocument.1">
                  <p:embed/>
                  <p:pic>
                    <p:nvPicPr>
                      <p:cNvPr id="2" name="Object 1" hidden="1"/>
                      <p:cNvPicPr/>
                      <p:nvPr/>
                    </p:nvPicPr>
                    <p:blipFill>
                      <a:blip r:embed="rId73"/>
                      <a:stretch>
                        <a:fillRect/>
                      </a:stretch>
                    </p:blipFill>
                    <p:spPr>
                      <a:xfrm>
                        <a:off x="1192" y="1589"/>
                        <a:ext cx="1190" cy="1587"/>
                      </a:xfrm>
                      <a:prstGeom prst="rect">
                        <a:avLst/>
                      </a:prstGeom>
                    </p:spPr>
                  </p:pic>
                </p:oleObj>
              </mc:Fallback>
            </mc:AlternateContent>
          </a:graphicData>
        </a:graphic>
      </p:graphicFrame>
      <p:sp>
        <p:nvSpPr>
          <p:cNvPr id="5" name="Rectangle 4" hidden="1"/>
          <p:cNvSpPr/>
          <p:nvPr userDrawn="1">
            <p:custDataLst>
              <p:tags r:id="rId71"/>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472500" y="622800"/>
            <a:ext cx="8200013" cy="29084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472500" y="1825625"/>
            <a:ext cx="8200013"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2508016034"/>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 id="2147483958" r:id="rId18"/>
    <p:sldLayoutId id="2147483959" r:id="rId19"/>
    <p:sldLayoutId id="2147483960" r:id="rId20"/>
    <p:sldLayoutId id="2147483961" r:id="rId21"/>
    <p:sldLayoutId id="2147483962" r:id="rId22"/>
    <p:sldLayoutId id="2147483963" r:id="rId23"/>
    <p:sldLayoutId id="2147483964" r:id="rId24"/>
    <p:sldLayoutId id="2147483965" r:id="rId25"/>
    <p:sldLayoutId id="2147483966" r:id="rId26"/>
    <p:sldLayoutId id="2147483967" r:id="rId27"/>
    <p:sldLayoutId id="2147483968" r:id="rId28"/>
    <p:sldLayoutId id="2147483969" r:id="rId29"/>
    <p:sldLayoutId id="2147483970" r:id="rId30"/>
    <p:sldLayoutId id="2147483971" r:id="rId31"/>
    <p:sldLayoutId id="2147483972" r:id="rId32"/>
    <p:sldLayoutId id="2147483973" r:id="rId33"/>
    <p:sldLayoutId id="2147483974" r:id="rId34"/>
    <p:sldLayoutId id="2147483975" r:id="rId35"/>
    <p:sldLayoutId id="2147483976" r:id="rId36"/>
    <p:sldLayoutId id="2147483977" r:id="rId37"/>
    <p:sldLayoutId id="2147483978" r:id="rId38"/>
    <p:sldLayoutId id="2147483979" r:id="rId39"/>
    <p:sldLayoutId id="2147483980" r:id="rId40"/>
    <p:sldLayoutId id="2147483981" r:id="rId41"/>
    <p:sldLayoutId id="2147483982" r:id="rId42"/>
    <p:sldLayoutId id="2147483983" r:id="rId43"/>
    <p:sldLayoutId id="2147483984" r:id="rId44"/>
    <p:sldLayoutId id="2147483985" r:id="rId45"/>
    <p:sldLayoutId id="2147483986" r:id="rId46"/>
    <p:sldLayoutId id="2147483987" r:id="rId47"/>
    <p:sldLayoutId id="2147483988" r:id="rId48"/>
    <p:sldLayoutId id="2147483989" r:id="rId49"/>
    <p:sldLayoutId id="2147483990" r:id="rId50"/>
    <p:sldLayoutId id="2147483991" r:id="rId51"/>
    <p:sldLayoutId id="2147483992" r:id="rId52"/>
    <p:sldLayoutId id="2147483993" r:id="rId53"/>
    <p:sldLayoutId id="2147483994" r:id="rId54"/>
    <p:sldLayoutId id="2147483995" r:id="rId55"/>
    <p:sldLayoutId id="2147483996" r:id="rId56"/>
    <p:sldLayoutId id="2147483997" r:id="rId57"/>
    <p:sldLayoutId id="2147483998" r:id="rId58"/>
    <p:sldLayoutId id="2147483999" r:id="rId59"/>
    <p:sldLayoutId id="2147484000" r:id="rId60"/>
    <p:sldLayoutId id="2147484001" r:id="rId61"/>
    <p:sldLayoutId id="2147484002" r:id="rId62"/>
    <p:sldLayoutId id="2147484003" r:id="rId63"/>
    <p:sldLayoutId id="2147484004" r:id="rId64"/>
    <p:sldLayoutId id="2147484005" r:id="rId65"/>
    <p:sldLayoutId id="2147484006" r:id="rId66"/>
    <p:sldLayoutId id="2147484007" r:id="rId67"/>
    <p:sldLayoutId id="2147484008" r:id="rId6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2100" b="1" kern="1200">
          <a:solidFill>
            <a:srgbClr val="00148C"/>
          </a:solidFill>
          <a:latin typeface="+mj-lt"/>
          <a:ea typeface="+mj-ea"/>
          <a:cs typeface="+mj-cs"/>
          <a:sym typeface="+mj-lt"/>
        </a:defRPr>
      </a:lvl1pPr>
    </p:titleStyle>
    <p:bodyStyle>
      <a:lvl1pPr marL="0" indent="0" algn="l" defTabSz="685800" rtl="0" eaLnBrk="1" latinLnBrk="0" hangingPunct="1">
        <a:lnSpc>
          <a:spcPct val="110000"/>
        </a:lnSpc>
        <a:spcBef>
          <a:spcPts val="450"/>
        </a:spcBef>
        <a:spcAft>
          <a:spcPts val="225"/>
        </a:spcAft>
        <a:buClr>
          <a:srgbClr val="00148C"/>
        </a:buClr>
        <a:buFont typeface="Arial" panose="020B0604020202020204" pitchFamily="34" charset="0"/>
        <a:buChar char="​"/>
        <a:defRPr lang="en-US" sz="900" kern="1200">
          <a:solidFill>
            <a:srgbClr val="000000"/>
          </a:solidFill>
          <a:latin typeface="+mn-lt"/>
          <a:ea typeface="+mn-ea"/>
          <a:cs typeface="+mn-cs"/>
          <a:sym typeface="+mn-lt"/>
        </a:defRPr>
      </a:lvl1pPr>
      <a:lvl2pPr marL="213300" indent="-129600" algn="l" defTabSz="685800" rtl="0" eaLnBrk="1" latinLnBrk="0" hangingPunct="1">
        <a:lnSpc>
          <a:spcPct val="90000"/>
        </a:lnSpc>
        <a:spcBef>
          <a:spcPts val="0"/>
        </a:spcBef>
        <a:spcAft>
          <a:spcPts val="225"/>
        </a:spcAft>
        <a:buClr>
          <a:srgbClr val="00148C"/>
        </a:buClr>
        <a:buFont typeface="Arial" panose="020B0604020202020204" pitchFamily="34" charset="0"/>
        <a:buChar char="•"/>
        <a:defRPr lang="en-US" sz="900" kern="1200">
          <a:solidFill>
            <a:srgbClr val="000000"/>
          </a:solidFill>
          <a:latin typeface="+mn-lt"/>
          <a:ea typeface="+mn-ea"/>
          <a:cs typeface="+mn-cs"/>
          <a:sym typeface="+mn-lt"/>
        </a:defRPr>
      </a:lvl2pPr>
      <a:lvl3pPr marL="383400" indent="-124200" algn="l" defTabSz="685800" rtl="0" eaLnBrk="1" latinLnBrk="0" hangingPunct="1">
        <a:lnSpc>
          <a:spcPct val="90000"/>
        </a:lnSpc>
        <a:spcBef>
          <a:spcPts val="0"/>
        </a:spcBef>
        <a:spcAft>
          <a:spcPts val="225"/>
        </a:spcAft>
        <a:buClr>
          <a:srgbClr val="00148C"/>
        </a:buClr>
        <a:buFont typeface="Trebuchet MS" panose="020B0603020202020204" pitchFamily="34" charset="0"/>
        <a:buChar char="–"/>
        <a:defRPr lang="en-US" sz="900" kern="1200">
          <a:solidFill>
            <a:srgbClr val="000000"/>
          </a:solidFill>
          <a:latin typeface="+mn-lt"/>
          <a:ea typeface="+mn-ea"/>
          <a:cs typeface="+mn-cs"/>
          <a:sym typeface="+mn-lt"/>
        </a:defRPr>
      </a:lvl3pPr>
      <a:lvl4pPr marL="0" indent="0" algn="l" defTabSz="685800" rtl="0" eaLnBrk="1" latinLnBrk="0" hangingPunct="1">
        <a:lnSpc>
          <a:spcPct val="110000"/>
        </a:lnSpc>
        <a:spcBef>
          <a:spcPts val="225"/>
        </a:spcBef>
        <a:spcAft>
          <a:spcPts val="225"/>
        </a:spcAft>
        <a:buClr>
          <a:srgbClr val="00148C"/>
        </a:buClr>
        <a:buFont typeface="Arial" panose="020B0604020202020204" pitchFamily="34" charset="0"/>
        <a:buChar char="​"/>
        <a:defRPr lang="en-US" sz="1200" kern="1200">
          <a:solidFill>
            <a:srgbClr val="00148C"/>
          </a:solidFill>
          <a:latin typeface="+mn-lt"/>
          <a:ea typeface="+mn-ea"/>
          <a:cs typeface="+mn-cs"/>
          <a:sym typeface="+mn-lt"/>
        </a:defRPr>
      </a:lvl4pPr>
      <a:lvl5pPr marL="0" indent="0" algn="l" defTabSz="685800" rtl="0" eaLnBrk="1" latinLnBrk="0" hangingPunct="1">
        <a:lnSpc>
          <a:spcPct val="100000"/>
        </a:lnSpc>
        <a:spcBef>
          <a:spcPts val="0"/>
        </a:spcBef>
        <a:spcAft>
          <a:spcPts val="225"/>
        </a:spcAft>
        <a:buClr>
          <a:srgbClr val="00148C"/>
        </a:buClr>
        <a:buFont typeface="Arial" panose="020B0604020202020204" pitchFamily="34" charset="0"/>
        <a:buChar char="​"/>
        <a:defRPr lang="en-US" sz="1200" b="1" kern="1200" smtClean="0">
          <a:solidFill>
            <a:srgbClr val="000000"/>
          </a:solidFill>
          <a:latin typeface="+mn-lt"/>
          <a:ea typeface="+mn-ea"/>
          <a:cs typeface="+mn-cs"/>
          <a:sym typeface="+mn-lt"/>
        </a:defRPr>
      </a:lvl5pPr>
      <a:lvl6pPr marL="202406" indent="-114300" algn="l" defTabSz="685800" rtl="0" eaLnBrk="1" latinLnBrk="0" hangingPunct="1">
        <a:lnSpc>
          <a:spcPct val="90000"/>
        </a:lnSpc>
        <a:spcBef>
          <a:spcPts val="0"/>
        </a:spcBef>
        <a:spcAft>
          <a:spcPts val="450"/>
        </a:spcAft>
        <a:buClr>
          <a:srgbClr val="00148C"/>
        </a:buClr>
        <a:buFont typeface="Arial" panose="020B0604020202020204" pitchFamily="34" charset="0"/>
        <a:buChar char="•"/>
        <a:defRPr lang="en-US" sz="1200" kern="1200" smtClean="0">
          <a:solidFill>
            <a:srgbClr val="000000"/>
          </a:solidFill>
          <a:latin typeface="+mn-lt"/>
          <a:ea typeface="+mn-ea"/>
          <a:cs typeface="+mn-cs"/>
          <a:sym typeface="+mn-lt"/>
        </a:defRPr>
      </a:lvl6pPr>
      <a:lvl7pPr marL="0" indent="0" algn="l" defTabSz="685800" rtl="0" eaLnBrk="1" latinLnBrk="0" hangingPunct="1">
        <a:lnSpc>
          <a:spcPct val="90000"/>
        </a:lnSpc>
        <a:spcBef>
          <a:spcPts val="675"/>
        </a:spcBef>
        <a:spcAft>
          <a:spcPts val="675"/>
        </a:spcAft>
        <a:buClr>
          <a:srgbClr val="00148C"/>
        </a:buClr>
        <a:buFont typeface="Arial" panose="020B0604020202020204" pitchFamily="34" charset="0"/>
        <a:buChar char="​"/>
        <a:defRPr lang="en-US" sz="3300" kern="1200" baseline="0" smtClean="0">
          <a:solidFill>
            <a:srgbClr val="000000"/>
          </a:solidFill>
          <a:latin typeface="+mn-lt"/>
          <a:ea typeface="+mn-ea"/>
          <a:cs typeface="+mn-cs"/>
          <a:sym typeface="+mn-lt"/>
        </a:defRPr>
      </a:lvl7pPr>
      <a:lvl8pPr marL="0" indent="0" algn="l" defTabSz="685800" rtl="0" eaLnBrk="1" latinLnBrk="0" hangingPunct="1">
        <a:lnSpc>
          <a:spcPct val="90000"/>
        </a:lnSpc>
        <a:spcBef>
          <a:spcPts val="675"/>
        </a:spcBef>
        <a:spcAft>
          <a:spcPts val="0"/>
        </a:spcAft>
        <a:buClr>
          <a:srgbClr val="00148C"/>
        </a:buClr>
        <a:buFont typeface="Arial" panose="020B0604020202020204" pitchFamily="34" charset="0"/>
        <a:buChar char="​"/>
        <a:defRPr lang="en-US" sz="4050" kern="1200" baseline="0" smtClean="0">
          <a:solidFill>
            <a:srgbClr val="00148C"/>
          </a:solidFill>
          <a:latin typeface="+mn-lt"/>
          <a:ea typeface="+mn-ea"/>
          <a:cs typeface="+mn-cs"/>
          <a:sym typeface="+mn-lt"/>
        </a:defRPr>
      </a:lvl8pPr>
      <a:lvl9pPr marL="0" indent="0" algn="l" defTabSz="685800" rtl="0" eaLnBrk="1" latinLnBrk="0" hangingPunct="1">
        <a:lnSpc>
          <a:spcPct val="100000"/>
        </a:lnSpc>
        <a:spcBef>
          <a:spcPts val="0"/>
        </a:spcBef>
        <a:spcAft>
          <a:spcPts val="675"/>
        </a:spcAft>
        <a:buClr>
          <a:srgbClr val="00148C"/>
        </a:buClr>
        <a:buFont typeface="Arial" panose="020B0604020202020204" pitchFamily="34" charset="0"/>
        <a:buChar char="​"/>
        <a:defRPr lang="en-US" sz="1800" kern="1200" baseline="0" dirty="0">
          <a:solidFill>
            <a:srgbClr val="00148C"/>
          </a:solidFill>
          <a:latin typeface="+mn-lt"/>
          <a:ea typeface="+mn-ea"/>
          <a:cs typeface="+mn-cs"/>
          <a:sym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852381489"/>
              </p:ex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name="think-cell Slide" r:id="rId72" imgW="270" imgH="270" progId="TCLayout.ActiveDocument.1">
                  <p:embed/>
                </p:oleObj>
              </mc:Choice>
              <mc:Fallback>
                <p:oleObj name="think-cell Slide" r:id="rId72" imgW="270" imgH="270" progId="TCLayout.ActiveDocument.1">
                  <p:embed/>
                  <p:pic>
                    <p:nvPicPr>
                      <p:cNvPr id="2" name="Object 1" hidden="1"/>
                      <p:cNvPicPr/>
                      <p:nvPr/>
                    </p:nvPicPr>
                    <p:blipFill>
                      <a:blip r:embed="rId73"/>
                      <a:stretch>
                        <a:fillRect/>
                      </a:stretch>
                    </p:blipFill>
                    <p:spPr>
                      <a:xfrm>
                        <a:off x="1192" y="1589"/>
                        <a:ext cx="1190" cy="1587"/>
                      </a:xfrm>
                      <a:prstGeom prst="rect">
                        <a:avLst/>
                      </a:prstGeom>
                    </p:spPr>
                  </p:pic>
                </p:oleObj>
              </mc:Fallback>
            </mc:AlternateContent>
          </a:graphicData>
        </a:graphic>
      </p:graphicFrame>
      <p:sp>
        <p:nvSpPr>
          <p:cNvPr id="5" name="Rectangle 4" hidden="1"/>
          <p:cNvSpPr/>
          <p:nvPr userDrawn="1">
            <p:custDataLst>
              <p:tags r:id="rId71"/>
            </p:custDataLst>
          </p:nvPr>
        </p:nvSpPr>
        <p:spPr>
          <a:xfrm>
            <a:off x="0" y="0"/>
            <a:ext cx="119063" cy="158750"/>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7258051" y="6443508"/>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8375904" y="6443508"/>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472500" y="622800"/>
            <a:ext cx="8200013" cy="29084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472500" y="1825625"/>
            <a:ext cx="8200013"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2896914400"/>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 id="2147484026" r:id="rId17"/>
    <p:sldLayoutId id="2147484027" r:id="rId18"/>
    <p:sldLayoutId id="2147484028" r:id="rId19"/>
    <p:sldLayoutId id="2147484029" r:id="rId20"/>
    <p:sldLayoutId id="2147484030" r:id="rId21"/>
    <p:sldLayoutId id="2147484031" r:id="rId22"/>
    <p:sldLayoutId id="2147484032" r:id="rId23"/>
    <p:sldLayoutId id="2147484033" r:id="rId24"/>
    <p:sldLayoutId id="2147484034" r:id="rId25"/>
    <p:sldLayoutId id="2147484035" r:id="rId26"/>
    <p:sldLayoutId id="2147484036" r:id="rId27"/>
    <p:sldLayoutId id="2147484037" r:id="rId28"/>
    <p:sldLayoutId id="2147484038" r:id="rId29"/>
    <p:sldLayoutId id="2147484039" r:id="rId30"/>
    <p:sldLayoutId id="2147484040" r:id="rId31"/>
    <p:sldLayoutId id="2147484041" r:id="rId32"/>
    <p:sldLayoutId id="2147484042" r:id="rId33"/>
    <p:sldLayoutId id="2147484043" r:id="rId34"/>
    <p:sldLayoutId id="2147484044" r:id="rId35"/>
    <p:sldLayoutId id="2147484045" r:id="rId36"/>
    <p:sldLayoutId id="2147484046" r:id="rId37"/>
    <p:sldLayoutId id="2147484047" r:id="rId38"/>
    <p:sldLayoutId id="2147484048" r:id="rId39"/>
    <p:sldLayoutId id="2147484049" r:id="rId40"/>
    <p:sldLayoutId id="2147484050" r:id="rId41"/>
    <p:sldLayoutId id="2147484051" r:id="rId42"/>
    <p:sldLayoutId id="2147484052" r:id="rId43"/>
    <p:sldLayoutId id="2147484053" r:id="rId44"/>
    <p:sldLayoutId id="2147484054" r:id="rId45"/>
    <p:sldLayoutId id="2147484055" r:id="rId46"/>
    <p:sldLayoutId id="2147484056" r:id="rId47"/>
    <p:sldLayoutId id="2147484057" r:id="rId48"/>
    <p:sldLayoutId id="2147484058" r:id="rId49"/>
    <p:sldLayoutId id="2147484059" r:id="rId50"/>
    <p:sldLayoutId id="2147484060" r:id="rId51"/>
    <p:sldLayoutId id="2147484061" r:id="rId52"/>
    <p:sldLayoutId id="2147484062" r:id="rId53"/>
    <p:sldLayoutId id="2147484063" r:id="rId54"/>
    <p:sldLayoutId id="2147484064" r:id="rId55"/>
    <p:sldLayoutId id="2147484065" r:id="rId56"/>
    <p:sldLayoutId id="2147484066" r:id="rId57"/>
    <p:sldLayoutId id="2147484067" r:id="rId58"/>
    <p:sldLayoutId id="2147484068" r:id="rId59"/>
    <p:sldLayoutId id="2147484069" r:id="rId60"/>
    <p:sldLayoutId id="2147484070" r:id="rId61"/>
    <p:sldLayoutId id="2147484071" r:id="rId62"/>
    <p:sldLayoutId id="2147484072" r:id="rId63"/>
    <p:sldLayoutId id="2147484073" r:id="rId64"/>
    <p:sldLayoutId id="2147484074" r:id="rId65"/>
    <p:sldLayoutId id="2147484075" r:id="rId66"/>
    <p:sldLayoutId id="2147484076" r:id="rId67"/>
    <p:sldLayoutId id="2147484077" r:id="rId6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2100" b="1" kern="1200">
          <a:solidFill>
            <a:srgbClr val="00148C"/>
          </a:solidFill>
          <a:latin typeface="+mj-lt"/>
          <a:ea typeface="+mj-ea"/>
          <a:cs typeface="+mj-cs"/>
          <a:sym typeface="+mj-lt"/>
        </a:defRPr>
      </a:lvl1pPr>
    </p:titleStyle>
    <p:bodyStyle>
      <a:lvl1pPr marL="0" indent="0" algn="l" defTabSz="685800" rtl="0" eaLnBrk="1" latinLnBrk="0" hangingPunct="1">
        <a:lnSpc>
          <a:spcPct val="110000"/>
        </a:lnSpc>
        <a:spcBef>
          <a:spcPts val="450"/>
        </a:spcBef>
        <a:spcAft>
          <a:spcPts val="225"/>
        </a:spcAft>
        <a:buClr>
          <a:srgbClr val="00148C"/>
        </a:buClr>
        <a:buFont typeface="Arial" panose="020B0604020202020204" pitchFamily="34" charset="0"/>
        <a:buChar char="​"/>
        <a:defRPr lang="en-US" sz="900" kern="1200">
          <a:solidFill>
            <a:srgbClr val="000000"/>
          </a:solidFill>
          <a:latin typeface="+mn-lt"/>
          <a:ea typeface="+mn-ea"/>
          <a:cs typeface="+mn-cs"/>
          <a:sym typeface="+mn-lt"/>
        </a:defRPr>
      </a:lvl1pPr>
      <a:lvl2pPr marL="213300" indent="-129600" algn="l" defTabSz="685800" rtl="0" eaLnBrk="1" latinLnBrk="0" hangingPunct="1">
        <a:lnSpc>
          <a:spcPct val="90000"/>
        </a:lnSpc>
        <a:spcBef>
          <a:spcPts val="0"/>
        </a:spcBef>
        <a:spcAft>
          <a:spcPts val="225"/>
        </a:spcAft>
        <a:buClr>
          <a:srgbClr val="00148C"/>
        </a:buClr>
        <a:buFont typeface="Arial" panose="020B0604020202020204" pitchFamily="34" charset="0"/>
        <a:buChar char="•"/>
        <a:defRPr lang="en-US" sz="900" kern="1200">
          <a:solidFill>
            <a:srgbClr val="000000"/>
          </a:solidFill>
          <a:latin typeface="+mn-lt"/>
          <a:ea typeface="+mn-ea"/>
          <a:cs typeface="+mn-cs"/>
          <a:sym typeface="+mn-lt"/>
        </a:defRPr>
      </a:lvl2pPr>
      <a:lvl3pPr marL="383400" indent="-124200" algn="l" defTabSz="685800" rtl="0" eaLnBrk="1" latinLnBrk="0" hangingPunct="1">
        <a:lnSpc>
          <a:spcPct val="90000"/>
        </a:lnSpc>
        <a:spcBef>
          <a:spcPts val="0"/>
        </a:spcBef>
        <a:spcAft>
          <a:spcPts val="225"/>
        </a:spcAft>
        <a:buClr>
          <a:srgbClr val="00148C"/>
        </a:buClr>
        <a:buFont typeface="Trebuchet MS" panose="020B0603020202020204" pitchFamily="34" charset="0"/>
        <a:buChar char="–"/>
        <a:defRPr lang="en-US" sz="900" kern="1200">
          <a:solidFill>
            <a:srgbClr val="000000"/>
          </a:solidFill>
          <a:latin typeface="+mn-lt"/>
          <a:ea typeface="+mn-ea"/>
          <a:cs typeface="+mn-cs"/>
          <a:sym typeface="+mn-lt"/>
        </a:defRPr>
      </a:lvl3pPr>
      <a:lvl4pPr marL="0" indent="0" algn="l" defTabSz="685800" rtl="0" eaLnBrk="1" latinLnBrk="0" hangingPunct="1">
        <a:lnSpc>
          <a:spcPct val="110000"/>
        </a:lnSpc>
        <a:spcBef>
          <a:spcPts val="225"/>
        </a:spcBef>
        <a:spcAft>
          <a:spcPts val="225"/>
        </a:spcAft>
        <a:buClr>
          <a:srgbClr val="00148C"/>
        </a:buClr>
        <a:buFont typeface="Arial" panose="020B0604020202020204" pitchFamily="34" charset="0"/>
        <a:buChar char="​"/>
        <a:defRPr lang="en-US" sz="1200" kern="1200">
          <a:solidFill>
            <a:srgbClr val="00148C"/>
          </a:solidFill>
          <a:latin typeface="+mn-lt"/>
          <a:ea typeface="+mn-ea"/>
          <a:cs typeface="+mn-cs"/>
          <a:sym typeface="+mn-lt"/>
        </a:defRPr>
      </a:lvl4pPr>
      <a:lvl5pPr marL="0" indent="0" algn="l" defTabSz="685800" rtl="0" eaLnBrk="1" latinLnBrk="0" hangingPunct="1">
        <a:lnSpc>
          <a:spcPct val="100000"/>
        </a:lnSpc>
        <a:spcBef>
          <a:spcPts val="0"/>
        </a:spcBef>
        <a:spcAft>
          <a:spcPts val="225"/>
        </a:spcAft>
        <a:buClr>
          <a:srgbClr val="00148C"/>
        </a:buClr>
        <a:buFont typeface="Arial" panose="020B0604020202020204" pitchFamily="34" charset="0"/>
        <a:buChar char="​"/>
        <a:defRPr lang="en-US" sz="1200" b="1" kern="1200" smtClean="0">
          <a:solidFill>
            <a:srgbClr val="000000"/>
          </a:solidFill>
          <a:latin typeface="+mn-lt"/>
          <a:ea typeface="+mn-ea"/>
          <a:cs typeface="+mn-cs"/>
          <a:sym typeface="+mn-lt"/>
        </a:defRPr>
      </a:lvl5pPr>
      <a:lvl6pPr marL="202406" indent="-114300" algn="l" defTabSz="685800" rtl="0" eaLnBrk="1" latinLnBrk="0" hangingPunct="1">
        <a:lnSpc>
          <a:spcPct val="90000"/>
        </a:lnSpc>
        <a:spcBef>
          <a:spcPts val="0"/>
        </a:spcBef>
        <a:spcAft>
          <a:spcPts val="450"/>
        </a:spcAft>
        <a:buClr>
          <a:srgbClr val="00148C"/>
        </a:buClr>
        <a:buFont typeface="Arial" panose="020B0604020202020204" pitchFamily="34" charset="0"/>
        <a:buChar char="•"/>
        <a:defRPr lang="en-US" sz="1200" kern="1200" smtClean="0">
          <a:solidFill>
            <a:srgbClr val="000000"/>
          </a:solidFill>
          <a:latin typeface="+mn-lt"/>
          <a:ea typeface="+mn-ea"/>
          <a:cs typeface="+mn-cs"/>
          <a:sym typeface="+mn-lt"/>
        </a:defRPr>
      </a:lvl6pPr>
      <a:lvl7pPr marL="0" indent="0" algn="l" defTabSz="685800" rtl="0" eaLnBrk="1" latinLnBrk="0" hangingPunct="1">
        <a:lnSpc>
          <a:spcPct val="90000"/>
        </a:lnSpc>
        <a:spcBef>
          <a:spcPts val="675"/>
        </a:spcBef>
        <a:spcAft>
          <a:spcPts val="675"/>
        </a:spcAft>
        <a:buClr>
          <a:srgbClr val="00148C"/>
        </a:buClr>
        <a:buFont typeface="Arial" panose="020B0604020202020204" pitchFamily="34" charset="0"/>
        <a:buChar char="​"/>
        <a:defRPr lang="en-US" sz="3300" kern="1200" baseline="0" smtClean="0">
          <a:solidFill>
            <a:srgbClr val="000000"/>
          </a:solidFill>
          <a:latin typeface="+mn-lt"/>
          <a:ea typeface="+mn-ea"/>
          <a:cs typeface="+mn-cs"/>
          <a:sym typeface="+mn-lt"/>
        </a:defRPr>
      </a:lvl7pPr>
      <a:lvl8pPr marL="0" indent="0" algn="l" defTabSz="685800" rtl="0" eaLnBrk="1" latinLnBrk="0" hangingPunct="1">
        <a:lnSpc>
          <a:spcPct val="90000"/>
        </a:lnSpc>
        <a:spcBef>
          <a:spcPts val="675"/>
        </a:spcBef>
        <a:spcAft>
          <a:spcPts val="0"/>
        </a:spcAft>
        <a:buClr>
          <a:srgbClr val="00148C"/>
        </a:buClr>
        <a:buFont typeface="Arial" panose="020B0604020202020204" pitchFamily="34" charset="0"/>
        <a:buChar char="​"/>
        <a:defRPr lang="en-US" sz="4050" kern="1200" baseline="0" smtClean="0">
          <a:solidFill>
            <a:srgbClr val="00148C"/>
          </a:solidFill>
          <a:latin typeface="+mn-lt"/>
          <a:ea typeface="+mn-ea"/>
          <a:cs typeface="+mn-cs"/>
          <a:sym typeface="+mn-lt"/>
        </a:defRPr>
      </a:lvl8pPr>
      <a:lvl9pPr marL="0" indent="0" algn="l" defTabSz="685800" rtl="0" eaLnBrk="1" latinLnBrk="0" hangingPunct="1">
        <a:lnSpc>
          <a:spcPct val="100000"/>
        </a:lnSpc>
        <a:spcBef>
          <a:spcPts val="0"/>
        </a:spcBef>
        <a:spcAft>
          <a:spcPts val="675"/>
        </a:spcAft>
        <a:buClr>
          <a:srgbClr val="00148C"/>
        </a:buClr>
        <a:buFont typeface="Arial" panose="020B0604020202020204" pitchFamily="34" charset="0"/>
        <a:buChar char="​"/>
        <a:defRPr lang="en-US" sz="1800" kern="1200" baseline="0" dirty="0">
          <a:solidFill>
            <a:srgbClr val="00148C"/>
          </a:solidFill>
          <a:latin typeface="+mn-lt"/>
          <a:ea typeface="+mn-ea"/>
          <a:cs typeface="+mn-cs"/>
          <a:sym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29.xml"/><Relationship Id="rId5" Type="http://schemas.openxmlformats.org/officeDocument/2006/relationships/image" Target="../media/image34.emf"/><Relationship Id="rId4" Type="http://schemas.openxmlformats.org/officeDocument/2006/relationships/oleObject" Target="../embeddings/oleObject73.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tags" Target="../tags/tag325.xml"/><Relationship Id="rId4" Type="http://schemas.openxmlformats.org/officeDocument/2006/relationships/image" Target="../media/image34.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tags" Target="../tags/tag326.xml"/><Relationship Id="rId4" Type="http://schemas.openxmlformats.org/officeDocument/2006/relationships/image" Target="../media/image34.emf"/></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27.xml"/><Relationship Id="rId5" Type="http://schemas.openxmlformats.org/officeDocument/2006/relationships/image" Target="../media/image34.emf"/><Relationship Id="rId4" Type="http://schemas.openxmlformats.org/officeDocument/2006/relationships/oleObject" Target="../embeddings/oleObject7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28.xml"/><Relationship Id="rId5" Type="http://schemas.openxmlformats.org/officeDocument/2006/relationships/image" Target="../media/image34.emf"/><Relationship Id="rId4" Type="http://schemas.openxmlformats.org/officeDocument/2006/relationships/oleObject" Target="../embeddings/oleObject72.bin"/></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0BF688FF-476D-4ED4-A568-89203469E0F4}"/>
              </a:ext>
            </a:extLst>
          </p:cNvPr>
          <p:cNvSpPr>
            <a:spLocks noGrp="1"/>
          </p:cNvSpPr>
          <p:nvPr>
            <p:ph type="body" sz="quarter" idx="10"/>
          </p:nvPr>
        </p:nvSpPr>
        <p:spPr>
          <a:xfrm>
            <a:off x="834741" y="4455746"/>
            <a:ext cx="2165912" cy="707886"/>
          </a:xfrm>
        </p:spPr>
        <p:txBody>
          <a:bodyPr/>
          <a:lstStyle/>
          <a:p>
            <a:r>
              <a:rPr lang="en-US" dirty="0">
                <a:solidFill>
                  <a:schemeClr val="tx1"/>
                </a:solidFill>
              </a:rPr>
              <a:t>January 19, 2022</a:t>
            </a:r>
          </a:p>
          <a:p>
            <a:r>
              <a:rPr lang="en-US" dirty="0">
                <a:solidFill>
                  <a:schemeClr val="tx1"/>
                </a:solidFill>
              </a:rPr>
              <a:t>Craig S. Rutfield</a:t>
            </a:r>
          </a:p>
        </p:txBody>
      </p:sp>
      <p:sp>
        <p:nvSpPr>
          <p:cNvPr id="18" name="Title 17">
            <a:extLst>
              <a:ext uri="{FF2B5EF4-FFF2-40B4-BE49-F238E27FC236}">
                <a16:creationId xmlns:a16="http://schemas.microsoft.com/office/drawing/2014/main" id="{227135B0-EB1C-4379-BE30-D7E1835F3711}"/>
              </a:ext>
            </a:extLst>
          </p:cNvPr>
          <p:cNvSpPr>
            <a:spLocks noGrp="1"/>
          </p:cNvSpPr>
          <p:nvPr>
            <p:ph type="title"/>
          </p:nvPr>
        </p:nvSpPr>
        <p:spPr>
          <a:xfrm>
            <a:off x="515145" y="2863581"/>
            <a:ext cx="5307083" cy="510065"/>
          </a:xfrm>
        </p:spPr>
        <p:txBody>
          <a:bodyPr/>
          <a:lstStyle/>
          <a:p>
            <a:r>
              <a:rPr lang="en-US" sz="2400" dirty="0"/>
              <a:t>Alignment of AMI MDA with the Digital Operating Model and Ways of Working</a:t>
            </a:r>
            <a:br>
              <a:rPr lang="en-US" sz="2400" dirty="0"/>
            </a:br>
            <a:endParaRPr lang="en-US" dirty="0"/>
          </a:p>
        </p:txBody>
      </p:sp>
    </p:spTree>
    <p:extLst>
      <p:ext uri="{BB962C8B-B14F-4D97-AF65-F5344CB8AC3E}">
        <p14:creationId xmlns:p14="http://schemas.microsoft.com/office/powerpoint/2010/main" val="210962504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27135B0-EB1C-4379-BE30-D7E1835F3711}"/>
              </a:ext>
            </a:extLst>
          </p:cNvPr>
          <p:cNvSpPr>
            <a:spLocks noGrp="1"/>
          </p:cNvSpPr>
          <p:nvPr>
            <p:ph type="title"/>
          </p:nvPr>
        </p:nvSpPr>
        <p:spPr>
          <a:xfrm>
            <a:off x="805392" y="2718089"/>
            <a:ext cx="7346936" cy="710911"/>
          </a:xfrm>
        </p:spPr>
        <p:txBody>
          <a:bodyPr/>
          <a:lstStyle/>
          <a:p>
            <a:r>
              <a:rPr lang="en-US" sz="2400" dirty="0"/>
              <a:t>Q&amp;A</a:t>
            </a:r>
            <a:br>
              <a:rPr lang="en-US" sz="2400" dirty="0"/>
            </a:br>
            <a:r>
              <a:rPr lang="en-US" sz="2400" dirty="0"/>
              <a:t>   </a:t>
            </a:r>
            <a:endParaRPr lang="en-US" dirty="0"/>
          </a:p>
        </p:txBody>
      </p:sp>
    </p:spTree>
    <p:extLst>
      <p:ext uri="{BB962C8B-B14F-4D97-AF65-F5344CB8AC3E}">
        <p14:creationId xmlns:p14="http://schemas.microsoft.com/office/powerpoint/2010/main" val="41032644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5" name="Straight Connector 174">
            <a:extLst>
              <a:ext uri="{FF2B5EF4-FFF2-40B4-BE49-F238E27FC236}">
                <a16:creationId xmlns:a16="http://schemas.microsoft.com/office/drawing/2014/main" id="{06AC1BCD-DAB1-44E3-98C9-B5F8EB433AF9}"/>
              </a:ext>
            </a:extLst>
          </p:cNvPr>
          <p:cNvCxnSpPr>
            <a:cxnSpLocks/>
          </p:cNvCxnSpPr>
          <p:nvPr/>
        </p:nvCxnSpPr>
        <p:spPr>
          <a:xfrm flipV="1">
            <a:off x="168313" y="2595451"/>
            <a:ext cx="8641080" cy="2393"/>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1492" name="Rectangle 1491">
            <a:extLst>
              <a:ext uri="{FF2B5EF4-FFF2-40B4-BE49-F238E27FC236}">
                <a16:creationId xmlns:a16="http://schemas.microsoft.com/office/drawing/2014/main" id="{0E55F4B0-F9C8-4477-BACE-994A47F00B14}"/>
              </a:ext>
            </a:extLst>
          </p:cNvPr>
          <p:cNvSpPr/>
          <p:nvPr/>
        </p:nvSpPr>
        <p:spPr>
          <a:xfrm>
            <a:off x="5356715" y="1776512"/>
            <a:ext cx="1028700"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750" dirty="0">
                <a:solidFill>
                  <a:schemeClr val="tx1"/>
                </a:solidFill>
              </a:rPr>
              <a:t>Billing</a:t>
            </a:r>
          </a:p>
        </p:txBody>
      </p:sp>
      <p:sp>
        <p:nvSpPr>
          <p:cNvPr id="164" name="TextBox 163">
            <a:extLst>
              <a:ext uri="{FF2B5EF4-FFF2-40B4-BE49-F238E27FC236}">
                <a16:creationId xmlns:a16="http://schemas.microsoft.com/office/drawing/2014/main" id="{8241120E-2525-4849-855D-05CA5AB8581C}"/>
              </a:ext>
            </a:extLst>
          </p:cNvPr>
          <p:cNvSpPr txBox="1"/>
          <p:nvPr/>
        </p:nvSpPr>
        <p:spPr>
          <a:xfrm>
            <a:off x="4294085" y="2599427"/>
            <a:ext cx="1019051" cy="1050288"/>
          </a:xfrm>
          <a:prstGeom prst="rect">
            <a:avLst/>
          </a:prstGeom>
          <a:noFill/>
        </p:spPr>
        <p:txBody>
          <a:bodyPr wrap="square">
            <a:spAutoFit/>
          </a:bodyPr>
          <a:lstStyle/>
          <a:p>
            <a:pPr marL="128588" indent="-128588">
              <a:buFont typeface="Wingdings" panose="05000000000000000000" pitchFamily="2" charset="2"/>
              <a:buChar char="§"/>
            </a:pPr>
            <a:r>
              <a:rPr lang="en-US" sz="675" b="0" dirty="0" err="1">
                <a:solidFill>
                  <a:schemeClr val="bg1">
                    <a:lumMod val="65000"/>
                  </a:schemeClr>
                </a:solidFill>
              </a:rPr>
              <a:t>Opt</a:t>
            </a:r>
            <a:r>
              <a:rPr lang="en-US" sz="675" b="0" dirty="0">
                <a:solidFill>
                  <a:schemeClr val="bg1">
                    <a:lumMod val="65000"/>
                  </a:schemeClr>
                </a:solidFill>
              </a:rPr>
              <a:t> Out</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Customer Communications</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Meter Health Status Check</a:t>
            </a:r>
          </a:p>
          <a:p>
            <a:pPr marL="128588" indent="-128588">
              <a:buFont typeface="Wingdings" panose="05000000000000000000" pitchFamily="2" charset="2"/>
              <a:buChar char="§"/>
            </a:pPr>
            <a:r>
              <a:rPr lang="en-US" sz="675" b="0" dirty="0">
                <a:solidFill>
                  <a:schemeClr val="bg1">
                    <a:lumMod val="65000"/>
                  </a:schemeClr>
                </a:solidFill>
              </a:rPr>
              <a:t>Customer Analytics</a:t>
            </a:r>
            <a:r>
              <a:rPr lang="en-US" sz="675" dirty="0">
                <a:solidFill>
                  <a:schemeClr val="bg1">
                    <a:lumMod val="65000"/>
                  </a:schemeClr>
                </a:solidFill>
              </a:rPr>
              <a:t> </a:t>
            </a:r>
          </a:p>
        </p:txBody>
      </p:sp>
      <p:sp>
        <p:nvSpPr>
          <p:cNvPr id="154" name="TextBox 153">
            <a:extLst>
              <a:ext uri="{FF2B5EF4-FFF2-40B4-BE49-F238E27FC236}">
                <a16:creationId xmlns:a16="http://schemas.microsoft.com/office/drawing/2014/main" id="{FA2D2BF9-D746-4E59-ACBF-D2896420201D}"/>
              </a:ext>
            </a:extLst>
          </p:cNvPr>
          <p:cNvSpPr txBox="1"/>
          <p:nvPr/>
        </p:nvSpPr>
        <p:spPr>
          <a:xfrm>
            <a:off x="7537280" y="2638659"/>
            <a:ext cx="1560082" cy="2031325"/>
          </a:xfrm>
          <a:prstGeom prst="rect">
            <a:avLst/>
          </a:prstGeom>
          <a:noFill/>
        </p:spPr>
        <p:txBody>
          <a:bodyPr wrap="square">
            <a:spAutoFit/>
          </a:bodyPr>
          <a:lstStyle/>
          <a:p>
            <a:pPr marL="128588" indent="-128588">
              <a:buFont typeface="Wingdings" panose="05000000000000000000" pitchFamily="2" charset="2"/>
              <a:buChar char="§"/>
            </a:pPr>
            <a:r>
              <a:rPr lang="en-CA" sz="675" b="0" dirty="0">
                <a:solidFill>
                  <a:schemeClr val="bg1">
                    <a:lumMod val="65000"/>
                  </a:schemeClr>
                </a:solidFill>
              </a:rPr>
              <a:t>Grid Forecasting</a:t>
            </a:r>
            <a:endParaRPr lang="en-CA" sz="675" dirty="0">
              <a:solidFill>
                <a:schemeClr val="bg1">
                  <a:lumMod val="65000"/>
                </a:schemeClr>
              </a:solidFill>
            </a:endParaRPr>
          </a:p>
          <a:p>
            <a:pPr marL="128588" indent="-128588">
              <a:buFont typeface="Wingdings" panose="05000000000000000000" pitchFamily="2" charset="2"/>
              <a:buChar char="§"/>
            </a:pPr>
            <a:r>
              <a:rPr lang="en-CA" sz="675" b="0" dirty="0">
                <a:solidFill>
                  <a:schemeClr val="bg1">
                    <a:lumMod val="65000"/>
                  </a:schemeClr>
                </a:solidFill>
              </a:rPr>
              <a:t>Enhanced Data Latency</a:t>
            </a:r>
            <a:endParaRPr lang="en-CA" sz="675" dirty="0">
              <a:solidFill>
                <a:schemeClr val="bg1">
                  <a:lumMod val="65000"/>
                </a:schemeClr>
              </a:solidFill>
            </a:endParaRPr>
          </a:p>
          <a:p>
            <a:pPr marL="128588" indent="-128588">
              <a:buFont typeface="Wingdings" panose="05000000000000000000" pitchFamily="2" charset="2"/>
              <a:buChar char="§"/>
            </a:pPr>
            <a:r>
              <a:rPr lang="en-CA" sz="675" b="0" dirty="0">
                <a:solidFill>
                  <a:schemeClr val="bg1">
                    <a:lumMod val="65000"/>
                  </a:schemeClr>
                </a:solidFill>
              </a:rPr>
              <a:t>Advanced Grid Data Analytics</a:t>
            </a:r>
            <a:endParaRPr lang="en-CA" sz="675" dirty="0">
              <a:solidFill>
                <a:schemeClr val="bg1">
                  <a:lumMod val="65000"/>
                </a:schemeClr>
              </a:solidFill>
            </a:endParaRPr>
          </a:p>
          <a:p>
            <a:pPr marL="128588" indent="-128588">
              <a:buFont typeface="Wingdings" panose="05000000000000000000" pitchFamily="2" charset="2"/>
              <a:buChar char="§"/>
            </a:pPr>
            <a:r>
              <a:rPr lang="en-CA" sz="675" b="0" dirty="0">
                <a:solidFill>
                  <a:schemeClr val="bg1">
                    <a:lumMod val="65000"/>
                  </a:schemeClr>
                </a:solidFill>
              </a:rPr>
              <a:t>Load Control</a:t>
            </a:r>
            <a:endParaRPr lang="en-CA" sz="675" dirty="0">
              <a:solidFill>
                <a:schemeClr val="bg1">
                  <a:lumMod val="65000"/>
                </a:schemeClr>
              </a:solidFill>
            </a:endParaRPr>
          </a:p>
          <a:p>
            <a:pPr marL="128588" indent="-128588">
              <a:buFont typeface="Wingdings" panose="05000000000000000000" pitchFamily="2" charset="2"/>
              <a:buChar char="§"/>
            </a:pPr>
            <a:r>
              <a:rPr lang="en-CA" sz="675" b="0" dirty="0">
                <a:solidFill>
                  <a:schemeClr val="bg1">
                    <a:lumMod val="65000"/>
                  </a:schemeClr>
                </a:solidFill>
              </a:rPr>
              <a:t>Location Awareness</a:t>
            </a:r>
            <a:endParaRPr lang="en-CA" sz="675" dirty="0">
              <a:solidFill>
                <a:schemeClr val="bg1">
                  <a:lumMod val="65000"/>
                </a:schemeClr>
              </a:solidFill>
            </a:endParaRPr>
          </a:p>
          <a:p>
            <a:pPr marL="128588" indent="-128588">
              <a:buFont typeface="Wingdings" panose="05000000000000000000" pitchFamily="2" charset="2"/>
              <a:buChar char="§"/>
            </a:pPr>
            <a:r>
              <a:rPr lang="en-CA" sz="675" b="0" dirty="0">
                <a:solidFill>
                  <a:schemeClr val="bg1">
                    <a:lumMod val="65000"/>
                  </a:schemeClr>
                </a:solidFill>
              </a:rPr>
              <a:t>Intelligent Voltage Monitoring</a:t>
            </a:r>
          </a:p>
          <a:p>
            <a:pPr marL="128588" indent="-128588">
              <a:buFont typeface="Wingdings" panose="05000000000000000000" pitchFamily="2" charset="2"/>
              <a:buChar char="§"/>
            </a:pPr>
            <a:r>
              <a:rPr lang="en-CA" sz="675" dirty="0">
                <a:solidFill>
                  <a:schemeClr val="bg1">
                    <a:lumMod val="65000"/>
                  </a:schemeClr>
                </a:solidFill>
              </a:rPr>
              <a:t>Transformer Health Analysis</a:t>
            </a:r>
          </a:p>
          <a:p>
            <a:pPr marL="128588" indent="-128588">
              <a:buFont typeface="Wingdings" panose="05000000000000000000" pitchFamily="2" charset="2"/>
              <a:buChar char="§"/>
            </a:pPr>
            <a:r>
              <a:rPr lang="en-CA" sz="675" dirty="0">
                <a:solidFill>
                  <a:schemeClr val="bg1">
                    <a:lumMod val="65000"/>
                  </a:schemeClr>
                </a:solidFill>
              </a:rPr>
              <a:t>Micro-Arc Detection</a:t>
            </a:r>
          </a:p>
          <a:p>
            <a:pPr marL="128588" indent="-128588">
              <a:buFont typeface="Wingdings" panose="05000000000000000000" pitchFamily="2" charset="2"/>
              <a:buChar char="§"/>
            </a:pPr>
            <a:r>
              <a:rPr lang="en-CA" sz="675" dirty="0">
                <a:solidFill>
                  <a:schemeClr val="bg1">
                    <a:lumMod val="65000"/>
                  </a:schemeClr>
                </a:solidFill>
              </a:rPr>
              <a:t>DER Submetering/Disaggregation</a:t>
            </a:r>
          </a:p>
          <a:p>
            <a:pPr marL="128588" indent="-128588">
              <a:buFont typeface="Wingdings" panose="05000000000000000000" pitchFamily="2" charset="2"/>
              <a:buChar char="§"/>
            </a:pPr>
            <a:r>
              <a:rPr lang="en-CA" sz="675" dirty="0">
                <a:solidFill>
                  <a:schemeClr val="bg1">
                    <a:lumMod val="65000"/>
                  </a:schemeClr>
                </a:solidFill>
              </a:rPr>
              <a:t>Autonomous DERMS Integration </a:t>
            </a:r>
            <a:endParaRPr lang="en-US" sz="675" dirty="0">
              <a:solidFill>
                <a:schemeClr val="bg1">
                  <a:lumMod val="65000"/>
                </a:schemeClr>
              </a:solidFill>
            </a:endParaRPr>
          </a:p>
        </p:txBody>
      </p:sp>
      <p:sp>
        <p:nvSpPr>
          <p:cNvPr id="162" name="TextBox 161">
            <a:extLst>
              <a:ext uri="{FF2B5EF4-FFF2-40B4-BE49-F238E27FC236}">
                <a16:creationId xmlns:a16="http://schemas.microsoft.com/office/drawing/2014/main" id="{A5926D26-5C29-4C4C-A23D-43B57AE29A47}"/>
              </a:ext>
            </a:extLst>
          </p:cNvPr>
          <p:cNvSpPr txBox="1"/>
          <p:nvPr/>
        </p:nvSpPr>
        <p:spPr>
          <a:xfrm>
            <a:off x="6502622" y="2565644"/>
            <a:ext cx="1028700" cy="1334981"/>
          </a:xfrm>
          <a:prstGeom prst="rect">
            <a:avLst/>
          </a:prstGeom>
          <a:noFill/>
        </p:spPr>
        <p:txBody>
          <a:bodyPr wrap="square">
            <a:spAutoFit/>
          </a:bodyPr>
          <a:lstStyle/>
          <a:p>
            <a:pPr marL="128588" indent="-128588">
              <a:buFont typeface="Wingdings" panose="05000000000000000000" pitchFamily="2" charset="2"/>
              <a:buChar char="§"/>
            </a:pPr>
            <a:r>
              <a:rPr lang="en-US" sz="675" b="0" dirty="0">
                <a:solidFill>
                  <a:schemeClr val="bg1">
                    <a:lumMod val="65000"/>
                  </a:schemeClr>
                </a:solidFill>
              </a:rPr>
              <a:t>VVO/CVR</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Outage Restoration and Notification</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Meter Ping/Health Status Check</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Bell weather Meter</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3rd Party Device Integration</a:t>
            </a:r>
            <a:r>
              <a:rPr lang="en-US" sz="675" dirty="0">
                <a:solidFill>
                  <a:schemeClr val="bg1">
                    <a:lumMod val="65000"/>
                  </a:schemeClr>
                </a:solidFill>
              </a:rPr>
              <a:t> </a:t>
            </a:r>
          </a:p>
        </p:txBody>
      </p:sp>
      <p:graphicFrame>
        <p:nvGraphicFramePr>
          <p:cNvPr id="11" name="Object 10" hidden="1">
            <a:extLst>
              <a:ext uri="{FF2B5EF4-FFF2-40B4-BE49-F238E27FC236}">
                <a16:creationId xmlns:a16="http://schemas.microsoft.com/office/drawing/2014/main" id="{0F483524-EFE6-44BE-9E6B-2524A71C6760}"/>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4" imgW="381" imgH="381" progId="TCLayout.ActiveDocument.1">
                  <p:embed/>
                </p:oleObj>
              </mc:Choice>
              <mc:Fallback>
                <p:oleObj name="think-cell Slide" r:id="rId4" imgW="381" imgH="381" progId="TCLayout.ActiveDocument.1">
                  <p:embed/>
                  <p:pic>
                    <p:nvPicPr>
                      <p:cNvPr id="11" name="Object 10" hidden="1">
                        <a:extLst>
                          <a:ext uri="{FF2B5EF4-FFF2-40B4-BE49-F238E27FC236}">
                            <a16:creationId xmlns:a16="http://schemas.microsoft.com/office/drawing/2014/main" id="{0F483524-EFE6-44BE-9E6B-2524A71C6760}"/>
                          </a:ext>
                        </a:extLst>
                      </p:cNvPr>
                      <p:cNvPicPr/>
                      <p:nvPr/>
                    </p:nvPicPr>
                    <p:blipFill>
                      <a:blip r:embed="rId5"/>
                      <a:stretch>
                        <a:fillRect/>
                      </a:stretch>
                    </p:blipFill>
                    <p:spPr>
                      <a:xfrm>
                        <a:off x="1191" y="858441"/>
                        <a:ext cx="1191" cy="1191"/>
                      </a:xfrm>
                      <a:prstGeom prst="rect">
                        <a:avLst/>
                      </a:prstGeom>
                    </p:spPr>
                  </p:pic>
                </p:oleObj>
              </mc:Fallback>
            </mc:AlternateContent>
          </a:graphicData>
        </a:graphic>
      </p:graphicFrame>
      <p:sp>
        <p:nvSpPr>
          <p:cNvPr id="276" name="Title 1">
            <a:extLst>
              <a:ext uri="{FF2B5EF4-FFF2-40B4-BE49-F238E27FC236}">
                <a16:creationId xmlns:a16="http://schemas.microsoft.com/office/drawing/2014/main" id="{D4D06D73-436A-B54D-ADCC-F07AC0830793}"/>
              </a:ext>
            </a:extLst>
          </p:cNvPr>
          <p:cNvSpPr>
            <a:spLocks noGrp="1"/>
          </p:cNvSpPr>
          <p:nvPr>
            <p:ph type="title"/>
          </p:nvPr>
        </p:nvSpPr>
        <p:spPr>
          <a:xfrm>
            <a:off x="182415" y="161477"/>
            <a:ext cx="5811981" cy="369332"/>
          </a:xfrm>
        </p:spPr>
        <p:txBody>
          <a:bodyPr vert="horz" wrap="none">
            <a:noAutofit/>
          </a:bodyPr>
          <a:lstStyle/>
          <a:p>
            <a:pPr>
              <a:buSzPts val="2800"/>
            </a:pPr>
            <a:r>
              <a:rPr lang="en-US" dirty="0"/>
              <a:t>All Digital Products/Families By Product Lines*</a:t>
            </a:r>
          </a:p>
        </p:txBody>
      </p:sp>
      <p:sp>
        <p:nvSpPr>
          <p:cNvPr id="284" name="Rectangle 283">
            <a:extLst>
              <a:ext uri="{FF2B5EF4-FFF2-40B4-BE49-F238E27FC236}">
                <a16:creationId xmlns:a16="http://schemas.microsoft.com/office/drawing/2014/main" id="{97DA959D-CE1D-4A70-8942-26104CB3A476}"/>
              </a:ext>
            </a:extLst>
          </p:cNvPr>
          <p:cNvSpPr/>
          <p:nvPr/>
        </p:nvSpPr>
        <p:spPr>
          <a:xfrm>
            <a:off x="2073888" y="1776512"/>
            <a:ext cx="1028700"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750" dirty="0">
                <a:solidFill>
                  <a:schemeClr val="tx1"/>
                </a:solidFill>
              </a:rPr>
              <a:t>Meter Analysis</a:t>
            </a:r>
          </a:p>
        </p:txBody>
      </p:sp>
      <p:sp>
        <p:nvSpPr>
          <p:cNvPr id="285" name="Rectangle 284">
            <a:extLst>
              <a:ext uri="{FF2B5EF4-FFF2-40B4-BE49-F238E27FC236}">
                <a16:creationId xmlns:a16="http://schemas.microsoft.com/office/drawing/2014/main" id="{218B7C0D-ECE8-46A6-9996-241620AB317A}"/>
              </a:ext>
            </a:extLst>
          </p:cNvPr>
          <p:cNvSpPr/>
          <p:nvPr/>
        </p:nvSpPr>
        <p:spPr>
          <a:xfrm>
            <a:off x="996103" y="1776512"/>
            <a:ext cx="1028700"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750" dirty="0">
                <a:solidFill>
                  <a:schemeClr val="tx1"/>
                </a:solidFill>
              </a:rPr>
              <a:t>Meter and Field Operations</a:t>
            </a:r>
          </a:p>
        </p:txBody>
      </p:sp>
      <p:cxnSp>
        <p:nvCxnSpPr>
          <p:cNvPr id="286" name="Straight Connector 285">
            <a:extLst>
              <a:ext uri="{FF2B5EF4-FFF2-40B4-BE49-F238E27FC236}">
                <a16:creationId xmlns:a16="http://schemas.microsoft.com/office/drawing/2014/main" id="{3BCBA828-9471-4BF4-8026-8227ADBACEA6}"/>
              </a:ext>
            </a:extLst>
          </p:cNvPr>
          <p:cNvCxnSpPr>
            <a:cxnSpLocks/>
          </p:cNvCxnSpPr>
          <p:nvPr/>
        </p:nvCxnSpPr>
        <p:spPr>
          <a:xfrm>
            <a:off x="3158781" y="1366480"/>
            <a:ext cx="0" cy="2331720"/>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288" name="Parallelogram 287">
            <a:extLst>
              <a:ext uri="{FF2B5EF4-FFF2-40B4-BE49-F238E27FC236}">
                <a16:creationId xmlns:a16="http://schemas.microsoft.com/office/drawing/2014/main" id="{31067E32-65F2-433A-87AD-49F75260954A}"/>
              </a:ext>
            </a:extLst>
          </p:cNvPr>
          <p:cNvSpPr/>
          <p:nvPr/>
        </p:nvSpPr>
        <p:spPr>
          <a:xfrm>
            <a:off x="995934" y="1484622"/>
            <a:ext cx="2106655" cy="212598"/>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a:solidFill>
                  <a:srgbClr val="FFFFFF"/>
                </a:solidFill>
                <a:latin typeface="Arial"/>
                <a:cs typeface="Arial"/>
              </a:rPr>
              <a:t>Meter </a:t>
            </a:r>
            <a:r>
              <a:rPr lang="en-US" sz="900">
                <a:solidFill>
                  <a:srgbClr val="FFFFFF"/>
                </a:solidFill>
                <a:latin typeface="Arial"/>
                <a:cs typeface="Arial"/>
              </a:rPr>
              <a:t>Enablement</a:t>
            </a:r>
            <a:r>
              <a:rPr lang="en-US" sz="900" b="0" kern="1200">
                <a:solidFill>
                  <a:srgbClr val="FFFFFF"/>
                </a:solidFill>
                <a:latin typeface="Arial"/>
                <a:cs typeface="Arial"/>
              </a:rPr>
              <a:t> </a:t>
            </a:r>
          </a:p>
        </p:txBody>
      </p:sp>
      <p:sp>
        <p:nvSpPr>
          <p:cNvPr id="296" name="Rectangle 295">
            <a:extLst>
              <a:ext uri="{FF2B5EF4-FFF2-40B4-BE49-F238E27FC236}">
                <a16:creationId xmlns:a16="http://schemas.microsoft.com/office/drawing/2014/main" id="{5A790DF1-30C8-4F31-A7AD-4DE178E13682}"/>
              </a:ext>
            </a:extLst>
          </p:cNvPr>
          <p:cNvSpPr/>
          <p:nvPr/>
        </p:nvSpPr>
        <p:spPr>
          <a:xfrm>
            <a:off x="123224" y="1372918"/>
            <a:ext cx="748120" cy="369332"/>
          </a:xfrm>
          <a:prstGeom prst="rect">
            <a:avLst/>
          </a:prstGeom>
        </p:spPr>
        <p:txBody>
          <a:bodyPr wrap="square">
            <a:spAutoFit/>
          </a:bodyPr>
          <a:lstStyle/>
          <a:p>
            <a:pPr defTabSz="685800" fontAlgn="auto">
              <a:spcBef>
                <a:spcPts val="0"/>
              </a:spcBef>
              <a:spcAft>
                <a:spcPts val="0"/>
              </a:spcAft>
              <a:buClrTx/>
              <a:defRPr/>
            </a:pPr>
            <a:r>
              <a:rPr lang="en-US" sz="900" dirty="0">
                <a:latin typeface="Arial"/>
                <a:cs typeface="Arial"/>
              </a:rPr>
              <a:t>PRODUCT LINE</a:t>
            </a:r>
            <a:endParaRPr lang="en-US" sz="900" kern="1200" dirty="0">
              <a:latin typeface="Arial"/>
              <a:cs typeface="Arial"/>
            </a:endParaRPr>
          </a:p>
        </p:txBody>
      </p:sp>
      <p:sp>
        <p:nvSpPr>
          <p:cNvPr id="297" name="Rectangle 296">
            <a:extLst>
              <a:ext uri="{FF2B5EF4-FFF2-40B4-BE49-F238E27FC236}">
                <a16:creationId xmlns:a16="http://schemas.microsoft.com/office/drawing/2014/main" id="{29EAEBA4-3670-4171-B745-9155A5CB4EFC}"/>
              </a:ext>
            </a:extLst>
          </p:cNvPr>
          <p:cNvSpPr/>
          <p:nvPr/>
        </p:nvSpPr>
        <p:spPr>
          <a:xfrm>
            <a:off x="124039" y="1840509"/>
            <a:ext cx="962895" cy="369332"/>
          </a:xfrm>
          <a:prstGeom prst="rect">
            <a:avLst/>
          </a:prstGeom>
        </p:spPr>
        <p:txBody>
          <a:bodyPr wrap="square">
            <a:spAutoFit/>
          </a:bodyPr>
          <a:lstStyle/>
          <a:p>
            <a:r>
              <a:rPr lang="en-US" sz="900" dirty="0">
                <a:latin typeface="Arial"/>
                <a:cs typeface="Arial"/>
              </a:rPr>
              <a:t>PRODUCT FAMILIES</a:t>
            </a:r>
          </a:p>
        </p:txBody>
      </p:sp>
      <p:sp>
        <p:nvSpPr>
          <p:cNvPr id="300" name="Rectangle 299">
            <a:extLst>
              <a:ext uri="{FF2B5EF4-FFF2-40B4-BE49-F238E27FC236}">
                <a16:creationId xmlns:a16="http://schemas.microsoft.com/office/drawing/2014/main" id="{76D1641B-5324-41A1-8FF9-734AE4ED4A4F}"/>
              </a:ext>
            </a:extLst>
          </p:cNvPr>
          <p:cNvSpPr/>
          <p:nvPr/>
        </p:nvSpPr>
        <p:spPr>
          <a:xfrm>
            <a:off x="124038" y="2858390"/>
            <a:ext cx="962893" cy="230832"/>
          </a:xfrm>
          <a:prstGeom prst="rect">
            <a:avLst/>
          </a:prstGeom>
        </p:spPr>
        <p:txBody>
          <a:bodyPr wrap="square">
            <a:spAutoFit/>
          </a:bodyPr>
          <a:lstStyle/>
          <a:p>
            <a:r>
              <a:rPr lang="en-US" sz="900" dirty="0">
                <a:latin typeface="Arial"/>
                <a:cs typeface="Arial"/>
              </a:rPr>
              <a:t>PRODUCTS</a:t>
            </a:r>
          </a:p>
        </p:txBody>
      </p:sp>
      <p:sp>
        <p:nvSpPr>
          <p:cNvPr id="301" name="Rectangle 300">
            <a:extLst>
              <a:ext uri="{FF2B5EF4-FFF2-40B4-BE49-F238E27FC236}">
                <a16:creationId xmlns:a16="http://schemas.microsoft.com/office/drawing/2014/main" id="{7B18DC25-FB61-4A27-947F-02BF95EFA5D8}"/>
              </a:ext>
            </a:extLst>
          </p:cNvPr>
          <p:cNvSpPr/>
          <p:nvPr/>
        </p:nvSpPr>
        <p:spPr>
          <a:xfrm>
            <a:off x="124039" y="4823452"/>
            <a:ext cx="1116513" cy="369332"/>
          </a:xfrm>
          <a:prstGeom prst="rect">
            <a:avLst/>
          </a:prstGeom>
        </p:spPr>
        <p:txBody>
          <a:bodyPr wrap="square">
            <a:spAutoFit/>
          </a:bodyPr>
          <a:lstStyle/>
          <a:p>
            <a:pPr defTabSz="685800" fontAlgn="auto">
              <a:spcBef>
                <a:spcPts val="0"/>
              </a:spcBef>
              <a:spcAft>
                <a:spcPts val="0"/>
              </a:spcAft>
              <a:buClrTx/>
              <a:defRPr/>
            </a:pPr>
            <a:r>
              <a:rPr lang="en-US" sz="900" kern="1200">
                <a:latin typeface="Arial"/>
                <a:cs typeface="Arial"/>
              </a:rPr>
              <a:t>PLATFORM</a:t>
            </a:r>
          </a:p>
          <a:p>
            <a:pPr defTabSz="685800" fontAlgn="auto">
              <a:spcBef>
                <a:spcPts val="0"/>
              </a:spcBef>
              <a:spcAft>
                <a:spcPts val="0"/>
              </a:spcAft>
              <a:buClrTx/>
              <a:defRPr/>
            </a:pPr>
            <a:r>
              <a:rPr lang="en-US" sz="900" kern="1200">
                <a:latin typeface="Arial"/>
                <a:cs typeface="Arial"/>
              </a:rPr>
              <a:t>PRODUCTS</a:t>
            </a:r>
          </a:p>
        </p:txBody>
      </p:sp>
      <p:sp>
        <p:nvSpPr>
          <p:cNvPr id="302" name="Parallelogram 301">
            <a:extLst>
              <a:ext uri="{FF2B5EF4-FFF2-40B4-BE49-F238E27FC236}">
                <a16:creationId xmlns:a16="http://schemas.microsoft.com/office/drawing/2014/main" id="{55A9945D-2C99-412E-B020-38235F1F378C}"/>
              </a:ext>
            </a:extLst>
          </p:cNvPr>
          <p:cNvSpPr/>
          <p:nvPr/>
        </p:nvSpPr>
        <p:spPr>
          <a:xfrm>
            <a:off x="3207505" y="1484622"/>
            <a:ext cx="3176312" cy="212598"/>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a:solidFill>
                  <a:srgbClr val="FFFFFF"/>
                </a:solidFill>
                <a:latin typeface="Arial"/>
                <a:cs typeface="Arial"/>
              </a:rPr>
              <a:t>Customer Enablement</a:t>
            </a:r>
          </a:p>
        </p:txBody>
      </p:sp>
      <p:cxnSp>
        <p:nvCxnSpPr>
          <p:cNvPr id="303" name="Straight Connector 302">
            <a:extLst>
              <a:ext uri="{FF2B5EF4-FFF2-40B4-BE49-F238E27FC236}">
                <a16:creationId xmlns:a16="http://schemas.microsoft.com/office/drawing/2014/main" id="{F45B860C-C140-4268-AD23-F3A33FB1CBC9}"/>
              </a:ext>
            </a:extLst>
          </p:cNvPr>
          <p:cNvCxnSpPr>
            <a:cxnSpLocks/>
          </p:cNvCxnSpPr>
          <p:nvPr/>
        </p:nvCxnSpPr>
        <p:spPr>
          <a:xfrm>
            <a:off x="6443960" y="1366480"/>
            <a:ext cx="0" cy="2331720"/>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304" name="Rectangle 303">
            <a:extLst>
              <a:ext uri="{FF2B5EF4-FFF2-40B4-BE49-F238E27FC236}">
                <a16:creationId xmlns:a16="http://schemas.microsoft.com/office/drawing/2014/main" id="{8FC0E948-633E-41D6-B2BD-B4153CA04956}"/>
              </a:ext>
            </a:extLst>
          </p:cNvPr>
          <p:cNvSpPr/>
          <p:nvPr/>
        </p:nvSpPr>
        <p:spPr>
          <a:xfrm>
            <a:off x="996103" y="4712872"/>
            <a:ext cx="7610770" cy="174741"/>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defRPr/>
            </a:pPr>
            <a:r>
              <a:rPr lang="en-US" sz="750" dirty="0">
                <a:solidFill>
                  <a:srgbClr val="00148C"/>
                </a:solidFill>
              </a:rPr>
              <a:t>           Meter and FAN Field Deployment</a:t>
            </a:r>
          </a:p>
        </p:txBody>
      </p:sp>
      <p:cxnSp>
        <p:nvCxnSpPr>
          <p:cNvPr id="311" name="Straight Connector 310">
            <a:extLst>
              <a:ext uri="{FF2B5EF4-FFF2-40B4-BE49-F238E27FC236}">
                <a16:creationId xmlns:a16="http://schemas.microsoft.com/office/drawing/2014/main" id="{DF675E1B-0014-44F7-B795-D8323B4353FB}"/>
              </a:ext>
            </a:extLst>
          </p:cNvPr>
          <p:cNvCxnSpPr>
            <a:cxnSpLocks/>
          </p:cNvCxnSpPr>
          <p:nvPr/>
        </p:nvCxnSpPr>
        <p:spPr>
          <a:xfrm flipV="1">
            <a:off x="194611" y="4625847"/>
            <a:ext cx="8641080" cy="2393"/>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A2C6F34-259C-477A-A787-2D629A440072}"/>
              </a:ext>
            </a:extLst>
          </p:cNvPr>
          <p:cNvCxnSpPr>
            <a:cxnSpLocks/>
          </p:cNvCxnSpPr>
          <p:nvPr/>
        </p:nvCxnSpPr>
        <p:spPr>
          <a:xfrm>
            <a:off x="168313" y="1738552"/>
            <a:ext cx="8641080"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grpSp>
        <p:nvGrpSpPr>
          <p:cNvPr id="565" name="Google Shape;18115;p1604">
            <a:extLst>
              <a:ext uri="{FF2B5EF4-FFF2-40B4-BE49-F238E27FC236}">
                <a16:creationId xmlns:a16="http://schemas.microsoft.com/office/drawing/2014/main" id="{D9F99488-9F26-4E1A-B388-97F6ACEAC156}"/>
              </a:ext>
            </a:extLst>
          </p:cNvPr>
          <p:cNvGrpSpPr/>
          <p:nvPr/>
        </p:nvGrpSpPr>
        <p:grpSpPr>
          <a:xfrm>
            <a:off x="1249293" y="2322824"/>
            <a:ext cx="171449" cy="150877"/>
            <a:chOff x="1932810" y="1349835"/>
            <a:chExt cx="185335" cy="185337"/>
          </a:xfrm>
          <a:solidFill>
            <a:schemeClr val="tx2"/>
          </a:solidFill>
        </p:grpSpPr>
        <p:sp>
          <p:nvSpPr>
            <p:cNvPr id="566" name="Google Shape;18116;p1604">
              <a:extLst>
                <a:ext uri="{FF2B5EF4-FFF2-40B4-BE49-F238E27FC236}">
                  <a16:creationId xmlns:a16="http://schemas.microsoft.com/office/drawing/2014/main" id="{E95D8F28-35E2-4E54-BC95-1CF3FBE4785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567" name="Google Shape;18117;p1604">
              <a:extLst>
                <a:ext uri="{FF2B5EF4-FFF2-40B4-BE49-F238E27FC236}">
                  <a16:creationId xmlns:a16="http://schemas.microsoft.com/office/drawing/2014/main" id="{B0F14680-A820-4CF4-B581-E04CD68D9D9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568" name="Google Shape;18115;p1604">
            <a:extLst>
              <a:ext uri="{FF2B5EF4-FFF2-40B4-BE49-F238E27FC236}">
                <a16:creationId xmlns:a16="http://schemas.microsoft.com/office/drawing/2014/main" id="{AF43C2E6-9376-4AFA-979A-C096FBFBE6D1}"/>
              </a:ext>
            </a:extLst>
          </p:cNvPr>
          <p:cNvGrpSpPr/>
          <p:nvPr/>
        </p:nvGrpSpPr>
        <p:grpSpPr>
          <a:xfrm>
            <a:off x="1543999" y="2322824"/>
            <a:ext cx="171449" cy="150877"/>
            <a:chOff x="1932810" y="1349835"/>
            <a:chExt cx="185335" cy="185337"/>
          </a:xfrm>
          <a:solidFill>
            <a:schemeClr val="tx2"/>
          </a:solidFill>
        </p:grpSpPr>
        <p:sp>
          <p:nvSpPr>
            <p:cNvPr id="569" name="Google Shape;18116;p1604">
              <a:extLst>
                <a:ext uri="{FF2B5EF4-FFF2-40B4-BE49-F238E27FC236}">
                  <a16:creationId xmlns:a16="http://schemas.microsoft.com/office/drawing/2014/main" id="{FDEA6EC5-2404-4C1D-B251-CF37934005B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570" name="Google Shape;18117;p1604">
              <a:extLst>
                <a:ext uri="{FF2B5EF4-FFF2-40B4-BE49-F238E27FC236}">
                  <a16:creationId xmlns:a16="http://schemas.microsoft.com/office/drawing/2014/main" id="{F7AC9721-0BE7-49A3-862F-9C9AE454222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702" name="Rectangle 701">
            <a:extLst>
              <a:ext uri="{FF2B5EF4-FFF2-40B4-BE49-F238E27FC236}">
                <a16:creationId xmlns:a16="http://schemas.microsoft.com/office/drawing/2014/main" id="{DE93861F-870B-46E1-BC93-D5EEFD9AECE9}"/>
              </a:ext>
            </a:extLst>
          </p:cNvPr>
          <p:cNvSpPr/>
          <p:nvPr/>
        </p:nvSpPr>
        <p:spPr>
          <a:xfrm>
            <a:off x="1444759" y="2096464"/>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lvl="0" algn="ctr">
              <a:defRPr/>
            </a:pPr>
            <a:r>
              <a:rPr lang="en-US" sz="675">
                <a:solidFill>
                  <a:srgbClr val="00148C"/>
                </a:solidFill>
              </a:rPr>
              <a:t>Lead</a:t>
            </a:r>
          </a:p>
          <a:p>
            <a:pPr lvl="0" algn="ctr">
              <a:defRPr/>
            </a:pPr>
            <a:r>
              <a:rPr lang="en-US" sz="675">
                <a:solidFill>
                  <a:srgbClr val="00148C"/>
                </a:solidFill>
              </a:rPr>
              <a:t>PM</a:t>
            </a:r>
          </a:p>
        </p:txBody>
      </p:sp>
      <p:sp>
        <p:nvSpPr>
          <p:cNvPr id="703" name="Rectangle 702">
            <a:extLst>
              <a:ext uri="{FF2B5EF4-FFF2-40B4-BE49-F238E27FC236}">
                <a16:creationId xmlns:a16="http://schemas.microsoft.com/office/drawing/2014/main" id="{16D376F6-5A9F-4A83-997A-4B258813DFF5}"/>
              </a:ext>
            </a:extLst>
          </p:cNvPr>
          <p:cNvSpPr/>
          <p:nvPr/>
        </p:nvSpPr>
        <p:spPr>
          <a:xfrm>
            <a:off x="1099554" y="2094185"/>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defRPr/>
            </a:pPr>
            <a:r>
              <a:rPr lang="en-US" sz="675">
                <a:solidFill>
                  <a:srgbClr val="00148C"/>
                </a:solidFill>
              </a:rPr>
              <a:t>Dig Biz Lead</a:t>
            </a:r>
          </a:p>
        </p:txBody>
      </p:sp>
      <p:sp>
        <p:nvSpPr>
          <p:cNvPr id="920" name="Rectangle 919">
            <a:extLst>
              <a:ext uri="{FF2B5EF4-FFF2-40B4-BE49-F238E27FC236}">
                <a16:creationId xmlns:a16="http://schemas.microsoft.com/office/drawing/2014/main" id="{7AA369CD-83DC-4389-8881-2CA0EAB3C9B1}"/>
              </a:ext>
            </a:extLst>
          </p:cNvPr>
          <p:cNvSpPr/>
          <p:nvPr/>
        </p:nvSpPr>
        <p:spPr>
          <a:xfrm>
            <a:off x="3208850" y="1776512"/>
            <a:ext cx="1028700"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750" dirty="0">
                <a:solidFill>
                  <a:schemeClr val="tx1"/>
                </a:solidFill>
              </a:rPr>
              <a:t>Presentment &amp; Marketplace</a:t>
            </a:r>
          </a:p>
        </p:txBody>
      </p:sp>
      <p:sp>
        <p:nvSpPr>
          <p:cNvPr id="1007" name="Rectangle 1006">
            <a:extLst>
              <a:ext uri="{FF2B5EF4-FFF2-40B4-BE49-F238E27FC236}">
                <a16:creationId xmlns:a16="http://schemas.microsoft.com/office/drawing/2014/main" id="{50837DA9-2476-4529-86C5-F58F40F090E5}"/>
              </a:ext>
            </a:extLst>
          </p:cNvPr>
          <p:cNvSpPr/>
          <p:nvPr/>
        </p:nvSpPr>
        <p:spPr>
          <a:xfrm>
            <a:off x="4286636" y="1776512"/>
            <a:ext cx="1028700"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750" dirty="0">
                <a:solidFill>
                  <a:schemeClr val="tx1"/>
                </a:solidFill>
              </a:rPr>
              <a:t>Customer Operations</a:t>
            </a:r>
          </a:p>
        </p:txBody>
      </p:sp>
      <p:sp>
        <p:nvSpPr>
          <p:cNvPr id="1094" name="Rectangle 1093">
            <a:extLst>
              <a:ext uri="{FF2B5EF4-FFF2-40B4-BE49-F238E27FC236}">
                <a16:creationId xmlns:a16="http://schemas.microsoft.com/office/drawing/2014/main" id="{37C49618-361B-42D2-A1C1-81A28846B939}"/>
              </a:ext>
            </a:extLst>
          </p:cNvPr>
          <p:cNvSpPr/>
          <p:nvPr/>
        </p:nvSpPr>
        <p:spPr>
          <a:xfrm>
            <a:off x="6502622" y="1776512"/>
            <a:ext cx="1028700"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750" dirty="0">
                <a:solidFill>
                  <a:schemeClr val="tx1"/>
                </a:solidFill>
              </a:rPr>
              <a:t>Grid Operations</a:t>
            </a:r>
          </a:p>
        </p:txBody>
      </p:sp>
      <p:grpSp>
        <p:nvGrpSpPr>
          <p:cNvPr id="1173" name="Google Shape;18115;p1604">
            <a:extLst>
              <a:ext uri="{FF2B5EF4-FFF2-40B4-BE49-F238E27FC236}">
                <a16:creationId xmlns:a16="http://schemas.microsoft.com/office/drawing/2014/main" id="{021FAD71-FFA5-4D8B-86AE-5803C83B51F9}"/>
              </a:ext>
            </a:extLst>
          </p:cNvPr>
          <p:cNvGrpSpPr/>
          <p:nvPr/>
        </p:nvGrpSpPr>
        <p:grpSpPr>
          <a:xfrm>
            <a:off x="2381476" y="2322824"/>
            <a:ext cx="171449" cy="150877"/>
            <a:chOff x="1932810" y="1349835"/>
            <a:chExt cx="185335" cy="185337"/>
          </a:xfrm>
          <a:solidFill>
            <a:schemeClr val="tx2"/>
          </a:solidFill>
        </p:grpSpPr>
        <p:sp>
          <p:nvSpPr>
            <p:cNvPr id="1174" name="Google Shape;18116;p1604">
              <a:extLst>
                <a:ext uri="{FF2B5EF4-FFF2-40B4-BE49-F238E27FC236}">
                  <a16:creationId xmlns:a16="http://schemas.microsoft.com/office/drawing/2014/main" id="{CFDB466A-1042-481F-996E-944E089DFDA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175" name="Google Shape;18117;p1604">
              <a:extLst>
                <a:ext uri="{FF2B5EF4-FFF2-40B4-BE49-F238E27FC236}">
                  <a16:creationId xmlns:a16="http://schemas.microsoft.com/office/drawing/2014/main" id="{3CA19CA5-B32E-49DB-AED6-BCF8246C11B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1176" name="Google Shape;18115;p1604">
            <a:extLst>
              <a:ext uri="{FF2B5EF4-FFF2-40B4-BE49-F238E27FC236}">
                <a16:creationId xmlns:a16="http://schemas.microsoft.com/office/drawing/2014/main" id="{9A7EBDAA-FBC3-42C2-B93C-C8135805B3AB}"/>
              </a:ext>
            </a:extLst>
          </p:cNvPr>
          <p:cNvGrpSpPr/>
          <p:nvPr/>
        </p:nvGrpSpPr>
        <p:grpSpPr>
          <a:xfrm>
            <a:off x="2676181" y="2322824"/>
            <a:ext cx="171449" cy="150877"/>
            <a:chOff x="1932810" y="1349835"/>
            <a:chExt cx="185335" cy="185337"/>
          </a:xfrm>
          <a:solidFill>
            <a:schemeClr val="tx2"/>
          </a:solidFill>
        </p:grpSpPr>
        <p:sp>
          <p:nvSpPr>
            <p:cNvPr id="1177" name="Google Shape;18116;p1604">
              <a:extLst>
                <a:ext uri="{FF2B5EF4-FFF2-40B4-BE49-F238E27FC236}">
                  <a16:creationId xmlns:a16="http://schemas.microsoft.com/office/drawing/2014/main" id="{830E917F-8768-4B70-8134-9C538C1B4F1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178" name="Google Shape;18117;p1604">
              <a:extLst>
                <a:ext uri="{FF2B5EF4-FFF2-40B4-BE49-F238E27FC236}">
                  <a16:creationId xmlns:a16="http://schemas.microsoft.com/office/drawing/2014/main" id="{ADAABA48-A352-45A6-B277-FD2CB8D8459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1179" name="Rectangle 1178">
            <a:extLst>
              <a:ext uri="{FF2B5EF4-FFF2-40B4-BE49-F238E27FC236}">
                <a16:creationId xmlns:a16="http://schemas.microsoft.com/office/drawing/2014/main" id="{E2EA2D41-8109-486E-B256-AE10C5F43099}"/>
              </a:ext>
            </a:extLst>
          </p:cNvPr>
          <p:cNvSpPr/>
          <p:nvPr/>
        </p:nvSpPr>
        <p:spPr>
          <a:xfrm>
            <a:off x="2583056" y="2096464"/>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Lead</a:t>
            </a:r>
          </a:p>
          <a:p>
            <a:pPr algn="ctr" defTabSz="685800" fontAlgn="auto">
              <a:spcBef>
                <a:spcPts val="0"/>
              </a:spcBef>
              <a:spcAft>
                <a:spcPts val="0"/>
              </a:spcAft>
              <a:buClrTx/>
              <a:defRPr/>
            </a:pPr>
            <a:r>
              <a:rPr lang="en-US" sz="675" kern="1200">
                <a:solidFill>
                  <a:srgbClr val="00148C"/>
                </a:solidFill>
                <a:latin typeface="Arial"/>
                <a:cs typeface="Arial"/>
              </a:rPr>
              <a:t>PM</a:t>
            </a:r>
          </a:p>
        </p:txBody>
      </p:sp>
      <p:sp>
        <p:nvSpPr>
          <p:cNvPr id="1180" name="Rectangle 1179">
            <a:extLst>
              <a:ext uri="{FF2B5EF4-FFF2-40B4-BE49-F238E27FC236}">
                <a16:creationId xmlns:a16="http://schemas.microsoft.com/office/drawing/2014/main" id="{9E8895B0-5FDF-4C02-B00B-1565694B263F}"/>
              </a:ext>
            </a:extLst>
          </p:cNvPr>
          <p:cNvSpPr/>
          <p:nvPr/>
        </p:nvSpPr>
        <p:spPr>
          <a:xfrm>
            <a:off x="2237851" y="2094185"/>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 Biz Lead</a:t>
            </a:r>
          </a:p>
        </p:txBody>
      </p:sp>
      <p:sp>
        <p:nvSpPr>
          <p:cNvPr id="1546" name="Rectangle 1545">
            <a:extLst>
              <a:ext uri="{FF2B5EF4-FFF2-40B4-BE49-F238E27FC236}">
                <a16:creationId xmlns:a16="http://schemas.microsoft.com/office/drawing/2014/main" id="{94AA3555-4D47-4315-A370-06BEA03D44E2}"/>
              </a:ext>
            </a:extLst>
          </p:cNvPr>
          <p:cNvSpPr/>
          <p:nvPr/>
        </p:nvSpPr>
        <p:spPr>
          <a:xfrm>
            <a:off x="1487114" y="1121635"/>
            <a:ext cx="480951" cy="34808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00" dirty="0">
                <a:solidFill>
                  <a:srgbClr val="00148C"/>
                </a:solidFill>
                <a:latin typeface="Arial"/>
                <a:cs typeface="Arial"/>
              </a:rPr>
              <a:t>Digital </a:t>
            </a:r>
          </a:p>
          <a:p>
            <a:pPr algn="ctr" defTabSz="685800" fontAlgn="auto">
              <a:spcBef>
                <a:spcPts val="0"/>
              </a:spcBef>
              <a:spcAft>
                <a:spcPts val="0"/>
              </a:spcAft>
              <a:buClrTx/>
              <a:defRPr/>
            </a:pPr>
            <a:r>
              <a:rPr lang="en-US" sz="600" dirty="0">
                <a:solidFill>
                  <a:srgbClr val="00148C"/>
                </a:solidFill>
                <a:latin typeface="Arial"/>
                <a:cs typeface="Arial"/>
              </a:rPr>
              <a:t>Business </a:t>
            </a:r>
          </a:p>
          <a:p>
            <a:pPr algn="ctr" defTabSz="685800" fontAlgn="auto">
              <a:spcBef>
                <a:spcPts val="0"/>
              </a:spcBef>
              <a:spcAft>
                <a:spcPts val="0"/>
              </a:spcAft>
              <a:buClrTx/>
              <a:defRPr/>
            </a:pPr>
            <a:r>
              <a:rPr lang="en-US" sz="600" dirty="0">
                <a:solidFill>
                  <a:schemeClr val="tx2"/>
                </a:solidFill>
                <a:latin typeface="Arial"/>
                <a:cs typeface="Arial"/>
              </a:rPr>
              <a:t>Manager</a:t>
            </a:r>
          </a:p>
        </p:txBody>
      </p:sp>
      <p:grpSp>
        <p:nvGrpSpPr>
          <p:cNvPr id="1547" name="Google Shape;18115;p1604">
            <a:extLst>
              <a:ext uri="{FF2B5EF4-FFF2-40B4-BE49-F238E27FC236}">
                <a16:creationId xmlns:a16="http://schemas.microsoft.com/office/drawing/2014/main" id="{54BB7232-D474-4EF9-BDEA-E32F5FA2A37F}"/>
              </a:ext>
            </a:extLst>
          </p:cNvPr>
          <p:cNvGrpSpPr/>
          <p:nvPr/>
        </p:nvGrpSpPr>
        <p:grpSpPr>
          <a:xfrm>
            <a:off x="1909249" y="1285614"/>
            <a:ext cx="145067" cy="145068"/>
            <a:chOff x="1932810" y="1349835"/>
            <a:chExt cx="185335" cy="185337"/>
          </a:xfrm>
          <a:solidFill>
            <a:schemeClr val="tx2"/>
          </a:solidFill>
        </p:grpSpPr>
        <p:sp>
          <p:nvSpPr>
            <p:cNvPr id="1548" name="Google Shape;18116;p1604">
              <a:extLst>
                <a:ext uri="{FF2B5EF4-FFF2-40B4-BE49-F238E27FC236}">
                  <a16:creationId xmlns:a16="http://schemas.microsoft.com/office/drawing/2014/main" id="{285907BC-9B3A-4B9F-8483-BAEC45B88C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549" name="Google Shape;18117;p1604">
              <a:extLst>
                <a:ext uri="{FF2B5EF4-FFF2-40B4-BE49-F238E27FC236}">
                  <a16:creationId xmlns:a16="http://schemas.microsoft.com/office/drawing/2014/main" id="{E969DB24-B4B0-4F6B-9F29-272F67D2D14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309" name="Parallelogram 308">
            <a:extLst>
              <a:ext uri="{FF2B5EF4-FFF2-40B4-BE49-F238E27FC236}">
                <a16:creationId xmlns:a16="http://schemas.microsoft.com/office/drawing/2014/main" id="{17BF841D-7725-4E03-8DAC-CFE08F44065E}"/>
              </a:ext>
            </a:extLst>
          </p:cNvPr>
          <p:cNvSpPr/>
          <p:nvPr/>
        </p:nvSpPr>
        <p:spPr>
          <a:xfrm>
            <a:off x="6502622" y="1484622"/>
            <a:ext cx="2114192" cy="212598"/>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a:solidFill>
                  <a:srgbClr val="FFFFFF"/>
                </a:solidFill>
                <a:latin typeface="Arial"/>
                <a:cs typeface="Arial"/>
              </a:rPr>
              <a:t>Grid Enablement</a:t>
            </a:r>
          </a:p>
        </p:txBody>
      </p:sp>
      <p:sp>
        <p:nvSpPr>
          <p:cNvPr id="682" name="Rectangle 681">
            <a:extLst>
              <a:ext uri="{FF2B5EF4-FFF2-40B4-BE49-F238E27FC236}">
                <a16:creationId xmlns:a16="http://schemas.microsoft.com/office/drawing/2014/main" id="{526C6FC9-2DB3-4277-8994-F84605D34E17}"/>
              </a:ext>
            </a:extLst>
          </p:cNvPr>
          <p:cNvSpPr/>
          <p:nvPr/>
        </p:nvSpPr>
        <p:spPr>
          <a:xfrm>
            <a:off x="995934" y="5425620"/>
            <a:ext cx="7610770" cy="204037"/>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r>
              <a:rPr lang="en-US" sz="750" dirty="0">
                <a:solidFill>
                  <a:srgbClr val="00148C"/>
                </a:solidFill>
              </a:rPr>
              <a:t>                                      Meter Data Acquisition (serves all data to product teams) including HES / MDMS configuration</a:t>
            </a:r>
          </a:p>
        </p:txBody>
      </p:sp>
      <p:grpSp>
        <p:nvGrpSpPr>
          <p:cNvPr id="1583" name="Google Shape;18115;p1604">
            <a:extLst>
              <a:ext uri="{FF2B5EF4-FFF2-40B4-BE49-F238E27FC236}">
                <a16:creationId xmlns:a16="http://schemas.microsoft.com/office/drawing/2014/main" id="{2E2D07F8-D6FA-4B95-9ABB-4F04CD817ED2}"/>
              </a:ext>
            </a:extLst>
          </p:cNvPr>
          <p:cNvGrpSpPr/>
          <p:nvPr/>
        </p:nvGrpSpPr>
        <p:grpSpPr>
          <a:xfrm>
            <a:off x="6802984" y="2322824"/>
            <a:ext cx="171449" cy="150877"/>
            <a:chOff x="1932810" y="1349835"/>
            <a:chExt cx="185335" cy="185337"/>
          </a:xfrm>
          <a:solidFill>
            <a:schemeClr val="tx2"/>
          </a:solidFill>
        </p:grpSpPr>
        <p:sp>
          <p:nvSpPr>
            <p:cNvPr id="1584" name="Google Shape;18116;p1604">
              <a:extLst>
                <a:ext uri="{FF2B5EF4-FFF2-40B4-BE49-F238E27FC236}">
                  <a16:creationId xmlns:a16="http://schemas.microsoft.com/office/drawing/2014/main" id="{CF3E168A-F3E1-4B76-9721-D04E3C5DD3C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585" name="Google Shape;18117;p1604">
              <a:extLst>
                <a:ext uri="{FF2B5EF4-FFF2-40B4-BE49-F238E27FC236}">
                  <a16:creationId xmlns:a16="http://schemas.microsoft.com/office/drawing/2014/main" id="{BF171F38-5E74-41A4-852A-127DC85BB5F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1586" name="Google Shape;18115;p1604">
            <a:extLst>
              <a:ext uri="{FF2B5EF4-FFF2-40B4-BE49-F238E27FC236}">
                <a16:creationId xmlns:a16="http://schemas.microsoft.com/office/drawing/2014/main" id="{F211242A-9F3D-43F0-8E9C-53093025BC40}"/>
              </a:ext>
            </a:extLst>
          </p:cNvPr>
          <p:cNvGrpSpPr/>
          <p:nvPr/>
        </p:nvGrpSpPr>
        <p:grpSpPr>
          <a:xfrm>
            <a:off x="7097690" y="2322824"/>
            <a:ext cx="171449" cy="150877"/>
            <a:chOff x="1932810" y="1349835"/>
            <a:chExt cx="185335" cy="185337"/>
          </a:xfrm>
          <a:solidFill>
            <a:schemeClr val="tx2"/>
          </a:solidFill>
        </p:grpSpPr>
        <p:sp>
          <p:nvSpPr>
            <p:cNvPr id="1587" name="Google Shape;18116;p1604">
              <a:extLst>
                <a:ext uri="{FF2B5EF4-FFF2-40B4-BE49-F238E27FC236}">
                  <a16:creationId xmlns:a16="http://schemas.microsoft.com/office/drawing/2014/main" id="{762DFD16-DFB4-48AF-B581-F2AB2877E62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588" name="Google Shape;18117;p1604">
              <a:extLst>
                <a:ext uri="{FF2B5EF4-FFF2-40B4-BE49-F238E27FC236}">
                  <a16:creationId xmlns:a16="http://schemas.microsoft.com/office/drawing/2014/main" id="{B01ABF3B-D08E-437A-8371-2852D874882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1589" name="Rectangle 1588">
            <a:extLst>
              <a:ext uri="{FF2B5EF4-FFF2-40B4-BE49-F238E27FC236}">
                <a16:creationId xmlns:a16="http://schemas.microsoft.com/office/drawing/2014/main" id="{27FB9EB3-1946-4D36-94BC-4652C22B0EA4}"/>
              </a:ext>
            </a:extLst>
          </p:cNvPr>
          <p:cNvSpPr/>
          <p:nvPr/>
        </p:nvSpPr>
        <p:spPr>
          <a:xfrm>
            <a:off x="7004565" y="2096464"/>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Lead</a:t>
            </a:r>
          </a:p>
          <a:p>
            <a:pPr algn="ctr" defTabSz="685800" fontAlgn="auto">
              <a:spcBef>
                <a:spcPts val="0"/>
              </a:spcBef>
              <a:spcAft>
                <a:spcPts val="0"/>
              </a:spcAft>
              <a:buClrTx/>
              <a:defRPr/>
            </a:pPr>
            <a:r>
              <a:rPr lang="en-US" sz="675" kern="1200">
                <a:solidFill>
                  <a:srgbClr val="00148C"/>
                </a:solidFill>
                <a:latin typeface="Arial"/>
                <a:cs typeface="Arial"/>
              </a:rPr>
              <a:t>PM</a:t>
            </a:r>
          </a:p>
        </p:txBody>
      </p:sp>
      <p:sp>
        <p:nvSpPr>
          <p:cNvPr id="1590" name="Rectangle 1589">
            <a:extLst>
              <a:ext uri="{FF2B5EF4-FFF2-40B4-BE49-F238E27FC236}">
                <a16:creationId xmlns:a16="http://schemas.microsoft.com/office/drawing/2014/main" id="{8A7EB2E3-FBBA-4272-8FD6-0E4E0E2D5476}"/>
              </a:ext>
            </a:extLst>
          </p:cNvPr>
          <p:cNvSpPr/>
          <p:nvPr/>
        </p:nvSpPr>
        <p:spPr>
          <a:xfrm>
            <a:off x="6659360" y="2094185"/>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 Biz Lead</a:t>
            </a:r>
          </a:p>
        </p:txBody>
      </p:sp>
      <p:sp>
        <p:nvSpPr>
          <p:cNvPr id="1591" name="Rectangle 1590">
            <a:extLst>
              <a:ext uri="{FF2B5EF4-FFF2-40B4-BE49-F238E27FC236}">
                <a16:creationId xmlns:a16="http://schemas.microsoft.com/office/drawing/2014/main" id="{C0CB2A08-894D-4287-ABFC-3290159831A6}"/>
              </a:ext>
            </a:extLst>
          </p:cNvPr>
          <p:cNvSpPr/>
          <p:nvPr/>
        </p:nvSpPr>
        <p:spPr>
          <a:xfrm>
            <a:off x="2088200" y="1125947"/>
            <a:ext cx="361668"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00" kern="1200" dirty="0">
                <a:solidFill>
                  <a:schemeClr val="tx2"/>
                </a:solidFill>
                <a:latin typeface="Arial"/>
                <a:cs typeface="Arial"/>
              </a:rPr>
              <a:t>Digital </a:t>
            </a:r>
          </a:p>
          <a:p>
            <a:pPr algn="ctr" defTabSz="685800" fontAlgn="auto">
              <a:spcBef>
                <a:spcPts val="0"/>
              </a:spcBef>
              <a:spcAft>
                <a:spcPts val="0"/>
              </a:spcAft>
              <a:buClrTx/>
              <a:defRPr/>
            </a:pPr>
            <a:r>
              <a:rPr lang="en-US" sz="600" kern="1200" dirty="0">
                <a:solidFill>
                  <a:schemeClr val="tx2"/>
                </a:solidFill>
                <a:latin typeface="Arial"/>
                <a:cs typeface="Arial"/>
              </a:rPr>
              <a:t>Product Line</a:t>
            </a:r>
          </a:p>
          <a:p>
            <a:pPr algn="ctr" defTabSz="685800" fontAlgn="auto">
              <a:spcBef>
                <a:spcPts val="0"/>
              </a:spcBef>
              <a:spcAft>
                <a:spcPts val="0"/>
              </a:spcAft>
              <a:buClrTx/>
              <a:defRPr/>
            </a:pPr>
            <a:r>
              <a:rPr lang="en-US" sz="600" kern="1200" dirty="0">
                <a:solidFill>
                  <a:schemeClr val="tx2"/>
                </a:solidFill>
                <a:latin typeface="Arial"/>
                <a:cs typeface="Arial"/>
              </a:rPr>
              <a:t>Manager</a:t>
            </a:r>
          </a:p>
        </p:txBody>
      </p:sp>
      <p:grpSp>
        <p:nvGrpSpPr>
          <p:cNvPr id="1592" name="Google Shape;18115;p1604">
            <a:extLst>
              <a:ext uri="{FF2B5EF4-FFF2-40B4-BE49-F238E27FC236}">
                <a16:creationId xmlns:a16="http://schemas.microsoft.com/office/drawing/2014/main" id="{491217E1-FB0E-4BA0-99B7-A815D7EAAB3D}"/>
              </a:ext>
            </a:extLst>
          </p:cNvPr>
          <p:cNvGrpSpPr/>
          <p:nvPr/>
        </p:nvGrpSpPr>
        <p:grpSpPr>
          <a:xfrm>
            <a:off x="2474544" y="1285614"/>
            <a:ext cx="145067" cy="145068"/>
            <a:chOff x="1932810" y="1349835"/>
            <a:chExt cx="185335" cy="185337"/>
          </a:xfrm>
          <a:solidFill>
            <a:srgbClr val="FFC000"/>
          </a:solidFill>
        </p:grpSpPr>
        <p:sp>
          <p:nvSpPr>
            <p:cNvPr id="1593" name="Google Shape;18116;p1604">
              <a:extLst>
                <a:ext uri="{FF2B5EF4-FFF2-40B4-BE49-F238E27FC236}">
                  <a16:creationId xmlns:a16="http://schemas.microsoft.com/office/drawing/2014/main" id="{1F9E2FD5-E46C-4FFC-B318-04CABA6DE5B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594" name="Google Shape;18117;p1604">
              <a:extLst>
                <a:ext uri="{FF2B5EF4-FFF2-40B4-BE49-F238E27FC236}">
                  <a16:creationId xmlns:a16="http://schemas.microsoft.com/office/drawing/2014/main" id="{F4DD7769-B273-40C3-B603-8FD5B1C796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1599" name="Rectangle 1598">
            <a:extLst>
              <a:ext uri="{FF2B5EF4-FFF2-40B4-BE49-F238E27FC236}">
                <a16:creationId xmlns:a16="http://schemas.microsoft.com/office/drawing/2014/main" id="{6F7F95F4-94A1-43E0-B4A8-4C6C1E3FC12C}"/>
              </a:ext>
            </a:extLst>
          </p:cNvPr>
          <p:cNvSpPr/>
          <p:nvPr/>
        </p:nvSpPr>
        <p:spPr>
          <a:xfrm>
            <a:off x="4338138" y="1121635"/>
            <a:ext cx="480951" cy="34808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00" dirty="0">
                <a:solidFill>
                  <a:schemeClr val="tx2"/>
                </a:solidFill>
                <a:latin typeface="Arial"/>
                <a:cs typeface="Arial"/>
              </a:rPr>
              <a:t>Digital </a:t>
            </a:r>
          </a:p>
          <a:p>
            <a:pPr algn="ctr" defTabSz="685800" fontAlgn="auto">
              <a:spcBef>
                <a:spcPts val="0"/>
              </a:spcBef>
              <a:spcAft>
                <a:spcPts val="0"/>
              </a:spcAft>
              <a:buClrTx/>
              <a:defRPr/>
            </a:pPr>
            <a:r>
              <a:rPr lang="en-US" sz="600" dirty="0">
                <a:solidFill>
                  <a:schemeClr val="tx2"/>
                </a:solidFill>
                <a:latin typeface="Arial"/>
                <a:cs typeface="Arial"/>
              </a:rPr>
              <a:t>Business </a:t>
            </a:r>
          </a:p>
          <a:p>
            <a:pPr algn="ctr" defTabSz="685800" fontAlgn="auto">
              <a:spcBef>
                <a:spcPts val="0"/>
              </a:spcBef>
              <a:spcAft>
                <a:spcPts val="0"/>
              </a:spcAft>
              <a:buClrTx/>
              <a:defRPr/>
            </a:pPr>
            <a:r>
              <a:rPr lang="en-US" sz="600" dirty="0">
                <a:solidFill>
                  <a:schemeClr val="tx2"/>
                </a:solidFill>
                <a:latin typeface="Arial"/>
                <a:cs typeface="Arial"/>
              </a:rPr>
              <a:t>Manager</a:t>
            </a:r>
            <a:endParaRPr lang="en-US" sz="300" kern="1200" dirty="0">
              <a:solidFill>
                <a:schemeClr val="tx2"/>
              </a:solidFill>
              <a:latin typeface="Arial"/>
              <a:cs typeface="Arial"/>
            </a:endParaRPr>
          </a:p>
        </p:txBody>
      </p:sp>
      <p:grpSp>
        <p:nvGrpSpPr>
          <p:cNvPr id="1600" name="Google Shape;18115;p1604">
            <a:extLst>
              <a:ext uri="{FF2B5EF4-FFF2-40B4-BE49-F238E27FC236}">
                <a16:creationId xmlns:a16="http://schemas.microsoft.com/office/drawing/2014/main" id="{C3D1AD62-0E9A-4407-BDC7-C68BAC6B4361}"/>
              </a:ext>
            </a:extLst>
          </p:cNvPr>
          <p:cNvGrpSpPr/>
          <p:nvPr/>
        </p:nvGrpSpPr>
        <p:grpSpPr>
          <a:xfrm>
            <a:off x="4760272" y="1285614"/>
            <a:ext cx="145067" cy="145068"/>
            <a:chOff x="1932810" y="1349835"/>
            <a:chExt cx="185335" cy="185337"/>
          </a:xfrm>
          <a:solidFill>
            <a:schemeClr val="tx2"/>
          </a:solidFill>
        </p:grpSpPr>
        <p:sp>
          <p:nvSpPr>
            <p:cNvPr id="1601" name="Google Shape;18116;p1604">
              <a:extLst>
                <a:ext uri="{FF2B5EF4-FFF2-40B4-BE49-F238E27FC236}">
                  <a16:creationId xmlns:a16="http://schemas.microsoft.com/office/drawing/2014/main" id="{162802C4-55D1-4B0E-B625-5D6FB7E414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602" name="Google Shape;18117;p1604">
              <a:extLst>
                <a:ext uri="{FF2B5EF4-FFF2-40B4-BE49-F238E27FC236}">
                  <a16:creationId xmlns:a16="http://schemas.microsoft.com/office/drawing/2014/main" id="{2E836785-85C0-4A12-BAD7-F3041ABD31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1604" name="Google Shape;18115;p1604">
            <a:extLst>
              <a:ext uri="{FF2B5EF4-FFF2-40B4-BE49-F238E27FC236}">
                <a16:creationId xmlns:a16="http://schemas.microsoft.com/office/drawing/2014/main" id="{34EF74B0-1F1E-4003-9AF7-ACE02FB85C64}"/>
              </a:ext>
            </a:extLst>
          </p:cNvPr>
          <p:cNvGrpSpPr/>
          <p:nvPr/>
        </p:nvGrpSpPr>
        <p:grpSpPr>
          <a:xfrm>
            <a:off x="5561788" y="1285614"/>
            <a:ext cx="145067" cy="145068"/>
            <a:chOff x="1932810" y="1349835"/>
            <a:chExt cx="185335" cy="185337"/>
          </a:xfrm>
          <a:solidFill>
            <a:srgbClr val="FFC000"/>
          </a:solidFill>
        </p:grpSpPr>
        <p:sp>
          <p:nvSpPr>
            <p:cNvPr id="1605" name="Google Shape;18116;p1604">
              <a:extLst>
                <a:ext uri="{FF2B5EF4-FFF2-40B4-BE49-F238E27FC236}">
                  <a16:creationId xmlns:a16="http://schemas.microsoft.com/office/drawing/2014/main" id="{0E7B8A56-F90A-4BD4-8D1A-845827AA915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606" name="Google Shape;18117;p1604">
              <a:extLst>
                <a:ext uri="{FF2B5EF4-FFF2-40B4-BE49-F238E27FC236}">
                  <a16:creationId xmlns:a16="http://schemas.microsoft.com/office/drawing/2014/main" id="{28C2CC15-7B7F-4BBB-A91F-D28D889DFD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1610" name="Rectangle 1609">
            <a:extLst>
              <a:ext uri="{FF2B5EF4-FFF2-40B4-BE49-F238E27FC236}">
                <a16:creationId xmlns:a16="http://schemas.microsoft.com/office/drawing/2014/main" id="{1BB12C29-F4B6-4FEE-AE3A-8AD251D76CFD}"/>
              </a:ext>
            </a:extLst>
          </p:cNvPr>
          <p:cNvSpPr/>
          <p:nvPr/>
        </p:nvSpPr>
        <p:spPr>
          <a:xfrm>
            <a:off x="7578174" y="1776512"/>
            <a:ext cx="1028700"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750" dirty="0">
                <a:solidFill>
                  <a:schemeClr val="tx1"/>
                </a:solidFill>
              </a:rPr>
              <a:t>Grid Intelligence</a:t>
            </a:r>
          </a:p>
        </p:txBody>
      </p:sp>
      <p:grpSp>
        <p:nvGrpSpPr>
          <p:cNvPr id="1614" name="Google Shape;18115;p1604">
            <a:extLst>
              <a:ext uri="{FF2B5EF4-FFF2-40B4-BE49-F238E27FC236}">
                <a16:creationId xmlns:a16="http://schemas.microsoft.com/office/drawing/2014/main" id="{B44BD7A9-171A-413F-B010-3818ADB69F85}"/>
              </a:ext>
            </a:extLst>
          </p:cNvPr>
          <p:cNvGrpSpPr/>
          <p:nvPr/>
        </p:nvGrpSpPr>
        <p:grpSpPr>
          <a:xfrm>
            <a:off x="7923688" y="2322824"/>
            <a:ext cx="171449" cy="150877"/>
            <a:chOff x="1932810" y="1349835"/>
            <a:chExt cx="185335" cy="185337"/>
          </a:xfrm>
          <a:solidFill>
            <a:schemeClr val="tx2"/>
          </a:solidFill>
        </p:grpSpPr>
        <p:sp>
          <p:nvSpPr>
            <p:cNvPr id="1620" name="Google Shape;18116;p1604">
              <a:extLst>
                <a:ext uri="{FF2B5EF4-FFF2-40B4-BE49-F238E27FC236}">
                  <a16:creationId xmlns:a16="http://schemas.microsoft.com/office/drawing/2014/main" id="{6A2C6EE6-C969-49F7-9E96-1B63B783F03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621" name="Google Shape;18117;p1604">
              <a:extLst>
                <a:ext uri="{FF2B5EF4-FFF2-40B4-BE49-F238E27FC236}">
                  <a16:creationId xmlns:a16="http://schemas.microsoft.com/office/drawing/2014/main" id="{64C06B72-2827-416B-9E3D-CDFF30021DD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1615" name="Google Shape;18115;p1604">
            <a:extLst>
              <a:ext uri="{FF2B5EF4-FFF2-40B4-BE49-F238E27FC236}">
                <a16:creationId xmlns:a16="http://schemas.microsoft.com/office/drawing/2014/main" id="{40592E8D-F747-4A51-89C5-97B3C79EC43E}"/>
              </a:ext>
            </a:extLst>
          </p:cNvPr>
          <p:cNvGrpSpPr/>
          <p:nvPr/>
        </p:nvGrpSpPr>
        <p:grpSpPr>
          <a:xfrm>
            <a:off x="8218394" y="2322824"/>
            <a:ext cx="171449" cy="150877"/>
            <a:chOff x="1932810" y="1349835"/>
            <a:chExt cx="185335" cy="185337"/>
          </a:xfrm>
          <a:solidFill>
            <a:schemeClr val="tx2"/>
          </a:solidFill>
        </p:grpSpPr>
        <p:sp>
          <p:nvSpPr>
            <p:cNvPr id="1618" name="Google Shape;18116;p1604">
              <a:extLst>
                <a:ext uri="{FF2B5EF4-FFF2-40B4-BE49-F238E27FC236}">
                  <a16:creationId xmlns:a16="http://schemas.microsoft.com/office/drawing/2014/main" id="{32976BE6-1C18-4A8C-86B6-4D6F4CD245E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619" name="Google Shape;18117;p1604">
              <a:extLst>
                <a:ext uri="{FF2B5EF4-FFF2-40B4-BE49-F238E27FC236}">
                  <a16:creationId xmlns:a16="http://schemas.microsoft.com/office/drawing/2014/main" id="{2D09F24C-0A3D-4EB3-A4A2-BCE4C751275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1616" name="Rectangle 1615">
            <a:extLst>
              <a:ext uri="{FF2B5EF4-FFF2-40B4-BE49-F238E27FC236}">
                <a16:creationId xmlns:a16="http://schemas.microsoft.com/office/drawing/2014/main" id="{1F7AAD43-5F7E-426A-AA7D-CD6E81452926}"/>
              </a:ext>
            </a:extLst>
          </p:cNvPr>
          <p:cNvSpPr/>
          <p:nvPr/>
        </p:nvSpPr>
        <p:spPr>
          <a:xfrm>
            <a:off x="8125269" y="2096464"/>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Lead</a:t>
            </a:r>
          </a:p>
          <a:p>
            <a:pPr algn="ctr" defTabSz="685800" fontAlgn="auto">
              <a:spcBef>
                <a:spcPts val="0"/>
              </a:spcBef>
              <a:spcAft>
                <a:spcPts val="0"/>
              </a:spcAft>
              <a:buClrTx/>
              <a:defRPr/>
            </a:pPr>
            <a:r>
              <a:rPr lang="en-US" sz="675" kern="1200">
                <a:solidFill>
                  <a:srgbClr val="00148C"/>
                </a:solidFill>
                <a:latin typeface="Arial"/>
                <a:cs typeface="Arial"/>
              </a:rPr>
              <a:t>PM</a:t>
            </a:r>
          </a:p>
        </p:txBody>
      </p:sp>
      <p:sp>
        <p:nvSpPr>
          <p:cNvPr id="1617" name="Rectangle 1616">
            <a:extLst>
              <a:ext uri="{FF2B5EF4-FFF2-40B4-BE49-F238E27FC236}">
                <a16:creationId xmlns:a16="http://schemas.microsoft.com/office/drawing/2014/main" id="{CA5A3272-2D9B-4E5D-89A5-5219FAF185AB}"/>
              </a:ext>
            </a:extLst>
          </p:cNvPr>
          <p:cNvSpPr/>
          <p:nvPr/>
        </p:nvSpPr>
        <p:spPr>
          <a:xfrm>
            <a:off x="7780064" y="2094185"/>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 Biz Lead</a:t>
            </a:r>
          </a:p>
        </p:txBody>
      </p:sp>
      <p:sp>
        <p:nvSpPr>
          <p:cNvPr id="1895" name="Rectangle 1894">
            <a:extLst>
              <a:ext uri="{FF2B5EF4-FFF2-40B4-BE49-F238E27FC236}">
                <a16:creationId xmlns:a16="http://schemas.microsoft.com/office/drawing/2014/main" id="{5A3EA4DB-E94E-4D3A-92BA-369B58793625}"/>
              </a:ext>
            </a:extLst>
          </p:cNvPr>
          <p:cNvSpPr/>
          <p:nvPr/>
        </p:nvSpPr>
        <p:spPr>
          <a:xfrm>
            <a:off x="7032300" y="1121635"/>
            <a:ext cx="480951" cy="34808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00" dirty="0">
                <a:solidFill>
                  <a:schemeClr val="tx2"/>
                </a:solidFill>
                <a:latin typeface="Arial"/>
                <a:cs typeface="Arial"/>
              </a:rPr>
              <a:t>Digital </a:t>
            </a:r>
          </a:p>
          <a:p>
            <a:pPr algn="ctr" defTabSz="685800" fontAlgn="auto">
              <a:spcBef>
                <a:spcPts val="0"/>
              </a:spcBef>
              <a:spcAft>
                <a:spcPts val="0"/>
              </a:spcAft>
              <a:buClrTx/>
              <a:defRPr/>
            </a:pPr>
            <a:r>
              <a:rPr lang="en-US" sz="600" dirty="0">
                <a:solidFill>
                  <a:schemeClr val="tx2"/>
                </a:solidFill>
                <a:latin typeface="Arial"/>
                <a:cs typeface="Arial"/>
              </a:rPr>
              <a:t>Business </a:t>
            </a:r>
          </a:p>
          <a:p>
            <a:pPr algn="ctr" defTabSz="685800" fontAlgn="auto">
              <a:spcBef>
                <a:spcPts val="0"/>
              </a:spcBef>
              <a:spcAft>
                <a:spcPts val="0"/>
              </a:spcAft>
              <a:buClrTx/>
              <a:defRPr/>
            </a:pPr>
            <a:r>
              <a:rPr lang="en-US" sz="600" dirty="0">
                <a:solidFill>
                  <a:schemeClr val="tx2"/>
                </a:solidFill>
                <a:latin typeface="Arial"/>
                <a:cs typeface="Arial"/>
              </a:rPr>
              <a:t>Manager</a:t>
            </a:r>
          </a:p>
        </p:txBody>
      </p:sp>
      <p:grpSp>
        <p:nvGrpSpPr>
          <p:cNvPr id="1896" name="Google Shape;18115;p1604">
            <a:extLst>
              <a:ext uri="{FF2B5EF4-FFF2-40B4-BE49-F238E27FC236}">
                <a16:creationId xmlns:a16="http://schemas.microsoft.com/office/drawing/2014/main" id="{90DC2D8D-5FB3-415A-9342-60FD1138FAFE}"/>
              </a:ext>
            </a:extLst>
          </p:cNvPr>
          <p:cNvGrpSpPr/>
          <p:nvPr/>
        </p:nvGrpSpPr>
        <p:grpSpPr>
          <a:xfrm>
            <a:off x="7442110" y="1285614"/>
            <a:ext cx="145067" cy="145068"/>
            <a:chOff x="1932810" y="1349835"/>
            <a:chExt cx="185335" cy="185337"/>
          </a:xfrm>
          <a:solidFill>
            <a:schemeClr val="tx2"/>
          </a:solidFill>
        </p:grpSpPr>
        <p:sp>
          <p:nvSpPr>
            <p:cNvPr id="1897" name="Google Shape;18116;p1604">
              <a:extLst>
                <a:ext uri="{FF2B5EF4-FFF2-40B4-BE49-F238E27FC236}">
                  <a16:creationId xmlns:a16="http://schemas.microsoft.com/office/drawing/2014/main" id="{CE7F94AD-C2DE-4446-A607-1C56B368D8A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898" name="Google Shape;18117;p1604">
              <a:extLst>
                <a:ext uri="{FF2B5EF4-FFF2-40B4-BE49-F238E27FC236}">
                  <a16:creationId xmlns:a16="http://schemas.microsoft.com/office/drawing/2014/main" id="{276C0B96-CB09-4D19-B703-B1BA2D8F4F5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1900" name="Google Shape;18115;p1604">
            <a:extLst>
              <a:ext uri="{FF2B5EF4-FFF2-40B4-BE49-F238E27FC236}">
                <a16:creationId xmlns:a16="http://schemas.microsoft.com/office/drawing/2014/main" id="{0BC7DB84-4099-416C-B291-8D9EB4F8D329}"/>
              </a:ext>
            </a:extLst>
          </p:cNvPr>
          <p:cNvGrpSpPr/>
          <p:nvPr/>
        </p:nvGrpSpPr>
        <p:grpSpPr>
          <a:xfrm>
            <a:off x="8179808" y="1285614"/>
            <a:ext cx="145067" cy="145068"/>
            <a:chOff x="1932810" y="1349835"/>
            <a:chExt cx="185335" cy="185337"/>
          </a:xfrm>
          <a:solidFill>
            <a:srgbClr val="FFC000"/>
          </a:solidFill>
        </p:grpSpPr>
        <p:sp>
          <p:nvSpPr>
            <p:cNvPr id="1901" name="Google Shape;18116;p1604">
              <a:extLst>
                <a:ext uri="{FF2B5EF4-FFF2-40B4-BE49-F238E27FC236}">
                  <a16:creationId xmlns:a16="http://schemas.microsoft.com/office/drawing/2014/main" id="{E654D01B-5D24-46AD-BCF0-B4C55635275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902" name="Google Shape;18117;p1604">
              <a:extLst>
                <a:ext uri="{FF2B5EF4-FFF2-40B4-BE49-F238E27FC236}">
                  <a16:creationId xmlns:a16="http://schemas.microsoft.com/office/drawing/2014/main" id="{1E8B8195-8566-4B3E-8CAC-B70F3EF7742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681" name="Rectangle 680">
            <a:extLst>
              <a:ext uri="{FF2B5EF4-FFF2-40B4-BE49-F238E27FC236}">
                <a16:creationId xmlns:a16="http://schemas.microsoft.com/office/drawing/2014/main" id="{1D97DEE5-F9E5-48EA-AECA-6CA5E4875171}"/>
              </a:ext>
            </a:extLst>
          </p:cNvPr>
          <p:cNvSpPr/>
          <p:nvPr/>
        </p:nvSpPr>
        <p:spPr>
          <a:xfrm>
            <a:off x="1060204" y="4900916"/>
            <a:ext cx="904313" cy="230832"/>
          </a:xfrm>
          <a:prstGeom prst="rect">
            <a:avLst/>
          </a:prstGeom>
        </p:spPr>
        <p:txBody>
          <a:bodyPr wrap="square">
            <a:spAutoFit/>
          </a:bodyPr>
          <a:lstStyle/>
          <a:p>
            <a:pPr defTabSz="685800" fontAlgn="auto">
              <a:spcBef>
                <a:spcPts val="0"/>
              </a:spcBef>
              <a:spcAft>
                <a:spcPts val="0"/>
              </a:spcAft>
              <a:buClrTx/>
              <a:defRPr/>
            </a:pPr>
            <a:r>
              <a:rPr lang="en-US" sz="900" kern="1200" dirty="0">
                <a:latin typeface="Arial"/>
                <a:cs typeface="Arial"/>
              </a:rPr>
              <a:t>Products</a:t>
            </a:r>
          </a:p>
        </p:txBody>
      </p:sp>
      <p:sp>
        <p:nvSpPr>
          <p:cNvPr id="690" name="Rectangle 689">
            <a:extLst>
              <a:ext uri="{FF2B5EF4-FFF2-40B4-BE49-F238E27FC236}">
                <a16:creationId xmlns:a16="http://schemas.microsoft.com/office/drawing/2014/main" id="{D3E7E22B-0A37-45C0-92DA-B889271A2DFE}"/>
              </a:ext>
            </a:extLst>
          </p:cNvPr>
          <p:cNvSpPr/>
          <p:nvPr/>
        </p:nvSpPr>
        <p:spPr>
          <a:xfrm>
            <a:off x="1060204" y="5638675"/>
            <a:ext cx="898794" cy="230832"/>
          </a:xfrm>
          <a:prstGeom prst="rect">
            <a:avLst/>
          </a:prstGeom>
        </p:spPr>
        <p:txBody>
          <a:bodyPr wrap="square">
            <a:spAutoFit/>
          </a:bodyPr>
          <a:lstStyle/>
          <a:p>
            <a:pPr defTabSz="685800" fontAlgn="auto">
              <a:spcBef>
                <a:spcPts val="0"/>
              </a:spcBef>
              <a:spcAft>
                <a:spcPts val="0"/>
              </a:spcAft>
              <a:buClrTx/>
              <a:defRPr/>
            </a:pPr>
            <a:r>
              <a:rPr lang="en-US" sz="900" kern="1200" dirty="0">
                <a:latin typeface="Arial"/>
                <a:cs typeface="Arial"/>
              </a:rPr>
              <a:t>Products</a:t>
            </a:r>
          </a:p>
        </p:txBody>
      </p:sp>
      <p:cxnSp>
        <p:nvCxnSpPr>
          <p:cNvPr id="3" name="Straight Connector 2">
            <a:extLst>
              <a:ext uri="{FF2B5EF4-FFF2-40B4-BE49-F238E27FC236}">
                <a16:creationId xmlns:a16="http://schemas.microsoft.com/office/drawing/2014/main" id="{5A998D36-8BAF-4565-B68A-326758B5618C}"/>
              </a:ext>
            </a:extLst>
          </p:cNvPr>
          <p:cNvCxnSpPr/>
          <p:nvPr/>
        </p:nvCxnSpPr>
        <p:spPr>
          <a:xfrm>
            <a:off x="2052183" y="2609044"/>
            <a:ext cx="0" cy="10629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EDEAC630-D295-4BD4-AD31-BBBBC8D84749}"/>
              </a:ext>
            </a:extLst>
          </p:cNvPr>
          <p:cNvCxnSpPr>
            <a:cxnSpLocks/>
          </p:cNvCxnSpPr>
          <p:nvPr/>
        </p:nvCxnSpPr>
        <p:spPr>
          <a:xfrm>
            <a:off x="4261736" y="2609044"/>
            <a:ext cx="0" cy="10629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FB912B7F-1023-4706-8630-3F49B1D8B27E}"/>
              </a:ext>
            </a:extLst>
          </p:cNvPr>
          <p:cNvCxnSpPr/>
          <p:nvPr/>
        </p:nvCxnSpPr>
        <p:spPr>
          <a:xfrm>
            <a:off x="5337904" y="2609044"/>
            <a:ext cx="0" cy="10629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93" name="Straight Connector 692">
            <a:extLst>
              <a:ext uri="{FF2B5EF4-FFF2-40B4-BE49-F238E27FC236}">
                <a16:creationId xmlns:a16="http://schemas.microsoft.com/office/drawing/2014/main" id="{B1912E03-7ED9-44DD-B7E4-BAFD04813790}"/>
              </a:ext>
            </a:extLst>
          </p:cNvPr>
          <p:cNvCxnSpPr/>
          <p:nvPr/>
        </p:nvCxnSpPr>
        <p:spPr>
          <a:xfrm>
            <a:off x="7555256" y="2609044"/>
            <a:ext cx="0" cy="10629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A6D645A3-43FB-48D4-8F34-DBF777CB2522}"/>
              </a:ext>
            </a:extLst>
          </p:cNvPr>
          <p:cNvSpPr txBox="1"/>
          <p:nvPr/>
        </p:nvSpPr>
        <p:spPr>
          <a:xfrm>
            <a:off x="2328458" y="5634450"/>
            <a:ext cx="1748790" cy="557845"/>
          </a:xfrm>
          <a:prstGeom prst="rect">
            <a:avLst/>
          </a:prstGeom>
          <a:noFill/>
        </p:spPr>
        <p:txBody>
          <a:bodyPr wrap="square">
            <a:spAutoFit/>
          </a:bodyPr>
          <a:lstStyle/>
          <a:p>
            <a:pPr marL="128588" indent="-128588">
              <a:buFont typeface="Wingdings" panose="05000000000000000000" pitchFamily="2" charset="2"/>
              <a:buChar char="§"/>
            </a:pPr>
            <a:r>
              <a:rPr lang="en-US" sz="675">
                <a:solidFill>
                  <a:srgbClr val="000000"/>
                </a:solidFill>
              </a:rPr>
              <a:t>Meter Program Development</a:t>
            </a:r>
          </a:p>
          <a:p>
            <a:pPr marL="128588" indent="-128588">
              <a:buFont typeface="Wingdings" panose="05000000000000000000" pitchFamily="2" charset="2"/>
              <a:buChar char="§"/>
            </a:pPr>
            <a:r>
              <a:rPr lang="en-US" sz="675">
                <a:solidFill>
                  <a:srgbClr val="000000"/>
                </a:solidFill>
              </a:rPr>
              <a:t>Network Design/Optimization</a:t>
            </a:r>
          </a:p>
          <a:p>
            <a:pPr marL="128588" indent="-128588">
              <a:buFont typeface="Wingdings" panose="05000000000000000000" pitchFamily="2" charset="2"/>
              <a:buChar char="§"/>
            </a:pPr>
            <a:r>
              <a:rPr lang="en-US" sz="675">
                <a:solidFill>
                  <a:srgbClr val="000000"/>
                </a:solidFill>
              </a:rPr>
              <a:t>HES/MDMS Configuration</a:t>
            </a:r>
            <a:endParaRPr lang="en-US" sz="675"/>
          </a:p>
        </p:txBody>
      </p:sp>
      <p:sp>
        <p:nvSpPr>
          <p:cNvPr id="148" name="TextBox 147">
            <a:extLst>
              <a:ext uri="{FF2B5EF4-FFF2-40B4-BE49-F238E27FC236}">
                <a16:creationId xmlns:a16="http://schemas.microsoft.com/office/drawing/2014/main" id="{DB9207B4-C427-44BD-AE62-B9D5F8D8950C}"/>
              </a:ext>
            </a:extLst>
          </p:cNvPr>
          <p:cNvSpPr txBox="1"/>
          <p:nvPr/>
        </p:nvSpPr>
        <p:spPr>
          <a:xfrm>
            <a:off x="4489555" y="5634450"/>
            <a:ext cx="1917021" cy="557845"/>
          </a:xfrm>
          <a:prstGeom prst="rect">
            <a:avLst/>
          </a:prstGeom>
          <a:noFill/>
        </p:spPr>
        <p:txBody>
          <a:bodyPr wrap="square">
            <a:spAutoFit/>
          </a:bodyPr>
          <a:lstStyle/>
          <a:p>
            <a:pPr marL="128588" indent="-128588">
              <a:buFont typeface="Wingdings" panose="05000000000000000000" pitchFamily="2" charset="2"/>
              <a:buChar char="§"/>
            </a:pPr>
            <a:r>
              <a:rPr lang="en-US" sz="675">
                <a:solidFill>
                  <a:srgbClr val="000000"/>
                </a:solidFill>
              </a:rPr>
              <a:t>Architecture &amp; Design</a:t>
            </a:r>
          </a:p>
          <a:p>
            <a:pPr marL="128588" indent="-128588">
              <a:buFont typeface="Wingdings" panose="05000000000000000000" pitchFamily="2" charset="2"/>
              <a:buChar char="§"/>
            </a:pPr>
            <a:r>
              <a:rPr lang="en-US" sz="675">
                <a:solidFill>
                  <a:srgbClr val="000000"/>
                </a:solidFill>
              </a:rPr>
              <a:t>Environment Stand Up</a:t>
            </a:r>
          </a:p>
          <a:p>
            <a:pPr marL="128588" indent="-128588">
              <a:buFont typeface="Wingdings" panose="05000000000000000000" pitchFamily="2" charset="2"/>
              <a:buChar char="§"/>
            </a:pPr>
            <a:r>
              <a:rPr lang="en-US" sz="675">
                <a:solidFill>
                  <a:srgbClr val="000000"/>
                </a:solidFill>
              </a:rPr>
              <a:t>Data Management/Integration Strategy</a:t>
            </a:r>
            <a:r>
              <a:rPr lang="en-US" sz="675"/>
              <a:t> </a:t>
            </a:r>
          </a:p>
        </p:txBody>
      </p:sp>
      <p:sp>
        <p:nvSpPr>
          <p:cNvPr id="150" name="TextBox 149">
            <a:extLst>
              <a:ext uri="{FF2B5EF4-FFF2-40B4-BE49-F238E27FC236}">
                <a16:creationId xmlns:a16="http://schemas.microsoft.com/office/drawing/2014/main" id="{81B91D67-B2FE-4087-82D2-0886314AEE48}"/>
              </a:ext>
            </a:extLst>
          </p:cNvPr>
          <p:cNvSpPr txBox="1"/>
          <p:nvPr/>
        </p:nvSpPr>
        <p:spPr>
          <a:xfrm>
            <a:off x="2328458" y="4897514"/>
            <a:ext cx="1748790" cy="661720"/>
          </a:xfrm>
          <a:prstGeom prst="rect">
            <a:avLst/>
          </a:prstGeom>
          <a:noFill/>
        </p:spPr>
        <p:txBody>
          <a:bodyPr wrap="square">
            <a:spAutoFit/>
          </a:bodyPr>
          <a:lstStyle/>
          <a:p>
            <a:pPr marL="128588" indent="-128588">
              <a:buFont typeface="Wingdings" panose="05000000000000000000" pitchFamily="2" charset="2"/>
              <a:buChar char="§"/>
            </a:pPr>
            <a:r>
              <a:rPr lang="en-CA" sz="675" dirty="0">
                <a:solidFill>
                  <a:srgbClr val="000000"/>
                </a:solidFill>
              </a:rPr>
              <a:t>Meter/FAN Procurement</a:t>
            </a:r>
          </a:p>
          <a:p>
            <a:pPr marL="128588" indent="-128588">
              <a:buFont typeface="Wingdings" panose="05000000000000000000" pitchFamily="2" charset="2"/>
              <a:buChar char="§"/>
            </a:pPr>
            <a:r>
              <a:rPr lang="en-CA" sz="675" dirty="0">
                <a:solidFill>
                  <a:srgbClr val="000000"/>
                </a:solidFill>
              </a:rPr>
              <a:t>Meter/FAN Inventory Management</a:t>
            </a:r>
          </a:p>
          <a:p>
            <a:pPr marL="128588" indent="-128588">
              <a:buFont typeface="Wingdings" panose="05000000000000000000" pitchFamily="2" charset="2"/>
              <a:buChar char="§"/>
            </a:pPr>
            <a:r>
              <a:rPr lang="en-CA" sz="675" dirty="0">
                <a:solidFill>
                  <a:srgbClr val="000000"/>
                </a:solidFill>
              </a:rPr>
              <a:t>Asset Testing</a:t>
            </a:r>
            <a:br>
              <a:rPr lang="en-CA" sz="675" b="0" dirty="0">
                <a:solidFill>
                  <a:srgbClr val="000000"/>
                </a:solidFill>
              </a:rPr>
            </a:br>
            <a:endParaRPr lang="en-US" sz="675" dirty="0"/>
          </a:p>
        </p:txBody>
      </p:sp>
      <p:sp>
        <p:nvSpPr>
          <p:cNvPr id="152" name="TextBox 151">
            <a:extLst>
              <a:ext uri="{FF2B5EF4-FFF2-40B4-BE49-F238E27FC236}">
                <a16:creationId xmlns:a16="http://schemas.microsoft.com/office/drawing/2014/main" id="{80DCCFF8-7594-469C-8482-5C7BA7FCC2EC}"/>
              </a:ext>
            </a:extLst>
          </p:cNvPr>
          <p:cNvSpPr txBox="1"/>
          <p:nvPr/>
        </p:nvSpPr>
        <p:spPr>
          <a:xfrm>
            <a:off x="4489555" y="4897514"/>
            <a:ext cx="1748790" cy="661720"/>
          </a:xfrm>
          <a:prstGeom prst="rect">
            <a:avLst/>
          </a:prstGeom>
          <a:noFill/>
        </p:spPr>
        <p:txBody>
          <a:bodyPr wrap="square">
            <a:spAutoFit/>
          </a:bodyPr>
          <a:lstStyle/>
          <a:p>
            <a:pPr marL="128588" indent="-128588">
              <a:buFont typeface="Wingdings" panose="05000000000000000000" pitchFamily="2" charset="2"/>
              <a:buChar char="§"/>
            </a:pPr>
            <a:r>
              <a:rPr lang="en-CA" sz="675">
                <a:solidFill>
                  <a:srgbClr val="000000"/>
                </a:solidFill>
              </a:rPr>
              <a:t>Asset Lifecycle Management Meter/FAN Installation</a:t>
            </a:r>
          </a:p>
          <a:p>
            <a:pPr marL="128588" indent="-128588">
              <a:buFont typeface="Wingdings" panose="05000000000000000000" pitchFamily="2" charset="2"/>
              <a:buChar char="§"/>
            </a:pPr>
            <a:r>
              <a:rPr lang="en-CA" sz="675">
                <a:solidFill>
                  <a:srgbClr val="000000"/>
                </a:solidFill>
              </a:rPr>
              <a:t>Meter &amp; FAN Maintenance</a:t>
            </a:r>
          </a:p>
          <a:p>
            <a:pPr marL="128588" indent="-128588">
              <a:buFont typeface="Wingdings" panose="05000000000000000000" pitchFamily="2" charset="2"/>
              <a:buChar char="§"/>
            </a:pPr>
            <a:endParaRPr lang="en-CA" sz="675">
              <a:solidFill>
                <a:srgbClr val="000000"/>
              </a:solidFill>
            </a:endParaRPr>
          </a:p>
        </p:txBody>
      </p:sp>
      <p:sp>
        <p:nvSpPr>
          <p:cNvPr id="160" name="TextBox 159">
            <a:extLst>
              <a:ext uri="{FF2B5EF4-FFF2-40B4-BE49-F238E27FC236}">
                <a16:creationId xmlns:a16="http://schemas.microsoft.com/office/drawing/2014/main" id="{66BE7BC7-EC37-4B41-B92F-A92B8AD5B8EE}"/>
              </a:ext>
            </a:extLst>
          </p:cNvPr>
          <p:cNvSpPr txBox="1"/>
          <p:nvPr/>
        </p:nvSpPr>
        <p:spPr>
          <a:xfrm>
            <a:off x="5347975" y="2609044"/>
            <a:ext cx="1027100" cy="1334981"/>
          </a:xfrm>
          <a:prstGeom prst="rect">
            <a:avLst/>
          </a:prstGeom>
          <a:noFill/>
        </p:spPr>
        <p:txBody>
          <a:bodyPr wrap="square">
            <a:spAutoFit/>
          </a:bodyPr>
          <a:lstStyle/>
          <a:p>
            <a:pPr marL="128588" indent="-128588">
              <a:buFont typeface="Wingdings" panose="05000000000000000000" pitchFamily="2" charset="2"/>
              <a:buChar char="§"/>
            </a:pPr>
            <a:r>
              <a:rPr lang="en-US" sz="675" dirty="0">
                <a:solidFill>
                  <a:srgbClr val="000000"/>
                </a:solidFill>
              </a:rPr>
              <a:t>Standard Billing</a:t>
            </a:r>
          </a:p>
          <a:p>
            <a:pPr marL="128588" indent="-128588">
              <a:buFont typeface="Wingdings" panose="05000000000000000000" pitchFamily="2" charset="2"/>
              <a:buChar char="§"/>
            </a:pPr>
            <a:r>
              <a:rPr lang="en-US" sz="675" b="0" dirty="0">
                <a:solidFill>
                  <a:schemeClr val="bg1">
                    <a:lumMod val="65000"/>
                  </a:schemeClr>
                </a:solidFill>
              </a:rPr>
              <a:t>Complex Billing</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Load Research and Settlement</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Time Varying Pricing</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Critical Peak Pricing / Demand Response</a:t>
            </a:r>
            <a:r>
              <a:rPr lang="en-US" sz="675" dirty="0">
                <a:solidFill>
                  <a:schemeClr val="bg1">
                    <a:lumMod val="65000"/>
                  </a:schemeClr>
                </a:solidFill>
              </a:rPr>
              <a:t> </a:t>
            </a:r>
          </a:p>
        </p:txBody>
      </p:sp>
      <p:sp>
        <p:nvSpPr>
          <p:cNvPr id="166" name="TextBox 165">
            <a:extLst>
              <a:ext uri="{FF2B5EF4-FFF2-40B4-BE49-F238E27FC236}">
                <a16:creationId xmlns:a16="http://schemas.microsoft.com/office/drawing/2014/main" id="{C3635AC6-2E56-447E-A975-EFB6DF014B4F}"/>
              </a:ext>
            </a:extLst>
          </p:cNvPr>
          <p:cNvSpPr txBox="1"/>
          <p:nvPr/>
        </p:nvSpPr>
        <p:spPr>
          <a:xfrm>
            <a:off x="3214751" y="2599427"/>
            <a:ext cx="1020752" cy="973343"/>
          </a:xfrm>
          <a:prstGeom prst="rect">
            <a:avLst/>
          </a:prstGeom>
          <a:noFill/>
        </p:spPr>
        <p:txBody>
          <a:bodyPr wrap="square">
            <a:spAutoFit/>
          </a:bodyPr>
          <a:lstStyle/>
          <a:p>
            <a:pPr marL="128588" indent="-128588">
              <a:buFont typeface="Wingdings" panose="05000000000000000000" pitchFamily="2" charset="2"/>
              <a:buChar char="§"/>
            </a:pPr>
            <a:r>
              <a:rPr lang="en-US" sz="675" b="0" dirty="0">
                <a:solidFill>
                  <a:schemeClr val="bg1">
                    <a:lumMod val="65000"/>
                  </a:schemeClr>
                </a:solidFill>
              </a:rPr>
              <a:t>Energy Insights (CEMP)</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Energy Insights (SENSE)</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HAN/In-Home Device Enablement</a:t>
            </a:r>
            <a:r>
              <a:rPr lang="en-US" sz="675" dirty="0">
                <a:solidFill>
                  <a:schemeClr val="bg1">
                    <a:lumMod val="65000"/>
                  </a:schemeClr>
                </a:solidFill>
              </a:rPr>
              <a:t> </a:t>
            </a:r>
          </a:p>
        </p:txBody>
      </p:sp>
      <p:sp>
        <p:nvSpPr>
          <p:cNvPr id="168" name="TextBox 167">
            <a:extLst>
              <a:ext uri="{FF2B5EF4-FFF2-40B4-BE49-F238E27FC236}">
                <a16:creationId xmlns:a16="http://schemas.microsoft.com/office/drawing/2014/main" id="{75700A74-434E-4BA0-B579-830811B98E26}"/>
              </a:ext>
            </a:extLst>
          </p:cNvPr>
          <p:cNvSpPr txBox="1"/>
          <p:nvPr/>
        </p:nvSpPr>
        <p:spPr>
          <a:xfrm>
            <a:off x="2075628" y="2599428"/>
            <a:ext cx="1032395" cy="1154162"/>
          </a:xfrm>
          <a:prstGeom prst="rect">
            <a:avLst/>
          </a:prstGeom>
          <a:noFill/>
        </p:spPr>
        <p:txBody>
          <a:bodyPr wrap="square">
            <a:spAutoFit/>
          </a:bodyPr>
          <a:lstStyle/>
          <a:p>
            <a:pPr marL="128588" indent="-128588">
              <a:buFont typeface="Wingdings" panose="05000000000000000000" pitchFamily="2" charset="2"/>
              <a:buChar char="§"/>
            </a:pPr>
            <a:r>
              <a:rPr lang="en-US" sz="675" b="0" dirty="0">
                <a:solidFill>
                  <a:schemeClr val="bg1">
                    <a:lumMod val="65000"/>
                  </a:schemeClr>
                </a:solidFill>
              </a:rPr>
              <a:t>Theft and Tamper</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Remote Meter Investigation / Verification</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Revenue Assurance Protection</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Events and Alarms</a:t>
            </a:r>
            <a:r>
              <a:rPr lang="en-US" sz="675" dirty="0">
                <a:solidFill>
                  <a:schemeClr val="bg1">
                    <a:lumMod val="65000"/>
                  </a:schemeClr>
                </a:solidFill>
              </a:rPr>
              <a:t> </a:t>
            </a:r>
          </a:p>
        </p:txBody>
      </p:sp>
      <p:sp>
        <p:nvSpPr>
          <p:cNvPr id="170" name="TextBox 169">
            <a:extLst>
              <a:ext uri="{FF2B5EF4-FFF2-40B4-BE49-F238E27FC236}">
                <a16:creationId xmlns:a16="http://schemas.microsoft.com/office/drawing/2014/main" id="{C1F6CC81-8951-4F8D-8FBC-15547A7304B9}"/>
              </a:ext>
            </a:extLst>
          </p:cNvPr>
          <p:cNvSpPr txBox="1"/>
          <p:nvPr/>
        </p:nvSpPr>
        <p:spPr>
          <a:xfrm>
            <a:off x="904457" y="2606862"/>
            <a:ext cx="1088021" cy="1542730"/>
          </a:xfrm>
          <a:prstGeom prst="rect">
            <a:avLst/>
          </a:prstGeom>
          <a:noFill/>
        </p:spPr>
        <p:txBody>
          <a:bodyPr wrap="square">
            <a:spAutoFit/>
          </a:bodyPr>
          <a:lstStyle/>
          <a:p>
            <a:pPr marL="128588" indent="-128588">
              <a:buFont typeface="Wingdings" panose="05000000000000000000" pitchFamily="2" charset="2"/>
              <a:buChar char="§"/>
            </a:pPr>
            <a:r>
              <a:rPr lang="en-US" sz="675" dirty="0"/>
              <a:t>Field Deployment Systems </a:t>
            </a:r>
            <a:r>
              <a:rPr lang="en-US" sz="675" dirty="0">
                <a:solidFill>
                  <a:srgbClr val="000000"/>
                </a:solidFill>
              </a:rPr>
              <a:t>Integration and Capabilities</a:t>
            </a:r>
            <a:endParaRPr lang="en-US" sz="675" dirty="0"/>
          </a:p>
          <a:p>
            <a:pPr marL="128588" indent="-128588">
              <a:buFont typeface="Wingdings" panose="05000000000000000000" pitchFamily="2" charset="2"/>
              <a:buChar char="§"/>
            </a:pPr>
            <a:r>
              <a:rPr lang="en-US" sz="675" dirty="0">
                <a:solidFill>
                  <a:srgbClr val="000000"/>
                </a:solidFill>
              </a:rPr>
              <a:t>Meter Reading</a:t>
            </a:r>
          </a:p>
          <a:p>
            <a:pPr marL="128588" indent="-128588">
              <a:buFont typeface="Wingdings" panose="05000000000000000000" pitchFamily="2" charset="2"/>
              <a:buChar char="§"/>
            </a:pPr>
            <a:r>
              <a:rPr lang="en-US" sz="675" b="0" dirty="0">
                <a:solidFill>
                  <a:schemeClr val="bg1">
                    <a:lumMod val="65000"/>
                  </a:schemeClr>
                </a:solidFill>
              </a:rPr>
              <a:t>Disconnect / Connect</a:t>
            </a:r>
            <a:endParaRPr lang="en-US" sz="675" dirty="0">
              <a:solidFill>
                <a:srgbClr val="000000"/>
              </a:solidFill>
            </a:endParaRPr>
          </a:p>
          <a:p>
            <a:pPr marL="128588" indent="-128588">
              <a:buFont typeface="Wingdings" panose="05000000000000000000" pitchFamily="2" charset="2"/>
              <a:buChar char="§"/>
            </a:pPr>
            <a:r>
              <a:rPr lang="en-US" sz="675" b="0" dirty="0">
                <a:solidFill>
                  <a:schemeClr val="bg1">
                    <a:lumMod val="65000"/>
                  </a:schemeClr>
                </a:solidFill>
              </a:rPr>
              <a:t>Remote Meter Configuration</a:t>
            </a:r>
            <a:endParaRPr lang="en-US" sz="675" dirty="0">
              <a:solidFill>
                <a:schemeClr val="bg1">
                  <a:lumMod val="65000"/>
                </a:schemeClr>
              </a:solidFill>
            </a:endParaRPr>
          </a:p>
          <a:p>
            <a:pPr marL="128588" indent="-128588">
              <a:buFont typeface="Wingdings" panose="05000000000000000000" pitchFamily="2" charset="2"/>
              <a:buChar char="§"/>
            </a:pPr>
            <a:r>
              <a:rPr lang="en-US" sz="675" b="0" dirty="0">
                <a:solidFill>
                  <a:schemeClr val="bg1">
                    <a:lumMod val="65000"/>
                  </a:schemeClr>
                </a:solidFill>
              </a:rPr>
              <a:t>HAN/In-Home Device Integration</a:t>
            </a:r>
            <a:endParaRPr lang="en-US" sz="675" dirty="0">
              <a:solidFill>
                <a:schemeClr val="bg1">
                  <a:lumMod val="65000"/>
                </a:schemeClr>
              </a:solidFill>
            </a:endParaRPr>
          </a:p>
        </p:txBody>
      </p:sp>
      <p:sp>
        <p:nvSpPr>
          <p:cNvPr id="4" name="TextBox 3">
            <a:extLst>
              <a:ext uri="{FF2B5EF4-FFF2-40B4-BE49-F238E27FC236}">
                <a16:creationId xmlns:a16="http://schemas.microsoft.com/office/drawing/2014/main" id="{63079701-8DA0-4B86-9912-71094FAFA663}"/>
              </a:ext>
            </a:extLst>
          </p:cNvPr>
          <p:cNvSpPr txBox="1"/>
          <p:nvPr/>
        </p:nvSpPr>
        <p:spPr>
          <a:xfrm>
            <a:off x="3281471" y="6325827"/>
            <a:ext cx="3039030" cy="17312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en-US"/>
            </a:defPPr>
            <a:lvl1pPr>
              <a:defRPr sz="900" i="1" u="none"/>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675" dirty="0">
                <a:solidFill>
                  <a:schemeClr val="tx1"/>
                </a:solidFill>
              </a:rPr>
              <a:t>*NOTE: The Products in bold are the MVP Alpha scope of work.</a:t>
            </a:r>
          </a:p>
        </p:txBody>
      </p:sp>
      <p:grpSp>
        <p:nvGrpSpPr>
          <p:cNvPr id="153" name="Group 152">
            <a:extLst>
              <a:ext uri="{FF2B5EF4-FFF2-40B4-BE49-F238E27FC236}">
                <a16:creationId xmlns:a16="http://schemas.microsoft.com/office/drawing/2014/main" id="{E25E0B52-16F5-4F17-8726-508AA19EC60B}"/>
              </a:ext>
            </a:extLst>
          </p:cNvPr>
          <p:cNvGrpSpPr/>
          <p:nvPr/>
        </p:nvGrpSpPr>
        <p:grpSpPr>
          <a:xfrm>
            <a:off x="8044039" y="838318"/>
            <a:ext cx="981049" cy="265071"/>
            <a:chOff x="9017035" y="945471"/>
            <a:chExt cx="1308065" cy="353428"/>
          </a:xfrm>
        </p:grpSpPr>
        <p:grpSp>
          <p:nvGrpSpPr>
            <p:cNvPr id="155" name="Google Shape;18115;p1604">
              <a:extLst>
                <a:ext uri="{FF2B5EF4-FFF2-40B4-BE49-F238E27FC236}">
                  <a16:creationId xmlns:a16="http://schemas.microsoft.com/office/drawing/2014/main" id="{DA9C7654-00DC-4650-A6A3-4271E769DE8F}"/>
                </a:ext>
              </a:extLst>
            </p:cNvPr>
            <p:cNvGrpSpPr/>
            <p:nvPr/>
          </p:nvGrpSpPr>
          <p:grpSpPr>
            <a:xfrm>
              <a:off x="9124035" y="1001409"/>
              <a:ext cx="217843" cy="217845"/>
              <a:chOff x="1932810" y="1349835"/>
              <a:chExt cx="185335" cy="185337"/>
            </a:xfrm>
            <a:solidFill>
              <a:srgbClr val="FFE02B"/>
            </a:solidFill>
          </p:grpSpPr>
          <p:sp>
            <p:nvSpPr>
              <p:cNvPr id="167" name="Google Shape;18116;p1604">
                <a:extLst>
                  <a:ext uri="{FF2B5EF4-FFF2-40B4-BE49-F238E27FC236}">
                    <a16:creationId xmlns:a16="http://schemas.microsoft.com/office/drawing/2014/main" id="{32C72CC3-D405-469E-8A28-B1574C8A47C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9" name="Google Shape;18117;p1604">
                <a:extLst>
                  <a:ext uri="{FF2B5EF4-FFF2-40B4-BE49-F238E27FC236}">
                    <a16:creationId xmlns:a16="http://schemas.microsoft.com/office/drawing/2014/main" id="{27179126-450C-491D-A36A-28ACDD22923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7" name="Google Shape;18115;p1604">
              <a:extLst>
                <a:ext uri="{FF2B5EF4-FFF2-40B4-BE49-F238E27FC236}">
                  <a16:creationId xmlns:a16="http://schemas.microsoft.com/office/drawing/2014/main" id="{695DC26D-9908-48A0-ACE6-D9826E57611F}"/>
                </a:ext>
              </a:extLst>
            </p:cNvPr>
            <p:cNvGrpSpPr/>
            <p:nvPr/>
          </p:nvGrpSpPr>
          <p:grpSpPr>
            <a:xfrm>
              <a:off x="9885521" y="1006760"/>
              <a:ext cx="217843" cy="217845"/>
              <a:chOff x="1932810" y="1349835"/>
              <a:chExt cx="185335" cy="185337"/>
            </a:xfrm>
            <a:solidFill>
              <a:srgbClr val="FFE02B"/>
            </a:solidFill>
          </p:grpSpPr>
          <p:sp>
            <p:nvSpPr>
              <p:cNvPr id="163" name="Google Shape;18116;p1604">
                <a:extLst>
                  <a:ext uri="{FF2B5EF4-FFF2-40B4-BE49-F238E27FC236}">
                    <a16:creationId xmlns:a16="http://schemas.microsoft.com/office/drawing/2014/main" id="{B219FF87-C297-4886-BFD9-4365AF30617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5" name="Google Shape;18117;p1604">
                <a:extLst>
                  <a:ext uri="{FF2B5EF4-FFF2-40B4-BE49-F238E27FC236}">
                    <a16:creationId xmlns:a16="http://schemas.microsoft.com/office/drawing/2014/main" id="{9F9ED515-84B9-4C1F-B173-448BB2D8BD4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58" name="Google Shape;18108;p1604">
              <a:extLst>
                <a:ext uri="{FF2B5EF4-FFF2-40B4-BE49-F238E27FC236}">
                  <a16:creationId xmlns:a16="http://schemas.microsoft.com/office/drawing/2014/main" id="{5EF526C2-39DC-45A8-AE4C-D7E33478FB20}"/>
                </a:ext>
              </a:extLst>
            </p:cNvPr>
            <p:cNvSpPr txBox="1"/>
            <p:nvPr/>
          </p:nvSpPr>
          <p:spPr>
            <a:xfrm>
              <a:off x="9381411" y="1060370"/>
              <a:ext cx="410289" cy="141886"/>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none" lIns="0" tIns="0" rIns="0" bIns="0" anchor="t" anchorCtr="0">
              <a:noAutofit/>
            </a:bodyPr>
            <a:lstStyle/>
            <a:p>
              <a:pPr defTabSz="685800" fontAlgn="auto">
                <a:spcBef>
                  <a:spcPts val="0"/>
                </a:spcBef>
                <a:spcAft>
                  <a:spcPts val="0"/>
                </a:spcAft>
                <a:buClrTx/>
                <a:defRPr/>
              </a:pPr>
              <a:r>
                <a:rPr lang="en-US" sz="675" b="0" kern="1200">
                  <a:solidFill>
                    <a:srgbClr val="212121"/>
                  </a:solidFill>
                  <a:latin typeface="Arial"/>
                  <a:cs typeface="Arial"/>
                  <a:sym typeface="Century Gothic" panose="020B0502020202020204" pitchFamily="34" charset="0"/>
                </a:rPr>
                <a:t>Business</a:t>
              </a:r>
            </a:p>
          </p:txBody>
        </p:sp>
        <p:sp>
          <p:nvSpPr>
            <p:cNvPr id="159" name="Google Shape;18108;p1604">
              <a:extLst>
                <a:ext uri="{FF2B5EF4-FFF2-40B4-BE49-F238E27FC236}">
                  <a16:creationId xmlns:a16="http://schemas.microsoft.com/office/drawing/2014/main" id="{C899E009-3198-427E-AE98-DB12F2CCDA72}"/>
                </a:ext>
              </a:extLst>
            </p:cNvPr>
            <p:cNvSpPr txBox="1"/>
            <p:nvPr/>
          </p:nvSpPr>
          <p:spPr>
            <a:xfrm>
              <a:off x="10139321" y="1028079"/>
              <a:ext cx="156281" cy="206469"/>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square" lIns="0" tIns="0" rIns="0" bIns="0" anchor="ctr" anchorCtr="0">
              <a:noAutofit/>
            </a:bodyPr>
            <a:lstStyle/>
            <a:p>
              <a:pPr defTabSz="685800" fontAlgn="auto">
                <a:spcBef>
                  <a:spcPts val="0"/>
                </a:spcBef>
                <a:spcAft>
                  <a:spcPts val="0"/>
                </a:spcAft>
                <a:buClrTx/>
                <a:defRPr/>
              </a:pPr>
              <a:r>
                <a:rPr lang="en-US" sz="675" b="0" kern="1200">
                  <a:solidFill>
                    <a:srgbClr val="212121"/>
                  </a:solidFill>
                  <a:latin typeface="Arial"/>
                  <a:cs typeface="Arial"/>
                  <a:sym typeface="Century Gothic" panose="020B0502020202020204" pitchFamily="34" charset="0"/>
                </a:rPr>
                <a:t>IT</a:t>
              </a:r>
            </a:p>
          </p:txBody>
        </p:sp>
        <p:sp>
          <p:nvSpPr>
            <p:cNvPr id="161" name="Rectangle 160">
              <a:extLst>
                <a:ext uri="{FF2B5EF4-FFF2-40B4-BE49-F238E27FC236}">
                  <a16:creationId xmlns:a16="http://schemas.microsoft.com/office/drawing/2014/main" id="{84284A2A-C549-4461-88F1-9B85F947A067}"/>
                </a:ext>
              </a:extLst>
            </p:cNvPr>
            <p:cNvSpPr/>
            <p:nvPr/>
          </p:nvSpPr>
          <p:spPr>
            <a:xfrm>
              <a:off x="9017035" y="945471"/>
              <a:ext cx="1308065" cy="353428"/>
            </a:xfrm>
            <a:prstGeom prst="rect">
              <a:avLst/>
            </a:prstGeom>
            <a:noFill/>
            <a:ln w="9525"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sp>
        <p:nvSpPr>
          <p:cNvPr id="171" name="TextBox 170">
            <a:extLst>
              <a:ext uri="{FF2B5EF4-FFF2-40B4-BE49-F238E27FC236}">
                <a16:creationId xmlns:a16="http://schemas.microsoft.com/office/drawing/2014/main" id="{BD97F4F4-B4D9-41C1-B10A-96103C084FB9}"/>
              </a:ext>
            </a:extLst>
          </p:cNvPr>
          <p:cNvSpPr txBox="1"/>
          <p:nvPr/>
        </p:nvSpPr>
        <p:spPr>
          <a:xfrm>
            <a:off x="6650271" y="4897513"/>
            <a:ext cx="1748790" cy="377026"/>
          </a:xfrm>
          <a:prstGeom prst="rect">
            <a:avLst/>
          </a:prstGeom>
          <a:noFill/>
        </p:spPr>
        <p:txBody>
          <a:bodyPr wrap="square">
            <a:spAutoFit/>
          </a:bodyPr>
          <a:lstStyle/>
          <a:p>
            <a:pPr marL="128588" indent="-128588">
              <a:buFont typeface="Wingdings" panose="05000000000000000000" pitchFamily="2" charset="2"/>
              <a:buChar char="§"/>
            </a:pPr>
            <a:r>
              <a:rPr lang="en-CA" sz="675">
                <a:solidFill>
                  <a:srgbClr val="000000"/>
                </a:solidFill>
              </a:rPr>
              <a:t>Meter Approval</a:t>
            </a:r>
          </a:p>
          <a:p>
            <a:pPr marL="128588" indent="-128588">
              <a:buFont typeface="Wingdings" panose="05000000000000000000" pitchFamily="2" charset="2"/>
              <a:buChar char="§"/>
            </a:pPr>
            <a:r>
              <a:rPr lang="en-CA" sz="675">
                <a:solidFill>
                  <a:srgbClr val="000000"/>
                </a:solidFill>
              </a:rPr>
              <a:t>FAN Design/Optimization</a:t>
            </a:r>
            <a:r>
              <a:rPr lang="en-CA" sz="675"/>
              <a:t> </a:t>
            </a:r>
            <a:endParaRPr lang="en-US" sz="675"/>
          </a:p>
        </p:txBody>
      </p:sp>
      <p:grpSp>
        <p:nvGrpSpPr>
          <p:cNvPr id="1086" name="Google Shape;18115;p1604">
            <a:extLst>
              <a:ext uri="{FF2B5EF4-FFF2-40B4-BE49-F238E27FC236}">
                <a16:creationId xmlns:a16="http://schemas.microsoft.com/office/drawing/2014/main" id="{58C85CEA-CD9E-4255-BD42-484B3F80E9AF}"/>
              </a:ext>
            </a:extLst>
          </p:cNvPr>
          <p:cNvGrpSpPr/>
          <p:nvPr/>
        </p:nvGrpSpPr>
        <p:grpSpPr>
          <a:xfrm>
            <a:off x="5650704" y="2322824"/>
            <a:ext cx="171449" cy="150877"/>
            <a:chOff x="1932810" y="1349835"/>
            <a:chExt cx="185335" cy="185337"/>
          </a:xfrm>
          <a:solidFill>
            <a:schemeClr val="tx2"/>
          </a:solidFill>
        </p:grpSpPr>
        <p:sp>
          <p:nvSpPr>
            <p:cNvPr id="1087" name="Google Shape;18116;p1604">
              <a:extLst>
                <a:ext uri="{FF2B5EF4-FFF2-40B4-BE49-F238E27FC236}">
                  <a16:creationId xmlns:a16="http://schemas.microsoft.com/office/drawing/2014/main" id="{905E3552-0555-4B4D-8270-1086E5C0374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088" name="Google Shape;18117;p1604">
              <a:extLst>
                <a:ext uri="{FF2B5EF4-FFF2-40B4-BE49-F238E27FC236}">
                  <a16:creationId xmlns:a16="http://schemas.microsoft.com/office/drawing/2014/main" id="{5A86E482-FC7F-4882-882A-3185B9FA917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1089" name="Google Shape;18115;p1604">
            <a:extLst>
              <a:ext uri="{FF2B5EF4-FFF2-40B4-BE49-F238E27FC236}">
                <a16:creationId xmlns:a16="http://schemas.microsoft.com/office/drawing/2014/main" id="{409DA6F0-E5AC-4300-A54A-A37E7E120B4B}"/>
              </a:ext>
            </a:extLst>
          </p:cNvPr>
          <p:cNvGrpSpPr/>
          <p:nvPr/>
        </p:nvGrpSpPr>
        <p:grpSpPr>
          <a:xfrm>
            <a:off x="5945410" y="2322824"/>
            <a:ext cx="171449" cy="150877"/>
            <a:chOff x="1932810" y="1349835"/>
            <a:chExt cx="185335" cy="185337"/>
          </a:xfrm>
          <a:solidFill>
            <a:schemeClr val="tx2"/>
          </a:solidFill>
        </p:grpSpPr>
        <p:sp>
          <p:nvSpPr>
            <p:cNvPr id="1090" name="Google Shape;18116;p1604">
              <a:extLst>
                <a:ext uri="{FF2B5EF4-FFF2-40B4-BE49-F238E27FC236}">
                  <a16:creationId xmlns:a16="http://schemas.microsoft.com/office/drawing/2014/main" id="{F023E6EF-7460-4781-A0EA-E5FFDE6CEDC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091" name="Google Shape;18117;p1604">
              <a:extLst>
                <a:ext uri="{FF2B5EF4-FFF2-40B4-BE49-F238E27FC236}">
                  <a16:creationId xmlns:a16="http://schemas.microsoft.com/office/drawing/2014/main" id="{0532078A-1B08-4CEB-A807-24096DD96A1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1092" name="Rectangle 1091">
            <a:extLst>
              <a:ext uri="{FF2B5EF4-FFF2-40B4-BE49-F238E27FC236}">
                <a16:creationId xmlns:a16="http://schemas.microsoft.com/office/drawing/2014/main" id="{F2261A6C-F757-481D-9A85-C99EE56705ED}"/>
              </a:ext>
            </a:extLst>
          </p:cNvPr>
          <p:cNvSpPr/>
          <p:nvPr/>
        </p:nvSpPr>
        <p:spPr>
          <a:xfrm>
            <a:off x="5852285" y="2096464"/>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Lead</a:t>
            </a:r>
          </a:p>
          <a:p>
            <a:pPr algn="ctr" defTabSz="685800" fontAlgn="auto">
              <a:spcBef>
                <a:spcPts val="0"/>
              </a:spcBef>
              <a:spcAft>
                <a:spcPts val="0"/>
              </a:spcAft>
              <a:buClrTx/>
              <a:defRPr/>
            </a:pPr>
            <a:r>
              <a:rPr lang="en-US" sz="675" kern="1200">
                <a:solidFill>
                  <a:srgbClr val="00148C"/>
                </a:solidFill>
                <a:latin typeface="Arial"/>
                <a:cs typeface="Arial"/>
              </a:rPr>
              <a:t>PM</a:t>
            </a:r>
          </a:p>
        </p:txBody>
      </p:sp>
      <p:sp>
        <p:nvSpPr>
          <p:cNvPr id="1093" name="Rectangle 1092">
            <a:extLst>
              <a:ext uri="{FF2B5EF4-FFF2-40B4-BE49-F238E27FC236}">
                <a16:creationId xmlns:a16="http://schemas.microsoft.com/office/drawing/2014/main" id="{6EB70190-A9D3-4683-8E70-9D9EB05FE188}"/>
              </a:ext>
            </a:extLst>
          </p:cNvPr>
          <p:cNvSpPr/>
          <p:nvPr/>
        </p:nvSpPr>
        <p:spPr>
          <a:xfrm>
            <a:off x="5507080" y="2094185"/>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 Biz Lead</a:t>
            </a:r>
          </a:p>
        </p:txBody>
      </p:sp>
      <p:grpSp>
        <p:nvGrpSpPr>
          <p:cNvPr id="999" name="Google Shape;18115;p1604">
            <a:extLst>
              <a:ext uri="{FF2B5EF4-FFF2-40B4-BE49-F238E27FC236}">
                <a16:creationId xmlns:a16="http://schemas.microsoft.com/office/drawing/2014/main" id="{6ADFFCE0-2CB0-42F3-953D-3F6AA77B00EB}"/>
              </a:ext>
            </a:extLst>
          </p:cNvPr>
          <p:cNvGrpSpPr/>
          <p:nvPr/>
        </p:nvGrpSpPr>
        <p:grpSpPr>
          <a:xfrm>
            <a:off x="4603297" y="2322824"/>
            <a:ext cx="171449" cy="150877"/>
            <a:chOff x="1932810" y="1349835"/>
            <a:chExt cx="185335" cy="185337"/>
          </a:xfrm>
          <a:solidFill>
            <a:schemeClr val="tx2"/>
          </a:solidFill>
        </p:grpSpPr>
        <p:sp>
          <p:nvSpPr>
            <p:cNvPr id="1000" name="Google Shape;18116;p1604">
              <a:extLst>
                <a:ext uri="{FF2B5EF4-FFF2-40B4-BE49-F238E27FC236}">
                  <a16:creationId xmlns:a16="http://schemas.microsoft.com/office/drawing/2014/main" id="{F1C12E27-4FD6-4E03-B010-280FFCBE8AC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001" name="Google Shape;18117;p1604">
              <a:extLst>
                <a:ext uri="{FF2B5EF4-FFF2-40B4-BE49-F238E27FC236}">
                  <a16:creationId xmlns:a16="http://schemas.microsoft.com/office/drawing/2014/main" id="{4C5C47EC-8D2F-4F4E-B308-DBCB7414D3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1002" name="Google Shape;18115;p1604">
            <a:extLst>
              <a:ext uri="{FF2B5EF4-FFF2-40B4-BE49-F238E27FC236}">
                <a16:creationId xmlns:a16="http://schemas.microsoft.com/office/drawing/2014/main" id="{07E460B4-BF79-4BF4-96A7-C73253ADE15C}"/>
              </a:ext>
            </a:extLst>
          </p:cNvPr>
          <p:cNvGrpSpPr/>
          <p:nvPr/>
        </p:nvGrpSpPr>
        <p:grpSpPr>
          <a:xfrm>
            <a:off x="4898003" y="2322824"/>
            <a:ext cx="171449" cy="150877"/>
            <a:chOff x="1932810" y="1349835"/>
            <a:chExt cx="185335" cy="185337"/>
          </a:xfrm>
          <a:solidFill>
            <a:schemeClr val="tx2"/>
          </a:solidFill>
        </p:grpSpPr>
        <p:sp>
          <p:nvSpPr>
            <p:cNvPr id="1003" name="Google Shape;18116;p1604">
              <a:extLst>
                <a:ext uri="{FF2B5EF4-FFF2-40B4-BE49-F238E27FC236}">
                  <a16:creationId xmlns:a16="http://schemas.microsoft.com/office/drawing/2014/main" id="{EFD8A65D-7D0B-4130-B4BA-D9EAF06F427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004" name="Google Shape;18117;p1604">
              <a:extLst>
                <a:ext uri="{FF2B5EF4-FFF2-40B4-BE49-F238E27FC236}">
                  <a16:creationId xmlns:a16="http://schemas.microsoft.com/office/drawing/2014/main" id="{E8FC9145-9003-49E4-B6C9-D58BDFA4155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1005" name="Rectangle 1004">
            <a:extLst>
              <a:ext uri="{FF2B5EF4-FFF2-40B4-BE49-F238E27FC236}">
                <a16:creationId xmlns:a16="http://schemas.microsoft.com/office/drawing/2014/main" id="{869AFA79-52D2-4E32-B498-1A5D7BD3974E}"/>
              </a:ext>
            </a:extLst>
          </p:cNvPr>
          <p:cNvSpPr/>
          <p:nvPr/>
        </p:nvSpPr>
        <p:spPr>
          <a:xfrm>
            <a:off x="4804878" y="2096464"/>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Lead</a:t>
            </a:r>
          </a:p>
          <a:p>
            <a:pPr algn="ctr" defTabSz="685800" fontAlgn="auto">
              <a:spcBef>
                <a:spcPts val="0"/>
              </a:spcBef>
              <a:spcAft>
                <a:spcPts val="0"/>
              </a:spcAft>
              <a:buClrTx/>
              <a:defRPr/>
            </a:pPr>
            <a:r>
              <a:rPr lang="en-US" sz="675" kern="1200">
                <a:solidFill>
                  <a:srgbClr val="00148C"/>
                </a:solidFill>
                <a:latin typeface="Arial"/>
                <a:cs typeface="Arial"/>
              </a:rPr>
              <a:t>PM</a:t>
            </a:r>
          </a:p>
        </p:txBody>
      </p:sp>
      <p:sp>
        <p:nvSpPr>
          <p:cNvPr id="1006" name="Rectangle 1005">
            <a:extLst>
              <a:ext uri="{FF2B5EF4-FFF2-40B4-BE49-F238E27FC236}">
                <a16:creationId xmlns:a16="http://schemas.microsoft.com/office/drawing/2014/main" id="{1E8ED001-B0FD-4A29-836F-721C00A58B9B}"/>
              </a:ext>
            </a:extLst>
          </p:cNvPr>
          <p:cNvSpPr/>
          <p:nvPr/>
        </p:nvSpPr>
        <p:spPr>
          <a:xfrm>
            <a:off x="4459673" y="2094185"/>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 Biz Lead</a:t>
            </a:r>
          </a:p>
        </p:txBody>
      </p:sp>
      <p:grpSp>
        <p:nvGrpSpPr>
          <p:cNvPr id="675" name="Google Shape;18115;p1604">
            <a:extLst>
              <a:ext uri="{FF2B5EF4-FFF2-40B4-BE49-F238E27FC236}">
                <a16:creationId xmlns:a16="http://schemas.microsoft.com/office/drawing/2014/main" id="{28822D6C-8BBC-4B1B-B294-1E5A5A8433A5}"/>
              </a:ext>
            </a:extLst>
          </p:cNvPr>
          <p:cNvGrpSpPr/>
          <p:nvPr/>
        </p:nvGrpSpPr>
        <p:grpSpPr>
          <a:xfrm>
            <a:off x="3465092" y="2322824"/>
            <a:ext cx="171449" cy="150877"/>
            <a:chOff x="1932810" y="1349835"/>
            <a:chExt cx="185335" cy="185337"/>
          </a:xfrm>
          <a:solidFill>
            <a:schemeClr val="tx2"/>
          </a:solidFill>
        </p:grpSpPr>
        <p:sp>
          <p:nvSpPr>
            <p:cNvPr id="676" name="Google Shape;18116;p1604">
              <a:extLst>
                <a:ext uri="{FF2B5EF4-FFF2-40B4-BE49-F238E27FC236}">
                  <a16:creationId xmlns:a16="http://schemas.microsoft.com/office/drawing/2014/main" id="{4C1FFE8E-4830-4663-83C7-EFA50B091D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677" name="Google Shape;18117;p1604">
              <a:extLst>
                <a:ext uri="{FF2B5EF4-FFF2-40B4-BE49-F238E27FC236}">
                  <a16:creationId xmlns:a16="http://schemas.microsoft.com/office/drawing/2014/main" id="{CF5BD9CF-BEE5-4755-8C61-AFB4217390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678" name="Google Shape;18115;p1604">
            <a:extLst>
              <a:ext uri="{FF2B5EF4-FFF2-40B4-BE49-F238E27FC236}">
                <a16:creationId xmlns:a16="http://schemas.microsoft.com/office/drawing/2014/main" id="{AECEB99A-A63A-493F-83E2-8180058632BB}"/>
              </a:ext>
            </a:extLst>
          </p:cNvPr>
          <p:cNvGrpSpPr/>
          <p:nvPr/>
        </p:nvGrpSpPr>
        <p:grpSpPr>
          <a:xfrm>
            <a:off x="3759798" y="2322824"/>
            <a:ext cx="171449" cy="150877"/>
            <a:chOff x="1932810" y="1349835"/>
            <a:chExt cx="185335" cy="185337"/>
          </a:xfrm>
          <a:solidFill>
            <a:schemeClr val="tx2"/>
          </a:solidFill>
        </p:grpSpPr>
        <p:sp>
          <p:nvSpPr>
            <p:cNvPr id="679" name="Google Shape;18116;p1604">
              <a:extLst>
                <a:ext uri="{FF2B5EF4-FFF2-40B4-BE49-F238E27FC236}">
                  <a16:creationId xmlns:a16="http://schemas.microsoft.com/office/drawing/2014/main" id="{D200788E-1821-4BBF-A8EC-E4EAD908133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680" name="Google Shape;18117;p1604">
              <a:extLst>
                <a:ext uri="{FF2B5EF4-FFF2-40B4-BE49-F238E27FC236}">
                  <a16:creationId xmlns:a16="http://schemas.microsoft.com/office/drawing/2014/main" id="{20524E5E-C1C0-499A-8700-A549AF7534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704" name="Rectangle 703">
            <a:extLst>
              <a:ext uri="{FF2B5EF4-FFF2-40B4-BE49-F238E27FC236}">
                <a16:creationId xmlns:a16="http://schemas.microsoft.com/office/drawing/2014/main" id="{B5703443-91C8-4656-B7BA-C0AB5163E333}"/>
              </a:ext>
            </a:extLst>
          </p:cNvPr>
          <p:cNvSpPr/>
          <p:nvPr/>
        </p:nvSpPr>
        <p:spPr>
          <a:xfrm>
            <a:off x="3666673" y="2096464"/>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Lead</a:t>
            </a:r>
          </a:p>
          <a:p>
            <a:pPr algn="ctr" defTabSz="685800" fontAlgn="auto">
              <a:spcBef>
                <a:spcPts val="0"/>
              </a:spcBef>
              <a:spcAft>
                <a:spcPts val="0"/>
              </a:spcAft>
              <a:buClrTx/>
              <a:defRPr/>
            </a:pPr>
            <a:r>
              <a:rPr lang="en-US" sz="675" kern="1200">
                <a:solidFill>
                  <a:srgbClr val="00148C"/>
                </a:solidFill>
                <a:latin typeface="Arial"/>
                <a:cs typeface="Arial"/>
              </a:rPr>
              <a:t>PM</a:t>
            </a:r>
          </a:p>
        </p:txBody>
      </p:sp>
      <p:sp>
        <p:nvSpPr>
          <p:cNvPr id="705" name="Rectangle 704">
            <a:extLst>
              <a:ext uri="{FF2B5EF4-FFF2-40B4-BE49-F238E27FC236}">
                <a16:creationId xmlns:a16="http://schemas.microsoft.com/office/drawing/2014/main" id="{6A593270-0A41-40CA-A53A-9FCA01C7D8EF}"/>
              </a:ext>
            </a:extLst>
          </p:cNvPr>
          <p:cNvSpPr/>
          <p:nvPr/>
        </p:nvSpPr>
        <p:spPr>
          <a:xfrm>
            <a:off x="3321468" y="2094185"/>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 Biz Lead</a:t>
            </a:r>
          </a:p>
        </p:txBody>
      </p:sp>
      <p:sp>
        <p:nvSpPr>
          <p:cNvPr id="189" name="Rectangle 188">
            <a:extLst>
              <a:ext uri="{FF2B5EF4-FFF2-40B4-BE49-F238E27FC236}">
                <a16:creationId xmlns:a16="http://schemas.microsoft.com/office/drawing/2014/main" id="{98291738-CFAC-4766-B960-35C9BF8BD5DC}"/>
              </a:ext>
            </a:extLst>
          </p:cNvPr>
          <p:cNvSpPr/>
          <p:nvPr/>
        </p:nvSpPr>
        <p:spPr>
          <a:xfrm>
            <a:off x="991191" y="4746274"/>
            <a:ext cx="472511" cy="11672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defTabSz="685800" fontAlgn="auto">
              <a:spcBef>
                <a:spcPts val="0"/>
              </a:spcBef>
              <a:spcAft>
                <a:spcPts val="0"/>
              </a:spcAft>
              <a:buClrTx/>
              <a:defRPr/>
            </a:pPr>
            <a:r>
              <a:rPr lang="en-US" sz="675" kern="1200" dirty="0">
                <a:solidFill>
                  <a:schemeClr val="tx2"/>
                </a:solidFill>
                <a:latin typeface="Arial"/>
                <a:cs typeface="Arial"/>
              </a:rPr>
              <a:t>Field Deployment</a:t>
            </a:r>
          </a:p>
          <a:p>
            <a:pPr defTabSz="685800" fontAlgn="auto">
              <a:spcBef>
                <a:spcPts val="0"/>
              </a:spcBef>
              <a:spcAft>
                <a:spcPts val="0"/>
              </a:spcAft>
              <a:buClrTx/>
              <a:defRPr/>
            </a:pPr>
            <a:r>
              <a:rPr lang="en-US" sz="675" kern="1200" dirty="0">
                <a:solidFill>
                  <a:schemeClr val="tx2"/>
                </a:solidFill>
                <a:latin typeface="Arial"/>
                <a:cs typeface="Arial"/>
              </a:rPr>
              <a:t>Lead</a:t>
            </a:r>
          </a:p>
        </p:txBody>
      </p:sp>
      <p:grpSp>
        <p:nvGrpSpPr>
          <p:cNvPr id="191" name="Google Shape;18115;p1604">
            <a:extLst>
              <a:ext uri="{FF2B5EF4-FFF2-40B4-BE49-F238E27FC236}">
                <a16:creationId xmlns:a16="http://schemas.microsoft.com/office/drawing/2014/main" id="{43394950-A3E6-45F0-88D6-67EFAC222AEB}"/>
              </a:ext>
            </a:extLst>
          </p:cNvPr>
          <p:cNvGrpSpPr/>
          <p:nvPr/>
        </p:nvGrpSpPr>
        <p:grpSpPr>
          <a:xfrm>
            <a:off x="1941691" y="4727708"/>
            <a:ext cx="145067" cy="145068"/>
            <a:chOff x="1932810" y="1349835"/>
            <a:chExt cx="185335" cy="185337"/>
          </a:xfrm>
          <a:solidFill>
            <a:schemeClr val="tx2"/>
          </a:solidFill>
        </p:grpSpPr>
        <p:sp>
          <p:nvSpPr>
            <p:cNvPr id="192" name="Google Shape;18116;p1604">
              <a:extLst>
                <a:ext uri="{FF2B5EF4-FFF2-40B4-BE49-F238E27FC236}">
                  <a16:creationId xmlns:a16="http://schemas.microsoft.com/office/drawing/2014/main" id="{FAF33F2E-BAFC-4241-A1FA-F57152B7BBB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93" name="Google Shape;18117;p1604">
              <a:extLst>
                <a:ext uri="{FF2B5EF4-FFF2-40B4-BE49-F238E27FC236}">
                  <a16:creationId xmlns:a16="http://schemas.microsoft.com/office/drawing/2014/main" id="{4380B8D9-3AD5-4C60-BAF5-85CE7AACFD3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194" name="Google Shape;18115;p1604">
            <a:extLst>
              <a:ext uri="{FF2B5EF4-FFF2-40B4-BE49-F238E27FC236}">
                <a16:creationId xmlns:a16="http://schemas.microsoft.com/office/drawing/2014/main" id="{87433114-9058-4AAE-A191-E86A985A4E8A}"/>
              </a:ext>
            </a:extLst>
          </p:cNvPr>
          <p:cNvGrpSpPr/>
          <p:nvPr/>
        </p:nvGrpSpPr>
        <p:grpSpPr>
          <a:xfrm>
            <a:off x="2794768" y="4726324"/>
            <a:ext cx="145067" cy="145068"/>
            <a:chOff x="1932810" y="1349835"/>
            <a:chExt cx="185335" cy="185337"/>
          </a:xfrm>
          <a:solidFill>
            <a:srgbClr val="FFC000"/>
          </a:solidFill>
        </p:grpSpPr>
        <p:sp>
          <p:nvSpPr>
            <p:cNvPr id="195" name="Google Shape;18116;p1604">
              <a:extLst>
                <a:ext uri="{FF2B5EF4-FFF2-40B4-BE49-F238E27FC236}">
                  <a16:creationId xmlns:a16="http://schemas.microsoft.com/office/drawing/2014/main" id="{56CB3136-D132-410C-893B-41DE3179179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96" name="Google Shape;18117;p1604">
              <a:extLst>
                <a:ext uri="{FF2B5EF4-FFF2-40B4-BE49-F238E27FC236}">
                  <a16:creationId xmlns:a16="http://schemas.microsoft.com/office/drawing/2014/main" id="{E9871178-D880-4292-B13C-709A7E797D0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dirty="0">
                <a:solidFill>
                  <a:srgbClr val="0E0E0E"/>
                </a:solidFill>
                <a:ea typeface="Century Gothic"/>
                <a:cs typeface="Century Gothic"/>
                <a:sym typeface="Century Gothic" panose="020B0502020202020204" pitchFamily="34" charset="0"/>
              </a:endParaRPr>
            </a:p>
          </p:txBody>
        </p:sp>
      </p:grpSp>
      <p:sp>
        <p:nvSpPr>
          <p:cNvPr id="197" name="Rectangle 196">
            <a:extLst>
              <a:ext uri="{FF2B5EF4-FFF2-40B4-BE49-F238E27FC236}">
                <a16:creationId xmlns:a16="http://schemas.microsoft.com/office/drawing/2014/main" id="{18877EF8-DF94-45CA-A569-F447B3D9230C}"/>
              </a:ext>
            </a:extLst>
          </p:cNvPr>
          <p:cNvSpPr/>
          <p:nvPr/>
        </p:nvSpPr>
        <p:spPr>
          <a:xfrm>
            <a:off x="2101838" y="5406101"/>
            <a:ext cx="773751" cy="21641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dirty="0">
                <a:solidFill>
                  <a:schemeClr val="tx2"/>
                </a:solidFill>
                <a:latin typeface="Arial"/>
                <a:cs typeface="Arial"/>
              </a:rPr>
              <a:t>Digital Product </a:t>
            </a:r>
          </a:p>
          <a:p>
            <a:pPr defTabSz="685800" fontAlgn="auto">
              <a:spcBef>
                <a:spcPts val="0"/>
              </a:spcBef>
              <a:spcAft>
                <a:spcPts val="0"/>
              </a:spcAft>
              <a:buClrTx/>
              <a:defRPr/>
            </a:pPr>
            <a:r>
              <a:rPr lang="en-US" sz="675" kern="1200" dirty="0">
                <a:solidFill>
                  <a:schemeClr val="tx2"/>
                </a:solidFill>
                <a:latin typeface="Arial"/>
                <a:cs typeface="Arial"/>
              </a:rPr>
              <a:t>Director</a:t>
            </a:r>
          </a:p>
        </p:txBody>
      </p:sp>
      <p:grpSp>
        <p:nvGrpSpPr>
          <p:cNvPr id="199" name="Google Shape;18115;p1604">
            <a:extLst>
              <a:ext uri="{FF2B5EF4-FFF2-40B4-BE49-F238E27FC236}">
                <a16:creationId xmlns:a16="http://schemas.microsoft.com/office/drawing/2014/main" id="{EC945590-264C-4855-9095-45DC291FD862}"/>
              </a:ext>
            </a:extLst>
          </p:cNvPr>
          <p:cNvGrpSpPr/>
          <p:nvPr/>
        </p:nvGrpSpPr>
        <p:grpSpPr>
          <a:xfrm>
            <a:off x="1951880" y="5449080"/>
            <a:ext cx="145067" cy="145068"/>
            <a:chOff x="1932810" y="1349835"/>
            <a:chExt cx="185335" cy="185337"/>
          </a:xfrm>
          <a:solidFill>
            <a:schemeClr val="tx2"/>
          </a:solidFill>
        </p:grpSpPr>
        <p:sp>
          <p:nvSpPr>
            <p:cNvPr id="200" name="Google Shape;18116;p1604">
              <a:extLst>
                <a:ext uri="{FF2B5EF4-FFF2-40B4-BE49-F238E27FC236}">
                  <a16:creationId xmlns:a16="http://schemas.microsoft.com/office/drawing/2014/main" id="{8B706E55-913C-4D58-AED7-6613952B9F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201" name="Google Shape;18117;p1604">
              <a:extLst>
                <a:ext uri="{FF2B5EF4-FFF2-40B4-BE49-F238E27FC236}">
                  <a16:creationId xmlns:a16="http://schemas.microsoft.com/office/drawing/2014/main" id="{BC753A36-D081-4E0D-9661-58E63D18F67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202" name="Google Shape;18115;p1604">
            <a:extLst>
              <a:ext uri="{FF2B5EF4-FFF2-40B4-BE49-F238E27FC236}">
                <a16:creationId xmlns:a16="http://schemas.microsoft.com/office/drawing/2014/main" id="{70E9CC86-997F-44DB-B9B9-ED8604DE919D}"/>
              </a:ext>
            </a:extLst>
          </p:cNvPr>
          <p:cNvGrpSpPr/>
          <p:nvPr/>
        </p:nvGrpSpPr>
        <p:grpSpPr>
          <a:xfrm>
            <a:off x="2798645" y="5449080"/>
            <a:ext cx="145067" cy="145068"/>
            <a:chOff x="1932810" y="1349835"/>
            <a:chExt cx="185335" cy="185337"/>
          </a:xfrm>
          <a:solidFill>
            <a:srgbClr val="FFC000"/>
          </a:solidFill>
        </p:grpSpPr>
        <p:sp>
          <p:nvSpPr>
            <p:cNvPr id="203" name="Google Shape;18116;p1604">
              <a:extLst>
                <a:ext uri="{FF2B5EF4-FFF2-40B4-BE49-F238E27FC236}">
                  <a16:creationId xmlns:a16="http://schemas.microsoft.com/office/drawing/2014/main" id="{72BF85AA-D58B-4DD4-B44B-D067916A0B7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204" name="Google Shape;18117;p1604">
              <a:extLst>
                <a:ext uri="{FF2B5EF4-FFF2-40B4-BE49-F238E27FC236}">
                  <a16:creationId xmlns:a16="http://schemas.microsoft.com/office/drawing/2014/main" id="{EFFB2E61-E67B-4A8B-9362-C04BBA100F5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sp>
        <p:nvSpPr>
          <p:cNvPr id="206" name="Rectangle 205">
            <a:extLst>
              <a:ext uri="{FF2B5EF4-FFF2-40B4-BE49-F238E27FC236}">
                <a16:creationId xmlns:a16="http://schemas.microsoft.com/office/drawing/2014/main" id="{8EB7AB24-0189-4B85-8A57-2C696B76095C}"/>
              </a:ext>
            </a:extLst>
          </p:cNvPr>
          <p:cNvSpPr/>
          <p:nvPr/>
        </p:nvSpPr>
        <p:spPr>
          <a:xfrm>
            <a:off x="2100689" y="4689086"/>
            <a:ext cx="773751" cy="21641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r>
              <a:rPr lang="en-US" sz="675" i="1" dirty="0">
                <a:solidFill>
                  <a:schemeClr val="tx2"/>
                </a:solidFill>
                <a:latin typeface="Arial"/>
                <a:cs typeface="Arial"/>
              </a:rPr>
              <a:t>Network Lead</a:t>
            </a:r>
          </a:p>
        </p:txBody>
      </p:sp>
      <p:sp>
        <p:nvSpPr>
          <p:cNvPr id="156" name="Rectangle 155">
            <a:extLst>
              <a:ext uri="{FF2B5EF4-FFF2-40B4-BE49-F238E27FC236}">
                <a16:creationId xmlns:a16="http://schemas.microsoft.com/office/drawing/2014/main" id="{EA4FF390-F70D-4DFD-8FE4-DFCE84403436}"/>
              </a:ext>
            </a:extLst>
          </p:cNvPr>
          <p:cNvSpPr/>
          <p:nvPr/>
        </p:nvSpPr>
        <p:spPr>
          <a:xfrm flipH="1">
            <a:off x="962775" y="5413100"/>
            <a:ext cx="744483" cy="23841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r>
              <a:rPr lang="en-US" sz="675" dirty="0">
                <a:solidFill>
                  <a:schemeClr val="tx2"/>
                </a:solidFill>
                <a:latin typeface="Arial"/>
                <a:cs typeface="Arial"/>
              </a:rPr>
              <a:t>Meter Data Acquisition </a:t>
            </a:r>
          </a:p>
          <a:p>
            <a:r>
              <a:rPr lang="en-US" sz="675" dirty="0">
                <a:solidFill>
                  <a:schemeClr val="tx2"/>
                </a:solidFill>
                <a:latin typeface="Arial"/>
                <a:cs typeface="Arial"/>
              </a:rPr>
              <a:t>Business Lead</a:t>
            </a:r>
          </a:p>
        </p:txBody>
      </p:sp>
      <p:sp>
        <p:nvSpPr>
          <p:cNvPr id="172" name="Rectangle 171">
            <a:extLst>
              <a:ext uri="{FF2B5EF4-FFF2-40B4-BE49-F238E27FC236}">
                <a16:creationId xmlns:a16="http://schemas.microsoft.com/office/drawing/2014/main" id="{46C794F5-6951-4A1E-9BC4-62324450DE42}"/>
              </a:ext>
            </a:extLst>
          </p:cNvPr>
          <p:cNvSpPr/>
          <p:nvPr/>
        </p:nvSpPr>
        <p:spPr>
          <a:xfrm>
            <a:off x="2127945" y="4684390"/>
            <a:ext cx="910223" cy="201394"/>
          </a:xfrm>
          <a:prstGeom prst="rect">
            <a:avLst/>
          </a:prstGeom>
          <a:noFill/>
          <a:ln w="9525" cap="rnd" cmpd="sng" algn="ctr">
            <a:solidFill>
              <a:schemeClr val="tx2"/>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dirty="0">
              <a:solidFill>
                <a:srgbClr val="FFFFFF"/>
              </a:solidFill>
            </a:endParaRPr>
          </a:p>
        </p:txBody>
      </p:sp>
      <p:sp>
        <p:nvSpPr>
          <p:cNvPr id="151" name="Rectangle 150">
            <a:extLst>
              <a:ext uri="{FF2B5EF4-FFF2-40B4-BE49-F238E27FC236}">
                <a16:creationId xmlns:a16="http://schemas.microsoft.com/office/drawing/2014/main" id="{5FBEFBF5-BAF5-4798-84AA-1BD71E2D21D1}"/>
              </a:ext>
            </a:extLst>
          </p:cNvPr>
          <p:cNvSpPr/>
          <p:nvPr/>
        </p:nvSpPr>
        <p:spPr>
          <a:xfrm>
            <a:off x="5822797" y="1080342"/>
            <a:ext cx="361668"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00" kern="1200" dirty="0">
                <a:solidFill>
                  <a:schemeClr val="tx2"/>
                </a:solidFill>
                <a:latin typeface="Arial"/>
                <a:cs typeface="Arial"/>
              </a:rPr>
              <a:t>Digital </a:t>
            </a:r>
          </a:p>
          <a:p>
            <a:pPr algn="ctr" defTabSz="685800" fontAlgn="auto">
              <a:spcBef>
                <a:spcPts val="0"/>
              </a:spcBef>
              <a:spcAft>
                <a:spcPts val="0"/>
              </a:spcAft>
              <a:buClrTx/>
              <a:defRPr/>
            </a:pPr>
            <a:r>
              <a:rPr lang="en-US" sz="600" kern="1200" dirty="0">
                <a:solidFill>
                  <a:schemeClr val="tx2"/>
                </a:solidFill>
                <a:latin typeface="Arial"/>
                <a:cs typeface="Arial"/>
              </a:rPr>
              <a:t>Product Line</a:t>
            </a:r>
          </a:p>
          <a:p>
            <a:pPr algn="ctr" defTabSz="685800" fontAlgn="auto">
              <a:spcBef>
                <a:spcPts val="0"/>
              </a:spcBef>
              <a:spcAft>
                <a:spcPts val="0"/>
              </a:spcAft>
              <a:buClrTx/>
              <a:defRPr/>
            </a:pPr>
            <a:r>
              <a:rPr lang="en-US" sz="600" kern="1200" dirty="0">
                <a:solidFill>
                  <a:schemeClr val="tx2"/>
                </a:solidFill>
                <a:latin typeface="Arial"/>
                <a:cs typeface="Arial"/>
              </a:rPr>
              <a:t>Manager</a:t>
            </a:r>
          </a:p>
        </p:txBody>
      </p:sp>
      <p:sp>
        <p:nvSpPr>
          <p:cNvPr id="173" name="Rectangle 172">
            <a:extLst>
              <a:ext uri="{FF2B5EF4-FFF2-40B4-BE49-F238E27FC236}">
                <a16:creationId xmlns:a16="http://schemas.microsoft.com/office/drawing/2014/main" id="{22D53C57-9044-4DA7-8414-B030C8E1E395}"/>
              </a:ext>
            </a:extLst>
          </p:cNvPr>
          <p:cNvSpPr/>
          <p:nvPr/>
        </p:nvSpPr>
        <p:spPr>
          <a:xfrm>
            <a:off x="7773517" y="1232742"/>
            <a:ext cx="361668"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00" kern="1200" dirty="0">
                <a:solidFill>
                  <a:schemeClr val="tx2"/>
                </a:solidFill>
                <a:latin typeface="Arial"/>
                <a:cs typeface="Arial"/>
              </a:rPr>
              <a:t>Digital </a:t>
            </a:r>
          </a:p>
          <a:p>
            <a:pPr algn="ctr" defTabSz="685800" fontAlgn="auto">
              <a:spcBef>
                <a:spcPts val="0"/>
              </a:spcBef>
              <a:spcAft>
                <a:spcPts val="0"/>
              </a:spcAft>
              <a:buClrTx/>
              <a:defRPr/>
            </a:pPr>
            <a:r>
              <a:rPr lang="en-US" sz="600" kern="1200" dirty="0">
                <a:solidFill>
                  <a:schemeClr val="tx2"/>
                </a:solidFill>
                <a:latin typeface="Arial"/>
                <a:cs typeface="Arial"/>
              </a:rPr>
              <a:t>Product Line</a:t>
            </a:r>
          </a:p>
          <a:p>
            <a:pPr algn="ctr" defTabSz="685800" fontAlgn="auto">
              <a:spcBef>
                <a:spcPts val="0"/>
              </a:spcBef>
              <a:spcAft>
                <a:spcPts val="0"/>
              </a:spcAft>
              <a:buClrTx/>
              <a:defRPr/>
            </a:pPr>
            <a:r>
              <a:rPr lang="en-US" sz="600" kern="1200" dirty="0">
                <a:solidFill>
                  <a:schemeClr val="tx2"/>
                </a:solidFill>
                <a:latin typeface="Arial"/>
                <a:cs typeface="Arial"/>
              </a:rPr>
              <a:t>Manager</a:t>
            </a:r>
          </a:p>
        </p:txBody>
      </p:sp>
    </p:spTree>
    <p:extLst>
      <p:ext uri="{BB962C8B-B14F-4D97-AF65-F5344CB8AC3E}">
        <p14:creationId xmlns:p14="http://schemas.microsoft.com/office/powerpoint/2010/main" val="11680399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Rectangle 693">
            <a:extLst>
              <a:ext uri="{FF2B5EF4-FFF2-40B4-BE49-F238E27FC236}">
                <a16:creationId xmlns:a16="http://schemas.microsoft.com/office/drawing/2014/main" id="{02B51EE7-C8CD-4ABC-801C-F942E5E9557E}"/>
              </a:ext>
            </a:extLst>
          </p:cNvPr>
          <p:cNvSpPr/>
          <p:nvPr/>
        </p:nvSpPr>
        <p:spPr>
          <a:xfrm>
            <a:off x="3586141" y="2428035"/>
            <a:ext cx="797621" cy="438752"/>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fontAlgn="auto">
              <a:spcBef>
                <a:spcPts val="0"/>
              </a:spcBef>
              <a:spcAft>
                <a:spcPts val="0"/>
              </a:spcAft>
              <a:buClrTx/>
              <a:defRPr/>
            </a:pPr>
            <a:r>
              <a:rPr lang="en-US" sz="900">
                <a:solidFill>
                  <a:srgbClr val="00148C"/>
                </a:solidFill>
                <a:latin typeface="Arial" panose="020B0604020202020204"/>
                <a:cs typeface="Arial"/>
              </a:rPr>
              <a:t>TDA</a:t>
            </a:r>
            <a:r>
              <a:rPr lang="en-US" sz="900" kern="1200">
                <a:solidFill>
                  <a:srgbClr val="00148C"/>
                </a:solidFill>
                <a:latin typeface="Arial" panose="020B0604020202020204"/>
                <a:cs typeface="Arial"/>
              </a:rPr>
              <a:t> </a:t>
            </a:r>
          </a:p>
          <a:p>
            <a:pPr algn="ctr" defTabSz="685783" fontAlgn="auto">
              <a:spcBef>
                <a:spcPts val="0"/>
              </a:spcBef>
              <a:spcAft>
                <a:spcPts val="0"/>
              </a:spcAft>
              <a:buClrTx/>
              <a:defRPr/>
            </a:pPr>
            <a:r>
              <a:rPr lang="en-US" sz="900" kern="1200">
                <a:solidFill>
                  <a:srgbClr val="00148C"/>
                </a:solidFill>
                <a:latin typeface="Arial" panose="020B0604020202020204"/>
                <a:cs typeface="Arial"/>
              </a:rPr>
              <a:t>Program Owner</a:t>
            </a:r>
          </a:p>
        </p:txBody>
      </p:sp>
      <p:sp>
        <p:nvSpPr>
          <p:cNvPr id="681" name="Rectangle 680">
            <a:extLst>
              <a:ext uri="{FF2B5EF4-FFF2-40B4-BE49-F238E27FC236}">
                <a16:creationId xmlns:a16="http://schemas.microsoft.com/office/drawing/2014/main" id="{90CA331A-ECC4-45C2-872E-5F7EFA59FB2F}"/>
              </a:ext>
            </a:extLst>
          </p:cNvPr>
          <p:cNvSpPr/>
          <p:nvPr/>
        </p:nvSpPr>
        <p:spPr>
          <a:xfrm>
            <a:off x="2675846" y="2428035"/>
            <a:ext cx="797621" cy="438752"/>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fontAlgn="auto">
              <a:spcBef>
                <a:spcPts val="0"/>
              </a:spcBef>
              <a:spcAft>
                <a:spcPts val="0"/>
              </a:spcAft>
              <a:buClrTx/>
              <a:defRPr/>
            </a:pPr>
            <a:r>
              <a:rPr lang="en-US" sz="900" kern="1200">
                <a:solidFill>
                  <a:srgbClr val="00148C"/>
                </a:solidFill>
                <a:latin typeface="Arial" panose="020B0604020202020204"/>
                <a:cs typeface="Arial"/>
              </a:rPr>
              <a:t>IT </a:t>
            </a:r>
          </a:p>
          <a:p>
            <a:pPr algn="ctr" defTabSz="685783" fontAlgn="auto">
              <a:spcBef>
                <a:spcPts val="0"/>
              </a:spcBef>
              <a:spcAft>
                <a:spcPts val="0"/>
              </a:spcAft>
              <a:buClrTx/>
              <a:defRPr/>
            </a:pPr>
            <a:r>
              <a:rPr lang="en-US" sz="900" kern="1200">
                <a:solidFill>
                  <a:srgbClr val="00148C"/>
                </a:solidFill>
                <a:latin typeface="Arial" panose="020B0604020202020204"/>
                <a:cs typeface="Arial"/>
              </a:rPr>
              <a:t>Program Owner</a:t>
            </a:r>
          </a:p>
        </p:txBody>
      </p:sp>
      <p:graphicFrame>
        <p:nvGraphicFramePr>
          <p:cNvPr id="11" name="Object 10" hidden="1">
            <a:extLst>
              <a:ext uri="{FF2B5EF4-FFF2-40B4-BE49-F238E27FC236}">
                <a16:creationId xmlns:a16="http://schemas.microsoft.com/office/drawing/2014/main" id="{0F483524-EFE6-44BE-9E6B-2524A71C6760}"/>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381" imgH="381" progId="TCLayout.ActiveDocument.1">
                  <p:embed/>
                </p:oleObj>
              </mc:Choice>
              <mc:Fallback>
                <p:oleObj name="think-cell Slide" r:id="rId3" imgW="381" imgH="381" progId="TCLayout.ActiveDocument.1">
                  <p:embed/>
                  <p:pic>
                    <p:nvPicPr>
                      <p:cNvPr id="11" name="Object 10" hidden="1">
                        <a:extLst>
                          <a:ext uri="{FF2B5EF4-FFF2-40B4-BE49-F238E27FC236}">
                            <a16:creationId xmlns:a16="http://schemas.microsoft.com/office/drawing/2014/main" id="{0F483524-EFE6-44BE-9E6B-2524A71C6760}"/>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DCC74CAB-9005-BC47-AF5A-810CADEE670A}"/>
              </a:ext>
            </a:extLst>
          </p:cNvPr>
          <p:cNvSpPr txBox="1"/>
          <p:nvPr/>
        </p:nvSpPr>
        <p:spPr>
          <a:xfrm>
            <a:off x="9770165" y="3941454"/>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1350" b="0" kern="1200" err="1">
              <a:solidFill>
                <a:srgbClr val="000000"/>
              </a:solidFill>
              <a:latin typeface="Arial"/>
              <a:cs typeface="Arial"/>
            </a:endParaRPr>
          </a:p>
        </p:txBody>
      </p:sp>
      <p:sp>
        <p:nvSpPr>
          <p:cNvPr id="284" name="Rectangle 283">
            <a:extLst>
              <a:ext uri="{FF2B5EF4-FFF2-40B4-BE49-F238E27FC236}">
                <a16:creationId xmlns:a16="http://schemas.microsoft.com/office/drawing/2014/main" id="{97DA959D-CE1D-4A70-8942-26104CB3A476}"/>
              </a:ext>
            </a:extLst>
          </p:cNvPr>
          <p:cNvSpPr/>
          <p:nvPr/>
        </p:nvSpPr>
        <p:spPr>
          <a:xfrm>
            <a:off x="1902752" y="3862930"/>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Meter Analysis</a:t>
            </a:r>
          </a:p>
        </p:txBody>
      </p:sp>
      <p:sp>
        <p:nvSpPr>
          <p:cNvPr id="285" name="Rectangle 284">
            <a:extLst>
              <a:ext uri="{FF2B5EF4-FFF2-40B4-BE49-F238E27FC236}">
                <a16:creationId xmlns:a16="http://schemas.microsoft.com/office/drawing/2014/main" id="{218B7C0D-ECE8-46A6-9996-241620AB317A}"/>
              </a:ext>
            </a:extLst>
          </p:cNvPr>
          <p:cNvSpPr/>
          <p:nvPr/>
        </p:nvSpPr>
        <p:spPr>
          <a:xfrm>
            <a:off x="944054" y="3862930"/>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Meter and Field Operations</a:t>
            </a:r>
          </a:p>
        </p:txBody>
      </p:sp>
      <p:cxnSp>
        <p:nvCxnSpPr>
          <p:cNvPr id="286" name="Straight Connector 285">
            <a:extLst>
              <a:ext uri="{FF2B5EF4-FFF2-40B4-BE49-F238E27FC236}">
                <a16:creationId xmlns:a16="http://schemas.microsoft.com/office/drawing/2014/main" id="{3BCBA828-9471-4BF4-8026-8227ADBACEA6}"/>
              </a:ext>
            </a:extLst>
          </p:cNvPr>
          <p:cNvCxnSpPr>
            <a:cxnSpLocks/>
          </p:cNvCxnSpPr>
          <p:nvPr/>
        </p:nvCxnSpPr>
        <p:spPr>
          <a:xfrm>
            <a:off x="2860583" y="3552263"/>
            <a:ext cx="0" cy="1851660"/>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288" name="Parallelogram 287">
            <a:extLst>
              <a:ext uri="{FF2B5EF4-FFF2-40B4-BE49-F238E27FC236}">
                <a16:creationId xmlns:a16="http://schemas.microsoft.com/office/drawing/2014/main" id="{31067E32-65F2-433A-87AD-49F75260954A}"/>
              </a:ext>
            </a:extLst>
          </p:cNvPr>
          <p:cNvSpPr/>
          <p:nvPr/>
        </p:nvSpPr>
        <p:spPr>
          <a:xfrm>
            <a:off x="942837" y="3533692"/>
            <a:ext cx="1845035" cy="212598"/>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a:solidFill>
                  <a:srgbClr val="FFFFFF"/>
                </a:solidFill>
                <a:latin typeface="Arial"/>
                <a:cs typeface="Arial"/>
              </a:rPr>
              <a:t>Meter Enablement </a:t>
            </a:r>
          </a:p>
        </p:txBody>
      </p:sp>
      <p:sp>
        <p:nvSpPr>
          <p:cNvPr id="289" name="Rectangle 288">
            <a:extLst>
              <a:ext uri="{FF2B5EF4-FFF2-40B4-BE49-F238E27FC236}">
                <a16:creationId xmlns:a16="http://schemas.microsoft.com/office/drawing/2014/main" id="{BEF402B4-8D0B-4255-B89D-EF89F3C4B0B8}"/>
              </a:ext>
            </a:extLst>
          </p:cNvPr>
          <p:cNvSpPr/>
          <p:nvPr/>
        </p:nvSpPr>
        <p:spPr>
          <a:xfrm>
            <a:off x="6225450" y="2700147"/>
            <a:ext cx="1461164" cy="233672"/>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fontAlgn="auto">
              <a:spcBef>
                <a:spcPts val="0"/>
              </a:spcBef>
              <a:spcAft>
                <a:spcPts val="0"/>
              </a:spcAft>
              <a:buClrTx/>
              <a:defRPr/>
            </a:pPr>
            <a:r>
              <a:rPr lang="en-US" sz="788" kern="1200">
                <a:solidFill>
                  <a:srgbClr val="00148C"/>
                </a:solidFill>
                <a:latin typeface="Arial"/>
                <a:cs typeface="Arial"/>
              </a:rPr>
              <a:t>Governance, Financial Reporting, Vendor </a:t>
            </a:r>
            <a:r>
              <a:rPr lang="en-US" sz="788">
                <a:solidFill>
                  <a:srgbClr val="00148C"/>
                </a:solidFill>
                <a:latin typeface="Arial"/>
                <a:cs typeface="Arial"/>
              </a:rPr>
              <a:t>M</a:t>
            </a:r>
            <a:r>
              <a:rPr lang="en-US" sz="788" kern="1200" err="1">
                <a:solidFill>
                  <a:srgbClr val="00148C"/>
                </a:solidFill>
                <a:latin typeface="Arial"/>
                <a:cs typeface="Arial"/>
              </a:rPr>
              <a:t>gmt</a:t>
            </a:r>
            <a:r>
              <a:rPr lang="en-US" sz="788" kern="1200">
                <a:solidFill>
                  <a:srgbClr val="00148C"/>
                </a:solidFill>
                <a:latin typeface="Arial"/>
                <a:cs typeface="Arial"/>
              </a:rPr>
              <a:t>.</a:t>
            </a:r>
          </a:p>
        </p:txBody>
      </p:sp>
      <p:sp>
        <p:nvSpPr>
          <p:cNvPr id="292" name="Rectangle 291">
            <a:extLst>
              <a:ext uri="{FF2B5EF4-FFF2-40B4-BE49-F238E27FC236}">
                <a16:creationId xmlns:a16="http://schemas.microsoft.com/office/drawing/2014/main" id="{C677D568-C823-4919-8BFD-863C36583051}"/>
              </a:ext>
            </a:extLst>
          </p:cNvPr>
          <p:cNvSpPr/>
          <p:nvPr/>
        </p:nvSpPr>
        <p:spPr>
          <a:xfrm>
            <a:off x="1466459" y="2365630"/>
            <a:ext cx="6192351" cy="755837"/>
          </a:xfrm>
          <a:prstGeom prst="rect">
            <a:avLst/>
          </a:prstGeom>
          <a:noFill/>
          <a:ln w="19050" cap="rnd" cmpd="sng" algn="ctr">
            <a:solidFill>
              <a:schemeClr val="tx2"/>
            </a:solidFill>
            <a:prstDash val="sysDot"/>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600" kern="1200">
              <a:solidFill>
                <a:srgbClr val="00148C"/>
              </a:solidFill>
              <a:latin typeface="Arial"/>
              <a:cs typeface="Arial"/>
            </a:endParaRPr>
          </a:p>
        </p:txBody>
      </p:sp>
      <p:sp>
        <p:nvSpPr>
          <p:cNvPr id="296" name="Rectangle 295">
            <a:extLst>
              <a:ext uri="{FF2B5EF4-FFF2-40B4-BE49-F238E27FC236}">
                <a16:creationId xmlns:a16="http://schemas.microsoft.com/office/drawing/2014/main" id="{5A790DF1-30C8-4F31-A7AD-4DE178E13682}"/>
              </a:ext>
            </a:extLst>
          </p:cNvPr>
          <p:cNvSpPr/>
          <p:nvPr/>
        </p:nvSpPr>
        <p:spPr>
          <a:xfrm>
            <a:off x="98425" y="3447135"/>
            <a:ext cx="819939" cy="369332"/>
          </a:xfrm>
          <a:prstGeom prst="rect">
            <a:avLst/>
          </a:prstGeom>
        </p:spPr>
        <p:txBody>
          <a:bodyPr wrap="square">
            <a:spAutoFit/>
          </a:bodyPr>
          <a:lstStyle/>
          <a:p>
            <a:pPr defTabSz="685800" fontAlgn="auto">
              <a:spcBef>
                <a:spcPts val="0"/>
              </a:spcBef>
              <a:spcAft>
                <a:spcPts val="0"/>
              </a:spcAft>
              <a:buClrTx/>
              <a:defRPr/>
            </a:pPr>
            <a:r>
              <a:rPr lang="en-US" sz="900" kern="1200" dirty="0">
                <a:latin typeface="Arial"/>
                <a:cs typeface="Arial"/>
              </a:rPr>
              <a:t>PRODUCT LINE</a:t>
            </a:r>
          </a:p>
        </p:txBody>
      </p:sp>
      <p:sp>
        <p:nvSpPr>
          <p:cNvPr id="297" name="Rectangle 296">
            <a:extLst>
              <a:ext uri="{FF2B5EF4-FFF2-40B4-BE49-F238E27FC236}">
                <a16:creationId xmlns:a16="http://schemas.microsoft.com/office/drawing/2014/main" id="{29EAEBA4-3670-4171-B745-9155A5CB4EFC}"/>
              </a:ext>
            </a:extLst>
          </p:cNvPr>
          <p:cNvSpPr/>
          <p:nvPr/>
        </p:nvSpPr>
        <p:spPr>
          <a:xfrm>
            <a:off x="98426" y="3914727"/>
            <a:ext cx="962895" cy="369332"/>
          </a:xfrm>
          <a:prstGeom prst="rect">
            <a:avLst/>
          </a:prstGeom>
        </p:spPr>
        <p:txBody>
          <a:bodyPr wrap="square">
            <a:spAutoFit/>
          </a:bodyPr>
          <a:lstStyle/>
          <a:p>
            <a:r>
              <a:rPr lang="en-US" sz="900">
                <a:latin typeface="Arial"/>
                <a:cs typeface="Arial"/>
              </a:rPr>
              <a:t>PRODUCT FAMILY</a:t>
            </a:r>
          </a:p>
        </p:txBody>
      </p:sp>
      <p:sp>
        <p:nvSpPr>
          <p:cNvPr id="300" name="Rectangle 299">
            <a:extLst>
              <a:ext uri="{FF2B5EF4-FFF2-40B4-BE49-F238E27FC236}">
                <a16:creationId xmlns:a16="http://schemas.microsoft.com/office/drawing/2014/main" id="{76D1641B-5324-41A1-8FF9-734AE4ED4A4F}"/>
              </a:ext>
            </a:extLst>
          </p:cNvPr>
          <p:cNvSpPr/>
          <p:nvPr/>
        </p:nvSpPr>
        <p:spPr>
          <a:xfrm>
            <a:off x="54307" y="4923398"/>
            <a:ext cx="962895" cy="584775"/>
          </a:xfrm>
          <a:prstGeom prst="rect">
            <a:avLst/>
          </a:prstGeom>
        </p:spPr>
        <p:txBody>
          <a:bodyPr wrap="square">
            <a:spAutoFit/>
          </a:bodyPr>
          <a:lstStyle/>
          <a:p>
            <a:r>
              <a:rPr lang="en-US" sz="900" dirty="0">
                <a:latin typeface="Arial"/>
                <a:cs typeface="Arial"/>
              </a:rPr>
              <a:t>SQUADS</a:t>
            </a:r>
          </a:p>
          <a:p>
            <a:r>
              <a:rPr lang="en-US" sz="900" dirty="0">
                <a:latin typeface="Arial"/>
                <a:cs typeface="Arial"/>
              </a:rPr>
              <a:t>organized by products</a:t>
            </a:r>
          </a:p>
        </p:txBody>
      </p:sp>
      <p:sp>
        <p:nvSpPr>
          <p:cNvPr id="301" name="Rectangle 300">
            <a:extLst>
              <a:ext uri="{FF2B5EF4-FFF2-40B4-BE49-F238E27FC236}">
                <a16:creationId xmlns:a16="http://schemas.microsoft.com/office/drawing/2014/main" id="{7B18DC25-FB61-4A27-947F-02BF95EFA5D8}"/>
              </a:ext>
            </a:extLst>
          </p:cNvPr>
          <p:cNvSpPr/>
          <p:nvPr/>
        </p:nvSpPr>
        <p:spPr>
          <a:xfrm>
            <a:off x="98426" y="5638892"/>
            <a:ext cx="1116513" cy="369332"/>
          </a:xfrm>
          <a:prstGeom prst="rect">
            <a:avLst/>
          </a:prstGeom>
        </p:spPr>
        <p:txBody>
          <a:bodyPr wrap="square">
            <a:spAutoFit/>
          </a:bodyPr>
          <a:lstStyle/>
          <a:p>
            <a:pPr defTabSz="685800" fontAlgn="auto">
              <a:spcBef>
                <a:spcPts val="0"/>
              </a:spcBef>
              <a:spcAft>
                <a:spcPts val="0"/>
              </a:spcAft>
              <a:buClrTx/>
              <a:defRPr/>
            </a:pPr>
            <a:r>
              <a:rPr lang="en-US" sz="900" kern="1200">
                <a:latin typeface="Arial"/>
                <a:cs typeface="Arial"/>
              </a:rPr>
              <a:t>PLATFORM</a:t>
            </a:r>
          </a:p>
          <a:p>
            <a:pPr defTabSz="685800" fontAlgn="auto">
              <a:spcBef>
                <a:spcPts val="0"/>
              </a:spcBef>
              <a:spcAft>
                <a:spcPts val="0"/>
              </a:spcAft>
              <a:buClrTx/>
              <a:defRPr/>
            </a:pPr>
            <a:r>
              <a:rPr lang="en-US" sz="900" kern="1200">
                <a:latin typeface="Arial"/>
                <a:cs typeface="Arial"/>
              </a:rPr>
              <a:t>PRODUCTS</a:t>
            </a:r>
          </a:p>
        </p:txBody>
      </p:sp>
      <p:sp>
        <p:nvSpPr>
          <p:cNvPr id="302" name="Parallelogram 301">
            <a:extLst>
              <a:ext uri="{FF2B5EF4-FFF2-40B4-BE49-F238E27FC236}">
                <a16:creationId xmlns:a16="http://schemas.microsoft.com/office/drawing/2014/main" id="{55A9945D-2C99-412E-B020-38235F1F378C}"/>
              </a:ext>
            </a:extLst>
          </p:cNvPr>
          <p:cNvSpPr/>
          <p:nvPr/>
        </p:nvSpPr>
        <p:spPr>
          <a:xfrm>
            <a:off x="3108054" y="3529888"/>
            <a:ext cx="2373013" cy="219352"/>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a:solidFill>
                  <a:srgbClr val="FFFFFF"/>
                </a:solidFill>
                <a:latin typeface="Arial"/>
                <a:cs typeface="Arial"/>
              </a:rPr>
              <a:t>Customer Enablement</a:t>
            </a:r>
          </a:p>
        </p:txBody>
      </p:sp>
      <p:cxnSp>
        <p:nvCxnSpPr>
          <p:cNvPr id="303" name="Straight Connector 302">
            <a:extLst>
              <a:ext uri="{FF2B5EF4-FFF2-40B4-BE49-F238E27FC236}">
                <a16:creationId xmlns:a16="http://schemas.microsoft.com/office/drawing/2014/main" id="{F45B860C-C140-4268-AD23-F3A33FB1CBC9}"/>
              </a:ext>
            </a:extLst>
          </p:cNvPr>
          <p:cNvCxnSpPr>
            <a:cxnSpLocks/>
          </p:cNvCxnSpPr>
          <p:nvPr/>
        </p:nvCxnSpPr>
        <p:spPr>
          <a:xfrm>
            <a:off x="5783192" y="3552263"/>
            <a:ext cx="0" cy="1851660"/>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304" name="Rectangle 303">
            <a:extLst>
              <a:ext uri="{FF2B5EF4-FFF2-40B4-BE49-F238E27FC236}">
                <a16:creationId xmlns:a16="http://schemas.microsoft.com/office/drawing/2014/main" id="{8FC0E948-633E-41D6-B2BD-B4153CA04956}"/>
              </a:ext>
            </a:extLst>
          </p:cNvPr>
          <p:cNvSpPr/>
          <p:nvPr/>
        </p:nvSpPr>
        <p:spPr>
          <a:xfrm>
            <a:off x="945443" y="5664266"/>
            <a:ext cx="6751879" cy="205740"/>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kern="1200">
                <a:solidFill>
                  <a:srgbClr val="00148C"/>
                </a:solidFill>
                <a:latin typeface="Arial"/>
                <a:cs typeface="Arial"/>
              </a:rPr>
              <a:t>                                     Meter and FAN Field Deployment (Business owned)</a:t>
            </a:r>
          </a:p>
        </p:txBody>
      </p:sp>
      <p:cxnSp>
        <p:nvCxnSpPr>
          <p:cNvPr id="311" name="Straight Connector 310">
            <a:extLst>
              <a:ext uri="{FF2B5EF4-FFF2-40B4-BE49-F238E27FC236}">
                <a16:creationId xmlns:a16="http://schemas.microsoft.com/office/drawing/2014/main" id="{DF675E1B-0014-44F7-B795-D8323B4353FB}"/>
              </a:ext>
            </a:extLst>
          </p:cNvPr>
          <p:cNvCxnSpPr>
            <a:cxnSpLocks/>
          </p:cNvCxnSpPr>
          <p:nvPr/>
        </p:nvCxnSpPr>
        <p:spPr>
          <a:xfrm flipV="1">
            <a:off x="148076" y="5576081"/>
            <a:ext cx="8126633" cy="2393"/>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A2C6F34-259C-477A-A787-2D629A440072}"/>
              </a:ext>
            </a:extLst>
          </p:cNvPr>
          <p:cNvCxnSpPr>
            <a:cxnSpLocks/>
          </p:cNvCxnSpPr>
          <p:nvPr/>
        </p:nvCxnSpPr>
        <p:spPr>
          <a:xfrm>
            <a:off x="148075" y="3819696"/>
            <a:ext cx="8126633"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grpSp>
        <p:nvGrpSpPr>
          <p:cNvPr id="320" name="Group 319">
            <a:extLst>
              <a:ext uri="{FF2B5EF4-FFF2-40B4-BE49-F238E27FC236}">
                <a16:creationId xmlns:a16="http://schemas.microsoft.com/office/drawing/2014/main" id="{5FF567F1-7D5F-491F-880A-B2A8C4615304}"/>
              </a:ext>
            </a:extLst>
          </p:cNvPr>
          <p:cNvGrpSpPr/>
          <p:nvPr/>
        </p:nvGrpSpPr>
        <p:grpSpPr>
          <a:xfrm>
            <a:off x="7822125" y="2364877"/>
            <a:ext cx="1277631" cy="391438"/>
            <a:chOff x="9017035" y="945471"/>
            <a:chExt cx="1308065" cy="353428"/>
          </a:xfrm>
        </p:grpSpPr>
        <p:grpSp>
          <p:nvGrpSpPr>
            <p:cNvPr id="321" name="Google Shape;18115;p1604">
              <a:extLst>
                <a:ext uri="{FF2B5EF4-FFF2-40B4-BE49-F238E27FC236}">
                  <a16:creationId xmlns:a16="http://schemas.microsoft.com/office/drawing/2014/main" id="{32A73BB2-3A63-473F-83C3-7C6299A9AF85}"/>
                </a:ext>
              </a:extLst>
            </p:cNvPr>
            <p:cNvGrpSpPr/>
            <p:nvPr/>
          </p:nvGrpSpPr>
          <p:grpSpPr>
            <a:xfrm>
              <a:off x="9124035" y="1001409"/>
              <a:ext cx="217843" cy="217845"/>
              <a:chOff x="1932810" y="1349835"/>
              <a:chExt cx="185335" cy="185337"/>
            </a:xfrm>
            <a:solidFill>
              <a:srgbClr val="FFE02B"/>
            </a:solidFill>
          </p:grpSpPr>
          <p:sp>
            <p:nvSpPr>
              <p:cNvPr id="340" name="Google Shape;18116;p1604">
                <a:extLst>
                  <a:ext uri="{FF2B5EF4-FFF2-40B4-BE49-F238E27FC236}">
                    <a16:creationId xmlns:a16="http://schemas.microsoft.com/office/drawing/2014/main" id="{756BBAED-9BE4-41C9-998D-647DDC21580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341" name="Google Shape;18117;p1604">
                <a:extLst>
                  <a:ext uri="{FF2B5EF4-FFF2-40B4-BE49-F238E27FC236}">
                    <a16:creationId xmlns:a16="http://schemas.microsoft.com/office/drawing/2014/main" id="{A4C7399A-B6CF-4E1B-9EE2-3C43CB39B7D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322" name="Google Shape;18115;p1604">
              <a:extLst>
                <a:ext uri="{FF2B5EF4-FFF2-40B4-BE49-F238E27FC236}">
                  <a16:creationId xmlns:a16="http://schemas.microsoft.com/office/drawing/2014/main" id="{B4D3FF7D-8E07-46B6-A532-DC88758E48D8}"/>
                </a:ext>
              </a:extLst>
            </p:cNvPr>
            <p:cNvGrpSpPr/>
            <p:nvPr/>
          </p:nvGrpSpPr>
          <p:grpSpPr>
            <a:xfrm>
              <a:off x="9885521" y="1006760"/>
              <a:ext cx="217843" cy="217845"/>
              <a:chOff x="1932810" y="1349835"/>
              <a:chExt cx="185335" cy="185337"/>
            </a:xfrm>
            <a:solidFill>
              <a:srgbClr val="FFE02B"/>
            </a:solidFill>
          </p:grpSpPr>
          <p:sp>
            <p:nvSpPr>
              <p:cNvPr id="338" name="Google Shape;18116;p1604">
                <a:extLst>
                  <a:ext uri="{FF2B5EF4-FFF2-40B4-BE49-F238E27FC236}">
                    <a16:creationId xmlns:a16="http://schemas.microsoft.com/office/drawing/2014/main" id="{D41A8239-6CBA-4BEC-92F8-57DE9281BA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339" name="Google Shape;18117;p1604">
                <a:extLst>
                  <a:ext uri="{FF2B5EF4-FFF2-40B4-BE49-F238E27FC236}">
                    <a16:creationId xmlns:a16="http://schemas.microsoft.com/office/drawing/2014/main" id="{9111D89F-B7D0-456E-84EA-0F2D350B4B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323" name="Google Shape;18108;p1604">
              <a:extLst>
                <a:ext uri="{FF2B5EF4-FFF2-40B4-BE49-F238E27FC236}">
                  <a16:creationId xmlns:a16="http://schemas.microsoft.com/office/drawing/2014/main" id="{67FE42AC-8007-4C5B-B3F6-245F3DEEFB26}"/>
                </a:ext>
              </a:extLst>
            </p:cNvPr>
            <p:cNvSpPr txBox="1"/>
            <p:nvPr/>
          </p:nvSpPr>
          <p:spPr>
            <a:xfrm>
              <a:off x="9381411" y="1060370"/>
              <a:ext cx="410289" cy="141886"/>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none" lIns="0" tIns="0" rIns="0" bIns="0" anchor="t" anchorCtr="0">
              <a:noAutofit/>
            </a:bodyPr>
            <a:lstStyle/>
            <a:p>
              <a:pPr defTabSz="685800" fontAlgn="auto">
                <a:spcBef>
                  <a:spcPts val="0"/>
                </a:spcBef>
                <a:spcAft>
                  <a:spcPts val="0"/>
                </a:spcAft>
                <a:buClrTx/>
                <a:defRPr/>
              </a:pPr>
              <a:r>
                <a:rPr lang="en-US" sz="675" b="0" kern="1200">
                  <a:solidFill>
                    <a:srgbClr val="212121"/>
                  </a:solidFill>
                  <a:latin typeface="Arial"/>
                  <a:cs typeface="Arial"/>
                  <a:sym typeface="Century Gothic" panose="020B0502020202020204" pitchFamily="34" charset="0"/>
                </a:rPr>
                <a:t>Business/</a:t>
              </a:r>
            </a:p>
            <a:p>
              <a:pPr defTabSz="685800" fontAlgn="auto">
                <a:spcBef>
                  <a:spcPts val="0"/>
                </a:spcBef>
                <a:spcAft>
                  <a:spcPts val="0"/>
                </a:spcAft>
                <a:buClrTx/>
                <a:defRPr/>
              </a:pPr>
              <a:r>
                <a:rPr lang="en-US" sz="675" b="0" kern="1200">
                  <a:solidFill>
                    <a:srgbClr val="212121"/>
                  </a:solidFill>
                  <a:latin typeface="Arial"/>
                  <a:cs typeface="Arial"/>
                  <a:sym typeface="Century Gothic" panose="020B0502020202020204" pitchFamily="34" charset="0"/>
                </a:rPr>
                <a:t>TDA</a:t>
              </a:r>
            </a:p>
          </p:txBody>
        </p:sp>
        <p:sp>
          <p:nvSpPr>
            <p:cNvPr id="324" name="Google Shape;18108;p1604">
              <a:extLst>
                <a:ext uri="{FF2B5EF4-FFF2-40B4-BE49-F238E27FC236}">
                  <a16:creationId xmlns:a16="http://schemas.microsoft.com/office/drawing/2014/main" id="{0CD1EC2C-E76A-402E-9253-A0CA9C06127C}"/>
                </a:ext>
              </a:extLst>
            </p:cNvPr>
            <p:cNvSpPr txBox="1"/>
            <p:nvPr/>
          </p:nvSpPr>
          <p:spPr>
            <a:xfrm>
              <a:off x="10139321" y="1028079"/>
              <a:ext cx="156281" cy="206469"/>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square" lIns="0" tIns="0" rIns="0" bIns="0" anchor="ctr" anchorCtr="0">
              <a:noAutofit/>
            </a:bodyPr>
            <a:lstStyle/>
            <a:p>
              <a:pPr defTabSz="685800" fontAlgn="auto">
                <a:spcBef>
                  <a:spcPts val="0"/>
                </a:spcBef>
                <a:spcAft>
                  <a:spcPts val="0"/>
                </a:spcAft>
                <a:buClrTx/>
                <a:defRPr/>
              </a:pPr>
              <a:r>
                <a:rPr lang="en-US" sz="675" b="0" kern="1200">
                  <a:solidFill>
                    <a:srgbClr val="212121"/>
                  </a:solidFill>
                  <a:latin typeface="Arial"/>
                  <a:cs typeface="Arial"/>
                  <a:sym typeface="Century Gothic" panose="020B0502020202020204" pitchFamily="34" charset="0"/>
                </a:rPr>
                <a:t>IT</a:t>
              </a:r>
            </a:p>
          </p:txBody>
        </p:sp>
        <p:sp>
          <p:nvSpPr>
            <p:cNvPr id="325" name="Rectangle 324">
              <a:extLst>
                <a:ext uri="{FF2B5EF4-FFF2-40B4-BE49-F238E27FC236}">
                  <a16:creationId xmlns:a16="http://schemas.microsoft.com/office/drawing/2014/main" id="{80AFB90A-8957-445D-8E3A-627613720D9C}"/>
                </a:ext>
              </a:extLst>
            </p:cNvPr>
            <p:cNvSpPr/>
            <p:nvPr/>
          </p:nvSpPr>
          <p:spPr>
            <a:xfrm>
              <a:off x="9017035" y="945471"/>
              <a:ext cx="1308065" cy="353428"/>
            </a:xfrm>
            <a:prstGeom prst="rect">
              <a:avLst/>
            </a:prstGeom>
            <a:noFill/>
            <a:ln w="9525"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sp>
        <p:nvSpPr>
          <p:cNvPr id="458" name="Rectangle 457">
            <a:extLst>
              <a:ext uri="{FF2B5EF4-FFF2-40B4-BE49-F238E27FC236}">
                <a16:creationId xmlns:a16="http://schemas.microsoft.com/office/drawing/2014/main" id="{5EFE185D-47DD-4B48-BBBC-59C4619FAB08}"/>
              </a:ext>
            </a:extLst>
          </p:cNvPr>
          <p:cNvSpPr/>
          <p:nvPr/>
        </p:nvSpPr>
        <p:spPr>
          <a:xfrm>
            <a:off x="1786109" y="2521438"/>
            <a:ext cx="797621" cy="291341"/>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fontAlgn="auto">
              <a:spcBef>
                <a:spcPts val="0"/>
              </a:spcBef>
              <a:spcAft>
                <a:spcPts val="0"/>
              </a:spcAft>
              <a:buClrTx/>
              <a:defRPr/>
            </a:pPr>
            <a:r>
              <a:rPr lang="en-US" sz="900" kern="1200">
                <a:solidFill>
                  <a:srgbClr val="00148C"/>
                </a:solidFill>
                <a:latin typeface="Arial" panose="020B0604020202020204"/>
                <a:cs typeface="Arial"/>
              </a:rPr>
              <a:t>Business Program Owner</a:t>
            </a:r>
          </a:p>
        </p:txBody>
      </p:sp>
      <p:grpSp>
        <p:nvGrpSpPr>
          <p:cNvPr id="475" name="Google Shape;18115;p1604">
            <a:extLst>
              <a:ext uri="{FF2B5EF4-FFF2-40B4-BE49-F238E27FC236}">
                <a16:creationId xmlns:a16="http://schemas.microsoft.com/office/drawing/2014/main" id="{EB316195-68E1-4C8F-8C96-3F97FD155265}"/>
              </a:ext>
            </a:extLst>
          </p:cNvPr>
          <p:cNvGrpSpPr/>
          <p:nvPr/>
        </p:nvGrpSpPr>
        <p:grpSpPr>
          <a:xfrm>
            <a:off x="1654253" y="2554501"/>
            <a:ext cx="253556" cy="271679"/>
            <a:chOff x="1932810" y="1349835"/>
            <a:chExt cx="185335" cy="185337"/>
          </a:xfrm>
          <a:solidFill>
            <a:schemeClr val="tx2"/>
          </a:solidFill>
        </p:grpSpPr>
        <p:sp>
          <p:nvSpPr>
            <p:cNvPr id="476" name="Google Shape;18116;p1604">
              <a:extLst>
                <a:ext uri="{FF2B5EF4-FFF2-40B4-BE49-F238E27FC236}">
                  <a16:creationId xmlns:a16="http://schemas.microsoft.com/office/drawing/2014/main" id="{285DAB9A-C6DE-4A03-BC70-687013BA3DB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479" name="Google Shape;18117;p1604">
              <a:extLst>
                <a:ext uri="{FF2B5EF4-FFF2-40B4-BE49-F238E27FC236}">
                  <a16:creationId xmlns:a16="http://schemas.microsoft.com/office/drawing/2014/main" id="{C26D5254-D81C-4BE5-93DD-734CCDF9936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480" name="Google Shape;18115;p1604">
            <a:extLst>
              <a:ext uri="{FF2B5EF4-FFF2-40B4-BE49-F238E27FC236}">
                <a16:creationId xmlns:a16="http://schemas.microsoft.com/office/drawing/2014/main" id="{DBDA2D29-ECC3-449D-B8CD-6D8CDB0FEC98}"/>
              </a:ext>
            </a:extLst>
          </p:cNvPr>
          <p:cNvGrpSpPr/>
          <p:nvPr/>
        </p:nvGrpSpPr>
        <p:grpSpPr>
          <a:xfrm>
            <a:off x="2563313" y="2554501"/>
            <a:ext cx="253556" cy="271679"/>
            <a:chOff x="1932810" y="1349835"/>
            <a:chExt cx="185335" cy="185337"/>
          </a:xfrm>
          <a:solidFill>
            <a:schemeClr val="tx2"/>
          </a:solidFill>
        </p:grpSpPr>
        <p:sp>
          <p:nvSpPr>
            <p:cNvPr id="481" name="Google Shape;18116;p1604">
              <a:extLst>
                <a:ext uri="{FF2B5EF4-FFF2-40B4-BE49-F238E27FC236}">
                  <a16:creationId xmlns:a16="http://schemas.microsoft.com/office/drawing/2014/main" id="{37013D90-2701-466E-915F-3F97BF59DF5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09" name="Google Shape;18117;p1604">
              <a:extLst>
                <a:ext uri="{FF2B5EF4-FFF2-40B4-BE49-F238E27FC236}">
                  <a16:creationId xmlns:a16="http://schemas.microsoft.com/office/drawing/2014/main" id="{21BED721-39C5-4B2A-9F36-572027CC35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27" name="Group 526">
            <a:extLst>
              <a:ext uri="{FF2B5EF4-FFF2-40B4-BE49-F238E27FC236}">
                <a16:creationId xmlns:a16="http://schemas.microsoft.com/office/drawing/2014/main" id="{C4D537D1-ACD4-4858-9CD8-4D6BF57FE3E9}"/>
              </a:ext>
            </a:extLst>
          </p:cNvPr>
          <p:cNvGrpSpPr>
            <a:grpSpLocks/>
          </p:cNvGrpSpPr>
          <p:nvPr/>
        </p:nvGrpSpPr>
        <p:grpSpPr>
          <a:xfrm>
            <a:off x="1093737" y="4948187"/>
            <a:ext cx="327428" cy="314792"/>
            <a:chOff x="2511970" y="2806207"/>
            <a:chExt cx="2598626" cy="2498331"/>
          </a:xfrm>
        </p:grpSpPr>
        <p:grpSp>
          <p:nvGrpSpPr>
            <p:cNvPr id="540" name="Google Shape;18115;p1604">
              <a:extLst>
                <a:ext uri="{FF2B5EF4-FFF2-40B4-BE49-F238E27FC236}">
                  <a16:creationId xmlns:a16="http://schemas.microsoft.com/office/drawing/2014/main" id="{B7E75B9D-71D7-4584-BD0B-D2BDEB273B8C}"/>
                </a:ext>
              </a:extLst>
            </p:cNvPr>
            <p:cNvGrpSpPr/>
            <p:nvPr/>
          </p:nvGrpSpPr>
          <p:grpSpPr>
            <a:xfrm>
              <a:off x="4214405" y="2806207"/>
              <a:ext cx="346511" cy="346514"/>
              <a:chOff x="1932810" y="1349835"/>
              <a:chExt cx="185335" cy="185337"/>
            </a:xfrm>
            <a:solidFill>
              <a:schemeClr val="tx2"/>
            </a:solidFill>
          </p:grpSpPr>
          <p:sp>
            <p:nvSpPr>
              <p:cNvPr id="563" name="Google Shape;18116;p1604">
                <a:extLst>
                  <a:ext uri="{FF2B5EF4-FFF2-40B4-BE49-F238E27FC236}">
                    <a16:creationId xmlns:a16="http://schemas.microsoft.com/office/drawing/2014/main" id="{37CFC4BC-6C63-425E-B8D6-209BAD5DD5D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64" name="Google Shape;18117;p1604">
                <a:extLst>
                  <a:ext uri="{FF2B5EF4-FFF2-40B4-BE49-F238E27FC236}">
                    <a16:creationId xmlns:a16="http://schemas.microsoft.com/office/drawing/2014/main" id="{B00272C8-66B4-45E3-B987-4A88486DF2E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541" name="Oval 540">
              <a:extLst>
                <a:ext uri="{FF2B5EF4-FFF2-40B4-BE49-F238E27FC236}">
                  <a16:creationId xmlns:a16="http://schemas.microsoft.com/office/drawing/2014/main" id="{D59F5778-8473-44C9-AAD7-528521202C87}"/>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542" name="Google Shape;18115;p1604">
              <a:extLst>
                <a:ext uri="{FF2B5EF4-FFF2-40B4-BE49-F238E27FC236}">
                  <a16:creationId xmlns:a16="http://schemas.microsoft.com/office/drawing/2014/main" id="{5CCD25A2-C235-463E-98B1-53C55302824A}"/>
                </a:ext>
              </a:extLst>
            </p:cNvPr>
            <p:cNvGrpSpPr/>
            <p:nvPr/>
          </p:nvGrpSpPr>
          <p:grpSpPr>
            <a:xfrm>
              <a:off x="4402332" y="4548544"/>
              <a:ext cx="346511" cy="346514"/>
              <a:chOff x="1932810" y="1349835"/>
              <a:chExt cx="185335" cy="185337"/>
            </a:xfrm>
            <a:solidFill>
              <a:schemeClr val="tx2"/>
            </a:solidFill>
          </p:grpSpPr>
          <p:sp>
            <p:nvSpPr>
              <p:cNvPr id="561" name="Google Shape;18116;p1604">
                <a:extLst>
                  <a:ext uri="{FF2B5EF4-FFF2-40B4-BE49-F238E27FC236}">
                    <a16:creationId xmlns:a16="http://schemas.microsoft.com/office/drawing/2014/main" id="{7969954F-28E2-488E-AA76-B710058D0F2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62" name="Google Shape;18117;p1604">
                <a:extLst>
                  <a:ext uri="{FF2B5EF4-FFF2-40B4-BE49-F238E27FC236}">
                    <a16:creationId xmlns:a16="http://schemas.microsoft.com/office/drawing/2014/main" id="{7F18DDCE-E3CB-47AE-A2CA-544C332CA97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3" name="Google Shape;18115;p1604">
              <a:extLst>
                <a:ext uri="{FF2B5EF4-FFF2-40B4-BE49-F238E27FC236}">
                  <a16:creationId xmlns:a16="http://schemas.microsoft.com/office/drawing/2014/main" id="{AC68537C-14D5-4AE2-8491-080995366175}"/>
                </a:ext>
              </a:extLst>
            </p:cNvPr>
            <p:cNvGrpSpPr/>
            <p:nvPr/>
          </p:nvGrpSpPr>
          <p:grpSpPr>
            <a:xfrm>
              <a:off x="3578880" y="4958024"/>
              <a:ext cx="346511" cy="346514"/>
              <a:chOff x="1932810" y="1349835"/>
              <a:chExt cx="185335" cy="185337"/>
            </a:xfrm>
            <a:solidFill>
              <a:schemeClr val="tx2"/>
            </a:solidFill>
          </p:grpSpPr>
          <p:sp>
            <p:nvSpPr>
              <p:cNvPr id="559" name="Google Shape;18116;p1604">
                <a:extLst>
                  <a:ext uri="{FF2B5EF4-FFF2-40B4-BE49-F238E27FC236}">
                    <a16:creationId xmlns:a16="http://schemas.microsoft.com/office/drawing/2014/main" id="{0A66CA9E-8C2D-4636-BA5B-D90BA1071D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60" name="Google Shape;18117;p1604">
                <a:extLst>
                  <a:ext uri="{FF2B5EF4-FFF2-40B4-BE49-F238E27FC236}">
                    <a16:creationId xmlns:a16="http://schemas.microsoft.com/office/drawing/2014/main" id="{F37C9E4C-EADC-4E72-899A-FB15EB9F4EC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4" name="Google Shape;18115;p1604">
              <a:extLst>
                <a:ext uri="{FF2B5EF4-FFF2-40B4-BE49-F238E27FC236}">
                  <a16:creationId xmlns:a16="http://schemas.microsoft.com/office/drawing/2014/main" id="{9641AF78-C1D4-4E87-B4C0-239FDC5E8DA7}"/>
                </a:ext>
              </a:extLst>
            </p:cNvPr>
            <p:cNvGrpSpPr/>
            <p:nvPr/>
          </p:nvGrpSpPr>
          <p:grpSpPr>
            <a:xfrm>
              <a:off x="2511970" y="3644961"/>
              <a:ext cx="346511" cy="346514"/>
              <a:chOff x="1932810" y="1349835"/>
              <a:chExt cx="185335" cy="185337"/>
            </a:xfrm>
            <a:solidFill>
              <a:schemeClr val="tx2"/>
            </a:solidFill>
          </p:grpSpPr>
          <p:sp>
            <p:nvSpPr>
              <p:cNvPr id="557" name="Google Shape;18116;p1604">
                <a:extLst>
                  <a:ext uri="{FF2B5EF4-FFF2-40B4-BE49-F238E27FC236}">
                    <a16:creationId xmlns:a16="http://schemas.microsoft.com/office/drawing/2014/main" id="{23AD8BEB-C6A7-4C2A-BE28-D1320457948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58" name="Google Shape;18117;p1604">
                <a:extLst>
                  <a:ext uri="{FF2B5EF4-FFF2-40B4-BE49-F238E27FC236}">
                    <a16:creationId xmlns:a16="http://schemas.microsoft.com/office/drawing/2014/main" id="{20498B3A-2E07-48D2-9BFC-F95F1243504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5" name="Google Shape;18115;p1604">
              <a:extLst>
                <a:ext uri="{FF2B5EF4-FFF2-40B4-BE49-F238E27FC236}">
                  <a16:creationId xmlns:a16="http://schemas.microsoft.com/office/drawing/2014/main" id="{DF7BA4D9-DAC3-4DA0-B188-2DCD540835AA}"/>
                </a:ext>
              </a:extLst>
            </p:cNvPr>
            <p:cNvGrpSpPr/>
            <p:nvPr/>
          </p:nvGrpSpPr>
          <p:grpSpPr>
            <a:xfrm>
              <a:off x="4754363" y="4548544"/>
              <a:ext cx="346511" cy="346514"/>
              <a:chOff x="1932810" y="1349835"/>
              <a:chExt cx="185335" cy="185337"/>
            </a:xfrm>
            <a:solidFill>
              <a:schemeClr val="tx2"/>
            </a:solidFill>
          </p:grpSpPr>
          <p:sp>
            <p:nvSpPr>
              <p:cNvPr id="555" name="Google Shape;18116;p1604">
                <a:extLst>
                  <a:ext uri="{FF2B5EF4-FFF2-40B4-BE49-F238E27FC236}">
                    <a16:creationId xmlns:a16="http://schemas.microsoft.com/office/drawing/2014/main" id="{6C5D7EAF-887C-415D-BDEC-244648874C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56" name="Google Shape;18117;p1604">
                <a:extLst>
                  <a:ext uri="{FF2B5EF4-FFF2-40B4-BE49-F238E27FC236}">
                    <a16:creationId xmlns:a16="http://schemas.microsoft.com/office/drawing/2014/main" id="{25DD2496-C0B4-4153-9359-B9554A8C9E2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6" name="Google Shape;18115;p1604">
              <a:extLst>
                <a:ext uri="{FF2B5EF4-FFF2-40B4-BE49-F238E27FC236}">
                  <a16:creationId xmlns:a16="http://schemas.microsoft.com/office/drawing/2014/main" id="{4635226B-8B22-45D0-8CD5-837FBBDAEABD}"/>
                </a:ext>
              </a:extLst>
            </p:cNvPr>
            <p:cNvGrpSpPr/>
            <p:nvPr/>
          </p:nvGrpSpPr>
          <p:grpSpPr>
            <a:xfrm>
              <a:off x="2644688" y="4493421"/>
              <a:ext cx="346511" cy="346514"/>
              <a:chOff x="1932810" y="1349835"/>
              <a:chExt cx="185335" cy="185337"/>
            </a:xfrm>
            <a:solidFill>
              <a:schemeClr val="tx2"/>
            </a:solidFill>
          </p:grpSpPr>
          <p:sp>
            <p:nvSpPr>
              <p:cNvPr id="553" name="Google Shape;18116;p1604">
                <a:extLst>
                  <a:ext uri="{FF2B5EF4-FFF2-40B4-BE49-F238E27FC236}">
                    <a16:creationId xmlns:a16="http://schemas.microsoft.com/office/drawing/2014/main" id="{AB26F851-C9D5-492E-8A0D-D6D2DACA70A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54" name="Google Shape;18117;p1604">
                <a:extLst>
                  <a:ext uri="{FF2B5EF4-FFF2-40B4-BE49-F238E27FC236}">
                    <a16:creationId xmlns:a16="http://schemas.microsoft.com/office/drawing/2014/main" id="{6F5FDFF8-9C33-413C-AA2C-F0AA4A58857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7" name="Google Shape;18115;p1604">
              <a:extLst>
                <a:ext uri="{FF2B5EF4-FFF2-40B4-BE49-F238E27FC236}">
                  <a16:creationId xmlns:a16="http://schemas.microsoft.com/office/drawing/2014/main" id="{6CD31ABA-A795-436C-B5EB-3DFE4BCF7112}"/>
                </a:ext>
              </a:extLst>
            </p:cNvPr>
            <p:cNvGrpSpPr/>
            <p:nvPr/>
          </p:nvGrpSpPr>
          <p:grpSpPr>
            <a:xfrm>
              <a:off x="4764085" y="3612561"/>
              <a:ext cx="346511" cy="346514"/>
              <a:chOff x="1932810" y="1349835"/>
              <a:chExt cx="185335" cy="185337"/>
            </a:xfrm>
            <a:solidFill>
              <a:schemeClr val="tx2"/>
            </a:solidFill>
          </p:grpSpPr>
          <p:sp>
            <p:nvSpPr>
              <p:cNvPr id="551" name="Google Shape;18116;p1604">
                <a:extLst>
                  <a:ext uri="{FF2B5EF4-FFF2-40B4-BE49-F238E27FC236}">
                    <a16:creationId xmlns:a16="http://schemas.microsoft.com/office/drawing/2014/main" id="{BC3109E1-E6EF-4363-8CDB-D4DAD5C341F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52" name="Google Shape;18117;p1604">
                <a:extLst>
                  <a:ext uri="{FF2B5EF4-FFF2-40B4-BE49-F238E27FC236}">
                    <a16:creationId xmlns:a16="http://schemas.microsoft.com/office/drawing/2014/main" id="{572DDCAA-A270-43EC-8607-D17A5B1CB0B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8" name="Google Shape;18115;p1604">
              <a:extLst>
                <a:ext uri="{FF2B5EF4-FFF2-40B4-BE49-F238E27FC236}">
                  <a16:creationId xmlns:a16="http://schemas.microsoft.com/office/drawing/2014/main" id="{0197E915-6112-4158-AA74-B3F8F3CA7A61}"/>
                </a:ext>
              </a:extLst>
            </p:cNvPr>
            <p:cNvGrpSpPr/>
            <p:nvPr/>
          </p:nvGrpSpPr>
          <p:grpSpPr>
            <a:xfrm>
              <a:off x="3091300" y="2809095"/>
              <a:ext cx="346511" cy="346514"/>
              <a:chOff x="1932810" y="1349835"/>
              <a:chExt cx="185335" cy="185337"/>
            </a:xfrm>
            <a:solidFill>
              <a:schemeClr val="tx2"/>
            </a:solidFill>
          </p:grpSpPr>
          <p:sp>
            <p:nvSpPr>
              <p:cNvPr id="549" name="Google Shape;18116;p1604">
                <a:extLst>
                  <a:ext uri="{FF2B5EF4-FFF2-40B4-BE49-F238E27FC236}">
                    <a16:creationId xmlns:a16="http://schemas.microsoft.com/office/drawing/2014/main" id="{0070FC2E-8C94-41BB-B971-81C62FCF904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50" name="Google Shape;18117;p1604">
                <a:extLst>
                  <a:ext uri="{FF2B5EF4-FFF2-40B4-BE49-F238E27FC236}">
                    <a16:creationId xmlns:a16="http://schemas.microsoft.com/office/drawing/2014/main" id="{839B96C5-C644-4052-A548-63F9FDB77B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565" name="Google Shape;18115;p1604">
            <a:extLst>
              <a:ext uri="{FF2B5EF4-FFF2-40B4-BE49-F238E27FC236}">
                <a16:creationId xmlns:a16="http://schemas.microsoft.com/office/drawing/2014/main" id="{D9F99488-9F26-4E1A-B388-97F6ACEAC156}"/>
              </a:ext>
            </a:extLst>
          </p:cNvPr>
          <p:cNvGrpSpPr/>
          <p:nvPr/>
        </p:nvGrpSpPr>
        <p:grpSpPr>
          <a:xfrm>
            <a:off x="1181677" y="4445201"/>
            <a:ext cx="171449" cy="150877"/>
            <a:chOff x="1932810" y="1349835"/>
            <a:chExt cx="185335" cy="185337"/>
          </a:xfrm>
          <a:solidFill>
            <a:schemeClr val="tx2"/>
          </a:solidFill>
        </p:grpSpPr>
        <p:sp>
          <p:nvSpPr>
            <p:cNvPr id="566" name="Google Shape;18116;p1604">
              <a:extLst>
                <a:ext uri="{FF2B5EF4-FFF2-40B4-BE49-F238E27FC236}">
                  <a16:creationId xmlns:a16="http://schemas.microsoft.com/office/drawing/2014/main" id="{E95D8F28-35E2-4E54-BC95-1CF3FBE4785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67" name="Google Shape;18117;p1604">
              <a:extLst>
                <a:ext uri="{FF2B5EF4-FFF2-40B4-BE49-F238E27FC236}">
                  <a16:creationId xmlns:a16="http://schemas.microsoft.com/office/drawing/2014/main" id="{B0F14680-A820-4CF4-B581-E04CD68D9D9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68" name="Google Shape;18115;p1604">
            <a:extLst>
              <a:ext uri="{FF2B5EF4-FFF2-40B4-BE49-F238E27FC236}">
                <a16:creationId xmlns:a16="http://schemas.microsoft.com/office/drawing/2014/main" id="{AF43C2E6-9376-4AFA-979A-C096FBFBE6D1}"/>
              </a:ext>
            </a:extLst>
          </p:cNvPr>
          <p:cNvGrpSpPr/>
          <p:nvPr/>
        </p:nvGrpSpPr>
        <p:grpSpPr>
          <a:xfrm>
            <a:off x="1483622" y="4445201"/>
            <a:ext cx="171449" cy="150877"/>
            <a:chOff x="1932810" y="1349835"/>
            <a:chExt cx="185335" cy="185337"/>
          </a:xfrm>
          <a:solidFill>
            <a:schemeClr val="tx2"/>
          </a:solidFill>
        </p:grpSpPr>
        <p:sp>
          <p:nvSpPr>
            <p:cNvPr id="569" name="Google Shape;18116;p1604">
              <a:extLst>
                <a:ext uri="{FF2B5EF4-FFF2-40B4-BE49-F238E27FC236}">
                  <a16:creationId xmlns:a16="http://schemas.microsoft.com/office/drawing/2014/main" id="{FDEA6EC5-2404-4C1D-B251-CF37934005B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70" name="Google Shape;18117;p1604">
              <a:extLst>
                <a:ext uri="{FF2B5EF4-FFF2-40B4-BE49-F238E27FC236}">
                  <a16:creationId xmlns:a16="http://schemas.microsoft.com/office/drawing/2014/main" id="{F7AC9721-0BE7-49A3-862F-9C9AE454222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1" name="Group 570">
            <a:extLst>
              <a:ext uri="{FF2B5EF4-FFF2-40B4-BE49-F238E27FC236}">
                <a16:creationId xmlns:a16="http://schemas.microsoft.com/office/drawing/2014/main" id="{1389293C-CF1B-422A-B8FC-96014B157633}"/>
              </a:ext>
            </a:extLst>
          </p:cNvPr>
          <p:cNvGrpSpPr>
            <a:grpSpLocks/>
          </p:cNvGrpSpPr>
          <p:nvPr/>
        </p:nvGrpSpPr>
        <p:grpSpPr>
          <a:xfrm>
            <a:off x="1388523" y="5160462"/>
            <a:ext cx="327428" cy="314792"/>
            <a:chOff x="2511970" y="2806207"/>
            <a:chExt cx="2598626" cy="2498331"/>
          </a:xfrm>
        </p:grpSpPr>
        <p:grpSp>
          <p:nvGrpSpPr>
            <p:cNvPr id="572" name="Google Shape;18115;p1604">
              <a:extLst>
                <a:ext uri="{FF2B5EF4-FFF2-40B4-BE49-F238E27FC236}">
                  <a16:creationId xmlns:a16="http://schemas.microsoft.com/office/drawing/2014/main" id="{6847869F-2579-4F15-9A29-8C6AC8E0342D}"/>
                </a:ext>
              </a:extLst>
            </p:cNvPr>
            <p:cNvGrpSpPr/>
            <p:nvPr/>
          </p:nvGrpSpPr>
          <p:grpSpPr>
            <a:xfrm>
              <a:off x="4214405" y="2806207"/>
              <a:ext cx="346511" cy="346514"/>
              <a:chOff x="1932810" y="1349835"/>
              <a:chExt cx="185335" cy="185337"/>
            </a:xfrm>
            <a:solidFill>
              <a:schemeClr val="tx2"/>
            </a:solidFill>
          </p:grpSpPr>
          <p:sp>
            <p:nvSpPr>
              <p:cNvPr id="595" name="Google Shape;18116;p1604">
                <a:extLst>
                  <a:ext uri="{FF2B5EF4-FFF2-40B4-BE49-F238E27FC236}">
                    <a16:creationId xmlns:a16="http://schemas.microsoft.com/office/drawing/2014/main" id="{727506B5-1237-4549-970E-A259172412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96" name="Google Shape;18117;p1604">
                <a:extLst>
                  <a:ext uri="{FF2B5EF4-FFF2-40B4-BE49-F238E27FC236}">
                    <a16:creationId xmlns:a16="http://schemas.microsoft.com/office/drawing/2014/main" id="{CEBFE35B-DE7D-4E7B-AD83-E5BAA92372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573" name="Oval 572">
              <a:extLst>
                <a:ext uri="{FF2B5EF4-FFF2-40B4-BE49-F238E27FC236}">
                  <a16:creationId xmlns:a16="http://schemas.microsoft.com/office/drawing/2014/main" id="{8382EA04-59E2-4E91-ACBF-BFB908F1B132}"/>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574" name="Google Shape;18115;p1604">
              <a:extLst>
                <a:ext uri="{FF2B5EF4-FFF2-40B4-BE49-F238E27FC236}">
                  <a16:creationId xmlns:a16="http://schemas.microsoft.com/office/drawing/2014/main" id="{9A7E5D0E-35C9-432E-B064-7C1900AE18A8}"/>
                </a:ext>
              </a:extLst>
            </p:cNvPr>
            <p:cNvGrpSpPr/>
            <p:nvPr/>
          </p:nvGrpSpPr>
          <p:grpSpPr>
            <a:xfrm>
              <a:off x="4402332" y="4548544"/>
              <a:ext cx="346511" cy="346514"/>
              <a:chOff x="1932810" y="1349835"/>
              <a:chExt cx="185335" cy="185337"/>
            </a:xfrm>
            <a:solidFill>
              <a:schemeClr val="tx2"/>
            </a:solidFill>
          </p:grpSpPr>
          <p:sp>
            <p:nvSpPr>
              <p:cNvPr id="593" name="Google Shape;18116;p1604">
                <a:extLst>
                  <a:ext uri="{FF2B5EF4-FFF2-40B4-BE49-F238E27FC236}">
                    <a16:creationId xmlns:a16="http://schemas.microsoft.com/office/drawing/2014/main" id="{CEEDCDAF-C0A8-4BA8-B605-58C996F7AA0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94" name="Google Shape;18117;p1604">
                <a:extLst>
                  <a:ext uri="{FF2B5EF4-FFF2-40B4-BE49-F238E27FC236}">
                    <a16:creationId xmlns:a16="http://schemas.microsoft.com/office/drawing/2014/main" id="{1CCA840F-0DD2-4DED-A6D9-8BB92E32486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5" name="Google Shape;18115;p1604">
              <a:extLst>
                <a:ext uri="{FF2B5EF4-FFF2-40B4-BE49-F238E27FC236}">
                  <a16:creationId xmlns:a16="http://schemas.microsoft.com/office/drawing/2014/main" id="{E8C6F9DE-CDF5-488B-8995-45F8188237C5}"/>
                </a:ext>
              </a:extLst>
            </p:cNvPr>
            <p:cNvGrpSpPr/>
            <p:nvPr/>
          </p:nvGrpSpPr>
          <p:grpSpPr>
            <a:xfrm>
              <a:off x="3578880" y="4958024"/>
              <a:ext cx="346511" cy="346514"/>
              <a:chOff x="1932810" y="1349835"/>
              <a:chExt cx="185335" cy="185337"/>
            </a:xfrm>
            <a:solidFill>
              <a:schemeClr val="tx2"/>
            </a:solidFill>
          </p:grpSpPr>
          <p:sp>
            <p:nvSpPr>
              <p:cNvPr id="591" name="Google Shape;18116;p1604">
                <a:extLst>
                  <a:ext uri="{FF2B5EF4-FFF2-40B4-BE49-F238E27FC236}">
                    <a16:creationId xmlns:a16="http://schemas.microsoft.com/office/drawing/2014/main" id="{55B9AAE2-E328-477A-9AA1-F9B59F2C389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92" name="Google Shape;18117;p1604">
                <a:extLst>
                  <a:ext uri="{FF2B5EF4-FFF2-40B4-BE49-F238E27FC236}">
                    <a16:creationId xmlns:a16="http://schemas.microsoft.com/office/drawing/2014/main" id="{1CC7B9FE-4862-43DF-8DD2-927366662C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6" name="Google Shape;18115;p1604">
              <a:extLst>
                <a:ext uri="{FF2B5EF4-FFF2-40B4-BE49-F238E27FC236}">
                  <a16:creationId xmlns:a16="http://schemas.microsoft.com/office/drawing/2014/main" id="{269EDD1A-D308-4B9E-9F51-EAAEDDF63678}"/>
                </a:ext>
              </a:extLst>
            </p:cNvPr>
            <p:cNvGrpSpPr/>
            <p:nvPr/>
          </p:nvGrpSpPr>
          <p:grpSpPr>
            <a:xfrm>
              <a:off x="2511970" y="3644961"/>
              <a:ext cx="346511" cy="346514"/>
              <a:chOff x="1932810" y="1349835"/>
              <a:chExt cx="185335" cy="185337"/>
            </a:xfrm>
            <a:solidFill>
              <a:schemeClr val="tx2"/>
            </a:solidFill>
          </p:grpSpPr>
          <p:sp>
            <p:nvSpPr>
              <p:cNvPr id="589" name="Google Shape;18116;p1604">
                <a:extLst>
                  <a:ext uri="{FF2B5EF4-FFF2-40B4-BE49-F238E27FC236}">
                    <a16:creationId xmlns:a16="http://schemas.microsoft.com/office/drawing/2014/main" id="{971F01AC-0708-413E-BAA0-DE7D988115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90" name="Google Shape;18117;p1604">
                <a:extLst>
                  <a:ext uri="{FF2B5EF4-FFF2-40B4-BE49-F238E27FC236}">
                    <a16:creationId xmlns:a16="http://schemas.microsoft.com/office/drawing/2014/main" id="{B24E6C50-D8A9-4323-83BD-BD2E6A4F5BA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7" name="Google Shape;18115;p1604">
              <a:extLst>
                <a:ext uri="{FF2B5EF4-FFF2-40B4-BE49-F238E27FC236}">
                  <a16:creationId xmlns:a16="http://schemas.microsoft.com/office/drawing/2014/main" id="{0429E9F0-468F-4382-B907-F60BE5FB5282}"/>
                </a:ext>
              </a:extLst>
            </p:cNvPr>
            <p:cNvGrpSpPr/>
            <p:nvPr/>
          </p:nvGrpSpPr>
          <p:grpSpPr>
            <a:xfrm>
              <a:off x="4754363" y="4548544"/>
              <a:ext cx="346511" cy="346514"/>
              <a:chOff x="1932810" y="1349835"/>
              <a:chExt cx="185335" cy="185337"/>
            </a:xfrm>
            <a:solidFill>
              <a:schemeClr val="tx2"/>
            </a:solidFill>
          </p:grpSpPr>
          <p:sp>
            <p:nvSpPr>
              <p:cNvPr id="587" name="Google Shape;18116;p1604">
                <a:extLst>
                  <a:ext uri="{FF2B5EF4-FFF2-40B4-BE49-F238E27FC236}">
                    <a16:creationId xmlns:a16="http://schemas.microsoft.com/office/drawing/2014/main" id="{D708F69F-561B-4298-AE37-90F99D1DD82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88" name="Google Shape;18117;p1604">
                <a:extLst>
                  <a:ext uri="{FF2B5EF4-FFF2-40B4-BE49-F238E27FC236}">
                    <a16:creationId xmlns:a16="http://schemas.microsoft.com/office/drawing/2014/main" id="{E7C8E1CA-E840-4F63-BE67-22363CE78E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8" name="Google Shape;18115;p1604">
              <a:extLst>
                <a:ext uri="{FF2B5EF4-FFF2-40B4-BE49-F238E27FC236}">
                  <a16:creationId xmlns:a16="http://schemas.microsoft.com/office/drawing/2014/main" id="{ABFC9067-948D-4B25-B641-5E6A1E1453BF}"/>
                </a:ext>
              </a:extLst>
            </p:cNvPr>
            <p:cNvGrpSpPr/>
            <p:nvPr/>
          </p:nvGrpSpPr>
          <p:grpSpPr>
            <a:xfrm>
              <a:off x="2644688" y="4493421"/>
              <a:ext cx="346511" cy="346514"/>
              <a:chOff x="1932810" y="1349835"/>
              <a:chExt cx="185335" cy="185337"/>
            </a:xfrm>
            <a:solidFill>
              <a:schemeClr val="tx2"/>
            </a:solidFill>
          </p:grpSpPr>
          <p:sp>
            <p:nvSpPr>
              <p:cNvPr id="585" name="Google Shape;18116;p1604">
                <a:extLst>
                  <a:ext uri="{FF2B5EF4-FFF2-40B4-BE49-F238E27FC236}">
                    <a16:creationId xmlns:a16="http://schemas.microsoft.com/office/drawing/2014/main" id="{AACBE879-3BA9-4D48-AFF0-8EF32131049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86" name="Google Shape;18117;p1604">
                <a:extLst>
                  <a:ext uri="{FF2B5EF4-FFF2-40B4-BE49-F238E27FC236}">
                    <a16:creationId xmlns:a16="http://schemas.microsoft.com/office/drawing/2014/main" id="{C6B1CAC6-BC2B-471B-9E85-8AF7C17493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9" name="Google Shape;18115;p1604">
              <a:extLst>
                <a:ext uri="{FF2B5EF4-FFF2-40B4-BE49-F238E27FC236}">
                  <a16:creationId xmlns:a16="http://schemas.microsoft.com/office/drawing/2014/main" id="{12DAB7C7-6FC6-4E70-8115-8FF035AB14C3}"/>
                </a:ext>
              </a:extLst>
            </p:cNvPr>
            <p:cNvGrpSpPr/>
            <p:nvPr/>
          </p:nvGrpSpPr>
          <p:grpSpPr>
            <a:xfrm>
              <a:off x="4764085" y="3612561"/>
              <a:ext cx="346511" cy="346514"/>
              <a:chOff x="1932810" y="1349835"/>
              <a:chExt cx="185335" cy="185337"/>
            </a:xfrm>
            <a:solidFill>
              <a:schemeClr val="tx2"/>
            </a:solidFill>
          </p:grpSpPr>
          <p:sp>
            <p:nvSpPr>
              <p:cNvPr id="583" name="Google Shape;18116;p1604">
                <a:extLst>
                  <a:ext uri="{FF2B5EF4-FFF2-40B4-BE49-F238E27FC236}">
                    <a16:creationId xmlns:a16="http://schemas.microsoft.com/office/drawing/2014/main" id="{CB6A7866-6D89-4284-AC3A-25AC7957E07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84" name="Google Shape;18117;p1604">
                <a:extLst>
                  <a:ext uri="{FF2B5EF4-FFF2-40B4-BE49-F238E27FC236}">
                    <a16:creationId xmlns:a16="http://schemas.microsoft.com/office/drawing/2014/main" id="{D3F97FAA-5AC5-481F-87E8-8755A04E1F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80" name="Google Shape;18115;p1604">
              <a:extLst>
                <a:ext uri="{FF2B5EF4-FFF2-40B4-BE49-F238E27FC236}">
                  <a16:creationId xmlns:a16="http://schemas.microsoft.com/office/drawing/2014/main" id="{D745DEE0-9ABC-476E-9EEC-2F0414C73C81}"/>
                </a:ext>
              </a:extLst>
            </p:cNvPr>
            <p:cNvGrpSpPr/>
            <p:nvPr/>
          </p:nvGrpSpPr>
          <p:grpSpPr>
            <a:xfrm>
              <a:off x="3091300" y="2809095"/>
              <a:ext cx="346511" cy="346514"/>
              <a:chOff x="1932810" y="1349835"/>
              <a:chExt cx="185335" cy="185337"/>
            </a:xfrm>
            <a:solidFill>
              <a:schemeClr val="tx2"/>
            </a:solidFill>
          </p:grpSpPr>
          <p:sp>
            <p:nvSpPr>
              <p:cNvPr id="581" name="Google Shape;18116;p1604">
                <a:extLst>
                  <a:ext uri="{FF2B5EF4-FFF2-40B4-BE49-F238E27FC236}">
                    <a16:creationId xmlns:a16="http://schemas.microsoft.com/office/drawing/2014/main" id="{CF441640-1D3E-41DB-8611-D035B92872F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82" name="Google Shape;18117;p1604">
                <a:extLst>
                  <a:ext uri="{FF2B5EF4-FFF2-40B4-BE49-F238E27FC236}">
                    <a16:creationId xmlns:a16="http://schemas.microsoft.com/office/drawing/2014/main" id="{052FCE40-B3B6-4DD2-A08E-80FB816CB97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597" name="Group 596">
            <a:extLst>
              <a:ext uri="{FF2B5EF4-FFF2-40B4-BE49-F238E27FC236}">
                <a16:creationId xmlns:a16="http://schemas.microsoft.com/office/drawing/2014/main" id="{7DD45960-DBC3-4047-9309-A6F01D9B92B9}"/>
              </a:ext>
            </a:extLst>
          </p:cNvPr>
          <p:cNvGrpSpPr>
            <a:grpSpLocks/>
          </p:cNvGrpSpPr>
          <p:nvPr/>
        </p:nvGrpSpPr>
        <p:grpSpPr>
          <a:xfrm>
            <a:off x="1991240" y="5055173"/>
            <a:ext cx="327428" cy="314792"/>
            <a:chOff x="2511970" y="2806207"/>
            <a:chExt cx="2598626" cy="2498331"/>
          </a:xfrm>
        </p:grpSpPr>
        <p:grpSp>
          <p:nvGrpSpPr>
            <p:cNvPr id="598" name="Google Shape;18115;p1604">
              <a:extLst>
                <a:ext uri="{FF2B5EF4-FFF2-40B4-BE49-F238E27FC236}">
                  <a16:creationId xmlns:a16="http://schemas.microsoft.com/office/drawing/2014/main" id="{2D613FB1-5D44-4C40-816D-398FD1944831}"/>
                </a:ext>
              </a:extLst>
            </p:cNvPr>
            <p:cNvGrpSpPr/>
            <p:nvPr/>
          </p:nvGrpSpPr>
          <p:grpSpPr>
            <a:xfrm>
              <a:off x="4214405" y="2806207"/>
              <a:ext cx="346511" cy="346514"/>
              <a:chOff x="1932810" y="1349835"/>
              <a:chExt cx="185335" cy="185337"/>
            </a:xfrm>
            <a:solidFill>
              <a:schemeClr val="tx2"/>
            </a:solidFill>
          </p:grpSpPr>
          <p:sp>
            <p:nvSpPr>
              <p:cNvPr id="621" name="Google Shape;18116;p1604">
                <a:extLst>
                  <a:ext uri="{FF2B5EF4-FFF2-40B4-BE49-F238E27FC236}">
                    <a16:creationId xmlns:a16="http://schemas.microsoft.com/office/drawing/2014/main" id="{725280EE-20BF-409E-8954-DF537668A9D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22" name="Google Shape;18117;p1604">
                <a:extLst>
                  <a:ext uri="{FF2B5EF4-FFF2-40B4-BE49-F238E27FC236}">
                    <a16:creationId xmlns:a16="http://schemas.microsoft.com/office/drawing/2014/main" id="{6B3EA345-7194-43AA-9C8C-7E71C3E4C2D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599" name="Oval 598">
              <a:extLst>
                <a:ext uri="{FF2B5EF4-FFF2-40B4-BE49-F238E27FC236}">
                  <a16:creationId xmlns:a16="http://schemas.microsoft.com/office/drawing/2014/main" id="{D1692635-290F-4196-B8AE-1808AF90361D}"/>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600" name="Google Shape;18115;p1604">
              <a:extLst>
                <a:ext uri="{FF2B5EF4-FFF2-40B4-BE49-F238E27FC236}">
                  <a16:creationId xmlns:a16="http://schemas.microsoft.com/office/drawing/2014/main" id="{2B131143-D7F1-444D-AD92-A9671BA4FE6C}"/>
                </a:ext>
              </a:extLst>
            </p:cNvPr>
            <p:cNvGrpSpPr/>
            <p:nvPr/>
          </p:nvGrpSpPr>
          <p:grpSpPr>
            <a:xfrm>
              <a:off x="4402332" y="4548544"/>
              <a:ext cx="346511" cy="346514"/>
              <a:chOff x="1932810" y="1349835"/>
              <a:chExt cx="185335" cy="185337"/>
            </a:xfrm>
            <a:solidFill>
              <a:schemeClr val="tx2"/>
            </a:solidFill>
          </p:grpSpPr>
          <p:sp>
            <p:nvSpPr>
              <p:cNvPr id="619" name="Google Shape;18116;p1604">
                <a:extLst>
                  <a:ext uri="{FF2B5EF4-FFF2-40B4-BE49-F238E27FC236}">
                    <a16:creationId xmlns:a16="http://schemas.microsoft.com/office/drawing/2014/main" id="{AD81EAC6-BD43-4FD4-AA1C-2D8DC41E6E1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20" name="Google Shape;18117;p1604">
                <a:extLst>
                  <a:ext uri="{FF2B5EF4-FFF2-40B4-BE49-F238E27FC236}">
                    <a16:creationId xmlns:a16="http://schemas.microsoft.com/office/drawing/2014/main" id="{2F6078BE-9A9D-4372-B7EB-58CF2233B8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1" name="Google Shape;18115;p1604">
              <a:extLst>
                <a:ext uri="{FF2B5EF4-FFF2-40B4-BE49-F238E27FC236}">
                  <a16:creationId xmlns:a16="http://schemas.microsoft.com/office/drawing/2014/main" id="{26E591FC-260E-4DB1-9774-B9D36A0C84FE}"/>
                </a:ext>
              </a:extLst>
            </p:cNvPr>
            <p:cNvGrpSpPr/>
            <p:nvPr/>
          </p:nvGrpSpPr>
          <p:grpSpPr>
            <a:xfrm>
              <a:off x="3578880" y="4958024"/>
              <a:ext cx="346511" cy="346514"/>
              <a:chOff x="1932810" y="1349835"/>
              <a:chExt cx="185335" cy="185337"/>
            </a:xfrm>
            <a:solidFill>
              <a:schemeClr val="tx2"/>
            </a:solidFill>
          </p:grpSpPr>
          <p:sp>
            <p:nvSpPr>
              <p:cNvPr id="617" name="Google Shape;18116;p1604">
                <a:extLst>
                  <a:ext uri="{FF2B5EF4-FFF2-40B4-BE49-F238E27FC236}">
                    <a16:creationId xmlns:a16="http://schemas.microsoft.com/office/drawing/2014/main" id="{A28EEF6E-204E-47AE-B1B0-F54FE6EBB00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18" name="Google Shape;18117;p1604">
                <a:extLst>
                  <a:ext uri="{FF2B5EF4-FFF2-40B4-BE49-F238E27FC236}">
                    <a16:creationId xmlns:a16="http://schemas.microsoft.com/office/drawing/2014/main" id="{94FC0278-8DDA-4371-A175-7DC2CC0C948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2" name="Google Shape;18115;p1604">
              <a:extLst>
                <a:ext uri="{FF2B5EF4-FFF2-40B4-BE49-F238E27FC236}">
                  <a16:creationId xmlns:a16="http://schemas.microsoft.com/office/drawing/2014/main" id="{7CD5BA3A-A721-455E-A52A-9F2B193EB6B8}"/>
                </a:ext>
              </a:extLst>
            </p:cNvPr>
            <p:cNvGrpSpPr/>
            <p:nvPr/>
          </p:nvGrpSpPr>
          <p:grpSpPr>
            <a:xfrm>
              <a:off x="2511970" y="3644961"/>
              <a:ext cx="346511" cy="346514"/>
              <a:chOff x="1932810" y="1349835"/>
              <a:chExt cx="185335" cy="185337"/>
            </a:xfrm>
            <a:solidFill>
              <a:schemeClr val="tx2"/>
            </a:solidFill>
          </p:grpSpPr>
          <p:sp>
            <p:nvSpPr>
              <p:cNvPr id="615" name="Google Shape;18116;p1604">
                <a:extLst>
                  <a:ext uri="{FF2B5EF4-FFF2-40B4-BE49-F238E27FC236}">
                    <a16:creationId xmlns:a16="http://schemas.microsoft.com/office/drawing/2014/main" id="{6FD1210C-37F1-4AD9-AFA6-056FEF74393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16" name="Google Shape;18117;p1604">
                <a:extLst>
                  <a:ext uri="{FF2B5EF4-FFF2-40B4-BE49-F238E27FC236}">
                    <a16:creationId xmlns:a16="http://schemas.microsoft.com/office/drawing/2014/main" id="{02CD2D8B-A897-4936-BA80-889C4E6D275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3" name="Google Shape;18115;p1604">
              <a:extLst>
                <a:ext uri="{FF2B5EF4-FFF2-40B4-BE49-F238E27FC236}">
                  <a16:creationId xmlns:a16="http://schemas.microsoft.com/office/drawing/2014/main" id="{51C7A45B-218C-4BF3-B9C2-625045707781}"/>
                </a:ext>
              </a:extLst>
            </p:cNvPr>
            <p:cNvGrpSpPr/>
            <p:nvPr/>
          </p:nvGrpSpPr>
          <p:grpSpPr>
            <a:xfrm>
              <a:off x="4754363" y="4548544"/>
              <a:ext cx="346511" cy="346514"/>
              <a:chOff x="1932810" y="1349835"/>
              <a:chExt cx="185335" cy="185337"/>
            </a:xfrm>
            <a:solidFill>
              <a:schemeClr val="tx2"/>
            </a:solidFill>
          </p:grpSpPr>
          <p:sp>
            <p:nvSpPr>
              <p:cNvPr id="613" name="Google Shape;18116;p1604">
                <a:extLst>
                  <a:ext uri="{FF2B5EF4-FFF2-40B4-BE49-F238E27FC236}">
                    <a16:creationId xmlns:a16="http://schemas.microsoft.com/office/drawing/2014/main" id="{430853AC-14CA-40FB-9CA7-BEB4CC2AAD0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14" name="Google Shape;18117;p1604">
                <a:extLst>
                  <a:ext uri="{FF2B5EF4-FFF2-40B4-BE49-F238E27FC236}">
                    <a16:creationId xmlns:a16="http://schemas.microsoft.com/office/drawing/2014/main" id="{DA1B5DD1-5BFA-44C2-A5AE-8F628C3760D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4" name="Google Shape;18115;p1604">
              <a:extLst>
                <a:ext uri="{FF2B5EF4-FFF2-40B4-BE49-F238E27FC236}">
                  <a16:creationId xmlns:a16="http://schemas.microsoft.com/office/drawing/2014/main" id="{2E476BEA-A69B-490C-BFB0-FE185941B717}"/>
                </a:ext>
              </a:extLst>
            </p:cNvPr>
            <p:cNvGrpSpPr/>
            <p:nvPr/>
          </p:nvGrpSpPr>
          <p:grpSpPr>
            <a:xfrm>
              <a:off x="2644688" y="4493421"/>
              <a:ext cx="346511" cy="346514"/>
              <a:chOff x="1932810" y="1349835"/>
              <a:chExt cx="185335" cy="185337"/>
            </a:xfrm>
            <a:solidFill>
              <a:schemeClr val="tx2"/>
            </a:solidFill>
          </p:grpSpPr>
          <p:sp>
            <p:nvSpPr>
              <p:cNvPr id="611" name="Google Shape;18116;p1604">
                <a:extLst>
                  <a:ext uri="{FF2B5EF4-FFF2-40B4-BE49-F238E27FC236}">
                    <a16:creationId xmlns:a16="http://schemas.microsoft.com/office/drawing/2014/main" id="{B923C069-16C6-41C3-8DC8-FE15C8F74D0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12" name="Google Shape;18117;p1604">
                <a:extLst>
                  <a:ext uri="{FF2B5EF4-FFF2-40B4-BE49-F238E27FC236}">
                    <a16:creationId xmlns:a16="http://schemas.microsoft.com/office/drawing/2014/main" id="{801FEADA-5D19-4AD1-95DC-6A6C2A007D1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5" name="Google Shape;18115;p1604">
              <a:extLst>
                <a:ext uri="{FF2B5EF4-FFF2-40B4-BE49-F238E27FC236}">
                  <a16:creationId xmlns:a16="http://schemas.microsoft.com/office/drawing/2014/main" id="{3C9A8C79-F289-46B6-BB26-E4AF28082958}"/>
                </a:ext>
              </a:extLst>
            </p:cNvPr>
            <p:cNvGrpSpPr/>
            <p:nvPr/>
          </p:nvGrpSpPr>
          <p:grpSpPr>
            <a:xfrm>
              <a:off x="4764085" y="3612561"/>
              <a:ext cx="346511" cy="346514"/>
              <a:chOff x="1932810" y="1349835"/>
              <a:chExt cx="185335" cy="185337"/>
            </a:xfrm>
            <a:solidFill>
              <a:schemeClr val="tx2"/>
            </a:solidFill>
          </p:grpSpPr>
          <p:sp>
            <p:nvSpPr>
              <p:cNvPr id="609" name="Google Shape;18116;p1604">
                <a:extLst>
                  <a:ext uri="{FF2B5EF4-FFF2-40B4-BE49-F238E27FC236}">
                    <a16:creationId xmlns:a16="http://schemas.microsoft.com/office/drawing/2014/main" id="{A7313060-DCAD-4064-985A-833B01E61B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10" name="Google Shape;18117;p1604">
                <a:extLst>
                  <a:ext uri="{FF2B5EF4-FFF2-40B4-BE49-F238E27FC236}">
                    <a16:creationId xmlns:a16="http://schemas.microsoft.com/office/drawing/2014/main" id="{398402B2-C156-4539-A41E-6C4DE1CCDB2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6" name="Google Shape;18115;p1604">
              <a:extLst>
                <a:ext uri="{FF2B5EF4-FFF2-40B4-BE49-F238E27FC236}">
                  <a16:creationId xmlns:a16="http://schemas.microsoft.com/office/drawing/2014/main" id="{AA1CC301-06D8-4503-80BD-48843F735A3F}"/>
                </a:ext>
              </a:extLst>
            </p:cNvPr>
            <p:cNvGrpSpPr/>
            <p:nvPr/>
          </p:nvGrpSpPr>
          <p:grpSpPr>
            <a:xfrm>
              <a:off x="3091300" y="2809095"/>
              <a:ext cx="346511" cy="346514"/>
              <a:chOff x="1932810" y="1349835"/>
              <a:chExt cx="185335" cy="185337"/>
            </a:xfrm>
            <a:solidFill>
              <a:schemeClr val="tx2"/>
            </a:solidFill>
          </p:grpSpPr>
          <p:sp>
            <p:nvSpPr>
              <p:cNvPr id="607" name="Google Shape;18116;p1604">
                <a:extLst>
                  <a:ext uri="{FF2B5EF4-FFF2-40B4-BE49-F238E27FC236}">
                    <a16:creationId xmlns:a16="http://schemas.microsoft.com/office/drawing/2014/main" id="{886E20E5-E229-4F79-A584-5B5C2F61FB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08" name="Google Shape;18117;p1604">
                <a:extLst>
                  <a:ext uri="{FF2B5EF4-FFF2-40B4-BE49-F238E27FC236}">
                    <a16:creationId xmlns:a16="http://schemas.microsoft.com/office/drawing/2014/main" id="{3DE7D54F-178E-425B-B335-63E39265C41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623" name="Group 622">
            <a:extLst>
              <a:ext uri="{FF2B5EF4-FFF2-40B4-BE49-F238E27FC236}">
                <a16:creationId xmlns:a16="http://schemas.microsoft.com/office/drawing/2014/main" id="{7762D87F-72B4-4EEF-823E-6EDC5E1D0A1E}"/>
              </a:ext>
            </a:extLst>
          </p:cNvPr>
          <p:cNvGrpSpPr>
            <a:grpSpLocks/>
          </p:cNvGrpSpPr>
          <p:nvPr/>
        </p:nvGrpSpPr>
        <p:grpSpPr>
          <a:xfrm>
            <a:off x="2286026" y="4871132"/>
            <a:ext cx="327428" cy="314792"/>
            <a:chOff x="2511970" y="2806207"/>
            <a:chExt cx="2598626" cy="2498331"/>
          </a:xfrm>
        </p:grpSpPr>
        <p:grpSp>
          <p:nvGrpSpPr>
            <p:cNvPr id="624" name="Google Shape;18115;p1604">
              <a:extLst>
                <a:ext uri="{FF2B5EF4-FFF2-40B4-BE49-F238E27FC236}">
                  <a16:creationId xmlns:a16="http://schemas.microsoft.com/office/drawing/2014/main" id="{405CD522-35F7-4021-B852-E8DE9F116D51}"/>
                </a:ext>
              </a:extLst>
            </p:cNvPr>
            <p:cNvGrpSpPr/>
            <p:nvPr/>
          </p:nvGrpSpPr>
          <p:grpSpPr>
            <a:xfrm>
              <a:off x="4214405" y="2806207"/>
              <a:ext cx="346511" cy="346514"/>
              <a:chOff x="1932810" y="1349835"/>
              <a:chExt cx="185335" cy="185337"/>
            </a:xfrm>
            <a:solidFill>
              <a:schemeClr val="tx2"/>
            </a:solidFill>
          </p:grpSpPr>
          <p:sp>
            <p:nvSpPr>
              <p:cNvPr id="647" name="Google Shape;18116;p1604">
                <a:extLst>
                  <a:ext uri="{FF2B5EF4-FFF2-40B4-BE49-F238E27FC236}">
                    <a16:creationId xmlns:a16="http://schemas.microsoft.com/office/drawing/2014/main" id="{EEB1A7CB-9824-4CE6-8665-99478A1398D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48" name="Google Shape;18117;p1604">
                <a:extLst>
                  <a:ext uri="{FF2B5EF4-FFF2-40B4-BE49-F238E27FC236}">
                    <a16:creationId xmlns:a16="http://schemas.microsoft.com/office/drawing/2014/main" id="{13B556CD-8507-4D87-9868-8D146539F06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625" name="Oval 624">
              <a:extLst>
                <a:ext uri="{FF2B5EF4-FFF2-40B4-BE49-F238E27FC236}">
                  <a16:creationId xmlns:a16="http://schemas.microsoft.com/office/drawing/2014/main" id="{061B950F-37B5-441E-95BB-F7B3C58F98AB}"/>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626" name="Google Shape;18115;p1604">
              <a:extLst>
                <a:ext uri="{FF2B5EF4-FFF2-40B4-BE49-F238E27FC236}">
                  <a16:creationId xmlns:a16="http://schemas.microsoft.com/office/drawing/2014/main" id="{5BBC528E-4CEE-4F15-B772-95B349802BD1}"/>
                </a:ext>
              </a:extLst>
            </p:cNvPr>
            <p:cNvGrpSpPr/>
            <p:nvPr/>
          </p:nvGrpSpPr>
          <p:grpSpPr>
            <a:xfrm>
              <a:off x="4402332" y="4548544"/>
              <a:ext cx="346511" cy="346514"/>
              <a:chOff x="1932810" y="1349835"/>
              <a:chExt cx="185335" cy="185337"/>
            </a:xfrm>
            <a:solidFill>
              <a:schemeClr val="tx2"/>
            </a:solidFill>
          </p:grpSpPr>
          <p:sp>
            <p:nvSpPr>
              <p:cNvPr id="645" name="Google Shape;18116;p1604">
                <a:extLst>
                  <a:ext uri="{FF2B5EF4-FFF2-40B4-BE49-F238E27FC236}">
                    <a16:creationId xmlns:a16="http://schemas.microsoft.com/office/drawing/2014/main" id="{51AD6084-4FBB-4430-B658-C2576DC5E7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46" name="Google Shape;18117;p1604">
                <a:extLst>
                  <a:ext uri="{FF2B5EF4-FFF2-40B4-BE49-F238E27FC236}">
                    <a16:creationId xmlns:a16="http://schemas.microsoft.com/office/drawing/2014/main" id="{99CBCA11-AEA0-4004-B109-E48E55A5A0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27" name="Google Shape;18115;p1604">
              <a:extLst>
                <a:ext uri="{FF2B5EF4-FFF2-40B4-BE49-F238E27FC236}">
                  <a16:creationId xmlns:a16="http://schemas.microsoft.com/office/drawing/2014/main" id="{D7DB159A-5A53-4B27-9300-ACCD1E4E87DD}"/>
                </a:ext>
              </a:extLst>
            </p:cNvPr>
            <p:cNvGrpSpPr/>
            <p:nvPr/>
          </p:nvGrpSpPr>
          <p:grpSpPr>
            <a:xfrm>
              <a:off x="3578880" y="4958024"/>
              <a:ext cx="346511" cy="346514"/>
              <a:chOff x="1932810" y="1349835"/>
              <a:chExt cx="185335" cy="185337"/>
            </a:xfrm>
            <a:solidFill>
              <a:schemeClr val="tx2"/>
            </a:solidFill>
          </p:grpSpPr>
          <p:sp>
            <p:nvSpPr>
              <p:cNvPr id="643" name="Google Shape;18116;p1604">
                <a:extLst>
                  <a:ext uri="{FF2B5EF4-FFF2-40B4-BE49-F238E27FC236}">
                    <a16:creationId xmlns:a16="http://schemas.microsoft.com/office/drawing/2014/main" id="{D8E70B6A-FAE1-418C-8C79-A85AECEF99E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44" name="Google Shape;18117;p1604">
                <a:extLst>
                  <a:ext uri="{FF2B5EF4-FFF2-40B4-BE49-F238E27FC236}">
                    <a16:creationId xmlns:a16="http://schemas.microsoft.com/office/drawing/2014/main" id="{A94B8E26-3116-4A10-A620-C8B8F71CAD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28" name="Google Shape;18115;p1604">
              <a:extLst>
                <a:ext uri="{FF2B5EF4-FFF2-40B4-BE49-F238E27FC236}">
                  <a16:creationId xmlns:a16="http://schemas.microsoft.com/office/drawing/2014/main" id="{9CD4FBD7-F416-42AA-B587-A25B66C45FD3}"/>
                </a:ext>
              </a:extLst>
            </p:cNvPr>
            <p:cNvGrpSpPr/>
            <p:nvPr/>
          </p:nvGrpSpPr>
          <p:grpSpPr>
            <a:xfrm>
              <a:off x="2511970" y="3644961"/>
              <a:ext cx="346511" cy="346514"/>
              <a:chOff x="1932810" y="1349835"/>
              <a:chExt cx="185335" cy="185337"/>
            </a:xfrm>
            <a:solidFill>
              <a:schemeClr val="tx2"/>
            </a:solidFill>
          </p:grpSpPr>
          <p:sp>
            <p:nvSpPr>
              <p:cNvPr id="641" name="Google Shape;18116;p1604">
                <a:extLst>
                  <a:ext uri="{FF2B5EF4-FFF2-40B4-BE49-F238E27FC236}">
                    <a16:creationId xmlns:a16="http://schemas.microsoft.com/office/drawing/2014/main" id="{E0CBC874-C5AF-4FDC-9C7A-F5C438932C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42" name="Google Shape;18117;p1604">
                <a:extLst>
                  <a:ext uri="{FF2B5EF4-FFF2-40B4-BE49-F238E27FC236}">
                    <a16:creationId xmlns:a16="http://schemas.microsoft.com/office/drawing/2014/main" id="{9BB0345C-A846-4041-8B18-DE40454E50D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29" name="Google Shape;18115;p1604">
              <a:extLst>
                <a:ext uri="{FF2B5EF4-FFF2-40B4-BE49-F238E27FC236}">
                  <a16:creationId xmlns:a16="http://schemas.microsoft.com/office/drawing/2014/main" id="{5751123B-BB83-48CA-B92C-461EF622495E}"/>
                </a:ext>
              </a:extLst>
            </p:cNvPr>
            <p:cNvGrpSpPr/>
            <p:nvPr/>
          </p:nvGrpSpPr>
          <p:grpSpPr>
            <a:xfrm>
              <a:off x="4754363" y="4548544"/>
              <a:ext cx="346511" cy="346514"/>
              <a:chOff x="1932810" y="1349835"/>
              <a:chExt cx="185335" cy="185337"/>
            </a:xfrm>
            <a:solidFill>
              <a:schemeClr val="tx2"/>
            </a:solidFill>
          </p:grpSpPr>
          <p:sp>
            <p:nvSpPr>
              <p:cNvPr id="639" name="Google Shape;18116;p1604">
                <a:extLst>
                  <a:ext uri="{FF2B5EF4-FFF2-40B4-BE49-F238E27FC236}">
                    <a16:creationId xmlns:a16="http://schemas.microsoft.com/office/drawing/2014/main" id="{CD5500CA-B59C-4664-BF95-0E5A81C122F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40" name="Google Shape;18117;p1604">
                <a:extLst>
                  <a:ext uri="{FF2B5EF4-FFF2-40B4-BE49-F238E27FC236}">
                    <a16:creationId xmlns:a16="http://schemas.microsoft.com/office/drawing/2014/main" id="{4D93F681-32F5-4490-ADC6-B33CD98831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30" name="Google Shape;18115;p1604">
              <a:extLst>
                <a:ext uri="{FF2B5EF4-FFF2-40B4-BE49-F238E27FC236}">
                  <a16:creationId xmlns:a16="http://schemas.microsoft.com/office/drawing/2014/main" id="{70B68510-3DCC-4E88-A543-7D9494355490}"/>
                </a:ext>
              </a:extLst>
            </p:cNvPr>
            <p:cNvGrpSpPr/>
            <p:nvPr/>
          </p:nvGrpSpPr>
          <p:grpSpPr>
            <a:xfrm>
              <a:off x="2644688" y="4493421"/>
              <a:ext cx="346511" cy="346514"/>
              <a:chOff x="1932810" y="1349835"/>
              <a:chExt cx="185335" cy="185337"/>
            </a:xfrm>
            <a:solidFill>
              <a:schemeClr val="tx2"/>
            </a:solidFill>
          </p:grpSpPr>
          <p:sp>
            <p:nvSpPr>
              <p:cNvPr id="637" name="Google Shape;18116;p1604">
                <a:extLst>
                  <a:ext uri="{FF2B5EF4-FFF2-40B4-BE49-F238E27FC236}">
                    <a16:creationId xmlns:a16="http://schemas.microsoft.com/office/drawing/2014/main" id="{030B1DC6-3363-4F69-85D1-99EA352765F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38" name="Google Shape;18117;p1604">
                <a:extLst>
                  <a:ext uri="{FF2B5EF4-FFF2-40B4-BE49-F238E27FC236}">
                    <a16:creationId xmlns:a16="http://schemas.microsoft.com/office/drawing/2014/main" id="{19B1ABCB-57F4-4DB9-A0B7-8F987445AF6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31" name="Google Shape;18115;p1604">
              <a:extLst>
                <a:ext uri="{FF2B5EF4-FFF2-40B4-BE49-F238E27FC236}">
                  <a16:creationId xmlns:a16="http://schemas.microsoft.com/office/drawing/2014/main" id="{BFB9265E-DE96-4761-AD56-09D3624D0393}"/>
                </a:ext>
              </a:extLst>
            </p:cNvPr>
            <p:cNvGrpSpPr/>
            <p:nvPr/>
          </p:nvGrpSpPr>
          <p:grpSpPr>
            <a:xfrm>
              <a:off x="4764085" y="3612561"/>
              <a:ext cx="346511" cy="346514"/>
              <a:chOff x="1932810" y="1349835"/>
              <a:chExt cx="185335" cy="185337"/>
            </a:xfrm>
            <a:solidFill>
              <a:schemeClr val="tx2"/>
            </a:solidFill>
          </p:grpSpPr>
          <p:sp>
            <p:nvSpPr>
              <p:cNvPr id="635" name="Google Shape;18116;p1604">
                <a:extLst>
                  <a:ext uri="{FF2B5EF4-FFF2-40B4-BE49-F238E27FC236}">
                    <a16:creationId xmlns:a16="http://schemas.microsoft.com/office/drawing/2014/main" id="{9CA5A657-68D8-4E8B-964F-967DE776ED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36" name="Google Shape;18117;p1604">
                <a:extLst>
                  <a:ext uri="{FF2B5EF4-FFF2-40B4-BE49-F238E27FC236}">
                    <a16:creationId xmlns:a16="http://schemas.microsoft.com/office/drawing/2014/main" id="{213DCD1D-E8E5-445F-898E-265379D3B25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32" name="Google Shape;18115;p1604">
              <a:extLst>
                <a:ext uri="{FF2B5EF4-FFF2-40B4-BE49-F238E27FC236}">
                  <a16:creationId xmlns:a16="http://schemas.microsoft.com/office/drawing/2014/main" id="{ACBB4C0F-7984-4F56-95E3-D3B0F61B728F}"/>
                </a:ext>
              </a:extLst>
            </p:cNvPr>
            <p:cNvGrpSpPr/>
            <p:nvPr/>
          </p:nvGrpSpPr>
          <p:grpSpPr>
            <a:xfrm>
              <a:off x="3091300" y="2809095"/>
              <a:ext cx="346511" cy="346514"/>
              <a:chOff x="1932810" y="1349835"/>
              <a:chExt cx="185335" cy="185337"/>
            </a:xfrm>
            <a:solidFill>
              <a:schemeClr val="tx2"/>
            </a:solidFill>
          </p:grpSpPr>
          <p:sp>
            <p:nvSpPr>
              <p:cNvPr id="633" name="Google Shape;18116;p1604">
                <a:extLst>
                  <a:ext uri="{FF2B5EF4-FFF2-40B4-BE49-F238E27FC236}">
                    <a16:creationId xmlns:a16="http://schemas.microsoft.com/office/drawing/2014/main" id="{009C19AC-666D-4BD0-823E-673AAA55F79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34" name="Google Shape;18117;p1604">
                <a:extLst>
                  <a:ext uri="{FF2B5EF4-FFF2-40B4-BE49-F238E27FC236}">
                    <a16:creationId xmlns:a16="http://schemas.microsoft.com/office/drawing/2014/main" id="{1D64CC8C-FBAC-4634-8C66-BD896BEECC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649" name="Group 648">
            <a:extLst>
              <a:ext uri="{FF2B5EF4-FFF2-40B4-BE49-F238E27FC236}">
                <a16:creationId xmlns:a16="http://schemas.microsoft.com/office/drawing/2014/main" id="{E3F82067-BADF-404E-82D6-53A40BA2DD55}"/>
              </a:ext>
            </a:extLst>
          </p:cNvPr>
          <p:cNvGrpSpPr>
            <a:grpSpLocks/>
          </p:cNvGrpSpPr>
          <p:nvPr/>
        </p:nvGrpSpPr>
        <p:grpSpPr>
          <a:xfrm>
            <a:off x="2286026" y="5191560"/>
            <a:ext cx="327428" cy="314792"/>
            <a:chOff x="2511970" y="2806207"/>
            <a:chExt cx="2598626" cy="2498331"/>
          </a:xfrm>
        </p:grpSpPr>
        <p:grpSp>
          <p:nvGrpSpPr>
            <p:cNvPr id="650" name="Google Shape;18115;p1604">
              <a:extLst>
                <a:ext uri="{FF2B5EF4-FFF2-40B4-BE49-F238E27FC236}">
                  <a16:creationId xmlns:a16="http://schemas.microsoft.com/office/drawing/2014/main" id="{B011C4FC-AA28-4940-A798-33B12C7FA739}"/>
                </a:ext>
              </a:extLst>
            </p:cNvPr>
            <p:cNvGrpSpPr/>
            <p:nvPr/>
          </p:nvGrpSpPr>
          <p:grpSpPr>
            <a:xfrm>
              <a:off x="4214405" y="2806207"/>
              <a:ext cx="346511" cy="346514"/>
              <a:chOff x="1932810" y="1349835"/>
              <a:chExt cx="185335" cy="185337"/>
            </a:xfrm>
            <a:solidFill>
              <a:schemeClr val="tx2"/>
            </a:solidFill>
          </p:grpSpPr>
          <p:sp>
            <p:nvSpPr>
              <p:cNvPr id="673" name="Google Shape;18116;p1604">
                <a:extLst>
                  <a:ext uri="{FF2B5EF4-FFF2-40B4-BE49-F238E27FC236}">
                    <a16:creationId xmlns:a16="http://schemas.microsoft.com/office/drawing/2014/main" id="{4D3CBB00-2833-4AE5-98AC-D5B117E0B19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74" name="Google Shape;18117;p1604">
                <a:extLst>
                  <a:ext uri="{FF2B5EF4-FFF2-40B4-BE49-F238E27FC236}">
                    <a16:creationId xmlns:a16="http://schemas.microsoft.com/office/drawing/2014/main" id="{EFB98890-1349-4728-9252-EAB341D2547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651" name="Oval 650">
              <a:extLst>
                <a:ext uri="{FF2B5EF4-FFF2-40B4-BE49-F238E27FC236}">
                  <a16:creationId xmlns:a16="http://schemas.microsoft.com/office/drawing/2014/main" id="{36297B4E-8822-4F87-B722-5C8EDF8BB49A}"/>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652" name="Google Shape;18115;p1604">
              <a:extLst>
                <a:ext uri="{FF2B5EF4-FFF2-40B4-BE49-F238E27FC236}">
                  <a16:creationId xmlns:a16="http://schemas.microsoft.com/office/drawing/2014/main" id="{4BE8A3AB-B85C-40F3-96F6-7268E26B8539}"/>
                </a:ext>
              </a:extLst>
            </p:cNvPr>
            <p:cNvGrpSpPr/>
            <p:nvPr/>
          </p:nvGrpSpPr>
          <p:grpSpPr>
            <a:xfrm>
              <a:off x="4402332" y="4548544"/>
              <a:ext cx="346511" cy="346514"/>
              <a:chOff x="1932810" y="1349835"/>
              <a:chExt cx="185335" cy="185337"/>
            </a:xfrm>
            <a:solidFill>
              <a:schemeClr val="tx2"/>
            </a:solidFill>
          </p:grpSpPr>
          <p:sp>
            <p:nvSpPr>
              <p:cNvPr id="671" name="Google Shape;18116;p1604">
                <a:extLst>
                  <a:ext uri="{FF2B5EF4-FFF2-40B4-BE49-F238E27FC236}">
                    <a16:creationId xmlns:a16="http://schemas.microsoft.com/office/drawing/2014/main" id="{9D956369-3332-499D-8DD2-F7FDD85513D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72" name="Google Shape;18117;p1604">
                <a:extLst>
                  <a:ext uri="{FF2B5EF4-FFF2-40B4-BE49-F238E27FC236}">
                    <a16:creationId xmlns:a16="http://schemas.microsoft.com/office/drawing/2014/main" id="{F9FAF3D7-ECA4-4C02-80E0-9BA611F9A8B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3" name="Google Shape;18115;p1604">
              <a:extLst>
                <a:ext uri="{FF2B5EF4-FFF2-40B4-BE49-F238E27FC236}">
                  <a16:creationId xmlns:a16="http://schemas.microsoft.com/office/drawing/2014/main" id="{27CA54E6-E20B-4810-8E83-CBB6886FA783}"/>
                </a:ext>
              </a:extLst>
            </p:cNvPr>
            <p:cNvGrpSpPr/>
            <p:nvPr/>
          </p:nvGrpSpPr>
          <p:grpSpPr>
            <a:xfrm>
              <a:off x="3578880" y="4958024"/>
              <a:ext cx="346511" cy="346514"/>
              <a:chOff x="1932810" y="1349835"/>
              <a:chExt cx="185335" cy="185337"/>
            </a:xfrm>
            <a:solidFill>
              <a:schemeClr val="tx2"/>
            </a:solidFill>
          </p:grpSpPr>
          <p:sp>
            <p:nvSpPr>
              <p:cNvPr id="669" name="Google Shape;18116;p1604">
                <a:extLst>
                  <a:ext uri="{FF2B5EF4-FFF2-40B4-BE49-F238E27FC236}">
                    <a16:creationId xmlns:a16="http://schemas.microsoft.com/office/drawing/2014/main" id="{EE652F02-C0C6-4CC5-8C4F-13FBC7BDB70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70" name="Google Shape;18117;p1604">
                <a:extLst>
                  <a:ext uri="{FF2B5EF4-FFF2-40B4-BE49-F238E27FC236}">
                    <a16:creationId xmlns:a16="http://schemas.microsoft.com/office/drawing/2014/main" id="{E4C6A9FD-4DC6-4BA2-906F-93321A68D81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4" name="Google Shape;18115;p1604">
              <a:extLst>
                <a:ext uri="{FF2B5EF4-FFF2-40B4-BE49-F238E27FC236}">
                  <a16:creationId xmlns:a16="http://schemas.microsoft.com/office/drawing/2014/main" id="{00298B52-5D8C-45F9-9BB0-864D71805454}"/>
                </a:ext>
              </a:extLst>
            </p:cNvPr>
            <p:cNvGrpSpPr/>
            <p:nvPr/>
          </p:nvGrpSpPr>
          <p:grpSpPr>
            <a:xfrm>
              <a:off x="2511970" y="3644961"/>
              <a:ext cx="346511" cy="346514"/>
              <a:chOff x="1932810" y="1349835"/>
              <a:chExt cx="185335" cy="185337"/>
            </a:xfrm>
            <a:solidFill>
              <a:schemeClr val="tx2"/>
            </a:solidFill>
          </p:grpSpPr>
          <p:sp>
            <p:nvSpPr>
              <p:cNvPr id="667" name="Google Shape;18116;p1604">
                <a:extLst>
                  <a:ext uri="{FF2B5EF4-FFF2-40B4-BE49-F238E27FC236}">
                    <a16:creationId xmlns:a16="http://schemas.microsoft.com/office/drawing/2014/main" id="{538AAFDE-125B-456F-8320-AC1DE8FEFC5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68" name="Google Shape;18117;p1604">
                <a:extLst>
                  <a:ext uri="{FF2B5EF4-FFF2-40B4-BE49-F238E27FC236}">
                    <a16:creationId xmlns:a16="http://schemas.microsoft.com/office/drawing/2014/main" id="{E19E55F7-7EA2-4244-A86B-2751CEE554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5" name="Google Shape;18115;p1604">
              <a:extLst>
                <a:ext uri="{FF2B5EF4-FFF2-40B4-BE49-F238E27FC236}">
                  <a16:creationId xmlns:a16="http://schemas.microsoft.com/office/drawing/2014/main" id="{9768005C-CF77-4D32-B619-5623D1002EF4}"/>
                </a:ext>
              </a:extLst>
            </p:cNvPr>
            <p:cNvGrpSpPr/>
            <p:nvPr/>
          </p:nvGrpSpPr>
          <p:grpSpPr>
            <a:xfrm>
              <a:off x="4754363" y="4548544"/>
              <a:ext cx="346511" cy="346514"/>
              <a:chOff x="1932810" y="1349835"/>
              <a:chExt cx="185335" cy="185337"/>
            </a:xfrm>
            <a:solidFill>
              <a:schemeClr val="tx2"/>
            </a:solidFill>
          </p:grpSpPr>
          <p:sp>
            <p:nvSpPr>
              <p:cNvPr id="665" name="Google Shape;18116;p1604">
                <a:extLst>
                  <a:ext uri="{FF2B5EF4-FFF2-40B4-BE49-F238E27FC236}">
                    <a16:creationId xmlns:a16="http://schemas.microsoft.com/office/drawing/2014/main" id="{F584C495-C28D-4020-8BB4-1FAB2BDB548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66" name="Google Shape;18117;p1604">
                <a:extLst>
                  <a:ext uri="{FF2B5EF4-FFF2-40B4-BE49-F238E27FC236}">
                    <a16:creationId xmlns:a16="http://schemas.microsoft.com/office/drawing/2014/main" id="{02DAA472-480E-47D9-A368-78971989945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6" name="Google Shape;18115;p1604">
              <a:extLst>
                <a:ext uri="{FF2B5EF4-FFF2-40B4-BE49-F238E27FC236}">
                  <a16:creationId xmlns:a16="http://schemas.microsoft.com/office/drawing/2014/main" id="{47D90331-46AF-430D-AFD7-6FE6ACB302D9}"/>
                </a:ext>
              </a:extLst>
            </p:cNvPr>
            <p:cNvGrpSpPr/>
            <p:nvPr/>
          </p:nvGrpSpPr>
          <p:grpSpPr>
            <a:xfrm>
              <a:off x="2644688" y="4493421"/>
              <a:ext cx="346511" cy="346514"/>
              <a:chOff x="1932810" y="1349835"/>
              <a:chExt cx="185335" cy="185337"/>
            </a:xfrm>
            <a:solidFill>
              <a:schemeClr val="tx2"/>
            </a:solidFill>
          </p:grpSpPr>
          <p:sp>
            <p:nvSpPr>
              <p:cNvPr id="663" name="Google Shape;18116;p1604">
                <a:extLst>
                  <a:ext uri="{FF2B5EF4-FFF2-40B4-BE49-F238E27FC236}">
                    <a16:creationId xmlns:a16="http://schemas.microsoft.com/office/drawing/2014/main" id="{2EE3069C-4E6A-4D0A-AADA-E96EC1C3CA9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64" name="Google Shape;18117;p1604">
                <a:extLst>
                  <a:ext uri="{FF2B5EF4-FFF2-40B4-BE49-F238E27FC236}">
                    <a16:creationId xmlns:a16="http://schemas.microsoft.com/office/drawing/2014/main" id="{A64CE07D-274F-45B7-9C52-6DCAA3724AF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7" name="Google Shape;18115;p1604">
              <a:extLst>
                <a:ext uri="{FF2B5EF4-FFF2-40B4-BE49-F238E27FC236}">
                  <a16:creationId xmlns:a16="http://schemas.microsoft.com/office/drawing/2014/main" id="{65E7D922-F52A-464F-B128-E00BC001AF61}"/>
                </a:ext>
              </a:extLst>
            </p:cNvPr>
            <p:cNvGrpSpPr/>
            <p:nvPr/>
          </p:nvGrpSpPr>
          <p:grpSpPr>
            <a:xfrm>
              <a:off x="4764085" y="3612561"/>
              <a:ext cx="346511" cy="346514"/>
              <a:chOff x="1932810" y="1349835"/>
              <a:chExt cx="185335" cy="185337"/>
            </a:xfrm>
            <a:solidFill>
              <a:schemeClr val="tx2"/>
            </a:solidFill>
          </p:grpSpPr>
          <p:sp>
            <p:nvSpPr>
              <p:cNvPr id="661" name="Google Shape;18116;p1604">
                <a:extLst>
                  <a:ext uri="{FF2B5EF4-FFF2-40B4-BE49-F238E27FC236}">
                    <a16:creationId xmlns:a16="http://schemas.microsoft.com/office/drawing/2014/main" id="{A01DEA1A-8290-4F29-94BF-E95567FC826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62" name="Google Shape;18117;p1604">
                <a:extLst>
                  <a:ext uri="{FF2B5EF4-FFF2-40B4-BE49-F238E27FC236}">
                    <a16:creationId xmlns:a16="http://schemas.microsoft.com/office/drawing/2014/main" id="{70473B6B-048D-4307-8411-C67AB004289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8" name="Google Shape;18115;p1604">
              <a:extLst>
                <a:ext uri="{FF2B5EF4-FFF2-40B4-BE49-F238E27FC236}">
                  <a16:creationId xmlns:a16="http://schemas.microsoft.com/office/drawing/2014/main" id="{F6C88913-C93A-4C6D-BFC5-B16FC2D87E9C}"/>
                </a:ext>
              </a:extLst>
            </p:cNvPr>
            <p:cNvGrpSpPr/>
            <p:nvPr/>
          </p:nvGrpSpPr>
          <p:grpSpPr>
            <a:xfrm>
              <a:off x="3091300" y="2809095"/>
              <a:ext cx="346511" cy="346514"/>
              <a:chOff x="1932810" y="1349835"/>
              <a:chExt cx="185335" cy="185337"/>
            </a:xfrm>
            <a:solidFill>
              <a:schemeClr val="tx2"/>
            </a:solidFill>
          </p:grpSpPr>
          <p:sp>
            <p:nvSpPr>
              <p:cNvPr id="659" name="Google Shape;18116;p1604">
                <a:extLst>
                  <a:ext uri="{FF2B5EF4-FFF2-40B4-BE49-F238E27FC236}">
                    <a16:creationId xmlns:a16="http://schemas.microsoft.com/office/drawing/2014/main" id="{D10C3E2E-F5DB-46D8-B035-A2F7B0C47C1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60" name="Google Shape;18117;p1604">
                <a:extLst>
                  <a:ext uri="{FF2B5EF4-FFF2-40B4-BE49-F238E27FC236}">
                    <a16:creationId xmlns:a16="http://schemas.microsoft.com/office/drawing/2014/main" id="{E765B874-13C1-46A4-ACFC-B42FEAD94B9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675" name="Google Shape;18115;p1604">
            <a:extLst>
              <a:ext uri="{FF2B5EF4-FFF2-40B4-BE49-F238E27FC236}">
                <a16:creationId xmlns:a16="http://schemas.microsoft.com/office/drawing/2014/main" id="{28822D6C-8BBC-4B1B-B294-1E5A5A8433A5}"/>
              </a:ext>
            </a:extLst>
          </p:cNvPr>
          <p:cNvGrpSpPr/>
          <p:nvPr/>
        </p:nvGrpSpPr>
        <p:grpSpPr>
          <a:xfrm>
            <a:off x="2129188" y="4445201"/>
            <a:ext cx="171449" cy="150877"/>
            <a:chOff x="1932810" y="1349835"/>
            <a:chExt cx="185335" cy="185337"/>
          </a:xfrm>
          <a:solidFill>
            <a:schemeClr val="tx2"/>
          </a:solidFill>
        </p:grpSpPr>
        <p:sp>
          <p:nvSpPr>
            <p:cNvPr id="676" name="Google Shape;18116;p1604">
              <a:extLst>
                <a:ext uri="{FF2B5EF4-FFF2-40B4-BE49-F238E27FC236}">
                  <a16:creationId xmlns:a16="http://schemas.microsoft.com/office/drawing/2014/main" id="{4C1FFE8E-4830-4663-83C7-EFA50B091D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77" name="Google Shape;18117;p1604">
              <a:extLst>
                <a:ext uri="{FF2B5EF4-FFF2-40B4-BE49-F238E27FC236}">
                  <a16:creationId xmlns:a16="http://schemas.microsoft.com/office/drawing/2014/main" id="{CF5BD9CF-BEE5-4755-8C61-AFB4217390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78" name="Google Shape;18115;p1604">
            <a:extLst>
              <a:ext uri="{FF2B5EF4-FFF2-40B4-BE49-F238E27FC236}">
                <a16:creationId xmlns:a16="http://schemas.microsoft.com/office/drawing/2014/main" id="{AECEB99A-A63A-493F-83E2-8180058632BB}"/>
              </a:ext>
            </a:extLst>
          </p:cNvPr>
          <p:cNvGrpSpPr/>
          <p:nvPr/>
        </p:nvGrpSpPr>
        <p:grpSpPr>
          <a:xfrm>
            <a:off x="2431133" y="4445201"/>
            <a:ext cx="171449" cy="150877"/>
            <a:chOff x="1932810" y="1349835"/>
            <a:chExt cx="185335" cy="185337"/>
          </a:xfrm>
          <a:solidFill>
            <a:schemeClr val="tx2"/>
          </a:solidFill>
        </p:grpSpPr>
        <p:sp>
          <p:nvSpPr>
            <p:cNvPr id="679" name="Google Shape;18116;p1604">
              <a:extLst>
                <a:ext uri="{FF2B5EF4-FFF2-40B4-BE49-F238E27FC236}">
                  <a16:creationId xmlns:a16="http://schemas.microsoft.com/office/drawing/2014/main" id="{D200788E-1821-4BBF-A8EC-E4EAD908133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80" name="Google Shape;18117;p1604">
              <a:extLst>
                <a:ext uri="{FF2B5EF4-FFF2-40B4-BE49-F238E27FC236}">
                  <a16:creationId xmlns:a16="http://schemas.microsoft.com/office/drawing/2014/main" id="{20524E5E-C1C0-499A-8700-A549AF7534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702" name="Rectangle 701">
            <a:extLst>
              <a:ext uri="{FF2B5EF4-FFF2-40B4-BE49-F238E27FC236}">
                <a16:creationId xmlns:a16="http://schemas.microsoft.com/office/drawing/2014/main" id="{DE93861F-870B-46E1-BC93-D5EEFD9AECE9}"/>
              </a:ext>
            </a:extLst>
          </p:cNvPr>
          <p:cNvSpPr/>
          <p:nvPr/>
        </p:nvSpPr>
        <p:spPr>
          <a:xfrm>
            <a:off x="1388520" y="4218526"/>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rgbClr val="00148C"/>
                </a:solidFill>
                <a:latin typeface="Arial"/>
                <a:cs typeface="Arial"/>
              </a:rPr>
              <a:t>Lead</a:t>
            </a:r>
          </a:p>
          <a:p>
            <a:pPr algn="ctr" defTabSz="685800" fontAlgn="auto">
              <a:spcBef>
                <a:spcPts val="0"/>
              </a:spcBef>
              <a:spcAft>
                <a:spcPts val="0"/>
              </a:spcAft>
              <a:buClrTx/>
              <a:defRPr/>
            </a:pPr>
            <a:r>
              <a:rPr lang="en-US" sz="675" b="0" kern="1200">
                <a:solidFill>
                  <a:srgbClr val="00148C"/>
                </a:solidFill>
                <a:latin typeface="Arial"/>
                <a:cs typeface="Arial"/>
              </a:rPr>
              <a:t>PM</a:t>
            </a:r>
          </a:p>
        </p:txBody>
      </p:sp>
      <p:sp>
        <p:nvSpPr>
          <p:cNvPr id="703" name="Rectangle 702">
            <a:extLst>
              <a:ext uri="{FF2B5EF4-FFF2-40B4-BE49-F238E27FC236}">
                <a16:creationId xmlns:a16="http://schemas.microsoft.com/office/drawing/2014/main" id="{16D376F6-5A9F-4A83-997A-4B258813DFF5}"/>
              </a:ext>
            </a:extLst>
          </p:cNvPr>
          <p:cNvSpPr/>
          <p:nvPr/>
        </p:nvSpPr>
        <p:spPr>
          <a:xfrm>
            <a:off x="1043315" y="4216248"/>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rgbClr val="00148C"/>
                </a:solidFill>
                <a:latin typeface="Arial"/>
                <a:cs typeface="Arial"/>
              </a:rPr>
              <a:t>Dig Biz Lead</a:t>
            </a:r>
          </a:p>
        </p:txBody>
      </p:sp>
      <p:sp>
        <p:nvSpPr>
          <p:cNvPr id="704" name="Rectangle 703">
            <a:extLst>
              <a:ext uri="{FF2B5EF4-FFF2-40B4-BE49-F238E27FC236}">
                <a16:creationId xmlns:a16="http://schemas.microsoft.com/office/drawing/2014/main" id="{B5703443-91C8-4656-B7BA-C0AB5163E333}"/>
              </a:ext>
            </a:extLst>
          </p:cNvPr>
          <p:cNvSpPr/>
          <p:nvPr/>
        </p:nvSpPr>
        <p:spPr>
          <a:xfrm>
            <a:off x="2336031" y="4218526"/>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Lead</a:t>
            </a:r>
          </a:p>
          <a:p>
            <a:pPr algn="ctr" defTabSz="685800" fontAlgn="auto">
              <a:spcBef>
                <a:spcPts val="0"/>
              </a:spcBef>
              <a:spcAft>
                <a:spcPts val="0"/>
              </a:spcAft>
              <a:buClrTx/>
              <a:defRPr/>
            </a:pPr>
            <a:r>
              <a:rPr lang="en-US" sz="675" b="0" kern="1200">
                <a:solidFill>
                  <a:schemeClr val="bg1">
                    <a:lumMod val="50000"/>
                  </a:schemeClr>
                </a:solidFill>
                <a:latin typeface="Arial"/>
                <a:cs typeface="Arial"/>
              </a:rPr>
              <a:t>PM</a:t>
            </a:r>
          </a:p>
        </p:txBody>
      </p:sp>
      <p:sp>
        <p:nvSpPr>
          <p:cNvPr id="705" name="Rectangle 704">
            <a:extLst>
              <a:ext uri="{FF2B5EF4-FFF2-40B4-BE49-F238E27FC236}">
                <a16:creationId xmlns:a16="http://schemas.microsoft.com/office/drawing/2014/main" id="{6A593270-0A41-40CA-A53A-9FCA01C7D8EF}"/>
              </a:ext>
            </a:extLst>
          </p:cNvPr>
          <p:cNvSpPr/>
          <p:nvPr/>
        </p:nvSpPr>
        <p:spPr>
          <a:xfrm>
            <a:off x="1990826" y="4216248"/>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Dig Biz Lead</a:t>
            </a:r>
          </a:p>
        </p:txBody>
      </p:sp>
      <p:grpSp>
        <p:nvGrpSpPr>
          <p:cNvPr id="743" name="Google Shape;18115;p1604">
            <a:extLst>
              <a:ext uri="{FF2B5EF4-FFF2-40B4-BE49-F238E27FC236}">
                <a16:creationId xmlns:a16="http://schemas.microsoft.com/office/drawing/2014/main" id="{6A41CDC2-AC16-4316-B859-A100B90C3F3D}"/>
              </a:ext>
            </a:extLst>
          </p:cNvPr>
          <p:cNvGrpSpPr/>
          <p:nvPr/>
        </p:nvGrpSpPr>
        <p:grpSpPr>
          <a:xfrm>
            <a:off x="6105617" y="2760932"/>
            <a:ext cx="165463" cy="165464"/>
            <a:chOff x="1932810" y="1349835"/>
            <a:chExt cx="185335" cy="185337"/>
          </a:xfrm>
          <a:solidFill>
            <a:srgbClr val="00148C"/>
          </a:solidFill>
        </p:grpSpPr>
        <p:sp>
          <p:nvSpPr>
            <p:cNvPr id="744" name="Google Shape;18116;p1604">
              <a:extLst>
                <a:ext uri="{FF2B5EF4-FFF2-40B4-BE49-F238E27FC236}">
                  <a16:creationId xmlns:a16="http://schemas.microsoft.com/office/drawing/2014/main" id="{774980BE-6DA7-4FFE-9F12-4C94EB74281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45" name="Google Shape;18117;p1604">
              <a:extLst>
                <a:ext uri="{FF2B5EF4-FFF2-40B4-BE49-F238E27FC236}">
                  <a16:creationId xmlns:a16="http://schemas.microsoft.com/office/drawing/2014/main" id="{40EA16E2-B55C-426C-91B3-18A790DD449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920" name="Rectangle 919">
            <a:extLst>
              <a:ext uri="{FF2B5EF4-FFF2-40B4-BE49-F238E27FC236}">
                <a16:creationId xmlns:a16="http://schemas.microsoft.com/office/drawing/2014/main" id="{7AA369CD-83DC-4389-8881-2CA0EAB3C9B1}"/>
              </a:ext>
            </a:extLst>
          </p:cNvPr>
          <p:cNvSpPr/>
          <p:nvPr/>
        </p:nvSpPr>
        <p:spPr>
          <a:xfrm>
            <a:off x="2914718" y="3862930"/>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Presentment &amp; Marketplace</a:t>
            </a:r>
          </a:p>
        </p:txBody>
      </p:sp>
      <p:grpSp>
        <p:nvGrpSpPr>
          <p:cNvPr id="921" name="Group 920">
            <a:extLst>
              <a:ext uri="{FF2B5EF4-FFF2-40B4-BE49-F238E27FC236}">
                <a16:creationId xmlns:a16="http://schemas.microsoft.com/office/drawing/2014/main" id="{6559F0C4-BF0F-4CE6-AA40-B0396F1154A7}"/>
              </a:ext>
            </a:extLst>
          </p:cNvPr>
          <p:cNvGrpSpPr>
            <a:grpSpLocks/>
          </p:cNvGrpSpPr>
          <p:nvPr/>
        </p:nvGrpSpPr>
        <p:grpSpPr>
          <a:xfrm>
            <a:off x="3035895" y="5063778"/>
            <a:ext cx="327428" cy="314792"/>
            <a:chOff x="2511970" y="2806207"/>
            <a:chExt cx="2598626" cy="2498331"/>
          </a:xfrm>
        </p:grpSpPr>
        <p:grpSp>
          <p:nvGrpSpPr>
            <p:cNvPr id="922" name="Google Shape;18115;p1604">
              <a:extLst>
                <a:ext uri="{FF2B5EF4-FFF2-40B4-BE49-F238E27FC236}">
                  <a16:creationId xmlns:a16="http://schemas.microsoft.com/office/drawing/2014/main" id="{00105914-135C-4E07-8B01-AA983D1A2CE7}"/>
                </a:ext>
              </a:extLst>
            </p:cNvPr>
            <p:cNvGrpSpPr/>
            <p:nvPr/>
          </p:nvGrpSpPr>
          <p:grpSpPr>
            <a:xfrm>
              <a:off x="4214405" y="2806207"/>
              <a:ext cx="346511" cy="346514"/>
              <a:chOff x="1932810" y="1349835"/>
              <a:chExt cx="185335" cy="185337"/>
            </a:xfrm>
            <a:solidFill>
              <a:schemeClr val="tx2"/>
            </a:solidFill>
          </p:grpSpPr>
          <p:sp>
            <p:nvSpPr>
              <p:cNvPr id="945" name="Google Shape;18116;p1604">
                <a:extLst>
                  <a:ext uri="{FF2B5EF4-FFF2-40B4-BE49-F238E27FC236}">
                    <a16:creationId xmlns:a16="http://schemas.microsoft.com/office/drawing/2014/main" id="{E9A0E6AF-8B44-4C95-8345-1D484A26DAB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46" name="Google Shape;18117;p1604">
                <a:extLst>
                  <a:ext uri="{FF2B5EF4-FFF2-40B4-BE49-F238E27FC236}">
                    <a16:creationId xmlns:a16="http://schemas.microsoft.com/office/drawing/2014/main" id="{B85C3630-466C-4186-A314-3A16F6BD109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923" name="Oval 922">
              <a:extLst>
                <a:ext uri="{FF2B5EF4-FFF2-40B4-BE49-F238E27FC236}">
                  <a16:creationId xmlns:a16="http://schemas.microsoft.com/office/drawing/2014/main" id="{F4040D54-B43C-41A9-9609-2A5A0924352C}"/>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924" name="Google Shape;18115;p1604">
              <a:extLst>
                <a:ext uri="{FF2B5EF4-FFF2-40B4-BE49-F238E27FC236}">
                  <a16:creationId xmlns:a16="http://schemas.microsoft.com/office/drawing/2014/main" id="{8DEE3D79-078E-4E92-954F-9091FBA94EC7}"/>
                </a:ext>
              </a:extLst>
            </p:cNvPr>
            <p:cNvGrpSpPr/>
            <p:nvPr/>
          </p:nvGrpSpPr>
          <p:grpSpPr>
            <a:xfrm>
              <a:off x="4402332" y="4548544"/>
              <a:ext cx="346511" cy="346514"/>
              <a:chOff x="1932810" y="1349835"/>
              <a:chExt cx="185335" cy="185337"/>
            </a:xfrm>
            <a:solidFill>
              <a:schemeClr val="tx2"/>
            </a:solidFill>
          </p:grpSpPr>
          <p:sp>
            <p:nvSpPr>
              <p:cNvPr id="943" name="Google Shape;18116;p1604">
                <a:extLst>
                  <a:ext uri="{FF2B5EF4-FFF2-40B4-BE49-F238E27FC236}">
                    <a16:creationId xmlns:a16="http://schemas.microsoft.com/office/drawing/2014/main" id="{72CC96B9-E4D9-4CCE-9FA5-27E4751E9B3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44" name="Google Shape;18117;p1604">
                <a:extLst>
                  <a:ext uri="{FF2B5EF4-FFF2-40B4-BE49-F238E27FC236}">
                    <a16:creationId xmlns:a16="http://schemas.microsoft.com/office/drawing/2014/main" id="{AA9F4170-36A9-4069-99C1-D7CE7801F01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25" name="Google Shape;18115;p1604">
              <a:extLst>
                <a:ext uri="{FF2B5EF4-FFF2-40B4-BE49-F238E27FC236}">
                  <a16:creationId xmlns:a16="http://schemas.microsoft.com/office/drawing/2014/main" id="{28B2A953-17E7-4BA1-8032-8DD884530E0B}"/>
                </a:ext>
              </a:extLst>
            </p:cNvPr>
            <p:cNvGrpSpPr/>
            <p:nvPr/>
          </p:nvGrpSpPr>
          <p:grpSpPr>
            <a:xfrm>
              <a:off x="3578880" y="4958024"/>
              <a:ext cx="346511" cy="346514"/>
              <a:chOff x="1932810" y="1349835"/>
              <a:chExt cx="185335" cy="185337"/>
            </a:xfrm>
            <a:solidFill>
              <a:schemeClr val="tx2"/>
            </a:solidFill>
          </p:grpSpPr>
          <p:sp>
            <p:nvSpPr>
              <p:cNvPr id="941" name="Google Shape;18116;p1604">
                <a:extLst>
                  <a:ext uri="{FF2B5EF4-FFF2-40B4-BE49-F238E27FC236}">
                    <a16:creationId xmlns:a16="http://schemas.microsoft.com/office/drawing/2014/main" id="{238A8C95-7A82-45B8-AAD7-047F87281EE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42" name="Google Shape;18117;p1604">
                <a:extLst>
                  <a:ext uri="{FF2B5EF4-FFF2-40B4-BE49-F238E27FC236}">
                    <a16:creationId xmlns:a16="http://schemas.microsoft.com/office/drawing/2014/main" id="{CF56A6C5-7FAD-444C-9195-CF296FBC1F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26" name="Google Shape;18115;p1604">
              <a:extLst>
                <a:ext uri="{FF2B5EF4-FFF2-40B4-BE49-F238E27FC236}">
                  <a16:creationId xmlns:a16="http://schemas.microsoft.com/office/drawing/2014/main" id="{8BE04EC8-BB7B-4BB5-A1E1-DA33A2FDCACC}"/>
                </a:ext>
              </a:extLst>
            </p:cNvPr>
            <p:cNvGrpSpPr/>
            <p:nvPr/>
          </p:nvGrpSpPr>
          <p:grpSpPr>
            <a:xfrm>
              <a:off x="2511970" y="3644961"/>
              <a:ext cx="346511" cy="346514"/>
              <a:chOff x="1932810" y="1349835"/>
              <a:chExt cx="185335" cy="185337"/>
            </a:xfrm>
            <a:solidFill>
              <a:schemeClr val="tx2"/>
            </a:solidFill>
          </p:grpSpPr>
          <p:sp>
            <p:nvSpPr>
              <p:cNvPr id="939" name="Google Shape;18116;p1604">
                <a:extLst>
                  <a:ext uri="{FF2B5EF4-FFF2-40B4-BE49-F238E27FC236}">
                    <a16:creationId xmlns:a16="http://schemas.microsoft.com/office/drawing/2014/main" id="{E31F8A38-C3F3-4193-9733-EB13EA7318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40" name="Google Shape;18117;p1604">
                <a:extLst>
                  <a:ext uri="{FF2B5EF4-FFF2-40B4-BE49-F238E27FC236}">
                    <a16:creationId xmlns:a16="http://schemas.microsoft.com/office/drawing/2014/main" id="{DC0FD07F-9B8B-40C1-8D4D-3D42ED1B03A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27" name="Google Shape;18115;p1604">
              <a:extLst>
                <a:ext uri="{FF2B5EF4-FFF2-40B4-BE49-F238E27FC236}">
                  <a16:creationId xmlns:a16="http://schemas.microsoft.com/office/drawing/2014/main" id="{4B06053F-A4A6-4299-BFD3-94D2D4C24CB6}"/>
                </a:ext>
              </a:extLst>
            </p:cNvPr>
            <p:cNvGrpSpPr/>
            <p:nvPr/>
          </p:nvGrpSpPr>
          <p:grpSpPr>
            <a:xfrm>
              <a:off x="4754363" y="4548544"/>
              <a:ext cx="346511" cy="346514"/>
              <a:chOff x="1932810" y="1349835"/>
              <a:chExt cx="185335" cy="185337"/>
            </a:xfrm>
            <a:solidFill>
              <a:schemeClr val="tx2"/>
            </a:solidFill>
          </p:grpSpPr>
          <p:sp>
            <p:nvSpPr>
              <p:cNvPr id="937" name="Google Shape;18116;p1604">
                <a:extLst>
                  <a:ext uri="{FF2B5EF4-FFF2-40B4-BE49-F238E27FC236}">
                    <a16:creationId xmlns:a16="http://schemas.microsoft.com/office/drawing/2014/main" id="{7D0BE210-DE42-47C4-B2E6-FBE5B279505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38" name="Google Shape;18117;p1604">
                <a:extLst>
                  <a:ext uri="{FF2B5EF4-FFF2-40B4-BE49-F238E27FC236}">
                    <a16:creationId xmlns:a16="http://schemas.microsoft.com/office/drawing/2014/main" id="{ACECFB97-067A-45B5-993B-0C124E3124D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28" name="Google Shape;18115;p1604">
              <a:extLst>
                <a:ext uri="{FF2B5EF4-FFF2-40B4-BE49-F238E27FC236}">
                  <a16:creationId xmlns:a16="http://schemas.microsoft.com/office/drawing/2014/main" id="{5150EE4A-1FAF-4960-BDC3-A67024565456}"/>
                </a:ext>
              </a:extLst>
            </p:cNvPr>
            <p:cNvGrpSpPr/>
            <p:nvPr/>
          </p:nvGrpSpPr>
          <p:grpSpPr>
            <a:xfrm>
              <a:off x="2644688" y="4493421"/>
              <a:ext cx="346511" cy="346514"/>
              <a:chOff x="1932810" y="1349835"/>
              <a:chExt cx="185335" cy="185337"/>
            </a:xfrm>
            <a:solidFill>
              <a:schemeClr val="tx2"/>
            </a:solidFill>
          </p:grpSpPr>
          <p:sp>
            <p:nvSpPr>
              <p:cNvPr id="935" name="Google Shape;18116;p1604">
                <a:extLst>
                  <a:ext uri="{FF2B5EF4-FFF2-40B4-BE49-F238E27FC236}">
                    <a16:creationId xmlns:a16="http://schemas.microsoft.com/office/drawing/2014/main" id="{78F79972-E3BF-4A0A-940D-7B888F6A4DE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36" name="Google Shape;18117;p1604">
                <a:extLst>
                  <a:ext uri="{FF2B5EF4-FFF2-40B4-BE49-F238E27FC236}">
                    <a16:creationId xmlns:a16="http://schemas.microsoft.com/office/drawing/2014/main" id="{B0CA2877-E7FB-461C-9BEE-799B9FA2A77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29" name="Google Shape;18115;p1604">
              <a:extLst>
                <a:ext uri="{FF2B5EF4-FFF2-40B4-BE49-F238E27FC236}">
                  <a16:creationId xmlns:a16="http://schemas.microsoft.com/office/drawing/2014/main" id="{979729E7-2B9F-49FC-9F0D-F707C0A415CA}"/>
                </a:ext>
              </a:extLst>
            </p:cNvPr>
            <p:cNvGrpSpPr/>
            <p:nvPr/>
          </p:nvGrpSpPr>
          <p:grpSpPr>
            <a:xfrm>
              <a:off x="4764085" y="3612561"/>
              <a:ext cx="346511" cy="346514"/>
              <a:chOff x="1932810" y="1349835"/>
              <a:chExt cx="185335" cy="185337"/>
            </a:xfrm>
            <a:solidFill>
              <a:schemeClr val="tx2"/>
            </a:solidFill>
          </p:grpSpPr>
          <p:sp>
            <p:nvSpPr>
              <p:cNvPr id="933" name="Google Shape;18116;p1604">
                <a:extLst>
                  <a:ext uri="{FF2B5EF4-FFF2-40B4-BE49-F238E27FC236}">
                    <a16:creationId xmlns:a16="http://schemas.microsoft.com/office/drawing/2014/main" id="{BFD820F3-DD3B-441C-AC5B-F8241CF6773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34" name="Google Shape;18117;p1604">
                <a:extLst>
                  <a:ext uri="{FF2B5EF4-FFF2-40B4-BE49-F238E27FC236}">
                    <a16:creationId xmlns:a16="http://schemas.microsoft.com/office/drawing/2014/main" id="{6DB58897-8E9E-4E04-A78E-1ABACDC2BDE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30" name="Google Shape;18115;p1604">
              <a:extLst>
                <a:ext uri="{FF2B5EF4-FFF2-40B4-BE49-F238E27FC236}">
                  <a16:creationId xmlns:a16="http://schemas.microsoft.com/office/drawing/2014/main" id="{9368AF59-77F4-4DF7-A74F-2A9F7B7B6C36}"/>
                </a:ext>
              </a:extLst>
            </p:cNvPr>
            <p:cNvGrpSpPr/>
            <p:nvPr/>
          </p:nvGrpSpPr>
          <p:grpSpPr>
            <a:xfrm>
              <a:off x="3091300" y="2809095"/>
              <a:ext cx="346511" cy="346514"/>
              <a:chOff x="1932810" y="1349835"/>
              <a:chExt cx="185335" cy="185337"/>
            </a:xfrm>
            <a:solidFill>
              <a:schemeClr val="tx2"/>
            </a:solidFill>
          </p:grpSpPr>
          <p:sp>
            <p:nvSpPr>
              <p:cNvPr id="931" name="Google Shape;18116;p1604">
                <a:extLst>
                  <a:ext uri="{FF2B5EF4-FFF2-40B4-BE49-F238E27FC236}">
                    <a16:creationId xmlns:a16="http://schemas.microsoft.com/office/drawing/2014/main" id="{383A5A7B-3017-4507-804A-44E06A3734F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32" name="Google Shape;18117;p1604">
                <a:extLst>
                  <a:ext uri="{FF2B5EF4-FFF2-40B4-BE49-F238E27FC236}">
                    <a16:creationId xmlns:a16="http://schemas.microsoft.com/office/drawing/2014/main" id="{03474AD3-6655-4DE4-9693-D147F6F3585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947" name="Group 946">
            <a:extLst>
              <a:ext uri="{FF2B5EF4-FFF2-40B4-BE49-F238E27FC236}">
                <a16:creationId xmlns:a16="http://schemas.microsoft.com/office/drawing/2014/main" id="{5D29A7C3-8E24-457D-8F4C-7E09502803D8}"/>
              </a:ext>
            </a:extLst>
          </p:cNvPr>
          <p:cNvGrpSpPr>
            <a:grpSpLocks/>
          </p:cNvGrpSpPr>
          <p:nvPr/>
        </p:nvGrpSpPr>
        <p:grpSpPr>
          <a:xfrm>
            <a:off x="3330681" y="4879737"/>
            <a:ext cx="327428" cy="314792"/>
            <a:chOff x="2511970" y="2806207"/>
            <a:chExt cx="2598626" cy="2498331"/>
          </a:xfrm>
        </p:grpSpPr>
        <p:grpSp>
          <p:nvGrpSpPr>
            <p:cNvPr id="948" name="Google Shape;18115;p1604">
              <a:extLst>
                <a:ext uri="{FF2B5EF4-FFF2-40B4-BE49-F238E27FC236}">
                  <a16:creationId xmlns:a16="http://schemas.microsoft.com/office/drawing/2014/main" id="{ABFD9AD6-B5A9-4E35-BC13-479112170DBF}"/>
                </a:ext>
              </a:extLst>
            </p:cNvPr>
            <p:cNvGrpSpPr/>
            <p:nvPr/>
          </p:nvGrpSpPr>
          <p:grpSpPr>
            <a:xfrm>
              <a:off x="4214405" y="2806207"/>
              <a:ext cx="346511" cy="346514"/>
              <a:chOff x="1932810" y="1349835"/>
              <a:chExt cx="185335" cy="185337"/>
            </a:xfrm>
            <a:solidFill>
              <a:schemeClr val="tx2"/>
            </a:solidFill>
          </p:grpSpPr>
          <p:sp>
            <p:nvSpPr>
              <p:cNvPr id="971" name="Google Shape;18116;p1604">
                <a:extLst>
                  <a:ext uri="{FF2B5EF4-FFF2-40B4-BE49-F238E27FC236}">
                    <a16:creationId xmlns:a16="http://schemas.microsoft.com/office/drawing/2014/main" id="{4115E717-B047-4171-9BD9-D094EE07D4A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72" name="Google Shape;18117;p1604">
                <a:extLst>
                  <a:ext uri="{FF2B5EF4-FFF2-40B4-BE49-F238E27FC236}">
                    <a16:creationId xmlns:a16="http://schemas.microsoft.com/office/drawing/2014/main" id="{D98DD33C-BBE0-41CB-9749-185638870B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949" name="Oval 948">
              <a:extLst>
                <a:ext uri="{FF2B5EF4-FFF2-40B4-BE49-F238E27FC236}">
                  <a16:creationId xmlns:a16="http://schemas.microsoft.com/office/drawing/2014/main" id="{2E8F398E-2818-4DD8-8ADA-9C61753F0444}"/>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950" name="Google Shape;18115;p1604">
              <a:extLst>
                <a:ext uri="{FF2B5EF4-FFF2-40B4-BE49-F238E27FC236}">
                  <a16:creationId xmlns:a16="http://schemas.microsoft.com/office/drawing/2014/main" id="{B0D1B37C-4D5E-4925-A53E-4A084AFE5ECD}"/>
                </a:ext>
              </a:extLst>
            </p:cNvPr>
            <p:cNvGrpSpPr/>
            <p:nvPr/>
          </p:nvGrpSpPr>
          <p:grpSpPr>
            <a:xfrm>
              <a:off x="4402332" y="4548544"/>
              <a:ext cx="346511" cy="346514"/>
              <a:chOff x="1932810" y="1349835"/>
              <a:chExt cx="185335" cy="185337"/>
            </a:xfrm>
            <a:solidFill>
              <a:schemeClr val="tx2"/>
            </a:solidFill>
          </p:grpSpPr>
          <p:sp>
            <p:nvSpPr>
              <p:cNvPr id="969" name="Google Shape;18116;p1604">
                <a:extLst>
                  <a:ext uri="{FF2B5EF4-FFF2-40B4-BE49-F238E27FC236}">
                    <a16:creationId xmlns:a16="http://schemas.microsoft.com/office/drawing/2014/main" id="{E1D59944-6CE7-46A7-B8CB-7A274FE3E80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70" name="Google Shape;18117;p1604">
                <a:extLst>
                  <a:ext uri="{FF2B5EF4-FFF2-40B4-BE49-F238E27FC236}">
                    <a16:creationId xmlns:a16="http://schemas.microsoft.com/office/drawing/2014/main" id="{86DCBDA1-0C59-4BFB-881D-6E1E8DD5A1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1" name="Google Shape;18115;p1604">
              <a:extLst>
                <a:ext uri="{FF2B5EF4-FFF2-40B4-BE49-F238E27FC236}">
                  <a16:creationId xmlns:a16="http://schemas.microsoft.com/office/drawing/2014/main" id="{81BDA93D-A72D-47B5-BF16-C9C7FF63CC62}"/>
                </a:ext>
              </a:extLst>
            </p:cNvPr>
            <p:cNvGrpSpPr/>
            <p:nvPr/>
          </p:nvGrpSpPr>
          <p:grpSpPr>
            <a:xfrm>
              <a:off x="3578880" y="4958024"/>
              <a:ext cx="346511" cy="346514"/>
              <a:chOff x="1932810" y="1349835"/>
              <a:chExt cx="185335" cy="185337"/>
            </a:xfrm>
            <a:solidFill>
              <a:schemeClr val="tx2"/>
            </a:solidFill>
          </p:grpSpPr>
          <p:sp>
            <p:nvSpPr>
              <p:cNvPr id="967" name="Google Shape;18116;p1604">
                <a:extLst>
                  <a:ext uri="{FF2B5EF4-FFF2-40B4-BE49-F238E27FC236}">
                    <a16:creationId xmlns:a16="http://schemas.microsoft.com/office/drawing/2014/main" id="{230733C8-4266-4FBA-8799-8C6EC1B501C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68" name="Google Shape;18117;p1604">
                <a:extLst>
                  <a:ext uri="{FF2B5EF4-FFF2-40B4-BE49-F238E27FC236}">
                    <a16:creationId xmlns:a16="http://schemas.microsoft.com/office/drawing/2014/main" id="{4ACF60E4-9149-4EFD-92C1-ECF4A602949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2" name="Google Shape;18115;p1604">
              <a:extLst>
                <a:ext uri="{FF2B5EF4-FFF2-40B4-BE49-F238E27FC236}">
                  <a16:creationId xmlns:a16="http://schemas.microsoft.com/office/drawing/2014/main" id="{27544138-1BE4-468A-BE5C-8E8A02455440}"/>
                </a:ext>
              </a:extLst>
            </p:cNvPr>
            <p:cNvGrpSpPr/>
            <p:nvPr/>
          </p:nvGrpSpPr>
          <p:grpSpPr>
            <a:xfrm>
              <a:off x="2511970" y="3644961"/>
              <a:ext cx="346511" cy="346514"/>
              <a:chOff x="1932810" y="1349835"/>
              <a:chExt cx="185335" cy="185337"/>
            </a:xfrm>
            <a:solidFill>
              <a:schemeClr val="tx2"/>
            </a:solidFill>
          </p:grpSpPr>
          <p:sp>
            <p:nvSpPr>
              <p:cNvPr id="965" name="Google Shape;18116;p1604">
                <a:extLst>
                  <a:ext uri="{FF2B5EF4-FFF2-40B4-BE49-F238E27FC236}">
                    <a16:creationId xmlns:a16="http://schemas.microsoft.com/office/drawing/2014/main" id="{CA809377-85D7-44D1-BA6D-5D7885E697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66" name="Google Shape;18117;p1604">
                <a:extLst>
                  <a:ext uri="{FF2B5EF4-FFF2-40B4-BE49-F238E27FC236}">
                    <a16:creationId xmlns:a16="http://schemas.microsoft.com/office/drawing/2014/main" id="{DA0B6E57-282C-4E7B-8242-6EADDC061D7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3" name="Google Shape;18115;p1604">
              <a:extLst>
                <a:ext uri="{FF2B5EF4-FFF2-40B4-BE49-F238E27FC236}">
                  <a16:creationId xmlns:a16="http://schemas.microsoft.com/office/drawing/2014/main" id="{C0FF1A59-34E0-493C-9045-7937BBDA99C0}"/>
                </a:ext>
              </a:extLst>
            </p:cNvPr>
            <p:cNvGrpSpPr/>
            <p:nvPr/>
          </p:nvGrpSpPr>
          <p:grpSpPr>
            <a:xfrm>
              <a:off x="4754363" y="4548544"/>
              <a:ext cx="346511" cy="346514"/>
              <a:chOff x="1932810" y="1349835"/>
              <a:chExt cx="185335" cy="185337"/>
            </a:xfrm>
            <a:solidFill>
              <a:schemeClr val="tx2"/>
            </a:solidFill>
          </p:grpSpPr>
          <p:sp>
            <p:nvSpPr>
              <p:cNvPr id="963" name="Google Shape;18116;p1604">
                <a:extLst>
                  <a:ext uri="{FF2B5EF4-FFF2-40B4-BE49-F238E27FC236}">
                    <a16:creationId xmlns:a16="http://schemas.microsoft.com/office/drawing/2014/main" id="{5803DFEA-3C6E-40FC-B5C5-2C55A351EC5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64" name="Google Shape;18117;p1604">
                <a:extLst>
                  <a:ext uri="{FF2B5EF4-FFF2-40B4-BE49-F238E27FC236}">
                    <a16:creationId xmlns:a16="http://schemas.microsoft.com/office/drawing/2014/main" id="{626715AF-EC39-4C7C-9342-80511F1DEFD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4" name="Google Shape;18115;p1604">
              <a:extLst>
                <a:ext uri="{FF2B5EF4-FFF2-40B4-BE49-F238E27FC236}">
                  <a16:creationId xmlns:a16="http://schemas.microsoft.com/office/drawing/2014/main" id="{82CFE520-A73D-42F3-BA7C-F915E7A706FD}"/>
                </a:ext>
              </a:extLst>
            </p:cNvPr>
            <p:cNvGrpSpPr/>
            <p:nvPr/>
          </p:nvGrpSpPr>
          <p:grpSpPr>
            <a:xfrm>
              <a:off x="2644688" y="4493421"/>
              <a:ext cx="346511" cy="346514"/>
              <a:chOff x="1932810" y="1349835"/>
              <a:chExt cx="185335" cy="185337"/>
            </a:xfrm>
            <a:solidFill>
              <a:schemeClr val="tx2"/>
            </a:solidFill>
          </p:grpSpPr>
          <p:sp>
            <p:nvSpPr>
              <p:cNvPr id="961" name="Google Shape;18116;p1604">
                <a:extLst>
                  <a:ext uri="{FF2B5EF4-FFF2-40B4-BE49-F238E27FC236}">
                    <a16:creationId xmlns:a16="http://schemas.microsoft.com/office/drawing/2014/main" id="{956DC16E-4C58-4238-A461-6B56BE4AFF6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62" name="Google Shape;18117;p1604">
                <a:extLst>
                  <a:ext uri="{FF2B5EF4-FFF2-40B4-BE49-F238E27FC236}">
                    <a16:creationId xmlns:a16="http://schemas.microsoft.com/office/drawing/2014/main" id="{EBD72C9F-53CB-4D06-B1BB-DFFF7F1F6FC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5" name="Google Shape;18115;p1604">
              <a:extLst>
                <a:ext uri="{FF2B5EF4-FFF2-40B4-BE49-F238E27FC236}">
                  <a16:creationId xmlns:a16="http://schemas.microsoft.com/office/drawing/2014/main" id="{A02159BE-D4C8-4EA3-8B23-1FFB0FADCA63}"/>
                </a:ext>
              </a:extLst>
            </p:cNvPr>
            <p:cNvGrpSpPr/>
            <p:nvPr/>
          </p:nvGrpSpPr>
          <p:grpSpPr>
            <a:xfrm>
              <a:off x="4764085" y="3612561"/>
              <a:ext cx="346511" cy="346514"/>
              <a:chOff x="1932810" y="1349835"/>
              <a:chExt cx="185335" cy="185337"/>
            </a:xfrm>
            <a:solidFill>
              <a:schemeClr val="tx2"/>
            </a:solidFill>
          </p:grpSpPr>
          <p:sp>
            <p:nvSpPr>
              <p:cNvPr id="959" name="Google Shape;18116;p1604">
                <a:extLst>
                  <a:ext uri="{FF2B5EF4-FFF2-40B4-BE49-F238E27FC236}">
                    <a16:creationId xmlns:a16="http://schemas.microsoft.com/office/drawing/2014/main" id="{CDE4558F-4468-4D8E-BDAB-E3E1B5DF619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60" name="Google Shape;18117;p1604">
                <a:extLst>
                  <a:ext uri="{FF2B5EF4-FFF2-40B4-BE49-F238E27FC236}">
                    <a16:creationId xmlns:a16="http://schemas.microsoft.com/office/drawing/2014/main" id="{E68DA964-F206-4F55-9C81-4F893326A3F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6" name="Google Shape;18115;p1604">
              <a:extLst>
                <a:ext uri="{FF2B5EF4-FFF2-40B4-BE49-F238E27FC236}">
                  <a16:creationId xmlns:a16="http://schemas.microsoft.com/office/drawing/2014/main" id="{83CFBAB7-EDBB-40FC-92BF-70135FB0E3E1}"/>
                </a:ext>
              </a:extLst>
            </p:cNvPr>
            <p:cNvGrpSpPr/>
            <p:nvPr/>
          </p:nvGrpSpPr>
          <p:grpSpPr>
            <a:xfrm>
              <a:off x="3091300" y="2809095"/>
              <a:ext cx="346511" cy="346514"/>
              <a:chOff x="1932810" y="1349835"/>
              <a:chExt cx="185335" cy="185337"/>
            </a:xfrm>
            <a:solidFill>
              <a:schemeClr val="tx2"/>
            </a:solidFill>
          </p:grpSpPr>
          <p:sp>
            <p:nvSpPr>
              <p:cNvPr id="957" name="Google Shape;18116;p1604">
                <a:extLst>
                  <a:ext uri="{FF2B5EF4-FFF2-40B4-BE49-F238E27FC236}">
                    <a16:creationId xmlns:a16="http://schemas.microsoft.com/office/drawing/2014/main" id="{39470542-D8F5-4270-8F25-A45BA35F6CB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58" name="Google Shape;18117;p1604">
                <a:extLst>
                  <a:ext uri="{FF2B5EF4-FFF2-40B4-BE49-F238E27FC236}">
                    <a16:creationId xmlns:a16="http://schemas.microsoft.com/office/drawing/2014/main" id="{788CD70E-AF2A-48D8-B4E8-741A06E960A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973" name="Group 972">
            <a:extLst>
              <a:ext uri="{FF2B5EF4-FFF2-40B4-BE49-F238E27FC236}">
                <a16:creationId xmlns:a16="http://schemas.microsoft.com/office/drawing/2014/main" id="{86327D4E-2FD3-4DA4-9404-9C152DD8745C}"/>
              </a:ext>
            </a:extLst>
          </p:cNvPr>
          <p:cNvGrpSpPr>
            <a:grpSpLocks/>
          </p:cNvGrpSpPr>
          <p:nvPr/>
        </p:nvGrpSpPr>
        <p:grpSpPr>
          <a:xfrm>
            <a:off x="3330681" y="5200166"/>
            <a:ext cx="327428" cy="314792"/>
            <a:chOff x="2511970" y="2806207"/>
            <a:chExt cx="2598626" cy="2498331"/>
          </a:xfrm>
        </p:grpSpPr>
        <p:grpSp>
          <p:nvGrpSpPr>
            <p:cNvPr id="974" name="Google Shape;18115;p1604">
              <a:extLst>
                <a:ext uri="{FF2B5EF4-FFF2-40B4-BE49-F238E27FC236}">
                  <a16:creationId xmlns:a16="http://schemas.microsoft.com/office/drawing/2014/main" id="{987B45E6-A418-4D7E-B612-17BEF57DF554}"/>
                </a:ext>
              </a:extLst>
            </p:cNvPr>
            <p:cNvGrpSpPr/>
            <p:nvPr/>
          </p:nvGrpSpPr>
          <p:grpSpPr>
            <a:xfrm>
              <a:off x="4214405" y="2806207"/>
              <a:ext cx="346511" cy="346514"/>
              <a:chOff x="1932810" y="1349835"/>
              <a:chExt cx="185335" cy="185337"/>
            </a:xfrm>
            <a:solidFill>
              <a:schemeClr val="tx2"/>
            </a:solidFill>
          </p:grpSpPr>
          <p:sp>
            <p:nvSpPr>
              <p:cNvPr id="997" name="Google Shape;18116;p1604">
                <a:extLst>
                  <a:ext uri="{FF2B5EF4-FFF2-40B4-BE49-F238E27FC236}">
                    <a16:creationId xmlns:a16="http://schemas.microsoft.com/office/drawing/2014/main" id="{B24ABA9F-1BC1-4B1B-835D-E212FCD5FCA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98" name="Google Shape;18117;p1604">
                <a:extLst>
                  <a:ext uri="{FF2B5EF4-FFF2-40B4-BE49-F238E27FC236}">
                    <a16:creationId xmlns:a16="http://schemas.microsoft.com/office/drawing/2014/main" id="{A45786E3-6E21-4234-BD64-D2D56CDB064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975" name="Oval 974">
              <a:extLst>
                <a:ext uri="{FF2B5EF4-FFF2-40B4-BE49-F238E27FC236}">
                  <a16:creationId xmlns:a16="http://schemas.microsoft.com/office/drawing/2014/main" id="{680F9024-0123-47E1-AABD-0AF960E549EE}"/>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976" name="Google Shape;18115;p1604">
              <a:extLst>
                <a:ext uri="{FF2B5EF4-FFF2-40B4-BE49-F238E27FC236}">
                  <a16:creationId xmlns:a16="http://schemas.microsoft.com/office/drawing/2014/main" id="{1F9D771F-3A52-41E6-870D-E78982F1A92A}"/>
                </a:ext>
              </a:extLst>
            </p:cNvPr>
            <p:cNvGrpSpPr/>
            <p:nvPr/>
          </p:nvGrpSpPr>
          <p:grpSpPr>
            <a:xfrm>
              <a:off x="4402332" y="4548544"/>
              <a:ext cx="346511" cy="346514"/>
              <a:chOff x="1932810" y="1349835"/>
              <a:chExt cx="185335" cy="185337"/>
            </a:xfrm>
            <a:solidFill>
              <a:schemeClr val="tx2"/>
            </a:solidFill>
          </p:grpSpPr>
          <p:sp>
            <p:nvSpPr>
              <p:cNvPr id="995" name="Google Shape;18116;p1604">
                <a:extLst>
                  <a:ext uri="{FF2B5EF4-FFF2-40B4-BE49-F238E27FC236}">
                    <a16:creationId xmlns:a16="http://schemas.microsoft.com/office/drawing/2014/main" id="{B0D2CA9B-0F3D-4C96-B712-6EB787B4207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96" name="Google Shape;18117;p1604">
                <a:extLst>
                  <a:ext uri="{FF2B5EF4-FFF2-40B4-BE49-F238E27FC236}">
                    <a16:creationId xmlns:a16="http://schemas.microsoft.com/office/drawing/2014/main" id="{763A1DE4-290D-466C-A5CD-F3983379DFE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77" name="Google Shape;18115;p1604">
              <a:extLst>
                <a:ext uri="{FF2B5EF4-FFF2-40B4-BE49-F238E27FC236}">
                  <a16:creationId xmlns:a16="http://schemas.microsoft.com/office/drawing/2014/main" id="{8FA1043A-C8E0-44B6-BB08-579F30163353}"/>
                </a:ext>
              </a:extLst>
            </p:cNvPr>
            <p:cNvGrpSpPr/>
            <p:nvPr/>
          </p:nvGrpSpPr>
          <p:grpSpPr>
            <a:xfrm>
              <a:off x="3578880" y="4958024"/>
              <a:ext cx="346511" cy="346514"/>
              <a:chOff x="1932810" y="1349835"/>
              <a:chExt cx="185335" cy="185337"/>
            </a:xfrm>
            <a:solidFill>
              <a:schemeClr val="tx2"/>
            </a:solidFill>
          </p:grpSpPr>
          <p:sp>
            <p:nvSpPr>
              <p:cNvPr id="993" name="Google Shape;18116;p1604">
                <a:extLst>
                  <a:ext uri="{FF2B5EF4-FFF2-40B4-BE49-F238E27FC236}">
                    <a16:creationId xmlns:a16="http://schemas.microsoft.com/office/drawing/2014/main" id="{0326918D-727A-4C5C-926C-0365C6917E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94" name="Google Shape;18117;p1604">
                <a:extLst>
                  <a:ext uri="{FF2B5EF4-FFF2-40B4-BE49-F238E27FC236}">
                    <a16:creationId xmlns:a16="http://schemas.microsoft.com/office/drawing/2014/main" id="{8A729D4B-F9FC-4E2B-875A-D7FE62551B6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78" name="Google Shape;18115;p1604">
              <a:extLst>
                <a:ext uri="{FF2B5EF4-FFF2-40B4-BE49-F238E27FC236}">
                  <a16:creationId xmlns:a16="http://schemas.microsoft.com/office/drawing/2014/main" id="{33C3F078-7547-463A-B356-5D8B9442DF12}"/>
                </a:ext>
              </a:extLst>
            </p:cNvPr>
            <p:cNvGrpSpPr/>
            <p:nvPr/>
          </p:nvGrpSpPr>
          <p:grpSpPr>
            <a:xfrm>
              <a:off x="2511970" y="3644961"/>
              <a:ext cx="346511" cy="346514"/>
              <a:chOff x="1932810" y="1349835"/>
              <a:chExt cx="185335" cy="185337"/>
            </a:xfrm>
            <a:solidFill>
              <a:schemeClr val="tx2"/>
            </a:solidFill>
          </p:grpSpPr>
          <p:sp>
            <p:nvSpPr>
              <p:cNvPr id="991" name="Google Shape;18116;p1604">
                <a:extLst>
                  <a:ext uri="{FF2B5EF4-FFF2-40B4-BE49-F238E27FC236}">
                    <a16:creationId xmlns:a16="http://schemas.microsoft.com/office/drawing/2014/main" id="{655B2726-85B5-4D61-BC1E-AB17E22C3FF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92" name="Google Shape;18117;p1604">
                <a:extLst>
                  <a:ext uri="{FF2B5EF4-FFF2-40B4-BE49-F238E27FC236}">
                    <a16:creationId xmlns:a16="http://schemas.microsoft.com/office/drawing/2014/main" id="{EED0D463-0598-4BA1-99AB-8D07AF8439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79" name="Google Shape;18115;p1604">
              <a:extLst>
                <a:ext uri="{FF2B5EF4-FFF2-40B4-BE49-F238E27FC236}">
                  <a16:creationId xmlns:a16="http://schemas.microsoft.com/office/drawing/2014/main" id="{7DD3E89E-304D-45DE-887C-065F4A86551E}"/>
                </a:ext>
              </a:extLst>
            </p:cNvPr>
            <p:cNvGrpSpPr/>
            <p:nvPr/>
          </p:nvGrpSpPr>
          <p:grpSpPr>
            <a:xfrm>
              <a:off x="4754363" y="4548544"/>
              <a:ext cx="346511" cy="346514"/>
              <a:chOff x="1932810" y="1349835"/>
              <a:chExt cx="185335" cy="185337"/>
            </a:xfrm>
            <a:solidFill>
              <a:schemeClr val="tx2"/>
            </a:solidFill>
          </p:grpSpPr>
          <p:sp>
            <p:nvSpPr>
              <p:cNvPr id="989" name="Google Shape;18116;p1604">
                <a:extLst>
                  <a:ext uri="{FF2B5EF4-FFF2-40B4-BE49-F238E27FC236}">
                    <a16:creationId xmlns:a16="http://schemas.microsoft.com/office/drawing/2014/main" id="{24145EB7-559A-430D-BB56-13CB1470A3F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90" name="Google Shape;18117;p1604">
                <a:extLst>
                  <a:ext uri="{FF2B5EF4-FFF2-40B4-BE49-F238E27FC236}">
                    <a16:creationId xmlns:a16="http://schemas.microsoft.com/office/drawing/2014/main" id="{F07E96D2-7642-46EC-92B4-BEEC162FD11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80" name="Google Shape;18115;p1604">
              <a:extLst>
                <a:ext uri="{FF2B5EF4-FFF2-40B4-BE49-F238E27FC236}">
                  <a16:creationId xmlns:a16="http://schemas.microsoft.com/office/drawing/2014/main" id="{16D45E21-0DE0-4740-9632-73DD6AA8CA52}"/>
                </a:ext>
              </a:extLst>
            </p:cNvPr>
            <p:cNvGrpSpPr/>
            <p:nvPr/>
          </p:nvGrpSpPr>
          <p:grpSpPr>
            <a:xfrm>
              <a:off x="2644688" y="4493421"/>
              <a:ext cx="346511" cy="346514"/>
              <a:chOff x="1932810" y="1349835"/>
              <a:chExt cx="185335" cy="185337"/>
            </a:xfrm>
            <a:solidFill>
              <a:schemeClr val="tx2"/>
            </a:solidFill>
          </p:grpSpPr>
          <p:sp>
            <p:nvSpPr>
              <p:cNvPr id="987" name="Google Shape;18116;p1604">
                <a:extLst>
                  <a:ext uri="{FF2B5EF4-FFF2-40B4-BE49-F238E27FC236}">
                    <a16:creationId xmlns:a16="http://schemas.microsoft.com/office/drawing/2014/main" id="{DCF7AA74-811B-4492-B7C7-9208E27F34A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88" name="Google Shape;18117;p1604">
                <a:extLst>
                  <a:ext uri="{FF2B5EF4-FFF2-40B4-BE49-F238E27FC236}">
                    <a16:creationId xmlns:a16="http://schemas.microsoft.com/office/drawing/2014/main" id="{E91C367C-44CB-4B54-BB8F-89DABCD5CC8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81" name="Google Shape;18115;p1604">
              <a:extLst>
                <a:ext uri="{FF2B5EF4-FFF2-40B4-BE49-F238E27FC236}">
                  <a16:creationId xmlns:a16="http://schemas.microsoft.com/office/drawing/2014/main" id="{D99A8F00-DD66-4795-AB44-E68488D16583}"/>
                </a:ext>
              </a:extLst>
            </p:cNvPr>
            <p:cNvGrpSpPr/>
            <p:nvPr/>
          </p:nvGrpSpPr>
          <p:grpSpPr>
            <a:xfrm>
              <a:off x="4764085" y="3612561"/>
              <a:ext cx="346511" cy="346514"/>
              <a:chOff x="1932810" y="1349835"/>
              <a:chExt cx="185335" cy="185337"/>
            </a:xfrm>
            <a:solidFill>
              <a:schemeClr val="tx2"/>
            </a:solidFill>
          </p:grpSpPr>
          <p:sp>
            <p:nvSpPr>
              <p:cNvPr id="985" name="Google Shape;18116;p1604">
                <a:extLst>
                  <a:ext uri="{FF2B5EF4-FFF2-40B4-BE49-F238E27FC236}">
                    <a16:creationId xmlns:a16="http://schemas.microsoft.com/office/drawing/2014/main" id="{32FFA387-34BD-4D68-8B75-183F2491D38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86" name="Google Shape;18117;p1604">
                <a:extLst>
                  <a:ext uri="{FF2B5EF4-FFF2-40B4-BE49-F238E27FC236}">
                    <a16:creationId xmlns:a16="http://schemas.microsoft.com/office/drawing/2014/main" id="{DAB923C9-7F14-4EF4-9B98-247929E0E66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82" name="Google Shape;18115;p1604">
              <a:extLst>
                <a:ext uri="{FF2B5EF4-FFF2-40B4-BE49-F238E27FC236}">
                  <a16:creationId xmlns:a16="http://schemas.microsoft.com/office/drawing/2014/main" id="{77632813-7F00-438D-BF1E-04D957C824FA}"/>
                </a:ext>
              </a:extLst>
            </p:cNvPr>
            <p:cNvGrpSpPr/>
            <p:nvPr/>
          </p:nvGrpSpPr>
          <p:grpSpPr>
            <a:xfrm>
              <a:off x="3091300" y="2809095"/>
              <a:ext cx="346511" cy="346514"/>
              <a:chOff x="1932810" y="1349835"/>
              <a:chExt cx="185335" cy="185337"/>
            </a:xfrm>
            <a:solidFill>
              <a:schemeClr val="tx2"/>
            </a:solidFill>
          </p:grpSpPr>
          <p:sp>
            <p:nvSpPr>
              <p:cNvPr id="983" name="Google Shape;18116;p1604">
                <a:extLst>
                  <a:ext uri="{FF2B5EF4-FFF2-40B4-BE49-F238E27FC236}">
                    <a16:creationId xmlns:a16="http://schemas.microsoft.com/office/drawing/2014/main" id="{932E6856-6C20-4087-BE1C-47DBC77C76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84" name="Google Shape;18117;p1604">
                <a:extLst>
                  <a:ext uri="{FF2B5EF4-FFF2-40B4-BE49-F238E27FC236}">
                    <a16:creationId xmlns:a16="http://schemas.microsoft.com/office/drawing/2014/main" id="{7D798FE8-0C2A-474D-9438-2AC96A1F576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999" name="Google Shape;18115;p1604">
            <a:extLst>
              <a:ext uri="{FF2B5EF4-FFF2-40B4-BE49-F238E27FC236}">
                <a16:creationId xmlns:a16="http://schemas.microsoft.com/office/drawing/2014/main" id="{6ADFFCE0-2CB0-42F3-953D-3F6AA77B00EB}"/>
              </a:ext>
            </a:extLst>
          </p:cNvPr>
          <p:cNvGrpSpPr/>
          <p:nvPr/>
        </p:nvGrpSpPr>
        <p:grpSpPr>
          <a:xfrm>
            <a:off x="3144969" y="4445201"/>
            <a:ext cx="171449" cy="150877"/>
            <a:chOff x="1932810" y="1349835"/>
            <a:chExt cx="185335" cy="185337"/>
          </a:xfrm>
          <a:solidFill>
            <a:schemeClr val="tx2"/>
          </a:solidFill>
        </p:grpSpPr>
        <p:sp>
          <p:nvSpPr>
            <p:cNvPr id="1000" name="Google Shape;18116;p1604">
              <a:extLst>
                <a:ext uri="{FF2B5EF4-FFF2-40B4-BE49-F238E27FC236}">
                  <a16:creationId xmlns:a16="http://schemas.microsoft.com/office/drawing/2014/main" id="{F1C12E27-4FD6-4E03-B010-280FFCBE8AC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01" name="Google Shape;18117;p1604">
              <a:extLst>
                <a:ext uri="{FF2B5EF4-FFF2-40B4-BE49-F238E27FC236}">
                  <a16:creationId xmlns:a16="http://schemas.microsoft.com/office/drawing/2014/main" id="{4C5C47EC-8D2F-4F4E-B308-DBCB7414D3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02" name="Google Shape;18115;p1604">
            <a:extLst>
              <a:ext uri="{FF2B5EF4-FFF2-40B4-BE49-F238E27FC236}">
                <a16:creationId xmlns:a16="http://schemas.microsoft.com/office/drawing/2014/main" id="{07E460B4-BF79-4BF4-96A7-C73253ADE15C}"/>
              </a:ext>
            </a:extLst>
          </p:cNvPr>
          <p:cNvGrpSpPr/>
          <p:nvPr/>
        </p:nvGrpSpPr>
        <p:grpSpPr>
          <a:xfrm>
            <a:off x="3468570" y="4445201"/>
            <a:ext cx="171449" cy="150877"/>
            <a:chOff x="1932810" y="1349835"/>
            <a:chExt cx="185335" cy="185337"/>
          </a:xfrm>
          <a:solidFill>
            <a:schemeClr val="tx2"/>
          </a:solidFill>
        </p:grpSpPr>
        <p:sp>
          <p:nvSpPr>
            <p:cNvPr id="1003" name="Google Shape;18116;p1604">
              <a:extLst>
                <a:ext uri="{FF2B5EF4-FFF2-40B4-BE49-F238E27FC236}">
                  <a16:creationId xmlns:a16="http://schemas.microsoft.com/office/drawing/2014/main" id="{EFD8A65D-7D0B-4130-B4BA-D9EAF06F427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04" name="Google Shape;18117;p1604">
              <a:extLst>
                <a:ext uri="{FF2B5EF4-FFF2-40B4-BE49-F238E27FC236}">
                  <a16:creationId xmlns:a16="http://schemas.microsoft.com/office/drawing/2014/main" id="{E8FC9145-9003-49E4-B6C9-D58BDFA4155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05" name="Rectangle 1004">
            <a:extLst>
              <a:ext uri="{FF2B5EF4-FFF2-40B4-BE49-F238E27FC236}">
                <a16:creationId xmlns:a16="http://schemas.microsoft.com/office/drawing/2014/main" id="{869AFA79-52D2-4E32-B498-1A5D7BD3974E}"/>
              </a:ext>
            </a:extLst>
          </p:cNvPr>
          <p:cNvSpPr/>
          <p:nvPr/>
        </p:nvSpPr>
        <p:spPr>
          <a:xfrm>
            <a:off x="3373468" y="4218526"/>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Lead</a:t>
            </a:r>
          </a:p>
          <a:p>
            <a:pPr algn="ctr" defTabSz="685800" fontAlgn="auto">
              <a:spcBef>
                <a:spcPts val="0"/>
              </a:spcBef>
              <a:spcAft>
                <a:spcPts val="0"/>
              </a:spcAft>
              <a:buClrTx/>
              <a:defRPr/>
            </a:pPr>
            <a:r>
              <a:rPr lang="en-US" sz="675" b="0" kern="1200">
                <a:solidFill>
                  <a:schemeClr val="bg1">
                    <a:lumMod val="50000"/>
                  </a:schemeClr>
                </a:solidFill>
                <a:latin typeface="Arial"/>
                <a:cs typeface="Arial"/>
              </a:rPr>
              <a:t>PM</a:t>
            </a:r>
          </a:p>
        </p:txBody>
      </p:sp>
      <p:sp>
        <p:nvSpPr>
          <p:cNvPr id="1006" name="Rectangle 1005">
            <a:extLst>
              <a:ext uri="{FF2B5EF4-FFF2-40B4-BE49-F238E27FC236}">
                <a16:creationId xmlns:a16="http://schemas.microsoft.com/office/drawing/2014/main" id="{1E8ED001-B0FD-4A29-836F-721C00A58B9B}"/>
              </a:ext>
            </a:extLst>
          </p:cNvPr>
          <p:cNvSpPr/>
          <p:nvPr/>
        </p:nvSpPr>
        <p:spPr>
          <a:xfrm>
            <a:off x="3006607" y="4216248"/>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Dig Biz Lead</a:t>
            </a:r>
          </a:p>
        </p:txBody>
      </p:sp>
      <p:sp>
        <p:nvSpPr>
          <p:cNvPr id="1007" name="Rectangle 1006">
            <a:extLst>
              <a:ext uri="{FF2B5EF4-FFF2-40B4-BE49-F238E27FC236}">
                <a16:creationId xmlns:a16="http://schemas.microsoft.com/office/drawing/2014/main" id="{50837DA9-2476-4529-86C5-F58F40F090E5}"/>
              </a:ext>
            </a:extLst>
          </p:cNvPr>
          <p:cNvSpPr/>
          <p:nvPr/>
        </p:nvSpPr>
        <p:spPr>
          <a:xfrm>
            <a:off x="3873416" y="3862930"/>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Customer Operations</a:t>
            </a:r>
          </a:p>
        </p:txBody>
      </p:sp>
      <p:grpSp>
        <p:nvGrpSpPr>
          <p:cNvPr id="1008" name="Group 1007">
            <a:extLst>
              <a:ext uri="{FF2B5EF4-FFF2-40B4-BE49-F238E27FC236}">
                <a16:creationId xmlns:a16="http://schemas.microsoft.com/office/drawing/2014/main" id="{67658A93-2984-48BD-83BE-D434D0B6F153}"/>
              </a:ext>
            </a:extLst>
          </p:cNvPr>
          <p:cNvGrpSpPr>
            <a:grpSpLocks/>
          </p:cNvGrpSpPr>
          <p:nvPr/>
        </p:nvGrpSpPr>
        <p:grpSpPr>
          <a:xfrm>
            <a:off x="4008152" y="5056559"/>
            <a:ext cx="327428" cy="314792"/>
            <a:chOff x="2511970" y="2806207"/>
            <a:chExt cx="2598626" cy="2498331"/>
          </a:xfrm>
        </p:grpSpPr>
        <p:grpSp>
          <p:nvGrpSpPr>
            <p:cNvPr id="1009" name="Google Shape;18115;p1604">
              <a:extLst>
                <a:ext uri="{FF2B5EF4-FFF2-40B4-BE49-F238E27FC236}">
                  <a16:creationId xmlns:a16="http://schemas.microsoft.com/office/drawing/2014/main" id="{06F678E8-97DE-4683-B4BA-E90801EB4DD0}"/>
                </a:ext>
              </a:extLst>
            </p:cNvPr>
            <p:cNvGrpSpPr/>
            <p:nvPr/>
          </p:nvGrpSpPr>
          <p:grpSpPr>
            <a:xfrm>
              <a:off x="4214405" y="2806207"/>
              <a:ext cx="346511" cy="346514"/>
              <a:chOff x="1932810" y="1349835"/>
              <a:chExt cx="185335" cy="185337"/>
            </a:xfrm>
            <a:solidFill>
              <a:schemeClr val="tx2"/>
            </a:solidFill>
          </p:grpSpPr>
          <p:sp>
            <p:nvSpPr>
              <p:cNvPr id="1032" name="Google Shape;18116;p1604">
                <a:extLst>
                  <a:ext uri="{FF2B5EF4-FFF2-40B4-BE49-F238E27FC236}">
                    <a16:creationId xmlns:a16="http://schemas.microsoft.com/office/drawing/2014/main" id="{4179D3B0-52A9-4008-9EF7-0044AED8AFB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33" name="Google Shape;18117;p1604">
                <a:extLst>
                  <a:ext uri="{FF2B5EF4-FFF2-40B4-BE49-F238E27FC236}">
                    <a16:creationId xmlns:a16="http://schemas.microsoft.com/office/drawing/2014/main" id="{16849127-3F63-4E8A-82E4-F43AD29F25B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10" name="Oval 1009">
              <a:extLst>
                <a:ext uri="{FF2B5EF4-FFF2-40B4-BE49-F238E27FC236}">
                  <a16:creationId xmlns:a16="http://schemas.microsoft.com/office/drawing/2014/main" id="{CB232418-4D0F-477D-894A-242AA7C4B805}"/>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011" name="Google Shape;18115;p1604">
              <a:extLst>
                <a:ext uri="{FF2B5EF4-FFF2-40B4-BE49-F238E27FC236}">
                  <a16:creationId xmlns:a16="http://schemas.microsoft.com/office/drawing/2014/main" id="{FE2BA70B-5963-4D66-92F3-D35B310AC53E}"/>
                </a:ext>
              </a:extLst>
            </p:cNvPr>
            <p:cNvGrpSpPr/>
            <p:nvPr/>
          </p:nvGrpSpPr>
          <p:grpSpPr>
            <a:xfrm>
              <a:off x="4402332" y="4548544"/>
              <a:ext cx="346511" cy="346514"/>
              <a:chOff x="1932810" y="1349835"/>
              <a:chExt cx="185335" cy="185337"/>
            </a:xfrm>
            <a:solidFill>
              <a:schemeClr val="tx2"/>
            </a:solidFill>
          </p:grpSpPr>
          <p:sp>
            <p:nvSpPr>
              <p:cNvPr id="1030" name="Google Shape;18116;p1604">
                <a:extLst>
                  <a:ext uri="{FF2B5EF4-FFF2-40B4-BE49-F238E27FC236}">
                    <a16:creationId xmlns:a16="http://schemas.microsoft.com/office/drawing/2014/main" id="{493EBAE5-375F-4492-A41B-361A49C59F4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31" name="Google Shape;18117;p1604">
                <a:extLst>
                  <a:ext uri="{FF2B5EF4-FFF2-40B4-BE49-F238E27FC236}">
                    <a16:creationId xmlns:a16="http://schemas.microsoft.com/office/drawing/2014/main" id="{BA18B7E6-1681-4B93-B3E6-F1CFC208011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2" name="Google Shape;18115;p1604">
              <a:extLst>
                <a:ext uri="{FF2B5EF4-FFF2-40B4-BE49-F238E27FC236}">
                  <a16:creationId xmlns:a16="http://schemas.microsoft.com/office/drawing/2014/main" id="{9563DEC6-5432-4870-AFE5-F4E777BE7199}"/>
                </a:ext>
              </a:extLst>
            </p:cNvPr>
            <p:cNvGrpSpPr/>
            <p:nvPr/>
          </p:nvGrpSpPr>
          <p:grpSpPr>
            <a:xfrm>
              <a:off x="3578880" y="4958024"/>
              <a:ext cx="346511" cy="346514"/>
              <a:chOff x="1932810" y="1349835"/>
              <a:chExt cx="185335" cy="185337"/>
            </a:xfrm>
            <a:solidFill>
              <a:schemeClr val="tx2"/>
            </a:solidFill>
          </p:grpSpPr>
          <p:sp>
            <p:nvSpPr>
              <p:cNvPr id="1028" name="Google Shape;18116;p1604">
                <a:extLst>
                  <a:ext uri="{FF2B5EF4-FFF2-40B4-BE49-F238E27FC236}">
                    <a16:creationId xmlns:a16="http://schemas.microsoft.com/office/drawing/2014/main" id="{CAC31DF4-0534-45ED-AAF0-3A433015BB1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29" name="Google Shape;18117;p1604">
                <a:extLst>
                  <a:ext uri="{FF2B5EF4-FFF2-40B4-BE49-F238E27FC236}">
                    <a16:creationId xmlns:a16="http://schemas.microsoft.com/office/drawing/2014/main" id="{71829710-FC71-4B76-B5CD-9FE9A26B2E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3" name="Google Shape;18115;p1604">
              <a:extLst>
                <a:ext uri="{FF2B5EF4-FFF2-40B4-BE49-F238E27FC236}">
                  <a16:creationId xmlns:a16="http://schemas.microsoft.com/office/drawing/2014/main" id="{A5594161-E9C4-44EC-BAEE-07834EDCF927}"/>
                </a:ext>
              </a:extLst>
            </p:cNvPr>
            <p:cNvGrpSpPr/>
            <p:nvPr/>
          </p:nvGrpSpPr>
          <p:grpSpPr>
            <a:xfrm>
              <a:off x="2511970" y="3644961"/>
              <a:ext cx="346511" cy="346514"/>
              <a:chOff x="1932810" y="1349835"/>
              <a:chExt cx="185335" cy="185337"/>
            </a:xfrm>
            <a:solidFill>
              <a:schemeClr val="tx2"/>
            </a:solidFill>
          </p:grpSpPr>
          <p:sp>
            <p:nvSpPr>
              <p:cNvPr id="1026" name="Google Shape;18116;p1604">
                <a:extLst>
                  <a:ext uri="{FF2B5EF4-FFF2-40B4-BE49-F238E27FC236}">
                    <a16:creationId xmlns:a16="http://schemas.microsoft.com/office/drawing/2014/main" id="{BE090B12-A7B7-4F97-B9C9-9C58A1C0EB6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27" name="Google Shape;18117;p1604">
                <a:extLst>
                  <a:ext uri="{FF2B5EF4-FFF2-40B4-BE49-F238E27FC236}">
                    <a16:creationId xmlns:a16="http://schemas.microsoft.com/office/drawing/2014/main" id="{4C2EDF89-E4E6-40EA-BFAB-9C878932EC2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4" name="Google Shape;18115;p1604">
              <a:extLst>
                <a:ext uri="{FF2B5EF4-FFF2-40B4-BE49-F238E27FC236}">
                  <a16:creationId xmlns:a16="http://schemas.microsoft.com/office/drawing/2014/main" id="{E633E637-A745-4897-8046-89156230F6DE}"/>
                </a:ext>
              </a:extLst>
            </p:cNvPr>
            <p:cNvGrpSpPr/>
            <p:nvPr/>
          </p:nvGrpSpPr>
          <p:grpSpPr>
            <a:xfrm>
              <a:off x="4754363" y="4548544"/>
              <a:ext cx="346511" cy="346514"/>
              <a:chOff x="1932810" y="1349835"/>
              <a:chExt cx="185335" cy="185337"/>
            </a:xfrm>
            <a:solidFill>
              <a:schemeClr val="tx2"/>
            </a:solidFill>
          </p:grpSpPr>
          <p:sp>
            <p:nvSpPr>
              <p:cNvPr id="1024" name="Google Shape;18116;p1604">
                <a:extLst>
                  <a:ext uri="{FF2B5EF4-FFF2-40B4-BE49-F238E27FC236}">
                    <a16:creationId xmlns:a16="http://schemas.microsoft.com/office/drawing/2014/main" id="{78FD97AC-2AAE-40DB-92D0-61A3CEF090E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25" name="Google Shape;18117;p1604">
                <a:extLst>
                  <a:ext uri="{FF2B5EF4-FFF2-40B4-BE49-F238E27FC236}">
                    <a16:creationId xmlns:a16="http://schemas.microsoft.com/office/drawing/2014/main" id="{F25947A3-DC29-429B-875D-E27FB7FD3F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5" name="Google Shape;18115;p1604">
              <a:extLst>
                <a:ext uri="{FF2B5EF4-FFF2-40B4-BE49-F238E27FC236}">
                  <a16:creationId xmlns:a16="http://schemas.microsoft.com/office/drawing/2014/main" id="{4E4F3626-4674-4A21-9123-2FB10C67EE9C}"/>
                </a:ext>
              </a:extLst>
            </p:cNvPr>
            <p:cNvGrpSpPr/>
            <p:nvPr/>
          </p:nvGrpSpPr>
          <p:grpSpPr>
            <a:xfrm>
              <a:off x="2644688" y="4493421"/>
              <a:ext cx="346511" cy="346514"/>
              <a:chOff x="1932810" y="1349835"/>
              <a:chExt cx="185335" cy="185337"/>
            </a:xfrm>
            <a:solidFill>
              <a:schemeClr val="tx2"/>
            </a:solidFill>
          </p:grpSpPr>
          <p:sp>
            <p:nvSpPr>
              <p:cNvPr id="1022" name="Google Shape;18116;p1604">
                <a:extLst>
                  <a:ext uri="{FF2B5EF4-FFF2-40B4-BE49-F238E27FC236}">
                    <a16:creationId xmlns:a16="http://schemas.microsoft.com/office/drawing/2014/main" id="{7C1C6F34-15A6-419B-8F3F-8B9430044FF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23" name="Google Shape;18117;p1604">
                <a:extLst>
                  <a:ext uri="{FF2B5EF4-FFF2-40B4-BE49-F238E27FC236}">
                    <a16:creationId xmlns:a16="http://schemas.microsoft.com/office/drawing/2014/main" id="{4B00EA18-D7F2-42F5-BBD9-0EA54DDFD33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6" name="Google Shape;18115;p1604">
              <a:extLst>
                <a:ext uri="{FF2B5EF4-FFF2-40B4-BE49-F238E27FC236}">
                  <a16:creationId xmlns:a16="http://schemas.microsoft.com/office/drawing/2014/main" id="{AD4920C0-8A33-4709-9B54-749239E2A38F}"/>
                </a:ext>
              </a:extLst>
            </p:cNvPr>
            <p:cNvGrpSpPr/>
            <p:nvPr/>
          </p:nvGrpSpPr>
          <p:grpSpPr>
            <a:xfrm>
              <a:off x="4764085" y="3612561"/>
              <a:ext cx="346511" cy="346514"/>
              <a:chOff x="1932810" y="1349835"/>
              <a:chExt cx="185335" cy="185337"/>
            </a:xfrm>
            <a:solidFill>
              <a:schemeClr val="tx2"/>
            </a:solidFill>
          </p:grpSpPr>
          <p:sp>
            <p:nvSpPr>
              <p:cNvPr id="1020" name="Google Shape;18116;p1604">
                <a:extLst>
                  <a:ext uri="{FF2B5EF4-FFF2-40B4-BE49-F238E27FC236}">
                    <a16:creationId xmlns:a16="http://schemas.microsoft.com/office/drawing/2014/main" id="{BFA4D19B-5FD6-4F21-A786-FEDA3EC8125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21" name="Google Shape;18117;p1604">
                <a:extLst>
                  <a:ext uri="{FF2B5EF4-FFF2-40B4-BE49-F238E27FC236}">
                    <a16:creationId xmlns:a16="http://schemas.microsoft.com/office/drawing/2014/main" id="{FB19DB0E-E5A0-450F-A4DE-1DEDB1FA4C4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7" name="Google Shape;18115;p1604">
              <a:extLst>
                <a:ext uri="{FF2B5EF4-FFF2-40B4-BE49-F238E27FC236}">
                  <a16:creationId xmlns:a16="http://schemas.microsoft.com/office/drawing/2014/main" id="{CDD29FFE-52F3-41F7-8BAB-ECF4CD649841}"/>
                </a:ext>
              </a:extLst>
            </p:cNvPr>
            <p:cNvGrpSpPr/>
            <p:nvPr/>
          </p:nvGrpSpPr>
          <p:grpSpPr>
            <a:xfrm>
              <a:off x="3091300" y="2809095"/>
              <a:ext cx="346511" cy="346514"/>
              <a:chOff x="1932810" y="1349835"/>
              <a:chExt cx="185335" cy="185337"/>
            </a:xfrm>
            <a:solidFill>
              <a:schemeClr val="tx2"/>
            </a:solidFill>
          </p:grpSpPr>
          <p:sp>
            <p:nvSpPr>
              <p:cNvPr id="1018" name="Google Shape;18116;p1604">
                <a:extLst>
                  <a:ext uri="{FF2B5EF4-FFF2-40B4-BE49-F238E27FC236}">
                    <a16:creationId xmlns:a16="http://schemas.microsoft.com/office/drawing/2014/main" id="{8D362306-0AB2-4C32-AFA7-FE8C0A11BEF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19" name="Google Shape;18117;p1604">
                <a:extLst>
                  <a:ext uri="{FF2B5EF4-FFF2-40B4-BE49-F238E27FC236}">
                    <a16:creationId xmlns:a16="http://schemas.microsoft.com/office/drawing/2014/main" id="{6BBAFC52-0B5F-4941-AC0C-FA154B68ACA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034" name="Group 1033">
            <a:extLst>
              <a:ext uri="{FF2B5EF4-FFF2-40B4-BE49-F238E27FC236}">
                <a16:creationId xmlns:a16="http://schemas.microsoft.com/office/drawing/2014/main" id="{CE839104-A41B-4B07-BA1E-5605ABF2134A}"/>
              </a:ext>
            </a:extLst>
          </p:cNvPr>
          <p:cNvGrpSpPr>
            <a:grpSpLocks/>
          </p:cNvGrpSpPr>
          <p:nvPr/>
        </p:nvGrpSpPr>
        <p:grpSpPr>
          <a:xfrm>
            <a:off x="4302938" y="4872518"/>
            <a:ext cx="327428" cy="314792"/>
            <a:chOff x="2511970" y="2806207"/>
            <a:chExt cx="2598626" cy="2498331"/>
          </a:xfrm>
        </p:grpSpPr>
        <p:grpSp>
          <p:nvGrpSpPr>
            <p:cNvPr id="1035" name="Google Shape;18115;p1604">
              <a:extLst>
                <a:ext uri="{FF2B5EF4-FFF2-40B4-BE49-F238E27FC236}">
                  <a16:creationId xmlns:a16="http://schemas.microsoft.com/office/drawing/2014/main" id="{4792150F-F258-4D34-AAA8-04428D9BB089}"/>
                </a:ext>
              </a:extLst>
            </p:cNvPr>
            <p:cNvGrpSpPr/>
            <p:nvPr/>
          </p:nvGrpSpPr>
          <p:grpSpPr>
            <a:xfrm>
              <a:off x="4214405" y="2806207"/>
              <a:ext cx="346511" cy="346514"/>
              <a:chOff x="1932810" y="1349835"/>
              <a:chExt cx="185335" cy="185337"/>
            </a:xfrm>
            <a:solidFill>
              <a:schemeClr val="tx2"/>
            </a:solidFill>
          </p:grpSpPr>
          <p:sp>
            <p:nvSpPr>
              <p:cNvPr id="1058" name="Google Shape;18116;p1604">
                <a:extLst>
                  <a:ext uri="{FF2B5EF4-FFF2-40B4-BE49-F238E27FC236}">
                    <a16:creationId xmlns:a16="http://schemas.microsoft.com/office/drawing/2014/main" id="{950511F2-992E-446E-9970-8BE34B2EB8E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59" name="Google Shape;18117;p1604">
                <a:extLst>
                  <a:ext uri="{FF2B5EF4-FFF2-40B4-BE49-F238E27FC236}">
                    <a16:creationId xmlns:a16="http://schemas.microsoft.com/office/drawing/2014/main" id="{BECB0C29-AA0B-4639-BB0F-C2F9FA4B924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36" name="Oval 1035">
              <a:extLst>
                <a:ext uri="{FF2B5EF4-FFF2-40B4-BE49-F238E27FC236}">
                  <a16:creationId xmlns:a16="http://schemas.microsoft.com/office/drawing/2014/main" id="{EA36B98C-B0ED-4191-B71F-AC70C6BA51EF}"/>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037" name="Google Shape;18115;p1604">
              <a:extLst>
                <a:ext uri="{FF2B5EF4-FFF2-40B4-BE49-F238E27FC236}">
                  <a16:creationId xmlns:a16="http://schemas.microsoft.com/office/drawing/2014/main" id="{42D3B77D-9795-46F2-8ACE-59628D938A1F}"/>
                </a:ext>
              </a:extLst>
            </p:cNvPr>
            <p:cNvGrpSpPr/>
            <p:nvPr/>
          </p:nvGrpSpPr>
          <p:grpSpPr>
            <a:xfrm>
              <a:off x="4402332" y="4548544"/>
              <a:ext cx="346511" cy="346514"/>
              <a:chOff x="1932810" y="1349835"/>
              <a:chExt cx="185335" cy="185337"/>
            </a:xfrm>
            <a:solidFill>
              <a:schemeClr val="tx2"/>
            </a:solidFill>
          </p:grpSpPr>
          <p:sp>
            <p:nvSpPr>
              <p:cNvPr id="1056" name="Google Shape;18116;p1604">
                <a:extLst>
                  <a:ext uri="{FF2B5EF4-FFF2-40B4-BE49-F238E27FC236}">
                    <a16:creationId xmlns:a16="http://schemas.microsoft.com/office/drawing/2014/main" id="{4E0EE5C2-B4DE-4507-A460-B05DBC0CCB6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57" name="Google Shape;18117;p1604">
                <a:extLst>
                  <a:ext uri="{FF2B5EF4-FFF2-40B4-BE49-F238E27FC236}">
                    <a16:creationId xmlns:a16="http://schemas.microsoft.com/office/drawing/2014/main" id="{30F4B605-BADA-4961-94C7-DD28ED422E4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38" name="Google Shape;18115;p1604">
              <a:extLst>
                <a:ext uri="{FF2B5EF4-FFF2-40B4-BE49-F238E27FC236}">
                  <a16:creationId xmlns:a16="http://schemas.microsoft.com/office/drawing/2014/main" id="{12229608-F042-44A5-AF3F-9681F37EF7E1}"/>
                </a:ext>
              </a:extLst>
            </p:cNvPr>
            <p:cNvGrpSpPr/>
            <p:nvPr/>
          </p:nvGrpSpPr>
          <p:grpSpPr>
            <a:xfrm>
              <a:off x="3578880" y="4958024"/>
              <a:ext cx="346511" cy="346514"/>
              <a:chOff x="1932810" y="1349835"/>
              <a:chExt cx="185335" cy="185337"/>
            </a:xfrm>
            <a:solidFill>
              <a:schemeClr val="tx2"/>
            </a:solidFill>
          </p:grpSpPr>
          <p:sp>
            <p:nvSpPr>
              <p:cNvPr id="1054" name="Google Shape;18116;p1604">
                <a:extLst>
                  <a:ext uri="{FF2B5EF4-FFF2-40B4-BE49-F238E27FC236}">
                    <a16:creationId xmlns:a16="http://schemas.microsoft.com/office/drawing/2014/main" id="{BF3D3F7D-C16C-4EFC-BCFD-C8DA0B20F0E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55" name="Google Shape;18117;p1604">
                <a:extLst>
                  <a:ext uri="{FF2B5EF4-FFF2-40B4-BE49-F238E27FC236}">
                    <a16:creationId xmlns:a16="http://schemas.microsoft.com/office/drawing/2014/main" id="{B7544250-4B3F-402C-82A8-4D1D5FA58DE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39" name="Google Shape;18115;p1604">
              <a:extLst>
                <a:ext uri="{FF2B5EF4-FFF2-40B4-BE49-F238E27FC236}">
                  <a16:creationId xmlns:a16="http://schemas.microsoft.com/office/drawing/2014/main" id="{3A2D2212-7FE2-4080-AA32-49AB464872DE}"/>
                </a:ext>
              </a:extLst>
            </p:cNvPr>
            <p:cNvGrpSpPr/>
            <p:nvPr/>
          </p:nvGrpSpPr>
          <p:grpSpPr>
            <a:xfrm>
              <a:off x="2511970" y="3644961"/>
              <a:ext cx="346511" cy="346514"/>
              <a:chOff x="1932810" y="1349835"/>
              <a:chExt cx="185335" cy="185337"/>
            </a:xfrm>
            <a:solidFill>
              <a:schemeClr val="tx2"/>
            </a:solidFill>
          </p:grpSpPr>
          <p:sp>
            <p:nvSpPr>
              <p:cNvPr id="1052" name="Google Shape;18116;p1604">
                <a:extLst>
                  <a:ext uri="{FF2B5EF4-FFF2-40B4-BE49-F238E27FC236}">
                    <a16:creationId xmlns:a16="http://schemas.microsoft.com/office/drawing/2014/main" id="{22388915-100B-4E5F-A9B6-D468CE3278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53" name="Google Shape;18117;p1604">
                <a:extLst>
                  <a:ext uri="{FF2B5EF4-FFF2-40B4-BE49-F238E27FC236}">
                    <a16:creationId xmlns:a16="http://schemas.microsoft.com/office/drawing/2014/main" id="{95507088-134F-4793-8A3D-F2CFA460C33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40" name="Google Shape;18115;p1604">
              <a:extLst>
                <a:ext uri="{FF2B5EF4-FFF2-40B4-BE49-F238E27FC236}">
                  <a16:creationId xmlns:a16="http://schemas.microsoft.com/office/drawing/2014/main" id="{BBED3EB3-CECB-45D2-8270-0E3BA01DBAA6}"/>
                </a:ext>
              </a:extLst>
            </p:cNvPr>
            <p:cNvGrpSpPr/>
            <p:nvPr/>
          </p:nvGrpSpPr>
          <p:grpSpPr>
            <a:xfrm>
              <a:off x="4754363" y="4548544"/>
              <a:ext cx="346511" cy="346514"/>
              <a:chOff x="1932810" y="1349835"/>
              <a:chExt cx="185335" cy="185337"/>
            </a:xfrm>
            <a:solidFill>
              <a:schemeClr val="tx2"/>
            </a:solidFill>
          </p:grpSpPr>
          <p:sp>
            <p:nvSpPr>
              <p:cNvPr id="1050" name="Google Shape;18116;p1604">
                <a:extLst>
                  <a:ext uri="{FF2B5EF4-FFF2-40B4-BE49-F238E27FC236}">
                    <a16:creationId xmlns:a16="http://schemas.microsoft.com/office/drawing/2014/main" id="{A29DE9B3-63E1-4DAF-95EE-78172EDBC3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51" name="Google Shape;18117;p1604">
                <a:extLst>
                  <a:ext uri="{FF2B5EF4-FFF2-40B4-BE49-F238E27FC236}">
                    <a16:creationId xmlns:a16="http://schemas.microsoft.com/office/drawing/2014/main" id="{1AE3C834-4A4C-481B-AF4C-DE6AD3CCD71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41" name="Google Shape;18115;p1604">
              <a:extLst>
                <a:ext uri="{FF2B5EF4-FFF2-40B4-BE49-F238E27FC236}">
                  <a16:creationId xmlns:a16="http://schemas.microsoft.com/office/drawing/2014/main" id="{6D7B5DAB-2CB5-46A8-A9DA-7290BEC8CA34}"/>
                </a:ext>
              </a:extLst>
            </p:cNvPr>
            <p:cNvGrpSpPr/>
            <p:nvPr/>
          </p:nvGrpSpPr>
          <p:grpSpPr>
            <a:xfrm>
              <a:off x="2644688" y="4493421"/>
              <a:ext cx="346511" cy="346514"/>
              <a:chOff x="1932810" y="1349835"/>
              <a:chExt cx="185335" cy="185337"/>
            </a:xfrm>
            <a:solidFill>
              <a:schemeClr val="tx2"/>
            </a:solidFill>
          </p:grpSpPr>
          <p:sp>
            <p:nvSpPr>
              <p:cNvPr id="1048" name="Google Shape;18116;p1604">
                <a:extLst>
                  <a:ext uri="{FF2B5EF4-FFF2-40B4-BE49-F238E27FC236}">
                    <a16:creationId xmlns:a16="http://schemas.microsoft.com/office/drawing/2014/main" id="{EDDC6496-E7C1-4339-9E9B-4AF0230DD6C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49" name="Google Shape;18117;p1604">
                <a:extLst>
                  <a:ext uri="{FF2B5EF4-FFF2-40B4-BE49-F238E27FC236}">
                    <a16:creationId xmlns:a16="http://schemas.microsoft.com/office/drawing/2014/main" id="{5A1C1387-714F-4922-B9BE-D4684B7061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42" name="Google Shape;18115;p1604">
              <a:extLst>
                <a:ext uri="{FF2B5EF4-FFF2-40B4-BE49-F238E27FC236}">
                  <a16:creationId xmlns:a16="http://schemas.microsoft.com/office/drawing/2014/main" id="{8A2BD14A-AAE9-44CC-9142-64DC6C16AA8C}"/>
                </a:ext>
              </a:extLst>
            </p:cNvPr>
            <p:cNvGrpSpPr/>
            <p:nvPr/>
          </p:nvGrpSpPr>
          <p:grpSpPr>
            <a:xfrm>
              <a:off x="4764085" y="3612561"/>
              <a:ext cx="346511" cy="346514"/>
              <a:chOff x="1932810" y="1349835"/>
              <a:chExt cx="185335" cy="185337"/>
            </a:xfrm>
            <a:solidFill>
              <a:schemeClr val="tx2"/>
            </a:solidFill>
          </p:grpSpPr>
          <p:sp>
            <p:nvSpPr>
              <p:cNvPr id="1046" name="Google Shape;18116;p1604">
                <a:extLst>
                  <a:ext uri="{FF2B5EF4-FFF2-40B4-BE49-F238E27FC236}">
                    <a16:creationId xmlns:a16="http://schemas.microsoft.com/office/drawing/2014/main" id="{E865FF4D-A7DC-479C-AC12-57F24B7860D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47" name="Google Shape;18117;p1604">
                <a:extLst>
                  <a:ext uri="{FF2B5EF4-FFF2-40B4-BE49-F238E27FC236}">
                    <a16:creationId xmlns:a16="http://schemas.microsoft.com/office/drawing/2014/main" id="{E27CDB2D-FD11-407C-B57C-E1167E7C2BB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43" name="Google Shape;18115;p1604">
              <a:extLst>
                <a:ext uri="{FF2B5EF4-FFF2-40B4-BE49-F238E27FC236}">
                  <a16:creationId xmlns:a16="http://schemas.microsoft.com/office/drawing/2014/main" id="{38C1E02B-DD87-46E1-84CE-24BACB0E15FE}"/>
                </a:ext>
              </a:extLst>
            </p:cNvPr>
            <p:cNvGrpSpPr/>
            <p:nvPr/>
          </p:nvGrpSpPr>
          <p:grpSpPr>
            <a:xfrm>
              <a:off x="3091300" y="2809095"/>
              <a:ext cx="346511" cy="346514"/>
              <a:chOff x="1932810" y="1349835"/>
              <a:chExt cx="185335" cy="185337"/>
            </a:xfrm>
            <a:solidFill>
              <a:schemeClr val="tx2"/>
            </a:solidFill>
          </p:grpSpPr>
          <p:sp>
            <p:nvSpPr>
              <p:cNvPr id="1044" name="Google Shape;18116;p1604">
                <a:extLst>
                  <a:ext uri="{FF2B5EF4-FFF2-40B4-BE49-F238E27FC236}">
                    <a16:creationId xmlns:a16="http://schemas.microsoft.com/office/drawing/2014/main" id="{8F494EE4-7EE4-4B05-B015-750846F85EE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45" name="Google Shape;18117;p1604">
                <a:extLst>
                  <a:ext uri="{FF2B5EF4-FFF2-40B4-BE49-F238E27FC236}">
                    <a16:creationId xmlns:a16="http://schemas.microsoft.com/office/drawing/2014/main" id="{81927A20-F7C7-4935-9116-B9ABEBACBF0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060" name="Group 1059">
            <a:extLst>
              <a:ext uri="{FF2B5EF4-FFF2-40B4-BE49-F238E27FC236}">
                <a16:creationId xmlns:a16="http://schemas.microsoft.com/office/drawing/2014/main" id="{0E5AA22A-9B9E-42A8-A3EF-3DC1966E3C1A}"/>
              </a:ext>
            </a:extLst>
          </p:cNvPr>
          <p:cNvGrpSpPr>
            <a:grpSpLocks/>
          </p:cNvGrpSpPr>
          <p:nvPr/>
        </p:nvGrpSpPr>
        <p:grpSpPr>
          <a:xfrm>
            <a:off x="4302938" y="5192947"/>
            <a:ext cx="327428" cy="314792"/>
            <a:chOff x="2511970" y="2806207"/>
            <a:chExt cx="2598626" cy="2498331"/>
          </a:xfrm>
        </p:grpSpPr>
        <p:grpSp>
          <p:nvGrpSpPr>
            <p:cNvPr id="1061" name="Google Shape;18115;p1604">
              <a:extLst>
                <a:ext uri="{FF2B5EF4-FFF2-40B4-BE49-F238E27FC236}">
                  <a16:creationId xmlns:a16="http://schemas.microsoft.com/office/drawing/2014/main" id="{FAA10635-8844-45C5-893B-8EEC9D4EF6F8}"/>
                </a:ext>
              </a:extLst>
            </p:cNvPr>
            <p:cNvGrpSpPr/>
            <p:nvPr/>
          </p:nvGrpSpPr>
          <p:grpSpPr>
            <a:xfrm>
              <a:off x="4214405" y="2806207"/>
              <a:ext cx="346511" cy="346514"/>
              <a:chOff x="1932810" y="1349835"/>
              <a:chExt cx="185335" cy="185337"/>
            </a:xfrm>
            <a:solidFill>
              <a:schemeClr val="tx2"/>
            </a:solidFill>
          </p:grpSpPr>
          <p:sp>
            <p:nvSpPr>
              <p:cNvPr id="1084" name="Google Shape;18116;p1604">
                <a:extLst>
                  <a:ext uri="{FF2B5EF4-FFF2-40B4-BE49-F238E27FC236}">
                    <a16:creationId xmlns:a16="http://schemas.microsoft.com/office/drawing/2014/main" id="{C4CC1CAF-F7E8-4284-B694-7D5705E8B42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85" name="Google Shape;18117;p1604">
                <a:extLst>
                  <a:ext uri="{FF2B5EF4-FFF2-40B4-BE49-F238E27FC236}">
                    <a16:creationId xmlns:a16="http://schemas.microsoft.com/office/drawing/2014/main" id="{48D0B323-E68F-444C-BC04-74D17D60A79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62" name="Oval 1061">
              <a:extLst>
                <a:ext uri="{FF2B5EF4-FFF2-40B4-BE49-F238E27FC236}">
                  <a16:creationId xmlns:a16="http://schemas.microsoft.com/office/drawing/2014/main" id="{78D0994F-E873-4637-BDA9-8D4C88BDE050}"/>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063" name="Google Shape;18115;p1604">
              <a:extLst>
                <a:ext uri="{FF2B5EF4-FFF2-40B4-BE49-F238E27FC236}">
                  <a16:creationId xmlns:a16="http://schemas.microsoft.com/office/drawing/2014/main" id="{770F3B18-10BF-4415-B35E-E15E18F4C1AA}"/>
                </a:ext>
              </a:extLst>
            </p:cNvPr>
            <p:cNvGrpSpPr/>
            <p:nvPr/>
          </p:nvGrpSpPr>
          <p:grpSpPr>
            <a:xfrm>
              <a:off x="4402332" y="4548544"/>
              <a:ext cx="346511" cy="346514"/>
              <a:chOff x="1932810" y="1349835"/>
              <a:chExt cx="185335" cy="185337"/>
            </a:xfrm>
            <a:solidFill>
              <a:schemeClr val="tx2"/>
            </a:solidFill>
          </p:grpSpPr>
          <p:sp>
            <p:nvSpPr>
              <p:cNvPr id="1082" name="Google Shape;18116;p1604">
                <a:extLst>
                  <a:ext uri="{FF2B5EF4-FFF2-40B4-BE49-F238E27FC236}">
                    <a16:creationId xmlns:a16="http://schemas.microsoft.com/office/drawing/2014/main" id="{31DEE945-059B-4C1E-AEC0-4C9B0A18D7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83" name="Google Shape;18117;p1604">
                <a:extLst>
                  <a:ext uri="{FF2B5EF4-FFF2-40B4-BE49-F238E27FC236}">
                    <a16:creationId xmlns:a16="http://schemas.microsoft.com/office/drawing/2014/main" id="{D6C85E1E-DA38-4A5A-8860-442FD76C3B6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4" name="Google Shape;18115;p1604">
              <a:extLst>
                <a:ext uri="{FF2B5EF4-FFF2-40B4-BE49-F238E27FC236}">
                  <a16:creationId xmlns:a16="http://schemas.microsoft.com/office/drawing/2014/main" id="{D6B03806-A4F4-4408-89A0-4AD6F856E715}"/>
                </a:ext>
              </a:extLst>
            </p:cNvPr>
            <p:cNvGrpSpPr/>
            <p:nvPr/>
          </p:nvGrpSpPr>
          <p:grpSpPr>
            <a:xfrm>
              <a:off x="3578880" y="4958024"/>
              <a:ext cx="346511" cy="346514"/>
              <a:chOff x="1932810" y="1349835"/>
              <a:chExt cx="185335" cy="185337"/>
            </a:xfrm>
            <a:solidFill>
              <a:schemeClr val="tx2"/>
            </a:solidFill>
          </p:grpSpPr>
          <p:sp>
            <p:nvSpPr>
              <p:cNvPr id="1080" name="Google Shape;18116;p1604">
                <a:extLst>
                  <a:ext uri="{FF2B5EF4-FFF2-40B4-BE49-F238E27FC236}">
                    <a16:creationId xmlns:a16="http://schemas.microsoft.com/office/drawing/2014/main" id="{9BCEEDA8-474A-4855-AA5B-D07F79FA83F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81" name="Google Shape;18117;p1604">
                <a:extLst>
                  <a:ext uri="{FF2B5EF4-FFF2-40B4-BE49-F238E27FC236}">
                    <a16:creationId xmlns:a16="http://schemas.microsoft.com/office/drawing/2014/main" id="{A61A16A3-C916-4199-BA7C-7E6FA5A2AC2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5" name="Google Shape;18115;p1604">
              <a:extLst>
                <a:ext uri="{FF2B5EF4-FFF2-40B4-BE49-F238E27FC236}">
                  <a16:creationId xmlns:a16="http://schemas.microsoft.com/office/drawing/2014/main" id="{E1A0B02B-9CD8-4F4A-843F-C6ECD9309215}"/>
                </a:ext>
              </a:extLst>
            </p:cNvPr>
            <p:cNvGrpSpPr/>
            <p:nvPr/>
          </p:nvGrpSpPr>
          <p:grpSpPr>
            <a:xfrm>
              <a:off x="2511970" y="3644961"/>
              <a:ext cx="346511" cy="346514"/>
              <a:chOff x="1932810" y="1349835"/>
              <a:chExt cx="185335" cy="185337"/>
            </a:xfrm>
            <a:solidFill>
              <a:schemeClr val="tx2"/>
            </a:solidFill>
          </p:grpSpPr>
          <p:sp>
            <p:nvSpPr>
              <p:cNvPr id="1078" name="Google Shape;18116;p1604">
                <a:extLst>
                  <a:ext uri="{FF2B5EF4-FFF2-40B4-BE49-F238E27FC236}">
                    <a16:creationId xmlns:a16="http://schemas.microsoft.com/office/drawing/2014/main" id="{E6F528DB-FCA2-4822-AA37-1AEAEBB70A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79" name="Google Shape;18117;p1604">
                <a:extLst>
                  <a:ext uri="{FF2B5EF4-FFF2-40B4-BE49-F238E27FC236}">
                    <a16:creationId xmlns:a16="http://schemas.microsoft.com/office/drawing/2014/main" id="{C51B890F-3D1B-4596-A488-95F5634850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6" name="Google Shape;18115;p1604">
              <a:extLst>
                <a:ext uri="{FF2B5EF4-FFF2-40B4-BE49-F238E27FC236}">
                  <a16:creationId xmlns:a16="http://schemas.microsoft.com/office/drawing/2014/main" id="{77A75117-2AA2-4E4D-AB63-284997E0FA4A}"/>
                </a:ext>
              </a:extLst>
            </p:cNvPr>
            <p:cNvGrpSpPr/>
            <p:nvPr/>
          </p:nvGrpSpPr>
          <p:grpSpPr>
            <a:xfrm>
              <a:off x="4754363" y="4548544"/>
              <a:ext cx="346511" cy="346514"/>
              <a:chOff x="1932810" y="1349835"/>
              <a:chExt cx="185335" cy="185337"/>
            </a:xfrm>
            <a:solidFill>
              <a:schemeClr val="tx2"/>
            </a:solidFill>
          </p:grpSpPr>
          <p:sp>
            <p:nvSpPr>
              <p:cNvPr id="1076" name="Google Shape;18116;p1604">
                <a:extLst>
                  <a:ext uri="{FF2B5EF4-FFF2-40B4-BE49-F238E27FC236}">
                    <a16:creationId xmlns:a16="http://schemas.microsoft.com/office/drawing/2014/main" id="{058B27E6-700C-4910-BEFE-6FE5A0A4B9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77" name="Google Shape;18117;p1604">
                <a:extLst>
                  <a:ext uri="{FF2B5EF4-FFF2-40B4-BE49-F238E27FC236}">
                    <a16:creationId xmlns:a16="http://schemas.microsoft.com/office/drawing/2014/main" id="{C6BD5D60-B4DC-45E1-BDED-8263F9EFBA7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7" name="Google Shape;18115;p1604">
              <a:extLst>
                <a:ext uri="{FF2B5EF4-FFF2-40B4-BE49-F238E27FC236}">
                  <a16:creationId xmlns:a16="http://schemas.microsoft.com/office/drawing/2014/main" id="{C69DF8A5-7967-405D-B68B-B82295F36009}"/>
                </a:ext>
              </a:extLst>
            </p:cNvPr>
            <p:cNvGrpSpPr/>
            <p:nvPr/>
          </p:nvGrpSpPr>
          <p:grpSpPr>
            <a:xfrm>
              <a:off x="2644688" y="4493421"/>
              <a:ext cx="346511" cy="346514"/>
              <a:chOff x="1932810" y="1349835"/>
              <a:chExt cx="185335" cy="185337"/>
            </a:xfrm>
            <a:solidFill>
              <a:schemeClr val="tx2"/>
            </a:solidFill>
          </p:grpSpPr>
          <p:sp>
            <p:nvSpPr>
              <p:cNvPr id="1074" name="Google Shape;18116;p1604">
                <a:extLst>
                  <a:ext uri="{FF2B5EF4-FFF2-40B4-BE49-F238E27FC236}">
                    <a16:creationId xmlns:a16="http://schemas.microsoft.com/office/drawing/2014/main" id="{022016CB-E13A-4DA7-AE97-AC1547B5E6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75" name="Google Shape;18117;p1604">
                <a:extLst>
                  <a:ext uri="{FF2B5EF4-FFF2-40B4-BE49-F238E27FC236}">
                    <a16:creationId xmlns:a16="http://schemas.microsoft.com/office/drawing/2014/main" id="{77FC1E7E-E274-4F78-9E4E-AB29716C66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8" name="Google Shape;18115;p1604">
              <a:extLst>
                <a:ext uri="{FF2B5EF4-FFF2-40B4-BE49-F238E27FC236}">
                  <a16:creationId xmlns:a16="http://schemas.microsoft.com/office/drawing/2014/main" id="{A77D785D-4C41-47B0-A6A3-516F018B083E}"/>
                </a:ext>
              </a:extLst>
            </p:cNvPr>
            <p:cNvGrpSpPr/>
            <p:nvPr/>
          </p:nvGrpSpPr>
          <p:grpSpPr>
            <a:xfrm>
              <a:off x="4764085" y="3612561"/>
              <a:ext cx="346511" cy="346514"/>
              <a:chOff x="1932810" y="1349835"/>
              <a:chExt cx="185335" cy="185337"/>
            </a:xfrm>
            <a:solidFill>
              <a:schemeClr val="tx2"/>
            </a:solidFill>
          </p:grpSpPr>
          <p:sp>
            <p:nvSpPr>
              <p:cNvPr id="1072" name="Google Shape;18116;p1604">
                <a:extLst>
                  <a:ext uri="{FF2B5EF4-FFF2-40B4-BE49-F238E27FC236}">
                    <a16:creationId xmlns:a16="http://schemas.microsoft.com/office/drawing/2014/main" id="{FD485936-60C9-4D76-AE0D-AC1B2C06C6D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73" name="Google Shape;18117;p1604">
                <a:extLst>
                  <a:ext uri="{FF2B5EF4-FFF2-40B4-BE49-F238E27FC236}">
                    <a16:creationId xmlns:a16="http://schemas.microsoft.com/office/drawing/2014/main" id="{E064EEC9-54B5-405F-895F-8838E76B257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9" name="Google Shape;18115;p1604">
              <a:extLst>
                <a:ext uri="{FF2B5EF4-FFF2-40B4-BE49-F238E27FC236}">
                  <a16:creationId xmlns:a16="http://schemas.microsoft.com/office/drawing/2014/main" id="{F18AB006-D9CB-4E92-9783-D3465D851DAF}"/>
                </a:ext>
              </a:extLst>
            </p:cNvPr>
            <p:cNvGrpSpPr/>
            <p:nvPr/>
          </p:nvGrpSpPr>
          <p:grpSpPr>
            <a:xfrm>
              <a:off x="3091300" y="2809095"/>
              <a:ext cx="346511" cy="346514"/>
              <a:chOff x="1932810" y="1349835"/>
              <a:chExt cx="185335" cy="185337"/>
            </a:xfrm>
            <a:solidFill>
              <a:schemeClr val="tx2"/>
            </a:solidFill>
          </p:grpSpPr>
          <p:sp>
            <p:nvSpPr>
              <p:cNvPr id="1070" name="Google Shape;18116;p1604">
                <a:extLst>
                  <a:ext uri="{FF2B5EF4-FFF2-40B4-BE49-F238E27FC236}">
                    <a16:creationId xmlns:a16="http://schemas.microsoft.com/office/drawing/2014/main" id="{D835B1E8-8FB2-4A3B-8F46-C01E4B8F6F0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71" name="Google Shape;18117;p1604">
                <a:extLst>
                  <a:ext uri="{FF2B5EF4-FFF2-40B4-BE49-F238E27FC236}">
                    <a16:creationId xmlns:a16="http://schemas.microsoft.com/office/drawing/2014/main" id="{B3CC2215-15CE-44E7-9F81-F2AAC49BF13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086" name="Google Shape;18115;p1604">
            <a:extLst>
              <a:ext uri="{FF2B5EF4-FFF2-40B4-BE49-F238E27FC236}">
                <a16:creationId xmlns:a16="http://schemas.microsoft.com/office/drawing/2014/main" id="{58C85CEA-CD9E-4255-BD42-484B3F80E9AF}"/>
              </a:ext>
            </a:extLst>
          </p:cNvPr>
          <p:cNvGrpSpPr/>
          <p:nvPr/>
        </p:nvGrpSpPr>
        <p:grpSpPr>
          <a:xfrm>
            <a:off x="4110007" y="4445201"/>
            <a:ext cx="171449" cy="150877"/>
            <a:chOff x="1932810" y="1349835"/>
            <a:chExt cx="185335" cy="185337"/>
          </a:xfrm>
          <a:solidFill>
            <a:schemeClr val="tx2"/>
          </a:solidFill>
        </p:grpSpPr>
        <p:sp>
          <p:nvSpPr>
            <p:cNvPr id="1087" name="Google Shape;18116;p1604">
              <a:extLst>
                <a:ext uri="{FF2B5EF4-FFF2-40B4-BE49-F238E27FC236}">
                  <a16:creationId xmlns:a16="http://schemas.microsoft.com/office/drawing/2014/main" id="{905E3552-0555-4B4D-8270-1086E5C0374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88" name="Google Shape;18117;p1604">
              <a:extLst>
                <a:ext uri="{FF2B5EF4-FFF2-40B4-BE49-F238E27FC236}">
                  <a16:creationId xmlns:a16="http://schemas.microsoft.com/office/drawing/2014/main" id="{5A86E482-FC7F-4882-882A-3185B9FA917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89" name="Google Shape;18115;p1604">
            <a:extLst>
              <a:ext uri="{FF2B5EF4-FFF2-40B4-BE49-F238E27FC236}">
                <a16:creationId xmlns:a16="http://schemas.microsoft.com/office/drawing/2014/main" id="{409DA6F0-E5AC-4300-A54A-A37E7E120B4B}"/>
              </a:ext>
            </a:extLst>
          </p:cNvPr>
          <p:cNvGrpSpPr/>
          <p:nvPr/>
        </p:nvGrpSpPr>
        <p:grpSpPr>
          <a:xfrm>
            <a:off x="4411951" y="4445201"/>
            <a:ext cx="171449" cy="150877"/>
            <a:chOff x="1932810" y="1349835"/>
            <a:chExt cx="185335" cy="185337"/>
          </a:xfrm>
          <a:solidFill>
            <a:schemeClr val="tx2"/>
          </a:solidFill>
        </p:grpSpPr>
        <p:sp>
          <p:nvSpPr>
            <p:cNvPr id="1090" name="Google Shape;18116;p1604">
              <a:extLst>
                <a:ext uri="{FF2B5EF4-FFF2-40B4-BE49-F238E27FC236}">
                  <a16:creationId xmlns:a16="http://schemas.microsoft.com/office/drawing/2014/main" id="{F023E6EF-7460-4781-A0EA-E5FFDE6CEDC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91" name="Google Shape;18117;p1604">
              <a:extLst>
                <a:ext uri="{FF2B5EF4-FFF2-40B4-BE49-F238E27FC236}">
                  <a16:creationId xmlns:a16="http://schemas.microsoft.com/office/drawing/2014/main" id="{0532078A-1B08-4CEB-A807-24096DD96A1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92" name="Rectangle 1091">
            <a:extLst>
              <a:ext uri="{FF2B5EF4-FFF2-40B4-BE49-F238E27FC236}">
                <a16:creationId xmlns:a16="http://schemas.microsoft.com/office/drawing/2014/main" id="{F2261A6C-F757-481D-9A85-C99EE56705ED}"/>
              </a:ext>
            </a:extLst>
          </p:cNvPr>
          <p:cNvSpPr/>
          <p:nvPr/>
        </p:nvSpPr>
        <p:spPr>
          <a:xfrm>
            <a:off x="4316849" y="4218526"/>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Lead</a:t>
            </a:r>
          </a:p>
          <a:p>
            <a:pPr algn="ctr" defTabSz="685800" fontAlgn="auto">
              <a:spcBef>
                <a:spcPts val="0"/>
              </a:spcBef>
              <a:spcAft>
                <a:spcPts val="0"/>
              </a:spcAft>
              <a:buClrTx/>
              <a:defRPr/>
            </a:pPr>
            <a:r>
              <a:rPr lang="en-US" sz="675" b="0" kern="1200">
                <a:solidFill>
                  <a:schemeClr val="bg1">
                    <a:lumMod val="50000"/>
                  </a:schemeClr>
                </a:solidFill>
                <a:latin typeface="Arial"/>
                <a:cs typeface="Arial"/>
              </a:rPr>
              <a:t>PM</a:t>
            </a:r>
          </a:p>
        </p:txBody>
      </p:sp>
      <p:sp>
        <p:nvSpPr>
          <p:cNvPr id="1093" name="Rectangle 1092">
            <a:extLst>
              <a:ext uri="{FF2B5EF4-FFF2-40B4-BE49-F238E27FC236}">
                <a16:creationId xmlns:a16="http://schemas.microsoft.com/office/drawing/2014/main" id="{6EB70190-A9D3-4683-8E70-9D9EB05FE188}"/>
              </a:ext>
            </a:extLst>
          </p:cNvPr>
          <p:cNvSpPr/>
          <p:nvPr/>
        </p:nvSpPr>
        <p:spPr>
          <a:xfrm>
            <a:off x="3971644" y="4216248"/>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Dig Biz Lead</a:t>
            </a:r>
          </a:p>
        </p:txBody>
      </p:sp>
      <p:sp>
        <p:nvSpPr>
          <p:cNvPr id="1094" name="Rectangle 1093">
            <a:extLst>
              <a:ext uri="{FF2B5EF4-FFF2-40B4-BE49-F238E27FC236}">
                <a16:creationId xmlns:a16="http://schemas.microsoft.com/office/drawing/2014/main" id="{37C49618-361B-42D2-A1C1-81A28846B939}"/>
              </a:ext>
            </a:extLst>
          </p:cNvPr>
          <p:cNvSpPr/>
          <p:nvPr/>
        </p:nvSpPr>
        <p:spPr>
          <a:xfrm>
            <a:off x="5830761" y="3862930"/>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Grid Operations</a:t>
            </a:r>
          </a:p>
        </p:txBody>
      </p:sp>
      <p:grpSp>
        <p:nvGrpSpPr>
          <p:cNvPr id="1095" name="Group 1094">
            <a:extLst>
              <a:ext uri="{FF2B5EF4-FFF2-40B4-BE49-F238E27FC236}">
                <a16:creationId xmlns:a16="http://schemas.microsoft.com/office/drawing/2014/main" id="{642B002A-4DAA-4B77-874B-C8F9476327CC}"/>
              </a:ext>
            </a:extLst>
          </p:cNvPr>
          <p:cNvGrpSpPr>
            <a:grpSpLocks/>
          </p:cNvGrpSpPr>
          <p:nvPr/>
        </p:nvGrpSpPr>
        <p:grpSpPr>
          <a:xfrm>
            <a:off x="5934198" y="5049849"/>
            <a:ext cx="327428" cy="314792"/>
            <a:chOff x="2511970" y="2806207"/>
            <a:chExt cx="2598626" cy="2498331"/>
          </a:xfrm>
        </p:grpSpPr>
        <p:grpSp>
          <p:nvGrpSpPr>
            <p:cNvPr id="1096" name="Google Shape;18115;p1604">
              <a:extLst>
                <a:ext uri="{FF2B5EF4-FFF2-40B4-BE49-F238E27FC236}">
                  <a16:creationId xmlns:a16="http://schemas.microsoft.com/office/drawing/2014/main" id="{57E35B7F-7A28-436F-BBA5-DF55ADB0AFAB}"/>
                </a:ext>
              </a:extLst>
            </p:cNvPr>
            <p:cNvGrpSpPr/>
            <p:nvPr/>
          </p:nvGrpSpPr>
          <p:grpSpPr>
            <a:xfrm>
              <a:off x="4214405" y="2806207"/>
              <a:ext cx="346511" cy="346514"/>
              <a:chOff x="1932810" y="1349835"/>
              <a:chExt cx="185335" cy="185337"/>
            </a:xfrm>
            <a:solidFill>
              <a:schemeClr val="tx2"/>
            </a:solidFill>
          </p:grpSpPr>
          <p:sp>
            <p:nvSpPr>
              <p:cNvPr id="1119" name="Google Shape;18116;p1604">
                <a:extLst>
                  <a:ext uri="{FF2B5EF4-FFF2-40B4-BE49-F238E27FC236}">
                    <a16:creationId xmlns:a16="http://schemas.microsoft.com/office/drawing/2014/main" id="{1BDEFFE9-8E3F-4C65-A8E0-FD47287B41B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20" name="Google Shape;18117;p1604">
                <a:extLst>
                  <a:ext uri="{FF2B5EF4-FFF2-40B4-BE49-F238E27FC236}">
                    <a16:creationId xmlns:a16="http://schemas.microsoft.com/office/drawing/2014/main" id="{6069851B-731A-4891-936D-E28905E26E3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97" name="Oval 1096">
              <a:extLst>
                <a:ext uri="{FF2B5EF4-FFF2-40B4-BE49-F238E27FC236}">
                  <a16:creationId xmlns:a16="http://schemas.microsoft.com/office/drawing/2014/main" id="{4D6098DC-19C4-419F-82A5-F61DFC602D30}"/>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098" name="Google Shape;18115;p1604">
              <a:extLst>
                <a:ext uri="{FF2B5EF4-FFF2-40B4-BE49-F238E27FC236}">
                  <a16:creationId xmlns:a16="http://schemas.microsoft.com/office/drawing/2014/main" id="{D4924792-E691-45B6-BD74-50857F65076B}"/>
                </a:ext>
              </a:extLst>
            </p:cNvPr>
            <p:cNvGrpSpPr/>
            <p:nvPr/>
          </p:nvGrpSpPr>
          <p:grpSpPr>
            <a:xfrm>
              <a:off x="4402332" y="4548544"/>
              <a:ext cx="346511" cy="346514"/>
              <a:chOff x="1932810" y="1349835"/>
              <a:chExt cx="185335" cy="185337"/>
            </a:xfrm>
            <a:solidFill>
              <a:schemeClr val="tx2"/>
            </a:solidFill>
          </p:grpSpPr>
          <p:sp>
            <p:nvSpPr>
              <p:cNvPr id="1117" name="Google Shape;18116;p1604">
                <a:extLst>
                  <a:ext uri="{FF2B5EF4-FFF2-40B4-BE49-F238E27FC236}">
                    <a16:creationId xmlns:a16="http://schemas.microsoft.com/office/drawing/2014/main" id="{D9276975-5C38-4A58-983F-37460802BFE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18" name="Google Shape;18117;p1604">
                <a:extLst>
                  <a:ext uri="{FF2B5EF4-FFF2-40B4-BE49-F238E27FC236}">
                    <a16:creationId xmlns:a16="http://schemas.microsoft.com/office/drawing/2014/main" id="{B368D6C3-455D-4E5B-943C-B5357784F6B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99" name="Google Shape;18115;p1604">
              <a:extLst>
                <a:ext uri="{FF2B5EF4-FFF2-40B4-BE49-F238E27FC236}">
                  <a16:creationId xmlns:a16="http://schemas.microsoft.com/office/drawing/2014/main" id="{2F93CF92-CEB5-43BB-B40A-85A9ABB8EB9B}"/>
                </a:ext>
              </a:extLst>
            </p:cNvPr>
            <p:cNvGrpSpPr/>
            <p:nvPr/>
          </p:nvGrpSpPr>
          <p:grpSpPr>
            <a:xfrm>
              <a:off x="3578880" y="4958024"/>
              <a:ext cx="346511" cy="346514"/>
              <a:chOff x="1932810" y="1349835"/>
              <a:chExt cx="185335" cy="185337"/>
            </a:xfrm>
            <a:solidFill>
              <a:schemeClr val="tx2"/>
            </a:solidFill>
          </p:grpSpPr>
          <p:sp>
            <p:nvSpPr>
              <p:cNvPr id="1115" name="Google Shape;18116;p1604">
                <a:extLst>
                  <a:ext uri="{FF2B5EF4-FFF2-40B4-BE49-F238E27FC236}">
                    <a16:creationId xmlns:a16="http://schemas.microsoft.com/office/drawing/2014/main" id="{971A6487-C53E-4148-86CA-762034951C6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16" name="Google Shape;18117;p1604">
                <a:extLst>
                  <a:ext uri="{FF2B5EF4-FFF2-40B4-BE49-F238E27FC236}">
                    <a16:creationId xmlns:a16="http://schemas.microsoft.com/office/drawing/2014/main" id="{3C55E2D7-AABD-4B4E-B19D-B3264FF0C3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00" name="Google Shape;18115;p1604">
              <a:extLst>
                <a:ext uri="{FF2B5EF4-FFF2-40B4-BE49-F238E27FC236}">
                  <a16:creationId xmlns:a16="http://schemas.microsoft.com/office/drawing/2014/main" id="{B57347AC-721D-44F1-8AB7-76B1DF318357}"/>
                </a:ext>
              </a:extLst>
            </p:cNvPr>
            <p:cNvGrpSpPr/>
            <p:nvPr/>
          </p:nvGrpSpPr>
          <p:grpSpPr>
            <a:xfrm>
              <a:off x="2511970" y="3644961"/>
              <a:ext cx="346511" cy="346514"/>
              <a:chOff x="1932810" y="1349835"/>
              <a:chExt cx="185335" cy="185337"/>
            </a:xfrm>
            <a:solidFill>
              <a:schemeClr val="tx2"/>
            </a:solidFill>
          </p:grpSpPr>
          <p:sp>
            <p:nvSpPr>
              <p:cNvPr id="1113" name="Google Shape;18116;p1604">
                <a:extLst>
                  <a:ext uri="{FF2B5EF4-FFF2-40B4-BE49-F238E27FC236}">
                    <a16:creationId xmlns:a16="http://schemas.microsoft.com/office/drawing/2014/main" id="{2AC4CE6C-2D83-406B-BF84-4B3AB2F438A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14" name="Google Shape;18117;p1604">
                <a:extLst>
                  <a:ext uri="{FF2B5EF4-FFF2-40B4-BE49-F238E27FC236}">
                    <a16:creationId xmlns:a16="http://schemas.microsoft.com/office/drawing/2014/main" id="{BCABCE55-E345-4B1E-96C7-CF06DD9F84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01" name="Google Shape;18115;p1604">
              <a:extLst>
                <a:ext uri="{FF2B5EF4-FFF2-40B4-BE49-F238E27FC236}">
                  <a16:creationId xmlns:a16="http://schemas.microsoft.com/office/drawing/2014/main" id="{AD03D3F2-8DD6-41C9-9ECE-FC9AD7ACA55F}"/>
                </a:ext>
              </a:extLst>
            </p:cNvPr>
            <p:cNvGrpSpPr/>
            <p:nvPr/>
          </p:nvGrpSpPr>
          <p:grpSpPr>
            <a:xfrm>
              <a:off x="4754363" y="4548544"/>
              <a:ext cx="346511" cy="346514"/>
              <a:chOff x="1932810" y="1349835"/>
              <a:chExt cx="185335" cy="185337"/>
            </a:xfrm>
            <a:solidFill>
              <a:schemeClr val="tx2"/>
            </a:solidFill>
          </p:grpSpPr>
          <p:sp>
            <p:nvSpPr>
              <p:cNvPr id="1111" name="Google Shape;18116;p1604">
                <a:extLst>
                  <a:ext uri="{FF2B5EF4-FFF2-40B4-BE49-F238E27FC236}">
                    <a16:creationId xmlns:a16="http://schemas.microsoft.com/office/drawing/2014/main" id="{C76DE72E-EA57-41D6-B30A-9E6BFE3782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12" name="Google Shape;18117;p1604">
                <a:extLst>
                  <a:ext uri="{FF2B5EF4-FFF2-40B4-BE49-F238E27FC236}">
                    <a16:creationId xmlns:a16="http://schemas.microsoft.com/office/drawing/2014/main" id="{5996EF9A-F582-41CC-AC98-894E84E2F4E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02" name="Google Shape;18115;p1604">
              <a:extLst>
                <a:ext uri="{FF2B5EF4-FFF2-40B4-BE49-F238E27FC236}">
                  <a16:creationId xmlns:a16="http://schemas.microsoft.com/office/drawing/2014/main" id="{1B14C835-77A2-4923-A0FD-B1C3D6B955FB}"/>
                </a:ext>
              </a:extLst>
            </p:cNvPr>
            <p:cNvGrpSpPr/>
            <p:nvPr/>
          </p:nvGrpSpPr>
          <p:grpSpPr>
            <a:xfrm>
              <a:off x="2644688" y="4493421"/>
              <a:ext cx="346511" cy="346514"/>
              <a:chOff x="1932810" y="1349835"/>
              <a:chExt cx="185335" cy="185337"/>
            </a:xfrm>
            <a:solidFill>
              <a:schemeClr val="tx2"/>
            </a:solidFill>
          </p:grpSpPr>
          <p:sp>
            <p:nvSpPr>
              <p:cNvPr id="1109" name="Google Shape;18116;p1604">
                <a:extLst>
                  <a:ext uri="{FF2B5EF4-FFF2-40B4-BE49-F238E27FC236}">
                    <a16:creationId xmlns:a16="http://schemas.microsoft.com/office/drawing/2014/main" id="{3E99E243-AF93-4AEC-8BC7-08C028BDBB2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10" name="Google Shape;18117;p1604">
                <a:extLst>
                  <a:ext uri="{FF2B5EF4-FFF2-40B4-BE49-F238E27FC236}">
                    <a16:creationId xmlns:a16="http://schemas.microsoft.com/office/drawing/2014/main" id="{A68E06D5-0BB3-450D-B36A-65F38FC4CC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03" name="Google Shape;18115;p1604">
              <a:extLst>
                <a:ext uri="{FF2B5EF4-FFF2-40B4-BE49-F238E27FC236}">
                  <a16:creationId xmlns:a16="http://schemas.microsoft.com/office/drawing/2014/main" id="{131826A2-3C17-403B-9C73-BA71F04EC3EC}"/>
                </a:ext>
              </a:extLst>
            </p:cNvPr>
            <p:cNvGrpSpPr/>
            <p:nvPr/>
          </p:nvGrpSpPr>
          <p:grpSpPr>
            <a:xfrm>
              <a:off x="4764085" y="3612561"/>
              <a:ext cx="346511" cy="346514"/>
              <a:chOff x="1932810" y="1349835"/>
              <a:chExt cx="185335" cy="185337"/>
            </a:xfrm>
            <a:solidFill>
              <a:schemeClr val="tx2"/>
            </a:solidFill>
          </p:grpSpPr>
          <p:sp>
            <p:nvSpPr>
              <p:cNvPr id="1107" name="Google Shape;18116;p1604">
                <a:extLst>
                  <a:ext uri="{FF2B5EF4-FFF2-40B4-BE49-F238E27FC236}">
                    <a16:creationId xmlns:a16="http://schemas.microsoft.com/office/drawing/2014/main" id="{7F1919A6-BA37-4A1F-AF17-EE084BE91DF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08" name="Google Shape;18117;p1604">
                <a:extLst>
                  <a:ext uri="{FF2B5EF4-FFF2-40B4-BE49-F238E27FC236}">
                    <a16:creationId xmlns:a16="http://schemas.microsoft.com/office/drawing/2014/main" id="{0170D9DA-3292-4A42-AD64-36F7D3D758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04" name="Google Shape;18115;p1604">
              <a:extLst>
                <a:ext uri="{FF2B5EF4-FFF2-40B4-BE49-F238E27FC236}">
                  <a16:creationId xmlns:a16="http://schemas.microsoft.com/office/drawing/2014/main" id="{A3ED49DB-62BA-45A0-815D-546555A93339}"/>
                </a:ext>
              </a:extLst>
            </p:cNvPr>
            <p:cNvGrpSpPr/>
            <p:nvPr/>
          </p:nvGrpSpPr>
          <p:grpSpPr>
            <a:xfrm>
              <a:off x="3091300" y="2809095"/>
              <a:ext cx="346511" cy="346514"/>
              <a:chOff x="1932810" y="1349835"/>
              <a:chExt cx="185335" cy="185337"/>
            </a:xfrm>
            <a:solidFill>
              <a:schemeClr val="tx2"/>
            </a:solidFill>
          </p:grpSpPr>
          <p:sp>
            <p:nvSpPr>
              <p:cNvPr id="1105" name="Google Shape;18116;p1604">
                <a:extLst>
                  <a:ext uri="{FF2B5EF4-FFF2-40B4-BE49-F238E27FC236}">
                    <a16:creationId xmlns:a16="http://schemas.microsoft.com/office/drawing/2014/main" id="{C9EDE37A-D00E-43F6-8C8D-DE82821933B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06" name="Google Shape;18117;p1604">
                <a:extLst>
                  <a:ext uri="{FF2B5EF4-FFF2-40B4-BE49-F238E27FC236}">
                    <a16:creationId xmlns:a16="http://schemas.microsoft.com/office/drawing/2014/main" id="{CF99DA9A-8C86-4B7C-9A51-3481912174D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121" name="Group 1120">
            <a:extLst>
              <a:ext uri="{FF2B5EF4-FFF2-40B4-BE49-F238E27FC236}">
                <a16:creationId xmlns:a16="http://schemas.microsoft.com/office/drawing/2014/main" id="{C324D432-B1D5-4499-AA66-12B0E345BB7F}"/>
              </a:ext>
            </a:extLst>
          </p:cNvPr>
          <p:cNvGrpSpPr>
            <a:grpSpLocks/>
          </p:cNvGrpSpPr>
          <p:nvPr/>
        </p:nvGrpSpPr>
        <p:grpSpPr>
          <a:xfrm>
            <a:off x="6228984" y="4865808"/>
            <a:ext cx="327428" cy="314792"/>
            <a:chOff x="2511970" y="2806207"/>
            <a:chExt cx="2598626" cy="2498331"/>
          </a:xfrm>
        </p:grpSpPr>
        <p:grpSp>
          <p:nvGrpSpPr>
            <p:cNvPr id="1122" name="Google Shape;18115;p1604">
              <a:extLst>
                <a:ext uri="{FF2B5EF4-FFF2-40B4-BE49-F238E27FC236}">
                  <a16:creationId xmlns:a16="http://schemas.microsoft.com/office/drawing/2014/main" id="{F397FA06-64F8-4B8D-A5E7-3FDD67F3E17E}"/>
                </a:ext>
              </a:extLst>
            </p:cNvPr>
            <p:cNvGrpSpPr/>
            <p:nvPr/>
          </p:nvGrpSpPr>
          <p:grpSpPr>
            <a:xfrm>
              <a:off x="4214405" y="2806207"/>
              <a:ext cx="346511" cy="346514"/>
              <a:chOff x="1932810" y="1349835"/>
              <a:chExt cx="185335" cy="185337"/>
            </a:xfrm>
            <a:solidFill>
              <a:schemeClr val="tx2"/>
            </a:solidFill>
          </p:grpSpPr>
          <p:sp>
            <p:nvSpPr>
              <p:cNvPr id="1145" name="Google Shape;18116;p1604">
                <a:extLst>
                  <a:ext uri="{FF2B5EF4-FFF2-40B4-BE49-F238E27FC236}">
                    <a16:creationId xmlns:a16="http://schemas.microsoft.com/office/drawing/2014/main" id="{17F3F6E4-966E-4A44-B9AF-79E3A0C0E9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46" name="Google Shape;18117;p1604">
                <a:extLst>
                  <a:ext uri="{FF2B5EF4-FFF2-40B4-BE49-F238E27FC236}">
                    <a16:creationId xmlns:a16="http://schemas.microsoft.com/office/drawing/2014/main" id="{B15E1236-AFFC-494E-888A-DC593F1B6BE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123" name="Oval 1122">
              <a:extLst>
                <a:ext uri="{FF2B5EF4-FFF2-40B4-BE49-F238E27FC236}">
                  <a16:creationId xmlns:a16="http://schemas.microsoft.com/office/drawing/2014/main" id="{BD394A2A-3AF1-4F02-B2A6-9A5135EA5DBA}"/>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124" name="Google Shape;18115;p1604">
              <a:extLst>
                <a:ext uri="{FF2B5EF4-FFF2-40B4-BE49-F238E27FC236}">
                  <a16:creationId xmlns:a16="http://schemas.microsoft.com/office/drawing/2014/main" id="{B1E07192-0AA3-43E4-A900-D77152563D7F}"/>
                </a:ext>
              </a:extLst>
            </p:cNvPr>
            <p:cNvGrpSpPr/>
            <p:nvPr/>
          </p:nvGrpSpPr>
          <p:grpSpPr>
            <a:xfrm>
              <a:off x="4402332" y="4548544"/>
              <a:ext cx="346511" cy="346514"/>
              <a:chOff x="1932810" y="1349835"/>
              <a:chExt cx="185335" cy="185337"/>
            </a:xfrm>
            <a:solidFill>
              <a:schemeClr val="tx2"/>
            </a:solidFill>
          </p:grpSpPr>
          <p:sp>
            <p:nvSpPr>
              <p:cNvPr id="1143" name="Google Shape;18116;p1604">
                <a:extLst>
                  <a:ext uri="{FF2B5EF4-FFF2-40B4-BE49-F238E27FC236}">
                    <a16:creationId xmlns:a16="http://schemas.microsoft.com/office/drawing/2014/main" id="{02828152-DB13-400F-9645-A8C02B90B9D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44" name="Google Shape;18117;p1604">
                <a:extLst>
                  <a:ext uri="{FF2B5EF4-FFF2-40B4-BE49-F238E27FC236}">
                    <a16:creationId xmlns:a16="http://schemas.microsoft.com/office/drawing/2014/main" id="{859AEB63-D999-446D-AC82-C08F198FB77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25" name="Google Shape;18115;p1604">
              <a:extLst>
                <a:ext uri="{FF2B5EF4-FFF2-40B4-BE49-F238E27FC236}">
                  <a16:creationId xmlns:a16="http://schemas.microsoft.com/office/drawing/2014/main" id="{BB528509-58F0-417A-A683-225DBB4D4E79}"/>
                </a:ext>
              </a:extLst>
            </p:cNvPr>
            <p:cNvGrpSpPr/>
            <p:nvPr/>
          </p:nvGrpSpPr>
          <p:grpSpPr>
            <a:xfrm>
              <a:off x="3578880" y="4958024"/>
              <a:ext cx="346511" cy="346514"/>
              <a:chOff x="1932810" y="1349835"/>
              <a:chExt cx="185335" cy="185337"/>
            </a:xfrm>
            <a:solidFill>
              <a:schemeClr val="tx2"/>
            </a:solidFill>
          </p:grpSpPr>
          <p:sp>
            <p:nvSpPr>
              <p:cNvPr id="1141" name="Google Shape;18116;p1604">
                <a:extLst>
                  <a:ext uri="{FF2B5EF4-FFF2-40B4-BE49-F238E27FC236}">
                    <a16:creationId xmlns:a16="http://schemas.microsoft.com/office/drawing/2014/main" id="{98648CF6-ED64-4E2E-B102-489F8938301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42" name="Google Shape;18117;p1604">
                <a:extLst>
                  <a:ext uri="{FF2B5EF4-FFF2-40B4-BE49-F238E27FC236}">
                    <a16:creationId xmlns:a16="http://schemas.microsoft.com/office/drawing/2014/main" id="{3F8695F4-6DEC-494C-A13E-D8676E512A2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26" name="Google Shape;18115;p1604">
              <a:extLst>
                <a:ext uri="{FF2B5EF4-FFF2-40B4-BE49-F238E27FC236}">
                  <a16:creationId xmlns:a16="http://schemas.microsoft.com/office/drawing/2014/main" id="{965F3130-1851-4E91-8304-70CA96C5E837}"/>
                </a:ext>
              </a:extLst>
            </p:cNvPr>
            <p:cNvGrpSpPr/>
            <p:nvPr/>
          </p:nvGrpSpPr>
          <p:grpSpPr>
            <a:xfrm>
              <a:off x="2511970" y="3644961"/>
              <a:ext cx="346511" cy="346514"/>
              <a:chOff x="1932810" y="1349835"/>
              <a:chExt cx="185335" cy="185337"/>
            </a:xfrm>
            <a:solidFill>
              <a:schemeClr val="tx2"/>
            </a:solidFill>
          </p:grpSpPr>
          <p:sp>
            <p:nvSpPr>
              <p:cNvPr id="1139" name="Google Shape;18116;p1604">
                <a:extLst>
                  <a:ext uri="{FF2B5EF4-FFF2-40B4-BE49-F238E27FC236}">
                    <a16:creationId xmlns:a16="http://schemas.microsoft.com/office/drawing/2014/main" id="{8357D094-C01F-490A-85DC-EB8F134C974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40" name="Google Shape;18117;p1604">
                <a:extLst>
                  <a:ext uri="{FF2B5EF4-FFF2-40B4-BE49-F238E27FC236}">
                    <a16:creationId xmlns:a16="http://schemas.microsoft.com/office/drawing/2014/main" id="{21858632-7505-43A6-9B3A-A15059C359F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27" name="Google Shape;18115;p1604">
              <a:extLst>
                <a:ext uri="{FF2B5EF4-FFF2-40B4-BE49-F238E27FC236}">
                  <a16:creationId xmlns:a16="http://schemas.microsoft.com/office/drawing/2014/main" id="{2678CDB2-1DB1-44EB-8ED6-5992D7BC1BA6}"/>
                </a:ext>
              </a:extLst>
            </p:cNvPr>
            <p:cNvGrpSpPr/>
            <p:nvPr/>
          </p:nvGrpSpPr>
          <p:grpSpPr>
            <a:xfrm>
              <a:off x="4754363" y="4548544"/>
              <a:ext cx="346511" cy="346514"/>
              <a:chOff x="1932810" y="1349835"/>
              <a:chExt cx="185335" cy="185337"/>
            </a:xfrm>
            <a:solidFill>
              <a:schemeClr val="tx2"/>
            </a:solidFill>
          </p:grpSpPr>
          <p:sp>
            <p:nvSpPr>
              <p:cNvPr id="1137" name="Google Shape;18116;p1604">
                <a:extLst>
                  <a:ext uri="{FF2B5EF4-FFF2-40B4-BE49-F238E27FC236}">
                    <a16:creationId xmlns:a16="http://schemas.microsoft.com/office/drawing/2014/main" id="{7E98FD36-3B93-46CC-9B6E-20088C3DC7A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38" name="Google Shape;18117;p1604">
                <a:extLst>
                  <a:ext uri="{FF2B5EF4-FFF2-40B4-BE49-F238E27FC236}">
                    <a16:creationId xmlns:a16="http://schemas.microsoft.com/office/drawing/2014/main" id="{B0744732-F02B-414B-A47D-8D09DD8311F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28" name="Google Shape;18115;p1604">
              <a:extLst>
                <a:ext uri="{FF2B5EF4-FFF2-40B4-BE49-F238E27FC236}">
                  <a16:creationId xmlns:a16="http://schemas.microsoft.com/office/drawing/2014/main" id="{34F82D86-B4CA-49F8-ADDA-B95F2FC5C5D8}"/>
                </a:ext>
              </a:extLst>
            </p:cNvPr>
            <p:cNvGrpSpPr/>
            <p:nvPr/>
          </p:nvGrpSpPr>
          <p:grpSpPr>
            <a:xfrm>
              <a:off x="2644688" y="4493421"/>
              <a:ext cx="346511" cy="346514"/>
              <a:chOff x="1932810" y="1349835"/>
              <a:chExt cx="185335" cy="185337"/>
            </a:xfrm>
            <a:solidFill>
              <a:schemeClr val="tx2"/>
            </a:solidFill>
          </p:grpSpPr>
          <p:sp>
            <p:nvSpPr>
              <p:cNvPr id="1135" name="Google Shape;18116;p1604">
                <a:extLst>
                  <a:ext uri="{FF2B5EF4-FFF2-40B4-BE49-F238E27FC236}">
                    <a16:creationId xmlns:a16="http://schemas.microsoft.com/office/drawing/2014/main" id="{4741758C-65D8-4B03-8D24-7BBBFC70F42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36" name="Google Shape;18117;p1604">
                <a:extLst>
                  <a:ext uri="{FF2B5EF4-FFF2-40B4-BE49-F238E27FC236}">
                    <a16:creationId xmlns:a16="http://schemas.microsoft.com/office/drawing/2014/main" id="{873B48C5-B3F8-4ECC-90BF-F8B8D39822D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29" name="Google Shape;18115;p1604">
              <a:extLst>
                <a:ext uri="{FF2B5EF4-FFF2-40B4-BE49-F238E27FC236}">
                  <a16:creationId xmlns:a16="http://schemas.microsoft.com/office/drawing/2014/main" id="{AC3ABDF8-19E2-44E1-A9AB-06EDA9FB5139}"/>
                </a:ext>
              </a:extLst>
            </p:cNvPr>
            <p:cNvGrpSpPr/>
            <p:nvPr/>
          </p:nvGrpSpPr>
          <p:grpSpPr>
            <a:xfrm>
              <a:off x="4764085" y="3612561"/>
              <a:ext cx="346511" cy="346514"/>
              <a:chOff x="1932810" y="1349835"/>
              <a:chExt cx="185335" cy="185337"/>
            </a:xfrm>
            <a:solidFill>
              <a:schemeClr val="tx2"/>
            </a:solidFill>
          </p:grpSpPr>
          <p:sp>
            <p:nvSpPr>
              <p:cNvPr id="1133" name="Google Shape;18116;p1604">
                <a:extLst>
                  <a:ext uri="{FF2B5EF4-FFF2-40B4-BE49-F238E27FC236}">
                    <a16:creationId xmlns:a16="http://schemas.microsoft.com/office/drawing/2014/main" id="{836BFBBA-87E4-45CC-8FA2-B70B4895238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34" name="Google Shape;18117;p1604">
                <a:extLst>
                  <a:ext uri="{FF2B5EF4-FFF2-40B4-BE49-F238E27FC236}">
                    <a16:creationId xmlns:a16="http://schemas.microsoft.com/office/drawing/2014/main" id="{53B9948C-8D71-42A8-A898-5355A8047C9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30" name="Google Shape;18115;p1604">
              <a:extLst>
                <a:ext uri="{FF2B5EF4-FFF2-40B4-BE49-F238E27FC236}">
                  <a16:creationId xmlns:a16="http://schemas.microsoft.com/office/drawing/2014/main" id="{F1CD62D6-6BD4-405A-9769-86EC5DFFC535}"/>
                </a:ext>
              </a:extLst>
            </p:cNvPr>
            <p:cNvGrpSpPr/>
            <p:nvPr/>
          </p:nvGrpSpPr>
          <p:grpSpPr>
            <a:xfrm>
              <a:off x="3091300" y="2809095"/>
              <a:ext cx="346511" cy="346514"/>
              <a:chOff x="1932810" y="1349835"/>
              <a:chExt cx="185335" cy="185337"/>
            </a:xfrm>
            <a:solidFill>
              <a:schemeClr val="tx2"/>
            </a:solidFill>
          </p:grpSpPr>
          <p:sp>
            <p:nvSpPr>
              <p:cNvPr id="1131" name="Google Shape;18116;p1604">
                <a:extLst>
                  <a:ext uri="{FF2B5EF4-FFF2-40B4-BE49-F238E27FC236}">
                    <a16:creationId xmlns:a16="http://schemas.microsoft.com/office/drawing/2014/main" id="{0DADB055-3005-42E7-9186-D1354A647B9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32" name="Google Shape;18117;p1604">
                <a:extLst>
                  <a:ext uri="{FF2B5EF4-FFF2-40B4-BE49-F238E27FC236}">
                    <a16:creationId xmlns:a16="http://schemas.microsoft.com/office/drawing/2014/main" id="{3C598F09-EC92-4A08-92AC-B9C3399B8C7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147" name="Group 1146">
            <a:extLst>
              <a:ext uri="{FF2B5EF4-FFF2-40B4-BE49-F238E27FC236}">
                <a16:creationId xmlns:a16="http://schemas.microsoft.com/office/drawing/2014/main" id="{EF23A52E-4EF1-4DE2-8B3F-998BB6968237}"/>
              </a:ext>
            </a:extLst>
          </p:cNvPr>
          <p:cNvGrpSpPr>
            <a:grpSpLocks/>
          </p:cNvGrpSpPr>
          <p:nvPr/>
        </p:nvGrpSpPr>
        <p:grpSpPr>
          <a:xfrm>
            <a:off x="6228984" y="5186237"/>
            <a:ext cx="327428" cy="314792"/>
            <a:chOff x="2511970" y="2806207"/>
            <a:chExt cx="2598626" cy="2498331"/>
          </a:xfrm>
        </p:grpSpPr>
        <p:grpSp>
          <p:nvGrpSpPr>
            <p:cNvPr id="1148" name="Google Shape;18115;p1604">
              <a:extLst>
                <a:ext uri="{FF2B5EF4-FFF2-40B4-BE49-F238E27FC236}">
                  <a16:creationId xmlns:a16="http://schemas.microsoft.com/office/drawing/2014/main" id="{8850AB94-D576-4E23-9030-D1E598FCBE34}"/>
                </a:ext>
              </a:extLst>
            </p:cNvPr>
            <p:cNvGrpSpPr/>
            <p:nvPr/>
          </p:nvGrpSpPr>
          <p:grpSpPr>
            <a:xfrm>
              <a:off x="4214405" y="2806207"/>
              <a:ext cx="346511" cy="346514"/>
              <a:chOff x="1932810" y="1349835"/>
              <a:chExt cx="185335" cy="185337"/>
            </a:xfrm>
            <a:solidFill>
              <a:schemeClr val="tx2"/>
            </a:solidFill>
          </p:grpSpPr>
          <p:sp>
            <p:nvSpPr>
              <p:cNvPr id="1171" name="Google Shape;18116;p1604">
                <a:extLst>
                  <a:ext uri="{FF2B5EF4-FFF2-40B4-BE49-F238E27FC236}">
                    <a16:creationId xmlns:a16="http://schemas.microsoft.com/office/drawing/2014/main" id="{F1F48E86-8354-4D5E-B9CC-FBC210F76F4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72" name="Google Shape;18117;p1604">
                <a:extLst>
                  <a:ext uri="{FF2B5EF4-FFF2-40B4-BE49-F238E27FC236}">
                    <a16:creationId xmlns:a16="http://schemas.microsoft.com/office/drawing/2014/main" id="{A3ABF527-AD60-4A23-BF80-7D2DBFB50E0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149" name="Oval 1148">
              <a:extLst>
                <a:ext uri="{FF2B5EF4-FFF2-40B4-BE49-F238E27FC236}">
                  <a16:creationId xmlns:a16="http://schemas.microsoft.com/office/drawing/2014/main" id="{4A437E71-C14B-4104-AC0B-1A74990DE79F}"/>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150" name="Google Shape;18115;p1604">
              <a:extLst>
                <a:ext uri="{FF2B5EF4-FFF2-40B4-BE49-F238E27FC236}">
                  <a16:creationId xmlns:a16="http://schemas.microsoft.com/office/drawing/2014/main" id="{6B0C3B6D-672F-4C0C-BD6D-E2CDA9CA4EDD}"/>
                </a:ext>
              </a:extLst>
            </p:cNvPr>
            <p:cNvGrpSpPr/>
            <p:nvPr/>
          </p:nvGrpSpPr>
          <p:grpSpPr>
            <a:xfrm>
              <a:off x="4402332" y="4548544"/>
              <a:ext cx="346511" cy="346514"/>
              <a:chOff x="1932810" y="1349835"/>
              <a:chExt cx="185335" cy="185337"/>
            </a:xfrm>
            <a:solidFill>
              <a:schemeClr val="tx2"/>
            </a:solidFill>
          </p:grpSpPr>
          <p:sp>
            <p:nvSpPr>
              <p:cNvPr id="1169" name="Google Shape;18116;p1604">
                <a:extLst>
                  <a:ext uri="{FF2B5EF4-FFF2-40B4-BE49-F238E27FC236}">
                    <a16:creationId xmlns:a16="http://schemas.microsoft.com/office/drawing/2014/main" id="{021D7E3F-9AA8-4232-B0FE-881697C06DB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70" name="Google Shape;18117;p1604">
                <a:extLst>
                  <a:ext uri="{FF2B5EF4-FFF2-40B4-BE49-F238E27FC236}">
                    <a16:creationId xmlns:a16="http://schemas.microsoft.com/office/drawing/2014/main" id="{B7F71457-4714-4F26-9483-761B6BC8709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1" name="Google Shape;18115;p1604">
              <a:extLst>
                <a:ext uri="{FF2B5EF4-FFF2-40B4-BE49-F238E27FC236}">
                  <a16:creationId xmlns:a16="http://schemas.microsoft.com/office/drawing/2014/main" id="{B9A882DF-F998-4159-B22B-E93D0FAD7A97}"/>
                </a:ext>
              </a:extLst>
            </p:cNvPr>
            <p:cNvGrpSpPr/>
            <p:nvPr/>
          </p:nvGrpSpPr>
          <p:grpSpPr>
            <a:xfrm>
              <a:off x="3578880" y="4958024"/>
              <a:ext cx="346511" cy="346514"/>
              <a:chOff x="1932810" y="1349835"/>
              <a:chExt cx="185335" cy="185337"/>
            </a:xfrm>
            <a:solidFill>
              <a:schemeClr val="tx2"/>
            </a:solidFill>
          </p:grpSpPr>
          <p:sp>
            <p:nvSpPr>
              <p:cNvPr id="1167" name="Google Shape;18116;p1604">
                <a:extLst>
                  <a:ext uri="{FF2B5EF4-FFF2-40B4-BE49-F238E27FC236}">
                    <a16:creationId xmlns:a16="http://schemas.microsoft.com/office/drawing/2014/main" id="{7C3C82EA-8D90-4FD5-BBBA-6585AC69395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68" name="Google Shape;18117;p1604">
                <a:extLst>
                  <a:ext uri="{FF2B5EF4-FFF2-40B4-BE49-F238E27FC236}">
                    <a16:creationId xmlns:a16="http://schemas.microsoft.com/office/drawing/2014/main" id="{34869C45-E781-44E7-BF94-0B41280E7D1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2" name="Google Shape;18115;p1604">
              <a:extLst>
                <a:ext uri="{FF2B5EF4-FFF2-40B4-BE49-F238E27FC236}">
                  <a16:creationId xmlns:a16="http://schemas.microsoft.com/office/drawing/2014/main" id="{2B679C6B-BE2E-474F-A2E4-085BE4EDA258}"/>
                </a:ext>
              </a:extLst>
            </p:cNvPr>
            <p:cNvGrpSpPr/>
            <p:nvPr/>
          </p:nvGrpSpPr>
          <p:grpSpPr>
            <a:xfrm>
              <a:off x="2511970" y="3644961"/>
              <a:ext cx="346511" cy="346514"/>
              <a:chOff x="1932810" y="1349835"/>
              <a:chExt cx="185335" cy="185337"/>
            </a:xfrm>
            <a:solidFill>
              <a:schemeClr val="tx2"/>
            </a:solidFill>
          </p:grpSpPr>
          <p:sp>
            <p:nvSpPr>
              <p:cNvPr id="1165" name="Google Shape;18116;p1604">
                <a:extLst>
                  <a:ext uri="{FF2B5EF4-FFF2-40B4-BE49-F238E27FC236}">
                    <a16:creationId xmlns:a16="http://schemas.microsoft.com/office/drawing/2014/main" id="{12E62BED-936D-4313-930A-9712FD52444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66" name="Google Shape;18117;p1604">
                <a:extLst>
                  <a:ext uri="{FF2B5EF4-FFF2-40B4-BE49-F238E27FC236}">
                    <a16:creationId xmlns:a16="http://schemas.microsoft.com/office/drawing/2014/main" id="{5EF8053D-05DD-423E-B749-DA9CA0EC618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3" name="Google Shape;18115;p1604">
              <a:extLst>
                <a:ext uri="{FF2B5EF4-FFF2-40B4-BE49-F238E27FC236}">
                  <a16:creationId xmlns:a16="http://schemas.microsoft.com/office/drawing/2014/main" id="{43EE125B-B3E6-435B-AEA6-D7FDC0855F76}"/>
                </a:ext>
              </a:extLst>
            </p:cNvPr>
            <p:cNvGrpSpPr/>
            <p:nvPr/>
          </p:nvGrpSpPr>
          <p:grpSpPr>
            <a:xfrm>
              <a:off x="4754363" y="4548544"/>
              <a:ext cx="346511" cy="346514"/>
              <a:chOff x="1932810" y="1349835"/>
              <a:chExt cx="185335" cy="185337"/>
            </a:xfrm>
            <a:solidFill>
              <a:schemeClr val="tx2"/>
            </a:solidFill>
          </p:grpSpPr>
          <p:sp>
            <p:nvSpPr>
              <p:cNvPr id="1163" name="Google Shape;18116;p1604">
                <a:extLst>
                  <a:ext uri="{FF2B5EF4-FFF2-40B4-BE49-F238E27FC236}">
                    <a16:creationId xmlns:a16="http://schemas.microsoft.com/office/drawing/2014/main" id="{EF7EDD1D-76F4-44D9-8C6C-49CA57C92AD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64" name="Google Shape;18117;p1604">
                <a:extLst>
                  <a:ext uri="{FF2B5EF4-FFF2-40B4-BE49-F238E27FC236}">
                    <a16:creationId xmlns:a16="http://schemas.microsoft.com/office/drawing/2014/main" id="{F330262A-B407-4A32-BE1B-5FCAAE57DC4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4" name="Google Shape;18115;p1604">
              <a:extLst>
                <a:ext uri="{FF2B5EF4-FFF2-40B4-BE49-F238E27FC236}">
                  <a16:creationId xmlns:a16="http://schemas.microsoft.com/office/drawing/2014/main" id="{357B5A21-132C-4D74-BC28-98BB76B75E7A}"/>
                </a:ext>
              </a:extLst>
            </p:cNvPr>
            <p:cNvGrpSpPr/>
            <p:nvPr/>
          </p:nvGrpSpPr>
          <p:grpSpPr>
            <a:xfrm>
              <a:off x="2644688" y="4493421"/>
              <a:ext cx="346511" cy="346514"/>
              <a:chOff x="1932810" y="1349835"/>
              <a:chExt cx="185335" cy="185337"/>
            </a:xfrm>
            <a:solidFill>
              <a:schemeClr val="tx2"/>
            </a:solidFill>
          </p:grpSpPr>
          <p:sp>
            <p:nvSpPr>
              <p:cNvPr id="1161" name="Google Shape;18116;p1604">
                <a:extLst>
                  <a:ext uri="{FF2B5EF4-FFF2-40B4-BE49-F238E27FC236}">
                    <a16:creationId xmlns:a16="http://schemas.microsoft.com/office/drawing/2014/main" id="{E195D33B-3BAB-4FB8-BB6E-2E37576C06A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62" name="Google Shape;18117;p1604">
                <a:extLst>
                  <a:ext uri="{FF2B5EF4-FFF2-40B4-BE49-F238E27FC236}">
                    <a16:creationId xmlns:a16="http://schemas.microsoft.com/office/drawing/2014/main" id="{E600267A-C9E5-4683-80A6-44153EC0646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5" name="Google Shape;18115;p1604">
              <a:extLst>
                <a:ext uri="{FF2B5EF4-FFF2-40B4-BE49-F238E27FC236}">
                  <a16:creationId xmlns:a16="http://schemas.microsoft.com/office/drawing/2014/main" id="{EA3C50B6-8F5E-4A6A-AB67-94087D57DDB7}"/>
                </a:ext>
              </a:extLst>
            </p:cNvPr>
            <p:cNvGrpSpPr/>
            <p:nvPr/>
          </p:nvGrpSpPr>
          <p:grpSpPr>
            <a:xfrm>
              <a:off x="4764085" y="3612561"/>
              <a:ext cx="346511" cy="346514"/>
              <a:chOff x="1932810" y="1349835"/>
              <a:chExt cx="185335" cy="185337"/>
            </a:xfrm>
            <a:solidFill>
              <a:schemeClr val="tx2"/>
            </a:solidFill>
          </p:grpSpPr>
          <p:sp>
            <p:nvSpPr>
              <p:cNvPr id="1159" name="Google Shape;18116;p1604">
                <a:extLst>
                  <a:ext uri="{FF2B5EF4-FFF2-40B4-BE49-F238E27FC236}">
                    <a16:creationId xmlns:a16="http://schemas.microsoft.com/office/drawing/2014/main" id="{432EA04E-15AC-44A9-828D-5859136F850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60" name="Google Shape;18117;p1604">
                <a:extLst>
                  <a:ext uri="{FF2B5EF4-FFF2-40B4-BE49-F238E27FC236}">
                    <a16:creationId xmlns:a16="http://schemas.microsoft.com/office/drawing/2014/main" id="{EB64E663-380C-40E4-AF6C-192573E9A02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6" name="Google Shape;18115;p1604">
              <a:extLst>
                <a:ext uri="{FF2B5EF4-FFF2-40B4-BE49-F238E27FC236}">
                  <a16:creationId xmlns:a16="http://schemas.microsoft.com/office/drawing/2014/main" id="{B560E808-6A49-4EE5-8C9A-389A949E731D}"/>
                </a:ext>
              </a:extLst>
            </p:cNvPr>
            <p:cNvGrpSpPr/>
            <p:nvPr/>
          </p:nvGrpSpPr>
          <p:grpSpPr>
            <a:xfrm>
              <a:off x="3091300" y="2809095"/>
              <a:ext cx="346511" cy="346514"/>
              <a:chOff x="1932810" y="1349835"/>
              <a:chExt cx="185335" cy="185337"/>
            </a:xfrm>
            <a:solidFill>
              <a:schemeClr val="tx2"/>
            </a:solidFill>
          </p:grpSpPr>
          <p:sp>
            <p:nvSpPr>
              <p:cNvPr id="1157" name="Google Shape;18116;p1604">
                <a:extLst>
                  <a:ext uri="{FF2B5EF4-FFF2-40B4-BE49-F238E27FC236}">
                    <a16:creationId xmlns:a16="http://schemas.microsoft.com/office/drawing/2014/main" id="{BB943C89-F31C-44E5-8297-5614971E0C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58" name="Google Shape;18117;p1604">
                <a:extLst>
                  <a:ext uri="{FF2B5EF4-FFF2-40B4-BE49-F238E27FC236}">
                    <a16:creationId xmlns:a16="http://schemas.microsoft.com/office/drawing/2014/main" id="{F75414C2-AA4B-4A16-81E4-A9E8806C9B6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173" name="Google Shape;18115;p1604">
            <a:extLst>
              <a:ext uri="{FF2B5EF4-FFF2-40B4-BE49-F238E27FC236}">
                <a16:creationId xmlns:a16="http://schemas.microsoft.com/office/drawing/2014/main" id="{021FAD71-FFA5-4D8B-86AE-5803C83B51F9}"/>
              </a:ext>
            </a:extLst>
          </p:cNvPr>
          <p:cNvGrpSpPr/>
          <p:nvPr/>
        </p:nvGrpSpPr>
        <p:grpSpPr>
          <a:xfrm>
            <a:off x="6072146" y="4445201"/>
            <a:ext cx="171449" cy="150877"/>
            <a:chOff x="1932810" y="1349835"/>
            <a:chExt cx="185335" cy="185337"/>
          </a:xfrm>
          <a:solidFill>
            <a:schemeClr val="tx2"/>
          </a:solidFill>
        </p:grpSpPr>
        <p:sp>
          <p:nvSpPr>
            <p:cNvPr id="1174" name="Google Shape;18116;p1604">
              <a:extLst>
                <a:ext uri="{FF2B5EF4-FFF2-40B4-BE49-F238E27FC236}">
                  <a16:creationId xmlns:a16="http://schemas.microsoft.com/office/drawing/2014/main" id="{CFDB466A-1042-481F-996E-944E089DFDA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75" name="Google Shape;18117;p1604">
              <a:extLst>
                <a:ext uri="{FF2B5EF4-FFF2-40B4-BE49-F238E27FC236}">
                  <a16:creationId xmlns:a16="http://schemas.microsoft.com/office/drawing/2014/main" id="{3CA19CA5-B32E-49DB-AED6-BCF8246C11B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76" name="Google Shape;18115;p1604">
            <a:extLst>
              <a:ext uri="{FF2B5EF4-FFF2-40B4-BE49-F238E27FC236}">
                <a16:creationId xmlns:a16="http://schemas.microsoft.com/office/drawing/2014/main" id="{9A7EBDAA-FBC3-42C2-B93C-C8135805B3AB}"/>
              </a:ext>
            </a:extLst>
          </p:cNvPr>
          <p:cNvGrpSpPr/>
          <p:nvPr/>
        </p:nvGrpSpPr>
        <p:grpSpPr>
          <a:xfrm>
            <a:off x="6374091" y="4445201"/>
            <a:ext cx="171449" cy="150877"/>
            <a:chOff x="1932810" y="1349835"/>
            <a:chExt cx="185335" cy="185337"/>
          </a:xfrm>
          <a:solidFill>
            <a:schemeClr val="tx2"/>
          </a:solidFill>
        </p:grpSpPr>
        <p:sp>
          <p:nvSpPr>
            <p:cNvPr id="1177" name="Google Shape;18116;p1604">
              <a:extLst>
                <a:ext uri="{FF2B5EF4-FFF2-40B4-BE49-F238E27FC236}">
                  <a16:creationId xmlns:a16="http://schemas.microsoft.com/office/drawing/2014/main" id="{830E917F-8768-4B70-8134-9C538C1B4F1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78" name="Google Shape;18117;p1604">
              <a:extLst>
                <a:ext uri="{FF2B5EF4-FFF2-40B4-BE49-F238E27FC236}">
                  <a16:creationId xmlns:a16="http://schemas.microsoft.com/office/drawing/2014/main" id="{ADAABA48-A352-45A6-B277-FD2CB8D8459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179" name="Rectangle 1178">
            <a:extLst>
              <a:ext uri="{FF2B5EF4-FFF2-40B4-BE49-F238E27FC236}">
                <a16:creationId xmlns:a16="http://schemas.microsoft.com/office/drawing/2014/main" id="{E2EA2D41-8109-486E-B256-AE10C5F43099}"/>
              </a:ext>
            </a:extLst>
          </p:cNvPr>
          <p:cNvSpPr/>
          <p:nvPr/>
        </p:nvSpPr>
        <p:spPr>
          <a:xfrm>
            <a:off x="6278989" y="4218526"/>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Lead</a:t>
            </a:r>
          </a:p>
          <a:p>
            <a:pPr algn="ctr" defTabSz="685800" fontAlgn="auto">
              <a:spcBef>
                <a:spcPts val="0"/>
              </a:spcBef>
              <a:spcAft>
                <a:spcPts val="0"/>
              </a:spcAft>
              <a:buClrTx/>
              <a:defRPr/>
            </a:pPr>
            <a:r>
              <a:rPr lang="en-US" sz="675" b="0" kern="1200">
                <a:solidFill>
                  <a:schemeClr val="bg1">
                    <a:lumMod val="50000"/>
                  </a:schemeClr>
                </a:solidFill>
                <a:latin typeface="Arial"/>
                <a:cs typeface="Arial"/>
              </a:rPr>
              <a:t>PM</a:t>
            </a:r>
          </a:p>
        </p:txBody>
      </p:sp>
      <p:sp>
        <p:nvSpPr>
          <p:cNvPr id="1180" name="Rectangle 1179">
            <a:extLst>
              <a:ext uri="{FF2B5EF4-FFF2-40B4-BE49-F238E27FC236}">
                <a16:creationId xmlns:a16="http://schemas.microsoft.com/office/drawing/2014/main" id="{9E8895B0-5FDF-4C02-B00B-1565694B263F}"/>
              </a:ext>
            </a:extLst>
          </p:cNvPr>
          <p:cNvSpPr/>
          <p:nvPr/>
        </p:nvSpPr>
        <p:spPr>
          <a:xfrm>
            <a:off x="5933784" y="4216248"/>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Dig Biz Lead</a:t>
            </a:r>
          </a:p>
        </p:txBody>
      </p:sp>
      <p:sp>
        <p:nvSpPr>
          <p:cNvPr id="1546" name="Rectangle 1545">
            <a:extLst>
              <a:ext uri="{FF2B5EF4-FFF2-40B4-BE49-F238E27FC236}">
                <a16:creationId xmlns:a16="http://schemas.microsoft.com/office/drawing/2014/main" id="{94AA3555-4D47-4315-A370-06BEA03D44E2}"/>
              </a:ext>
            </a:extLst>
          </p:cNvPr>
          <p:cNvSpPr/>
          <p:nvPr/>
        </p:nvSpPr>
        <p:spPr>
          <a:xfrm>
            <a:off x="1281493" y="3165038"/>
            <a:ext cx="617220" cy="34808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Digital </a:t>
            </a:r>
          </a:p>
          <a:p>
            <a:pPr algn="ctr" defTabSz="685800" fontAlgn="auto">
              <a:spcBef>
                <a:spcPts val="0"/>
              </a:spcBef>
              <a:spcAft>
                <a:spcPts val="0"/>
              </a:spcAft>
              <a:buClrTx/>
              <a:defRPr/>
            </a:pPr>
            <a:r>
              <a:rPr lang="en-US" sz="675" kern="1200">
                <a:solidFill>
                  <a:srgbClr val="00148C"/>
                </a:solidFill>
                <a:latin typeface="Arial"/>
                <a:cs typeface="Arial"/>
              </a:rPr>
              <a:t>Business </a:t>
            </a:r>
          </a:p>
          <a:p>
            <a:pPr algn="ctr" defTabSz="685800" fontAlgn="auto">
              <a:spcBef>
                <a:spcPts val="0"/>
              </a:spcBef>
              <a:spcAft>
                <a:spcPts val="0"/>
              </a:spcAft>
              <a:buClrTx/>
              <a:defRPr/>
            </a:pPr>
            <a:r>
              <a:rPr lang="en-US" sz="675">
                <a:solidFill>
                  <a:schemeClr val="tx2"/>
                </a:solidFill>
                <a:latin typeface="Arial"/>
                <a:cs typeface="Arial"/>
              </a:rPr>
              <a:t>Manager</a:t>
            </a:r>
            <a:endParaRPr lang="en-US" sz="675" kern="1200">
              <a:solidFill>
                <a:schemeClr val="tx2"/>
              </a:solidFill>
              <a:latin typeface="Arial"/>
              <a:cs typeface="Arial"/>
            </a:endParaRPr>
          </a:p>
        </p:txBody>
      </p:sp>
      <p:grpSp>
        <p:nvGrpSpPr>
          <p:cNvPr id="1547" name="Google Shape;18115;p1604">
            <a:extLst>
              <a:ext uri="{FF2B5EF4-FFF2-40B4-BE49-F238E27FC236}">
                <a16:creationId xmlns:a16="http://schemas.microsoft.com/office/drawing/2014/main" id="{54BB7232-D474-4EF9-BDEA-E32F5FA2A37F}"/>
              </a:ext>
            </a:extLst>
          </p:cNvPr>
          <p:cNvGrpSpPr/>
          <p:nvPr/>
        </p:nvGrpSpPr>
        <p:grpSpPr>
          <a:xfrm>
            <a:off x="1791945" y="3369109"/>
            <a:ext cx="144019" cy="144018"/>
            <a:chOff x="1932810" y="1349835"/>
            <a:chExt cx="185335" cy="185337"/>
          </a:xfrm>
          <a:solidFill>
            <a:schemeClr val="tx2"/>
          </a:solidFill>
        </p:grpSpPr>
        <p:sp>
          <p:nvSpPr>
            <p:cNvPr id="1548" name="Google Shape;18116;p1604">
              <a:extLst>
                <a:ext uri="{FF2B5EF4-FFF2-40B4-BE49-F238E27FC236}">
                  <a16:creationId xmlns:a16="http://schemas.microsoft.com/office/drawing/2014/main" id="{285907BC-9B3A-4B9F-8483-BAEC45B88C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549" name="Google Shape;18117;p1604">
              <a:extLst>
                <a:ext uri="{FF2B5EF4-FFF2-40B4-BE49-F238E27FC236}">
                  <a16:creationId xmlns:a16="http://schemas.microsoft.com/office/drawing/2014/main" id="{E969DB24-B4B0-4F6B-9F29-272F67D2D14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309" name="Parallelogram 308">
            <a:extLst>
              <a:ext uri="{FF2B5EF4-FFF2-40B4-BE49-F238E27FC236}">
                <a16:creationId xmlns:a16="http://schemas.microsoft.com/office/drawing/2014/main" id="{17BF841D-7725-4E03-8DAC-CFE08F44065E}"/>
              </a:ext>
            </a:extLst>
          </p:cNvPr>
          <p:cNvSpPr/>
          <p:nvPr/>
        </p:nvSpPr>
        <p:spPr>
          <a:xfrm>
            <a:off x="5906598" y="3533692"/>
            <a:ext cx="1602399" cy="212598"/>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a:solidFill>
                  <a:srgbClr val="FFFFFF"/>
                </a:solidFill>
                <a:latin typeface="Arial"/>
                <a:cs typeface="Arial"/>
              </a:rPr>
              <a:t>Grid Enablement</a:t>
            </a:r>
          </a:p>
        </p:txBody>
      </p:sp>
      <p:sp>
        <p:nvSpPr>
          <p:cNvPr id="682" name="Rectangle 681">
            <a:extLst>
              <a:ext uri="{FF2B5EF4-FFF2-40B4-BE49-F238E27FC236}">
                <a16:creationId xmlns:a16="http://schemas.microsoft.com/office/drawing/2014/main" id="{526C6FC9-2DB3-4277-8994-F84605D34E17}"/>
              </a:ext>
            </a:extLst>
          </p:cNvPr>
          <p:cNvSpPr/>
          <p:nvPr/>
        </p:nvSpPr>
        <p:spPr>
          <a:xfrm>
            <a:off x="942669" y="5918845"/>
            <a:ext cx="6751879" cy="204037"/>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a:solidFill>
                  <a:srgbClr val="00148C"/>
                </a:solidFill>
                <a:latin typeface="Arial"/>
                <a:cs typeface="Arial"/>
              </a:rPr>
              <a:t>                                               </a:t>
            </a:r>
            <a:r>
              <a:rPr lang="en-US" sz="750" kern="1200">
                <a:solidFill>
                  <a:srgbClr val="00148C"/>
                </a:solidFill>
                <a:latin typeface="Arial"/>
                <a:cs typeface="Arial"/>
              </a:rPr>
              <a:t>Meter Data Acquisition (IT owned)</a:t>
            </a:r>
          </a:p>
        </p:txBody>
      </p:sp>
      <p:sp>
        <p:nvSpPr>
          <p:cNvPr id="697" name="Rectangle 696">
            <a:extLst>
              <a:ext uri="{FF2B5EF4-FFF2-40B4-BE49-F238E27FC236}">
                <a16:creationId xmlns:a16="http://schemas.microsoft.com/office/drawing/2014/main" id="{062A54EC-E1E5-4815-9320-716121F3DE66}"/>
              </a:ext>
            </a:extLst>
          </p:cNvPr>
          <p:cNvSpPr/>
          <p:nvPr/>
        </p:nvSpPr>
        <p:spPr>
          <a:xfrm>
            <a:off x="2654935" y="5927250"/>
            <a:ext cx="766651" cy="19078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chemeClr val="tx2"/>
                </a:solidFill>
                <a:latin typeface="Arial"/>
                <a:cs typeface="Arial"/>
              </a:rPr>
              <a:t>Digital Product </a:t>
            </a:r>
          </a:p>
          <a:p>
            <a:pPr defTabSz="685800" fontAlgn="auto">
              <a:spcBef>
                <a:spcPts val="0"/>
              </a:spcBef>
              <a:spcAft>
                <a:spcPts val="0"/>
              </a:spcAft>
              <a:buClrTx/>
              <a:defRPr/>
            </a:pPr>
            <a:r>
              <a:rPr lang="en-US" sz="675" kern="1200">
                <a:solidFill>
                  <a:schemeClr val="tx2"/>
                </a:solidFill>
                <a:latin typeface="Arial"/>
                <a:cs typeface="Arial"/>
              </a:rPr>
              <a:t>Director</a:t>
            </a:r>
          </a:p>
        </p:txBody>
      </p:sp>
      <p:sp>
        <p:nvSpPr>
          <p:cNvPr id="708" name="Rectangle 707">
            <a:extLst>
              <a:ext uri="{FF2B5EF4-FFF2-40B4-BE49-F238E27FC236}">
                <a16:creationId xmlns:a16="http://schemas.microsoft.com/office/drawing/2014/main" id="{8F87312A-1CF2-4D0E-A8B3-16F9C08D2A84}"/>
              </a:ext>
            </a:extLst>
          </p:cNvPr>
          <p:cNvSpPr/>
          <p:nvPr/>
        </p:nvSpPr>
        <p:spPr>
          <a:xfrm>
            <a:off x="580389" y="2504016"/>
            <a:ext cx="1131678" cy="369332"/>
          </a:xfrm>
          <a:prstGeom prst="rect">
            <a:avLst/>
          </a:prstGeom>
        </p:spPr>
        <p:txBody>
          <a:bodyPr wrap="square">
            <a:spAutoFit/>
          </a:bodyPr>
          <a:lstStyle/>
          <a:p>
            <a:pPr defTabSz="685800" fontAlgn="auto">
              <a:spcBef>
                <a:spcPts val="0"/>
              </a:spcBef>
              <a:spcAft>
                <a:spcPts val="0"/>
              </a:spcAft>
              <a:buClrTx/>
              <a:defRPr/>
            </a:pPr>
            <a:r>
              <a:rPr lang="en-US" sz="900" kern="1200">
                <a:latin typeface="Arial"/>
                <a:cs typeface="Arial"/>
              </a:rPr>
              <a:t>DELIVERY</a:t>
            </a:r>
          </a:p>
          <a:p>
            <a:pPr defTabSz="685800" fontAlgn="auto">
              <a:spcBef>
                <a:spcPts val="0"/>
              </a:spcBef>
              <a:spcAft>
                <a:spcPts val="0"/>
              </a:spcAft>
              <a:buClrTx/>
              <a:defRPr/>
            </a:pPr>
            <a:r>
              <a:rPr lang="en-US" sz="900" kern="1200">
                <a:latin typeface="Arial"/>
                <a:cs typeface="Arial"/>
              </a:rPr>
              <a:t>LEADERSHIP</a:t>
            </a:r>
          </a:p>
        </p:txBody>
      </p:sp>
      <p:sp>
        <p:nvSpPr>
          <p:cNvPr id="709" name="Rectangle 708">
            <a:extLst>
              <a:ext uri="{FF2B5EF4-FFF2-40B4-BE49-F238E27FC236}">
                <a16:creationId xmlns:a16="http://schemas.microsoft.com/office/drawing/2014/main" id="{75B716A5-C61A-439D-B485-A5ED62799539}"/>
              </a:ext>
            </a:extLst>
          </p:cNvPr>
          <p:cNvSpPr/>
          <p:nvPr/>
        </p:nvSpPr>
        <p:spPr>
          <a:xfrm>
            <a:off x="6271585" y="2430431"/>
            <a:ext cx="1376310" cy="165581"/>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fontAlgn="auto">
              <a:spcBef>
                <a:spcPts val="0"/>
              </a:spcBef>
              <a:spcAft>
                <a:spcPts val="0"/>
              </a:spcAft>
              <a:buClrTx/>
              <a:defRPr/>
            </a:pPr>
            <a:r>
              <a:rPr lang="en-US" sz="788" kern="1200" dirty="0">
                <a:solidFill>
                  <a:schemeClr val="tx2"/>
                </a:solidFill>
                <a:latin typeface="Arial"/>
                <a:cs typeface="Arial"/>
              </a:rPr>
              <a:t>Digital Business Design</a:t>
            </a:r>
          </a:p>
        </p:txBody>
      </p:sp>
      <p:grpSp>
        <p:nvGrpSpPr>
          <p:cNvPr id="710" name="Google Shape;18115;p1604">
            <a:extLst>
              <a:ext uri="{FF2B5EF4-FFF2-40B4-BE49-F238E27FC236}">
                <a16:creationId xmlns:a16="http://schemas.microsoft.com/office/drawing/2014/main" id="{C567B784-480D-4F9A-BBB0-6A9F22406D02}"/>
              </a:ext>
            </a:extLst>
          </p:cNvPr>
          <p:cNvGrpSpPr/>
          <p:nvPr/>
        </p:nvGrpSpPr>
        <p:grpSpPr>
          <a:xfrm>
            <a:off x="6106130" y="2435498"/>
            <a:ext cx="165463" cy="165464"/>
            <a:chOff x="1932810" y="1349835"/>
            <a:chExt cx="185335" cy="185337"/>
          </a:xfrm>
          <a:solidFill>
            <a:srgbClr val="00148C"/>
          </a:solidFill>
        </p:grpSpPr>
        <p:sp>
          <p:nvSpPr>
            <p:cNvPr id="711" name="Google Shape;18116;p1604">
              <a:extLst>
                <a:ext uri="{FF2B5EF4-FFF2-40B4-BE49-F238E27FC236}">
                  <a16:creationId xmlns:a16="http://schemas.microsoft.com/office/drawing/2014/main" id="{5E1EEF9F-1DF8-43AB-9126-9100B1FF595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12" name="Google Shape;18117;p1604">
              <a:extLst>
                <a:ext uri="{FF2B5EF4-FFF2-40B4-BE49-F238E27FC236}">
                  <a16:creationId xmlns:a16="http://schemas.microsoft.com/office/drawing/2014/main" id="{C84960AA-7012-4717-87CE-34E58BE3798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492" name="Rectangle 1491">
            <a:extLst>
              <a:ext uri="{FF2B5EF4-FFF2-40B4-BE49-F238E27FC236}">
                <a16:creationId xmlns:a16="http://schemas.microsoft.com/office/drawing/2014/main" id="{0E55F4B0-F9C8-4477-BACE-994A47F00B14}"/>
              </a:ext>
            </a:extLst>
          </p:cNvPr>
          <p:cNvSpPr/>
          <p:nvPr/>
        </p:nvSpPr>
        <p:spPr>
          <a:xfrm>
            <a:off x="4832114" y="3862930"/>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Billing</a:t>
            </a:r>
          </a:p>
        </p:txBody>
      </p:sp>
      <p:grpSp>
        <p:nvGrpSpPr>
          <p:cNvPr id="1493" name="Group 1492">
            <a:extLst>
              <a:ext uri="{FF2B5EF4-FFF2-40B4-BE49-F238E27FC236}">
                <a16:creationId xmlns:a16="http://schemas.microsoft.com/office/drawing/2014/main" id="{00D8E98E-DA75-4C16-AF29-761E8F1D2432}"/>
              </a:ext>
            </a:extLst>
          </p:cNvPr>
          <p:cNvGrpSpPr>
            <a:grpSpLocks/>
          </p:cNvGrpSpPr>
          <p:nvPr/>
        </p:nvGrpSpPr>
        <p:grpSpPr>
          <a:xfrm>
            <a:off x="4982800" y="4980227"/>
            <a:ext cx="327428" cy="314792"/>
            <a:chOff x="2511970" y="2806207"/>
            <a:chExt cx="2598626" cy="2498331"/>
          </a:xfrm>
        </p:grpSpPr>
        <p:grpSp>
          <p:nvGrpSpPr>
            <p:cNvPr id="1494" name="Google Shape;18115;p1604">
              <a:extLst>
                <a:ext uri="{FF2B5EF4-FFF2-40B4-BE49-F238E27FC236}">
                  <a16:creationId xmlns:a16="http://schemas.microsoft.com/office/drawing/2014/main" id="{4983AF8F-F9A9-48B2-9490-C955E59FC447}"/>
                </a:ext>
              </a:extLst>
            </p:cNvPr>
            <p:cNvGrpSpPr/>
            <p:nvPr/>
          </p:nvGrpSpPr>
          <p:grpSpPr>
            <a:xfrm>
              <a:off x="4214405" y="2806207"/>
              <a:ext cx="346511" cy="346514"/>
              <a:chOff x="1932810" y="1349835"/>
              <a:chExt cx="185335" cy="185337"/>
            </a:xfrm>
            <a:solidFill>
              <a:schemeClr val="tx2"/>
            </a:solidFill>
          </p:grpSpPr>
          <p:sp>
            <p:nvSpPr>
              <p:cNvPr id="1517" name="Google Shape;18116;p1604">
                <a:extLst>
                  <a:ext uri="{FF2B5EF4-FFF2-40B4-BE49-F238E27FC236}">
                    <a16:creationId xmlns:a16="http://schemas.microsoft.com/office/drawing/2014/main" id="{C2834806-AC0D-41EC-82E2-B2FC55115F8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18" name="Google Shape;18117;p1604">
                <a:extLst>
                  <a:ext uri="{FF2B5EF4-FFF2-40B4-BE49-F238E27FC236}">
                    <a16:creationId xmlns:a16="http://schemas.microsoft.com/office/drawing/2014/main" id="{77486EB4-DC94-456B-BA22-5F4386C95E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495" name="Oval 1494">
              <a:extLst>
                <a:ext uri="{FF2B5EF4-FFF2-40B4-BE49-F238E27FC236}">
                  <a16:creationId xmlns:a16="http://schemas.microsoft.com/office/drawing/2014/main" id="{6FB08D54-1680-46D0-80EE-B2B0C658CF88}"/>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496" name="Google Shape;18115;p1604">
              <a:extLst>
                <a:ext uri="{FF2B5EF4-FFF2-40B4-BE49-F238E27FC236}">
                  <a16:creationId xmlns:a16="http://schemas.microsoft.com/office/drawing/2014/main" id="{873B545B-A1F7-4C0B-9CE6-FBC5DF3AB015}"/>
                </a:ext>
              </a:extLst>
            </p:cNvPr>
            <p:cNvGrpSpPr/>
            <p:nvPr/>
          </p:nvGrpSpPr>
          <p:grpSpPr>
            <a:xfrm>
              <a:off x="4402332" y="4548544"/>
              <a:ext cx="346511" cy="346514"/>
              <a:chOff x="1932810" y="1349835"/>
              <a:chExt cx="185335" cy="185337"/>
            </a:xfrm>
            <a:solidFill>
              <a:schemeClr val="tx2"/>
            </a:solidFill>
          </p:grpSpPr>
          <p:sp>
            <p:nvSpPr>
              <p:cNvPr id="1515" name="Google Shape;18116;p1604">
                <a:extLst>
                  <a:ext uri="{FF2B5EF4-FFF2-40B4-BE49-F238E27FC236}">
                    <a16:creationId xmlns:a16="http://schemas.microsoft.com/office/drawing/2014/main" id="{43B0E8BE-4A64-4785-9433-9B89CAC7A3B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16" name="Google Shape;18117;p1604">
                <a:extLst>
                  <a:ext uri="{FF2B5EF4-FFF2-40B4-BE49-F238E27FC236}">
                    <a16:creationId xmlns:a16="http://schemas.microsoft.com/office/drawing/2014/main" id="{4A6D3353-B0E8-49A9-B83D-917779A0E2C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497" name="Google Shape;18115;p1604">
              <a:extLst>
                <a:ext uri="{FF2B5EF4-FFF2-40B4-BE49-F238E27FC236}">
                  <a16:creationId xmlns:a16="http://schemas.microsoft.com/office/drawing/2014/main" id="{356A8531-937A-43B4-86E3-F0EBCBB58DF1}"/>
                </a:ext>
              </a:extLst>
            </p:cNvPr>
            <p:cNvGrpSpPr/>
            <p:nvPr/>
          </p:nvGrpSpPr>
          <p:grpSpPr>
            <a:xfrm>
              <a:off x="3578880" y="4958024"/>
              <a:ext cx="346511" cy="346514"/>
              <a:chOff x="1932810" y="1349835"/>
              <a:chExt cx="185335" cy="185337"/>
            </a:xfrm>
            <a:solidFill>
              <a:schemeClr val="tx2"/>
            </a:solidFill>
          </p:grpSpPr>
          <p:sp>
            <p:nvSpPr>
              <p:cNvPr id="1513" name="Google Shape;18116;p1604">
                <a:extLst>
                  <a:ext uri="{FF2B5EF4-FFF2-40B4-BE49-F238E27FC236}">
                    <a16:creationId xmlns:a16="http://schemas.microsoft.com/office/drawing/2014/main" id="{2619269B-7C65-4B04-9399-8CD7664338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14" name="Google Shape;18117;p1604">
                <a:extLst>
                  <a:ext uri="{FF2B5EF4-FFF2-40B4-BE49-F238E27FC236}">
                    <a16:creationId xmlns:a16="http://schemas.microsoft.com/office/drawing/2014/main" id="{DA11BD3F-6965-44A9-9E86-8996D9A7BC5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498" name="Google Shape;18115;p1604">
              <a:extLst>
                <a:ext uri="{FF2B5EF4-FFF2-40B4-BE49-F238E27FC236}">
                  <a16:creationId xmlns:a16="http://schemas.microsoft.com/office/drawing/2014/main" id="{C1CF39A6-FA82-41F9-ACC0-180B6BA8B5F1}"/>
                </a:ext>
              </a:extLst>
            </p:cNvPr>
            <p:cNvGrpSpPr/>
            <p:nvPr/>
          </p:nvGrpSpPr>
          <p:grpSpPr>
            <a:xfrm>
              <a:off x="2511970" y="3644961"/>
              <a:ext cx="346511" cy="346514"/>
              <a:chOff x="1932810" y="1349835"/>
              <a:chExt cx="185335" cy="185337"/>
            </a:xfrm>
            <a:solidFill>
              <a:schemeClr val="tx2"/>
            </a:solidFill>
          </p:grpSpPr>
          <p:sp>
            <p:nvSpPr>
              <p:cNvPr id="1511" name="Google Shape;18116;p1604">
                <a:extLst>
                  <a:ext uri="{FF2B5EF4-FFF2-40B4-BE49-F238E27FC236}">
                    <a16:creationId xmlns:a16="http://schemas.microsoft.com/office/drawing/2014/main" id="{B29350AD-D45D-47C2-9A7A-C47D44EDA2C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12" name="Google Shape;18117;p1604">
                <a:extLst>
                  <a:ext uri="{FF2B5EF4-FFF2-40B4-BE49-F238E27FC236}">
                    <a16:creationId xmlns:a16="http://schemas.microsoft.com/office/drawing/2014/main" id="{B835A5E0-B72B-473B-A73B-144C35B99A2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499" name="Google Shape;18115;p1604">
              <a:extLst>
                <a:ext uri="{FF2B5EF4-FFF2-40B4-BE49-F238E27FC236}">
                  <a16:creationId xmlns:a16="http://schemas.microsoft.com/office/drawing/2014/main" id="{FBD33809-433B-41D2-8EB0-7C165F8D6363}"/>
                </a:ext>
              </a:extLst>
            </p:cNvPr>
            <p:cNvGrpSpPr/>
            <p:nvPr/>
          </p:nvGrpSpPr>
          <p:grpSpPr>
            <a:xfrm>
              <a:off x="4754363" y="4548544"/>
              <a:ext cx="346511" cy="346514"/>
              <a:chOff x="1932810" y="1349835"/>
              <a:chExt cx="185335" cy="185337"/>
            </a:xfrm>
            <a:solidFill>
              <a:schemeClr val="tx2"/>
            </a:solidFill>
          </p:grpSpPr>
          <p:sp>
            <p:nvSpPr>
              <p:cNvPr id="1509" name="Google Shape;18116;p1604">
                <a:extLst>
                  <a:ext uri="{FF2B5EF4-FFF2-40B4-BE49-F238E27FC236}">
                    <a16:creationId xmlns:a16="http://schemas.microsoft.com/office/drawing/2014/main" id="{F6704812-C037-4FF7-AB63-172AED957D8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10" name="Google Shape;18117;p1604">
                <a:extLst>
                  <a:ext uri="{FF2B5EF4-FFF2-40B4-BE49-F238E27FC236}">
                    <a16:creationId xmlns:a16="http://schemas.microsoft.com/office/drawing/2014/main" id="{C113D1D3-68E5-4296-892D-052B47452BD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00" name="Google Shape;18115;p1604">
              <a:extLst>
                <a:ext uri="{FF2B5EF4-FFF2-40B4-BE49-F238E27FC236}">
                  <a16:creationId xmlns:a16="http://schemas.microsoft.com/office/drawing/2014/main" id="{261113A2-C873-4565-9E99-5DDE130E0E94}"/>
                </a:ext>
              </a:extLst>
            </p:cNvPr>
            <p:cNvGrpSpPr/>
            <p:nvPr/>
          </p:nvGrpSpPr>
          <p:grpSpPr>
            <a:xfrm>
              <a:off x="2644688" y="4493421"/>
              <a:ext cx="346511" cy="346514"/>
              <a:chOff x="1932810" y="1349835"/>
              <a:chExt cx="185335" cy="185337"/>
            </a:xfrm>
            <a:solidFill>
              <a:schemeClr val="tx2"/>
            </a:solidFill>
          </p:grpSpPr>
          <p:sp>
            <p:nvSpPr>
              <p:cNvPr id="1507" name="Google Shape;18116;p1604">
                <a:extLst>
                  <a:ext uri="{FF2B5EF4-FFF2-40B4-BE49-F238E27FC236}">
                    <a16:creationId xmlns:a16="http://schemas.microsoft.com/office/drawing/2014/main" id="{461301B8-96A2-43BC-8148-CD5CBB306A3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08" name="Google Shape;18117;p1604">
                <a:extLst>
                  <a:ext uri="{FF2B5EF4-FFF2-40B4-BE49-F238E27FC236}">
                    <a16:creationId xmlns:a16="http://schemas.microsoft.com/office/drawing/2014/main" id="{F29A5F5B-123F-4CB4-8E6B-AC2C60B9124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01" name="Google Shape;18115;p1604">
              <a:extLst>
                <a:ext uri="{FF2B5EF4-FFF2-40B4-BE49-F238E27FC236}">
                  <a16:creationId xmlns:a16="http://schemas.microsoft.com/office/drawing/2014/main" id="{2E79B83F-0E19-4D94-9367-08EE855050CF}"/>
                </a:ext>
              </a:extLst>
            </p:cNvPr>
            <p:cNvGrpSpPr/>
            <p:nvPr/>
          </p:nvGrpSpPr>
          <p:grpSpPr>
            <a:xfrm>
              <a:off x="4764085" y="3612561"/>
              <a:ext cx="346511" cy="346514"/>
              <a:chOff x="1932810" y="1349835"/>
              <a:chExt cx="185335" cy="185337"/>
            </a:xfrm>
            <a:solidFill>
              <a:schemeClr val="tx2"/>
            </a:solidFill>
          </p:grpSpPr>
          <p:sp>
            <p:nvSpPr>
              <p:cNvPr id="1505" name="Google Shape;18116;p1604">
                <a:extLst>
                  <a:ext uri="{FF2B5EF4-FFF2-40B4-BE49-F238E27FC236}">
                    <a16:creationId xmlns:a16="http://schemas.microsoft.com/office/drawing/2014/main" id="{82FF54E2-D4BD-421C-A61B-C5940FB7480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06" name="Google Shape;18117;p1604">
                <a:extLst>
                  <a:ext uri="{FF2B5EF4-FFF2-40B4-BE49-F238E27FC236}">
                    <a16:creationId xmlns:a16="http://schemas.microsoft.com/office/drawing/2014/main" id="{43DCE652-8B0F-46E7-AF1C-2E74C54CCFE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02" name="Google Shape;18115;p1604">
              <a:extLst>
                <a:ext uri="{FF2B5EF4-FFF2-40B4-BE49-F238E27FC236}">
                  <a16:creationId xmlns:a16="http://schemas.microsoft.com/office/drawing/2014/main" id="{247955AA-22CC-4AEE-B246-4389FD99EB9B}"/>
                </a:ext>
              </a:extLst>
            </p:cNvPr>
            <p:cNvGrpSpPr/>
            <p:nvPr/>
          </p:nvGrpSpPr>
          <p:grpSpPr>
            <a:xfrm>
              <a:off x="3091300" y="2809095"/>
              <a:ext cx="346511" cy="346514"/>
              <a:chOff x="1932810" y="1349835"/>
              <a:chExt cx="185335" cy="185337"/>
            </a:xfrm>
            <a:solidFill>
              <a:schemeClr val="tx2"/>
            </a:solidFill>
          </p:grpSpPr>
          <p:sp>
            <p:nvSpPr>
              <p:cNvPr id="1503" name="Google Shape;18116;p1604">
                <a:extLst>
                  <a:ext uri="{FF2B5EF4-FFF2-40B4-BE49-F238E27FC236}">
                    <a16:creationId xmlns:a16="http://schemas.microsoft.com/office/drawing/2014/main" id="{F469790C-3825-4A73-A3EC-579881C99FB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04" name="Google Shape;18117;p1604">
                <a:extLst>
                  <a:ext uri="{FF2B5EF4-FFF2-40B4-BE49-F238E27FC236}">
                    <a16:creationId xmlns:a16="http://schemas.microsoft.com/office/drawing/2014/main" id="{9826E218-7023-40B2-8349-6EBCD9B3E10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545" name="Group 1544">
            <a:extLst>
              <a:ext uri="{FF2B5EF4-FFF2-40B4-BE49-F238E27FC236}">
                <a16:creationId xmlns:a16="http://schemas.microsoft.com/office/drawing/2014/main" id="{77515EF8-DC15-433C-87FD-909B43FF36C7}"/>
              </a:ext>
            </a:extLst>
          </p:cNvPr>
          <p:cNvGrpSpPr>
            <a:grpSpLocks/>
          </p:cNvGrpSpPr>
          <p:nvPr/>
        </p:nvGrpSpPr>
        <p:grpSpPr>
          <a:xfrm>
            <a:off x="5277586" y="5116614"/>
            <a:ext cx="327428" cy="314792"/>
            <a:chOff x="2511970" y="2806207"/>
            <a:chExt cx="2598626" cy="2498331"/>
          </a:xfrm>
        </p:grpSpPr>
        <p:grpSp>
          <p:nvGrpSpPr>
            <p:cNvPr id="1558" name="Google Shape;18115;p1604">
              <a:extLst>
                <a:ext uri="{FF2B5EF4-FFF2-40B4-BE49-F238E27FC236}">
                  <a16:creationId xmlns:a16="http://schemas.microsoft.com/office/drawing/2014/main" id="{9F448561-8061-48DD-9D0B-0BE8691CB3D3}"/>
                </a:ext>
              </a:extLst>
            </p:cNvPr>
            <p:cNvGrpSpPr/>
            <p:nvPr/>
          </p:nvGrpSpPr>
          <p:grpSpPr>
            <a:xfrm>
              <a:off x="4214405" y="2806207"/>
              <a:ext cx="346511" cy="346514"/>
              <a:chOff x="1932810" y="1349835"/>
              <a:chExt cx="185335" cy="185337"/>
            </a:xfrm>
            <a:solidFill>
              <a:schemeClr val="tx2"/>
            </a:solidFill>
          </p:grpSpPr>
          <p:sp>
            <p:nvSpPr>
              <p:cNvPr id="1581" name="Google Shape;18116;p1604">
                <a:extLst>
                  <a:ext uri="{FF2B5EF4-FFF2-40B4-BE49-F238E27FC236}">
                    <a16:creationId xmlns:a16="http://schemas.microsoft.com/office/drawing/2014/main" id="{7E7FA409-F0BA-4924-A670-F62B5081978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82" name="Google Shape;18117;p1604">
                <a:extLst>
                  <a:ext uri="{FF2B5EF4-FFF2-40B4-BE49-F238E27FC236}">
                    <a16:creationId xmlns:a16="http://schemas.microsoft.com/office/drawing/2014/main" id="{8095CA5A-51C5-4A04-A6B5-93346915704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559" name="Oval 1558">
              <a:extLst>
                <a:ext uri="{FF2B5EF4-FFF2-40B4-BE49-F238E27FC236}">
                  <a16:creationId xmlns:a16="http://schemas.microsoft.com/office/drawing/2014/main" id="{47D57D88-B192-4003-9883-9D0B21F24FCC}"/>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560" name="Google Shape;18115;p1604">
              <a:extLst>
                <a:ext uri="{FF2B5EF4-FFF2-40B4-BE49-F238E27FC236}">
                  <a16:creationId xmlns:a16="http://schemas.microsoft.com/office/drawing/2014/main" id="{EBD507B4-6AFF-428F-BEB9-DBA5FF9B4530}"/>
                </a:ext>
              </a:extLst>
            </p:cNvPr>
            <p:cNvGrpSpPr/>
            <p:nvPr/>
          </p:nvGrpSpPr>
          <p:grpSpPr>
            <a:xfrm>
              <a:off x="4402332" y="4548544"/>
              <a:ext cx="346511" cy="346514"/>
              <a:chOff x="1932810" y="1349835"/>
              <a:chExt cx="185335" cy="185337"/>
            </a:xfrm>
            <a:solidFill>
              <a:schemeClr val="tx2"/>
            </a:solidFill>
          </p:grpSpPr>
          <p:sp>
            <p:nvSpPr>
              <p:cNvPr id="1579" name="Google Shape;18116;p1604">
                <a:extLst>
                  <a:ext uri="{FF2B5EF4-FFF2-40B4-BE49-F238E27FC236}">
                    <a16:creationId xmlns:a16="http://schemas.microsoft.com/office/drawing/2014/main" id="{6868BD59-4A34-454B-ADBA-AFD7132E46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80" name="Google Shape;18117;p1604">
                <a:extLst>
                  <a:ext uri="{FF2B5EF4-FFF2-40B4-BE49-F238E27FC236}">
                    <a16:creationId xmlns:a16="http://schemas.microsoft.com/office/drawing/2014/main" id="{C490BA77-47C2-42D5-846A-C661849DF95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1" name="Google Shape;18115;p1604">
              <a:extLst>
                <a:ext uri="{FF2B5EF4-FFF2-40B4-BE49-F238E27FC236}">
                  <a16:creationId xmlns:a16="http://schemas.microsoft.com/office/drawing/2014/main" id="{5E74DDE2-723D-41D4-8536-23EB4B42096B}"/>
                </a:ext>
              </a:extLst>
            </p:cNvPr>
            <p:cNvGrpSpPr/>
            <p:nvPr/>
          </p:nvGrpSpPr>
          <p:grpSpPr>
            <a:xfrm>
              <a:off x="3578880" y="4958024"/>
              <a:ext cx="346511" cy="346514"/>
              <a:chOff x="1932810" y="1349835"/>
              <a:chExt cx="185335" cy="185337"/>
            </a:xfrm>
            <a:solidFill>
              <a:schemeClr val="tx2"/>
            </a:solidFill>
          </p:grpSpPr>
          <p:sp>
            <p:nvSpPr>
              <p:cNvPr id="1577" name="Google Shape;18116;p1604">
                <a:extLst>
                  <a:ext uri="{FF2B5EF4-FFF2-40B4-BE49-F238E27FC236}">
                    <a16:creationId xmlns:a16="http://schemas.microsoft.com/office/drawing/2014/main" id="{17F6A7EA-1E2A-4248-9607-99B17AAF219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78" name="Google Shape;18117;p1604">
                <a:extLst>
                  <a:ext uri="{FF2B5EF4-FFF2-40B4-BE49-F238E27FC236}">
                    <a16:creationId xmlns:a16="http://schemas.microsoft.com/office/drawing/2014/main" id="{5A5C5BDE-9C9A-47BE-8B10-212FEB95D2D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2" name="Google Shape;18115;p1604">
              <a:extLst>
                <a:ext uri="{FF2B5EF4-FFF2-40B4-BE49-F238E27FC236}">
                  <a16:creationId xmlns:a16="http://schemas.microsoft.com/office/drawing/2014/main" id="{48A4AFA3-8B79-457D-BF57-DEA31FDCEFC4}"/>
                </a:ext>
              </a:extLst>
            </p:cNvPr>
            <p:cNvGrpSpPr/>
            <p:nvPr/>
          </p:nvGrpSpPr>
          <p:grpSpPr>
            <a:xfrm>
              <a:off x="2511970" y="3644961"/>
              <a:ext cx="346511" cy="346514"/>
              <a:chOff x="1932810" y="1349835"/>
              <a:chExt cx="185335" cy="185337"/>
            </a:xfrm>
            <a:solidFill>
              <a:schemeClr val="tx2"/>
            </a:solidFill>
          </p:grpSpPr>
          <p:sp>
            <p:nvSpPr>
              <p:cNvPr id="1575" name="Google Shape;18116;p1604">
                <a:extLst>
                  <a:ext uri="{FF2B5EF4-FFF2-40B4-BE49-F238E27FC236}">
                    <a16:creationId xmlns:a16="http://schemas.microsoft.com/office/drawing/2014/main" id="{89AFACEE-5F63-4F82-8C33-1068E59BFDA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76" name="Google Shape;18117;p1604">
                <a:extLst>
                  <a:ext uri="{FF2B5EF4-FFF2-40B4-BE49-F238E27FC236}">
                    <a16:creationId xmlns:a16="http://schemas.microsoft.com/office/drawing/2014/main" id="{ACBBB93F-EE5F-4728-95DD-328B4287140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3" name="Google Shape;18115;p1604">
              <a:extLst>
                <a:ext uri="{FF2B5EF4-FFF2-40B4-BE49-F238E27FC236}">
                  <a16:creationId xmlns:a16="http://schemas.microsoft.com/office/drawing/2014/main" id="{27FA7A85-C407-4EEB-B000-11D5C4E53BC4}"/>
                </a:ext>
              </a:extLst>
            </p:cNvPr>
            <p:cNvGrpSpPr/>
            <p:nvPr/>
          </p:nvGrpSpPr>
          <p:grpSpPr>
            <a:xfrm>
              <a:off x="4754363" y="4548544"/>
              <a:ext cx="346511" cy="346514"/>
              <a:chOff x="1932810" y="1349835"/>
              <a:chExt cx="185335" cy="185337"/>
            </a:xfrm>
            <a:solidFill>
              <a:schemeClr val="tx2"/>
            </a:solidFill>
          </p:grpSpPr>
          <p:sp>
            <p:nvSpPr>
              <p:cNvPr id="1573" name="Google Shape;18116;p1604">
                <a:extLst>
                  <a:ext uri="{FF2B5EF4-FFF2-40B4-BE49-F238E27FC236}">
                    <a16:creationId xmlns:a16="http://schemas.microsoft.com/office/drawing/2014/main" id="{FDE4C082-5A0C-4CB6-87C2-36E047ABC62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74" name="Google Shape;18117;p1604">
                <a:extLst>
                  <a:ext uri="{FF2B5EF4-FFF2-40B4-BE49-F238E27FC236}">
                    <a16:creationId xmlns:a16="http://schemas.microsoft.com/office/drawing/2014/main" id="{833E27FB-205C-45A4-8FCA-9AE4D265704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4" name="Google Shape;18115;p1604">
              <a:extLst>
                <a:ext uri="{FF2B5EF4-FFF2-40B4-BE49-F238E27FC236}">
                  <a16:creationId xmlns:a16="http://schemas.microsoft.com/office/drawing/2014/main" id="{20B07012-962D-42C6-9E08-AA8DE0BB0B31}"/>
                </a:ext>
              </a:extLst>
            </p:cNvPr>
            <p:cNvGrpSpPr/>
            <p:nvPr/>
          </p:nvGrpSpPr>
          <p:grpSpPr>
            <a:xfrm>
              <a:off x="2644688" y="4493421"/>
              <a:ext cx="346511" cy="346514"/>
              <a:chOff x="1932810" y="1349835"/>
              <a:chExt cx="185335" cy="185337"/>
            </a:xfrm>
            <a:solidFill>
              <a:schemeClr val="tx2"/>
            </a:solidFill>
          </p:grpSpPr>
          <p:sp>
            <p:nvSpPr>
              <p:cNvPr id="1571" name="Google Shape;18116;p1604">
                <a:extLst>
                  <a:ext uri="{FF2B5EF4-FFF2-40B4-BE49-F238E27FC236}">
                    <a16:creationId xmlns:a16="http://schemas.microsoft.com/office/drawing/2014/main" id="{E14C72D7-3168-4FBF-BD4F-90C2E78C528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72" name="Google Shape;18117;p1604">
                <a:extLst>
                  <a:ext uri="{FF2B5EF4-FFF2-40B4-BE49-F238E27FC236}">
                    <a16:creationId xmlns:a16="http://schemas.microsoft.com/office/drawing/2014/main" id="{5C2F3E2C-6146-4E9D-AAC1-E342CE8B546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5" name="Google Shape;18115;p1604">
              <a:extLst>
                <a:ext uri="{FF2B5EF4-FFF2-40B4-BE49-F238E27FC236}">
                  <a16:creationId xmlns:a16="http://schemas.microsoft.com/office/drawing/2014/main" id="{02F7F6A0-B56A-4D8F-B1D7-4E6CDCAD2D7D}"/>
                </a:ext>
              </a:extLst>
            </p:cNvPr>
            <p:cNvGrpSpPr/>
            <p:nvPr/>
          </p:nvGrpSpPr>
          <p:grpSpPr>
            <a:xfrm>
              <a:off x="4764085" y="3612561"/>
              <a:ext cx="346511" cy="346514"/>
              <a:chOff x="1932810" y="1349835"/>
              <a:chExt cx="185335" cy="185337"/>
            </a:xfrm>
            <a:solidFill>
              <a:schemeClr val="tx2"/>
            </a:solidFill>
          </p:grpSpPr>
          <p:sp>
            <p:nvSpPr>
              <p:cNvPr id="1569" name="Google Shape;18116;p1604">
                <a:extLst>
                  <a:ext uri="{FF2B5EF4-FFF2-40B4-BE49-F238E27FC236}">
                    <a16:creationId xmlns:a16="http://schemas.microsoft.com/office/drawing/2014/main" id="{814FF6B2-A92A-4E63-8A8E-31F5566072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70" name="Google Shape;18117;p1604">
                <a:extLst>
                  <a:ext uri="{FF2B5EF4-FFF2-40B4-BE49-F238E27FC236}">
                    <a16:creationId xmlns:a16="http://schemas.microsoft.com/office/drawing/2014/main" id="{E11676D9-8CBA-4B76-9BD3-8C1936BB121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6" name="Google Shape;18115;p1604">
              <a:extLst>
                <a:ext uri="{FF2B5EF4-FFF2-40B4-BE49-F238E27FC236}">
                  <a16:creationId xmlns:a16="http://schemas.microsoft.com/office/drawing/2014/main" id="{D9268405-BE99-4CA3-A4B9-91353E8004B2}"/>
                </a:ext>
              </a:extLst>
            </p:cNvPr>
            <p:cNvGrpSpPr/>
            <p:nvPr/>
          </p:nvGrpSpPr>
          <p:grpSpPr>
            <a:xfrm>
              <a:off x="3091300" y="2809095"/>
              <a:ext cx="346511" cy="346514"/>
              <a:chOff x="1932810" y="1349835"/>
              <a:chExt cx="185335" cy="185337"/>
            </a:xfrm>
            <a:solidFill>
              <a:schemeClr val="tx2"/>
            </a:solidFill>
          </p:grpSpPr>
          <p:sp>
            <p:nvSpPr>
              <p:cNvPr id="1567" name="Google Shape;18116;p1604">
                <a:extLst>
                  <a:ext uri="{FF2B5EF4-FFF2-40B4-BE49-F238E27FC236}">
                    <a16:creationId xmlns:a16="http://schemas.microsoft.com/office/drawing/2014/main" id="{5D49CF9B-3F4A-49DB-9BE0-F951C55DA78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68" name="Google Shape;18117;p1604">
                <a:extLst>
                  <a:ext uri="{FF2B5EF4-FFF2-40B4-BE49-F238E27FC236}">
                    <a16:creationId xmlns:a16="http://schemas.microsoft.com/office/drawing/2014/main" id="{A5F70F25-63CD-40DC-87F1-0C088DD601C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583" name="Google Shape;18115;p1604">
            <a:extLst>
              <a:ext uri="{FF2B5EF4-FFF2-40B4-BE49-F238E27FC236}">
                <a16:creationId xmlns:a16="http://schemas.microsoft.com/office/drawing/2014/main" id="{2E2D07F8-D6FA-4B95-9ABB-4F04CD817ED2}"/>
              </a:ext>
            </a:extLst>
          </p:cNvPr>
          <p:cNvGrpSpPr/>
          <p:nvPr/>
        </p:nvGrpSpPr>
        <p:grpSpPr>
          <a:xfrm>
            <a:off x="5070217" y="4445201"/>
            <a:ext cx="171449" cy="150877"/>
            <a:chOff x="1932810" y="1349835"/>
            <a:chExt cx="185335" cy="185337"/>
          </a:xfrm>
          <a:solidFill>
            <a:schemeClr val="tx2"/>
          </a:solidFill>
        </p:grpSpPr>
        <p:sp>
          <p:nvSpPr>
            <p:cNvPr id="1584" name="Google Shape;18116;p1604">
              <a:extLst>
                <a:ext uri="{FF2B5EF4-FFF2-40B4-BE49-F238E27FC236}">
                  <a16:creationId xmlns:a16="http://schemas.microsoft.com/office/drawing/2014/main" id="{CF3E168A-F3E1-4B76-9721-D04E3C5DD3C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85" name="Google Shape;18117;p1604">
              <a:extLst>
                <a:ext uri="{FF2B5EF4-FFF2-40B4-BE49-F238E27FC236}">
                  <a16:creationId xmlns:a16="http://schemas.microsoft.com/office/drawing/2014/main" id="{BF171F38-5E74-41A4-852A-127DC85BB5F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86" name="Google Shape;18115;p1604">
            <a:extLst>
              <a:ext uri="{FF2B5EF4-FFF2-40B4-BE49-F238E27FC236}">
                <a16:creationId xmlns:a16="http://schemas.microsoft.com/office/drawing/2014/main" id="{F211242A-9F3D-43F0-8E9C-53093025BC40}"/>
              </a:ext>
            </a:extLst>
          </p:cNvPr>
          <p:cNvGrpSpPr/>
          <p:nvPr/>
        </p:nvGrpSpPr>
        <p:grpSpPr>
          <a:xfrm>
            <a:off x="5372162" y="4445201"/>
            <a:ext cx="171449" cy="150877"/>
            <a:chOff x="1932810" y="1349835"/>
            <a:chExt cx="185335" cy="185337"/>
          </a:xfrm>
          <a:solidFill>
            <a:schemeClr val="tx2"/>
          </a:solidFill>
        </p:grpSpPr>
        <p:sp>
          <p:nvSpPr>
            <p:cNvPr id="1587" name="Google Shape;18116;p1604">
              <a:extLst>
                <a:ext uri="{FF2B5EF4-FFF2-40B4-BE49-F238E27FC236}">
                  <a16:creationId xmlns:a16="http://schemas.microsoft.com/office/drawing/2014/main" id="{762DFD16-DFB4-48AF-B581-F2AB2877E62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88" name="Google Shape;18117;p1604">
              <a:extLst>
                <a:ext uri="{FF2B5EF4-FFF2-40B4-BE49-F238E27FC236}">
                  <a16:creationId xmlns:a16="http://schemas.microsoft.com/office/drawing/2014/main" id="{B01ABF3B-D08E-437A-8371-2852D874882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589" name="Rectangle 1588">
            <a:extLst>
              <a:ext uri="{FF2B5EF4-FFF2-40B4-BE49-F238E27FC236}">
                <a16:creationId xmlns:a16="http://schemas.microsoft.com/office/drawing/2014/main" id="{27FB9EB3-1946-4D36-94BC-4652C22B0EA4}"/>
              </a:ext>
            </a:extLst>
          </p:cNvPr>
          <p:cNvSpPr/>
          <p:nvPr/>
        </p:nvSpPr>
        <p:spPr>
          <a:xfrm>
            <a:off x="5277060" y="4218526"/>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rgbClr val="00148C"/>
                </a:solidFill>
                <a:latin typeface="Arial"/>
                <a:cs typeface="Arial"/>
              </a:rPr>
              <a:t>Lead</a:t>
            </a:r>
          </a:p>
          <a:p>
            <a:pPr algn="ctr" defTabSz="685800" fontAlgn="auto">
              <a:spcBef>
                <a:spcPts val="0"/>
              </a:spcBef>
              <a:spcAft>
                <a:spcPts val="0"/>
              </a:spcAft>
              <a:buClrTx/>
              <a:defRPr/>
            </a:pPr>
            <a:r>
              <a:rPr lang="en-US" sz="675" b="0" kern="1200">
                <a:solidFill>
                  <a:srgbClr val="00148C"/>
                </a:solidFill>
                <a:latin typeface="Arial"/>
                <a:cs typeface="Arial"/>
              </a:rPr>
              <a:t>PM</a:t>
            </a:r>
          </a:p>
        </p:txBody>
      </p:sp>
      <p:sp>
        <p:nvSpPr>
          <p:cNvPr id="1590" name="Rectangle 1589">
            <a:extLst>
              <a:ext uri="{FF2B5EF4-FFF2-40B4-BE49-F238E27FC236}">
                <a16:creationId xmlns:a16="http://schemas.microsoft.com/office/drawing/2014/main" id="{8A7EB2E3-FBBA-4272-8FD6-0E4E0E2D5476}"/>
              </a:ext>
            </a:extLst>
          </p:cNvPr>
          <p:cNvSpPr/>
          <p:nvPr/>
        </p:nvSpPr>
        <p:spPr>
          <a:xfrm>
            <a:off x="4931855" y="4216248"/>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rgbClr val="00148C"/>
                </a:solidFill>
                <a:latin typeface="Arial"/>
                <a:cs typeface="Arial"/>
              </a:rPr>
              <a:t>Dig Biz Lead</a:t>
            </a:r>
          </a:p>
        </p:txBody>
      </p:sp>
      <p:sp>
        <p:nvSpPr>
          <p:cNvPr id="1591" name="Rectangle 1590">
            <a:extLst>
              <a:ext uri="{FF2B5EF4-FFF2-40B4-BE49-F238E27FC236}">
                <a16:creationId xmlns:a16="http://schemas.microsoft.com/office/drawing/2014/main" id="{C0CB2A08-894D-4287-ABFC-3290159831A6}"/>
              </a:ext>
            </a:extLst>
          </p:cNvPr>
          <p:cNvSpPr/>
          <p:nvPr/>
        </p:nvSpPr>
        <p:spPr>
          <a:xfrm>
            <a:off x="1890233" y="3173660"/>
            <a:ext cx="617220"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Digital </a:t>
            </a:r>
          </a:p>
          <a:p>
            <a:pPr algn="ctr" defTabSz="685800" fontAlgn="auto">
              <a:spcBef>
                <a:spcPts val="0"/>
              </a:spcBef>
              <a:spcAft>
                <a:spcPts val="0"/>
              </a:spcAft>
              <a:buClrTx/>
              <a:defRPr/>
            </a:pPr>
            <a:r>
              <a:rPr lang="en-US" sz="675" kern="1200">
                <a:solidFill>
                  <a:srgbClr val="00148C"/>
                </a:solidFill>
                <a:latin typeface="Arial"/>
                <a:cs typeface="Arial"/>
              </a:rPr>
              <a:t>Product </a:t>
            </a:r>
            <a:r>
              <a:rPr lang="en-US" sz="675" kern="1200">
                <a:solidFill>
                  <a:schemeClr val="tx2"/>
                </a:solidFill>
                <a:latin typeface="Arial"/>
                <a:cs typeface="Arial"/>
              </a:rPr>
              <a:t>Line </a:t>
            </a:r>
          </a:p>
          <a:p>
            <a:pPr algn="ctr" defTabSz="685800" fontAlgn="auto">
              <a:spcBef>
                <a:spcPts val="0"/>
              </a:spcBef>
              <a:spcAft>
                <a:spcPts val="0"/>
              </a:spcAft>
              <a:buClrTx/>
              <a:defRPr/>
            </a:pPr>
            <a:r>
              <a:rPr lang="en-US" sz="675" kern="1200">
                <a:solidFill>
                  <a:schemeClr val="tx2"/>
                </a:solidFill>
                <a:latin typeface="Arial"/>
                <a:cs typeface="Arial"/>
              </a:rPr>
              <a:t>Manager</a:t>
            </a:r>
          </a:p>
        </p:txBody>
      </p:sp>
      <p:grpSp>
        <p:nvGrpSpPr>
          <p:cNvPr id="1592" name="Google Shape;18115;p1604">
            <a:extLst>
              <a:ext uri="{FF2B5EF4-FFF2-40B4-BE49-F238E27FC236}">
                <a16:creationId xmlns:a16="http://schemas.microsoft.com/office/drawing/2014/main" id="{491217E1-FB0E-4BA0-99B7-A815D7EAAB3D}"/>
              </a:ext>
            </a:extLst>
          </p:cNvPr>
          <p:cNvGrpSpPr/>
          <p:nvPr/>
        </p:nvGrpSpPr>
        <p:grpSpPr>
          <a:xfrm>
            <a:off x="2407135" y="3369109"/>
            <a:ext cx="144019" cy="144018"/>
            <a:chOff x="1932810" y="1349835"/>
            <a:chExt cx="185335" cy="185337"/>
          </a:xfrm>
          <a:solidFill>
            <a:srgbClr val="FFC000"/>
          </a:solidFill>
        </p:grpSpPr>
        <p:sp>
          <p:nvSpPr>
            <p:cNvPr id="1593" name="Google Shape;18116;p1604">
              <a:extLst>
                <a:ext uri="{FF2B5EF4-FFF2-40B4-BE49-F238E27FC236}">
                  <a16:creationId xmlns:a16="http://schemas.microsoft.com/office/drawing/2014/main" id="{1F9E2FD5-E46C-4FFC-B318-04CABA6DE5B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594" name="Google Shape;18117;p1604">
              <a:extLst>
                <a:ext uri="{FF2B5EF4-FFF2-40B4-BE49-F238E27FC236}">
                  <a16:creationId xmlns:a16="http://schemas.microsoft.com/office/drawing/2014/main" id="{F4DD7769-B273-40C3-B603-8FD5B1C796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1599" name="Rectangle 1598">
            <a:extLst>
              <a:ext uri="{FF2B5EF4-FFF2-40B4-BE49-F238E27FC236}">
                <a16:creationId xmlns:a16="http://schemas.microsoft.com/office/drawing/2014/main" id="{6F7F95F4-94A1-43E0-B4A8-4C6C1E3FC12C}"/>
              </a:ext>
            </a:extLst>
          </p:cNvPr>
          <p:cNvSpPr/>
          <p:nvPr/>
        </p:nvSpPr>
        <p:spPr>
          <a:xfrm>
            <a:off x="3690269" y="3165038"/>
            <a:ext cx="617220" cy="34808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Digital </a:t>
            </a:r>
          </a:p>
          <a:p>
            <a:pPr algn="ctr" defTabSz="685800" fontAlgn="auto">
              <a:spcBef>
                <a:spcPts val="0"/>
              </a:spcBef>
              <a:spcAft>
                <a:spcPts val="0"/>
              </a:spcAft>
              <a:buClrTx/>
              <a:defRPr/>
            </a:pPr>
            <a:r>
              <a:rPr lang="en-US" sz="675" kern="1200">
                <a:solidFill>
                  <a:srgbClr val="00148C"/>
                </a:solidFill>
                <a:latin typeface="Arial"/>
                <a:cs typeface="Arial"/>
              </a:rPr>
              <a:t>Business </a:t>
            </a:r>
          </a:p>
          <a:p>
            <a:pPr algn="ctr">
              <a:defRPr/>
            </a:pPr>
            <a:r>
              <a:rPr lang="en-US" sz="675">
                <a:solidFill>
                  <a:schemeClr val="tx2"/>
                </a:solidFill>
                <a:latin typeface="Arial"/>
                <a:cs typeface="Arial"/>
              </a:rPr>
              <a:t>Manager</a:t>
            </a:r>
          </a:p>
        </p:txBody>
      </p:sp>
      <p:grpSp>
        <p:nvGrpSpPr>
          <p:cNvPr id="1600" name="Google Shape;18115;p1604">
            <a:extLst>
              <a:ext uri="{FF2B5EF4-FFF2-40B4-BE49-F238E27FC236}">
                <a16:creationId xmlns:a16="http://schemas.microsoft.com/office/drawing/2014/main" id="{C3D1AD62-0E9A-4407-BDC7-C68BAC6B4361}"/>
              </a:ext>
            </a:extLst>
          </p:cNvPr>
          <p:cNvGrpSpPr/>
          <p:nvPr/>
        </p:nvGrpSpPr>
        <p:grpSpPr>
          <a:xfrm>
            <a:off x="4209377" y="3369109"/>
            <a:ext cx="144019" cy="144018"/>
            <a:chOff x="1932810" y="1349835"/>
            <a:chExt cx="185335" cy="185337"/>
          </a:xfrm>
          <a:solidFill>
            <a:schemeClr val="tx2"/>
          </a:solidFill>
        </p:grpSpPr>
        <p:sp>
          <p:nvSpPr>
            <p:cNvPr id="1601" name="Google Shape;18116;p1604">
              <a:extLst>
                <a:ext uri="{FF2B5EF4-FFF2-40B4-BE49-F238E27FC236}">
                  <a16:creationId xmlns:a16="http://schemas.microsoft.com/office/drawing/2014/main" id="{162802C4-55D1-4B0E-B625-5D6FB7E414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602" name="Google Shape;18117;p1604">
              <a:extLst>
                <a:ext uri="{FF2B5EF4-FFF2-40B4-BE49-F238E27FC236}">
                  <a16:creationId xmlns:a16="http://schemas.microsoft.com/office/drawing/2014/main" id="{2E836785-85C0-4A12-BAD7-F3041ABD31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1603" name="Rectangle 1602">
            <a:extLst>
              <a:ext uri="{FF2B5EF4-FFF2-40B4-BE49-F238E27FC236}">
                <a16:creationId xmlns:a16="http://schemas.microsoft.com/office/drawing/2014/main" id="{B749504F-6C5F-464E-8CA3-D1FA9068D9AF}"/>
              </a:ext>
            </a:extLst>
          </p:cNvPr>
          <p:cNvSpPr/>
          <p:nvPr/>
        </p:nvSpPr>
        <p:spPr>
          <a:xfrm>
            <a:off x="4299792" y="3173660"/>
            <a:ext cx="617220"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Digital </a:t>
            </a:r>
          </a:p>
          <a:p>
            <a:pPr algn="ctr" defTabSz="685800" fontAlgn="auto">
              <a:spcBef>
                <a:spcPts val="0"/>
              </a:spcBef>
              <a:spcAft>
                <a:spcPts val="0"/>
              </a:spcAft>
              <a:buClrTx/>
              <a:defRPr/>
            </a:pPr>
            <a:r>
              <a:rPr lang="en-US" sz="675" kern="1200">
                <a:solidFill>
                  <a:srgbClr val="00148C"/>
                </a:solidFill>
                <a:latin typeface="Arial"/>
                <a:cs typeface="Arial"/>
              </a:rPr>
              <a:t>Product Line </a:t>
            </a:r>
          </a:p>
          <a:p>
            <a:pPr algn="ctr" defTabSz="685800" fontAlgn="auto">
              <a:spcBef>
                <a:spcPts val="0"/>
              </a:spcBef>
              <a:spcAft>
                <a:spcPts val="0"/>
              </a:spcAft>
              <a:buClrTx/>
              <a:defRPr/>
            </a:pPr>
            <a:r>
              <a:rPr lang="en-US" sz="675" kern="1200">
                <a:solidFill>
                  <a:schemeClr val="tx2"/>
                </a:solidFill>
                <a:latin typeface="Arial"/>
                <a:cs typeface="Arial"/>
              </a:rPr>
              <a:t>Manager</a:t>
            </a:r>
          </a:p>
        </p:txBody>
      </p:sp>
      <p:grpSp>
        <p:nvGrpSpPr>
          <p:cNvPr id="1604" name="Google Shape;18115;p1604">
            <a:extLst>
              <a:ext uri="{FF2B5EF4-FFF2-40B4-BE49-F238E27FC236}">
                <a16:creationId xmlns:a16="http://schemas.microsoft.com/office/drawing/2014/main" id="{34EF74B0-1F1E-4003-9AF7-ACE02FB85C64}"/>
              </a:ext>
            </a:extLst>
          </p:cNvPr>
          <p:cNvGrpSpPr/>
          <p:nvPr/>
        </p:nvGrpSpPr>
        <p:grpSpPr>
          <a:xfrm>
            <a:off x="4826654" y="3369109"/>
            <a:ext cx="144019" cy="144018"/>
            <a:chOff x="1932810" y="1349835"/>
            <a:chExt cx="185335" cy="185337"/>
          </a:xfrm>
          <a:solidFill>
            <a:srgbClr val="FFC000"/>
          </a:solidFill>
        </p:grpSpPr>
        <p:sp>
          <p:nvSpPr>
            <p:cNvPr id="1605" name="Google Shape;18116;p1604">
              <a:extLst>
                <a:ext uri="{FF2B5EF4-FFF2-40B4-BE49-F238E27FC236}">
                  <a16:creationId xmlns:a16="http://schemas.microsoft.com/office/drawing/2014/main" id="{0E7B8A56-F90A-4BD4-8D1A-845827AA915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606" name="Google Shape;18117;p1604">
              <a:extLst>
                <a:ext uri="{FF2B5EF4-FFF2-40B4-BE49-F238E27FC236}">
                  <a16:creationId xmlns:a16="http://schemas.microsoft.com/office/drawing/2014/main" id="{28C2CC15-7B7F-4BBB-A91F-D28D889DFD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1610" name="Rectangle 1609">
            <a:extLst>
              <a:ext uri="{FF2B5EF4-FFF2-40B4-BE49-F238E27FC236}">
                <a16:creationId xmlns:a16="http://schemas.microsoft.com/office/drawing/2014/main" id="{1BB12C29-F4B6-4FEE-AE3A-8AD251D76CFD}"/>
              </a:ext>
            </a:extLst>
          </p:cNvPr>
          <p:cNvSpPr/>
          <p:nvPr/>
        </p:nvSpPr>
        <p:spPr>
          <a:xfrm>
            <a:off x="6789461" y="3862930"/>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Grid Intelligence</a:t>
            </a:r>
          </a:p>
        </p:txBody>
      </p:sp>
      <p:grpSp>
        <p:nvGrpSpPr>
          <p:cNvPr id="1611" name="Group 1610">
            <a:extLst>
              <a:ext uri="{FF2B5EF4-FFF2-40B4-BE49-F238E27FC236}">
                <a16:creationId xmlns:a16="http://schemas.microsoft.com/office/drawing/2014/main" id="{33C29BBA-7834-434E-B8CF-416DCF5F1ED2}"/>
              </a:ext>
            </a:extLst>
          </p:cNvPr>
          <p:cNvGrpSpPr>
            <a:grpSpLocks/>
          </p:cNvGrpSpPr>
          <p:nvPr/>
        </p:nvGrpSpPr>
        <p:grpSpPr>
          <a:xfrm>
            <a:off x="6927029" y="5042630"/>
            <a:ext cx="327428" cy="314792"/>
            <a:chOff x="2511970" y="2806207"/>
            <a:chExt cx="2598626" cy="2498331"/>
          </a:xfrm>
        </p:grpSpPr>
        <p:grpSp>
          <p:nvGrpSpPr>
            <p:cNvPr id="1672" name="Google Shape;18115;p1604">
              <a:extLst>
                <a:ext uri="{FF2B5EF4-FFF2-40B4-BE49-F238E27FC236}">
                  <a16:creationId xmlns:a16="http://schemas.microsoft.com/office/drawing/2014/main" id="{CD0D3963-7097-4474-8554-314696773F25}"/>
                </a:ext>
              </a:extLst>
            </p:cNvPr>
            <p:cNvGrpSpPr/>
            <p:nvPr/>
          </p:nvGrpSpPr>
          <p:grpSpPr>
            <a:xfrm>
              <a:off x="4214405" y="2806207"/>
              <a:ext cx="346511" cy="346514"/>
              <a:chOff x="1932810" y="1349835"/>
              <a:chExt cx="185335" cy="185337"/>
            </a:xfrm>
            <a:solidFill>
              <a:schemeClr val="tx2"/>
            </a:solidFill>
          </p:grpSpPr>
          <p:sp>
            <p:nvSpPr>
              <p:cNvPr id="1695" name="Google Shape;18116;p1604">
                <a:extLst>
                  <a:ext uri="{FF2B5EF4-FFF2-40B4-BE49-F238E27FC236}">
                    <a16:creationId xmlns:a16="http://schemas.microsoft.com/office/drawing/2014/main" id="{AEAEBB03-A25E-4D82-81A3-46EE1D3C2A4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96" name="Google Shape;18117;p1604">
                <a:extLst>
                  <a:ext uri="{FF2B5EF4-FFF2-40B4-BE49-F238E27FC236}">
                    <a16:creationId xmlns:a16="http://schemas.microsoft.com/office/drawing/2014/main" id="{982A6951-370C-409A-8EBC-D0DD0D82DF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673" name="Oval 1672">
              <a:extLst>
                <a:ext uri="{FF2B5EF4-FFF2-40B4-BE49-F238E27FC236}">
                  <a16:creationId xmlns:a16="http://schemas.microsoft.com/office/drawing/2014/main" id="{9896D261-03D0-47A5-B0D5-42DF5638DDA4}"/>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674" name="Google Shape;18115;p1604">
              <a:extLst>
                <a:ext uri="{FF2B5EF4-FFF2-40B4-BE49-F238E27FC236}">
                  <a16:creationId xmlns:a16="http://schemas.microsoft.com/office/drawing/2014/main" id="{A31DD743-73DA-40EF-9A99-FCE1E2D12626}"/>
                </a:ext>
              </a:extLst>
            </p:cNvPr>
            <p:cNvGrpSpPr/>
            <p:nvPr/>
          </p:nvGrpSpPr>
          <p:grpSpPr>
            <a:xfrm>
              <a:off x="4402332" y="4548544"/>
              <a:ext cx="346511" cy="346514"/>
              <a:chOff x="1932810" y="1349835"/>
              <a:chExt cx="185335" cy="185337"/>
            </a:xfrm>
            <a:solidFill>
              <a:schemeClr val="tx2"/>
            </a:solidFill>
          </p:grpSpPr>
          <p:sp>
            <p:nvSpPr>
              <p:cNvPr id="1693" name="Google Shape;18116;p1604">
                <a:extLst>
                  <a:ext uri="{FF2B5EF4-FFF2-40B4-BE49-F238E27FC236}">
                    <a16:creationId xmlns:a16="http://schemas.microsoft.com/office/drawing/2014/main" id="{EF7A8738-88DE-4EE6-80F8-44C28272195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94" name="Google Shape;18117;p1604">
                <a:extLst>
                  <a:ext uri="{FF2B5EF4-FFF2-40B4-BE49-F238E27FC236}">
                    <a16:creationId xmlns:a16="http://schemas.microsoft.com/office/drawing/2014/main" id="{E93C3F8A-D191-40A9-B19A-979011A733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75" name="Google Shape;18115;p1604">
              <a:extLst>
                <a:ext uri="{FF2B5EF4-FFF2-40B4-BE49-F238E27FC236}">
                  <a16:creationId xmlns:a16="http://schemas.microsoft.com/office/drawing/2014/main" id="{240CDADB-32B4-40FA-AF32-54EDE3029121}"/>
                </a:ext>
              </a:extLst>
            </p:cNvPr>
            <p:cNvGrpSpPr/>
            <p:nvPr/>
          </p:nvGrpSpPr>
          <p:grpSpPr>
            <a:xfrm>
              <a:off x="3578880" y="4958024"/>
              <a:ext cx="346511" cy="346514"/>
              <a:chOff x="1932810" y="1349835"/>
              <a:chExt cx="185335" cy="185337"/>
            </a:xfrm>
            <a:solidFill>
              <a:schemeClr val="tx2"/>
            </a:solidFill>
          </p:grpSpPr>
          <p:sp>
            <p:nvSpPr>
              <p:cNvPr id="1691" name="Google Shape;18116;p1604">
                <a:extLst>
                  <a:ext uri="{FF2B5EF4-FFF2-40B4-BE49-F238E27FC236}">
                    <a16:creationId xmlns:a16="http://schemas.microsoft.com/office/drawing/2014/main" id="{E8CBA9F8-AF24-4606-A5F9-1403A818E15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92" name="Google Shape;18117;p1604">
                <a:extLst>
                  <a:ext uri="{FF2B5EF4-FFF2-40B4-BE49-F238E27FC236}">
                    <a16:creationId xmlns:a16="http://schemas.microsoft.com/office/drawing/2014/main" id="{0025A0AE-E53C-4452-8C65-7FBDD1F38E7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76" name="Google Shape;18115;p1604">
              <a:extLst>
                <a:ext uri="{FF2B5EF4-FFF2-40B4-BE49-F238E27FC236}">
                  <a16:creationId xmlns:a16="http://schemas.microsoft.com/office/drawing/2014/main" id="{AA98684B-F115-44AD-8365-6226677615AA}"/>
                </a:ext>
              </a:extLst>
            </p:cNvPr>
            <p:cNvGrpSpPr/>
            <p:nvPr/>
          </p:nvGrpSpPr>
          <p:grpSpPr>
            <a:xfrm>
              <a:off x="2511970" y="3644961"/>
              <a:ext cx="346511" cy="346514"/>
              <a:chOff x="1932810" y="1349835"/>
              <a:chExt cx="185335" cy="185337"/>
            </a:xfrm>
            <a:solidFill>
              <a:schemeClr val="tx2"/>
            </a:solidFill>
          </p:grpSpPr>
          <p:sp>
            <p:nvSpPr>
              <p:cNvPr id="1689" name="Google Shape;18116;p1604">
                <a:extLst>
                  <a:ext uri="{FF2B5EF4-FFF2-40B4-BE49-F238E27FC236}">
                    <a16:creationId xmlns:a16="http://schemas.microsoft.com/office/drawing/2014/main" id="{53750847-2E2B-45CA-88FD-27BBC49C5CE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90" name="Google Shape;18117;p1604">
                <a:extLst>
                  <a:ext uri="{FF2B5EF4-FFF2-40B4-BE49-F238E27FC236}">
                    <a16:creationId xmlns:a16="http://schemas.microsoft.com/office/drawing/2014/main" id="{EB1A4D7D-A9BB-4866-BDFC-6964E5CC25E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77" name="Google Shape;18115;p1604">
              <a:extLst>
                <a:ext uri="{FF2B5EF4-FFF2-40B4-BE49-F238E27FC236}">
                  <a16:creationId xmlns:a16="http://schemas.microsoft.com/office/drawing/2014/main" id="{A3E3963B-63DD-40B9-BD17-25D69F34AAC0}"/>
                </a:ext>
              </a:extLst>
            </p:cNvPr>
            <p:cNvGrpSpPr/>
            <p:nvPr/>
          </p:nvGrpSpPr>
          <p:grpSpPr>
            <a:xfrm>
              <a:off x="4754363" y="4548544"/>
              <a:ext cx="346511" cy="346514"/>
              <a:chOff x="1932810" y="1349835"/>
              <a:chExt cx="185335" cy="185337"/>
            </a:xfrm>
            <a:solidFill>
              <a:schemeClr val="tx2"/>
            </a:solidFill>
          </p:grpSpPr>
          <p:sp>
            <p:nvSpPr>
              <p:cNvPr id="1687" name="Google Shape;18116;p1604">
                <a:extLst>
                  <a:ext uri="{FF2B5EF4-FFF2-40B4-BE49-F238E27FC236}">
                    <a16:creationId xmlns:a16="http://schemas.microsoft.com/office/drawing/2014/main" id="{40D50259-9966-468C-AC98-C9A2312B693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88" name="Google Shape;18117;p1604">
                <a:extLst>
                  <a:ext uri="{FF2B5EF4-FFF2-40B4-BE49-F238E27FC236}">
                    <a16:creationId xmlns:a16="http://schemas.microsoft.com/office/drawing/2014/main" id="{90CC2A45-D645-410C-9373-F495B07B35C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78" name="Google Shape;18115;p1604">
              <a:extLst>
                <a:ext uri="{FF2B5EF4-FFF2-40B4-BE49-F238E27FC236}">
                  <a16:creationId xmlns:a16="http://schemas.microsoft.com/office/drawing/2014/main" id="{E77EC4EE-08EE-486F-BA19-34D784C4A956}"/>
                </a:ext>
              </a:extLst>
            </p:cNvPr>
            <p:cNvGrpSpPr/>
            <p:nvPr/>
          </p:nvGrpSpPr>
          <p:grpSpPr>
            <a:xfrm>
              <a:off x="2644688" y="4493421"/>
              <a:ext cx="346511" cy="346514"/>
              <a:chOff x="1932810" y="1349835"/>
              <a:chExt cx="185335" cy="185337"/>
            </a:xfrm>
            <a:solidFill>
              <a:schemeClr val="tx2"/>
            </a:solidFill>
          </p:grpSpPr>
          <p:sp>
            <p:nvSpPr>
              <p:cNvPr id="1685" name="Google Shape;18116;p1604">
                <a:extLst>
                  <a:ext uri="{FF2B5EF4-FFF2-40B4-BE49-F238E27FC236}">
                    <a16:creationId xmlns:a16="http://schemas.microsoft.com/office/drawing/2014/main" id="{741BAE2A-1BA9-404A-AD63-7847E8A69E8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86" name="Google Shape;18117;p1604">
                <a:extLst>
                  <a:ext uri="{FF2B5EF4-FFF2-40B4-BE49-F238E27FC236}">
                    <a16:creationId xmlns:a16="http://schemas.microsoft.com/office/drawing/2014/main" id="{502F22FC-D256-4663-A2B2-FFF6C7D2341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79" name="Google Shape;18115;p1604">
              <a:extLst>
                <a:ext uri="{FF2B5EF4-FFF2-40B4-BE49-F238E27FC236}">
                  <a16:creationId xmlns:a16="http://schemas.microsoft.com/office/drawing/2014/main" id="{8FD1AF6B-1E90-4735-AA63-758D1F73217E}"/>
                </a:ext>
              </a:extLst>
            </p:cNvPr>
            <p:cNvGrpSpPr/>
            <p:nvPr/>
          </p:nvGrpSpPr>
          <p:grpSpPr>
            <a:xfrm>
              <a:off x="4764085" y="3612561"/>
              <a:ext cx="346511" cy="346514"/>
              <a:chOff x="1932810" y="1349835"/>
              <a:chExt cx="185335" cy="185337"/>
            </a:xfrm>
            <a:solidFill>
              <a:schemeClr val="tx2"/>
            </a:solidFill>
          </p:grpSpPr>
          <p:sp>
            <p:nvSpPr>
              <p:cNvPr id="1683" name="Google Shape;18116;p1604">
                <a:extLst>
                  <a:ext uri="{FF2B5EF4-FFF2-40B4-BE49-F238E27FC236}">
                    <a16:creationId xmlns:a16="http://schemas.microsoft.com/office/drawing/2014/main" id="{D679AE58-132F-4DAD-9C99-B93316620D9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84" name="Google Shape;18117;p1604">
                <a:extLst>
                  <a:ext uri="{FF2B5EF4-FFF2-40B4-BE49-F238E27FC236}">
                    <a16:creationId xmlns:a16="http://schemas.microsoft.com/office/drawing/2014/main" id="{14392DA7-8163-4C73-9BD4-586931E7EEE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80" name="Google Shape;18115;p1604">
              <a:extLst>
                <a:ext uri="{FF2B5EF4-FFF2-40B4-BE49-F238E27FC236}">
                  <a16:creationId xmlns:a16="http://schemas.microsoft.com/office/drawing/2014/main" id="{6A10791D-B565-44DB-897E-0A761291B8D2}"/>
                </a:ext>
              </a:extLst>
            </p:cNvPr>
            <p:cNvGrpSpPr/>
            <p:nvPr/>
          </p:nvGrpSpPr>
          <p:grpSpPr>
            <a:xfrm>
              <a:off x="3091300" y="2809095"/>
              <a:ext cx="346511" cy="346514"/>
              <a:chOff x="1932810" y="1349835"/>
              <a:chExt cx="185335" cy="185337"/>
            </a:xfrm>
            <a:solidFill>
              <a:schemeClr val="tx2"/>
            </a:solidFill>
          </p:grpSpPr>
          <p:sp>
            <p:nvSpPr>
              <p:cNvPr id="1681" name="Google Shape;18116;p1604">
                <a:extLst>
                  <a:ext uri="{FF2B5EF4-FFF2-40B4-BE49-F238E27FC236}">
                    <a16:creationId xmlns:a16="http://schemas.microsoft.com/office/drawing/2014/main" id="{9C9E5775-458F-4322-9940-F8797F128D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82" name="Google Shape;18117;p1604">
                <a:extLst>
                  <a:ext uri="{FF2B5EF4-FFF2-40B4-BE49-F238E27FC236}">
                    <a16:creationId xmlns:a16="http://schemas.microsoft.com/office/drawing/2014/main" id="{4F6066C7-61E2-41BF-A0FE-7AEE1A8E2BC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612" name="Group 1611">
            <a:extLst>
              <a:ext uri="{FF2B5EF4-FFF2-40B4-BE49-F238E27FC236}">
                <a16:creationId xmlns:a16="http://schemas.microsoft.com/office/drawing/2014/main" id="{AC7A0933-785E-4BE6-BAAD-0E1D6A7BD861}"/>
              </a:ext>
            </a:extLst>
          </p:cNvPr>
          <p:cNvGrpSpPr>
            <a:grpSpLocks/>
          </p:cNvGrpSpPr>
          <p:nvPr/>
        </p:nvGrpSpPr>
        <p:grpSpPr>
          <a:xfrm>
            <a:off x="7221815" y="4858589"/>
            <a:ext cx="327428" cy="314792"/>
            <a:chOff x="2511970" y="2806207"/>
            <a:chExt cx="2598626" cy="2498331"/>
          </a:xfrm>
        </p:grpSpPr>
        <p:grpSp>
          <p:nvGrpSpPr>
            <p:cNvPr id="1647" name="Google Shape;18115;p1604">
              <a:extLst>
                <a:ext uri="{FF2B5EF4-FFF2-40B4-BE49-F238E27FC236}">
                  <a16:creationId xmlns:a16="http://schemas.microsoft.com/office/drawing/2014/main" id="{D8BF2930-FE30-42DA-8AC4-F16E197D19F9}"/>
                </a:ext>
              </a:extLst>
            </p:cNvPr>
            <p:cNvGrpSpPr/>
            <p:nvPr/>
          </p:nvGrpSpPr>
          <p:grpSpPr>
            <a:xfrm>
              <a:off x="4214405" y="2806207"/>
              <a:ext cx="346511" cy="346514"/>
              <a:chOff x="1932810" y="1349835"/>
              <a:chExt cx="185335" cy="185337"/>
            </a:xfrm>
            <a:solidFill>
              <a:schemeClr val="tx2"/>
            </a:solidFill>
          </p:grpSpPr>
          <p:sp>
            <p:nvSpPr>
              <p:cNvPr id="1670" name="Google Shape;18116;p1604">
                <a:extLst>
                  <a:ext uri="{FF2B5EF4-FFF2-40B4-BE49-F238E27FC236}">
                    <a16:creationId xmlns:a16="http://schemas.microsoft.com/office/drawing/2014/main" id="{3F225AAE-CA5E-4FD8-8D0D-0CDCFFE7402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71" name="Google Shape;18117;p1604">
                <a:extLst>
                  <a:ext uri="{FF2B5EF4-FFF2-40B4-BE49-F238E27FC236}">
                    <a16:creationId xmlns:a16="http://schemas.microsoft.com/office/drawing/2014/main" id="{7220266E-C661-43D2-A553-8B60395D002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648" name="Oval 1647">
              <a:extLst>
                <a:ext uri="{FF2B5EF4-FFF2-40B4-BE49-F238E27FC236}">
                  <a16:creationId xmlns:a16="http://schemas.microsoft.com/office/drawing/2014/main" id="{C837C436-9D2D-43F6-A226-20FBBCE1ECB6}"/>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649" name="Google Shape;18115;p1604">
              <a:extLst>
                <a:ext uri="{FF2B5EF4-FFF2-40B4-BE49-F238E27FC236}">
                  <a16:creationId xmlns:a16="http://schemas.microsoft.com/office/drawing/2014/main" id="{6E60BE62-3D38-4E7D-9E70-720B3222FD2A}"/>
                </a:ext>
              </a:extLst>
            </p:cNvPr>
            <p:cNvGrpSpPr/>
            <p:nvPr/>
          </p:nvGrpSpPr>
          <p:grpSpPr>
            <a:xfrm>
              <a:off x="4402332" y="4548544"/>
              <a:ext cx="346511" cy="346514"/>
              <a:chOff x="1932810" y="1349835"/>
              <a:chExt cx="185335" cy="185337"/>
            </a:xfrm>
            <a:solidFill>
              <a:schemeClr val="tx2"/>
            </a:solidFill>
          </p:grpSpPr>
          <p:sp>
            <p:nvSpPr>
              <p:cNvPr id="1668" name="Google Shape;18116;p1604">
                <a:extLst>
                  <a:ext uri="{FF2B5EF4-FFF2-40B4-BE49-F238E27FC236}">
                    <a16:creationId xmlns:a16="http://schemas.microsoft.com/office/drawing/2014/main" id="{36B82FEF-E552-4573-A458-15C20944BEA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69" name="Google Shape;18117;p1604">
                <a:extLst>
                  <a:ext uri="{FF2B5EF4-FFF2-40B4-BE49-F238E27FC236}">
                    <a16:creationId xmlns:a16="http://schemas.microsoft.com/office/drawing/2014/main" id="{E76F328C-A6C4-422E-95B4-91FA1A6817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0" name="Google Shape;18115;p1604">
              <a:extLst>
                <a:ext uri="{FF2B5EF4-FFF2-40B4-BE49-F238E27FC236}">
                  <a16:creationId xmlns:a16="http://schemas.microsoft.com/office/drawing/2014/main" id="{C01C0B49-E811-48F4-B237-0D8B101B19A1}"/>
                </a:ext>
              </a:extLst>
            </p:cNvPr>
            <p:cNvGrpSpPr/>
            <p:nvPr/>
          </p:nvGrpSpPr>
          <p:grpSpPr>
            <a:xfrm>
              <a:off x="3578880" y="4958024"/>
              <a:ext cx="346511" cy="346514"/>
              <a:chOff x="1932810" y="1349835"/>
              <a:chExt cx="185335" cy="185337"/>
            </a:xfrm>
            <a:solidFill>
              <a:schemeClr val="tx2"/>
            </a:solidFill>
          </p:grpSpPr>
          <p:sp>
            <p:nvSpPr>
              <p:cNvPr id="1666" name="Google Shape;18116;p1604">
                <a:extLst>
                  <a:ext uri="{FF2B5EF4-FFF2-40B4-BE49-F238E27FC236}">
                    <a16:creationId xmlns:a16="http://schemas.microsoft.com/office/drawing/2014/main" id="{64253517-F865-40A4-87A6-6010BEC814A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67" name="Google Shape;18117;p1604">
                <a:extLst>
                  <a:ext uri="{FF2B5EF4-FFF2-40B4-BE49-F238E27FC236}">
                    <a16:creationId xmlns:a16="http://schemas.microsoft.com/office/drawing/2014/main" id="{65227368-AF86-482E-9200-A98870CB0FA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1" name="Google Shape;18115;p1604">
              <a:extLst>
                <a:ext uri="{FF2B5EF4-FFF2-40B4-BE49-F238E27FC236}">
                  <a16:creationId xmlns:a16="http://schemas.microsoft.com/office/drawing/2014/main" id="{7AD3110A-FB0C-4323-A957-B4AF14434041}"/>
                </a:ext>
              </a:extLst>
            </p:cNvPr>
            <p:cNvGrpSpPr/>
            <p:nvPr/>
          </p:nvGrpSpPr>
          <p:grpSpPr>
            <a:xfrm>
              <a:off x="2511970" y="3644961"/>
              <a:ext cx="346511" cy="346514"/>
              <a:chOff x="1932810" y="1349835"/>
              <a:chExt cx="185335" cy="185337"/>
            </a:xfrm>
            <a:solidFill>
              <a:schemeClr val="tx2"/>
            </a:solidFill>
          </p:grpSpPr>
          <p:sp>
            <p:nvSpPr>
              <p:cNvPr id="1664" name="Google Shape;18116;p1604">
                <a:extLst>
                  <a:ext uri="{FF2B5EF4-FFF2-40B4-BE49-F238E27FC236}">
                    <a16:creationId xmlns:a16="http://schemas.microsoft.com/office/drawing/2014/main" id="{2FDE5BA7-81BB-487A-92F5-293C7A21ACA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65" name="Google Shape;18117;p1604">
                <a:extLst>
                  <a:ext uri="{FF2B5EF4-FFF2-40B4-BE49-F238E27FC236}">
                    <a16:creationId xmlns:a16="http://schemas.microsoft.com/office/drawing/2014/main" id="{27D78677-E210-47B3-BF2E-62AF4EE1680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2" name="Google Shape;18115;p1604">
              <a:extLst>
                <a:ext uri="{FF2B5EF4-FFF2-40B4-BE49-F238E27FC236}">
                  <a16:creationId xmlns:a16="http://schemas.microsoft.com/office/drawing/2014/main" id="{CBEB064D-ED38-4A50-8724-1DF3AC4BD39F}"/>
                </a:ext>
              </a:extLst>
            </p:cNvPr>
            <p:cNvGrpSpPr/>
            <p:nvPr/>
          </p:nvGrpSpPr>
          <p:grpSpPr>
            <a:xfrm>
              <a:off x="4754363" y="4548544"/>
              <a:ext cx="346511" cy="346514"/>
              <a:chOff x="1932810" y="1349835"/>
              <a:chExt cx="185335" cy="185337"/>
            </a:xfrm>
            <a:solidFill>
              <a:schemeClr val="tx2"/>
            </a:solidFill>
          </p:grpSpPr>
          <p:sp>
            <p:nvSpPr>
              <p:cNvPr id="1662" name="Google Shape;18116;p1604">
                <a:extLst>
                  <a:ext uri="{FF2B5EF4-FFF2-40B4-BE49-F238E27FC236}">
                    <a16:creationId xmlns:a16="http://schemas.microsoft.com/office/drawing/2014/main" id="{793C2EED-108F-4D37-9E82-A57527B96E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63" name="Google Shape;18117;p1604">
                <a:extLst>
                  <a:ext uri="{FF2B5EF4-FFF2-40B4-BE49-F238E27FC236}">
                    <a16:creationId xmlns:a16="http://schemas.microsoft.com/office/drawing/2014/main" id="{11E1F131-824E-43C6-A997-C10DC1E648C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3" name="Google Shape;18115;p1604">
              <a:extLst>
                <a:ext uri="{FF2B5EF4-FFF2-40B4-BE49-F238E27FC236}">
                  <a16:creationId xmlns:a16="http://schemas.microsoft.com/office/drawing/2014/main" id="{15A63B1A-218D-49F6-94B7-867AE3E5CE62}"/>
                </a:ext>
              </a:extLst>
            </p:cNvPr>
            <p:cNvGrpSpPr/>
            <p:nvPr/>
          </p:nvGrpSpPr>
          <p:grpSpPr>
            <a:xfrm>
              <a:off x="2644688" y="4493421"/>
              <a:ext cx="346511" cy="346514"/>
              <a:chOff x="1932810" y="1349835"/>
              <a:chExt cx="185335" cy="185337"/>
            </a:xfrm>
            <a:solidFill>
              <a:schemeClr val="tx2"/>
            </a:solidFill>
          </p:grpSpPr>
          <p:sp>
            <p:nvSpPr>
              <p:cNvPr id="1660" name="Google Shape;18116;p1604">
                <a:extLst>
                  <a:ext uri="{FF2B5EF4-FFF2-40B4-BE49-F238E27FC236}">
                    <a16:creationId xmlns:a16="http://schemas.microsoft.com/office/drawing/2014/main" id="{C974A3E8-AF15-41CB-91FA-7A5298D492A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61" name="Google Shape;18117;p1604">
                <a:extLst>
                  <a:ext uri="{FF2B5EF4-FFF2-40B4-BE49-F238E27FC236}">
                    <a16:creationId xmlns:a16="http://schemas.microsoft.com/office/drawing/2014/main" id="{BF2240B6-6E5A-4DF9-B3C4-20C8F83FAA0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4" name="Google Shape;18115;p1604">
              <a:extLst>
                <a:ext uri="{FF2B5EF4-FFF2-40B4-BE49-F238E27FC236}">
                  <a16:creationId xmlns:a16="http://schemas.microsoft.com/office/drawing/2014/main" id="{0359D8A2-C308-444C-8EEF-9BBF4EC7A4B3}"/>
                </a:ext>
              </a:extLst>
            </p:cNvPr>
            <p:cNvGrpSpPr/>
            <p:nvPr/>
          </p:nvGrpSpPr>
          <p:grpSpPr>
            <a:xfrm>
              <a:off x="4764085" y="3612561"/>
              <a:ext cx="346511" cy="346514"/>
              <a:chOff x="1932810" y="1349835"/>
              <a:chExt cx="185335" cy="185337"/>
            </a:xfrm>
            <a:solidFill>
              <a:schemeClr val="tx2"/>
            </a:solidFill>
          </p:grpSpPr>
          <p:sp>
            <p:nvSpPr>
              <p:cNvPr id="1658" name="Google Shape;18116;p1604">
                <a:extLst>
                  <a:ext uri="{FF2B5EF4-FFF2-40B4-BE49-F238E27FC236}">
                    <a16:creationId xmlns:a16="http://schemas.microsoft.com/office/drawing/2014/main" id="{DE33E55C-4F2C-440B-ACE3-DD5ABDA9718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59" name="Google Shape;18117;p1604">
                <a:extLst>
                  <a:ext uri="{FF2B5EF4-FFF2-40B4-BE49-F238E27FC236}">
                    <a16:creationId xmlns:a16="http://schemas.microsoft.com/office/drawing/2014/main" id="{289BA054-C442-4757-AD5B-5B0A760054C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5" name="Google Shape;18115;p1604">
              <a:extLst>
                <a:ext uri="{FF2B5EF4-FFF2-40B4-BE49-F238E27FC236}">
                  <a16:creationId xmlns:a16="http://schemas.microsoft.com/office/drawing/2014/main" id="{6597A350-D589-489C-A15A-F846E11E88AB}"/>
                </a:ext>
              </a:extLst>
            </p:cNvPr>
            <p:cNvGrpSpPr/>
            <p:nvPr/>
          </p:nvGrpSpPr>
          <p:grpSpPr>
            <a:xfrm>
              <a:off x="3091300" y="2809095"/>
              <a:ext cx="346511" cy="346514"/>
              <a:chOff x="1932810" y="1349835"/>
              <a:chExt cx="185335" cy="185337"/>
            </a:xfrm>
            <a:solidFill>
              <a:schemeClr val="tx2"/>
            </a:solidFill>
          </p:grpSpPr>
          <p:sp>
            <p:nvSpPr>
              <p:cNvPr id="1656" name="Google Shape;18116;p1604">
                <a:extLst>
                  <a:ext uri="{FF2B5EF4-FFF2-40B4-BE49-F238E27FC236}">
                    <a16:creationId xmlns:a16="http://schemas.microsoft.com/office/drawing/2014/main" id="{ED2F6B9A-7C5D-4D94-A6CA-ED58ACA0029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57" name="Google Shape;18117;p1604">
                <a:extLst>
                  <a:ext uri="{FF2B5EF4-FFF2-40B4-BE49-F238E27FC236}">
                    <a16:creationId xmlns:a16="http://schemas.microsoft.com/office/drawing/2014/main" id="{6F445A2C-E7ED-42BF-9FE1-20E305AD3D0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613" name="Group 1612">
            <a:extLst>
              <a:ext uri="{FF2B5EF4-FFF2-40B4-BE49-F238E27FC236}">
                <a16:creationId xmlns:a16="http://schemas.microsoft.com/office/drawing/2014/main" id="{8EDBAC75-DDEF-4A0E-B2CE-6DF12A9293E2}"/>
              </a:ext>
            </a:extLst>
          </p:cNvPr>
          <p:cNvGrpSpPr>
            <a:grpSpLocks/>
          </p:cNvGrpSpPr>
          <p:nvPr/>
        </p:nvGrpSpPr>
        <p:grpSpPr>
          <a:xfrm>
            <a:off x="7221815" y="5179018"/>
            <a:ext cx="327428" cy="314792"/>
            <a:chOff x="2511970" y="2806207"/>
            <a:chExt cx="2598626" cy="2498331"/>
          </a:xfrm>
        </p:grpSpPr>
        <p:grpSp>
          <p:nvGrpSpPr>
            <p:cNvPr id="1622" name="Google Shape;18115;p1604">
              <a:extLst>
                <a:ext uri="{FF2B5EF4-FFF2-40B4-BE49-F238E27FC236}">
                  <a16:creationId xmlns:a16="http://schemas.microsoft.com/office/drawing/2014/main" id="{F23DBCF4-EC9C-4BD5-BB5C-BF2A931C9908}"/>
                </a:ext>
              </a:extLst>
            </p:cNvPr>
            <p:cNvGrpSpPr/>
            <p:nvPr/>
          </p:nvGrpSpPr>
          <p:grpSpPr>
            <a:xfrm>
              <a:off x="4214405" y="2806207"/>
              <a:ext cx="346511" cy="346514"/>
              <a:chOff x="1932810" y="1349835"/>
              <a:chExt cx="185335" cy="185337"/>
            </a:xfrm>
            <a:solidFill>
              <a:schemeClr val="tx2"/>
            </a:solidFill>
          </p:grpSpPr>
          <p:sp>
            <p:nvSpPr>
              <p:cNvPr id="1645" name="Google Shape;18116;p1604">
                <a:extLst>
                  <a:ext uri="{FF2B5EF4-FFF2-40B4-BE49-F238E27FC236}">
                    <a16:creationId xmlns:a16="http://schemas.microsoft.com/office/drawing/2014/main" id="{CC6392BE-9232-42F9-8C86-1924DA8DF55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46" name="Google Shape;18117;p1604">
                <a:extLst>
                  <a:ext uri="{FF2B5EF4-FFF2-40B4-BE49-F238E27FC236}">
                    <a16:creationId xmlns:a16="http://schemas.microsoft.com/office/drawing/2014/main" id="{33DF5493-6977-4E60-A235-AE422B0F3DD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623" name="Oval 1622">
              <a:extLst>
                <a:ext uri="{FF2B5EF4-FFF2-40B4-BE49-F238E27FC236}">
                  <a16:creationId xmlns:a16="http://schemas.microsoft.com/office/drawing/2014/main" id="{2A95FE6F-09F8-4827-90E6-6B60DBABCFB5}"/>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624" name="Google Shape;18115;p1604">
              <a:extLst>
                <a:ext uri="{FF2B5EF4-FFF2-40B4-BE49-F238E27FC236}">
                  <a16:creationId xmlns:a16="http://schemas.microsoft.com/office/drawing/2014/main" id="{24CAD8F0-37C7-4103-917F-E8594765D719}"/>
                </a:ext>
              </a:extLst>
            </p:cNvPr>
            <p:cNvGrpSpPr/>
            <p:nvPr/>
          </p:nvGrpSpPr>
          <p:grpSpPr>
            <a:xfrm>
              <a:off x="4402332" y="4548544"/>
              <a:ext cx="346511" cy="346514"/>
              <a:chOff x="1932810" y="1349835"/>
              <a:chExt cx="185335" cy="185337"/>
            </a:xfrm>
            <a:solidFill>
              <a:schemeClr val="tx2"/>
            </a:solidFill>
          </p:grpSpPr>
          <p:sp>
            <p:nvSpPr>
              <p:cNvPr id="1643" name="Google Shape;18116;p1604">
                <a:extLst>
                  <a:ext uri="{FF2B5EF4-FFF2-40B4-BE49-F238E27FC236}">
                    <a16:creationId xmlns:a16="http://schemas.microsoft.com/office/drawing/2014/main" id="{6778A444-C705-4D94-BDDD-EDE673393AE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44" name="Google Shape;18117;p1604">
                <a:extLst>
                  <a:ext uri="{FF2B5EF4-FFF2-40B4-BE49-F238E27FC236}">
                    <a16:creationId xmlns:a16="http://schemas.microsoft.com/office/drawing/2014/main" id="{B290ADD2-E0DD-4D84-8953-F7AD7BE3D2D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25" name="Google Shape;18115;p1604">
              <a:extLst>
                <a:ext uri="{FF2B5EF4-FFF2-40B4-BE49-F238E27FC236}">
                  <a16:creationId xmlns:a16="http://schemas.microsoft.com/office/drawing/2014/main" id="{D3F6233C-745E-44FD-B305-5947227CB84F}"/>
                </a:ext>
              </a:extLst>
            </p:cNvPr>
            <p:cNvGrpSpPr/>
            <p:nvPr/>
          </p:nvGrpSpPr>
          <p:grpSpPr>
            <a:xfrm>
              <a:off x="3578880" y="4958024"/>
              <a:ext cx="346511" cy="346514"/>
              <a:chOff x="1932810" y="1349835"/>
              <a:chExt cx="185335" cy="185337"/>
            </a:xfrm>
            <a:solidFill>
              <a:schemeClr val="tx2"/>
            </a:solidFill>
          </p:grpSpPr>
          <p:sp>
            <p:nvSpPr>
              <p:cNvPr id="1641" name="Google Shape;18116;p1604">
                <a:extLst>
                  <a:ext uri="{FF2B5EF4-FFF2-40B4-BE49-F238E27FC236}">
                    <a16:creationId xmlns:a16="http://schemas.microsoft.com/office/drawing/2014/main" id="{8F6176E4-9910-432F-BDE0-BC90E19F8D7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42" name="Google Shape;18117;p1604">
                <a:extLst>
                  <a:ext uri="{FF2B5EF4-FFF2-40B4-BE49-F238E27FC236}">
                    <a16:creationId xmlns:a16="http://schemas.microsoft.com/office/drawing/2014/main" id="{524EBC08-390E-48FF-8C06-1A43EE603AB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26" name="Google Shape;18115;p1604">
              <a:extLst>
                <a:ext uri="{FF2B5EF4-FFF2-40B4-BE49-F238E27FC236}">
                  <a16:creationId xmlns:a16="http://schemas.microsoft.com/office/drawing/2014/main" id="{D0773CC1-018D-48C1-A62A-1CF1264E2A24}"/>
                </a:ext>
              </a:extLst>
            </p:cNvPr>
            <p:cNvGrpSpPr/>
            <p:nvPr/>
          </p:nvGrpSpPr>
          <p:grpSpPr>
            <a:xfrm>
              <a:off x="2511970" y="3644961"/>
              <a:ext cx="346511" cy="346514"/>
              <a:chOff x="1932810" y="1349835"/>
              <a:chExt cx="185335" cy="185337"/>
            </a:xfrm>
            <a:solidFill>
              <a:schemeClr val="tx2"/>
            </a:solidFill>
          </p:grpSpPr>
          <p:sp>
            <p:nvSpPr>
              <p:cNvPr id="1639" name="Google Shape;18116;p1604">
                <a:extLst>
                  <a:ext uri="{FF2B5EF4-FFF2-40B4-BE49-F238E27FC236}">
                    <a16:creationId xmlns:a16="http://schemas.microsoft.com/office/drawing/2014/main" id="{DD2A0F23-3639-4282-953E-3776974F3A8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40" name="Google Shape;18117;p1604">
                <a:extLst>
                  <a:ext uri="{FF2B5EF4-FFF2-40B4-BE49-F238E27FC236}">
                    <a16:creationId xmlns:a16="http://schemas.microsoft.com/office/drawing/2014/main" id="{EEB93850-47CC-48E8-BAED-DEC1D2AB2C1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27" name="Google Shape;18115;p1604">
              <a:extLst>
                <a:ext uri="{FF2B5EF4-FFF2-40B4-BE49-F238E27FC236}">
                  <a16:creationId xmlns:a16="http://schemas.microsoft.com/office/drawing/2014/main" id="{3116379B-5124-46E7-919A-4C0666661291}"/>
                </a:ext>
              </a:extLst>
            </p:cNvPr>
            <p:cNvGrpSpPr/>
            <p:nvPr/>
          </p:nvGrpSpPr>
          <p:grpSpPr>
            <a:xfrm>
              <a:off x="4754363" y="4548544"/>
              <a:ext cx="346511" cy="346514"/>
              <a:chOff x="1932810" y="1349835"/>
              <a:chExt cx="185335" cy="185337"/>
            </a:xfrm>
            <a:solidFill>
              <a:schemeClr val="tx2"/>
            </a:solidFill>
          </p:grpSpPr>
          <p:sp>
            <p:nvSpPr>
              <p:cNvPr id="1637" name="Google Shape;18116;p1604">
                <a:extLst>
                  <a:ext uri="{FF2B5EF4-FFF2-40B4-BE49-F238E27FC236}">
                    <a16:creationId xmlns:a16="http://schemas.microsoft.com/office/drawing/2014/main" id="{3E190962-D607-4BA2-AB87-182F6E40AAE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38" name="Google Shape;18117;p1604">
                <a:extLst>
                  <a:ext uri="{FF2B5EF4-FFF2-40B4-BE49-F238E27FC236}">
                    <a16:creationId xmlns:a16="http://schemas.microsoft.com/office/drawing/2014/main" id="{4E4435F7-7F4F-4683-804A-23CD838FD9F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28" name="Google Shape;18115;p1604">
              <a:extLst>
                <a:ext uri="{FF2B5EF4-FFF2-40B4-BE49-F238E27FC236}">
                  <a16:creationId xmlns:a16="http://schemas.microsoft.com/office/drawing/2014/main" id="{B61270C0-067B-440A-92F1-44FEA0B63619}"/>
                </a:ext>
              </a:extLst>
            </p:cNvPr>
            <p:cNvGrpSpPr/>
            <p:nvPr/>
          </p:nvGrpSpPr>
          <p:grpSpPr>
            <a:xfrm>
              <a:off x="2644688" y="4493421"/>
              <a:ext cx="346511" cy="346514"/>
              <a:chOff x="1932810" y="1349835"/>
              <a:chExt cx="185335" cy="185337"/>
            </a:xfrm>
            <a:solidFill>
              <a:schemeClr val="tx2"/>
            </a:solidFill>
          </p:grpSpPr>
          <p:sp>
            <p:nvSpPr>
              <p:cNvPr id="1635" name="Google Shape;18116;p1604">
                <a:extLst>
                  <a:ext uri="{FF2B5EF4-FFF2-40B4-BE49-F238E27FC236}">
                    <a16:creationId xmlns:a16="http://schemas.microsoft.com/office/drawing/2014/main" id="{3FEFAD99-6889-4AD6-89C0-B67FF5882ED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36" name="Google Shape;18117;p1604">
                <a:extLst>
                  <a:ext uri="{FF2B5EF4-FFF2-40B4-BE49-F238E27FC236}">
                    <a16:creationId xmlns:a16="http://schemas.microsoft.com/office/drawing/2014/main" id="{AAEFD050-E7F4-442C-8357-402F07D8BD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29" name="Google Shape;18115;p1604">
              <a:extLst>
                <a:ext uri="{FF2B5EF4-FFF2-40B4-BE49-F238E27FC236}">
                  <a16:creationId xmlns:a16="http://schemas.microsoft.com/office/drawing/2014/main" id="{A86F36E8-2184-422D-A931-21492C4CC5A3}"/>
                </a:ext>
              </a:extLst>
            </p:cNvPr>
            <p:cNvGrpSpPr/>
            <p:nvPr/>
          </p:nvGrpSpPr>
          <p:grpSpPr>
            <a:xfrm>
              <a:off x="4764085" y="3612561"/>
              <a:ext cx="346511" cy="346514"/>
              <a:chOff x="1932810" y="1349835"/>
              <a:chExt cx="185335" cy="185337"/>
            </a:xfrm>
            <a:solidFill>
              <a:schemeClr val="tx2"/>
            </a:solidFill>
          </p:grpSpPr>
          <p:sp>
            <p:nvSpPr>
              <p:cNvPr id="1633" name="Google Shape;18116;p1604">
                <a:extLst>
                  <a:ext uri="{FF2B5EF4-FFF2-40B4-BE49-F238E27FC236}">
                    <a16:creationId xmlns:a16="http://schemas.microsoft.com/office/drawing/2014/main" id="{64BB08AD-DC1A-41A6-98E4-0D35ED40E1B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34" name="Google Shape;18117;p1604">
                <a:extLst>
                  <a:ext uri="{FF2B5EF4-FFF2-40B4-BE49-F238E27FC236}">
                    <a16:creationId xmlns:a16="http://schemas.microsoft.com/office/drawing/2014/main" id="{B8834C24-A9DA-429B-9E59-EB3F5D478DD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30" name="Google Shape;18115;p1604">
              <a:extLst>
                <a:ext uri="{FF2B5EF4-FFF2-40B4-BE49-F238E27FC236}">
                  <a16:creationId xmlns:a16="http://schemas.microsoft.com/office/drawing/2014/main" id="{D219EAD0-024F-486C-9E78-45EA66FED238}"/>
                </a:ext>
              </a:extLst>
            </p:cNvPr>
            <p:cNvGrpSpPr/>
            <p:nvPr/>
          </p:nvGrpSpPr>
          <p:grpSpPr>
            <a:xfrm>
              <a:off x="3091300" y="2809095"/>
              <a:ext cx="346511" cy="346514"/>
              <a:chOff x="1932810" y="1349835"/>
              <a:chExt cx="185335" cy="185337"/>
            </a:xfrm>
            <a:solidFill>
              <a:schemeClr val="tx2"/>
            </a:solidFill>
          </p:grpSpPr>
          <p:sp>
            <p:nvSpPr>
              <p:cNvPr id="1631" name="Google Shape;18116;p1604">
                <a:extLst>
                  <a:ext uri="{FF2B5EF4-FFF2-40B4-BE49-F238E27FC236}">
                    <a16:creationId xmlns:a16="http://schemas.microsoft.com/office/drawing/2014/main" id="{0A9D09DE-1537-4822-AD62-92EB15D24D2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32" name="Google Shape;18117;p1604">
                <a:extLst>
                  <a:ext uri="{FF2B5EF4-FFF2-40B4-BE49-F238E27FC236}">
                    <a16:creationId xmlns:a16="http://schemas.microsoft.com/office/drawing/2014/main" id="{B595BB99-ECB8-4BED-A137-8EED3E70494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614" name="Google Shape;18115;p1604">
            <a:extLst>
              <a:ext uri="{FF2B5EF4-FFF2-40B4-BE49-F238E27FC236}">
                <a16:creationId xmlns:a16="http://schemas.microsoft.com/office/drawing/2014/main" id="{B44BD7A9-171A-413F-B010-3818ADB69F85}"/>
              </a:ext>
            </a:extLst>
          </p:cNvPr>
          <p:cNvGrpSpPr/>
          <p:nvPr/>
        </p:nvGrpSpPr>
        <p:grpSpPr>
          <a:xfrm>
            <a:off x="7021663" y="4445201"/>
            <a:ext cx="171449" cy="150877"/>
            <a:chOff x="1932810" y="1349835"/>
            <a:chExt cx="185335" cy="185337"/>
          </a:xfrm>
          <a:solidFill>
            <a:schemeClr val="tx2"/>
          </a:solidFill>
        </p:grpSpPr>
        <p:sp>
          <p:nvSpPr>
            <p:cNvPr id="1620" name="Google Shape;18116;p1604">
              <a:extLst>
                <a:ext uri="{FF2B5EF4-FFF2-40B4-BE49-F238E27FC236}">
                  <a16:creationId xmlns:a16="http://schemas.microsoft.com/office/drawing/2014/main" id="{6A2C6EE6-C969-49F7-9E96-1B63B783F03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21" name="Google Shape;18117;p1604">
              <a:extLst>
                <a:ext uri="{FF2B5EF4-FFF2-40B4-BE49-F238E27FC236}">
                  <a16:creationId xmlns:a16="http://schemas.microsoft.com/office/drawing/2014/main" id="{64C06B72-2827-416B-9E3D-CDFF30021DD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15" name="Google Shape;18115;p1604">
            <a:extLst>
              <a:ext uri="{FF2B5EF4-FFF2-40B4-BE49-F238E27FC236}">
                <a16:creationId xmlns:a16="http://schemas.microsoft.com/office/drawing/2014/main" id="{40592E8D-F747-4A51-89C5-97B3C79EC43E}"/>
              </a:ext>
            </a:extLst>
          </p:cNvPr>
          <p:cNvGrpSpPr/>
          <p:nvPr/>
        </p:nvGrpSpPr>
        <p:grpSpPr>
          <a:xfrm>
            <a:off x="7323608" y="4445201"/>
            <a:ext cx="171449" cy="150877"/>
            <a:chOff x="1932810" y="1349835"/>
            <a:chExt cx="185335" cy="185337"/>
          </a:xfrm>
          <a:solidFill>
            <a:schemeClr val="tx2"/>
          </a:solidFill>
        </p:grpSpPr>
        <p:sp>
          <p:nvSpPr>
            <p:cNvPr id="1618" name="Google Shape;18116;p1604">
              <a:extLst>
                <a:ext uri="{FF2B5EF4-FFF2-40B4-BE49-F238E27FC236}">
                  <a16:creationId xmlns:a16="http://schemas.microsoft.com/office/drawing/2014/main" id="{32976BE6-1C18-4A8C-86B6-4D6F4CD245E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19" name="Google Shape;18117;p1604">
              <a:extLst>
                <a:ext uri="{FF2B5EF4-FFF2-40B4-BE49-F238E27FC236}">
                  <a16:creationId xmlns:a16="http://schemas.microsoft.com/office/drawing/2014/main" id="{2D09F24C-0A3D-4EB3-A4A2-BCE4C751275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616" name="Rectangle 1615">
            <a:extLst>
              <a:ext uri="{FF2B5EF4-FFF2-40B4-BE49-F238E27FC236}">
                <a16:creationId xmlns:a16="http://schemas.microsoft.com/office/drawing/2014/main" id="{1F7AAD43-5F7E-426A-AA7D-CD6E81452926}"/>
              </a:ext>
            </a:extLst>
          </p:cNvPr>
          <p:cNvSpPr/>
          <p:nvPr/>
        </p:nvSpPr>
        <p:spPr>
          <a:xfrm>
            <a:off x="7228506" y="4218526"/>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Lead</a:t>
            </a:r>
          </a:p>
          <a:p>
            <a:pPr algn="ctr" defTabSz="685800" fontAlgn="auto">
              <a:spcBef>
                <a:spcPts val="0"/>
              </a:spcBef>
              <a:spcAft>
                <a:spcPts val="0"/>
              </a:spcAft>
              <a:buClrTx/>
              <a:defRPr/>
            </a:pPr>
            <a:r>
              <a:rPr lang="en-US" sz="675" b="0" kern="1200">
                <a:solidFill>
                  <a:schemeClr val="bg1">
                    <a:lumMod val="50000"/>
                  </a:schemeClr>
                </a:solidFill>
                <a:latin typeface="Arial"/>
                <a:cs typeface="Arial"/>
              </a:rPr>
              <a:t>PM</a:t>
            </a:r>
          </a:p>
        </p:txBody>
      </p:sp>
      <p:sp>
        <p:nvSpPr>
          <p:cNvPr id="1617" name="Rectangle 1616">
            <a:extLst>
              <a:ext uri="{FF2B5EF4-FFF2-40B4-BE49-F238E27FC236}">
                <a16:creationId xmlns:a16="http://schemas.microsoft.com/office/drawing/2014/main" id="{CA5A3272-2D9B-4E5D-89A5-5219FAF185AB}"/>
              </a:ext>
            </a:extLst>
          </p:cNvPr>
          <p:cNvSpPr/>
          <p:nvPr/>
        </p:nvSpPr>
        <p:spPr>
          <a:xfrm>
            <a:off x="6883301" y="4216248"/>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Dig Biz Lead</a:t>
            </a:r>
          </a:p>
        </p:txBody>
      </p:sp>
      <p:sp>
        <p:nvSpPr>
          <p:cNvPr id="1877" name="Rectangle 1876">
            <a:extLst>
              <a:ext uri="{FF2B5EF4-FFF2-40B4-BE49-F238E27FC236}">
                <a16:creationId xmlns:a16="http://schemas.microsoft.com/office/drawing/2014/main" id="{972D2B6B-5BD3-4962-9AE9-06CB80C1F3B6}"/>
              </a:ext>
            </a:extLst>
          </p:cNvPr>
          <p:cNvSpPr/>
          <p:nvPr/>
        </p:nvSpPr>
        <p:spPr>
          <a:xfrm>
            <a:off x="4775623" y="2430431"/>
            <a:ext cx="1285635" cy="175601"/>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fontAlgn="auto">
              <a:spcBef>
                <a:spcPts val="0"/>
              </a:spcBef>
              <a:spcAft>
                <a:spcPts val="0"/>
              </a:spcAft>
              <a:buClrTx/>
              <a:defRPr/>
            </a:pPr>
            <a:r>
              <a:rPr lang="en-US" sz="788">
                <a:solidFill>
                  <a:schemeClr val="tx2"/>
                </a:solidFill>
                <a:latin typeface="Arial"/>
                <a:cs typeface="Arial"/>
              </a:rPr>
              <a:t>IT Director </a:t>
            </a:r>
            <a:endParaRPr lang="en-US" sz="788" kern="1200">
              <a:solidFill>
                <a:schemeClr val="tx2"/>
              </a:solidFill>
              <a:latin typeface="Arial"/>
              <a:cs typeface="Arial"/>
            </a:endParaRPr>
          </a:p>
        </p:txBody>
      </p:sp>
      <p:grpSp>
        <p:nvGrpSpPr>
          <p:cNvPr id="1878" name="Google Shape;18115;p1604">
            <a:extLst>
              <a:ext uri="{FF2B5EF4-FFF2-40B4-BE49-F238E27FC236}">
                <a16:creationId xmlns:a16="http://schemas.microsoft.com/office/drawing/2014/main" id="{0DFCC73D-BC4A-4EC3-81F3-193A1DDFDEA4}"/>
              </a:ext>
            </a:extLst>
          </p:cNvPr>
          <p:cNvGrpSpPr/>
          <p:nvPr/>
        </p:nvGrpSpPr>
        <p:grpSpPr>
          <a:xfrm>
            <a:off x="4610168" y="2435498"/>
            <a:ext cx="165463" cy="165464"/>
            <a:chOff x="1932810" y="1349835"/>
            <a:chExt cx="185335" cy="185337"/>
          </a:xfrm>
          <a:solidFill>
            <a:srgbClr val="FFC000"/>
          </a:solidFill>
        </p:grpSpPr>
        <p:sp>
          <p:nvSpPr>
            <p:cNvPr id="1879" name="Google Shape;18116;p1604">
              <a:extLst>
                <a:ext uri="{FF2B5EF4-FFF2-40B4-BE49-F238E27FC236}">
                  <a16:creationId xmlns:a16="http://schemas.microsoft.com/office/drawing/2014/main" id="{059A24A7-6395-4562-9DA1-538A6B29E04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880" name="Google Shape;18117;p1604">
              <a:extLst>
                <a:ext uri="{FF2B5EF4-FFF2-40B4-BE49-F238E27FC236}">
                  <a16:creationId xmlns:a16="http://schemas.microsoft.com/office/drawing/2014/main" id="{F76C7126-7183-4810-BB84-E45A52802D5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895" name="Rectangle 1894">
            <a:extLst>
              <a:ext uri="{FF2B5EF4-FFF2-40B4-BE49-F238E27FC236}">
                <a16:creationId xmlns:a16="http://schemas.microsoft.com/office/drawing/2014/main" id="{5A3EA4DB-E94E-4D3A-92BA-369B58793625}"/>
              </a:ext>
            </a:extLst>
          </p:cNvPr>
          <p:cNvSpPr/>
          <p:nvPr/>
        </p:nvSpPr>
        <p:spPr>
          <a:xfrm>
            <a:off x="6092610" y="3165038"/>
            <a:ext cx="617220" cy="34808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chemeClr val="bg1">
                    <a:lumMod val="50000"/>
                  </a:schemeClr>
                </a:solidFill>
                <a:latin typeface="Arial"/>
                <a:cs typeface="Arial"/>
              </a:rPr>
              <a:t>Digital </a:t>
            </a:r>
          </a:p>
          <a:p>
            <a:pPr algn="ctr" defTabSz="685800" fontAlgn="auto">
              <a:spcBef>
                <a:spcPts val="0"/>
              </a:spcBef>
              <a:spcAft>
                <a:spcPts val="0"/>
              </a:spcAft>
              <a:buClrTx/>
              <a:defRPr/>
            </a:pPr>
            <a:r>
              <a:rPr lang="en-US" sz="675" kern="1200">
                <a:solidFill>
                  <a:schemeClr val="bg1">
                    <a:lumMod val="50000"/>
                  </a:schemeClr>
                </a:solidFill>
                <a:latin typeface="Arial"/>
                <a:cs typeface="Arial"/>
              </a:rPr>
              <a:t>Business </a:t>
            </a:r>
          </a:p>
          <a:p>
            <a:pPr algn="ctr" defTabSz="685800" fontAlgn="auto">
              <a:spcBef>
                <a:spcPts val="0"/>
              </a:spcBef>
              <a:spcAft>
                <a:spcPts val="0"/>
              </a:spcAft>
              <a:buClrTx/>
              <a:defRPr/>
            </a:pPr>
            <a:r>
              <a:rPr lang="en-US" sz="675" kern="1200">
                <a:solidFill>
                  <a:schemeClr val="bg1">
                    <a:lumMod val="50000"/>
                  </a:schemeClr>
                </a:solidFill>
                <a:latin typeface="Arial"/>
                <a:cs typeface="Arial"/>
              </a:rPr>
              <a:t>Manager</a:t>
            </a:r>
          </a:p>
        </p:txBody>
      </p:sp>
      <p:grpSp>
        <p:nvGrpSpPr>
          <p:cNvPr id="1896" name="Google Shape;18115;p1604">
            <a:extLst>
              <a:ext uri="{FF2B5EF4-FFF2-40B4-BE49-F238E27FC236}">
                <a16:creationId xmlns:a16="http://schemas.microsoft.com/office/drawing/2014/main" id="{90DC2D8D-5FB3-415A-9342-60FD1138FAFE}"/>
              </a:ext>
            </a:extLst>
          </p:cNvPr>
          <p:cNvGrpSpPr/>
          <p:nvPr/>
        </p:nvGrpSpPr>
        <p:grpSpPr>
          <a:xfrm>
            <a:off x="6614883" y="3369109"/>
            <a:ext cx="144019" cy="144018"/>
            <a:chOff x="1932810" y="1349835"/>
            <a:chExt cx="185335" cy="185337"/>
          </a:xfrm>
          <a:solidFill>
            <a:schemeClr val="tx2"/>
          </a:solidFill>
        </p:grpSpPr>
        <p:sp>
          <p:nvSpPr>
            <p:cNvPr id="1897" name="Google Shape;18116;p1604">
              <a:extLst>
                <a:ext uri="{FF2B5EF4-FFF2-40B4-BE49-F238E27FC236}">
                  <a16:creationId xmlns:a16="http://schemas.microsoft.com/office/drawing/2014/main" id="{CE7F94AD-C2DE-4446-A607-1C56B368D8A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898" name="Google Shape;18117;p1604">
              <a:extLst>
                <a:ext uri="{FF2B5EF4-FFF2-40B4-BE49-F238E27FC236}">
                  <a16:creationId xmlns:a16="http://schemas.microsoft.com/office/drawing/2014/main" id="{276C0B96-CB09-4D19-B703-B1BA2D8F4F5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1899" name="Rectangle 1898">
            <a:extLst>
              <a:ext uri="{FF2B5EF4-FFF2-40B4-BE49-F238E27FC236}">
                <a16:creationId xmlns:a16="http://schemas.microsoft.com/office/drawing/2014/main" id="{B27C3CE6-8B96-43F4-B244-050D42A2EF6B}"/>
              </a:ext>
            </a:extLst>
          </p:cNvPr>
          <p:cNvSpPr/>
          <p:nvPr/>
        </p:nvSpPr>
        <p:spPr>
          <a:xfrm>
            <a:off x="6717746" y="3173660"/>
            <a:ext cx="617220"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chemeClr val="bg1">
                    <a:lumMod val="50000"/>
                  </a:schemeClr>
                </a:solidFill>
                <a:latin typeface="Arial"/>
                <a:cs typeface="Arial"/>
              </a:rPr>
              <a:t>Digital </a:t>
            </a:r>
          </a:p>
          <a:p>
            <a:pPr algn="ctr" defTabSz="685800" fontAlgn="auto">
              <a:spcBef>
                <a:spcPts val="0"/>
              </a:spcBef>
              <a:spcAft>
                <a:spcPts val="0"/>
              </a:spcAft>
              <a:buClrTx/>
              <a:defRPr/>
            </a:pPr>
            <a:r>
              <a:rPr lang="en-US" sz="675" kern="1200">
                <a:solidFill>
                  <a:schemeClr val="bg1">
                    <a:lumMod val="50000"/>
                  </a:schemeClr>
                </a:solidFill>
                <a:latin typeface="Arial"/>
                <a:cs typeface="Arial"/>
              </a:rPr>
              <a:t>Product Line </a:t>
            </a:r>
          </a:p>
          <a:p>
            <a:pPr algn="ctr" defTabSz="685800" fontAlgn="auto">
              <a:spcBef>
                <a:spcPts val="0"/>
              </a:spcBef>
              <a:spcAft>
                <a:spcPts val="0"/>
              </a:spcAft>
              <a:buClrTx/>
              <a:defRPr/>
            </a:pPr>
            <a:r>
              <a:rPr lang="en-US" sz="675" kern="1200">
                <a:solidFill>
                  <a:schemeClr val="bg1">
                    <a:lumMod val="50000"/>
                  </a:schemeClr>
                </a:solidFill>
                <a:latin typeface="Arial"/>
                <a:cs typeface="Arial"/>
              </a:rPr>
              <a:t>Manager</a:t>
            </a:r>
          </a:p>
        </p:txBody>
      </p:sp>
      <p:grpSp>
        <p:nvGrpSpPr>
          <p:cNvPr id="1900" name="Google Shape;18115;p1604">
            <a:extLst>
              <a:ext uri="{FF2B5EF4-FFF2-40B4-BE49-F238E27FC236}">
                <a16:creationId xmlns:a16="http://schemas.microsoft.com/office/drawing/2014/main" id="{0BC7DB84-4099-416C-B291-8D9EB4F8D329}"/>
              </a:ext>
            </a:extLst>
          </p:cNvPr>
          <p:cNvGrpSpPr/>
          <p:nvPr/>
        </p:nvGrpSpPr>
        <p:grpSpPr>
          <a:xfrm>
            <a:off x="7239960" y="3369109"/>
            <a:ext cx="144019" cy="144018"/>
            <a:chOff x="1932810" y="1349835"/>
            <a:chExt cx="185335" cy="185337"/>
          </a:xfrm>
          <a:solidFill>
            <a:srgbClr val="FFC000"/>
          </a:solidFill>
        </p:grpSpPr>
        <p:sp>
          <p:nvSpPr>
            <p:cNvPr id="1901" name="Google Shape;18116;p1604">
              <a:extLst>
                <a:ext uri="{FF2B5EF4-FFF2-40B4-BE49-F238E27FC236}">
                  <a16:creationId xmlns:a16="http://schemas.microsoft.com/office/drawing/2014/main" id="{E654D01B-5D24-46AD-BCF0-B4C55635275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902" name="Google Shape;18117;p1604">
              <a:extLst>
                <a:ext uri="{FF2B5EF4-FFF2-40B4-BE49-F238E27FC236}">
                  <a16:creationId xmlns:a16="http://schemas.microsoft.com/office/drawing/2014/main" id="{1E8B8195-8566-4B3E-8CAC-B70F3EF7742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1903" name="TextBox 1902">
            <a:extLst>
              <a:ext uri="{FF2B5EF4-FFF2-40B4-BE49-F238E27FC236}">
                <a16:creationId xmlns:a16="http://schemas.microsoft.com/office/drawing/2014/main" id="{301EC4AF-5285-47A5-9457-ACAA5DB189C4}"/>
              </a:ext>
            </a:extLst>
          </p:cNvPr>
          <p:cNvSpPr txBox="1"/>
          <p:nvPr/>
        </p:nvSpPr>
        <p:spPr>
          <a:xfrm>
            <a:off x="7824800" y="3408845"/>
            <a:ext cx="1277630" cy="179963"/>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783" fontAlgn="auto">
              <a:spcBef>
                <a:spcPts val="0"/>
              </a:spcBef>
              <a:spcAft>
                <a:spcPts val="0"/>
              </a:spcAft>
              <a:buClrTx/>
              <a:defRPr/>
            </a:pPr>
            <a:r>
              <a:rPr lang="en-US" sz="800" kern="1200">
                <a:solidFill>
                  <a:prstClr val="white"/>
                </a:solidFill>
                <a:latin typeface="Arial" panose="020B0604020202020204"/>
                <a:cs typeface="Arial"/>
              </a:rPr>
              <a:t>Service Enabling teams</a:t>
            </a:r>
          </a:p>
        </p:txBody>
      </p:sp>
      <p:cxnSp>
        <p:nvCxnSpPr>
          <p:cNvPr id="313" name="Straight Connector 312">
            <a:extLst>
              <a:ext uri="{FF2B5EF4-FFF2-40B4-BE49-F238E27FC236}">
                <a16:creationId xmlns:a16="http://schemas.microsoft.com/office/drawing/2014/main" id="{1351544A-D776-4BAB-B8F9-B97CF7367BB1}"/>
              </a:ext>
            </a:extLst>
          </p:cNvPr>
          <p:cNvCxnSpPr>
            <a:cxnSpLocks/>
          </p:cNvCxnSpPr>
          <p:nvPr/>
        </p:nvCxnSpPr>
        <p:spPr>
          <a:xfrm>
            <a:off x="148076" y="4827298"/>
            <a:ext cx="8126633"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690" name="Text Placeholder 26">
            <a:extLst>
              <a:ext uri="{FF2B5EF4-FFF2-40B4-BE49-F238E27FC236}">
                <a16:creationId xmlns:a16="http://schemas.microsoft.com/office/drawing/2014/main" id="{39BC3D01-EB5E-413A-9FDC-9A2B37F8262C}"/>
              </a:ext>
            </a:extLst>
          </p:cNvPr>
          <p:cNvSpPr txBox="1">
            <a:spLocks/>
          </p:cNvSpPr>
          <p:nvPr/>
        </p:nvSpPr>
        <p:spPr bwMode="auto">
          <a:xfrm>
            <a:off x="219737" y="1011559"/>
            <a:ext cx="8620368" cy="169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0" indent="0" algn="l" rtl="0" eaLnBrk="1" fontAlgn="base" hangingPunct="1">
              <a:lnSpc>
                <a:spcPct val="100000"/>
              </a:lnSpc>
              <a:spcBef>
                <a:spcPct val="0"/>
              </a:spcBef>
              <a:spcAft>
                <a:spcPts val="1600"/>
              </a:spcAft>
              <a:buClr>
                <a:schemeClr val="tx1"/>
              </a:buClr>
              <a:buFontTx/>
              <a:buNone/>
              <a:defRPr sz="1867" b="1">
                <a:solidFill>
                  <a:schemeClr val="bg1">
                    <a:lumMod val="50000"/>
                  </a:schemeClr>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a:lstStyle>
          <a:p>
            <a:pPr defTabSz="685800">
              <a:spcAft>
                <a:spcPts val="0"/>
              </a:spcAft>
              <a:buClr>
                <a:srgbClr val="55555A"/>
              </a:buClr>
              <a:defRPr/>
            </a:pPr>
            <a:r>
              <a:rPr lang="en-US" sz="1800" dirty="0">
                <a:solidFill>
                  <a:srgbClr val="000008"/>
                </a:solidFill>
                <a:latin typeface="Calibri" panose="020F0502020204030204" pitchFamily="34" charset="0"/>
                <a:ea typeface="ＭＳ Ｐゴシック"/>
                <a:cs typeface="Calibri" panose="020F0502020204030204" pitchFamily="34" charset="0"/>
              </a:rPr>
              <a:t>Key Tenets:</a:t>
            </a:r>
          </a:p>
          <a:p>
            <a:pPr marL="285750" indent="-285750" defTabSz="685800">
              <a:spcAft>
                <a:spcPts val="0"/>
              </a:spcAft>
              <a:buClr>
                <a:srgbClr val="55555A"/>
              </a:buClr>
              <a:buFont typeface="Arial" panose="020B0604020202020204" pitchFamily="34" charset="0"/>
              <a:buChar char="•"/>
              <a:defRPr/>
            </a:pPr>
            <a:r>
              <a:rPr lang="en-US" sz="1600" dirty="0">
                <a:solidFill>
                  <a:srgbClr val="000008"/>
                </a:solidFill>
                <a:latin typeface="Calibri" panose="020F0502020204030204" pitchFamily="34" charset="0"/>
                <a:ea typeface="ＭＳ Ｐゴシック"/>
                <a:cs typeface="Calibri" panose="020F0502020204030204" pitchFamily="34" charset="0"/>
              </a:rPr>
              <a:t>Our AMI Delivery Model is Product-Centric</a:t>
            </a:r>
          </a:p>
          <a:p>
            <a:pPr marL="285750" indent="-285750" defTabSz="685800">
              <a:spcAft>
                <a:spcPts val="0"/>
              </a:spcAft>
              <a:buClr>
                <a:srgbClr val="55555A"/>
              </a:buClr>
              <a:buFont typeface="Arial" panose="020B0604020202020204" pitchFamily="34" charset="0"/>
              <a:buChar char="•"/>
              <a:defRPr/>
            </a:pPr>
            <a:r>
              <a:rPr lang="en-US" sz="1600" dirty="0">
                <a:solidFill>
                  <a:srgbClr val="000008"/>
                </a:solidFill>
                <a:latin typeface="Calibri" panose="020F0502020204030204" pitchFamily="34" charset="0"/>
                <a:ea typeface="ＭＳ Ｐゴシック"/>
                <a:cs typeface="Calibri" panose="020F0502020204030204" pitchFamily="34" charset="0"/>
              </a:rPr>
              <a:t>Platform Products will provide the foundational components to enable the AMI Product Lines. </a:t>
            </a:r>
          </a:p>
          <a:p>
            <a:pPr marL="285750" indent="-285750" defTabSz="685800">
              <a:spcAft>
                <a:spcPts val="0"/>
              </a:spcAft>
              <a:buClr>
                <a:srgbClr val="55555A"/>
              </a:buClr>
              <a:buFont typeface="Arial" panose="020B0604020202020204" pitchFamily="34" charset="0"/>
              <a:buChar char="•"/>
              <a:defRPr/>
            </a:pPr>
            <a:r>
              <a:rPr lang="en-US" sz="1600" dirty="0">
                <a:solidFill>
                  <a:srgbClr val="000008"/>
                </a:solidFill>
                <a:latin typeface="Calibri" panose="020F0502020204030204" pitchFamily="34" charset="0"/>
                <a:ea typeface="ＭＳ Ｐゴシック"/>
                <a:cs typeface="Calibri" panose="020F0502020204030204" pitchFamily="34" charset="0"/>
              </a:rPr>
              <a:t>We have re-aligned roles to deliver at the appropriate level: squads, Product Teams or Product Line Teams</a:t>
            </a:r>
          </a:p>
        </p:txBody>
      </p:sp>
      <p:sp>
        <p:nvSpPr>
          <p:cNvPr id="1904" name="Rectangle 1903">
            <a:extLst>
              <a:ext uri="{FF2B5EF4-FFF2-40B4-BE49-F238E27FC236}">
                <a16:creationId xmlns:a16="http://schemas.microsoft.com/office/drawing/2014/main" id="{C0A9993B-D98B-49EE-A0EC-EC85DEF54E46}"/>
              </a:ext>
            </a:extLst>
          </p:cNvPr>
          <p:cNvSpPr/>
          <p:nvPr/>
        </p:nvSpPr>
        <p:spPr>
          <a:xfrm>
            <a:off x="7824800" y="3618228"/>
            <a:ext cx="1277630" cy="1649535"/>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28588" indent="-128588" defTabSz="685800" fontAlgn="auto">
              <a:spcBef>
                <a:spcPts val="0"/>
              </a:spcBef>
              <a:spcAft>
                <a:spcPts val="450"/>
              </a:spcAft>
              <a:buClrTx/>
              <a:buFont typeface="Arial" panose="020B0604020202020204" pitchFamily="34" charset="0"/>
              <a:buChar char="•"/>
              <a:defRPr/>
            </a:pPr>
            <a:r>
              <a:rPr lang="en-US" sz="750" i="1" kern="1200">
                <a:solidFill>
                  <a:schemeClr val="tx2"/>
                </a:solidFill>
                <a:latin typeface="Arial"/>
                <a:cs typeface="Arial"/>
              </a:rPr>
              <a:t>Architecture</a:t>
            </a:r>
          </a:p>
          <a:p>
            <a:pPr marL="471488" lvl="1" indent="-128588">
              <a:spcAft>
                <a:spcPts val="450"/>
              </a:spcAft>
              <a:buFont typeface="Arial" panose="020B0604020202020204" pitchFamily="34" charset="0"/>
              <a:buChar char="•"/>
              <a:defRPr/>
            </a:pPr>
            <a:r>
              <a:rPr lang="en-US" sz="750" i="1">
                <a:solidFill>
                  <a:schemeClr val="tx2"/>
                </a:solidFill>
                <a:latin typeface="Arial"/>
                <a:cs typeface="Arial"/>
              </a:rPr>
              <a:t>Joe Clinchot / Tony Hays .</a:t>
            </a:r>
            <a:endParaRPr lang="en-US" sz="750" i="1" kern="1200">
              <a:solidFill>
                <a:schemeClr val="tx2"/>
              </a:solidFill>
              <a:latin typeface="Arial"/>
              <a:cs typeface="Arial"/>
            </a:endParaRPr>
          </a:p>
          <a:p>
            <a:pPr marL="128588" indent="-128588" defTabSz="685800" fontAlgn="auto">
              <a:spcBef>
                <a:spcPts val="0"/>
              </a:spcBef>
              <a:spcAft>
                <a:spcPts val="450"/>
              </a:spcAft>
              <a:buClrTx/>
              <a:buFont typeface="Arial" panose="020B0604020202020204" pitchFamily="34" charset="0"/>
              <a:buChar char="•"/>
              <a:defRPr/>
            </a:pPr>
            <a:r>
              <a:rPr lang="en-US" sz="750" i="1" kern="1200">
                <a:solidFill>
                  <a:srgbClr val="00148C"/>
                </a:solidFill>
                <a:latin typeface="Arial"/>
                <a:cs typeface="Arial"/>
              </a:rPr>
              <a:t>Regulatory</a:t>
            </a:r>
          </a:p>
          <a:p>
            <a:pPr marL="471488" lvl="1" indent="-128588">
              <a:spcAft>
                <a:spcPts val="450"/>
              </a:spcAft>
              <a:buFont typeface="Arial" panose="020B0604020202020204" pitchFamily="34" charset="0"/>
              <a:buChar char="•"/>
              <a:defRPr/>
            </a:pPr>
            <a:r>
              <a:rPr lang="en-US" sz="750" i="1">
                <a:solidFill>
                  <a:srgbClr val="00148C"/>
                </a:solidFill>
                <a:latin typeface="Arial"/>
                <a:cs typeface="Arial"/>
              </a:rPr>
              <a:t>Kris Kiefer</a:t>
            </a:r>
            <a:endParaRPr lang="en-US" sz="750" i="1" kern="1200">
              <a:solidFill>
                <a:srgbClr val="00148C"/>
              </a:solidFill>
              <a:latin typeface="Arial"/>
              <a:cs typeface="Arial"/>
            </a:endParaRPr>
          </a:p>
          <a:p>
            <a:pPr marL="128588" indent="-128588" defTabSz="685800" fontAlgn="auto">
              <a:spcBef>
                <a:spcPts val="0"/>
              </a:spcBef>
              <a:spcAft>
                <a:spcPts val="450"/>
              </a:spcAft>
              <a:buClrTx/>
              <a:buFont typeface="Arial" panose="020B0604020202020204" pitchFamily="34" charset="0"/>
              <a:buChar char="•"/>
              <a:defRPr/>
            </a:pPr>
            <a:r>
              <a:rPr lang="en-US" sz="750" i="1">
                <a:solidFill>
                  <a:srgbClr val="00148C"/>
                </a:solidFill>
                <a:latin typeface="Arial"/>
                <a:cs typeface="Arial"/>
              </a:rPr>
              <a:t>Security</a:t>
            </a:r>
          </a:p>
          <a:p>
            <a:pPr marL="471488" lvl="1" indent="-128588">
              <a:spcAft>
                <a:spcPts val="450"/>
              </a:spcAft>
              <a:buFont typeface="Arial" panose="020B0604020202020204" pitchFamily="34" charset="0"/>
              <a:buChar char="•"/>
              <a:defRPr/>
            </a:pPr>
            <a:r>
              <a:rPr lang="en-US" sz="750" i="1">
                <a:solidFill>
                  <a:srgbClr val="00148C"/>
                </a:solidFill>
                <a:latin typeface="Arial"/>
                <a:cs typeface="Arial"/>
              </a:rPr>
              <a:t>Jerry Lin</a:t>
            </a:r>
          </a:p>
          <a:p>
            <a:pPr marL="128588" indent="-128588">
              <a:spcAft>
                <a:spcPts val="450"/>
              </a:spcAft>
              <a:buFont typeface="Arial" panose="020B0604020202020204" pitchFamily="34" charset="0"/>
              <a:buChar char="•"/>
              <a:defRPr/>
            </a:pPr>
            <a:r>
              <a:rPr lang="en-US" sz="750" i="1">
                <a:solidFill>
                  <a:srgbClr val="00148C"/>
                </a:solidFill>
                <a:latin typeface="Arial"/>
                <a:cs typeface="Arial"/>
              </a:rPr>
              <a:t>Quality Engineering</a:t>
            </a:r>
          </a:p>
          <a:p>
            <a:pPr marL="471488" lvl="1" indent="-128588">
              <a:spcAft>
                <a:spcPts val="450"/>
              </a:spcAft>
              <a:buFont typeface="Arial" panose="020B0604020202020204" pitchFamily="34" charset="0"/>
              <a:buChar char="•"/>
              <a:defRPr/>
            </a:pPr>
            <a:r>
              <a:rPr lang="en-US" sz="750" i="1">
                <a:solidFill>
                  <a:srgbClr val="00148C"/>
                </a:solidFill>
                <a:latin typeface="Arial"/>
                <a:cs typeface="Arial"/>
              </a:rPr>
              <a:t>Gaurav </a:t>
            </a:r>
            <a:r>
              <a:rPr lang="en-US" sz="750" i="1" err="1">
                <a:solidFill>
                  <a:srgbClr val="00148C"/>
                </a:solidFill>
                <a:latin typeface="Arial"/>
                <a:cs typeface="Arial"/>
              </a:rPr>
              <a:t>Rajans</a:t>
            </a:r>
            <a:endParaRPr lang="en-US" sz="750" i="1">
              <a:solidFill>
                <a:srgbClr val="00148C"/>
              </a:solidFill>
              <a:latin typeface="Arial"/>
              <a:cs typeface="Arial"/>
            </a:endParaRPr>
          </a:p>
          <a:p>
            <a:pPr marL="471488" lvl="1" indent="-128588">
              <a:spcAft>
                <a:spcPts val="450"/>
              </a:spcAft>
              <a:buFont typeface="Arial" panose="020B0604020202020204" pitchFamily="34" charset="0"/>
              <a:buChar char="•"/>
              <a:defRPr/>
            </a:pPr>
            <a:endParaRPr lang="en-US" sz="750" kern="1200">
              <a:solidFill>
                <a:srgbClr val="00148C"/>
              </a:solidFill>
              <a:latin typeface="Arial"/>
              <a:cs typeface="Arial"/>
            </a:endParaRPr>
          </a:p>
          <a:p>
            <a:pPr marL="128588" indent="-128588" defTabSz="685800" fontAlgn="auto">
              <a:spcBef>
                <a:spcPts val="0"/>
              </a:spcBef>
              <a:spcAft>
                <a:spcPts val="450"/>
              </a:spcAft>
              <a:buClrTx/>
              <a:buFont typeface="Arial" panose="020B0604020202020204" pitchFamily="34" charset="0"/>
              <a:buChar char="•"/>
              <a:defRPr/>
            </a:pPr>
            <a:endParaRPr lang="en-US" sz="750" b="0" kern="1200">
              <a:solidFill>
                <a:srgbClr val="00148C"/>
              </a:solidFill>
              <a:latin typeface="Arial"/>
              <a:cs typeface="Arial"/>
            </a:endParaRPr>
          </a:p>
          <a:p>
            <a:pPr defTabSz="685800" fontAlgn="auto">
              <a:spcBef>
                <a:spcPts val="0"/>
              </a:spcBef>
              <a:spcAft>
                <a:spcPts val="450"/>
              </a:spcAft>
              <a:buClrTx/>
              <a:defRPr/>
            </a:pPr>
            <a:endParaRPr lang="en-US" sz="750" b="0" kern="1200">
              <a:solidFill>
                <a:srgbClr val="00148C"/>
              </a:solidFill>
              <a:latin typeface="Arial"/>
              <a:cs typeface="Arial"/>
            </a:endParaRPr>
          </a:p>
          <a:p>
            <a:pPr defTabSz="685800" fontAlgn="auto">
              <a:spcBef>
                <a:spcPts val="0"/>
              </a:spcBef>
              <a:spcAft>
                <a:spcPts val="450"/>
              </a:spcAft>
              <a:buClrTx/>
              <a:defRPr/>
            </a:pPr>
            <a:endParaRPr lang="en-US" sz="750" b="0" kern="1200">
              <a:solidFill>
                <a:srgbClr val="00148C"/>
              </a:solidFill>
              <a:latin typeface="Arial"/>
              <a:cs typeface="Arial"/>
            </a:endParaRPr>
          </a:p>
          <a:p>
            <a:pPr algn="ctr" defTabSz="685800" fontAlgn="auto">
              <a:spcBef>
                <a:spcPts val="0"/>
              </a:spcBef>
              <a:spcAft>
                <a:spcPts val="450"/>
              </a:spcAft>
              <a:buClrTx/>
              <a:defRPr/>
            </a:pPr>
            <a:endParaRPr lang="en-US" sz="750" b="0" kern="1200">
              <a:solidFill>
                <a:srgbClr val="00148C"/>
              </a:solidFill>
              <a:latin typeface="Arial"/>
              <a:cs typeface="Arial"/>
            </a:endParaRPr>
          </a:p>
          <a:p>
            <a:pPr marL="171450" indent="-171450" algn="ctr" defTabSz="685800" fontAlgn="auto">
              <a:spcBef>
                <a:spcPts val="0"/>
              </a:spcBef>
              <a:spcAft>
                <a:spcPts val="450"/>
              </a:spcAft>
              <a:buClrTx/>
              <a:buFont typeface="+mj-lt"/>
              <a:buAutoNum type="arabicPeriod"/>
              <a:defRPr/>
            </a:pPr>
            <a:endParaRPr lang="en-US" sz="750" b="0" kern="1200">
              <a:solidFill>
                <a:srgbClr val="00148C"/>
              </a:solidFill>
              <a:latin typeface="Arial"/>
              <a:cs typeface="Arial"/>
            </a:endParaRPr>
          </a:p>
        </p:txBody>
      </p:sp>
      <p:grpSp>
        <p:nvGrpSpPr>
          <p:cNvPr id="691" name="Google Shape;18115;p1604">
            <a:extLst>
              <a:ext uri="{FF2B5EF4-FFF2-40B4-BE49-F238E27FC236}">
                <a16:creationId xmlns:a16="http://schemas.microsoft.com/office/drawing/2014/main" id="{3CB314D4-9181-4721-8F6A-C2F86F5B79BE}"/>
              </a:ext>
            </a:extLst>
          </p:cNvPr>
          <p:cNvGrpSpPr/>
          <p:nvPr/>
        </p:nvGrpSpPr>
        <p:grpSpPr>
          <a:xfrm>
            <a:off x="3410699" y="2541100"/>
            <a:ext cx="253556" cy="271679"/>
            <a:chOff x="1932810" y="1349835"/>
            <a:chExt cx="185335" cy="185337"/>
          </a:xfrm>
          <a:solidFill>
            <a:srgbClr val="00148C"/>
          </a:solidFill>
        </p:grpSpPr>
        <p:sp>
          <p:nvSpPr>
            <p:cNvPr id="692" name="Google Shape;18116;p1604">
              <a:extLst>
                <a:ext uri="{FF2B5EF4-FFF2-40B4-BE49-F238E27FC236}">
                  <a16:creationId xmlns:a16="http://schemas.microsoft.com/office/drawing/2014/main" id="{125B21C2-2831-4A4A-BAE8-284496F3EB4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93" name="Google Shape;18117;p1604">
              <a:extLst>
                <a:ext uri="{FF2B5EF4-FFF2-40B4-BE49-F238E27FC236}">
                  <a16:creationId xmlns:a16="http://schemas.microsoft.com/office/drawing/2014/main" id="{6D2A7715-649C-4728-A5D5-49FD78CF23C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695" name="Rectangle 694">
            <a:extLst>
              <a:ext uri="{FF2B5EF4-FFF2-40B4-BE49-F238E27FC236}">
                <a16:creationId xmlns:a16="http://schemas.microsoft.com/office/drawing/2014/main" id="{A4D3E774-6130-466C-9B3E-64F7F46183E9}"/>
              </a:ext>
            </a:extLst>
          </p:cNvPr>
          <p:cNvSpPr/>
          <p:nvPr/>
        </p:nvSpPr>
        <p:spPr>
          <a:xfrm>
            <a:off x="7929364" y="5676001"/>
            <a:ext cx="967517" cy="223853"/>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825">
                <a:solidFill>
                  <a:srgbClr val="002060"/>
                </a:solidFill>
              </a:rPr>
              <a:t>OMW</a:t>
            </a:r>
          </a:p>
        </p:txBody>
      </p:sp>
      <p:sp>
        <p:nvSpPr>
          <p:cNvPr id="698" name="TextBox 697">
            <a:extLst>
              <a:ext uri="{FF2B5EF4-FFF2-40B4-BE49-F238E27FC236}">
                <a16:creationId xmlns:a16="http://schemas.microsoft.com/office/drawing/2014/main" id="{281712C7-97DE-47DE-832A-E8127EB5C2E7}"/>
              </a:ext>
            </a:extLst>
          </p:cNvPr>
          <p:cNvSpPr txBox="1"/>
          <p:nvPr/>
        </p:nvSpPr>
        <p:spPr>
          <a:xfrm>
            <a:off x="7929364" y="5381506"/>
            <a:ext cx="976481" cy="305450"/>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en-US"/>
            </a:defPPr>
            <a:lvl1pPr marR="0" lvl="0" indent="0" algn="ctr" defTabSz="914377" fontAlgn="auto">
              <a:lnSpc>
                <a:spcPct val="100000"/>
              </a:lnSpc>
              <a:spcBef>
                <a:spcPts val="0"/>
              </a:spcBef>
              <a:spcAft>
                <a:spcPts val="0"/>
              </a:spcAft>
              <a:buClrTx/>
              <a:buSzTx/>
              <a:buFontTx/>
              <a:buNone/>
              <a:tabLst/>
              <a:defRPr kumimoji="0" sz="1067" i="0" u="none" strike="noStrike" cap="none" spc="0" normalizeH="0" baseline="0">
                <a:ln>
                  <a:noFill/>
                </a:ln>
                <a:solidFill>
                  <a:prstClr val="white"/>
                </a:solidFill>
                <a:effectLst/>
                <a:uLnTx/>
                <a:uFillTx/>
                <a:latin typeface="Arial" panose="020B0604020202020204"/>
                <a:cs typeface="Arial"/>
              </a:defRPr>
            </a:lvl1pPr>
          </a:lstStyle>
          <a:p>
            <a:r>
              <a:rPr lang="en-US" sz="800"/>
              <a:t>Other Product Teams</a:t>
            </a:r>
          </a:p>
        </p:txBody>
      </p:sp>
      <p:sp>
        <p:nvSpPr>
          <p:cNvPr id="699" name="Rectangle 698">
            <a:extLst>
              <a:ext uri="{FF2B5EF4-FFF2-40B4-BE49-F238E27FC236}">
                <a16:creationId xmlns:a16="http://schemas.microsoft.com/office/drawing/2014/main" id="{FFB15139-74A4-4955-93E4-804324E42929}"/>
              </a:ext>
            </a:extLst>
          </p:cNvPr>
          <p:cNvSpPr/>
          <p:nvPr/>
        </p:nvSpPr>
        <p:spPr>
          <a:xfrm>
            <a:off x="7932718" y="5894074"/>
            <a:ext cx="964163" cy="223853"/>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825">
                <a:solidFill>
                  <a:srgbClr val="002060"/>
                </a:solidFill>
              </a:rPr>
              <a:t>ADMS</a:t>
            </a:r>
          </a:p>
        </p:txBody>
      </p:sp>
      <p:sp>
        <p:nvSpPr>
          <p:cNvPr id="701" name="Rectangle 700">
            <a:extLst>
              <a:ext uri="{FF2B5EF4-FFF2-40B4-BE49-F238E27FC236}">
                <a16:creationId xmlns:a16="http://schemas.microsoft.com/office/drawing/2014/main" id="{780CE89C-5904-4FCE-A289-6C39623C4E27}"/>
              </a:ext>
            </a:extLst>
          </p:cNvPr>
          <p:cNvSpPr/>
          <p:nvPr/>
        </p:nvSpPr>
        <p:spPr>
          <a:xfrm>
            <a:off x="7933984" y="6107053"/>
            <a:ext cx="963607" cy="204953"/>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825">
                <a:solidFill>
                  <a:srgbClr val="002060"/>
                </a:solidFill>
              </a:rPr>
              <a:t>Others...</a:t>
            </a:r>
          </a:p>
        </p:txBody>
      </p:sp>
      <p:sp>
        <p:nvSpPr>
          <p:cNvPr id="714" name="Rectangle 713">
            <a:extLst>
              <a:ext uri="{FF2B5EF4-FFF2-40B4-BE49-F238E27FC236}">
                <a16:creationId xmlns:a16="http://schemas.microsoft.com/office/drawing/2014/main" id="{30AAADED-AC8B-4539-BF8F-C317BC328E4E}"/>
              </a:ext>
            </a:extLst>
          </p:cNvPr>
          <p:cNvSpPr/>
          <p:nvPr/>
        </p:nvSpPr>
        <p:spPr>
          <a:xfrm flipH="1">
            <a:off x="909770" y="5887509"/>
            <a:ext cx="744483" cy="23841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r>
              <a:rPr lang="en-US" sz="675">
                <a:solidFill>
                  <a:schemeClr val="tx2"/>
                </a:solidFill>
                <a:latin typeface="Arial"/>
                <a:cs typeface="Arial"/>
              </a:rPr>
              <a:t>Meter Data Acquisition </a:t>
            </a:r>
          </a:p>
          <a:p>
            <a:r>
              <a:rPr lang="en-US" sz="675">
                <a:solidFill>
                  <a:schemeClr val="tx2"/>
                </a:solidFill>
                <a:latin typeface="Arial"/>
                <a:cs typeface="Arial"/>
              </a:rPr>
              <a:t>Business Lead</a:t>
            </a:r>
          </a:p>
        </p:txBody>
      </p:sp>
      <p:sp>
        <p:nvSpPr>
          <p:cNvPr id="716" name="Rectangle 715">
            <a:extLst>
              <a:ext uri="{FF2B5EF4-FFF2-40B4-BE49-F238E27FC236}">
                <a16:creationId xmlns:a16="http://schemas.microsoft.com/office/drawing/2014/main" id="{1ACEB209-C362-48AE-BC7E-2E40E210C634}"/>
              </a:ext>
            </a:extLst>
          </p:cNvPr>
          <p:cNvSpPr/>
          <p:nvPr/>
        </p:nvSpPr>
        <p:spPr>
          <a:xfrm>
            <a:off x="918366" y="5709766"/>
            <a:ext cx="472511" cy="11672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defTabSz="685800" fontAlgn="auto">
              <a:spcBef>
                <a:spcPts val="0"/>
              </a:spcBef>
              <a:spcAft>
                <a:spcPts val="0"/>
              </a:spcAft>
              <a:buClrTx/>
              <a:defRPr/>
            </a:pPr>
            <a:r>
              <a:rPr lang="en-US" sz="675" kern="1200">
                <a:solidFill>
                  <a:schemeClr val="tx2"/>
                </a:solidFill>
                <a:latin typeface="Arial"/>
                <a:cs typeface="Arial"/>
              </a:rPr>
              <a:t>Field Deployment</a:t>
            </a:r>
          </a:p>
          <a:p>
            <a:pPr defTabSz="685800" fontAlgn="auto">
              <a:spcBef>
                <a:spcPts val="0"/>
              </a:spcBef>
              <a:spcAft>
                <a:spcPts val="0"/>
              </a:spcAft>
              <a:buClrTx/>
              <a:defRPr/>
            </a:pPr>
            <a:r>
              <a:rPr lang="en-US" sz="675" kern="1200">
                <a:solidFill>
                  <a:schemeClr val="tx2"/>
                </a:solidFill>
                <a:latin typeface="Arial"/>
                <a:cs typeface="Arial"/>
              </a:rPr>
              <a:t>Lead</a:t>
            </a:r>
          </a:p>
        </p:txBody>
      </p:sp>
      <p:grpSp>
        <p:nvGrpSpPr>
          <p:cNvPr id="720" name="Google Shape;18115;p1604">
            <a:extLst>
              <a:ext uri="{FF2B5EF4-FFF2-40B4-BE49-F238E27FC236}">
                <a16:creationId xmlns:a16="http://schemas.microsoft.com/office/drawing/2014/main" id="{CFFF85CA-899A-4ABB-B052-E99B8AE6A4FA}"/>
              </a:ext>
            </a:extLst>
          </p:cNvPr>
          <p:cNvGrpSpPr/>
          <p:nvPr/>
        </p:nvGrpSpPr>
        <p:grpSpPr>
          <a:xfrm>
            <a:off x="2785534" y="5684544"/>
            <a:ext cx="145067" cy="145068"/>
            <a:chOff x="1932810" y="1349835"/>
            <a:chExt cx="185335" cy="185337"/>
          </a:xfrm>
          <a:solidFill>
            <a:srgbClr val="FFC000"/>
          </a:solidFill>
        </p:grpSpPr>
        <p:sp>
          <p:nvSpPr>
            <p:cNvPr id="721" name="Google Shape;18116;p1604">
              <a:extLst>
                <a:ext uri="{FF2B5EF4-FFF2-40B4-BE49-F238E27FC236}">
                  <a16:creationId xmlns:a16="http://schemas.microsoft.com/office/drawing/2014/main" id="{95E158EF-1C29-480B-9230-2DBFA47E9ED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722" name="Google Shape;18117;p1604">
              <a:extLst>
                <a:ext uri="{FF2B5EF4-FFF2-40B4-BE49-F238E27FC236}">
                  <a16:creationId xmlns:a16="http://schemas.microsoft.com/office/drawing/2014/main" id="{CAEE5B34-8B5A-47C8-9150-B30FD5AB26A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723" name="Google Shape;18115;p1604">
            <a:extLst>
              <a:ext uri="{FF2B5EF4-FFF2-40B4-BE49-F238E27FC236}">
                <a16:creationId xmlns:a16="http://schemas.microsoft.com/office/drawing/2014/main" id="{60377A19-F230-4BC0-A2A6-963D40621D81}"/>
              </a:ext>
            </a:extLst>
          </p:cNvPr>
          <p:cNvGrpSpPr/>
          <p:nvPr/>
        </p:nvGrpSpPr>
        <p:grpSpPr>
          <a:xfrm>
            <a:off x="3351232" y="5939340"/>
            <a:ext cx="145067" cy="145068"/>
            <a:chOff x="1932810" y="1349835"/>
            <a:chExt cx="185335" cy="185337"/>
          </a:xfrm>
          <a:solidFill>
            <a:srgbClr val="FFC000"/>
          </a:solidFill>
        </p:grpSpPr>
        <p:sp>
          <p:nvSpPr>
            <p:cNvPr id="724" name="Google Shape;18116;p1604">
              <a:extLst>
                <a:ext uri="{FF2B5EF4-FFF2-40B4-BE49-F238E27FC236}">
                  <a16:creationId xmlns:a16="http://schemas.microsoft.com/office/drawing/2014/main" id="{22E37F4C-939C-4367-902E-2D047C89C66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725" name="Google Shape;18117;p1604">
              <a:extLst>
                <a:ext uri="{FF2B5EF4-FFF2-40B4-BE49-F238E27FC236}">
                  <a16:creationId xmlns:a16="http://schemas.microsoft.com/office/drawing/2014/main" id="{41DE0624-034D-49CE-BB97-2A4F68F46AD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726" name="Google Shape;18115;p1604">
            <a:extLst>
              <a:ext uri="{FF2B5EF4-FFF2-40B4-BE49-F238E27FC236}">
                <a16:creationId xmlns:a16="http://schemas.microsoft.com/office/drawing/2014/main" id="{4EE1C070-B6B5-4B45-9FD7-4CF5FD89C3D4}"/>
              </a:ext>
            </a:extLst>
          </p:cNvPr>
          <p:cNvGrpSpPr/>
          <p:nvPr/>
        </p:nvGrpSpPr>
        <p:grpSpPr>
          <a:xfrm>
            <a:off x="1959178" y="5692558"/>
            <a:ext cx="144019" cy="144018"/>
            <a:chOff x="1932810" y="1349835"/>
            <a:chExt cx="185335" cy="185337"/>
          </a:xfrm>
          <a:solidFill>
            <a:schemeClr val="tx2"/>
          </a:solidFill>
        </p:grpSpPr>
        <p:sp>
          <p:nvSpPr>
            <p:cNvPr id="727" name="Google Shape;18116;p1604">
              <a:extLst>
                <a:ext uri="{FF2B5EF4-FFF2-40B4-BE49-F238E27FC236}">
                  <a16:creationId xmlns:a16="http://schemas.microsoft.com/office/drawing/2014/main" id="{5F78C1F8-9C98-48E8-A8B0-069A3FDA992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728" name="Google Shape;18117;p1604">
              <a:extLst>
                <a:ext uri="{FF2B5EF4-FFF2-40B4-BE49-F238E27FC236}">
                  <a16:creationId xmlns:a16="http://schemas.microsoft.com/office/drawing/2014/main" id="{D7A95EE5-CD77-48BE-8F36-E16363F20DE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grpSp>
        <p:nvGrpSpPr>
          <p:cNvPr id="729" name="Google Shape;18115;p1604">
            <a:extLst>
              <a:ext uri="{FF2B5EF4-FFF2-40B4-BE49-F238E27FC236}">
                <a16:creationId xmlns:a16="http://schemas.microsoft.com/office/drawing/2014/main" id="{1DA2A0CF-4BD0-4B66-88EA-52A2989A1210}"/>
              </a:ext>
            </a:extLst>
          </p:cNvPr>
          <p:cNvGrpSpPr/>
          <p:nvPr/>
        </p:nvGrpSpPr>
        <p:grpSpPr>
          <a:xfrm>
            <a:off x="1964027" y="5937168"/>
            <a:ext cx="144019" cy="144018"/>
            <a:chOff x="1932810" y="1349835"/>
            <a:chExt cx="185335" cy="185337"/>
          </a:xfrm>
          <a:solidFill>
            <a:schemeClr val="tx2"/>
          </a:solidFill>
        </p:grpSpPr>
        <p:sp>
          <p:nvSpPr>
            <p:cNvPr id="730" name="Google Shape;18116;p1604">
              <a:extLst>
                <a:ext uri="{FF2B5EF4-FFF2-40B4-BE49-F238E27FC236}">
                  <a16:creationId xmlns:a16="http://schemas.microsoft.com/office/drawing/2014/main" id="{0477193B-4B75-4B02-9E54-FC152D37AC8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731" name="Google Shape;18117;p1604">
              <a:extLst>
                <a:ext uri="{FF2B5EF4-FFF2-40B4-BE49-F238E27FC236}">
                  <a16:creationId xmlns:a16="http://schemas.microsoft.com/office/drawing/2014/main" id="{D2FF5B20-748A-41EB-8082-18FD00F396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683" name="Rectangle 682">
            <a:extLst>
              <a:ext uri="{FF2B5EF4-FFF2-40B4-BE49-F238E27FC236}">
                <a16:creationId xmlns:a16="http://schemas.microsoft.com/office/drawing/2014/main" id="{70A1AE41-6690-4BD0-8906-FB58782DDD03}"/>
              </a:ext>
            </a:extLst>
          </p:cNvPr>
          <p:cNvSpPr/>
          <p:nvPr/>
        </p:nvSpPr>
        <p:spPr>
          <a:xfrm>
            <a:off x="2083494" y="5677759"/>
            <a:ext cx="766651" cy="19078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r>
              <a:rPr lang="en-US" sz="675" i="1">
                <a:solidFill>
                  <a:schemeClr val="tx2"/>
                </a:solidFill>
                <a:latin typeface="Arial"/>
                <a:cs typeface="Arial"/>
              </a:rPr>
              <a:t>   Network Lead*</a:t>
            </a:r>
          </a:p>
        </p:txBody>
      </p:sp>
      <p:sp>
        <p:nvSpPr>
          <p:cNvPr id="3" name="Rectangle 2">
            <a:extLst>
              <a:ext uri="{FF2B5EF4-FFF2-40B4-BE49-F238E27FC236}">
                <a16:creationId xmlns:a16="http://schemas.microsoft.com/office/drawing/2014/main" id="{CE684AF0-80B5-424B-9A4E-CCD98D1D48C7}"/>
              </a:ext>
            </a:extLst>
          </p:cNvPr>
          <p:cNvSpPr/>
          <p:nvPr/>
        </p:nvSpPr>
        <p:spPr>
          <a:xfrm>
            <a:off x="2125672" y="5664266"/>
            <a:ext cx="910223" cy="201394"/>
          </a:xfrm>
          <a:prstGeom prst="rect">
            <a:avLst/>
          </a:prstGeom>
          <a:noFill/>
          <a:ln w="9525" cap="rnd" cmpd="sng" algn="ctr">
            <a:solidFill>
              <a:schemeClr val="tx2"/>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sp>
        <p:nvSpPr>
          <p:cNvPr id="684" name="TextBox 683">
            <a:extLst>
              <a:ext uri="{FF2B5EF4-FFF2-40B4-BE49-F238E27FC236}">
                <a16:creationId xmlns:a16="http://schemas.microsoft.com/office/drawing/2014/main" id="{CDBBAFE5-3E5F-4BBC-AD3A-5E984B20BC0A}"/>
              </a:ext>
            </a:extLst>
          </p:cNvPr>
          <p:cNvSpPr txBox="1"/>
          <p:nvPr/>
        </p:nvSpPr>
        <p:spPr>
          <a:xfrm>
            <a:off x="3384046" y="6359184"/>
            <a:ext cx="4438079" cy="2797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en-US"/>
            </a:defPPr>
            <a:lvl1pPr>
              <a:defRPr sz="1200" i="1" u="none">
                <a:solidFill>
                  <a:schemeClr val="tx1"/>
                </a:solidFill>
              </a:defRPr>
            </a:lvl1pPr>
          </a:lstStyle>
          <a:p>
            <a:r>
              <a:rPr lang="en-US" sz="675" dirty="0"/>
              <a:t>*NOTE: IT Leadership support role for the Meter and FAN Field Deployment will be filled by the Network Lead.</a:t>
            </a:r>
          </a:p>
        </p:txBody>
      </p:sp>
      <p:sp>
        <p:nvSpPr>
          <p:cNvPr id="685" name="Rectangle 684">
            <a:extLst>
              <a:ext uri="{FF2B5EF4-FFF2-40B4-BE49-F238E27FC236}">
                <a16:creationId xmlns:a16="http://schemas.microsoft.com/office/drawing/2014/main" id="{13C2ACA2-4702-4634-BE8D-E757E19CA112}"/>
              </a:ext>
            </a:extLst>
          </p:cNvPr>
          <p:cNvSpPr/>
          <p:nvPr/>
        </p:nvSpPr>
        <p:spPr>
          <a:xfrm>
            <a:off x="1749452" y="2842711"/>
            <a:ext cx="831591" cy="23090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a:solidFill>
                  <a:schemeClr val="tx1"/>
                </a:solidFill>
                <a:latin typeface="Arial"/>
                <a:cs typeface="Arial"/>
              </a:rPr>
              <a:t>Carlos Nouel</a:t>
            </a:r>
            <a:endParaRPr lang="en-US" sz="750" b="0" kern="1200">
              <a:solidFill>
                <a:schemeClr val="tx1"/>
              </a:solidFill>
              <a:latin typeface="Arial"/>
              <a:cs typeface="Arial"/>
            </a:endParaRPr>
          </a:p>
        </p:txBody>
      </p:sp>
      <p:sp>
        <p:nvSpPr>
          <p:cNvPr id="686" name="Rectangle 685">
            <a:extLst>
              <a:ext uri="{FF2B5EF4-FFF2-40B4-BE49-F238E27FC236}">
                <a16:creationId xmlns:a16="http://schemas.microsoft.com/office/drawing/2014/main" id="{31E90D74-49F1-492A-AF89-6C89B1288ABD}"/>
              </a:ext>
            </a:extLst>
          </p:cNvPr>
          <p:cNvSpPr/>
          <p:nvPr/>
        </p:nvSpPr>
        <p:spPr>
          <a:xfrm>
            <a:off x="2648042" y="2842768"/>
            <a:ext cx="831591" cy="23090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b="0" kern="1200">
                <a:solidFill>
                  <a:schemeClr val="tx1"/>
                </a:solidFill>
                <a:latin typeface="Arial"/>
                <a:cs typeface="Arial"/>
              </a:rPr>
              <a:t>Simon Baker</a:t>
            </a:r>
          </a:p>
        </p:txBody>
      </p:sp>
      <p:sp>
        <p:nvSpPr>
          <p:cNvPr id="687" name="Rectangle 686">
            <a:extLst>
              <a:ext uri="{FF2B5EF4-FFF2-40B4-BE49-F238E27FC236}">
                <a16:creationId xmlns:a16="http://schemas.microsoft.com/office/drawing/2014/main" id="{B6EE330D-75A2-4087-BE74-A513CD92154D}"/>
              </a:ext>
            </a:extLst>
          </p:cNvPr>
          <p:cNvSpPr/>
          <p:nvPr/>
        </p:nvSpPr>
        <p:spPr>
          <a:xfrm>
            <a:off x="3570131" y="2842711"/>
            <a:ext cx="831591" cy="23090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a:solidFill>
                  <a:schemeClr val="tx1"/>
                </a:solidFill>
                <a:latin typeface="Arial"/>
                <a:cs typeface="Arial"/>
              </a:rPr>
              <a:t>Tm Bradford</a:t>
            </a:r>
            <a:endParaRPr lang="en-US" sz="750" b="0" kern="1200">
              <a:solidFill>
                <a:schemeClr val="tx1"/>
              </a:solidFill>
              <a:latin typeface="Arial"/>
              <a:cs typeface="Arial"/>
            </a:endParaRPr>
          </a:p>
        </p:txBody>
      </p:sp>
      <p:sp>
        <p:nvSpPr>
          <p:cNvPr id="688" name="Rectangle 687">
            <a:extLst>
              <a:ext uri="{FF2B5EF4-FFF2-40B4-BE49-F238E27FC236}">
                <a16:creationId xmlns:a16="http://schemas.microsoft.com/office/drawing/2014/main" id="{6FA01209-E35E-4966-9E29-CFD0F9D76A66}"/>
              </a:ext>
            </a:extLst>
          </p:cNvPr>
          <p:cNvSpPr/>
          <p:nvPr/>
        </p:nvSpPr>
        <p:spPr>
          <a:xfrm>
            <a:off x="4704680" y="2591558"/>
            <a:ext cx="831591" cy="23090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a:solidFill>
                  <a:schemeClr val="tx1"/>
                </a:solidFill>
                <a:latin typeface="Arial"/>
                <a:cs typeface="Arial"/>
              </a:rPr>
              <a:t>Brian Walsh</a:t>
            </a:r>
            <a:endParaRPr lang="en-US" sz="750" b="0" kern="1200">
              <a:solidFill>
                <a:schemeClr val="tx1"/>
              </a:solidFill>
              <a:latin typeface="Arial"/>
              <a:cs typeface="Arial"/>
            </a:endParaRPr>
          </a:p>
        </p:txBody>
      </p:sp>
      <p:sp>
        <p:nvSpPr>
          <p:cNvPr id="696" name="Rectangle 695">
            <a:extLst>
              <a:ext uri="{FF2B5EF4-FFF2-40B4-BE49-F238E27FC236}">
                <a16:creationId xmlns:a16="http://schemas.microsoft.com/office/drawing/2014/main" id="{4DE2F0BF-53A5-4275-89C3-1D3A3056B842}"/>
              </a:ext>
            </a:extLst>
          </p:cNvPr>
          <p:cNvSpPr/>
          <p:nvPr/>
        </p:nvSpPr>
        <p:spPr>
          <a:xfrm>
            <a:off x="6455850" y="2538789"/>
            <a:ext cx="831591" cy="23869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b="0" kern="1200">
                <a:solidFill>
                  <a:schemeClr val="tx1"/>
                </a:solidFill>
                <a:latin typeface="Arial"/>
                <a:cs typeface="Arial"/>
              </a:rPr>
              <a:t>Nate </a:t>
            </a:r>
            <a:r>
              <a:rPr lang="en-US" sz="750">
                <a:solidFill>
                  <a:schemeClr val="tx1"/>
                </a:solidFill>
                <a:latin typeface="Arial"/>
                <a:cs typeface="Arial"/>
              </a:rPr>
              <a:t>Boyce</a:t>
            </a:r>
            <a:endParaRPr lang="en-US" sz="750" b="0" kern="1200">
              <a:solidFill>
                <a:schemeClr val="tx1"/>
              </a:solidFill>
              <a:latin typeface="Arial"/>
              <a:cs typeface="Arial"/>
            </a:endParaRPr>
          </a:p>
        </p:txBody>
      </p:sp>
      <p:sp>
        <p:nvSpPr>
          <p:cNvPr id="700" name="Rectangle 699">
            <a:extLst>
              <a:ext uri="{FF2B5EF4-FFF2-40B4-BE49-F238E27FC236}">
                <a16:creationId xmlns:a16="http://schemas.microsoft.com/office/drawing/2014/main" id="{02FCBC8C-1159-44A5-8AE3-A1A3E5DCB33F}"/>
              </a:ext>
            </a:extLst>
          </p:cNvPr>
          <p:cNvSpPr/>
          <p:nvPr/>
        </p:nvSpPr>
        <p:spPr>
          <a:xfrm>
            <a:off x="6266244" y="2927302"/>
            <a:ext cx="1321591" cy="22594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err="1">
                <a:solidFill>
                  <a:schemeClr val="tx1"/>
                </a:solidFill>
                <a:latin typeface="Arial"/>
                <a:cs typeface="Arial"/>
              </a:rPr>
              <a:t>Spu</a:t>
            </a:r>
            <a:r>
              <a:rPr lang="en-US" sz="750">
                <a:solidFill>
                  <a:schemeClr val="tx1"/>
                </a:solidFill>
                <a:latin typeface="Arial"/>
                <a:cs typeface="Arial"/>
              </a:rPr>
              <a:t> Rao / David Williams</a:t>
            </a:r>
            <a:endParaRPr lang="en-US" sz="750" b="0" kern="1200">
              <a:solidFill>
                <a:schemeClr val="tx1"/>
              </a:solidFill>
              <a:latin typeface="Arial"/>
              <a:cs typeface="Arial"/>
            </a:endParaRPr>
          </a:p>
        </p:txBody>
      </p:sp>
      <p:sp>
        <p:nvSpPr>
          <p:cNvPr id="706" name="Rectangle 705">
            <a:extLst>
              <a:ext uri="{FF2B5EF4-FFF2-40B4-BE49-F238E27FC236}">
                <a16:creationId xmlns:a16="http://schemas.microsoft.com/office/drawing/2014/main" id="{DF888F4A-4B3B-4015-BE16-9070D016CB7B}"/>
              </a:ext>
            </a:extLst>
          </p:cNvPr>
          <p:cNvSpPr/>
          <p:nvPr/>
        </p:nvSpPr>
        <p:spPr>
          <a:xfrm>
            <a:off x="2281499" y="3181062"/>
            <a:ext cx="341995" cy="16628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TBD</a:t>
            </a:r>
          </a:p>
        </p:txBody>
      </p:sp>
      <p:sp>
        <p:nvSpPr>
          <p:cNvPr id="707" name="Rectangle 706">
            <a:extLst>
              <a:ext uri="{FF2B5EF4-FFF2-40B4-BE49-F238E27FC236}">
                <a16:creationId xmlns:a16="http://schemas.microsoft.com/office/drawing/2014/main" id="{0DD404E4-735F-490E-AED5-4125B550D86F}"/>
              </a:ext>
            </a:extLst>
          </p:cNvPr>
          <p:cNvSpPr/>
          <p:nvPr/>
        </p:nvSpPr>
        <p:spPr>
          <a:xfrm>
            <a:off x="1656787" y="3196588"/>
            <a:ext cx="332033" cy="150760"/>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TBD</a:t>
            </a:r>
          </a:p>
        </p:txBody>
      </p:sp>
      <p:sp>
        <p:nvSpPr>
          <p:cNvPr id="713" name="Rectangle 712">
            <a:extLst>
              <a:ext uri="{FF2B5EF4-FFF2-40B4-BE49-F238E27FC236}">
                <a16:creationId xmlns:a16="http://schemas.microsoft.com/office/drawing/2014/main" id="{56325D8B-5358-47A2-8B33-48C6A4B4BC7C}"/>
              </a:ext>
            </a:extLst>
          </p:cNvPr>
          <p:cNvSpPr/>
          <p:nvPr/>
        </p:nvSpPr>
        <p:spPr>
          <a:xfrm>
            <a:off x="4065126" y="3181062"/>
            <a:ext cx="341995" cy="16628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TBD</a:t>
            </a:r>
          </a:p>
        </p:txBody>
      </p:sp>
      <p:sp>
        <p:nvSpPr>
          <p:cNvPr id="715" name="Rectangle 714">
            <a:extLst>
              <a:ext uri="{FF2B5EF4-FFF2-40B4-BE49-F238E27FC236}">
                <a16:creationId xmlns:a16="http://schemas.microsoft.com/office/drawing/2014/main" id="{2ADA18ED-687F-42B6-89C4-B8880101A19B}"/>
              </a:ext>
            </a:extLst>
          </p:cNvPr>
          <p:cNvSpPr/>
          <p:nvPr/>
        </p:nvSpPr>
        <p:spPr>
          <a:xfrm>
            <a:off x="4727665" y="3181612"/>
            <a:ext cx="341995" cy="16628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TBD</a:t>
            </a:r>
          </a:p>
        </p:txBody>
      </p:sp>
      <p:sp>
        <p:nvSpPr>
          <p:cNvPr id="732" name="Rectangle 731">
            <a:extLst>
              <a:ext uri="{FF2B5EF4-FFF2-40B4-BE49-F238E27FC236}">
                <a16:creationId xmlns:a16="http://schemas.microsoft.com/office/drawing/2014/main" id="{C054CDCF-65DC-4C56-B8DE-277EB757BBA6}"/>
              </a:ext>
            </a:extLst>
          </p:cNvPr>
          <p:cNvSpPr/>
          <p:nvPr/>
        </p:nvSpPr>
        <p:spPr>
          <a:xfrm>
            <a:off x="841965" y="4621885"/>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a:solidFill>
                  <a:schemeClr val="tx1"/>
                </a:solidFill>
                <a:latin typeface="Arial"/>
                <a:cs typeface="Arial"/>
              </a:rPr>
              <a:t>Mary Ann Burkhardt</a:t>
            </a:r>
            <a:endParaRPr lang="en-US" sz="675" b="0" kern="1200">
              <a:solidFill>
                <a:schemeClr val="tx1"/>
              </a:solidFill>
              <a:latin typeface="Arial"/>
              <a:cs typeface="Arial"/>
            </a:endParaRPr>
          </a:p>
        </p:txBody>
      </p:sp>
      <p:sp>
        <p:nvSpPr>
          <p:cNvPr id="733" name="Rectangle 732">
            <a:extLst>
              <a:ext uri="{FF2B5EF4-FFF2-40B4-BE49-F238E27FC236}">
                <a16:creationId xmlns:a16="http://schemas.microsoft.com/office/drawing/2014/main" id="{3517ECD5-1D9B-4648-A7EE-80FBBF3E32A2}"/>
              </a:ext>
            </a:extLst>
          </p:cNvPr>
          <p:cNvSpPr/>
          <p:nvPr/>
        </p:nvSpPr>
        <p:spPr>
          <a:xfrm>
            <a:off x="1306209" y="4630054"/>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Ronnie Chowdary</a:t>
            </a:r>
          </a:p>
        </p:txBody>
      </p:sp>
      <p:sp>
        <p:nvSpPr>
          <p:cNvPr id="734" name="Rectangle 733">
            <a:extLst>
              <a:ext uri="{FF2B5EF4-FFF2-40B4-BE49-F238E27FC236}">
                <a16:creationId xmlns:a16="http://schemas.microsoft.com/office/drawing/2014/main" id="{246A7D23-C1F0-4928-B8B3-C372CF03BE55}"/>
              </a:ext>
            </a:extLst>
          </p:cNvPr>
          <p:cNvSpPr/>
          <p:nvPr/>
        </p:nvSpPr>
        <p:spPr>
          <a:xfrm>
            <a:off x="4727239" y="4637632"/>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Bob Lewis</a:t>
            </a:r>
          </a:p>
        </p:txBody>
      </p:sp>
      <p:sp>
        <p:nvSpPr>
          <p:cNvPr id="735" name="Rectangle 734">
            <a:extLst>
              <a:ext uri="{FF2B5EF4-FFF2-40B4-BE49-F238E27FC236}">
                <a16:creationId xmlns:a16="http://schemas.microsoft.com/office/drawing/2014/main" id="{A272BFC6-E0C8-4D46-A706-6609619442C4}"/>
              </a:ext>
            </a:extLst>
          </p:cNvPr>
          <p:cNvSpPr/>
          <p:nvPr/>
        </p:nvSpPr>
        <p:spPr>
          <a:xfrm>
            <a:off x="5192682" y="4629028"/>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a:solidFill>
                  <a:schemeClr val="tx1"/>
                </a:solidFill>
                <a:latin typeface="Arial"/>
                <a:cs typeface="Arial"/>
              </a:rPr>
              <a:t>Erick Pangan</a:t>
            </a:r>
            <a:endParaRPr lang="en-US" sz="675" b="0" kern="1200">
              <a:solidFill>
                <a:schemeClr val="tx1"/>
              </a:solidFill>
              <a:latin typeface="Arial"/>
              <a:cs typeface="Arial"/>
            </a:endParaRPr>
          </a:p>
        </p:txBody>
      </p:sp>
      <p:sp>
        <p:nvSpPr>
          <p:cNvPr id="736" name="Rectangle 735">
            <a:extLst>
              <a:ext uri="{FF2B5EF4-FFF2-40B4-BE49-F238E27FC236}">
                <a16:creationId xmlns:a16="http://schemas.microsoft.com/office/drawing/2014/main" id="{3EF31A3C-1C5C-4820-B280-8790F5B8D48D}"/>
              </a:ext>
            </a:extLst>
          </p:cNvPr>
          <p:cNvSpPr/>
          <p:nvPr/>
        </p:nvSpPr>
        <p:spPr>
          <a:xfrm>
            <a:off x="1349751" y="5720138"/>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a:solidFill>
                  <a:schemeClr val="tx1"/>
                </a:solidFill>
                <a:latin typeface="Arial"/>
                <a:cs typeface="Arial"/>
              </a:rPr>
              <a:t>Mike Mokey</a:t>
            </a:r>
            <a:endParaRPr lang="en-US" sz="675" b="0" kern="1200">
              <a:solidFill>
                <a:schemeClr val="tx1"/>
              </a:solidFill>
              <a:latin typeface="Arial"/>
              <a:cs typeface="Arial"/>
            </a:endParaRPr>
          </a:p>
        </p:txBody>
      </p:sp>
      <p:sp>
        <p:nvSpPr>
          <p:cNvPr id="737" name="Rectangle 736">
            <a:extLst>
              <a:ext uri="{FF2B5EF4-FFF2-40B4-BE49-F238E27FC236}">
                <a16:creationId xmlns:a16="http://schemas.microsoft.com/office/drawing/2014/main" id="{44CF3EEE-52E1-456F-B694-DB019FC7A184}"/>
              </a:ext>
            </a:extLst>
          </p:cNvPr>
          <p:cNvSpPr/>
          <p:nvPr/>
        </p:nvSpPr>
        <p:spPr>
          <a:xfrm>
            <a:off x="2975411" y="5689492"/>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Doug</a:t>
            </a:r>
            <a:r>
              <a:rPr lang="en-US" sz="675">
                <a:solidFill>
                  <a:schemeClr val="tx1"/>
                </a:solidFill>
                <a:latin typeface="Arial"/>
                <a:cs typeface="Arial"/>
              </a:rPr>
              <a:t> Page</a:t>
            </a:r>
            <a:endParaRPr lang="en-US" sz="675" b="0" kern="1200">
              <a:solidFill>
                <a:schemeClr val="tx1"/>
              </a:solidFill>
              <a:latin typeface="Arial"/>
              <a:cs typeface="Arial"/>
            </a:endParaRPr>
          </a:p>
        </p:txBody>
      </p:sp>
      <p:sp>
        <p:nvSpPr>
          <p:cNvPr id="738" name="Rectangle 737">
            <a:extLst>
              <a:ext uri="{FF2B5EF4-FFF2-40B4-BE49-F238E27FC236}">
                <a16:creationId xmlns:a16="http://schemas.microsoft.com/office/drawing/2014/main" id="{27DF79F4-E4C4-4530-B5F9-6F58D1189426}"/>
              </a:ext>
            </a:extLst>
          </p:cNvPr>
          <p:cNvSpPr/>
          <p:nvPr/>
        </p:nvSpPr>
        <p:spPr>
          <a:xfrm>
            <a:off x="3392958" y="5925832"/>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a:solidFill>
                  <a:schemeClr val="tx1"/>
                </a:solidFill>
                <a:latin typeface="Arial"/>
                <a:cs typeface="Arial"/>
              </a:rPr>
              <a:t>Craig Rutfield</a:t>
            </a:r>
            <a:endParaRPr lang="en-US" sz="675" b="0" kern="1200">
              <a:solidFill>
                <a:schemeClr val="tx1"/>
              </a:solidFill>
              <a:latin typeface="Arial"/>
              <a:cs typeface="Arial"/>
            </a:endParaRPr>
          </a:p>
        </p:txBody>
      </p:sp>
      <p:sp>
        <p:nvSpPr>
          <p:cNvPr id="739" name="Rectangle 738">
            <a:extLst>
              <a:ext uri="{FF2B5EF4-FFF2-40B4-BE49-F238E27FC236}">
                <a16:creationId xmlns:a16="http://schemas.microsoft.com/office/drawing/2014/main" id="{501BE0E6-4B6C-4999-B55E-7DB9A1E84320}"/>
              </a:ext>
            </a:extLst>
          </p:cNvPr>
          <p:cNvSpPr/>
          <p:nvPr/>
        </p:nvSpPr>
        <p:spPr>
          <a:xfrm>
            <a:off x="1990356" y="5924518"/>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err="1">
                <a:solidFill>
                  <a:schemeClr val="tx1"/>
                </a:solidFill>
                <a:latin typeface="Arial"/>
                <a:cs typeface="Arial"/>
              </a:rPr>
              <a:t>Neeru</a:t>
            </a:r>
            <a:r>
              <a:rPr lang="en-US" sz="675" b="0" kern="1200">
                <a:solidFill>
                  <a:schemeClr val="tx1"/>
                </a:solidFill>
                <a:latin typeface="Arial"/>
                <a:cs typeface="Arial"/>
              </a:rPr>
              <a:t> Somiah</a:t>
            </a:r>
          </a:p>
        </p:txBody>
      </p:sp>
      <p:sp>
        <p:nvSpPr>
          <p:cNvPr id="740" name="Rectangle 739">
            <a:extLst>
              <a:ext uri="{FF2B5EF4-FFF2-40B4-BE49-F238E27FC236}">
                <a16:creationId xmlns:a16="http://schemas.microsoft.com/office/drawing/2014/main" id="{E1432C76-1EE5-4779-9E20-CFEA86F62099}"/>
              </a:ext>
            </a:extLst>
          </p:cNvPr>
          <p:cNvSpPr/>
          <p:nvPr/>
        </p:nvSpPr>
        <p:spPr>
          <a:xfrm>
            <a:off x="7819438" y="2808077"/>
            <a:ext cx="1277631"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0"/>
              </a:spcBef>
              <a:spcAft>
                <a:spcPts val="0"/>
              </a:spcAft>
              <a:buClrTx/>
              <a:defRPr/>
            </a:pPr>
            <a:r>
              <a:rPr lang="en-US" sz="675" kern="1200">
                <a:solidFill>
                  <a:schemeClr val="bg1">
                    <a:lumMod val="50000"/>
                  </a:schemeClr>
                </a:solidFill>
                <a:latin typeface="Arial"/>
                <a:cs typeface="Arial"/>
              </a:rPr>
              <a:t>Note: Gray roles indicate the team has not been enabled yet</a:t>
            </a:r>
          </a:p>
        </p:txBody>
      </p:sp>
      <p:sp>
        <p:nvSpPr>
          <p:cNvPr id="2" name="Title 1">
            <a:extLst>
              <a:ext uri="{FF2B5EF4-FFF2-40B4-BE49-F238E27FC236}">
                <a16:creationId xmlns:a16="http://schemas.microsoft.com/office/drawing/2014/main" id="{DE1EADAF-CF4E-4A4F-8BF3-05A40E368A88}"/>
              </a:ext>
            </a:extLst>
          </p:cNvPr>
          <p:cNvSpPr>
            <a:spLocks noGrp="1"/>
          </p:cNvSpPr>
          <p:nvPr>
            <p:ph type="title"/>
          </p:nvPr>
        </p:nvSpPr>
        <p:spPr/>
        <p:txBody>
          <a:bodyPr/>
          <a:lstStyle/>
          <a:p>
            <a:r>
              <a:rPr lang="en-US" dirty="0"/>
              <a:t>AMI Delivery Model Target State</a:t>
            </a:r>
          </a:p>
        </p:txBody>
      </p:sp>
    </p:spTree>
    <p:extLst>
      <p:ext uri="{BB962C8B-B14F-4D97-AF65-F5344CB8AC3E}">
        <p14:creationId xmlns:p14="http://schemas.microsoft.com/office/powerpoint/2010/main" val="836513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Rectangle 693">
            <a:extLst>
              <a:ext uri="{FF2B5EF4-FFF2-40B4-BE49-F238E27FC236}">
                <a16:creationId xmlns:a16="http://schemas.microsoft.com/office/drawing/2014/main" id="{02B51EE7-C8CD-4ABC-801C-F942E5E9557E}"/>
              </a:ext>
            </a:extLst>
          </p:cNvPr>
          <p:cNvSpPr/>
          <p:nvPr/>
        </p:nvSpPr>
        <p:spPr>
          <a:xfrm>
            <a:off x="3586141" y="1818437"/>
            <a:ext cx="797621" cy="438752"/>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fontAlgn="auto">
              <a:spcBef>
                <a:spcPts val="0"/>
              </a:spcBef>
              <a:spcAft>
                <a:spcPts val="0"/>
              </a:spcAft>
              <a:buClrTx/>
              <a:defRPr/>
            </a:pPr>
            <a:r>
              <a:rPr lang="en-US" sz="900">
                <a:solidFill>
                  <a:srgbClr val="00148C"/>
                </a:solidFill>
                <a:latin typeface="Arial" panose="020B0604020202020204"/>
                <a:cs typeface="Arial"/>
              </a:rPr>
              <a:t>TDA</a:t>
            </a:r>
            <a:r>
              <a:rPr lang="en-US" sz="900" kern="1200">
                <a:solidFill>
                  <a:srgbClr val="00148C"/>
                </a:solidFill>
                <a:latin typeface="Arial" panose="020B0604020202020204"/>
                <a:cs typeface="Arial"/>
              </a:rPr>
              <a:t> </a:t>
            </a:r>
          </a:p>
          <a:p>
            <a:pPr algn="ctr" defTabSz="685783" fontAlgn="auto">
              <a:spcBef>
                <a:spcPts val="0"/>
              </a:spcBef>
              <a:spcAft>
                <a:spcPts val="0"/>
              </a:spcAft>
              <a:buClrTx/>
              <a:defRPr/>
            </a:pPr>
            <a:r>
              <a:rPr lang="en-US" sz="900" kern="1200">
                <a:solidFill>
                  <a:srgbClr val="00148C"/>
                </a:solidFill>
                <a:latin typeface="Arial" panose="020B0604020202020204"/>
                <a:cs typeface="Arial"/>
              </a:rPr>
              <a:t>Program Owner</a:t>
            </a:r>
          </a:p>
        </p:txBody>
      </p:sp>
      <p:sp>
        <p:nvSpPr>
          <p:cNvPr id="681" name="Rectangle 680">
            <a:extLst>
              <a:ext uri="{FF2B5EF4-FFF2-40B4-BE49-F238E27FC236}">
                <a16:creationId xmlns:a16="http://schemas.microsoft.com/office/drawing/2014/main" id="{90CA331A-ECC4-45C2-872E-5F7EFA59FB2F}"/>
              </a:ext>
            </a:extLst>
          </p:cNvPr>
          <p:cNvSpPr/>
          <p:nvPr/>
        </p:nvSpPr>
        <p:spPr>
          <a:xfrm>
            <a:off x="2675846" y="1818437"/>
            <a:ext cx="797621" cy="438752"/>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fontAlgn="auto">
              <a:spcBef>
                <a:spcPts val="0"/>
              </a:spcBef>
              <a:spcAft>
                <a:spcPts val="0"/>
              </a:spcAft>
              <a:buClrTx/>
              <a:defRPr/>
            </a:pPr>
            <a:r>
              <a:rPr lang="en-US" sz="900" kern="1200">
                <a:solidFill>
                  <a:srgbClr val="00148C"/>
                </a:solidFill>
                <a:latin typeface="Arial" panose="020B0604020202020204"/>
                <a:cs typeface="Arial"/>
              </a:rPr>
              <a:t>IT </a:t>
            </a:r>
          </a:p>
          <a:p>
            <a:pPr algn="ctr" defTabSz="685783" fontAlgn="auto">
              <a:spcBef>
                <a:spcPts val="0"/>
              </a:spcBef>
              <a:spcAft>
                <a:spcPts val="0"/>
              </a:spcAft>
              <a:buClrTx/>
              <a:defRPr/>
            </a:pPr>
            <a:r>
              <a:rPr lang="en-US" sz="900" kern="1200">
                <a:solidFill>
                  <a:srgbClr val="00148C"/>
                </a:solidFill>
                <a:latin typeface="Arial" panose="020B0604020202020204"/>
                <a:cs typeface="Arial"/>
              </a:rPr>
              <a:t>Program Owner</a:t>
            </a:r>
          </a:p>
        </p:txBody>
      </p:sp>
      <p:graphicFrame>
        <p:nvGraphicFramePr>
          <p:cNvPr id="11" name="Object 10" hidden="1">
            <a:extLst>
              <a:ext uri="{FF2B5EF4-FFF2-40B4-BE49-F238E27FC236}">
                <a16:creationId xmlns:a16="http://schemas.microsoft.com/office/drawing/2014/main" id="{0F483524-EFE6-44BE-9E6B-2524A71C6760}"/>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3" imgW="381" imgH="381" progId="TCLayout.ActiveDocument.1">
                  <p:embed/>
                </p:oleObj>
              </mc:Choice>
              <mc:Fallback>
                <p:oleObj name="think-cell Slide" r:id="rId3" imgW="381" imgH="381" progId="TCLayout.ActiveDocument.1">
                  <p:embed/>
                  <p:pic>
                    <p:nvPicPr>
                      <p:cNvPr id="11" name="Object 10" hidden="1">
                        <a:extLst>
                          <a:ext uri="{FF2B5EF4-FFF2-40B4-BE49-F238E27FC236}">
                            <a16:creationId xmlns:a16="http://schemas.microsoft.com/office/drawing/2014/main" id="{0F483524-EFE6-44BE-9E6B-2524A71C6760}"/>
                          </a:ext>
                        </a:extLst>
                      </p:cNvPr>
                      <p:cNvPicPr/>
                      <p:nvPr/>
                    </p:nvPicPr>
                    <p:blipFill>
                      <a:blip r:embed="rId4"/>
                      <a:stretch>
                        <a:fillRect/>
                      </a:stretch>
                    </p:blipFill>
                    <p:spPr>
                      <a:xfrm>
                        <a:off x="1191" y="858441"/>
                        <a:ext cx="1191" cy="1191"/>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DCC74CAB-9005-BC47-AF5A-810CADEE670A}"/>
              </a:ext>
            </a:extLst>
          </p:cNvPr>
          <p:cNvSpPr txBox="1"/>
          <p:nvPr/>
        </p:nvSpPr>
        <p:spPr>
          <a:xfrm>
            <a:off x="9770165" y="3353628"/>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1350" b="0" kern="1200" err="1">
              <a:solidFill>
                <a:srgbClr val="000000"/>
              </a:solidFill>
              <a:latin typeface="Arial"/>
              <a:cs typeface="Arial"/>
            </a:endParaRPr>
          </a:p>
        </p:txBody>
      </p:sp>
      <p:sp>
        <p:nvSpPr>
          <p:cNvPr id="284" name="Rectangle 283">
            <a:extLst>
              <a:ext uri="{FF2B5EF4-FFF2-40B4-BE49-F238E27FC236}">
                <a16:creationId xmlns:a16="http://schemas.microsoft.com/office/drawing/2014/main" id="{97DA959D-CE1D-4A70-8942-26104CB3A476}"/>
              </a:ext>
            </a:extLst>
          </p:cNvPr>
          <p:cNvSpPr/>
          <p:nvPr/>
        </p:nvSpPr>
        <p:spPr>
          <a:xfrm>
            <a:off x="1902752" y="3253332"/>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Meter Analysis</a:t>
            </a:r>
          </a:p>
        </p:txBody>
      </p:sp>
      <p:sp>
        <p:nvSpPr>
          <p:cNvPr id="285" name="Rectangle 284">
            <a:extLst>
              <a:ext uri="{FF2B5EF4-FFF2-40B4-BE49-F238E27FC236}">
                <a16:creationId xmlns:a16="http://schemas.microsoft.com/office/drawing/2014/main" id="{218B7C0D-ECE8-46A6-9996-241620AB317A}"/>
              </a:ext>
            </a:extLst>
          </p:cNvPr>
          <p:cNvSpPr/>
          <p:nvPr/>
        </p:nvSpPr>
        <p:spPr>
          <a:xfrm>
            <a:off x="944054" y="3253332"/>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Meter and Field Operations</a:t>
            </a:r>
          </a:p>
        </p:txBody>
      </p:sp>
      <p:cxnSp>
        <p:nvCxnSpPr>
          <p:cNvPr id="286" name="Straight Connector 285">
            <a:extLst>
              <a:ext uri="{FF2B5EF4-FFF2-40B4-BE49-F238E27FC236}">
                <a16:creationId xmlns:a16="http://schemas.microsoft.com/office/drawing/2014/main" id="{3BCBA828-9471-4BF4-8026-8227ADBACEA6}"/>
              </a:ext>
            </a:extLst>
          </p:cNvPr>
          <p:cNvCxnSpPr>
            <a:cxnSpLocks/>
          </p:cNvCxnSpPr>
          <p:nvPr/>
        </p:nvCxnSpPr>
        <p:spPr>
          <a:xfrm>
            <a:off x="2860583" y="2942665"/>
            <a:ext cx="0" cy="1851660"/>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288" name="Parallelogram 287">
            <a:extLst>
              <a:ext uri="{FF2B5EF4-FFF2-40B4-BE49-F238E27FC236}">
                <a16:creationId xmlns:a16="http://schemas.microsoft.com/office/drawing/2014/main" id="{31067E32-65F2-433A-87AD-49F75260954A}"/>
              </a:ext>
            </a:extLst>
          </p:cNvPr>
          <p:cNvSpPr/>
          <p:nvPr/>
        </p:nvSpPr>
        <p:spPr>
          <a:xfrm>
            <a:off x="942837" y="2924094"/>
            <a:ext cx="1845035" cy="212598"/>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a:solidFill>
                  <a:srgbClr val="FFFFFF"/>
                </a:solidFill>
                <a:latin typeface="Arial"/>
                <a:cs typeface="Arial"/>
              </a:rPr>
              <a:t>Meter Enablement </a:t>
            </a:r>
          </a:p>
        </p:txBody>
      </p:sp>
      <p:sp>
        <p:nvSpPr>
          <p:cNvPr id="289" name="Rectangle 288">
            <a:extLst>
              <a:ext uri="{FF2B5EF4-FFF2-40B4-BE49-F238E27FC236}">
                <a16:creationId xmlns:a16="http://schemas.microsoft.com/office/drawing/2014/main" id="{BEF402B4-8D0B-4255-B89D-EF89F3C4B0B8}"/>
              </a:ext>
            </a:extLst>
          </p:cNvPr>
          <p:cNvSpPr/>
          <p:nvPr/>
        </p:nvSpPr>
        <p:spPr>
          <a:xfrm>
            <a:off x="6225450" y="2090549"/>
            <a:ext cx="1461164" cy="233672"/>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fontAlgn="auto">
              <a:spcBef>
                <a:spcPts val="0"/>
              </a:spcBef>
              <a:spcAft>
                <a:spcPts val="0"/>
              </a:spcAft>
              <a:buClrTx/>
              <a:defRPr/>
            </a:pPr>
            <a:r>
              <a:rPr lang="en-US" sz="788" kern="1200">
                <a:solidFill>
                  <a:srgbClr val="00148C"/>
                </a:solidFill>
                <a:latin typeface="Arial"/>
                <a:cs typeface="Arial"/>
              </a:rPr>
              <a:t>Governance, Financial Reporting, Vendor </a:t>
            </a:r>
            <a:r>
              <a:rPr lang="en-US" sz="788">
                <a:solidFill>
                  <a:srgbClr val="00148C"/>
                </a:solidFill>
                <a:latin typeface="Arial"/>
                <a:cs typeface="Arial"/>
              </a:rPr>
              <a:t>M</a:t>
            </a:r>
            <a:r>
              <a:rPr lang="en-US" sz="788" kern="1200" err="1">
                <a:solidFill>
                  <a:srgbClr val="00148C"/>
                </a:solidFill>
                <a:latin typeface="Arial"/>
                <a:cs typeface="Arial"/>
              </a:rPr>
              <a:t>gmt</a:t>
            </a:r>
            <a:r>
              <a:rPr lang="en-US" sz="788" kern="1200">
                <a:solidFill>
                  <a:srgbClr val="00148C"/>
                </a:solidFill>
                <a:latin typeface="Arial"/>
                <a:cs typeface="Arial"/>
              </a:rPr>
              <a:t>.</a:t>
            </a:r>
          </a:p>
        </p:txBody>
      </p:sp>
      <p:sp>
        <p:nvSpPr>
          <p:cNvPr id="292" name="Rectangle 291">
            <a:extLst>
              <a:ext uri="{FF2B5EF4-FFF2-40B4-BE49-F238E27FC236}">
                <a16:creationId xmlns:a16="http://schemas.microsoft.com/office/drawing/2014/main" id="{C677D568-C823-4919-8BFD-863C36583051}"/>
              </a:ext>
            </a:extLst>
          </p:cNvPr>
          <p:cNvSpPr/>
          <p:nvPr/>
        </p:nvSpPr>
        <p:spPr>
          <a:xfrm>
            <a:off x="1466459" y="1756032"/>
            <a:ext cx="6192351" cy="755837"/>
          </a:xfrm>
          <a:prstGeom prst="rect">
            <a:avLst/>
          </a:prstGeom>
          <a:noFill/>
          <a:ln w="19050" cap="rnd" cmpd="sng" algn="ctr">
            <a:solidFill>
              <a:schemeClr val="tx2"/>
            </a:solidFill>
            <a:prstDash val="sysDot"/>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600" kern="1200">
              <a:solidFill>
                <a:srgbClr val="00148C"/>
              </a:solidFill>
              <a:latin typeface="Arial"/>
              <a:cs typeface="Arial"/>
            </a:endParaRPr>
          </a:p>
        </p:txBody>
      </p:sp>
      <p:sp>
        <p:nvSpPr>
          <p:cNvPr id="296" name="Rectangle 295">
            <a:extLst>
              <a:ext uri="{FF2B5EF4-FFF2-40B4-BE49-F238E27FC236}">
                <a16:creationId xmlns:a16="http://schemas.microsoft.com/office/drawing/2014/main" id="{5A790DF1-30C8-4F31-A7AD-4DE178E13682}"/>
              </a:ext>
            </a:extLst>
          </p:cNvPr>
          <p:cNvSpPr/>
          <p:nvPr/>
        </p:nvSpPr>
        <p:spPr>
          <a:xfrm>
            <a:off x="98425" y="2837537"/>
            <a:ext cx="819939" cy="369332"/>
          </a:xfrm>
          <a:prstGeom prst="rect">
            <a:avLst/>
          </a:prstGeom>
        </p:spPr>
        <p:txBody>
          <a:bodyPr wrap="square">
            <a:spAutoFit/>
          </a:bodyPr>
          <a:lstStyle/>
          <a:p>
            <a:pPr defTabSz="685800" fontAlgn="auto">
              <a:spcBef>
                <a:spcPts val="0"/>
              </a:spcBef>
              <a:spcAft>
                <a:spcPts val="0"/>
              </a:spcAft>
              <a:buClrTx/>
              <a:defRPr/>
            </a:pPr>
            <a:r>
              <a:rPr lang="en-US" sz="900" kern="1200">
                <a:latin typeface="Arial"/>
                <a:cs typeface="Arial"/>
              </a:rPr>
              <a:t>PRODUCT LINE</a:t>
            </a:r>
          </a:p>
        </p:txBody>
      </p:sp>
      <p:sp>
        <p:nvSpPr>
          <p:cNvPr id="297" name="Rectangle 296">
            <a:extLst>
              <a:ext uri="{FF2B5EF4-FFF2-40B4-BE49-F238E27FC236}">
                <a16:creationId xmlns:a16="http://schemas.microsoft.com/office/drawing/2014/main" id="{29EAEBA4-3670-4171-B745-9155A5CB4EFC}"/>
              </a:ext>
            </a:extLst>
          </p:cNvPr>
          <p:cNvSpPr/>
          <p:nvPr/>
        </p:nvSpPr>
        <p:spPr>
          <a:xfrm>
            <a:off x="98426" y="3305129"/>
            <a:ext cx="962895" cy="369332"/>
          </a:xfrm>
          <a:prstGeom prst="rect">
            <a:avLst/>
          </a:prstGeom>
        </p:spPr>
        <p:txBody>
          <a:bodyPr wrap="square">
            <a:spAutoFit/>
          </a:bodyPr>
          <a:lstStyle/>
          <a:p>
            <a:r>
              <a:rPr lang="en-US" sz="900">
                <a:latin typeface="Arial"/>
                <a:cs typeface="Arial"/>
              </a:rPr>
              <a:t>PRODUCT FAMILY</a:t>
            </a:r>
          </a:p>
        </p:txBody>
      </p:sp>
      <p:sp>
        <p:nvSpPr>
          <p:cNvPr id="300" name="Rectangle 299">
            <a:extLst>
              <a:ext uri="{FF2B5EF4-FFF2-40B4-BE49-F238E27FC236}">
                <a16:creationId xmlns:a16="http://schemas.microsoft.com/office/drawing/2014/main" id="{76D1641B-5324-41A1-8FF9-734AE4ED4A4F}"/>
              </a:ext>
            </a:extLst>
          </p:cNvPr>
          <p:cNvSpPr/>
          <p:nvPr/>
        </p:nvSpPr>
        <p:spPr>
          <a:xfrm>
            <a:off x="54307" y="4313800"/>
            <a:ext cx="962895" cy="584775"/>
          </a:xfrm>
          <a:prstGeom prst="rect">
            <a:avLst/>
          </a:prstGeom>
        </p:spPr>
        <p:txBody>
          <a:bodyPr wrap="square">
            <a:spAutoFit/>
          </a:bodyPr>
          <a:lstStyle/>
          <a:p>
            <a:r>
              <a:rPr lang="en-US" sz="900">
                <a:latin typeface="Arial"/>
                <a:cs typeface="Arial"/>
              </a:rPr>
              <a:t>SQUADS</a:t>
            </a:r>
          </a:p>
          <a:p>
            <a:r>
              <a:rPr lang="en-US" sz="900">
                <a:latin typeface="Arial"/>
                <a:cs typeface="Arial"/>
              </a:rPr>
              <a:t>organized by products</a:t>
            </a:r>
          </a:p>
        </p:txBody>
      </p:sp>
      <p:sp>
        <p:nvSpPr>
          <p:cNvPr id="301" name="Rectangle 300">
            <a:extLst>
              <a:ext uri="{FF2B5EF4-FFF2-40B4-BE49-F238E27FC236}">
                <a16:creationId xmlns:a16="http://schemas.microsoft.com/office/drawing/2014/main" id="{7B18DC25-FB61-4A27-947F-02BF95EFA5D8}"/>
              </a:ext>
            </a:extLst>
          </p:cNvPr>
          <p:cNvSpPr/>
          <p:nvPr/>
        </p:nvSpPr>
        <p:spPr>
          <a:xfrm>
            <a:off x="98426" y="5029294"/>
            <a:ext cx="1116513" cy="369332"/>
          </a:xfrm>
          <a:prstGeom prst="rect">
            <a:avLst/>
          </a:prstGeom>
        </p:spPr>
        <p:txBody>
          <a:bodyPr wrap="square">
            <a:spAutoFit/>
          </a:bodyPr>
          <a:lstStyle/>
          <a:p>
            <a:pPr defTabSz="685800" fontAlgn="auto">
              <a:spcBef>
                <a:spcPts val="0"/>
              </a:spcBef>
              <a:spcAft>
                <a:spcPts val="0"/>
              </a:spcAft>
              <a:buClrTx/>
              <a:defRPr/>
            </a:pPr>
            <a:r>
              <a:rPr lang="en-US" sz="900" kern="1200">
                <a:latin typeface="Arial"/>
                <a:cs typeface="Arial"/>
              </a:rPr>
              <a:t>PLATFORM</a:t>
            </a:r>
          </a:p>
          <a:p>
            <a:pPr defTabSz="685800" fontAlgn="auto">
              <a:spcBef>
                <a:spcPts val="0"/>
              </a:spcBef>
              <a:spcAft>
                <a:spcPts val="0"/>
              </a:spcAft>
              <a:buClrTx/>
              <a:defRPr/>
            </a:pPr>
            <a:r>
              <a:rPr lang="en-US" sz="900" kern="1200">
                <a:latin typeface="Arial"/>
                <a:cs typeface="Arial"/>
              </a:rPr>
              <a:t>PRODUCTS</a:t>
            </a:r>
          </a:p>
        </p:txBody>
      </p:sp>
      <p:sp>
        <p:nvSpPr>
          <p:cNvPr id="302" name="Parallelogram 301">
            <a:extLst>
              <a:ext uri="{FF2B5EF4-FFF2-40B4-BE49-F238E27FC236}">
                <a16:creationId xmlns:a16="http://schemas.microsoft.com/office/drawing/2014/main" id="{55A9945D-2C99-412E-B020-38235F1F378C}"/>
              </a:ext>
            </a:extLst>
          </p:cNvPr>
          <p:cNvSpPr/>
          <p:nvPr/>
        </p:nvSpPr>
        <p:spPr>
          <a:xfrm>
            <a:off x="3108054" y="2920290"/>
            <a:ext cx="2373013" cy="219352"/>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a:solidFill>
                  <a:srgbClr val="FFFFFF"/>
                </a:solidFill>
                <a:latin typeface="Arial"/>
                <a:cs typeface="Arial"/>
              </a:rPr>
              <a:t>Customer Enablement</a:t>
            </a:r>
          </a:p>
        </p:txBody>
      </p:sp>
      <p:cxnSp>
        <p:nvCxnSpPr>
          <p:cNvPr id="303" name="Straight Connector 302">
            <a:extLst>
              <a:ext uri="{FF2B5EF4-FFF2-40B4-BE49-F238E27FC236}">
                <a16:creationId xmlns:a16="http://schemas.microsoft.com/office/drawing/2014/main" id="{F45B860C-C140-4268-AD23-F3A33FB1CBC9}"/>
              </a:ext>
            </a:extLst>
          </p:cNvPr>
          <p:cNvCxnSpPr>
            <a:cxnSpLocks/>
          </p:cNvCxnSpPr>
          <p:nvPr/>
        </p:nvCxnSpPr>
        <p:spPr>
          <a:xfrm>
            <a:off x="5783192" y="2942665"/>
            <a:ext cx="0" cy="1851660"/>
          </a:xfrm>
          <a:prstGeom prst="line">
            <a:avLst/>
          </a:prstGeom>
          <a:ln w="28575" cap="rnd">
            <a:solidFill>
              <a:schemeClr val="accent1"/>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304" name="Rectangle 303">
            <a:extLst>
              <a:ext uri="{FF2B5EF4-FFF2-40B4-BE49-F238E27FC236}">
                <a16:creationId xmlns:a16="http://schemas.microsoft.com/office/drawing/2014/main" id="{8FC0E948-633E-41D6-B2BD-B4153CA04956}"/>
              </a:ext>
            </a:extLst>
          </p:cNvPr>
          <p:cNvSpPr/>
          <p:nvPr/>
        </p:nvSpPr>
        <p:spPr>
          <a:xfrm>
            <a:off x="945443" y="5054667"/>
            <a:ext cx="6751879" cy="441457"/>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750" kern="1200">
              <a:solidFill>
                <a:srgbClr val="00148C"/>
              </a:solidFill>
              <a:latin typeface="Arial"/>
              <a:cs typeface="Arial"/>
            </a:endParaRPr>
          </a:p>
        </p:txBody>
      </p:sp>
      <p:cxnSp>
        <p:nvCxnSpPr>
          <p:cNvPr id="311" name="Straight Connector 310">
            <a:extLst>
              <a:ext uri="{FF2B5EF4-FFF2-40B4-BE49-F238E27FC236}">
                <a16:creationId xmlns:a16="http://schemas.microsoft.com/office/drawing/2014/main" id="{DF675E1B-0014-44F7-B795-D8323B4353FB}"/>
              </a:ext>
            </a:extLst>
          </p:cNvPr>
          <p:cNvCxnSpPr>
            <a:cxnSpLocks/>
          </p:cNvCxnSpPr>
          <p:nvPr/>
        </p:nvCxnSpPr>
        <p:spPr>
          <a:xfrm flipV="1">
            <a:off x="148076" y="4936003"/>
            <a:ext cx="8126633" cy="2393"/>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A2C6F34-259C-477A-A787-2D629A440072}"/>
              </a:ext>
            </a:extLst>
          </p:cNvPr>
          <p:cNvCxnSpPr>
            <a:cxnSpLocks/>
          </p:cNvCxnSpPr>
          <p:nvPr/>
        </p:nvCxnSpPr>
        <p:spPr>
          <a:xfrm>
            <a:off x="148075" y="3210098"/>
            <a:ext cx="8126633"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grpSp>
        <p:nvGrpSpPr>
          <p:cNvPr id="320" name="Group 319">
            <a:extLst>
              <a:ext uri="{FF2B5EF4-FFF2-40B4-BE49-F238E27FC236}">
                <a16:creationId xmlns:a16="http://schemas.microsoft.com/office/drawing/2014/main" id="{5FF567F1-7D5F-491F-880A-B2A8C4615304}"/>
              </a:ext>
            </a:extLst>
          </p:cNvPr>
          <p:cNvGrpSpPr/>
          <p:nvPr/>
        </p:nvGrpSpPr>
        <p:grpSpPr>
          <a:xfrm>
            <a:off x="7822125" y="1755279"/>
            <a:ext cx="1277631" cy="391438"/>
            <a:chOff x="9017035" y="945471"/>
            <a:chExt cx="1308065" cy="353428"/>
          </a:xfrm>
        </p:grpSpPr>
        <p:grpSp>
          <p:nvGrpSpPr>
            <p:cNvPr id="321" name="Google Shape;18115;p1604">
              <a:extLst>
                <a:ext uri="{FF2B5EF4-FFF2-40B4-BE49-F238E27FC236}">
                  <a16:creationId xmlns:a16="http://schemas.microsoft.com/office/drawing/2014/main" id="{32A73BB2-3A63-473F-83C3-7C6299A9AF85}"/>
                </a:ext>
              </a:extLst>
            </p:cNvPr>
            <p:cNvGrpSpPr/>
            <p:nvPr/>
          </p:nvGrpSpPr>
          <p:grpSpPr>
            <a:xfrm>
              <a:off x="9124035" y="1001409"/>
              <a:ext cx="217843" cy="217845"/>
              <a:chOff x="1932810" y="1349835"/>
              <a:chExt cx="185335" cy="185337"/>
            </a:xfrm>
            <a:solidFill>
              <a:srgbClr val="FFE02B"/>
            </a:solidFill>
          </p:grpSpPr>
          <p:sp>
            <p:nvSpPr>
              <p:cNvPr id="340" name="Google Shape;18116;p1604">
                <a:extLst>
                  <a:ext uri="{FF2B5EF4-FFF2-40B4-BE49-F238E27FC236}">
                    <a16:creationId xmlns:a16="http://schemas.microsoft.com/office/drawing/2014/main" id="{756BBAED-9BE4-41C9-998D-647DDC21580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341" name="Google Shape;18117;p1604">
                <a:extLst>
                  <a:ext uri="{FF2B5EF4-FFF2-40B4-BE49-F238E27FC236}">
                    <a16:creationId xmlns:a16="http://schemas.microsoft.com/office/drawing/2014/main" id="{A4C7399A-B6CF-4E1B-9EE2-3C43CB39B7D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322" name="Google Shape;18115;p1604">
              <a:extLst>
                <a:ext uri="{FF2B5EF4-FFF2-40B4-BE49-F238E27FC236}">
                  <a16:creationId xmlns:a16="http://schemas.microsoft.com/office/drawing/2014/main" id="{B4D3FF7D-8E07-46B6-A532-DC88758E48D8}"/>
                </a:ext>
              </a:extLst>
            </p:cNvPr>
            <p:cNvGrpSpPr/>
            <p:nvPr/>
          </p:nvGrpSpPr>
          <p:grpSpPr>
            <a:xfrm>
              <a:off x="9885521" y="1006760"/>
              <a:ext cx="217843" cy="217845"/>
              <a:chOff x="1932810" y="1349835"/>
              <a:chExt cx="185335" cy="185337"/>
            </a:xfrm>
            <a:solidFill>
              <a:srgbClr val="FFE02B"/>
            </a:solidFill>
          </p:grpSpPr>
          <p:sp>
            <p:nvSpPr>
              <p:cNvPr id="338" name="Google Shape;18116;p1604">
                <a:extLst>
                  <a:ext uri="{FF2B5EF4-FFF2-40B4-BE49-F238E27FC236}">
                    <a16:creationId xmlns:a16="http://schemas.microsoft.com/office/drawing/2014/main" id="{D41A8239-6CBA-4BEC-92F8-57DE9281BA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339" name="Google Shape;18117;p1604">
                <a:extLst>
                  <a:ext uri="{FF2B5EF4-FFF2-40B4-BE49-F238E27FC236}">
                    <a16:creationId xmlns:a16="http://schemas.microsoft.com/office/drawing/2014/main" id="{9111D89F-B7D0-456E-84EA-0F2D350B4B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323" name="Google Shape;18108;p1604">
              <a:extLst>
                <a:ext uri="{FF2B5EF4-FFF2-40B4-BE49-F238E27FC236}">
                  <a16:creationId xmlns:a16="http://schemas.microsoft.com/office/drawing/2014/main" id="{67FE42AC-8007-4C5B-B3F6-245F3DEEFB26}"/>
                </a:ext>
              </a:extLst>
            </p:cNvPr>
            <p:cNvSpPr txBox="1"/>
            <p:nvPr/>
          </p:nvSpPr>
          <p:spPr>
            <a:xfrm>
              <a:off x="9381411" y="1060370"/>
              <a:ext cx="410289" cy="141886"/>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none" lIns="0" tIns="0" rIns="0" bIns="0" anchor="t" anchorCtr="0">
              <a:noAutofit/>
            </a:bodyPr>
            <a:lstStyle/>
            <a:p>
              <a:pPr defTabSz="685800" fontAlgn="auto">
                <a:spcBef>
                  <a:spcPts val="0"/>
                </a:spcBef>
                <a:spcAft>
                  <a:spcPts val="0"/>
                </a:spcAft>
                <a:buClrTx/>
                <a:defRPr/>
              </a:pPr>
              <a:r>
                <a:rPr lang="en-US" sz="675" b="0" kern="1200">
                  <a:solidFill>
                    <a:srgbClr val="212121"/>
                  </a:solidFill>
                  <a:latin typeface="Arial"/>
                  <a:cs typeface="Arial"/>
                  <a:sym typeface="Century Gothic" panose="020B0502020202020204" pitchFamily="34" charset="0"/>
                </a:rPr>
                <a:t>Business/</a:t>
              </a:r>
            </a:p>
            <a:p>
              <a:pPr defTabSz="685800" fontAlgn="auto">
                <a:spcBef>
                  <a:spcPts val="0"/>
                </a:spcBef>
                <a:spcAft>
                  <a:spcPts val="0"/>
                </a:spcAft>
                <a:buClrTx/>
                <a:defRPr/>
              </a:pPr>
              <a:r>
                <a:rPr lang="en-US" sz="675" b="0" kern="1200">
                  <a:solidFill>
                    <a:srgbClr val="212121"/>
                  </a:solidFill>
                  <a:latin typeface="Arial"/>
                  <a:cs typeface="Arial"/>
                  <a:sym typeface="Century Gothic" panose="020B0502020202020204" pitchFamily="34" charset="0"/>
                </a:rPr>
                <a:t>TDA</a:t>
              </a:r>
            </a:p>
          </p:txBody>
        </p:sp>
        <p:sp>
          <p:nvSpPr>
            <p:cNvPr id="324" name="Google Shape;18108;p1604">
              <a:extLst>
                <a:ext uri="{FF2B5EF4-FFF2-40B4-BE49-F238E27FC236}">
                  <a16:creationId xmlns:a16="http://schemas.microsoft.com/office/drawing/2014/main" id="{0CD1EC2C-E76A-402E-9253-A0CA9C06127C}"/>
                </a:ext>
              </a:extLst>
            </p:cNvPr>
            <p:cNvSpPr txBox="1"/>
            <p:nvPr/>
          </p:nvSpPr>
          <p:spPr>
            <a:xfrm>
              <a:off x="10139321" y="1028079"/>
              <a:ext cx="156281" cy="206469"/>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square" lIns="0" tIns="0" rIns="0" bIns="0" anchor="ctr" anchorCtr="0">
              <a:noAutofit/>
            </a:bodyPr>
            <a:lstStyle/>
            <a:p>
              <a:pPr defTabSz="685800" fontAlgn="auto">
                <a:spcBef>
                  <a:spcPts val="0"/>
                </a:spcBef>
                <a:spcAft>
                  <a:spcPts val="0"/>
                </a:spcAft>
                <a:buClrTx/>
                <a:defRPr/>
              </a:pPr>
              <a:r>
                <a:rPr lang="en-US" sz="675" b="0" kern="1200">
                  <a:solidFill>
                    <a:srgbClr val="212121"/>
                  </a:solidFill>
                  <a:latin typeface="Arial"/>
                  <a:cs typeface="Arial"/>
                  <a:sym typeface="Century Gothic" panose="020B0502020202020204" pitchFamily="34" charset="0"/>
                </a:rPr>
                <a:t>IT</a:t>
              </a:r>
            </a:p>
          </p:txBody>
        </p:sp>
        <p:sp>
          <p:nvSpPr>
            <p:cNvPr id="325" name="Rectangle 324">
              <a:extLst>
                <a:ext uri="{FF2B5EF4-FFF2-40B4-BE49-F238E27FC236}">
                  <a16:creationId xmlns:a16="http://schemas.microsoft.com/office/drawing/2014/main" id="{80AFB90A-8957-445D-8E3A-627613720D9C}"/>
                </a:ext>
              </a:extLst>
            </p:cNvPr>
            <p:cNvSpPr/>
            <p:nvPr/>
          </p:nvSpPr>
          <p:spPr>
            <a:xfrm>
              <a:off x="9017035" y="945471"/>
              <a:ext cx="1308065" cy="353428"/>
            </a:xfrm>
            <a:prstGeom prst="rect">
              <a:avLst/>
            </a:prstGeom>
            <a:noFill/>
            <a:ln w="9525"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sp>
        <p:nvSpPr>
          <p:cNvPr id="458" name="Rectangle 457">
            <a:extLst>
              <a:ext uri="{FF2B5EF4-FFF2-40B4-BE49-F238E27FC236}">
                <a16:creationId xmlns:a16="http://schemas.microsoft.com/office/drawing/2014/main" id="{5EFE185D-47DD-4B48-BBBC-59C4619FAB08}"/>
              </a:ext>
            </a:extLst>
          </p:cNvPr>
          <p:cNvSpPr/>
          <p:nvPr/>
        </p:nvSpPr>
        <p:spPr>
          <a:xfrm>
            <a:off x="1786109" y="1911840"/>
            <a:ext cx="797621" cy="291341"/>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fontAlgn="auto">
              <a:spcBef>
                <a:spcPts val="0"/>
              </a:spcBef>
              <a:spcAft>
                <a:spcPts val="0"/>
              </a:spcAft>
              <a:buClrTx/>
              <a:defRPr/>
            </a:pPr>
            <a:r>
              <a:rPr lang="en-US" sz="900" kern="1200">
                <a:solidFill>
                  <a:srgbClr val="00148C"/>
                </a:solidFill>
                <a:latin typeface="Arial" panose="020B0604020202020204"/>
                <a:cs typeface="Arial"/>
              </a:rPr>
              <a:t>Business Program Owner</a:t>
            </a:r>
          </a:p>
        </p:txBody>
      </p:sp>
      <p:grpSp>
        <p:nvGrpSpPr>
          <p:cNvPr id="475" name="Google Shape;18115;p1604">
            <a:extLst>
              <a:ext uri="{FF2B5EF4-FFF2-40B4-BE49-F238E27FC236}">
                <a16:creationId xmlns:a16="http://schemas.microsoft.com/office/drawing/2014/main" id="{EB316195-68E1-4C8F-8C96-3F97FD155265}"/>
              </a:ext>
            </a:extLst>
          </p:cNvPr>
          <p:cNvGrpSpPr/>
          <p:nvPr/>
        </p:nvGrpSpPr>
        <p:grpSpPr>
          <a:xfrm>
            <a:off x="1654253" y="1944903"/>
            <a:ext cx="253556" cy="271679"/>
            <a:chOff x="1932810" y="1349835"/>
            <a:chExt cx="185335" cy="185337"/>
          </a:xfrm>
          <a:solidFill>
            <a:schemeClr val="tx2"/>
          </a:solidFill>
        </p:grpSpPr>
        <p:sp>
          <p:nvSpPr>
            <p:cNvPr id="476" name="Google Shape;18116;p1604">
              <a:extLst>
                <a:ext uri="{FF2B5EF4-FFF2-40B4-BE49-F238E27FC236}">
                  <a16:creationId xmlns:a16="http://schemas.microsoft.com/office/drawing/2014/main" id="{285DAB9A-C6DE-4A03-BC70-687013BA3DB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479" name="Google Shape;18117;p1604">
              <a:extLst>
                <a:ext uri="{FF2B5EF4-FFF2-40B4-BE49-F238E27FC236}">
                  <a16:creationId xmlns:a16="http://schemas.microsoft.com/office/drawing/2014/main" id="{C26D5254-D81C-4BE5-93DD-734CCDF9936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480" name="Google Shape;18115;p1604">
            <a:extLst>
              <a:ext uri="{FF2B5EF4-FFF2-40B4-BE49-F238E27FC236}">
                <a16:creationId xmlns:a16="http://schemas.microsoft.com/office/drawing/2014/main" id="{DBDA2D29-ECC3-449D-B8CD-6D8CDB0FEC98}"/>
              </a:ext>
            </a:extLst>
          </p:cNvPr>
          <p:cNvGrpSpPr/>
          <p:nvPr/>
        </p:nvGrpSpPr>
        <p:grpSpPr>
          <a:xfrm>
            <a:off x="2563313" y="1944903"/>
            <a:ext cx="253556" cy="271679"/>
            <a:chOff x="1932810" y="1349835"/>
            <a:chExt cx="185335" cy="185337"/>
          </a:xfrm>
          <a:solidFill>
            <a:schemeClr val="tx2"/>
          </a:solidFill>
        </p:grpSpPr>
        <p:sp>
          <p:nvSpPr>
            <p:cNvPr id="481" name="Google Shape;18116;p1604">
              <a:extLst>
                <a:ext uri="{FF2B5EF4-FFF2-40B4-BE49-F238E27FC236}">
                  <a16:creationId xmlns:a16="http://schemas.microsoft.com/office/drawing/2014/main" id="{37013D90-2701-466E-915F-3F97BF59DF5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09" name="Google Shape;18117;p1604">
              <a:extLst>
                <a:ext uri="{FF2B5EF4-FFF2-40B4-BE49-F238E27FC236}">
                  <a16:creationId xmlns:a16="http://schemas.microsoft.com/office/drawing/2014/main" id="{21BED721-39C5-4B2A-9F36-572027CC35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27" name="Group 526">
            <a:extLst>
              <a:ext uri="{FF2B5EF4-FFF2-40B4-BE49-F238E27FC236}">
                <a16:creationId xmlns:a16="http://schemas.microsoft.com/office/drawing/2014/main" id="{C4D537D1-ACD4-4858-9CD8-4D6BF57FE3E9}"/>
              </a:ext>
            </a:extLst>
          </p:cNvPr>
          <p:cNvGrpSpPr>
            <a:grpSpLocks/>
          </p:cNvGrpSpPr>
          <p:nvPr/>
        </p:nvGrpSpPr>
        <p:grpSpPr>
          <a:xfrm>
            <a:off x="1093737" y="4338589"/>
            <a:ext cx="327428" cy="314792"/>
            <a:chOff x="2511970" y="2806207"/>
            <a:chExt cx="2598626" cy="2498331"/>
          </a:xfrm>
        </p:grpSpPr>
        <p:grpSp>
          <p:nvGrpSpPr>
            <p:cNvPr id="540" name="Google Shape;18115;p1604">
              <a:extLst>
                <a:ext uri="{FF2B5EF4-FFF2-40B4-BE49-F238E27FC236}">
                  <a16:creationId xmlns:a16="http://schemas.microsoft.com/office/drawing/2014/main" id="{B7E75B9D-71D7-4584-BD0B-D2BDEB273B8C}"/>
                </a:ext>
              </a:extLst>
            </p:cNvPr>
            <p:cNvGrpSpPr/>
            <p:nvPr/>
          </p:nvGrpSpPr>
          <p:grpSpPr>
            <a:xfrm>
              <a:off x="4214405" y="2806207"/>
              <a:ext cx="346511" cy="346514"/>
              <a:chOff x="1932810" y="1349835"/>
              <a:chExt cx="185335" cy="185337"/>
            </a:xfrm>
            <a:solidFill>
              <a:schemeClr val="tx2"/>
            </a:solidFill>
          </p:grpSpPr>
          <p:sp>
            <p:nvSpPr>
              <p:cNvPr id="563" name="Google Shape;18116;p1604">
                <a:extLst>
                  <a:ext uri="{FF2B5EF4-FFF2-40B4-BE49-F238E27FC236}">
                    <a16:creationId xmlns:a16="http://schemas.microsoft.com/office/drawing/2014/main" id="{37CFC4BC-6C63-425E-B8D6-209BAD5DD5D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64" name="Google Shape;18117;p1604">
                <a:extLst>
                  <a:ext uri="{FF2B5EF4-FFF2-40B4-BE49-F238E27FC236}">
                    <a16:creationId xmlns:a16="http://schemas.microsoft.com/office/drawing/2014/main" id="{B00272C8-66B4-45E3-B987-4A88486DF2E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541" name="Oval 540">
              <a:extLst>
                <a:ext uri="{FF2B5EF4-FFF2-40B4-BE49-F238E27FC236}">
                  <a16:creationId xmlns:a16="http://schemas.microsoft.com/office/drawing/2014/main" id="{D59F5778-8473-44C9-AAD7-528521202C87}"/>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542" name="Google Shape;18115;p1604">
              <a:extLst>
                <a:ext uri="{FF2B5EF4-FFF2-40B4-BE49-F238E27FC236}">
                  <a16:creationId xmlns:a16="http://schemas.microsoft.com/office/drawing/2014/main" id="{5CCD25A2-C235-463E-98B1-53C55302824A}"/>
                </a:ext>
              </a:extLst>
            </p:cNvPr>
            <p:cNvGrpSpPr/>
            <p:nvPr/>
          </p:nvGrpSpPr>
          <p:grpSpPr>
            <a:xfrm>
              <a:off x="4402332" y="4548544"/>
              <a:ext cx="346511" cy="346514"/>
              <a:chOff x="1932810" y="1349835"/>
              <a:chExt cx="185335" cy="185337"/>
            </a:xfrm>
            <a:solidFill>
              <a:schemeClr val="tx2"/>
            </a:solidFill>
          </p:grpSpPr>
          <p:sp>
            <p:nvSpPr>
              <p:cNvPr id="561" name="Google Shape;18116;p1604">
                <a:extLst>
                  <a:ext uri="{FF2B5EF4-FFF2-40B4-BE49-F238E27FC236}">
                    <a16:creationId xmlns:a16="http://schemas.microsoft.com/office/drawing/2014/main" id="{7969954F-28E2-488E-AA76-B710058D0F2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62" name="Google Shape;18117;p1604">
                <a:extLst>
                  <a:ext uri="{FF2B5EF4-FFF2-40B4-BE49-F238E27FC236}">
                    <a16:creationId xmlns:a16="http://schemas.microsoft.com/office/drawing/2014/main" id="{7F18DDCE-E3CB-47AE-A2CA-544C332CA97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3" name="Google Shape;18115;p1604">
              <a:extLst>
                <a:ext uri="{FF2B5EF4-FFF2-40B4-BE49-F238E27FC236}">
                  <a16:creationId xmlns:a16="http://schemas.microsoft.com/office/drawing/2014/main" id="{AC68537C-14D5-4AE2-8491-080995366175}"/>
                </a:ext>
              </a:extLst>
            </p:cNvPr>
            <p:cNvGrpSpPr/>
            <p:nvPr/>
          </p:nvGrpSpPr>
          <p:grpSpPr>
            <a:xfrm>
              <a:off x="3578880" y="4958024"/>
              <a:ext cx="346511" cy="346514"/>
              <a:chOff x="1932810" y="1349835"/>
              <a:chExt cx="185335" cy="185337"/>
            </a:xfrm>
            <a:solidFill>
              <a:schemeClr val="tx2"/>
            </a:solidFill>
          </p:grpSpPr>
          <p:sp>
            <p:nvSpPr>
              <p:cNvPr id="559" name="Google Shape;18116;p1604">
                <a:extLst>
                  <a:ext uri="{FF2B5EF4-FFF2-40B4-BE49-F238E27FC236}">
                    <a16:creationId xmlns:a16="http://schemas.microsoft.com/office/drawing/2014/main" id="{0A66CA9E-8C2D-4636-BA5B-D90BA1071D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60" name="Google Shape;18117;p1604">
                <a:extLst>
                  <a:ext uri="{FF2B5EF4-FFF2-40B4-BE49-F238E27FC236}">
                    <a16:creationId xmlns:a16="http://schemas.microsoft.com/office/drawing/2014/main" id="{F37C9E4C-EADC-4E72-899A-FB15EB9F4EC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4" name="Google Shape;18115;p1604">
              <a:extLst>
                <a:ext uri="{FF2B5EF4-FFF2-40B4-BE49-F238E27FC236}">
                  <a16:creationId xmlns:a16="http://schemas.microsoft.com/office/drawing/2014/main" id="{9641AF78-C1D4-4E87-B4C0-239FDC5E8DA7}"/>
                </a:ext>
              </a:extLst>
            </p:cNvPr>
            <p:cNvGrpSpPr/>
            <p:nvPr/>
          </p:nvGrpSpPr>
          <p:grpSpPr>
            <a:xfrm>
              <a:off x="2511970" y="3644961"/>
              <a:ext cx="346511" cy="346514"/>
              <a:chOff x="1932810" y="1349835"/>
              <a:chExt cx="185335" cy="185337"/>
            </a:xfrm>
            <a:solidFill>
              <a:schemeClr val="tx2"/>
            </a:solidFill>
          </p:grpSpPr>
          <p:sp>
            <p:nvSpPr>
              <p:cNvPr id="557" name="Google Shape;18116;p1604">
                <a:extLst>
                  <a:ext uri="{FF2B5EF4-FFF2-40B4-BE49-F238E27FC236}">
                    <a16:creationId xmlns:a16="http://schemas.microsoft.com/office/drawing/2014/main" id="{23AD8BEB-C6A7-4C2A-BE28-D1320457948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58" name="Google Shape;18117;p1604">
                <a:extLst>
                  <a:ext uri="{FF2B5EF4-FFF2-40B4-BE49-F238E27FC236}">
                    <a16:creationId xmlns:a16="http://schemas.microsoft.com/office/drawing/2014/main" id="{20498B3A-2E07-48D2-9BFC-F95F1243504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5" name="Google Shape;18115;p1604">
              <a:extLst>
                <a:ext uri="{FF2B5EF4-FFF2-40B4-BE49-F238E27FC236}">
                  <a16:creationId xmlns:a16="http://schemas.microsoft.com/office/drawing/2014/main" id="{DF7BA4D9-DAC3-4DA0-B188-2DCD540835AA}"/>
                </a:ext>
              </a:extLst>
            </p:cNvPr>
            <p:cNvGrpSpPr/>
            <p:nvPr/>
          </p:nvGrpSpPr>
          <p:grpSpPr>
            <a:xfrm>
              <a:off x="4754363" y="4548544"/>
              <a:ext cx="346511" cy="346514"/>
              <a:chOff x="1932810" y="1349835"/>
              <a:chExt cx="185335" cy="185337"/>
            </a:xfrm>
            <a:solidFill>
              <a:schemeClr val="tx2"/>
            </a:solidFill>
          </p:grpSpPr>
          <p:sp>
            <p:nvSpPr>
              <p:cNvPr id="555" name="Google Shape;18116;p1604">
                <a:extLst>
                  <a:ext uri="{FF2B5EF4-FFF2-40B4-BE49-F238E27FC236}">
                    <a16:creationId xmlns:a16="http://schemas.microsoft.com/office/drawing/2014/main" id="{6C5D7EAF-887C-415D-BDEC-244648874C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56" name="Google Shape;18117;p1604">
                <a:extLst>
                  <a:ext uri="{FF2B5EF4-FFF2-40B4-BE49-F238E27FC236}">
                    <a16:creationId xmlns:a16="http://schemas.microsoft.com/office/drawing/2014/main" id="{25DD2496-C0B4-4153-9359-B9554A8C9E2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6" name="Google Shape;18115;p1604">
              <a:extLst>
                <a:ext uri="{FF2B5EF4-FFF2-40B4-BE49-F238E27FC236}">
                  <a16:creationId xmlns:a16="http://schemas.microsoft.com/office/drawing/2014/main" id="{4635226B-8B22-45D0-8CD5-837FBBDAEABD}"/>
                </a:ext>
              </a:extLst>
            </p:cNvPr>
            <p:cNvGrpSpPr/>
            <p:nvPr/>
          </p:nvGrpSpPr>
          <p:grpSpPr>
            <a:xfrm>
              <a:off x="2644688" y="4493421"/>
              <a:ext cx="346511" cy="346514"/>
              <a:chOff x="1932810" y="1349835"/>
              <a:chExt cx="185335" cy="185337"/>
            </a:xfrm>
            <a:solidFill>
              <a:schemeClr val="tx2"/>
            </a:solidFill>
          </p:grpSpPr>
          <p:sp>
            <p:nvSpPr>
              <p:cNvPr id="553" name="Google Shape;18116;p1604">
                <a:extLst>
                  <a:ext uri="{FF2B5EF4-FFF2-40B4-BE49-F238E27FC236}">
                    <a16:creationId xmlns:a16="http://schemas.microsoft.com/office/drawing/2014/main" id="{AB26F851-C9D5-492E-8A0D-D6D2DACA70A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54" name="Google Shape;18117;p1604">
                <a:extLst>
                  <a:ext uri="{FF2B5EF4-FFF2-40B4-BE49-F238E27FC236}">
                    <a16:creationId xmlns:a16="http://schemas.microsoft.com/office/drawing/2014/main" id="{6F5FDFF8-9C33-413C-AA2C-F0AA4A58857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7" name="Google Shape;18115;p1604">
              <a:extLst>
                <a:ext uri="{FF2B5EF4-FFF2-40B4-BE49-F238E27FC236}">
                  <a16:creationId xmlns:a16="http://schemas.microsoft.com/office/drawing/2014/main" id="{6CD31ABA-A795-436C-B5EB-3DFE4BCF7112}"/>
                </a:ext>
              </a:extLst>
            </p:cNvPr>
            <p:cNvGrpSpPr/>
            <p:nvPr/>
          </p:nvGrpSpPr>
          <p:grpSpPr>
            <a:xfrm>
              <a:off x="4764085" y="3612561"/>
              <a:ext cx="346511" cy="346514"/>
              <a:chOff x="1932810" y="1349835"/>
              <a:chExt cx="185335" cy="185337"/>
            </a:xfrm>
            <a:solidFill>
              <a:schemeClr val="tx2"/>
            </a:solidFill>
          </p:grpSpPr>
          <p:sp>
            <p:nvSpPr>
              <p:cNvPr id="551" name="Google Shape;18116;p1604">
                <a:extLst>
                  <a:ext uri="{FF2B5EF4-FFF2-40B4-BE49-F238E27FC236}">
                    <a16:creationId xmlns:a16="http://schemas.microsoft.com/office/drawing/2014/main" id="{BC3109E1-E6EF-4363-8CDB-D4DAD5C341F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52" name="Google Shape;18117;p1604">
                <a:extLst>
                  <a:ext uri="{FF2B5EF4-FFF2-40B4-BE49-F238E27FC236}">
                    <a16:creationId xmlns:a16="http://schemas.microsoft.com/office/drawing/2014/main" id="{572DDCAA-A270-43EC-8607-D17A5B1CB0B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48" name="Google Shape;18115;p1604">
              <a:extLst>
                <a:ext uri="{FF2B5EF4-FFF2-40B4-BE49-F238E27FC236}">
                  <a16:creationId xmlns:a16="http://schemas.microsoft.com/office/drawing/2014/main" id="{0197E915-6112-4158-AA74-B3F8F3CA7A61}"/>
                </a:ext>
              </a:extLst>
            </p:cNvPr>
            <p:cNvGrpSpPr/>
            <p:nvPr/>
          </p:nvGrpSpPr>
          <p:grpSpPr>
            <a:xfrm>
              <a:off x="3091300" y="2809095"/>
              <a:ext cx="346511" cy="346514"/>
              <a:chOff x="1932810" y="1349835"/>
              <a:chExt cx="185335" cy="185337"/>
            </a:xfrm>
            <a:solidFill>
              <a:schemeClr val="tx2"/>
            </a:solidFill>
          </p:grpSpPr>
          <p:sp>
            <p:nvSpPr>
              <p:cNvPr id="549" name="Google Shape;18116;p1604">
                <a:extLst>
                  <a:ext uri="{FF2B5EF4-FFF2-40B4-BE49-F238E27FC236}">
                    <a16:creationId xmlns:a16="http://schemas.microsoft.com/office/drawing/2014/main" id="{0070FC2E-8C94-41BB-B971-81C62FCF904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50" name="Google Shape;18117;p1604">
                <a:extLst>
                  <a:ext uri="{FF2B5EF4-FFF2-40B4-BE49-F238E27FC236}">
                    <a16:creationId xmlns:a16="http://schemas.microsoft.com/office/drawing/2014/main" id="{839B96C5-C644-4052-A548-63F9FDB77B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565" name="Google Shape;18115;p1604">
            <a:extLst>
              <a:ext uri="{FF2B5EF4-FFF2-40B4-BE49-F238E27FC236}">
                <a16:creationId xmlns:a16="http://schemas.microsoft.com/office/drawing/2014/main" id="{D9F99488-9F26-4E1A-B388-97F6ACEAC156}"/>
              </a:ext>
            </a:extLst>
          </p:cNvPr>
          <p:cNvGrpSpPr/>
          <p:nvPr/>
        </p:nvGrpSpPr>
        <p:grpSpPr>
          <a:xfrm>
            <a:off x="1181677" y="3835603"/>
            <a:ext cx="171449" cy="150877"/>
            <a:chOff x="1932810" y="1349835"/>
            <a:chExt cx="185335" cy="185337"/>
          </a:xfrm>
          <a:solidFill>
            <a:schemeClr val="tx2"/>
          </a:solidFill>
        </p:grpSpPr>
        <p:sp>
          <p:nvSpPr>
            <p:cNvPr id="566" name="Google Shape;18116;p1604">
              <a:extLst>
                <a:ext uri="{FF2B5EF4-FFF2-40B4-BE49-F238E27FC236}">
                  <a16:creationId xmlns:a16="http://schemas.microsoft.com/office/drawing/2014/main" id="{E95D8F28-35E2-4E54-BC95-1CF3FBE4785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67" name="Google Shape;18117;p1604">
              <a:extLst>
                <a:ext uri="{FF2B5EF4-FFF2-40B4-BE49-F238E27FC236}">
                  <a16:creationId xmlns:a16="http://schemas.microsoft.com/office/drawing/2014/main" id="{B0F14680-A820-4CF4-B581-E04CD68D9D9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68" name="Google Shape;18115;p1604">
            <a:extLst>
              <a:ext uri="{FF2B5EF4-FFF2-40B4-BE49-F238E27FC236}">
                <a16:creationId xmlns:a16="http://schemas.microsoft.com/office/drawing/2014/main" id="{AF43C2E6-9376-4AFA-979A-C096FBFBE6D1}"/>
              </a:ext>
            </a:extLst>
          </p:cNvPr>
          <p:cNvGrpSpPr/>
          <p:nvPr/>
        </p:nvGrpSpPr>
        <p:grpSpPr>
          <a:xfrm>
            <a:off x="1483622" y="3835603"/>
            <a:ext cx="171449" cy="150877"/>
            <a:chOff x="1932810" y="1349835"/>
            <a:chExt cx="185335" cy="185337"/>
          </a:xfrm>
          <a:solidFill>
            <a:schemeClr val="tx2"/>
          </a:solidFill>
        </p:grpSpPr>
        <p:sp>
          <p:nvSpPr>
            <p:cNvPr id="569" name="Google Shape;18116;p1604">
              <a:extLst>
                <a:ext uri="{FF2B5EF4-FFF2-40B4-BE49-F238E27FC236}">
                  <a16:creationId xmlns:a16="http://schemas.microsoft.com/office/drawing/2014/main" id="{FDEA6EC5-2404-4C1D-B251-CF37934005B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70" name="Google Shape;18117;p1604">
              <a:extLst>
                <a:ext uri="{FF2B5EF4-FFF2-40B4-BE49-F238E27FC236}">
                  <a16:creationId xmlns:a16="http://schemas.microsoft.com/office/drawing/2014/main" id="{F7AC9721-0BE7-49A3-862F-9C9AE454222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1" name="Group 570">
            <a:extLst>
              <a:ext uri="{FF2B5EF4-FFF2-40B4-BE49-F238E27FC236}">
                <a16:creationId xmlns:a16="http://schemas.microsoft.com/office/drawing/2014/main" id="{1389293C-CF1B-422A-B8FC-96014B157633}"/>
              </a:ext>
            </a:extLst>
          </p:cNvPr>
          <p:cNvGrpSpPr>
            <a:grpSpLocks/>
          </p:cNvGrpSpPr>
          <p:nvPr/>
        </p:nvGrpSpPr>
        <p:grpSpPr>
          <a:xfrm>
            <a:off x="1388523" y="4550864"/>
            <a:ext cx="327428" cy="314792"/>
            <a:chOff x="2511970" y="2806207"/>
            <a:chExt cx="2598626" cy="2498331"/>
          </a:xfrm>
        </p:grpSpPr>
        <p:grpSp>
          <p:nvGrpSpPr>
            <p:cNvPr id="572" name="Google Shape;18115;p1604">
              <a:extLst>
                <a:ext uri="{FF2B5EF4-FFF2-40B4-BE49-F238E27FC236}">
                  <a16:creationId xmlns:a16="http://schemas.microsoft.com/office/drawing/2014/main" id="{6847869F-2579-4F15-9A29-8C6AC8E0342D}"/>
                </a:ext>
              </a:extLst>
            </p:cNvPr>
            <p:cNvGrpSpPr/>
            <p:nvPr/>
          </p:nvGrpSpPr>
          <p:grpSpPr>
            <a:xfrm>
              <a:off x="4214405" y="2806207"/>
              <a:ext cx="346511" cy="346514"/>
              <a:chOff x="1932810" y="1349835"/>
              <a:chExt cx="185335" cy="185337"/>
            </a:xfrm>
            <a:solidFill>
              <a:schemeClr val="tx2"/>
            </a:solidFill>
          </p:grpSpPr>
          <p:sp>
            <p:nvSpPr>
              <p:cNvPr id="595" name="Google Shape;18116;p1604">
                <a:extLst>
                  <a:ext uri="{FF2B5EF4-FFF2-40B4-BE49-F238E27FC236}">
                    <a16:creationId xmlns:a16="http://schemas.microsoft.com/office/drawing/2014/main" id="{727506B5-1237-4549-970E-A259172412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96" name="Google Shape;18117;p1604">
                <a:extLst>
                  <a:ext uri="{FF2B5EF4-FFF2-40B4-BE49-F238E27FC236}">
                    <a16:creationId xmlns:a16="http://schemas.microsoft.com/office/drawing/2014/main" id="{CEBFE35B-DE7D-4E7B-AD83-E5BAA92372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573" name="Oval 572">
              <a:extLst>
                <a:ext uri="{FF2B5EF4-FFF2-40B4-BE49-F238E27FC236}">
                  <a16:creationId xmlns:a16="http://schemas.microsoft.com/office/drawing/2014/main" id="{8382EA04-59E2-4E91-ACBF-BFB908F1B132}"/>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574" name="Google Shape;18115;p1604">
              <a:extLst>
                <a:ext uri="{FF2B5EF4-FFF2-40B4-BE49-F238E27FC236}">
                  <a16:creationId xmlns:a16="http://schemas.microsoft.com/office/drawing/2014/main" id="{9A7E5D0E-35C9-432E-B064-7C1900AE18A8}"/>
                </a:ext>
              </a:extLst>
            </p:cNvPr>
            <p:cNvGrpSpPr/>
            <p:nvPr/>
          </p:nvGrpSpPr>
          <p:grpSpPr>
            <a:xfrm>
              <a:off x="4402332" y="4548544"/>
              <a:ext cx="346511" cy="346514"/>
              <a:chOff x="1932810" y="1349835"/>
              <a:chExt cx="185335" cy="185337"/>
            </a:xfrm>
            <a:solidFill>
              <a:schemeClr val="tx2"/>
            </a:solidFill>
          </p:grpSpPr>
          <p:sp>
            <p:nvSpPr>
              <p:cNvPr id="593" name="Google Shape;18116;p1604">
                <a:extLst>
                  <a:ext uri="{FF2B5EF4-FFF2-40B4-BE49-F238E27FC236}">
                    <a16:creationId xmlns:a16="http://schemas.microsoft.com/office/drawing/2014/main" id="{CEEDCDAF-C0A8-4BA8-B605-58C996F7AA0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94" name="Google Shape;18117;p1604">
                <a:extLst>
                  <a:ext uri="{FF2B5EF4-FFF2-40B4-BE49-F238E27FC236}">
                    <a16:creationId xmlns:a16="http://schemas.microsoft.com/office/drawing/2014/main" id="{1CCA840F-0DD2-4DED-A6D9-8BB92E32486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5" name="Google Shape;18115;p1604">
              <a:extLst>
                <a:ext uri="{FF2B5EF4-FFF2-40B4-BE49-F238E27FC236}">
                  <a16:creationId xmlns:a16="http://schemas.microsoft.com/office/drawing/2014/main" id="{E8C6F9DE-CDF5-488B-8995-45F8188237C5}"/>
                </a:ext>
              </a:extLst>
            </p:cNvPr>
            <p:cNvGrpSpPr/>
            <p:nvPr/>
          </p:nvGrpSpPr>
          <p:grpSpPr>
            <a:xfrm>
              <a:off x="3578880" y="4958024"/>
              <a:ext cx="346511" cy="346514"/>
              <a:chOff x="1932810" y="1349835"/>
              <a:chExt cx="185335" cy="185337"/>
            </a:xfrm>
            <a:solidFill>
              <a:schemeClr val="tx2"/>
            </a:solidFill>
          </p:grpSpPr>
          <p:sp>
            <p:nvSpPr>
              <p:cNvPr id="591" name="Google Shape;18116;p1604">
                <a:extLst>
                  <a:ext uri="{FF2B5EF4-FFF2-40B4-BE49-F238E27FC236}">
                    <a16:creationId xmlns:a16="http://schemas.microsoft.com/office/drawing/2014/main" id="{55B9AAE2-E328-477A-9AA1-F9B59F2C389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92" name="Google Shape;18117;p1604">
                <a:extLst>
                  <a:ext uri="{FF2B5EF4-FFF2-40B4-BE49-F238E27FC236}">
                    <a16:creationId xmlns:a16="http://schemas.microsoft.com/office/drawing/2014/main" id="{1CC7B9FE-4862-43DF-8DD2-927366662C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6" name="Google Shape;18115;p1604">
              <a:extLst>
                <a:ext uri="{FF2B5EF4-FFF2-40B4-BE49-F238E27FC236}">
                  <a16:creationId xmlns:a16="http://schemas.microsoft.com/office/drawing/2014/main" id="{269EDD1A-D308-4B9E-9F51-EAAEDDF63678}"/>
                </a:ext>
              </a:extLst>
            </p:cNvPr>
            <p:cNvGrpSpPr/>
            <p:nvPr/>
          </p:nvGrpSpPr>
          <p:grpSpPr>
            <a:xfrm>
              <a:off x="2511970" y="3644961"/>
              <a:ext cx="346511" cy="346514"/>
              <a:chOff x="1932810" y="1349835"/>
              <a:chExt cx="185335" cy="185337"/>
            </a:xfrm>
            <a:solidFill>
              <a:schemeClr val="tx2"/>
            </a:solidFill>
          </p:grpSpPr>
          <p:sp>
            <p:nvSpPr>
              <p:cNvPr id="589" name="Google Shape;18116;p1604">
                <a:extLst>
                  <a:ext uri="{FF2B5EF4-FFF2-40B4-BE49-F238E27FC236}">
                    <a16:creationId xmlns:a16="http://schemas.microsoft.com/office/drawing/2014/main" id="{971F01AC-0708-413E-BAA0-DE7D988115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90" name="Google Shape;18117;p1604">
                <a:extLst>
                  <a:ext uri="{FF2B5EF4-FFF2-40B4-BE49-F238E27FC236}">
                    <a16:creationId xmlns:a16="http://schemas.microsoft.com/office/drawing/2014/main" id="{B24E6C50-D8A9-4323-83BD-BD2E6A4F5BA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7" name="Google Shape;18115;p1604">
              <a:extLst>
                <a:ext uri="{FF2B5EF4-FFF2-40B4-BE49-F238E27FC236}">
                  <a16:creationId xmlns:a16="http://schemas.microsoft.com/office/drawing/2014/main" id="{0429E9F0-468F-4382-B907-F60BE5FB5282}"/>
                </a:ext>
              </a:extLst>
            </p:cNvPr>
            <p:cNvGrpSpPr/>
            <p:nvPr/>
          </p:nvGrpSpPr>
          <p:grpSpPr>
            <a:xfrm>
              <a:off x="4754363" y="4548544"/>
              <a:ext cx="346511" cy="346514"/>
              <a:chOff x="1932810" y="1349835"/>
              <a:chExt cx="185335" cy="185337"/>
            </a:xfrm>
            <a:solidFill>
              <a:schemeClr val="tx2"/>
            </a:solidFill>
          </p:grpSpPr>
          <p:sp>
            <p:nvSpPr>
              <p:cNvPr id="587" name="Google Shape;18116;p1604">
                <a:extLst>
                  <a:ext uri="{FF2B5EF4-FFF2-40B4-BE49-F238E27FC236}">
                    <a16:creationId xmlns:a16="http://schemas.microsoft.com/office/drawing/2014/main" id="{D708F69F-561B-4298-AE37-90F99D1DD82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88" name="Google Shape;18117;p1604">
                <a:extLst>
                  <a:ext uri="{FF2B5EF4-FFF2-40B4-BE49-F238E27FC236}">
                    <a16:creationId xmlns:a16="http://schemas.microsoft.com/office/drawing/2014/main" id="{E7C8E1CA-E840-4F63-BE67-22363CE78E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8" name="Google Shape;18115;p1604">
              <a:extLst>
                <a:ext uri="{FF2B5EF4-FFF2-40B4-BE49-F238E27FC236}">
                  <a16:creationId xmlns:a16="http://schemas.microsoft.com/office/drawing/2014/main" id="{ABFC9067-948D-4B25-B641-5E6A1E1453BF}"/>
                </a:ext>
              </a:extLst>
            </p:cNvPr>
            <p:cNvGrpSpPr/>
            <p:nvPr/>
          </p:nvGrpSpPr>
          <p:grpSpPr>
            <a:xfrm>
              <a:off x="2644688" y="4493421"/>
              <a:ext cx="346511" cy="346514"/>
              <a:chOff x="1932810" y="1349835"/>
              <a:chExt cx="185335" cy="185337"/>
            </a:xfrm>
            <a:solidFill>
              <a:schemeClr val="tx2"/>
            </a:solidFill>
          </p:grpSpPr>
          <p:sp>
            <p:nvSpPr>
              <p:cNvPr id="585" name="Google Shape;18116;p1604">
                <a:extLst>
                  <a:ext uri="{FF2B5EF4-FFF2-40B4-BE49-F238E27FC236}">
                    <a16:creationId xmlns:a16="http://schemas.microsoft.com/office/drawing/2014/main" id="{AACBE879-3BA9-4D48-AFF0-8EF32131049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86" name="Google Shape;18117;p1604">
                <a:extLst>
                  <a:ext uri="{FF2B5EF4-FFF2-40B4-BE49-F238E27FC236}">
                    <a16:creationId xmlns:a16="http://schemas.microsoft.com/office/drawing/2014/main" id="{C6B1CAC6-BC2B-471B-9E85-8AF7C17493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79" name="Google Shape;18115;p1604">
              <a:extLst>
                <a:ext uri="{FF2B5EF4-FFF2-40B4-BE49-F238E27FC236}">
                  <a16:creationId xmlns:a16="http://schemas.microsoft.com/office/drawing/2014/main" id="{12DAB7C7-6FC6-4E70-8115-8FF035AB14C3}"/>
                </a:ext>
              </a:extLst>
            </p:cNvPr>
            <p:cNvGrpSpPr/>
            <p:nvPr/>
          </p:nvGrpSpPr>
          <p:grpSpPr>
            <a:xfrm>
              <a:off x="4764085" y="3612561"/>
              <a:ext cx="346511" cy="346514"/>
              <a:chOff x="1932810" y="1349835"/>
              <a:chExt cx="185335" cy="185337"/>
            </a:xfrm>
            <a:solidFill>
              <a:schemeClr val="tx2"/>
            </a:solidFill>
          </p:grpSpPr>
          <p:sp>
            <p:nvSpPr>
              <p:cNvPr id="583" name="Google Shape;18116;p1604">
                <a:extLst>
                  <a:ext uri="{FF2B5EF4-FFF2-40B4-BE49-F238E27FC236}">
                    <a16:creationId xmlns:a16="http://schemas.microsoft.com/office/drawing/2014/main" id="{CB6A7866-6D89-4284-AC3A-25AC7957E07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84" name="Google Shape;18117;p1604">
                <a:extLst>
                  <a:ext uri="{FF2B5EF4-FFF2-40B4-BE49-F238E27FC236}">
                    <a16:creationId xmlns:a16="http://schemas.microsoft.com/office/drawing/2014/main" id="{D3F97FAA-5AC5-481F-87E8-8755A04E1F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580" name="Google Shape;18115;p1604">
              <a:extLst>
                <a:ext uri="{FF2B5EF4-FFF2-40B4-BE49-F238E27FC236}">
                  <a16:creationId xmlns:a16="http://schemas.microsoft.com/office/drawing/2014/main" id="{D745DEE0-9ABC-476E-9EEC-2F0414C73C81}"/>
                </a:ext>
              </a:extLst>
            </p:cNvPr>
            <p:cNvGrpSpPr/>
            <p:nvPr/>
          </p:nvGrpSpPr>
          <p:grpSpPr>
            <a:xfrm>
              <a:off x="3091300" y="2809095"/>
              <a:ext cx="346511" cy="346514"/>
              <a:chOff x="1932810" y="1349835"/>
              <a:chExt cx="185335" cy="185337"/>
            </a:xfrm>
            <a:solidFill>
              <a:schemeClr val="tx2"/>
            </a:solidFill>
          </p:grpSpPr>
          <p:sp>
            <p:nvSpPr>
              <p:cNvPr id="581" name="Google Shape;18116;p1604">
                <a:extLst>
                  <a:ext uri="{FF2B5EF4-FFF2-40B4-BE49-F238E27FC236}">
                    <a16:creationId xmlns:a16="http://schemas.microsoft.com/office/drawing/2014/main" id="{CF441640-1D3E-41DB-8611-D035B92872F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582" name="Google Shape;18117;p1604">
                <a:extLst>
                  <a:ext uri="{FF2B5EF4-FFF2-40B4-BE49-F238E27FC236}">
                    <a16:creationId xmlns:a16="http://schemas.microsoft.com/office/drawing/2014/main" id="{052FCE40-B3B6-4DD2-A08E-80FB816CB97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597" name="Group 596">
            <a:extLst>
              <a:ext uri="{FF2B5EF4-FFF2-40B4-BE49-F238E27FC236}">
                <a16:creationId xmlns:a16="http://schemas.microsoft.com/office/drawing/2014/main" id="{7DD45960-DBC3-4047-9309-A6F01D9B92B9}"/>
              </a:ext>
            </a:extLst>
          </p:cNvPr>
          <p:cNvGrpSpPr>
            <a:grpSpLocks/>
          </p:cNvGrpSpPr>
          <p:nvPr/>
        </p:nvGrpSpPr>
        <p:grpSpPr>
          <a:xfrm>
            <a:off x="1991240" y="4445575"/>
            <a:ext cx="327428" cy="314792"/>
            <a:chOff x="2511970" y="2806207"/>
            <a:chExt cx="2598626" cy="2498331"/>
          </a:xfrm>
        </p:grpSpPr>
        <p:grpSp>
          <p:nvGrpSpPr>
            <p:cNvPr id="598" name="Google Shape;18115;p1604">
              <a:extLst>
                <a:ext uri="{FF2B5EF4-FFF2-40B4-BE49-F238E27FC236}">
                  <a16:creationId xmlns:a16="http://schemas.microsoft.com/office/drawing/2014/main" id="{2D613FB1-5D44-4C40-816D-398FD1944831}"/>
                </a:ext>
              </a:extLst>
            </p:cNvPr>
            <p:cNvGrpSpPr/>
            <p:nvPr/>
          </p:nvGrpSpPr>
          <p:grpSpPr>
            <a:xfrm>
              <a:off x="4214405" y="2806207"/>
              <a:ext cx="346511" cy="346514"/>
              <a:chOff x="1932810" y="1349835"/>
              <a:chExt cx="185335" cy="185337"/>
            </a:xfrm>
            <a:solidFill>
              <a:schemeClr val="tx2"/>
            </a:solidFill>
          </p:grpSpPr>
          <p:sp>
            <p:nvSpPr>
              <p:cNvPr id="621" name="Google Shape;18116;p1604">
                <a:extLst>
                  <a:ext uri="{FF2B5EF4-FFF2-40B4-BE49-F238E27FC236}">
                    <a16:creationId xmlns:a16="http://schemas.microsoft.com/office/drawing/2014/main" id="{725280EE-20BF-409E-8954-DF537668A9D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22" name="Google Shape;18117;p1604">
                <a:extLst>
                  <a:ext uri="{FF2B5EF4-FFF2-40B4-BE49-F238E27FC236}">
                    <a16:creationId xmlns:a16="http://schemas.microsoft.com/office/drawing/2014/main" id="{6B3EA345-7194-43AA-9C8C-7E71C3E4C2D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599" name="Oval 598">
              <a:extLst>
                <a:ext uri="{FF2B5EF4-FFF2-40B4-BE49-F238E27FC236}">
                  <a16:creationId xmlns:a16="http://schemas.microsoft.com/office/drawing/2014/main" id="{D1692635-290F-4196-B8AE-1808AF90361D}"/>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600" name="Google Shape;18115;p1604">
              <a:extLst>
                <a:ext uri="{FF2B5EF4-FFF2-40B4-BE49-F238E27FC236}">
                  <a16:creationId xmlns:a16="http://schemas.microsoft.com/office/drawing/2014/main" id="{2B131143-D7F1-444D-AD92-A9671BA4FE6C}"/>
                </a:ext>
              </a:extLst>
            </p:cNvPr>
            <p:cNvGrpSpPr/>
            <p:nvPr/>
          </p:nvGrpSpPr>
          <p:grpSpPr>
            <a:xfrm>
              <a:off x="4402332" y="4548544"/>
              <a:ext cx="346511" cy="346514"/>
              <a:chOff x="1932810" y="1349835"/>
              <a:chExt cx="185335" cy="185337"/>
            </a:xfrm>
            <a:solidFill>
              <a:schemeClr val="tx2"/>
            </a:solidFill>
          </p:grpSpPr>
          <p:sp>
            <p:nvSpPr>
              <p:cNvPr id="619" name="Google Shape;18116;p1604">
                <a:extLst>
                  <a:ext uri="{FF2B5EF4-FFF2-40B4-BE49-F238E27FC236}">
                    <a16:creationId xmlns:a16="http://schemas.microsoft.com/office/drawing/2014/main" id="{AD81EAC6-BD43-4FD4-AA1C-2D8DC41E6E1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20" name="Google Shape;18117;p1604">
                <a:extLst>
                  <a:ext uri="{FF2B5EF4-FFF2-40B4-BE49-F238E27FC236}">
                    <a16:creationId xmlns:a16="http://schemas.microsoft.com/office/drawing/2014/main" id="{2F6078BE-9A9D-4372-B7EB-58CF2233B88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1" name="Google Shape;18115;p1604">
              <a:extLst>
                <a:ext uri="{FF2B5EF4-FFF2-40B4-BE49-F238E27FC236}">
                  <a16:creationId xmlns:a16="http://schemas.microsoft.com/office/drawing/2014/main" id="{26E591FC-260E-4DB1-9774-B9D36A0C84FE}"/>
                </a:ext>
              </a:extLst>
            </p:cNvPr>
            <p:cNvGrpSpPr/>
            <p:nvPr/>
          </p:nvGrpSpPr>
          <p:grpSpPr>
            <a:xfrm>
              <a:off x="3578880" y="4958024"/>
              <a:ext cx="346511" cy="346514"/>
              <a:chOff x="1932810" y="1349835"/>
              <a:chExt cx="185335" cy="185337"/>
            </a:xfrm>
            <a:solidFill>
              <a:schemeClr val="tx2"/>
            </a:solidFill>
          </p:grpSpPr>
          <p:sp>
            <p:nvSpPr>
              <p:cNvPr id="617" name="Google Shape;18116;p1604">
                <a:extLst>
                  <a:ext uri="{FF2B5EF4-FFF2-40B4-BE49-F238E27FC236}">
                    <a16:creationId xmlns:a16="http://schemas.microsoft.com/office/drawing/2014/main" id="{A28EEF6E-204E-47AE-B1B0-F54FE6EBB00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18" name="Google Shape;18117;p1604">
                <a:extLst>
                  <a:ext uri="{FF2B5EF4-FFF2-40B4-BE49-F238E27FC236}">
                    <a16:creationId xmlns:a16="http://schemas.microsoft.com/office/drawing/2014/main" id="{94FC0278-8DDA-4371-A175-7DC2CC0C948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2" name="Google Shape;18115;p1604">
              <a:extLst>
                <a:ext uri="{FF2B5EF4-FFF2-40B4-BE49-F238E27FC236}">
                  <a16:creationId xmlns:a16="http://schemas.microsoft.com/office/drawing/2014/main" id="{7CD5BA3A-A721-455E-A52A-9F2B193EB6B8}"/>
                </a:ext>
              </a:extLst>
            </p:cNvPr>
            <p:cNvGrpSpPr/>
            <p:nvPr/>
          </p:nvGrpSpPr>
          <p:grpSpPr>
            <a:xfrm>
              <a:off x="2511970" y="3644961"/>
              <a:ext cx="346511" cy="346514"/>
              <a:chOff x="1932810" y="1349835"/>
              <a:chExt cx="185335" cy="185337"/>
            </a:xfrm>
            <a:solidFill>
              <a:schemeClr val="tx2"/>
            </a:solidFill>
          </p:grpSpPr>
          <p:sp>
            <p:nvSpPr>
              <p:cNvPr id="615" name="Google Shape;18116;p1604">
                <a:extLst>
                  <a:ext uri="{FF2B5EF4-FFF2-40B4-BE49-F238E27FC236}">
                    <a16:creationId xmlns:a16="http://schemas.microsoft.com/office/drawing/2014/main" id="{6FD1210C-37F1-4AD9-AFA6-056FEF74393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16" name="Google Shape;18117;p1604">
                <a:extLst>
                  <a:ext uri="{FF2B5EF4-FFF2-40B4-BE49-F238E27FC236}">
                    <a16:creationId xmlns:a16="http://schemas.microsoft.com/office/drawing/2014/main" id="{02CD2D8B-A897-4936-BA80-889C4E6D275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3" name="Google Shape;18115;p1604">
              <a:extLst>
                <a:ext uri="{FF2B5EF4-FFF2-40B4-BE49-F238E27FC236}">
                  <a16:creationId xmlns:a16="http://schemas.microsoft.com/office/drawing/2014/main" id="{51C7A45B-218C-4BF3-B9C2-625045707781}"/>
                </a:ext>
              </a:extLst>
            </p:cNvPr>
            <p:cNvGrpSpPr/>
            <p:nvPr/>
          </p:nvGrpSpPr>
          <p:grpSpPr>
            <a:xfrm>
              <a:off x="4754363" y="4548544"/>
              <a:ext cx="346511" cy="346514"/>
              <a:chOff x="1932810" y="1349835"/>
              <a:chExt cx="185335" cy="185337"/>
            </a:xfrm>
            <a:solidFill>
              <a:schemeClr val="tx2"/>
            </a:solidFill>
          </p:grpSpPr>
          <p:sp>
            <p:nvSpPr>
              <p:cNvPr id="613" name="Google Shape;18116;p1604">
                <a:extLst>
                  <a:ext uri="{FF2B5EF4-FFF2-40B4-BE49-F238E27FC236}">
                    <a16:creationId xmlns:a16="http://schemas.microsoft.com/office/drawing/2014/main" id="{430853AC-14CA-40FB-9CA7-BEB4CC2AAD0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14" name="Google Shape;18117;p1604">
                <a:extLst>
                  <a:ext uri="{FF2B5EF4-FFF2-40B4-BE49-F238E27FC236}">
                    <a16:creationId xmlns:a16="http://schemas.microsoft.com/office/drawing/2014/main" id="{DA1B5DD1-5BFA-44C2-A5AE-8F628C3760D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4" name="Google Shape;18115;p1604">
              <a:extLst>
                <a:ext uri="{FF2B5EF4-FFF2-40B4-BE49-F238E27FC236}">
                  <a16:creationId xmlns:a16="http://schemas.microsoft.com/office/drawing/2014/main" id="{2E476BEA-A69B-490C-BFB0-FE185941B717}"/>
                </a:ext>
              </a:extLst>
            </p:cNvPr>
            <p:cNvGrpSpPr/>
            <p:nvPr/>
          </p:nvGrpSpPr>
          <p:grpSpPr>
            <a:xfrm>
              <a:off x="2644688" y="4493421"/>
              <a:ext cx="346511" cy="346514"/>
              <a:chOff x="1932810" y="1349835"/>
              <a:chExt cx="185335" cy="185337"/>
            </a:xfrm>
            <a:solidFill>
              <a:schemeClr val="tx2"/>
            </a:solidFill>
          </p:grpSpPr>
          <p:sp>
            <p:nvSpPr>
              <p:cNvPr id="611" name="Google Shape;18116;p1604">
                <a:extLst>
                  <a:ext uri="{FF2B5EF4-FFF2-40B4-BE49-F238E27FC236}">
                    <a16:creationId xmlns:a16="http://schemas.microsoft.com/office/drawing/2014/main" id="{B923C069-16C6-41C3-8DC8-FE15C8F74D0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12" name="Google Shape;18117;p1604">
                <a:extLst>
                  <a:ext uri="{FF2B5EF4-FFF2-40B4-BE49-F238E27FC236}">
                    <a16:creationId xmlns:a16="http://schemas.microsoft.com/office/drawing/2014/main" id="{801FEADA-5D19-4AD1-95DC-6A6C2A007D1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5" name="Google Shape;18115;p1604">
              <a:extLst>
                <a:ext uri="{FF2B5EF4-FFF2-40B4-BE49-F238E27FC236}">
                  <a16:creationId xmlns:a16="http://schemas.microsoft.com/office/drawing/2014/main" id="{3C9A8C79-F289-46B6-BB26-E4AF28082958}"/>
                </a:ext>
              </a:extLst>
            </p:cNvPr>
            <p:cNvGrpSpPr/>
            <p:nvPr/>
          </p:nvGrpSpPr>
          <p:grpSpPr>
            <a:xfrm>
              <a:off x="4764085" y="3612561"/>
              <a:ext cx="346511" cy="346514"/>
              <a:chOff x="1932810" y="1349835"/>
              <a:chExt cx="185335" cy="185337"/>
            </a:xfrm>
            <a:solidFill>
              <a:schemeClr val="tx2"/>
            </a:solidFill>
          </p:grpSpPr>
          <p:sp>
            <p:nvSpPr>
              <p:cNvPr id="609" name="Google Shape;18116;p1604">
                <a:extLst>
                  <a:ext uri="{FF2B5EF4-FFF2-40B4-BE49-F238E27FC236}">
                    <a16:creationId xmlns:a16="http://schemas.microsoft.com/office/drawing/2014/main" id="{A7313060-DCAD-4064-985A-833B01E61B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10" name="Google Shape;18117;p1604">
                <a:extLst>
                  <a:ext uri="{FF2B5EF4-FFF2-40B4-BE49-F238E27FC236}">
                    <a16:creationId xmlns:a16="http://schemas.microsoft.com/office/drawing/2014/main" id="{398402B2-C156-4539-A41E-6C4DE1CCDB2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06" name="Google Shape;18115;p1604">
              <a:extLst>
                <a:ext uri="{FF2B5EF4-FFF2-40B4-BE49-F238E27FC236}">
                  <a16:creationId xmlns:a16="http://schemas.microsoft.com/office/drawing/2014/main" id="{AA1CC301-06D8-4503-80BD-48843F735A3F}"/>
                </a:ext>
              </a:extLst>
            </p:cNvPr>
            <p:cNvGrpSpPr/>
            <p:nvPr/>
          </p:nvGrpSpPr>
          <p:grpSpPr>
            <a:xfrm>
              <a:off x="3091300" y="2809095"/>
              <a:ext cx="346511" cy="346514"/>
              <a:chOff x="1932810" y="1349835"/>
              <a:chExt cx="185335" cy="185337"/>
            </a:xfrm>
            <a:solidFill>
              <a:schemeClr val="tx2"/>
            </a:solidFill>
          </p:grpSpPr>
          <p:sp>
            <p:nvSpPr>
              <p:cNvPr id="607" name="Google Shape;18116;p1604">
                <a:extLst>
                  <a:ext uri="{FF2B5EF4-FFF2-40B4-BE49-F238E27FC236}">
                    <a16:creationId xmlns:a16="http://schemas.microsoft.com/office/drawing/2014/main" id="{886E20E5-E229-4F79-A584-5B5C2F61FB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08" name="Google Shape;18117;p1604">
                <a:extLst>
                  <a:ext uri="{FF2B5EF4-FFF2-40B4-BE49-F238E27FC236}">
                    <a16:creationId xmlns:a16="http://schemas.microsoft.com/office/drawing/2014/main" id="{3DE7D54F-178E-425B-B335-63E39265C41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623" name="Group 622">
            <a:extLst>
              <a:ext uri="{FF2B5EF4-FFF2-40B4-BE49-F238E27FC236}">
                <a16:creationId xmlns:a16="http://schemas.microsoft.com/office/drawing/2014/main" id="{7762D87F-72B4-4EEF-823E-6EDC5E1D0A1E}"/>
              </a:ext>
            </a:extLst>
          </p:cNvPr>
          <p:cNvGrpSpPr>
            <a:grpSpLocks/>
          </p:cNvGrpSpPr>
          <p:nvPr/>
        </p:nvGrpSpPr>
        <p:grpSpPr>
          <a:xfrm>
            <a:off x="2286026" y="4261534"/>
            <a:ext cx="327428" cy="314792"/>
            <a:chOff x="2511970" y="2806207"/>
            <a:chExt cx="2598626" cy="2498331"/>
          </a:xfrm>
        </p:grpSpPr>
        <p:grpSp>
          <p:nvGrpSpPr>
            <p:cNvPr id="624" name="Google Shape;18115;p1604">
              <a:extLst>
                <a:ext uri="{FF2B5EF4-FFF2-40B4-BE49-F238E27FC236}">
                  <a16:creationId xmlns:a16="http://schemas.microsoft.com/office/drawing/2014/main" id="{405CD522-35F7-4021-B852-E8DE9F116D51}"/>
                </a:ext>
              </a:extLst>
            </p:cNvPr>
            <p:cNvGrpSpPr/>
            <p:nvPr/>
          </p:nvGrpSpPr>
          <p:grpSpPr>
            <a:xfrm>
              <a:off x="4214405" y="2806207"/>
              <a:ext cx="346511" cy="346514"/>
              <a:chOff x="1932810" y="1349835"/>
              <a:chExt cx="185335" cy="185337"/>
            </a:xfrm>
            <a:solidFill>
              <a:schemeClr val="tx2"/>
            </a:solidFill>
          </p:grpSpPr>
          <p:sp>
            <p:nvSpPr>
              <p:cNvPr id="647" name="Google Shape;18116;p1604">
                <a:extLst>
                  <a:ext uri="{FF2B5EF4-FFF2-40B4-BE49-F238E27FC236}">
                    <a16:creationId xmlns:a16="http://schemas.microsoft.com/office/drawing/2014/main" id="{EEB1A7CB-9824-4CE6-8665-99478A1398D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48" name="Google Shape;18117;p1604">
                <a:extLst>
                  <a:ext uri="{FF2B5EF4-FFF2-40B4-BE49-F238E27FC236}">
                    <a16:creationId xmlns:a16="http://schemas.microsoft.com/office/drawing/2014/main" id="{13B556CD-8507-4D87-9868-8D146539F06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625" name="Oval 624">
              <a:extLst>
                <a:ext uri="{FF2B5EF4-FFF2-40B4-BE49-F238E27FC236}">
                  <a16:creationId xmlns:a16="http://schemas.microsoft.com/office/drawing/2014/main" id="{061B950F-37B5-441E-95BB-F7B3C58F98AB}"/>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626" name="Google Shape;18115;p1604">
              <a:extLst>
                <a:ext uri="{FF2B5EF4-FFF2-40B4-BE49-F238E27FC236}">
                  <a16:creationId xmlns:a16="http://schemas.microsoft.com/office/drawing/2014/main" id="{5BBC528E-4CEE-4F15-B772-95B349802BD1}"/>
                </a:ext>
              </a:extLst>
            </p:cNvPr>
            <p:cNvGrpSpPr/>
            <p:nvPr/>
          </p:nvGrpSpPr>
          <p:grpSpPr>
            <a:xfrm>
              <a:off x="4402332" y="4548544"/>
              <a:ext cx="346511" cy="346514"/>
              <a:chOff x="1932810" y="1349835"/>
              <a:chExt cx="185335" cy="185337"/>
            </a:xfrm>
            <a:solidFill>
              <a:schemeClr val="tx2"/>
            </a:solidFill>
          </p:grpSpPr>
          <p:sp>
            <p:nvSpPr>
              <p:cNvPr id="645" name="Google Shape;18116;p1604">
                <a:extLst>
                  <a:ext uri="{FF2B5EF4-FFF2-40B4-BE49-F238E27FC236}">
                    <a16:creationId xmlns:a16="http://schemas.microsoft.com/office/drawing/2014/main" id="{51AD6084-4FBB-4430-B658-C2576DC5E7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46" name="Google Shape;18117;p1604">
                <a:extLst>
                  <a:ext uri="{FF2B5EF4-FFF2-40B4-BE49-F238E27FC236}">
                    <a16:creationId xmlns:a16="http://schemas.microsoft.com/office/drawing/2014/main" id="{99CBCA11-AEA0-4004-B109-E48E55A5A0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27" name="Google Shape;18115;p1604">
              <a:extLst>
                <a:ext uri="{FF2B5EF4-FFF2-40B4-BE49-F238E27FC236}">
                  <a16:creationId xmlns:a16="http://schemas.microsoft.com/office/drawing/2014/main" id="{D7DB159A-5A53-4B27-9300-ACCD1E4E87DD}"/>
                </a:ext>
              </a:extLst>
            </p:cNvPr>
            <p:cNvGrpSpPr/>
            <p:nvPr/>
          </p:nvGrpSpPr>
          <p:grpSpPr>
            <a:xfrm>
              <a:off x="3578880" y="4958024"/>
              <a:ext cx="346511" cy="346514"/>
              <a:chOff x="1932810" y="1349835"/>
              <a:chExt cx="185335" cy="185337"/>
            </a:xfrm>
            <a:solidFill>
              <a:schemeClr val="tx2"/>
            </a:solidFill>
          </p:grpSpPr>
          <p:sp>
            <p:nvSpPr>
              <p:cNvPr id="643" name="Google Shape;18116;p1604">
                <a:extLst>
                  <a:ext uri="{FF2B5EF4-FFF2-40B4-BE49-F238E27FC236}">
                    <a16:creationId xmlns:a16="http://schemas.microsoft.com/office/drawing/2014/main" id="{D8E70B6A-FAE1-418C-8C79-A85AECEF99E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44" name="Google Shape;18117;p1604">
                <a:extLst>
                  <a:ext uri="{FF2B5EF4-FFF2-40B4-BE49-F238E27FC236}">
                    <a16:creationId xmlns:a16="http://schemas.microsoft.com/office/drawing/2014/main" id="{A94B8E26-3116-4A10-A620-C8B8F71CADA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28" name="Google Shape;18115;p1604">
              <a:extLst>
                <a:ext uri="{FF2B5EF4-FFF2-40B4-BE49-F238E27FC236}">
                  <a16:creationId xmlns:a16="http://schemas.microsoft.com/office/drawing/2014/main" id="{9CD4FBD7-F416-42AA-B587-A25B66C45FD3}"/>
                </a:ext>
              </a:extLst>
            </p:cNvPr>
            <p:cNvGrpSpPr/>
            <p:nvPr/>
          </p:nvGrpSpPr>
          <p:grpSpPr>
            <a:xfrm>
              <a:off x="2511970" y="3644961"/>
              <a:ext cx="346511" cy="346514"/>
              <a:chOff x="1932810" y="1349835"/>
              <a:chExt cx="185335" cy="185337"/>
            </a:xfrm>
            <a:solidFill>
              <a:schemeClr val="tx2"/>
            </a:solidFill>
          </p:grpSpPr>
          <p:sp>
            <p:nvSpPr>
              <p:cNvPr id="641" name="Google Shape;18116;p1604">
                <a:extLst>
                  <a:ext uri="{FF2B5EF4-FFF2-40B4-BE49-F238E27FC236}">
                    <a16:creationId xmlns:a16="http://schemas.microsoft.com/office/drawing/2014/main" id="{E0CBC874-C5AF-4FDC-9C7A-F5C438932C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42" name="Google Shape;18117;p1604">
                <a:extLst>
                  <a:ext uri="{FF2B5EF4-FFF2-40B4-BE49-F238E27FC236}">
                    <a16:creationId xmlns:a16="http://schemas.microsoft.com/office/drawing/2014/main" id="{9BB0345C-A846-4041-8B18-DE40454E50D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29" name="Google Shape;18115;p1604">
              <a:extLst>
                <a:ext uri="{FF2B5EF4-FFF2-40B4-BE49-F238E27FC236}">
                  <a16:creationId xmlns:a16="http://schemas.microsoft.com/office/drawing/2014/main" id="{5751123B-BB83-48CA-B92C-461EF622495E}"/>
                </a:ext>
              </a:extLst>
            </p:cNvPr>
            <p:cNvGrpSpPr/>
            <p:nvPr/>
          </p:nvGrpSpPr>
          <p:grpSpPr>
            <a:xfrm>
              <a:off x="4754363" y="4548544"/>
              <a:ext cx="346511" cy="346514"/>
              <a:chOff x="1932810" y="1349835"/>
              <a:chExt cx="185335" cy="185337"/>
            </a:xfrm>
            <a:solidFill>
              <a:schemeClr val="tx2"/>
            </a:solidFill>
          </p:grpSpPr>
          <p:sp>
            <p:nvSpPr>
              <p:cNvPr id="639" name="Google Shape;18116;p1604">
                <a:extLst>
                  <a:ext uri="{FF2B5EF4-FFF2-40B4-BE49-F238E27FC236}">
                    <a16:creationId xmlns:a16="http://schemas.microsoft.com/office/drawing/2014/main" id="{CD5500CA-B59C-4664-BF95-0E5A81C122F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40" name="Google Shape;18117;p1604">
                <a:extLst>
                  <a:ext uri="{FF2B5EF4-FFF2-40B4-BE49-F238E27FC236}">
                    <a16:creationId xmlns:a16="http://schemas.microsoft.com/office/drawing/2014/main" id="{4D93F681-32F5-4490-ADC6-B33CD98831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30" name="Google Shape;18115;p1604">
              <a:extLst>
                <a:ext uri="{FF2B5EF4-FFF2-40B4-BE49-F238E27FC236}">
                  <a16:creationId xmlns:a16="http://schemas.microsoft.com/office/drawing/2014/main" id="{70B68510-3DCC-4E88-A543-7D9494355490}"/>
                </a:ext>
              </a:extLst>
            </p:cNvPr>
            <p:cNvGrpSpPr/>
            <p:nvPr/>
          </p:nvGrpSpPr>
          <p:grpSpPr>
            <a:xfrm>
              <a:off x="2644688" y="4493421"/>
              <a:ext cx="346511" cy="346514"/>
              <a:chOff x="1932810" y="1349835"/>
              <a:chExt cx="185335" cy="185337"/>
            </a:xfrm>
            <a:solidFill>
              <a:schemeClr val="tx2"/>
            </a:solidFill>
          </p:grpSpPr>
          <p:sp>
            <p:nvSpPr>
              <p:cNvPr id="637" name="Google Shape;18116;p1604">
                <a:extLst>
                  <a:ext uri="{FF2B5EF4-FFF2-40B4-BE49-F238E27FC236}">
                    <a16:creationId xmlns:a16="http://schemas.microsoft.com/office/drawing/2014/main" id="{030B1DC6-3363-4F69-85D1-99EA352765F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38" name="Google Shape;18117;p1604">
                <a:extLst>
                  <a:ext uri="{FF2B5EF4-FFF2-40B4-BE49-F238E27FC236}">
                    <a16:creationId xmlns:a16="http://schemas.microsoft.com/office/drawing/2014/main" id="{19B1ABCB-57F4-4DB9-A0B7-8F987445AF6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31" name="Google Shape;18115;p1604">
              <a:extLst>
                <a:ext uri="{FF2B5EF4-FFF2-40B4-BE49-F238E27FC236}">
                  <a16:creationId xmlns:a16="http://schemas.microsoft.com/office/drawing/2014/main" id="{BFB9265E-DE96-4761-AD56-09D3624D0393}"/>
                </a:ext>
              </a:extLst>
            </p:cNvPr>
            <p:cNvGrpSpPr/>
            <p:nvPr/>
          </p:nvGrpSpPr>
          <p:grpSpPr>
            <a:xfrm>
              <a:off x="4764085" y="3612561"/>
              <a:ext cx="346511" cy="346514"/>
              <a:chOff x="1932810" y="1349835"/>
              <a:chExt cx="185335" cy="185337"/>
            </a:xfrm>
            <a:solidFill>
              <a:schemeClr val="tx2"/>
            </a:solidFill>
          </p:grpSpPr>
          <p:sp>
            <p:nvSpPr>
              <p:cNvPr id="635" name="Google Shape;18116;p1604">
                <a:extLst>
                  <a:ext uri="{FF2B5EF4-FFF2-40B4-BE49-F238E27FC236}">
                    <a16:creationId xmlns:a16="http://schemas.microsoft.com/office/drawing/2014/main" id="{9CA5A657-68D8-4E8B-964F-967DE776ED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36" name="Google Shape;18117;p1604">
                <a:extLst>
                  <a:ext uri="{FF2B5EF4-FFF2-40B4-BE49-F238E27FC236}">
                    <a16:creationId xmlns:a16="http://schemas.microsoft.com/office/drawing/2014/main" id="{213DCD1D-E8E5-445F-898E-265379D3B25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32" name="Google Shape;18115;p1604">
              <a:extLst>
                <a:ext uri="{FF2B5EF4-FFF2-40B4-BE49-F238E27FC236}">
                  <a16:creationId xmlns:a16="http://schemas.microsoft.com/office/drawing/2014/main" id="{ACBB4C0F-7984-4F56-95E3-D3B0F61B728F}"/>
                </a:ext>
              </a:extLst>
            </p:cNvPr>
            <p:cNvGrpSpPr/>
            <p:nvPr/>
          </p:nvGrpSpPr>
          <p:grpSpPr>
            <a:xfrm>
              <a:off x="3091300" y="2809095"/>
              <a:ext cx="346511" cy="346514"/>
              <a:chOff x="1932810" y="1349835"/>
              <a:chExt cx="185335" cy="185337"/>
            </a:xfrm>
            <a:solidFill>
              <a:schemeClr val="tx2"/>
            </a:solidFill>
          </p:grpSpPr>
          <p:sp>
            <p:nvSpPr>
              <p:cNvPr id="633" name="Google Shape;18116;p1604">
                <a:extLst>
                  <a:ext uri="{FF2B5EF4-FFF2-40B4-BE49-F238E27FC236}">
                    <a16:creationId xmlns:a16="http://schemas.microsoft.com/office/drawing/2014/main" id="{009C19AC-666D-4BD0-823E-673AAA55F79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34" name="Google Shape;18117;p1604">
                <a:extLst>
                  <a:ext uri="{FF2B5EF4-FFF2-40B4-BE49-F238E27FC236}">
                    <a16:creationId xmlns:a16="http://schemas.microsoft.com/office/drawing/2014/main" id="{1D64CC8C-FBAC-4634-8C66-BD896BEECC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649" name="Group 648">
            <a:extLst>
              <a:ext uri="{FF2B5EF4-FFF2-40B4-BE49-F238E27FC236}">
                <a16:creationId xmlns:a16="http://schemas.microsoft.com/office/drawing/2014/main" id="{E3F82067-BADF-404E-82D6-53A40BA2DD55}"/>
              </a:ext>
            </a:extLst>
          </p:cNvPr>
          <p:cNvGrpSpPr>
            <a:grpSpLocks/>
          </p:cNvGrpSpPr>
          <p:nvPr/>
        </p:nvGrpSpPr>
        <p:grpSpPr>
          <a:xfrm>
            <a:off x="2286026" y="4581962"/>
            <a:ext cx="327428" cy="314792"/>
            <a:chOff x="2511970" y="2806207"/>
            <a:chExt cx="2598626" cy="2498331"/>
          </a:xfrm>
        </p:grpSpPr>
        <p:grpSp>
          <p:nvGrpSpPr>
            <p:cNvPr id="650" name="Google Shape;18115;p1604">
              <a:extLst>
                <a:ext uri="{FF2B5EF4-FFF2-40B4-BE49-F238E27FC236}">
                  <a16:creationId xmlns:a16="http://schemas.microsoft.com/office/drawing/2014/main" id="{B011C4FC-AA28-4940-A798-33B12C7FA739}"/>
                </a:ext>
              </a:extLst>
            </p:cNvPr>
            <p:cNvGrpSpPr/>
            <p:nvPr/>
          </p:nvGrpSpPr>
          <p:grpSpPr>
            <a:xfrm>
              <a:off x="4214405" y="2806207"/>
              <a:ext cx="346511" cy="346514"/>
              <a:chOff x="1932810" y="1349835"/>
              <a:chExt cx="185335" cy="185337"/>
            </a:xfrm>
            <a:solidFill>
              <a:schemeClr val="tx2"/>
            </a:solidFill>
          </p:grpSpPr>
          <p:sp>
            <p:nvSpPr>
              <p:cNvPr id="673" name="Google Shape;18116;p1604">
                <a:extLst>
                  <a:ext uri="{FF2B5EF4-FFF2-40B4-BE49-F238E27FC236}">
                    <a16:creationId xmlns:a16="http://schemas.microsoft.com/office/drawing/2014/main" id="{4D3CBB00-2833-4AE5-98AC-D5B117E0B19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74" name="Google Shape;18117;p1604">
                <a:extLst>
                  <a:ext uri="{FF2B5EF4-FFF2-40B4-BE49-F238E27FC236}">
                    <a16:creationId xmlns:a16="http://schemas.microsoft.com/office/drawing/2014/main" id="{EFB98890-1349-4728-9252-EAB341D2547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651" name="Oval 650">
              <a:extLst>
                <a:ext uri="{FF2B5EF4-FFF2-40B4-BE49-F238E27FC236}">
                  <a16:creationId xmlns:a16="http://schemas.microsoft.com/office/drawing/2014/main" id="{36297B4E-8822-4F87-B722-5C8EDF8BB49A}"/>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652" name="Google Shape;18115;p1604">
              <a:extLst>
                <a:ext uri="{FF2B5EF4-FFF2-40B4-BE49-F238E27FC236}">
                  <a16:creationId xmlns:a16="http://schemas.microsoft.com/office/drawing/2014/main" id="{4BE8A3AB-B85C-40F3-96F6-7268E26B8539}"/>
                </a:ext>
              </a:extLst>
            </p:cNvPr>
            <p:cNvGrpSpPr/>
            <p:nvPr/>
          </p:nvGrpSpPr>
          <p:grpSpPr>
            <a:xfrm>
              <a:off x="4402332" y="4548544"/>
              <a:ext cx="346511" cy="346514"/>
              <a:chOff x="1932810" y="1349835"/>
              <a:chExt cx="185335" cy="185337"/>
            </a:xfrm>
            <a:solidFill>
              <a:schemeClr val="tx2"/>
            </a:solidFill>
          </p:grpSpPr>
          <p:sp>
            <p:nvSpPr>
              <p:cNvPr id="671" name="Google Shape;18116;p1604">
                <a:extLst>
                  <a:ext uri="{FF2B5EF4-FFF2-40B4-BE49-F238E27FC236}">
                    <a16:creationId xmlns:a16="http://schemas.microsoft.com/office/drawing/2014/main" id="{9D956369-3332-499D-8DD2-F7FDD85513D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72" name="Google Shape;18117;p1604">
                <a:extLst>
                  <a:ext uri="{FF2B5EF4-FFF2-40B4-BE49-F238E27FC236}">
                    <a16:creationId xmlns:a16="http://schemas.microsoft.com/office/drawing/2014/main" id="{F9FAF3D7-ECA4-4C02-80E0-9BA611F9A8B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3" name="Google Shape;18115;p1604">
              <a:extLst>
                <a:ext uri="{FF2B5EF4-FFF2-40B4-BE49-F238E27FC236}">
                  <a16:creationId xmlns:a16="http://schemas.microsoft.com/office/drawing/2014/main" id="{27CA54E6-E20B-4810-8E83-CBB6886FA783}"/>
                </a:ext>
              </a:extLst>
            </p:cNvPr>
            <p:cNvGrpSpPr/>
            <p:nvPr/>
          </p:nvGrpSpPr>
          <p:grpSpPr>
            <a:xfrm>
              <a:off x="3578880" y="4958024"/>
              <a:ext cx="346511" cy="346514"/>
              <a:chOff x="1932810" y="1349835"/>
              <a:chExt cx="185335" cy="185337"/>
            </a:xfrm>
            <a:solidFill>
              <a:schemeClr val="tx2"/>
            </a:solidFill>
          </p:grpSpPr>
          <p:sp>
            <p:nvSpPr>
              <p:cNvPr id="669" name="Google Shape;18116;p1604">
                <a:extLst>
                  <a:ext uri="{FF2B5EF4-FFF2-40B4-BE49-F238E27FC236}">
                    <a16:creationId xmlns:a16="http://schemas.microsoft.com/office/drawing/2014/main" id="{EE652F02-C0C6-4CC5-8C4F-13FBC7BDB70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70" name="Google Shape;18117;p1604">
                <a:extLst>
                  <a:ext uri="{FF2B5EF4-FFF2-40B4-BE49-F238E27FC236}">
                    <a16:creationId xmlns:a16="http://schemas.microsoft.com/office/drawing/2014/main" id="{E4C6A9FD-4DC6-4BA2-906F-93321A68D81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4" name="Google Shape;18115;p1604">
              <a:extLst>
                <a:ext uri="{FF2B5EF4-FFF2-40B4-BE49-F238E27FC236}">
                  <a16:creationId xmlns:a16="http://schemas.microsoft.com/office/drawing/2014/main" id="{00298B52-5D8C-45F9-9BB0-864D71805454}"/>
                </a:ext>
              </a:extLst>
            </p:cNvPr>
            <p:cNvGrpSpPr/>
            <p:nvPr/>
          </p:nvGrpSpPr>
          <p:grpSpPr>
            <a:xfrm>
              <a:off x="2511970" y="3644961"/>
              <a:ext cx="346511" cy="346514"/>
              <a:chOff x="1932810" y="1349835"/>
              <a:chExt cx="185335" cy="185337"/>
            </a:xfrm>
            <a:solidFill>
              <a:schemeClr val="tx2"/>
            </a:solidFill>
          </p:grpSpPr>
          <p:sp>
            <p:nvSpPr>
              <p:cNvPr id="667" name="Google Shape;18116;p1604">
                <a:extLst>
                  <a:ext uri="{FF2B5EF4-FFF2-40B4-BE49-F238E27FC236}">
                    <a16:creationId xmlns:a16="http://schemas.microsoft.com/office/drawing/2014/main" id="{538AAFDE-125B-456F-8320-AC1DE8FEFC5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68" name="Google Shape;18117;p1604">
                <a:extLst>
                  <a:ext uri="{FF2B5EF4-FFF2-40B4-BE49-F238E27FC236}">
                    <a16:creationId xmlns:a16="http://schemas.microsoft.com/office/drawing/2014/main" id="{E19E55F7-7EA2-4244-A86B-2751CEE554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5" name="Google Shape;18115;p1604">
              <a:extLst>
                <a:ext uri="{FF2B5EF4-FFF2-40B4-BE49-F238E27FC236}">
                  <a16:creationId xmlns:a16="http://schemas.microsoft.com/office/drawing/2014/main" id="{9768005C-CF77-4D32-B619-5623D1002EF4}"/>
                </a:ext>
              </a:extLst>
            </p:cNvPr>
            <p:cNvGrpSpPr/>
            <p:nvPr/>
          </p:nvGrpSpPr>
          <p:grpSpPr>
            <a:xfrm>
              <a:off x="4754363" y="4548544"/>
              <a:ext cx="346511" cy="346514"/>
              <a:chOff x="1932810" y="1349835"/>
              <a:chExt cx="185335" cy="185337"/>
            </a:xfrm>
            <a:solidFill>
              <a:schemeClr val="tx2"/>
            </a:solidFill>
          </p:grpSpPr>
          <p:sp>
            <p:nvSpPr>
              <p:cNvPr id="665" name="Google Shape;18116;p1604">
                <a:extLst>
                  <a:ext uri="{FF2B5EF4-FFF2-40B4-BE49-F238E27FC236}">
                    <a16:creationId xmlns:a16="http://schemas.microsoft.com/office/drawing/2014/main" id="{F584C495-C28D-4020-8BB4-1FAB2BDB548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66" name="Google Shape;18117;p1604">
                <a:extLst>
                  <a:ext uri="{FF2B5EF4-FFF2-40B4-BE49-F238E27FC236}">
                    <a16:creationId xmlns:a16="http://schemas.microsoft.com/office/drawing/2014/main" id="{02DAA472-480E-47D9-A368-78971989945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6" name="Google Shape;18115;p1604">
              <a:extLst>
                <a:ext uri="{FF2B5EF4-FFF2-40B4-BE49-F238E27FC236}">
                  <a16:creationId xmlns:a16="http://schemas.microsoft.com/office/drawing/2014/main" id="{47D90331-46AF-430D-AFD7-6FE6ACB302D9}"/>
                </a:ext>
              </a:extLst>
            </p:cNvPr>
            <p:cNvGrpSpPr/>
            <p:nvPr/>
          </p:nvGrpSpPr>
          <p:grpSpPr>
            <a:xfrm>
              <a:off x="2644688" y="4493421"/>
              <a:ext cx="346511" cy="346514"/>
              <a:chOff x="1932810" y="1349835"/>
              <a:chExt cx="185335" cy="185337"/>
            </a:xfrm>
            <a:solidFill>
              <a:schemeClr val="tx2"/>
            </a:solidFill>
          </p:grpSpPr>
          <p:sp>
            <p:nvSpPr>
              <p:cNvPr id="663" name="Google Shape;18116;p1604">
                <a:extLst>
                  <a:ext uri="{FF2B5EF4-FFF2-40B4-BE49-F238E27FC236}">
                    <a16:creationId xmlns:a16="http://schemas.microsoft.com/office/drawing/2014/main" id="{2EE3069C-4E6A-4D0A-AADA-E96EC1C3CA9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64" name="Google Shape;18117;p1604">
                <a:extLst>
                  <a:ext uri="{FF2B5EF4-FFF2-40B4-BE49-F238E27FC236}">
                    <a16:creationId xmlns:a16="http://schemas.microsoft.com/office/drawing/2014/main" id="{A64CE07D-274F-45B7-9C52-6DCAA3724AF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7" name="Google Shape;18115;p1604">
              <a:extLst>
                <a:ext uri="{FF2B5EF4-FFF2-40B4-BE49-F238E27FC236}">
                  <a16:creationId xmlns:a16="http://schemas.microsoft.com/office/drawing/2014/main" id="{65E7D922-F52A-464F-B128-E00BC001AF61}"/>
                </a:ext>
              </a:extLst>
            </p:cNvPr>
            <p:cNvGrpSpPr/>
            <p:nvPr/>
          </p:nvGrpSpPr>
          <p:grpSpPr>
            <a:xfrm>
              <a:off x="4764085" y="3612561"/>
              <a:ext cx="346511" cy="346514"/>
              <a:chOff x="1932810" y="1349835"/>
              <a:chExt cx="185335" cy="185337"/>
            </a:xfrm>
            <a:solidFill>
              <a:schemeClr val="tx2"/>
            </a:solidFill>
          </p:grpSpPr>
          <p:sp>
            <p:nvSpPr>
              <p:cNvPr id="661" name="Google Shape;18116;p1604">
                <a:extLst>
                  <a:ext uri="{FF2B5EF4-FFF2-40B4-BE49-F238E27FC236}">
                    <a16:creationId xmlns:a16="http://schemas.microsoft.com/office/drawing/2014/main" id="{A01DEA1A-8290-4F29-94BF-E95567FC826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62" name="Google Shape;18117;p1604">
                <a:extLst>
                  <a:ext uri="{FF2B5EF4-FFF2-40B4-BE49-F238E27FC236}">
                    <a16:creationId xmlns:a16="http://schemas.microsoft.com/office/drawing/2014/main" id="{70473B6B-048D-4307-8411-C67AB004289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58" name="Google Shape;18115;p1604">
              <a:extLst>
                <a:ext uri="{FF2B5EF4-FFF2-40B4-BE49-F238E27FC236}">
                  <a16:creationId xmlns:a16="http://schemas.microsoft.com/office/drawing/2014/main" id="{F6C88913-C93A-4C6D-BFC5-B16FC2D87E9C}"/>
                </a:ext>
              </a:extLst>
            </p:cNvPr>
            <p:cNvGrpSpPr/>
            <p:nvPr/>
          </p:nvGrpSpPr>
          <p:grpSpPr>
            <a:xfrm>
              <a:off x="3091300" y="2809095"/>
              <a:ext cx="346511" cy="346514"/>
              <a:chOff x="1932810" y="1349835"/>
              <a:chExt cx="185335" cy="185337"/>
            </a:xfrm>
            <a:solidFill>
              <a:schemeClr val="tx2"/>
            </a:solidFill>
          </p:grpSpPr>
          <p:sp>
            <p:nvSpPr>
              <p:cNvPr id="659" name="Google Shape;18116;p1604">
                <a:extLst>
                  <a:ext uri="{FF2B5EF4-FFF2-40B4-BE49-F238E27FC236}">
                    <a16:creationId xmlns:a16="http://schemas.microsoft.com/office/drawing/2014/main" id="{D10C3E2E-F5DB-46D8-B035-A2F7B0C47C1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60" name="Google Shape;18117;p1604">
                <a:extLst>
                  <a:ext uri="{FF2B5EF4-FFF2-40B4-BE49-F238E27FC236}">
                    <a16:creationId xmlns:a16="http://schemas.microsoft.com/office/drawing/2014/main" id="{E765B874-13C1-46A4-ACFC-B42FEAD94B9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675" name="Google Shape;18115;p1604">
            <a:extLst>
              <a:ext uri="{FF2B5EF4-FFF2-40B4-BE49-F238E27FC236}">
                <a16:creationId xmlns:a16="http://schemas.microsoft.com/office/drawing/2014/main" id="{28822D6C-8BBC-4B1B-B294-1E5A5A8433A5}"/>
              </a:ext>
            </a:extLst>
          </p:cNvPr>
          <p:cNvGrpSpPr/>
          <p:nvPr/>
        </p:nvGrpSpPr>
        <p:grpSpPr>
          <a:xfrm>
            <a:off x="2129188" y="3835603"/>
            <a:ext cx="171449" cy="150877"/>
            <a:chOff x="1932810" y="1349835"/>
            <a:chExt cx="185335" cy="185337"/>
          </a:xfrm>
          <a:solidFill>
            <a:schemeClr val="tx2"/>
          </a:solidFill>
        </p:grpSpPr>
        <p:sp>
          <p:nvSpPr>
            <p:cNvPr id="676" name="Google Shape;18116;p1604">
              <a:extLst>
                <a:ext uri="{FF2B5EF4-FFF2-40B4-BE49-F238E27FC236}">
                  <a16:creationId xmlns:a16="http://schemas.microsoft.com/office/drawing/2014/main" id="{4C1FFE8E-4830-4663-83C7-EFA50B091D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77" name="Google Shape;18117;p1604">
              <a:extLst>
                <a:ext uri="{FF2B5EF4-FFF2-40B4-BE49-F238E27FC236}">
                  <a16:creationId xmlns:a16="http://schemas.microsoft.com/office/drawing/2014/main" id="{CF5BD9CF-BEE5-4755-8C61-AFB42173906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678" name="Google Shape;18115;p1604">
            <a:extLst>
              <a:ext uri="{FF2B5EF4-FFF2-40B4-BE49-F238E27FC236}">
                <a16:creationId xmlns:a16="http://schemas.microsoft.com/office/drawing/2014/main" id="{AECEB99A-A63A-493F-83E2-8180058632BB}"/>
              </a:ext>
            </a:extLst>
          </p:cNvPr>
          <p:cNvGrpSpPr/>
          <p:nvPr/>
        </p:nvGrpSpPr>
        <p:grpSpPr>
          <a:xfrm>
            <a:off x="2431133" y="3835603"/>
            <a:ext cx="171449" cy="150877"/>
            <a:chOff x="1932810" y="1349835"/>
            <a:chExt cx="185335" cy="185337"/>
          </a:xfrm>
          <a:solidFill>
            <a:schemeClr val="tx2"/>
          </a:solidFill>
        </p:grpSpPr>
        <p:sp>
          <p:nvSpPr>
            <p:cNvPr id="679" name="Google Shape;18116;p1604">
              <a:extLst>
                <a:ext uri="{FF2B5EF4-FFF2-40B4-BE49-F238E27FC236}">
                  <a16:creationId xmlns:a16="http://schemas.microsoft.com/office/drawing/2014/main" id="{D200788E-1821-4BBF-A8EC-E4EAD908133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80" name="Google Shape;18117;p1604">
              <a:extLst>
                <a:ext uri="{FF2B5EF4-FFF2-40B4-BE49-F238E27FC236}">
                  <a16:creationId xmlns:a16="http://schemas.microsoft.com/office/drawing/2014/main" id="{20524E5E-C1C0-499A-8700-A549AF7534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702" name="Rectangle 701">
            <a:extLst>
              <a:ext uri="{FF2B5EF4-FFF2-40B4-BE49-F238E27FC236}">
                <a16:creationId xmlns:a16="http://schemas.microsoft.com/office/drawing/2014/main" id="{DE93861F-870B-46E1-BC93-D5EEFD9AECE9}"/>
              </a:ext>
            </a:extLst>
          </p:cNvPr>
          <p:cNvSpPr/>
          <p:nvPr/>
        </p:nvSpPr>
        <p:spPr>
          <a:xfrm>
            <a:off x="1388520" y="3608928"/>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rgbClr val="00148C"/>
                </a:solidFill>
                <a:latin typeface="Arial"/>
                <a:cs typeface="Arial"/>
              </a:rPr>
              <a:t>Lead</a:t>
            </a:r>
          </a:p>
          <a:p>
            <a:pPr algn="ctr" defTabSz="685800" fontAlgn="auto">
              <a:spcBef>
                <a:spcPts val="0"/>
              </a:spcBef>
              <a:spcAft>
                <a:spcPts val="0"/>
              </a:spcAft>
              <a:buClrTx/>
              <a:defRPr/>
            </a:pPr>
            <a:r>
              <a:rPr lang="en-US" sz="675" b="0" kern="1200">
                <a:solidFill>
                  <a:srgbClr val="00148C"/>
                </a:solidFill>
                <a:latin typeface="Arial"/>
                <a:cs typeface="Arial"/>
              </a:rPr>
              <a:t>PM</a:t>
            </a:r>
          </a:p>
        </p:txBody>
      </p:sp>
      <p:sp>
        <p:nvSpPr>
          <p:cNvPr id="703" name="Rectangle 702">
            <a:extLst>
              <a:ext uri="{FF2B5EF4-FFF2-40B4-BE49-F238E27FC236}">
                <a16:creationId xmlns:a16="http://schemas.microsoft.com/office/drawing/2014/main" id="{16D376F6-5A9F-4A83-997A-4B258813DFF5}"/>
              </a:ext>
            </a:extLst>
          </p:cNvPr>
          <p:cNvSpPr/>
          <p:nvPr/>
        </p:nvSpPr>
        <p:spPr>
          <a:xfrm>
            <a:off x="1043315" y="3606650"/>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rgbClr val="00148C"/>
                </a:solidFill>
                <a:latin typeface="Arial"/>
                <a:cs typeface="Arial"/>
              </a:rPr>
              <a:t>Dig Biz Lead</a:t>
            </a:r>
          </a:p>
        </p:txBody>
      </p:sp>
      <p:sp>
        <p:nvSpPr>
          <p:cNvPr id="704" name="Rectangle 703">
            <a:extLst>
              <a:ext uri="{FF2B5EF4-FFF2-40B4-BE49-F238E27FC236}">
                <a16:creationId xmlns:a16="http://schemas.microsoft.com/office/drawing/2014/main" id="{B5703443-91C8-4656-B7BA-C0AB5163E333}"/>
              </a:ext>
            </a:extLst>
          </p:cNvPr>
          <p:cNvSpPr/>
          <p:nvPr/>
        </p:nvSpPr>
        <p:spPr>
          <a:xfrm>
            <a:off x="2336031" y="3608928"/>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Lead</a:t>
            </a:r>
          </a:p>
          <a:p>
            <a:pPr algn="ctr" defTabSz="685800" fontAlgn="auto">
              <a:spcBef>
                <a:spcPts val="0"/>
              </a:spcBef>
              <a:spcAft>
                <a:spcPts val="0"/>
              </a:spcAft>
              <a:buClrTx/>
              <a:defRPr/>
            </a:pPr>
            <a:r>
              <a:rPr lang="en-US" sz="675" b="0" kern="1200">
                <a:solidFill>
                  <a:schemeClr val="bg1">
                    <a:lumMod val="50000"/>
                  </a:schemeClr>
                </a:solidFill>
                <a:latin typeface="Arial"/>
                <a:cs typeface="Arial"/>
              </a:rPr>
              <a:t>PM</a:t>
            </a:r>
          </a:p>
        </p:txBody>
      </p:sp>
      <p:sp>
        <p:nvSpPr>
          <p:cNvPr id="705" name="Rectangle 704">
            <a:extLst>
              <a:ext uri="{FF2B5EF4-FFF2-40B4-BE49-F238E27FC236}">
                <a16:creationId xmlns:a16="http://schemas.microsoft.com/office/drawing/2014/main" id="{6A593270-0A41-40CA-A53A-9FCA01C7D8EF}"/>
              </a:ext>
            </a:extLst>
          </p:cNvPr>
          <p:cNvSpPr/>
          <p:nvPr/>
        </p:nvSpPr>
        <p:spPr>
          <a:xfrm>
            <a:off x="1990826" y="3606650"/>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Dig Biz Lead</a:t>
            </a:r>
          </a:p>
        </p:txBody>
      </p:sp>
      <p:grpSp>
        <p:nvGrpSpPr>
          <p:cNvPr id="743" name="Google Shape;18115;p1604">
            <a:extLst>
              <a:ext uri="{FF2B5EF4-FFF2-40B4-BE49-F238E27FC236}">
                <a16:creationId xmlns:a16="http://schemas.microsoft.com/office/drawing/2014/main" id="{6A41CDC2-AC16-4316-B859-A100B90C3F3D}"/>
              </a:ext>
            </a:extLst>
          </p:cNvPr>
          <p:cNvGrpSpPr/>
          <p:nvPr/>
        </p:nvGrpSpPr>
        <p:grpSpPr>
          <a:xfrm>
            <a:off x="6105617" y="2151334"/>
            <a:ext cx="165463" cy="165464"/>
            <a:chOff x="1932810" y="1349835"/>
            <a:chExt cx="185335" cy="185337"/>
          </a:xfrm>
          <a:solidFill>
            <a:srgbClr val="00148C"/>
          </a:solidFill>
        </p:grpSpPr>
        <p:sp>
          <p:nvSpPr>
            <p:cNvPr id="744" name="Google Shape;18116;p1604">
              <a:extLst>
                <a:ext uri="{FF2B5EF4-FFF2-40B4-BE49-F238E27FC236}">
                  <a16:creationId xmlns:a16="http://schemas.microsoft.com/office/drawing/2014/main" id="{774980BE-6DA7-4FFE-9F12-4C94EB74281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45" name="Google Shape;18117;p1604">
              <a:extLst>
                <a:ext uri="{FF2B5EF4-FFF2-40B4-BE49-F238E27FC236}">
                  <a16:creationId xmlns:a16="http://schemas.microsoft.com/office/drawing/2014/main" id="{40EA16E2-B55C-426C-91B3-18A790DD449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920" name="Rectangle 919">
            <a:extLst>
              <a:ext uri="{FF2B5EF4-FFF2-40B4-BE49-F238E27FC236}">
                <a16:creationId xmlns:a16="http://schemas.microsoft.com/office/drawing/2014/main" id="{7AA369CD-83DC-4389-8881-2CA0EAB3C9B1}"/>
              </a:ext>
            </a:extLst>
          </p:cNvPr>
          <p:cNvSpPr/>
          <p:nvPr/>
        </p:nvSpPr>
        <p:spPr>
          <a:xfrm>
            <a:off x="2914718" y="3253332"/>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Presentment &amp; Marketplace</a:t>
            </a:r>
          </a:p>
        </p:txBody>
      </p:sp>
      <p:grpSp>
        <p:nvGrpSpPr>
          <p:cNvPr id="921" name="Group 920">
            <a:extLst>
              <a:ext uri="{FF2B5EF4-FFF2-40B4-BE49-F238E27FC236}">
                <a16:creationId xmlns:a16="http://schemas.microsoft.com/office/drawing/2014/main" id="{6559F0C4-BF0F-4CE6-AA40-B0396F1154A7}"/>
              </a:ext>
            </a:extLst>
          </p:cNvPr>
          <p:cNvGrpSpPr>
            <a:grpSpLocks/>
          </p:cNvGrpSpPr>
          <p:nvPr/>
        </p:nvGrpSpPr>
        <p:grpSpPr>
          <a:xfrm>
            <a:off x="3035895" y="4454180"/>
            <a:ext cx="327428" cy="314792"/>
            <a:chOff x="2511970" y="2806207"/>
            <a:chExt cx="2598626" cy="2498331"/>
          </a:xfrm>
        </p:grpSpPr>
        <p:grpSp>
          <p:nvGrpSpPr>
            <p:cNvPr id="922" name="Google Shape;18115;p1604">
              <a:extLst>
                <a:ext uri="{FF2B5EF4-FFF2-40B4-BE49-F238E27FC236}">
                  <a16:creationId xmlns:a16="http://schemas.microsoft.com/office/drawing/2014/main" id="{00105914-135C-4E07-8B01-AA983D1A2CE7}"/>
                </a:ext>
              </a:extLst>
            </p:cNvPr>
            <p:cNvGrpSpPr/>
            <p:nvPr/>
          </p:nvGrpSpPr>
          <p:grpSpPr>
            <a:xfrm>
              <a:off x="4214405" y="2806207"/>
              <a:ext cx="346511" cy="346514"/>
              <a:chOff x="1932810" y="1349835"/>
              <a:chExt cx="185335" cy="185337"/>
            </a:xfrm>
            <a:solidFill>
              <a:schemeClr val="tx2"/>
            </a:solidFill>
          </p:grpSpPr>
          <p:sp>
            <p:nvSpPr>
              <p:cNvPr id="945" name="Google Shape;18116;p1604">
                <a:extLst>
                  <a:ext uri="{FF2B5EF4-FFF2-40B4-BE49-F238E27FC236}">
                    <a16:creationId xmlns:a16="http://schemas.microsoft.com/office/drawing/2014/main" id="{E9A0E6AF-8B44-4C95-8345-1D484A26DAB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46" name="Google Shape;18117;p1604">
                <a:extLst>
                  <a:ext uri="{FF2B5EF4-FFF2-40B4-BE49-F238E27FC236}">
                    <a16:creationId xmlns:a16="http://schemas.microsoft.com/office/drawing/2014/main" id="{B85C3630-466C-4186-A314-3A16F6BD109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923" name="Oval 922">
              <a:extLst>
                <a:ext uri="{FF2B5EF4-FFF2-40B4-BE49-F238E27FC236}">
                  <a16:creationId xmlns:a16="http://schemas.microsoft.com/office/drawing/2014/main" id="{F4040D54-B43C-41A9-9609-2A5A0924352C}"/>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924" name="Google Shape;18115;p1604">
              <a:extLst>
                <a:ext uri="{FF2B5EF4-FFF2-40B4-BE49-F238E27FC236}">
                  <a16:creationId xmlns:a16="http://schemas.microsoft.com/office/drawing/2014/main" id="{8DEE3D79-078E-4E92-954F-9091FBA94EC7}"/>
                </a:ext>
              </a:extLst>
            </p:cNvPr>
            <p:cNvGrpSpPr/>
            <p:nvPr/>
          </p:nvGrpSpPr>
          <p:grpSpPr>
            <a:xfrm>
              <a:off x="4402332" y="4548544"/>
              <a:ext cx="346511" cy="346514"/>
              <a:chOff x="1932810" y="1349835"/>
              <a:chExt cx="185335" cy="185337"/>
            </a:xfrm>
            <a:solidFill>
              <a:schemeClr val="tx2"/>
            </a:solidFill>
          </p:grpSpPr>
          <p:sp>
            <p:nvSpPr>
              <p:cNvPr id="943" name="Google Shape;18116;p1604">
                <a:extLst>
                  <a:ext uri="{FF2B5EF4-FFF2-40B4-BE49-F238E27FC236}">
                    <a16:creationId xmlns:a16="http://schemas.microsoft.com/office/drawing/2014/main" id="{72CC96B9-E4D9-4CCE-9FA5-27E4751E9B3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44" name="Google Shape;18117;p1604">
                <a:extLst>
                  <a:ext uri="{FF2B5EF4-FFF2-40B4-BE49-F238E27FC236}">
                    <a16:creationId xmlns:a16="http://schemas.microsoft.com/office/drawing/2014/main" id="{AA9F4170-36A9-4069-99C1-D7CE7801F01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25" name="Google Shape;18115;p1604">
              <a:extLst>
                <a:ext uri="{FF2B5EF4-FFF2-40B4-BE49-F238E27FC236}">
                  <a16:creationId xmlns:a16="http://schemas.microsoft.com/office/drawing/2014/main" id="{28B2A953-17E7-4BA1-8032-8DD884530E0B}"/>
                </a:ext>
              </a:extLst>
            </p:cNvPr>
            <p:cNvGrpSpPr/>
            <p:nvPr/>
          </p:nvGrpSpPr>
          <p:grpSpPr>
            <a:xfrm>
              <a:off x="3578880" y="4958024"/>
              <a:ext cx="346511" cy="346514"/>
              <a:chOff x="1932810" y="1349835"/>
              <a:chExt cx="185335" cy="185337"/>
            </a:xfrm>
            <a:solidFill>
              <a:schemeClr val="tx2"/>
            </a:solidFill>
          </p:grpSpPr>
          <p:sp>
            <p:nvSpPr>
              <p:cNvPr id="941" name="Google Shape;18116;p1604">
                <a:extLst>
                  <a:ext uri="{FF2B5EF4-FFF2-40B4-BE49-F238E27FC236}">
                    <a16:creationId xmlns:a16="http://schemas.microsoft.com/office/drawing/2014/main" id="{238A8C95-7A82-45B8-AAD7-047F87281EE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42" name="Google Shape;18117;p1604">
                <a:extLst>
                  <a:ext uri="{FF2B5EF4-FFF2-40B4-BE49-F238E27FC236}">
                    <a16:creationId xmlns:a16="http://schemas.microsoft.com/office/drawing/2014/main" id="{CF56A6C5-7FAD-444C-9195-CF296FBC1F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26" name="Google Shape;18115;p1604">
              <a:extLst>
                <a:ext uri="{FF2B5EF4-FFF2-40B4-BE49-F238E27FC236}">
                  <a16:creationId xmlns:a16="http://schemas.microsoft.com/office/drawing/2014/main" id="{8BE04EC8-BB7B-4BB5-A1E1-DA33A2FDCACC}"/>
                </a:ext>
              </a:extLst>
            </p:cNvPr>
            <p:cNvGrpSpPr/>
            <p:nvPr/>
          </p:nvGrpSpPr>
          <p:grpSpPr>
            <a:xfrm>
              <a:off x="2511970" y="3644961"/>
              <a:ext cx="346511" cy="346514"/>
              <a:chOff x="1932810" y="1349835"/>
              <a:chExt cx="185335" cy="185337"/>
            </a:xfrm>
            <a:solidFill>
              <a:schemeClr val="tx2"/>
            </a:solidFill>
          </p:grpSpPr>
          <p:sp>
            <p:nvSpPr>
              <p:cNvPr id="939" name="Google Shape;18116;p1604">
                <a:extLst>
                  <a:ext uri="{FF2B5EF4-FFF2-40B4-BE49-F238E27FC236}">
                    <a16:creationId xmlns:a16="http://schemas.microsoft.com/office/drawing/2014/main" id="{E31F8A38-C3F3-4193-9733-EB13EA7318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40" name="Google Shape;18117;p1604">
                <a:extLst>
                  <a:ext uri="{FF2B5EF4-FFF2-40B4-BE49-F238E27FC236}">
                    <a16:creationId xmlns:a16="http://schemas.microsoft.com/office/drawing/2014/main" id="{DC0FD07F-9B8B-40C1-8D4D-3D42ED1B03A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27" name="Google Shape;18115;p1604">
              <a:extLst>
                <a:ext uri="{FF2B5EF4-FFF2-40B4-BE49-F238E27FC236}">
                  <a16:creationId xmlns:a16="http://schemas.microsoft.com/office/drawing/2014/main" id="{4B06053F-A4A6-4299-BFD3-94D2D4C24CB6}"/>
                </a:ext>
              </a:extLst>
            </p:cNvPr>
            <p:cNvGrpSpPr/>
            <p:nvPr/>
          </p:nvGrpSpPr>
          <p:grpSpPr>
            <a:xfrm>
              <a:off x="4754363" y="4548544"/>
              <a:ext cx="346511" cy="346514"/>
              <a:chOff x="1932810" y="1349835"/>
              <a:chExt cx="185335" cy="185337"/>
            </a:xfrm>
            <a:solidFill>
              <a:schemeClr val="tx2"/>
            </a:solidFill>
          </p:grpSpPr>
          <p:sp>
            <p:nvSpPr>
              <p:cNvPr id="937" name="Google Shape;18116;p1604">
                <a:extLst>
                  <a:ext uri="{FF2B5EF4-FFF2-40B4-BE49-F238E27FC236}">
                    <a16:creationId xmlns:a16="http://schemas.microsoft.com/office/drawing/2014/main" id="{7D0BE210-DE42-47C4-B2E6-FBE5B279505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38" name="Google Shape;18117;p1604">
                <a:extLst>
                  <a:ext uri="{FF2B5EF4-FFF2-40B4-BE49-F238E27FC236}">
                    <a16:creationId xmlns:a16="http://schemas.microsoft.com/office/drawing/2014/main" id="{ACECFB97-067A-45B5-993B-0C124E3124D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28" name="Google Shape;18115;p1604">
              <a:extLst>
                <a:ext uri="{FF2B5EF4-FFF2-40B4-BE49-F238E27FC236}">
                  <a16:creationId xmlns:a16="http://schemas.microsoft.com/office/drawing/2014/main" id="{5150EE4A-1FAF-4960-BDC3-A67024565456}"/>
                </a:ext>
              </a:extLst>
            </p:cNvPr>
            <p:cNvGrpSpPr/>
            <p:nvPr/>
          </p:nvGrpSpPr>
          <p:grpSpPr>
            <a:xfrm>
              <a:off x="2644688" y="4493421"/>
              <a:ext cx="346511" cy="346514"/>
              <a:chOff x="1932810" y="1349835"/>
              <a:chExt cx="185335" cy="185337"/>
            </a:xfrm>
            <a:solidFill>
              <a:schemeClr val="tx2"/>
            </a:solidFill>
          </p:grpSpPr>
          <p:sp>
            <p:nvSpPr>
              <p:cNvPr id="935" name="Google Shape;18116;p1604">
                <a:extLst>
                  <a:ext uri="{FF2B5EF4-FFF2-40B4-BE49-F238E27FC236}">
                    <a16:creationId xmlns:a16="http://schemas.microsoft.com/office/drawing/2014/main" id="{78F79972-E3BF-4A0A-940D-7B888F6A4DE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36" name="Google Shape;18117;p1604">
                <a:extLst>
                  <a:ext uri="{FF2B5EF4-FFF2-40B4-BE49-F238E27FC236}">
                    <a16:creationId xmlns:a16="http://schemas.microsoft.com/office/drawing/2014/main" id="{B0CA2877-E7FB-461C-9BEE-799B9FA2A77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29" name="Google Shape;18115;p1604">
              <a:extLst>
                <a:ext uri="{FF2B5EF4-FFF2-40B4-BE49-F238E27FC236}">
                  <a16:creationId xmlns:a16="http://schemas.microsoft.com/office/drawing/2014/main" id="{979729E7-2B9F-49FC-9F0D-F707C0A415CA}"/>
                </a:ext>
              </a:extLst>
            </p:cNvPr>
            <p:cNvGrpSpPr/>
            <p:nvPr/>
          </p:nvGrpSpPr>
          <p:grpSpPr>
            <a:xfrm>
              <a:off x="4764085" y="3612561"/>
              <a:ext cx="346511" cy="346514"/>
              <a:chOff x="1932810" y="1349835"/>
              <a:chExt cx="185335" cy="185337"/>
            </a:xfrm>
            <a:solidFill>
              <a:schemeClr val="tx2"/>
            </a:solidFill>
          </p:grpSpPr>
          <p:sp>
            <p:nvSpPr>
              <p:cNvPr id="933" name="Google Shape;18116;p1604">
                <a:extLst>
                  <a:ext uri="{FF2B5EF4-FFF2-40B4-BE49-F238E27FC236}">
                    <a16:creationId xmlns:a16="http://schemas.microsoft.com/office/drawing/2014/main" id="{BFD820F3-DD3B-441C-AC5B-F8241CF6773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34" name="Google Shape;18117;p1604">
                <a:extLst>
                  <a:ext uri="{FF2B5EF4-FFF2-40B4-BE49-F238E27FC236}">
                    <a16:creationId xmlns:a16="http://schemas.microsoft.com/office/drawing/2014/main" id="{6DB58897-8E9E-4E04-A78E-1ABACDC2BDE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30" name="Google Shape;18115;p1604">
              <a:extLst>
                <a:ext uri="{FF2B5EF4-FFF2-40B4-BE49-F238E27FC236}">
                  <a16:creationId xmlns:a16="http://schemas.microsoft.com/office/drawing/2014/main" id="{9368AF59-77F4-4DF7-A74F-2A9F7B7B6C36}"/>
                </a:ext>
              </a:extLst>
            </p:cNvPr>
            <p:cNvGrpSpPr/>
            <p:nvPr/>
          </p:nvGrpSpPr>
          <p:grpSpPr>
            <a:xfrm>
              <a:off x="3091300" y="2809095"/>
              <a:ext cx="346511" cy="346514"/>
              <a:chOff x="1932810" y="1349835"/>
              <a:chExt cx="185335" cy="185337"/>
            </a:xfrm>
            <a:solidFill>
              <a:schemeClr val="tx2"/>
            </a:solidFill>
          </p:grpSpPr>
          <p:sp>
            <p:nvSpPr>
              <p:cNvPr id="931" name="Google Shape;18116;p1604">
                <a:extLst>
                  <a:ext uri="{FF2B5EF4-FFF2-40B4-BE49-F238E27FC236}">
                    <a16:creationId xmlns:a16="http://schemas.microsoft.com/office/drawing/2014/main" id="{383A5A7B-3017-4507-804A-44E06A3734F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32" name="Google Shape;18117;p1604">
                <a:extLst>
                  <a:ext uri="{FF2B5EF4-FFF2-40B4-BE49-F238E27FC236}">
                    <a16:creationId xmlns:a16="http://schemas.microsoft.com/office/drawing/2014/main" id="{03474AD3-6655-4DE4-9693-D147F6F3585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947" name="Group 946">
            <a:extLst>
              <a:ext uri="{FF2B5EF4-FFF2-40B4-BE49-F238E27FC236}">
                <a16:creationId xmlns:a16="http://schemas.microsoft.com/office/drawing/2014/main" id="{5D29A7C3-8E24-457D-8F4C-7E09502803D8}"/>
              </a:ext>
            </a:extLst>
          </p:cNvPr>
          <p:cNvGrpSpPr>
            <a:grpSpLocks/>
          </p:cNvGrpSpPr>
          <p:nvPr/>
        </p:nvGrpSpPr>
        <p:grpSpPr>
          <a:xfrm>
            <a:off x="3330681" y="4270139"/>
            <a:ext cx="327428" cy="314792"/>
            <a:chOff x="2511970" y="2806207"/>
            <a:chExt cx="2598626" cy="2498331"/>
          </a:xfrm>
        </p:grpSpPr>
        <p:grpSp>
          <p:nvGrpSpPr>
            <p:cNvPr id="948" name="Google Shape;18115;p1604">
              <a:extLst>
                <a:ext uri="{FF2B5EF4-FFF2-40B4-BE49-F238E27FC236}">
                  <a16:creationId xmlns:a16="http://schemas.microsoft.com/office/drawing/2014/main" id="{ABFD9AD6-B5A9-4E35-BC13-479112170DBF}"/>
                </a:ext>
              </a:extLst>
            </p:cNvPr>
            <p:cNvGrpSpPr/>
            <p:nvPr/>
          </p:nvGrpSpPr>
          <p:grpSpPr>
            <a:xfrm>
              <a:off x="4214405" y="2806207"/>
              <a:ext cx="346511" cy="346514"/>
              <a:chOff x="1932810" y="1349835"/>
              <a:chExt cx="185335" cy="185337"/>
            </a:xfrm>
            <a:solidFill>
              <a:schemeClr val="tx2"/>
            </a:solidFill>
          </p:grpSpPr>
          <p:sp>
            <p:nvSpPr>
              <p:cNvPr id="971" name="Google Shape;18116;p1604">
                <a:extLst>
                  <a:ext uri="{FF2B5EF4-FFF2-40B4-BE49-F238E27FC236}">
                    <a16:creationId xmlns:a16="http://schemas.microsoft.com/office/drawing/2014/main" id="{4115E717-B047-4171-9BD9-D094EE07D4A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72" name="Google Shape;18117;p1604">
                <a:extLst>
                  <a:ext uri="{FF2B5EF4-FFF2-40B4-BE49-F238E27FC236}">
                    <a16:creationId xmlns:a16="http://schemas.microsoft.com/office/drawing/2014/main" id="{D98DD33C-BBE0-41CB-9749-185638870B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949" name="Oval 948">
              <a:extLst>
                <a:ext uri="{FF2B5EF4-FFF2-40B4-BE49-F238E27FC236}">
                  <a16:creationId xmlns:a16="http://schemas.microsoft.com/office/drawing/2014/main" id="{2E8F398E-2818-4DD8-8ADA-9C61753F0444}"/>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950" name="Google Shape;18115;p1604">
              <a:extLst>
                <a:ext uri="{FF2B5EF4-FFF2-40B4-BE49-F238E27FC236}">
                  <a16:creationId xmlns:a16="http://schemas.microsoft.com/office/drawing/2014/main" id="{B0D1B37C-4D5E-4925-A53E-4A084AFE5ECD}"/>
                </a:ext>
              </a:extLst>
            </p:cNvPr>
            <p:cNvGrpSpPr/>
            <p:nvPr/>
          </p:nvGrpSpPr>
          <p:grpSpPr>
            <a:xfrm>
              <a:off x="4402332" y="4548544"/>
              <a:ext cx="346511" cy="346514"/>
              <a:chOff x="1932810" y="1349835"/>
              <a:chExt cx="185335" cy="185337"/>
            </a:xfrm>
            <a:solidFill>
              <a:schemeClr val="tx2"/>
            </a:solidFill>
          </p:grpSpPr>
          <p:sp>
            <p:nvSpPr>
              <p:cNvPr id="969" name="Google Shape;18116;p1604">
                <a:extLst>
                  <a:ext uri="{FF2B5EF4-FFF2-40B4-BE49-F238E27FC236}">
                    <a16:creationId xmlns:a16="http://schemas.microsoft.com/office/drawing/2014/main" id="{E1D59944-6CE7-46A7-B8CB-7A274FE3E80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70" name="Google Shape;18117;p1604">
                <a:extLst>
                  <a:ext uri="{FF2B5EF4-FFF2-40B4-BE49-F238E27FC236}">
                    <a16:creationId xmlns:a16="http://schemas.microsoft.com/office/drawing/2014/main" id="{86DCBDA1-0C59-4BFB-881D-6E1E8DD5A1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1" name="Google Shape;18115;p1604">
              <a:extLst>
                <a:ext uri="{FF2B5EF4-FFF2-40B4-BE49-F238E27FC236}">
                  <a16:creationId xmlns:a16="http://schemas.microsoft.com/office/drawing/2014/main" id="{81BDA93D-A72D-47B5-BF16-C9C7FF63CC62}"/>
                </a:ext>
              </a:extLst>
            </p:cNvPr>
            <p:cNvGrpSpPr/>
            <p:nvPr/>
          </p:nvGrpSpPr>
          <p:grpSpPr>
            <a:xfrm>
              <a:off x="3578880" y="4958024"/>
              <a:ext cx="346511" cy="346514"/>
              <a:chOff x="1932810" y="1349835"/>
              <a:chExt cx="185335" cy="185337"/>
            </a:xfrm>
            <a:solidFill>
              <a:schemeClr val="tx2"/>
            </a:solidFill>
          </p:grpSpPr>
          <p:sp>
            <p:nvSpPr>
              <p:cNvPr id="967" name="Google Shape;18116;p1604">
                <a:extLst>
                  <a:ext uri="{FF2B5EF4-FFF2-40B4-BE49-F238E27FC236}">
                    <a16:creationId xmlns:a16="http://schemas.microsoft.com/office/drawing/2014/main" id="{230733C8-4266-4FBA-8799-8C6EC1B501C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68" name="Google Shape;18117;p1604">
                <a:extLst>
                  <a:ext uri="{FF2B5EF4-FFF2-40B4-BE49-F238E27FC236}">
                    <a16:creationId xmlns:a16="http://schemas.microsoft.com/office/drawing/2014/main" id="{4ACF60E4-9149-4EFD-92C1-ECF4A602949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2" name="Google Shape;18115;p1604">
              <a:extLst>
                <a:ext uri="{FF2B5EF4-FFF2-40B4-BE49-F238E27FC236}">
                  <a16:creationId xmlns:a16="http://schemas.microsoft.com/office/drawing/2014/main" id="{27544138-1BE4-468A-BE5C-8E8A02455440}"/>
                </a:ext>
              </a:extLst>
            </p:cNvPr>
            <p:cNvGrpSpPr/>
            <p:nvPr/>
          </p:nvGrpSpPr>
          <p:grpSpPr>
            <a:xfrm>
              <a:off x="2511970" y="3644961"/>
              <a:ext cx="346511" cy="346514"/>
              <a:chOff x="1932810" y="1349835"/>
              <a:chExt cx="185335" cy="185337"/>
            </a:xfrm>
            <a:solidFill>
              <a:schemeClr val="tx2"/>
            </a:solidFill>
          </p:grpSpPr>
          <p:sp>
            <p:nvSpPr>
              <p:cNvPr id="965" name="Google Shape;18116;p1604">
                <a:extLst>
                  <a:ext uri="{FF2B5EF4-FFF2-40B4-BE49-F238E27FC236}">
                    <a16:creationId xmlns:a16="http://schemas.microsoft.com/office/drawing/2014/main" id="{CA809377-85D7-44D1-BA6D-5D7885E697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66" name="Google Shape;18117;p1604">
                <a:extLst>
                  <a:ext uri="{FF2B5EF4-FFF2-40B4-BE49-F238E27FC236}">
                    <a16:creationId xmlns:a16="http://schemas.microsoft.com/office/drawing/2014/main" id="{DA0B6E57-282C-4E7B-8242-6EADDC061D7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3" name="Google Shape;18115;p1604">
              <a:extLst>
                <a:ext uri="{FF2B5EF4-FFF2-40B4-BE49-F238E27FC236}">
                  <a16:creationId xmlns:a16="http://schemas.microsoft.com/office/drawing/2014/main" id="{C0FF1A59-34E0-493C-9045-7937BBDA99C0}"/>
                </a:ext>
              </a:extLst>
            </p:cNvPr>
            <p:cNvGrpSpPr/>
            <p:nvPr/>
          </p:nvGrpSpPr>
          <p:grpSpPr>
            <a:xfrm>
              <a:off x="4754363" y="4548544"/>
              <a:ext cx="346511" cy="346514"/>
              <a:chOff x="1932810" y="1349835"/>
              <a:chExt cx="185335" cy="185337"/>
            </a:xfrm>
            <a:solidFill>
              <a:schemeClr val="tx2"/>
            </a:solidFill>
          </p:grpSpPr>
          <p:sp>
            <p:nvSpPr>
              <p:cNvPr id="963" name="Google Shape;18116;p1604">
                <a:extLst>
                  <a:ext uri="{FF2B5EF4-FFF2-40B4-BE49-F238E27FC236}">
                    <a16:creationId xmlns:a16="http://schemas.microsoft.com/office/drawing/2014/main" id="{5803DFEA-3C6E-40FC-B5C5-2C55A351EC5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64" name="Google Shape;18117;p1604">
                <a:extLst>
                  <a:ext uri="{FF2B5EF4-FFF2-40B4-BE49-F238E27FC236}">
                    <a16:creationId xmlns:a16="http://schemas.microsoft.com/office/drawing/2014/main" id="{626715AF-EC39-4C7C-9342-80511F1DEFD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4" name="Google Shape;18115;p1604">
              <a:extLst>
                <a:ext uri="{FF2B5EF4-FFF2-40B4-BE49-F238E27FC236}">
                  <a16:creationId xmlns:a16="http://schemas.microsoft.com/office/drawing/2014/main" id="{82CFE520-A73D-42F3-BA7C-F915E7A706FD}"/>
                </a:ext>
              </a:extLst>
            </p:cNvPr>
            <p:cNvGrpSpPr/>
            <p:nvPr/>
          </p:nvGrpSpPr>
          <p:grpSpPr>
            <a:xfrm>
              <a:off x="2644688" y="4493421"/>
              <a:ext cx="346511" cy="346514"/>
              <a:chOff x="1932810" y="1349835"/>
              <a:chExt cx="185335" cy="185337"/>
            </a:xfrm>
            <a:solidFill>
              <a:schemeClr val="tx2"/>
            </a:solidFill>
          </p:grpSpPr>
          <p:sp>
            <p:nvSpPr>
              <p:cNvPr id="961" name="Google Shape;18116;p1604">
                <a:extLst>
                  <a:ext uri="{FF2B5EF4-FFF2-40B4-BE49-F238E27FC236}">
                    <a16:creationId xmlns:a16="http://schemas.microsoft.com/office/drawing/2014/main" id="{956DC16E-4C58-4238-A461-6B56BE4AFF6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62" name="Google Shape;18117;p1604">
                <a:extLst>
                  <a:ext uri="{FF2B5EF4-FFF2-40B4-BE49-F238E27FC236}">
                    <a16:creationId xmlns:a16="http://schemas.microsoft.com/office/drawing/2014/main" id="{EBD72C9F-53CB-4D06-B1BB-DFFF7F1F6FC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5" name="Google Shape;18115;p1604">
              <a:extLst>
                <a:ext uri="{FF2B5EF4-FFF2-40B4-BE49-F238E27FC236}">
                  <a16:creationId xmlns:a16="http://schemas.microsoft.com/office/drawing/2014/main" id="{A02159BE-D4C8-4EA3-8B23-1FFB0FADCA63}"/>
                </a:ext>
              </a:extLst>
            </p:cNvPr>
            <p:cNvGrpSpPr/>
            <p:nvPr/>
          </p:nvGrpSpPr>
          <p:grpSpPr>
            <a:xfrm>
              <a:off x="4764085" y="3612561"/>
              <a:ext cx="346511" cy="346514"/>
              <a:chOff x="1932810" y="1349835"/>
              <a:chExt cx="185335" cy="185337"/>
            </a:xfrm>
            <a:solidFill>
              <a:schemeClr val="tx2"/>
            </a:solidFill>
          </p:grpSpPr>
          <p:sp>
            <p:nvSpPr>
              <p:cNvPr id="959" name="Google Shape;18116;p1604">
                <a:extLst>
                  <a:ext uri="{FF2B5EF4-FFF2-40B4-BE49-F238E27FC236}">
                    <a16:creationId xmlns:a16="http://schemas.microsoft.com/office/drawing/2014/main" id="{CDE4558F-4468-4D8E-BDAB-E3E1B5DF619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60" name="Google Shape;18117;p1604">
                <a:extLst>
                  <a:ext uri="{FF2B5EF4-FFF2-40B4-BE49-F238E27FC236}">
                    <a16:creationId xmlns:a16="http://schemas.microsoft.com/office/drawing/2014/main" id="{E68DA964-F206-4F55-9C81-4F893326A3F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56" name="Google Shape;18115;p1604">
              <a:extLst>
                <a:ext uri="{FF2B5EF4-FFF2-40B4-BE49-F238E27FC236}">
                  <a16:creationId xmlns:a16="http://schemas.microsoft.com/office/drawing/2014/main" id="{83CFBAB7-EDBB-40FC-92BF-70135FB0E3E1}"/>
                </a:ext>
              </a:extLst>
            </p:cNvPr>
            <p:cNvGrpSpPr/>
            <p:nvPr/>
          </p:nvGrpSpPr>
          <p:grpSpPr>
            <a:xfrm>
              <a:off x="3091300" y="2809095"/>
              <a:ext cx="346511" cy="346514"/>
              <a:chOff x="1932810" y="1349835"/>
              <a:chExt cx="185335" cy="185337"/>
            </a:xfrm>
            <a:solidFill>
              <a:schemeClr val="tx2"/>
            </a:solidFill>
          </p:grpSpPr>
          <p:sp>
            <p:nvSpPr>
              <p:cNvPr id="957" name="Google Shape;18116;p1604">
                <a:extLst>
                  <a:ext uri="{FF2B5EF4-FFF2-40B4-BE49-F238E27FC236}">
                    <a16:creationId xmlns:a16="http://schemas.microsoft.com/office/drawing/2014/main" id="{39470542-D8F5-4270-8F25-A45BA35F6CB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58" name="Google Shape;18117;p1604">
                <a:extLst>
                  <a:ext uri="{FF2B5EF4-FFF2-40B4-BE49-F238E27FC236}">
                    <a16:creationId xmlns:a16="http://schemas.microsoft.com/office/drawing/2014/main" id="{788CD70E-AF2A-48D8-B4E8-741A06E960A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973" name="Group 972">
            <a:extLst>
              <a:ext uri="{FF2B5EF4-FFF2-40B4-BE49-F238E27FC236}">
                <a16:creationId xmlns:a16="http://schemas.microsoft.com/office/drawing/2014/main" id="{86327D4E-2FD3-4DA4-9404-9C152DD8745C}"/>
              </a:ext>
            </a:extLst>
          </p:cNvPr>
          <p:cNvGrpSpPr>
            <a:grpSpLocks/>
          </p:cNvGrpSpPr>
          <p:nvPr/>
        </p:nvGrpSpPr>
        <p:grpSpPr>
          <a:xfrm>
            <a:off x="3330681" y="4590568"/>
            <a:ext cx="327428" cy="314792"/>
            <a:chOff x="2511970" y="2806207"/>
            <a:chExt cx="2598626" cy="2498331"/>
          </a:xfrm>
        </p:grpSpPr>
        <p:grpSp>
          <p:nvGrpSpPr>
            <p:cNvPr id="974" name="Google Shape;18115;p1604">
              <a:extLst>
                <a:ext uri="{FF2B5EF4-FFF2-40B4-BE49-F238E27FC236}">
                  <a16:creationId xmlns:a16="http://schemas.microsoft.com/office/drawing/2014/main" id="{987B45E6-A418-4D7E-B612-17BEF57DF554}"/>
                </a:ext>
              </a:extLst>
            </p:cNvPr>
            <p:cNvGrpSpPr/>
            <p:nvPr/>
          </p:nvGrpSpPr>
          <p:grpSpPr>
            <a:xfrm>
              <a:off x="4214405" y="2806207"/>
              <a:ext cx="346511" cy="346514"/>
              <a:chOff x="1932810" y="1349835"/>
              <a:chExt cx="185335" cy="185337"/>
            </a:xfrm>
            <a:solidFill>
              <a:schemeClr val="tx2"/>
            </a:solidFill>
          </p:grpSpPr>
          <p:sp>
            <p:nvSpPr>
              <p:cNvPr id="997" name="Google Shape;18116;p1604">
                <a:extLst>
                  <a:ext uri="{FF2B5EF4-FFF2-40B4-BE49-F238E27FC236}">
                    <a16:creationId xmlns:a16="http://schemas.microsoft.com/office/drawing/2014/main" id="{B24ABA9F-1BC1-4B1B-835D-E212FCD5FCA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98" name="Google Shape;18117;p1604">
                <a:extLst>
                  <a:ext uri="{FF2B5EF4-FFF2-40B4-BE49-F238E27FC236}">
                    <a16:creationId xmlns:a16="http://schemas.microsoft.com/office/drawing/2014/main" id="{A45786E3-6E21-4234-BD64-D2D56CDB064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975" name="Oval 974">
              <a:extLst>
                <a:ext uri="{FF2B5EF4-FFF2-40B4-BE49-F238E27FC236}">
                  <a16:creationId xmlns:a16="http://schemas.microsoft.com/office/drawing/2014/main" id="{680F9024-0123-47E1-AABD-0AF960E549EE}"/>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976" name="Google Shape;18115;p1604">
              <a:extLst>
                <a:ext uri="{FF2B5EF4-FFF2-40B4-BE49-F238E27FC236}">
                  <a16:creationId xmlns:a16="http://schemas.microsoft.com/office/drawing/2014/main" id="{1F9D771F-3A52-41E6-870D-E78982F1A92A}"/>
                </a:ext>
              </a:extLst>
            </p:cNvPr>
            <p:cNvGrpSpPr/>
            <p:nvPr/>
          </p:nvGrpSpPr>
          <p:grpSpPr>
            <a:xfrm>
              <a:off x="4402332" y="4548544"/>
              <a:ext cx="346511" cy="346514"/>
              <a:chOff x="1932810" y="1349835"/>
              <a:chExt cx="185335" cy="185337"/>
            </a:xfrm>
            <a:solidFill>
              <a:schemeClr val="tx2"/>
            </a:solidFill>
          </p:grpSpPr>
          <p:sp>
            <p:nvSpPr>
              <p:cNvPr id="995" name="Google Shape;18116;p1604">
                <a:extLst>
                  <a:ext uri="{FF2B5EF4-FFF2-40B4-BE49-F238E27FC236}">
                    <a16:creationId xmlns:a16="http://schemas.microsoft.com/office/drawing/2014/main" id="{B0D2CA9B-0F3D-4C96-B712-6EB787B4207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96" name="Google Shape;18117;p1604">
                <a:extLst>
                  <a:ext uri="{FF2B5EF4-FFF2-40B4-BE49-F238E27FC236}">
                    <a16:creationId xmlns:a16="http://schemas.microsoft.com/office/drawing/2014/main" id="{763A1DE4-290D-466C-A5CD-F3983379DFE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77" name="Google Shape;18115;p1604">
              <a:extLst>
                <a:ext uri="{FF2B5EF4-FFF2-40B4-BE49-F238E27FC236}">
                  <a16:creationId xmlns:a16="http://schemas.microsoft.com/office/drawing/2014/main" id="{8FA1043A-C8E0-44B6-BB08-579F30163353}"/>
                </a:ext>
              </a:extLst>
            </p:cNvPr>
            <p:cNvGrpSpPr/>
            <p:nvPr/>
          </p:nvGrpSpPr>
          <p:grpSpPr>
            <a:xfrm>
              <a:off x="3578880" y="4958024"/>
              <a:ext cx="346511" cy="346514"/>
              <a:chOff x="1932810" y="1349835"/>
              <a:chExt cx="185335" cy="185337"/>
            </a:xfrm>
            <a:solidFill>
              <a:schemeClr val="tx2"/>
            </a:solidFill>
          </p:grpSpPr>
          <p:sp>
            <p:nvSpPr>
              <p:cNvPr id="993" name="Google Shape;18116;p1604">
                <a:extLst>
                  <a:ext uri="{FF2B5EF4-FFF2-40B4-BE49-F238E27FC236}">
                    <a16:creationId xmlns:a16="http://schemas.microsoft.com/office/drawing/2014/main" id="{0326918D-727A-4C5C-926C-0365C6917EC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94" name="Google Shape;18117;p1604">
                <a:extLst>
                  <a:ext uri="{FF2B5EF4-FFF2-40B4-BE49-F238E27FC236}">
                    <a16:creationId xmlns:a16="http://schemas.microsoft.com/office/drawing/2014/main" id="{8A729D4B-F9FC-4E2B-875A-D7FE62551B6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78" name="Google Shape;18115;p1604">
              <a:extLst>
                <a:ext uri="{FF2B5EF4-FFF2-40B4-BE49-F238E27FC236}">
                  <a16:creationId xmlns:a16="http://schemas.microsoft.com/office/drawing/2014/main" id="{33C3F078-7547-463A-B356-5D8B9442DF12}"/>
                </a:ext>
              </a:extLst>
            </p:cNvPr>
            <p:cNvGrpSpPr/>
            <p:nvPr/>
          </p:nvGrpSpPr>
          <p:grpSpPr>
            <a:xfrm>
              <a:off x="2511970" y="3644961"/>
              <a:ext cx="346511" cy="346514"/>
              <a:chOff x="1932810" y="1349835"/>
              <a:chExt cx="185335" cy="185337"/>
            </a:xfrm>
            <a:solidFill>
              <a:schemeClr val="tx2"/>
            </a:solidFill>
          </p:grpSpPr>
          <p:sp>
            <p:nvSpPr>
              <p:cNvPr id="991" name="Google Shape;18116;p1604">
                <a:extLst>
                  <a:ext uri="{FF2B5EF4-FFF2-40B4-BE49-F238E27FC236}">
                    <a16:creationId xmlns:a16="http://schemas.microsoft.com/office/drawing/2014/main" id="{655B2726-85B5-4D61-BC1E-AB17E22C3FF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92" name="Google Shape;18117;p1604">
                <a:extLst>
                  <a:ext uri="{FF2B5EF4-FFF2-40B4-BE49-F238E27FC236}">
                    <a16:creationId xmlns:a16="http://schemas.microsoft.com/office/drawing/2014/main" id="{EED0D463-0598-4BA1-99AB-8D07AF8439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79" name="Google Shape;18115;p1604">
              <a:extLst>
                <a:ext uri="{FF2B5EF4-FFF2-40B4-BE49-F238E27FC236}">
                  <a16:creationId xmlns:a16="http://schemas.microsoft.com/office/drawing/2014/main" id="{7DD3E89E-304D-45DE-887C-065F4A86551E}"/>
                </a:ext>
              </a:extLst>
            </p:cNvPr>
            <p:cNvGrpSpPr/>
            <p:nvPr/>
          </p:nvGrpSpPr>
          <p:grpSpPr>
            <a:xfrm>
              <a:off x="4754363" y="4548544"/>
              <a:ext cx="346511" cy="346514"/>
              <a:chOff x="1932810" y="1349835"/>
              <a:chExt cx="185335" cy="185337"/>
            </a:xfrm>
            <a:solidFill>
              <a:schemeClr val="tx2"/>
            </a:solidFill>
          </p:grpSpPr>
          <p:sp>
            <p:nvSpPr>
              <p:cNvPr id="989" name="Google Shape;18116;p1604">
                <a:extLst>
                  <a:ext uri="{FF2B5EF4-FFF2-40B4-BE49-F238E27FC236}">
                    <a16:creationId xmlns:a16="http://schemas.microsoft.com/office/drawing/2014/main" id="{24145EB7-559A-430D-BB56-13CB1470A3F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90" name="Google Shape;18117;p1604">
                <a:extLst>
                  <a:ext uri="{FF2B5EF4-FFF2-40B4-BE49-F238E27FC236}">
                    <a16:creationId xmlns:a16="http://schemas.microsoft.com/office/drawing/2014/main" id="{F07E96D2-7642-46EC-92B4-BEEC162FD11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80" name="Google Shape;18115;p1604">
              <a:extLst>
                <a:ext uri="{FF2B5EF4-FFF2-40B4-BE49-F238E27FC236}">
                  <a16:creationId xmlns:a16="http://schemas.microsoft.com/office/drawing/2014/main" id="{16D45E21-0DE0-4740-9632-73DD6AA8CA52}"/>
                </a:ext>
              </a:extLst>
            </p:cNvPr>
            <p:cNvGrpSpPr/>
            <p:nvPr/>
          </p:nvGrpSpPr>
          <p:grpSpPr>
            <a:xfrm>
              <a:off x="2644688" y="4493421"/>
              <a:ext cx="346511" cy="346514"/>
              <a:chOff x="1932810" y="1349835"/>
              <a:chExt cx="185335" cy="185337"/>
            </a:xfrm>
            <a:solidFill>
              <a:schemeClr val="tx2"/>
            </a:solidFill>
          </p:grpSpPr>
          <p:sp>
            <p:nvSpPr>
              <p:cNvPr id="987" name="Google Shape;18116;p1604">
                <a:extLst>
                  <a:ext uri="{FF2B5EF4-FFF2-40B4-BE49-F238E27FC236}">
                    <a16:creationId xmlns:a16="http://schemas.microsoft.com/office/drawing/2014/main" id="{DCF7AA74-811B-4492-B7C7-9208E27F34A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88" name="Google Shape;18117;p1604">
                <a:extLst>
                  <a:ext uri="{FF2B5EF4-FFF2-40B4-BE49-F238E27FC236}">
                    <a16:creationId xmlns:a16="http://schemas.microsoft.com/office/drawing/2014/main" id="{E91C367C-44CB-4B54-BB8F-89DABCD5CC8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81" name="Google Shape;18115;p1604">
              <a:extLst>
                <a:ext uri="{FF2B5EF4-FFF2-40B4-BE49-F238E27FC236}">
                  <a16:creationId xmlns:a16="http://schemas.microsoft.com/office/drawing/2014/main" id="{D99A8F00-DD66-4795-AB44-E68488D16583}"/>
                </a:ext>
              </a:extLst>
            </p:cNvPr>
            <p:cNvGrpSpPr/>
            <p:nvPr/>
          </p:nvGrpSpPr>
          <p:grpSpPr>
            <a:xfrm>
              <a:off x="4764085" y="3612561"/>
              <a:ext cx="346511" cy="346514"/>
              <a:chOff x="1932810" y="1349835"/>
              <a:chExt cx="185335" cy="185337"/>
            </a:xfrm>
            <a:solidFill>
              <a:schemeClr val="tx2"/>
            </a:solidFill>
          </p:grpSpPr>
          <p:sp>
            <p:nvSpPr>
              <p:cNvPr id="985" name="Google Shape;18116;p1604">
                <a:extLst>
                  <a:ext uri="{FF2B5EF4-FFF2-40B4-BE49-F238E27FC236}">
                    <a16:creationId xmlns:a16="http://schemas.microsoft.com/office/drawing/2014/main" id="{32FFA387-34BD-4D68-8B75-183F2491D38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86" name="Google Shape;18117;p1604">
                <a:extLst>
                  <a:ext uri="{FF2B5EF4-FFF2-40B4-BE49-F238E27FC236}">
                    <a16:creationId xmlns:a16="http://schemas.microsoft.com/office/drawing/2014/main" id="{DAB923C9-7F14-4EF4-9B98-247929E0E66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982" name="Google Shape;18115;p1604">
              <a:extLst>
                <a:ext uri="{FF2B5EF4-FFF2-40B4-BE49-F238E27FC236}">
                  <a16:creationId xmlns:a16="http://schemas.microsoft.com/office/drawing/2014/main" id="{77632813-7F00-438D-BF1E-04D957C824FA}"/>
                </a:ext>
              </a:extLst>
            </p:cNvPr>
            <p:cNvGrpSpPr/>
            <p:nvPr/>
          </p:nvGrpSpPr>
          <p:grpSpPr>
            <a:xfrm>
              <a:off x="3091300" y="2809095"/>
              <a:ext cx="346511" cy="346514"/>
              <a:chOff x="1932810" y="1349835"/>
              <a:chExt cx="185335" cy="185337"/>
            </a:xfrm>
            <a:solidFill>
              <a:schemeClr val="tx2"/>
            </a:solidFill>
          </p:grpSpPr>
          <p:sp>
            <p:nvSpPr>
              <p:cNvPr id="983" name="Google Shape;18116;p1604">
                <a:extLst>
                  <a:ext uri="{FF2B5EF4-FFF2-40B4-BE49-F238E27FC236}">
                    <a16:creationId xmlns:a16="http://schemas.microsoft.com/office/drawing/2014/main" id="{932E6856-6C20-4087-BE1C-47DBC77C76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984" name="Google Shape;18117;p1604">
                <a:extLst>
                  <a:ext uri="{FF2B5EF4-FFF2-40B4-BE49-F238E27FC236}">
                    <a16:creationId xmlns:a16="http://schemas.microsoft.com/office/drawing/2014/main" id="{7D798FE8-0C2A-474D-9438-2AC96A1F576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999" name="Google Shape;18115;p1604">
            <a:extLst>
              <a:ext uri="{FF2B5EF4-FFF2-40B4-BE49-F238E27FC236}">
                <a16:creationId xmlns:a16="http://schemas.microsoft.com/office/drawing/2014/main" id="{6ADFFCE0-2CB0-42F3-953D-3F6AA77B00EB}"/>
              </a:ext>
            </a:extLst>
          </p:cNvPr>
          <p:cNvGrpSpPr/>
          <p:nvPr/>
        </p:nvGrpSpPr>
        <p:grpSpPr>
          <a:xfrm>
            <a:off x="3144969" y="3835603"/>
            <a:ext cx="171449" cy="150877"/>
            <a:chOff x="1932810" y="1349835"/>
            <a:chExt cx="185335" cy="185337"/>
          </a:xfrm>
          <a:solidFill>
            <a:schemeClr val="tx2"/>
          </a:solidFill>
        </p:grpSpPr>
        <p:sp>
          <p:nvSpPr>
            <p:cNvPr id="1000" name="Google Shape;18116;p1604">
              <a:extLst>
                <a:ext uri="{FF2B5EF4-FFF2-40B4-BE49-F238E27FC236}">
                  <a16:creationId xmlns:a16="http://schemas.microsoft.com/office/drawing/2014/main" id="{F1C12E27-4FD6-4E03-B010-280FFCBE8AC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01" name="Google Shape;18117;p1604">
              <a:extLst>
                <a:ext uri="{FF2B5EF4-FFF2-40B4-BE49-F238E27FC236}">
                  <a16:creationId xmlns:a16="http://schemas.microsoft.com/office/drawing/2014/main" id="{4C5C47EC-8D2F-4F4E-B308-DBCB7414D3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02" name="Google Shape;18115;p1604">
            <a:extLst>
              <a:ext uri="{FF2B5EF4-FFF2-40B4-BE49-F238E27FC236}">
                <a16:creationId xmlns:a16="http://schemas.microsoft.com/office/drawing/2014/main" id="{07E460B4-BF79-4BF4-96A7-C73253ADE15C}"/>
              </a:ext>
            </a:extLst>
          </p:cNvPr>
          <p:cNvGrpSpPr/>
          <p:nvPr/>
        </p:nvGrpSpPr>
        <p:grpSpPr>
          <a:xfrm>
            <a:off x="3468570" y="3835603"/>
            <a:ext cx="171449" cy="150877"/>
            <a:chOff x="1932810" y="1349835"/>
            <a:chExt cx="185335" cy="185337"/>
          </a:xfrm>
          <a:solidFill>
            <a:schemeClr val="tx2"/>
          </a:solidFill>
        </p:grpSpPr>
        <p:sp>
          <p:nvSpPr>
            <p:cNvPr id="1003" name="Google Shape;18116;p1604">
              <a:extLst>
                <a:ext uri="{FF2B5EF4-FFF2-40B4-BE49-F238E27FC236}">
                  <a16:creationId xmlns:a16="http://schemas.microsoft.com/office/drawing/2014/main" id="{EFD8A65D-7D0B-4130-B4BA-D9EAF06F427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04" name="Google Shape;18117;p1604">
              <a:extLst>
                <a:ext uri="{FF2B5EF4-FFF2-40B4-BE49-F238E27FC236}">
                  <a16:creationId xmlns:a16="http://schemas.microsoft.com/office/drawing/2014/main" id="{E8FC9145-9003-49E4-B6C9-D58BDFA4155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05" name="Rectangle 1004">
            <a:extLst>
              <a:ext uri="{FF2B5EF4-FFF2-40B4-BE49-F238E27FC236}">
                <a16:creationId xmlns:a16="http://schemas.microsoft.com/office/drawing/2014/main" id="{869AFA79-52D2-4E32-B498-1A5D7BD3974E}"/>
              </a:ext>
            </a:extLst>
          </p:cNvPr>
          <p:cNvSpPr/>
          <p:nvPr/>
        </p:nvSpPr>
        <p:spPr>
          <a:xfrm>
            <a:off x="3373468" y="3608928"/>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Lead</a:t>
            </a:r>
          </a:p>
          <a:p>
            <a:pPr algn="ctr" defTabSz="685800" fontAlgn="auto">
              <a:spcBef>
                <a:spcPts val="0"/>
              </a:spcBef>
              <a:spcAft>
                <a:spcPts val="0"/>
              </a:spcAft>
              <a:buClrTx/>
              <a:defRPr/>
            </a:pPr>
            <a:r>
              <a:rPr lang="en-US" sz="675" b="0" kern="1200">
                <a:solidFill>
                  <a:schemeClr val="bg1">
                    <a:lumMod val="50000"/>
                  </a:schemeClr>
                </a:solidFill>
                <a:latin typeface="Arial"/>
                <a:cs typeface="Arial"/>
              </a:rPr>
              <a:t>PM</a:t>
            </a:r>
          </a:p>
        </p:txBody>
      </p:sp>
      <p:sp>
        <p:nvSpPr>
          <p:cNvPr id="1006" name="Rectangle 1005">
            <a:extLst>
              <a:ext uri="{FF2B5EF4-FFF2-40B4-BE49-F238E27FC236}">
                <a16:creationId xmlns:a16="http://schemas.microsoft.com/office/drawing/2014/main" id="{1E8ED001-B0FD-4A29-836F-721C00A58B9B}"/>
              </a:ext>
            </a:extLst>
          </p:cNvPr>
          <p:cNvSpPr/>
          <p:nvPr/>
        </p:nvSpPr>
        <p:spPr>
          <a:xfrm>
            <a:off x="3006607" y="3606650"/>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Dig Biz Lead</a:t>
            </a:r>
          </a:p>
        </p:txBody>
      </p:sp>
      <p:sp>
        <p:nvSpPr>
          <p:cNvPr id="1007" name="Rectangle 1006">
            <a:extLst>
              <a:ext uri="{FF2B5EF4-FFF2-40B4-BE49-F238E27FC236}">
                <a16:creationId xmlns:a16="http://schemas.microsoft.com/office/drawing/2014/main" id="{50837DA9-2476-4529-86C5-F58F40F090E5}"/>
              </a:ext>
            </a:extLst>
          </p:cNvPr>
          <p:cNvSpPr/>
          <p:nvPr/>
        </p:nvSpPr>
        <p:spPr>
          <a:xfrm>
            <a:off x="3873416" y="3253332"/>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Customer Operations</a:t>
            </a:r>
          </a:p>
        </p:txBody>
      </p:sp>
      <p:grpSp>
        <p:nvGrpSpPr>
          <p:cNvPr id="1008" name="Group 1007">
            <a:extLst>
              <a:ext uri="{FF2B5EF4-FFF2-40B4-BE49-F238E27FC236}">
                <a16:creationId xmlns:a16="http://schemas.microsoft.com/office/drawing/2014/main" id="{67658A93-2984-48BD-83BE-D434D0B6F153}"/>
              </a:ext>
            </a:extLst>
          </p:cNvPr>
          <p:cNvGrpSpPr>
            <a:grpSpLocks/>
          </p:cNvGrpSpPr>
          <p:nvPr/>
        </p:nvGrpSpPr>
        <p:grpSpPr>
          <a:xfrm>
            <a:off x="4008152" y="4446961"/>
            <a:ext cx="327428" cy="314792"/>
            <a:chOff x="2511970" y="2806207"/>
            <a:chExt cx="2598626" cy="2498331"/>
          </a:xfrm>
        </p:grpSpPr>
        <p:grpSp>
          <p:nvGrpSpPr>
            <p:cNvPr id="1009" name="Google Shape;18115;p1604">
              <a:extLst>
                <a:ext uri="{FF2B5EF4-FFF2-40B4-BE49-F238E27FC236}">
                  <a16:creationId xmlns:a16="http://schemas.microsoft.com/office/drawing/2014/main" id="{06F678E8-97DE-4683-B4BA-E90801EB4DD0}"/>
                </a:ext>
              </a:extLst>
            </p:cNvPr>
            <p:cNvGrpSpPr/>
            <p:nvPr/>
          </p:nvGrpSpPr>
          <p:grpSpPr>
            <a:xfrm>
              <a:off x="4214405" y="2806207"/>
              <a:ext cx="346511" cy="346514"/>
              <a:chOff x="1932810" y="1349835"/>
              <a:chExt cx="185335" cy="185337"/>
            </a:xfrm>
            <a:solidFill>
              <a:schemeClr val="tx2"/>
            </a:solidFill>
          </p:grpSpPr>
          <p:sp>
            <p:nvSpPr>
              <p:cNvPr id="1032" name="Google Shape;18116;p1604">
                <a:extLst>
                  <a:ext uri="{FF2B5EF4-FFF2-40B4-BE49-F238E27FC236}">
                    <a16:creationId xmlns:a16="http://schemas.microsoft.com/office/drawing/2014/main" id="{4179D3B0-52A9-4008-9EF7-0044AED8AFB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33" name="Google Shape;18117;p1604">
                <a:extLst>
                  <a:ext uri="{FF2B5EF4-FFF2-40B4-BE49-F238E27FC236}">
                    <a16:creationId xmlns:a16="http://schemas.microsoft.com/office/drawing/2014/main" id="{16849127-3F63-4E8A-82E4-F43AD29F25B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10" name="Oval 1009">
              <a:extLst>
                <a:ext uri="{FF2B5EF4-FFF2-40B4-BE49-F238E27FC236}">
                  <a16:creationId xmlns:a16="http://schemas.microsoft.com/office/drawing/2014/main" id="{CB232418-4D0F-477D-894A-242AA7C4B805}"/>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011" name="Google Shape;18115;p1604">
              <a:extLst>
                <a:ext uri="{FF2B5EF4-FFF2-40B4-BE49-F238E27FC236}">
                  <a16:creationId xmlns:a16="http://schemas.microsoft.com/office/drawing/2014/main" id="{FE2BA70B-5963-4D66-92F3-D35B310AC53E}"/>
                </a:ext>
              </a:extLst>
            </p:cNvPr>
            <p:cNvGrpSpPr/>
            <p:nvPr/>
          </p:nvGrpSpPr>
          <p:grpSpPr>
            <a:xfrm>
              <a:off x="4402332" y="4548544"/>
              <a:ext cx="346511" cy="346514"/>
              <a:chOff x="1932810" y="1349835"/>
              <a:chExt cx="185335" cy="185337"/>
            </a:xfrm>
            <a:solidFill>
              <a:schemeClr val="tx2"/>
            </a:solidFill>
          </p:grpSpPr>
          <p:sp>
            <p:nvSpPr>
              <p:cNvPr id="1030" name="Google Shape;18116;p1604">
                <a:extLst>
                  <a:ext uri="{FF2B5EF4-FFF2-40B4-BE49-F238E27FC236}">
                    <a16:creationId xmlns:a16="http://schemas.microsoft.com/office/drawing/2014/main" id="{493EBAE5-375F-4492-A41B-361A49C59F4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31" name="Google Shape;18117;p1604">
                <a:extLst>
                  <a:ext uri="{FF2B5EF4-FFF2-40B4-BE49-F238E27FC236}">
                    <a16:creationId xmlns:a16="http://schemas.microsoft.com/office/drawing/2014/main" id="{BA18B7E6-1681-4B93-B3E6-F1CFC208011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2" name="Google Shape;18115;p1604">
              <a:extLst>
                <a:ext uri="{FF2B5EF4-FFF2-40B4-BE49-F238E27FC236}">
                  <a16:creationId xmlns:a16="http://schemas.microsoft.com/office/drawing/2014/main" id="{9563DEC6-5432-4870-AFE5-F4E777BE7199}"/>
                </a:ext>
              </a:extLst>
            </p:cNvPr>
            <p:cNvGrpSpPr/>
            <p:nvPr/>
          </p:nvGrpSpPr>
          <p:grpSpPr>
            <a:xfrm>
              <a:off x="3578880" y="4958024"/>
              <a:ext cx="346511" cy="346514"/>
              <a:chOff x="1932810" y="1349835"/>
              <a:chExt cx="185335" cy="185337"/>
            </a:xfrm>
            <a:solidFill>
              <a:schemeClr val="tx2"/>
            </a:solidFill>
          </p:grpSpPr>
          <p:sp>
            <p:nvSpPr>
              <p:cNvPr id="1028" name="Google Shape;18116;p1604">
                <a:extLst>
                  <a:ext uri="{FF2B5EF4-FFF2-40B4-BE49-F238E27FC236}">
                    <a16:creationId xmlns:a16="http://schemas.microsoft.com/office/drawing/2014/main" id="{CAC31DF4-0534-45ED-AAF0-3A433015BB1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29" name="Google Shape;18117;p1604">
                <a:extLst>
                  <a:ext uri="{FF2B5EF4-FFF2-40B4-BE49-F238E27FC236}">
                    <a16:creationId xmlns:a16="http://schemas.microsoft.com/office/drawing/2014/main" id="{71829710-FC71-4B76-B5CD-9FE9A26B2E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3" name="Google Shape;18115;p1604">
              <a:extLst>
                <a:ext uri="{FF2B5EF4-FFF2-40B4-BE49-F238E27FC236}">
                  <a16:creationId xmlns:a16="http://schemas.microsoft.com/office/drawing/2014/main" id="{A5594161-E9C4-44EC-BAEE-07834EDCF927}"/>
                </a:ext>
              </a:extLst>
            </p:cNvPr>
            <p:cNvGrpSpPr/>
            <p:nvPr/>
          </p:nvGrpSpPr>
          <p:grpSpPr>
            <a:xfrm>
              <a:off x="2511970" y="3644961"/>
              <a:ext cx="346511" cy="346514"/>
              <a:chOff x="1932810" y="1349835"/>
              <a:chExt cx="185335" cy="185337"/>
            </a:xfrm>
            <a:solidFill>
              <a:schemeClr val="tx2"/>
            </a:solidFill>
          </p:grpSpPr>
          <p:sp>
            <p:nvSpPr>
              <p:cNvPr id="1026" name="Google Shape;18116;p1604">
                <a:extLst>
                  <a:ext uri="{FF2B5EF4-FFF2-40B4-BE49-F238E27FC236}">
                    <a16:creationId xmlns:a16="http://schemas.microsoft.com/office/drawing/2014/main" id="{BE090B12-A7B7-4F97-B9C9-9C58A1C0EB6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27" name="Google Shape;18117;p1604">
                <a:extLst>
                  <a:ext uri="{FF2B5EF4-FFF2-40B4-BE49-F238E27FC236}">
                    <a16:creationId xmlns:a16="http://schemas.microsoft.com/office/drawing/2014/main" id="{4C2EDF89-E4E6-40EA-BFAB-9C878932EC2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4" name="Google Shape;18115;p1604">
              <a:extLst>
                <a:ext uri="{FF2B5EF4-FFF2-40B4-BE49-F238E27FC236}">
                  <a16:creationId xmlns:a16="http://schemas.microsoft.com/office/drawing/2014/main" id="{E633E637-A745-4897-8046-89156230F6DE}"/>
                </a:ext>
              </a:extLst>
            </p:cNvPr>
            <p:cNvGrpSpPr/>
            <p:nvPr/>
          </p:nvGrpSpPr>
          <p:grpSpPr>
            <a:xfrm>
              <a:off x="4754363" y="4548544"/>
              <a:ext cx="346511" cy="346514"/>
              <a:chOff x="1932810" y="1349835"/>
              <a:chExt cx="185335" cy="185337"/>
            </a:xfrm>
            <a:solidFill>
              <a:schemeClr val="tx2"/>
            </a:solidFill>
          </p:grpSpPr>
          <p:sp>
            <p:nvSpPr>
              <p:cNvPr id="1024" name="Google Shape;18116;p1604">
                <a:extLst>
                  <a:ext uri="{FF2B5EF4-FFF2-40B4-BE49-F238E27FC236}">
                    <a16:creationId xmlns:a16="http://schemas.microsoft.com/office/drawing/2014/main" id="{78FD97AC-2AAE-40DB-92D0-61A3CEF090E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25" name="Google Shape;18117;p1604">
                <a:extLst>
                  <a:ext uri="{FF2B5EF4-FFF2-40B4-BE49-F238E27FC236}">
                    <a16:creationId xmlns:a16="http://schemas.microsoft.com/office/drawing/2014/main" id="{F25947A3-DC29-429B-875D-E27FB7FD3F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5" name="Google Shape;18115;p1604">
              <a:extLst>
                <a:ext uri="{FF2B5EF4-FFF2-40B4-BE49-F238E27FC236}">
                  <a16:creationId xmlns:a16="http://schemas.microsoft.com/office/drawing/2014/main" id="{4E4F3626-4674-4A21-9123-2FB10C67EE9C}"/>
                </a:ext>
              </a:extLst>
            </p:cNvPr>
            <p:cNvGrpSpPr/>
            <p:nvPr/>
          </p:nvGrpSpPr>
          <p:grpSpPr>
            <a:xfrm>
              <a:off x="2644688" y="4493421"/>
              <a:ext cx="346511" cy="346514"/>
              <a:chOff x="1932810" y="1349835"/>
              <a:chExt cx="185335" cy="185337"/>
            </a:xfrm>
            <a:solidFill>
              <a:schemeClr val="tx2"/>
            </a:solidFill>
          </p:grpSpPr>
          <p:sp>
            <p:nvSpPr>
              <p:cNvPr id="1022" name="Google Shape;18116;p1604">
                <a:extLst>
                  <a:ext uri="{FF2B5EF4-FFF2-40B4-BE49-F238E27FC236}">
                    <a16:creationId xmlns:a16="http://schemas.microsoft.com/office/drawing/2014/main" id="{7C1C6F34-15A6-419B-8F3F-8B9430044FF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23" name="Google Shape;18117;p1604">
                <a:extLst>
                  <a:ext uri="{FF2B5EF4-FFF2-40B4-BE49-F238E27FC236}">
                    <a16:creationId xmlns:a16="http://schemas.microsoft.com/office/drawing/2014/main" id="{4B00EA18-D7F2-42F5-BBD9-0EA54DDFD33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6" name="Google Shape;18115;p1604">
              <a:extLst>
                <a:ext uri="{FF2B5EF4-FFF2-40B4-BE49-F238E27FC236}">
                  <a16:creationId xmlns:a16="http://schemas.microsoft.com/office/drawing/2014/main" id="{AD4920C0-8A33-4709-9B54-749239E2A38F}"/>
                </a:ext>
              </a:extLst>
            </p:cNvPr>
            <p:cNvGrpSpPr/>
            <p:nvPr/>
          </p:nvGrpSpPr>
          <p:grpSpPr>
            <a:xfrm>
              <a:off x="4764085" y="3612561"/>
              <a:ext cx="346511" cy="346514"/>
              <a:chOff x="1932810" y="1349835"/>
              <a:chExt cx="185335" cy="185337"/>
            </a:xfrm>
            <a:solidFill>
              <a:schemeClr val="tx2"/>
            </a:solidFill>
          </p:grpSpPr>
          <p:sp>
            <p:nvSpPr>
              <p:cNvPr id="1020" name="Google Shape;18116;p1604">
                <a:extLst>
                  <a:ext uri="{FF2B5EF4-FFF2-40B4-BE49-F238E27FC236}">
                    <a16:creationId xmlns:a16="http://schemas.microsoft.com/office/drawing/2014/main" id="{BFA4D19B-5FD6-4F21-A786-FEDA3EC8125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21" name="Google Shape;18117;p1604">
                <a:extLst>
                  <a:ext uri="{FF2B5EF4-FFF2-40B4-BE49-F238E27FC236}">
                    <a16:creationId xmlns:a16="http://schemas.microsoft.com/office/drawing/2014/main" id="{FB19DB0E-E5A0-450F-A4DE-1DEDB1FA4C4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17" name="Google Shape;18115;p1604">
              <a:extLst>
                <a:ext uri="{FF2B5EF4-FFF2-40B4-BE49-F238E27FC236}">
                  <a16:creationId xmlns:a16="http://schemas.microsoft.com/office/drawing/2014/main" id="{CDD29FFE-52F3-41F7-8BAB-ECF4CD649841}"/>
                </a:ext>
              </a:extLst>
            </p:cNvPr>
            <p:cNvGrpSpPr/>
            <p:nvPr/>
          </p:nvGrpSpPr>
          <p:grpSpPr>
            <a:xfrm>
              <a:off x="3091300" y="2809095"/>
              <a:ext cx="346511" cy="346514"/>
              <a:chOff x="1932810" y="1349835"/>
              <a:chExt cx="185335" cy="185337"/>
            </a:xfrm>
            <a:solidFill>
              <a:schemeClr val="tx2"/>
            </a:solidFill>
          </p:grpSpPr>
          <p:sp>
            <p:nvSpPr>
              <p:cNvPr id="1018" name="Google Shape;18116;p1604">
                <a:extLst>
                  <a:ext uri="{FF2B5EF4-FFF2-40B4-BE49-F238E27FC236}">
                    <a16:creationId xmlns:a16="http://schemas.microsoft.com/office/drawing/2014/main" id="{8D362306-0AB2-4C32-AFA7-FE8C0A11BEF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19" name="Google Shape;18117;p1604">
                <a:extLst>
                  <a:ext uri="{FF2B5EF4-FFF2-40B4-BE49-F238E27FC236}">
                    <a16:creationId xmlns:a16="http://schemas.microsoft.com/office/drawing/2014/main" id="{6BBAFC52-0B5F-4941-AC0C-FA154B68ACA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034" name="Group 1033">
            <a:extLst>
              <a:ext uri="{FF2B5EF4-FFF2-40B4-BE49-F238E27FC236}">
                <a16:creationId xmlns:a16="http://schemas.microsoft.com/office/drawing/2014/main" id="{CE839104-A41B-4B07-BA1E-5605ABF2134A}"/>
              </a:ext>
            </a:extLst>
          </p:cNvPr>
          <p:cNvGrpSpPr>
            <a:grpSpLocks/>
          </p:cNvGrpSpPr>
          <p:nvPr/>
        </p:nvGrpSpPr>
        <p:grpSpPr>
          <a:xfrm>
            <a:off x="4302938" y="4262920"/>
            <a:ext cx="327428" cy="314792"/>
            <a:chOff x="2511970" y="2806207"/>
            <a:chExt cx="2598626" cy="2498331"/>
          </a:xfrm>
        </p:grpSpPr>
        <p:grpSp>
          <p:nvGrpSpPr>
            <p:cNvPr id="1035" name="Google Shape;18115;p1604">
              <a:extLst>
                <a:ext uri="{FF2B5EF4-FFF2-40B4-BE49-F238E27FC236}">
                  <a16:creationId xmlns:a16="http://schemas.microsoft.com/office/drawing/2014/main" id="{4792150F-F258-4D34-AAA8-04428D9BB089}"/>
                </a:ext>
              </a:extLst>
            </p:cNvPr>
            <p:cNvGrpSpPr/>
            <p:nvPr/>
          </p:nvGrpSpPr>
          <p:grpSpPr>
            <a:xfrm>
              <a:off x="4214405" y="2806207"/>
              <a:ext cx="346511" cy="346514"/>
              <a:chOff x="1932810" y="1349835"/>
              <a:chExt cx="185335" cy="185337"/>
            </a:xfrm>
            <a:solidFill>
              <a:schemeClr val="tx2"/>
            </a:solidFill>
          </p:grpSpPr>
          <p:sp>
            <p:nvSpPr>
              <p:cNvPr id="1058" name="Google Shape;18116;p1604">
                <a:extLst>
                  <a:ext uri="{FF2B5EF4-FFF2-40B4-BE49-F238E27FC236}">
                    <a16:creationId xmlns:a16="http://schemas.microsoft.com/office/drawing/2014/main" id="{950511F2-992E-446E-9970-8BE34B2EB8E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59" name="Google Shape;18117;p1604">
                <a:extLst>
                  <a:ext uri="{FF2B5EF4-FFF2-40B4-BE49-F238E27FC236}">
                    <a16:creationId xmlns:a16="http://schemas.microsoft.com/office/drawing/2014/main" id="{BECB0C29-AA0B-4639-BB0F-C2F9FA4B924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36" name="Oval 1035">
              <a:extLst>
                <a:ext uri="{FF2B5EF4-FFF2-40B4-BE49-F238E27FC236}">
                  <a16:creationId xmlns:a16="http://schemas.microsoft.com/office/drawing/2014/main" id="{EA36B98C-B0ED-4191-B71F-AC70C6BA51EF}"/>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037" name="Google Shape;18115;p1604">
              <a:extLst>
                <a:ext uri="{FF2B5EF4-FFF2-40B4-BE49-F238E27FC236}">
                  <a16:creationId xmlns:a16="http://schemas.microsoft.com/office/drawing/2014/main" id="{42D3B77D-9795-46F2-8ACE-59628D938A1F}"/>
                </a:ext>
              </a:extLst>
            </p:cNvPr>
            <p:cNvGrpSpPr/>
            <p:nvPr/>
          </p:nvGrpSpPr>
          <p:grpSpPr>
            <a:xfrm>
              <a:off x="4402332" y="4548544"/>
              <a:ext cx="346511" cy="346514"/>
              <a:chOff x="1932810" y="1349835"/>
              <a:chExt cx="185335" cy="185337"/>
            </a:xfrm>
            <a:solidFill>
              <a:schemeClr val="tx2"/>
            </a:solidFill>
          </p:grpSpPr>
          <p:sp>
            <p:nvSpPr>
              <p:cNvPr id="1056" name="Google Shape;18116;p1604">
                <a:extLst>
                  <a:ext uri="{FF2B5EF4-FFF2-40B4-BE49-F238E27FC236}">
                    <a16:creationId xmlns:a16="http://schemas.microsoft.com/office/drawing/2014/main" id="{4E0EE5C2-B4DE-4507-A460-B05DBC0CCB6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57" name="Google Shape;18117;p1604">
                <a:extLst>
                  <a:ext uri="{FF2B5EF4-FFF2-40B4-BE49-F238E27FC236}">
                    <a16:creationId xmlns:a16="http://schemas.microsoft.com/office/drawing/2014/main" id="{30F4B605-BADA-4961-94C7-DD28ED422E4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38" name="Google Shape;18115;p1604">
              <a:extLst>
                <a:ext uri="{FF2B5EF4-FFF2-40B4-BE49-F238E27FC236}">
                  <a16:creationId xmlns:a16="http://schemas.microsoft.com/office/drawing/2014/main" id="{12229608-F042-44A5-AF3F-9681F37EF7E1}"/>
                </a:ext>
              </a:extLst>
            </p:cNvPr>
            <p:cNvGrpSpPr/>
            <p:nvPr/>
          </p:nvGrpSpPr>
          <p:grpSpPr>
            <a:xfrm>
              <a:off x="3578880" y="4958024"/>
              <a:ext cx="346511" cy="346514"/>
              <a:chOff x="1932810" y="1349835"/>
              <a:chExt cx="185335" cy="185337"/>
            </a:xfrm>
            <a:solidFill>
              <a:schemeClr val="tx2"/>
            </a:solidFill>
          </p:grpSpPr>
          <p:sp>
            <p:nvSpPr>
              <p:cNvPr id="1054" name="Google Shape;18116;p1604">
                <a:extLst>
                  <a:ext uri="{FF2B5EF4-FFF2-40B4-BE49-F238E27FC236}">
                    <a16:creationId xmlns:a16="http://schemas.microsoft.com/office/drawing/2014/main" id="{BF3D3F7D-C16C-4EFC-BCFD-C8DA0B20F0E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55" name="Google Shape;18117;p1604">
                <a:extLst>
                  <a:ext uri="{FF2B5EF4-FFF2-40B4-BE49-F238E27FC236}">
                    <a16:creationId xmlns:a16="http://schemas.microsoft.com/office/drawing/2014/main" id="{B7544250-4B3F-402C-82A8-4D1D5FA58DE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39" name="Google Shape;18115;p1604">
              <a:extLst>
                <a:ext uri="{FF2B5EF4-FFF2-40B4-BE49-F238E27FC236}">
                  <a16:creationId xmlns:a16="http://schemas.microsoft.com/office/drawing/2014/main" id="{3A2D2212-7FE2-4080-AA32-49AB464872DE}"/>
                </a:ext>
              </a:extLst>
            </p:cNvPr>
            <p:cNvGrpSpPr/>
            <p:nvPr/>
          </p:nvGrpSpPr>
          <p:grpSpPr>
            <a:xfrm>
              <a:off x="2511970" y="3644961"/>
              <a:ext cx="346511" cy="346514"/>
              <a:chOff x="1932810" y="1349835"/>
              <a:chExt cx="185335" cy="185337"/>
            </a:xfrm>
            <a:solidFill>
              <a:schemeClr val="tx2"/>
            </a:solidFill>
          </p:grpSpPr>
          <p:sp>
            <p:nvSpPr>
              <p:cNvPr id="1052" name="Google Shape;18116;p1604">
                <a:extLst>
                  <a:ext uri="{FF2B5EF4-FFF2-40B4-BE49-F238E27FC236}">
                    <a16:creationId xmlns:a16="http://schemas.microsoft.com/office/drawing/2014/main" id="{22388915-100B-4E5F-A9B6-D468CE3278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53" name="Google Shape;18117;p1604">
                <a:extLst>
                  <a:ext uri="{FF2B5EF4-FFF2-40B4-BE49-F238E27FC236}">
                    <a16:creationId xmlns:a16="http://schemas.microsoft.com/office/drawing/2014/main" id="{95507088-134F-4793-8A3D-F2CFA460C33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40" name="Google Shape;18115;p1604">
              <a:extLst>
                <a:ext uri="{FF2B5EF4-FFF2-40B4-BE49-F238E27FC236}">
                  <a16:creationId xmlns:a16="http://schemas.microsoft.com/office/drawing/2014/main" id="{BBED3EB3-CECB-45D2-8270-0E3BA01DBAA6}"/>
                </a:ext>
              </a:extLst>
            </p:cNvPr>
            <p:cNvGrpSpPr/>
            <p:nvPr/>
          </p:nvGrpSpPr>
          <p:grpSpPr>
            <a:xfrm>
              <a:off x="4754363" y="4548544"/>
              <a:ext cx="346511" cy="346514"/>
              <a:chOff x="1932810" y="1349835"/>
              <a:chExt cx="185335" cy="185337"/>
            </a:xfrm>
            <a:solidFill>
              <a:schemeClr val="tx2"/>
            </a:solidFill>
          </p:grpSpPr>
          <p:sp>
            <p:nvSpPr>
              <p:cNvPr id="1050" name="Google Shape;18116;p1604">
                <a:extLst>
                  <a:ext uri="{FF2B5EF4-FFF2-40B4-BE49-F238E27FC236}">
                    <a16:creationId xmlns:a16="http://schemas.microsoft.com/office/drawing/2014/main" id="{A29DE9B3-63E1-4DAF-95EE-78172EDBC3E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51" name="Google Shape;18117;p1604">
                <a:extLst>
                  <a:ext uri="{FF2B5EF4-FFF2-40B4-BE49-F238E27FC236}">
                    <a16:creationId xmlns:a16="http://schemas.microsoft.com/office/drawing/2014/main" id="{1AE3C834-4A4C-481B-AF4C-DE6AD3CCD71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41" name="Google Shape;18115;p1604">
              <a:extLst>
                <a:ext uri="{FF2B5EF4-FFF2-40B4-BE49-F238E27FC236}">
                  <a16:creationId xmlns:a16="http://schemas.microsoft.com/office/drawing/2014/main" id="{6D7B5DAB-2CB5-46A8-A9DA-7290BEC8CA34}"/>
                </a:ext>
              </a:extLst>
            </p:cNvPr>
            <p:cNvGrpSpPr/>
            <p:nvPr/>
          </p:nvGrpSpPr>
          <p:grpSpPr>
            <a:xfrm>
              <a:off x="2644688" y="4493421"/>
              <a:ext cx="346511" cy="346514"/>
              <a:chOff x="1932810" y="1349835"/>
              <a:chExt cx="185335" cy="185337"/>
            </a:xfrm>
            <a:solidFill>
              <a:schemeClr val="tx2"/>
            </a:solidFill>
          </p:grpSpPr>
          <p:sp>
            <p:nvSpPr>
              <p:cNvPr id="1048" name="Google Shape;18116;p1604">
                <a:extLst>
                  <a:ext uri="{FF2B5EF4-FFF2-40B4-BE49-F238E27FC236}">
                    <a16:creationId xmlns:a16="http://schemas.microsoft.com/office/drawing/2014/main" id="{EDDC6496-E7C1-4339-9E9B-4AF0230DD6C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49" name="Google Shape;18117;p1604">
                <a:extLst>
                  <a:ext uri="{FF2B5EF4-FFF2-40B4-BE49-F238E27FC236}">
                    <a16:creationId xmlns:a16="http://schemas.microsoft.com/office/drawing/2014/main" id="{5A1C1387-714F-4922-B9BE-D4684B7061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42" name="Google Shape;18115;p1604">
              <a:extLst>
                <a:ext uri="{FF2B5EF4-FFF2-40B4-BE49-F238E27FC236}">
                  <a16:creationId xmlns:a16="http://schemas.microsoft.com/office/drawing/2014/main" id="{8A2BD14A-AAE9-44CC-9142-64DC6C16AA8C}"/>
                </a:ext>
              </a:extLst>
            </p:cNvPr>
            <p:cNvGrpSpPr/>
            <p:nvPr/>
          </p:nvGrpSpPr>
          <p:grpSpPr>
            <a:xfrm>
              <a:off x="4764085" y="3612561"/>
              <a:ext cx="346511" cy="346514"/>
              <a:chOff x="1932810" y="1349835"/>
              <a:chExt cx="185335" cy="185337"/>
            </a:xfrm>
            <a:solidFill>
              <a:schemeClr val="tx2"/>
            </a:solidFill>
          </p:grpSpPr>
          <p:sp>
            <p:nvSpPr>
              <p:cNvPr id="1046" name="Google Shape;18116;p1604">
                <a:extLst>
                  <a:ext uri="{FF2B5EF4-FFF2-40B4-BE49-F238E27FC236}">
                    <a16:creationId xmlns:a16="http://schemas.microsoft.com/office/drawing/2014/main" id="{E865FF4D-A7DC-479C-AC12-57F24B7860D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47" name="Google Shape;18117;p1604">
                <a:extLst>
                  <a:ext uri="{FF2B5EF4-FFF2-40B4-BE49-F238E27FC236}">
                    <a16:creationId xmlns:a16="http://schemas.microsoft.com/office/drawing/2014/main" id="{E27CDB2D-FD11-407C-B57C-E1167E7C2BB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43" name="Google Shape;18115;p1604">
              <a:extLst>
                <a:ext uri="{FF2B5EF4-FFF2-40B4-BE49-F238E27FC236}">
                  <a16:creationId xmlns:a16="http://schemas.microsoft.com/office/drawing/2014/main" id="{38C1E02B-DD87-46E1-84CE-24BACB0E15FE}"/>
                </a:ext>
              </a:extLst>
            </p:cNvPr>
            <p:cNvGrpSpPr/>
            <p:nvPr/>
          </p:nvGrpSpPr>
          <p:grpSpPr>
            <a:xfrm>
              <a:off x="3091300" y="2809095"/>
              <a:ext cx="346511" cy="346514"/>
              <a:chOff x="1932810" y="1349835"/>
              <a:chExt cx="185335" cy="185337"/>
            </a:xfrm>
            <a:solidFill>
              <a:schemeClr val="tx2"/>
            </a:solidFill>
          </p:grpSpPr>
          <p:sp>
            <p:nvSpPr>
              <p:cNvPr id="1044" name="Google Shape;18116;p1604">
                <a:extLst>
                  <a:ext uri="{FF2B5EF4-FFF2-40B4-BE49-F238E27FC236}">
                    <a16:creationId xmlns:a16="http://schemas.microsoft.com/office/drawing/2014/main" id="{8F494EE4-7EE4-4B05-B015-750846F85EE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45" name="Google Shape;18117;p1604">
                <a:extLst>
                  <a:ext uri="{FF2B5EF4-FFF2-40B4-BE49-F238E27FC236}">
                    <a16:creationId xmlns:a16="http://schemas.microsoft.com/office/drawing/2014/main" id="{81927A20-F7C7-4935-9116-B9ABEBACBF0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060" name="Group 1059">
            <a:extLst>
              <a:ext uri="{FF2B5EF4-FFF2-40B4-BE49-F238E27FC236}">
                <a16:creationId xmlns:a16="http://schemas.microsoft.com/office/drawing/2014/main" id="{0E5AA22A-9B9E-42A8-A3EF-3DC1966E3C1A}"/>
              </a:ext>
            </a:extLst>
          </p:cNvPr>
          <p:cNvGrpSpPr>
            <a:grpSpLocks/>
          </p:cNvGrpSpPr>
          <p:nvPr/>
        </p:nvGrpSpPr>
        <p:grpSpPr>
          <a:xfrm>
            <a:off x="4302938" y="4583349"/>
            <a:ext cx="327428" cy="314792"/>
            <a:chOff x="2511970" y="2806207"/>
            <a:chExt cx="2598626" cy="2498331"/>
          </a:xfrm>
        </p:grpSpPr>
        <p:grpSp>
          <p:nvGrpSpPr>
            <p:cNvPr id="1061" name="Google Shape;18115;p1604">
              <a:extLst>
                <a:ext uri="{FF2B5EF4-FFF2-40B4-BE49-F238E27FC236}">
                  <a16:creationId xmlns:a16="http://schemas.microsoft.com/office/drawing/2014/main" id="{FAA10635-8844-45C5-893B-8EEC9D4EF6F8}"/>
                </a:ext>
              </a:extLst>
            </p:cNvPr>
            <p:cNvGrpSpPr/>
            <p:nvPr/>
          </p:nvGrpSpPr>
          <p:grpSpPr>
            <a:xfrm>
              <a:off x="4214405" y="2806207"/>
              <a:ext cx="346511" cy="346514"/>
              <a:chOff x="1932810" y="1349835"/>
              <a:chExt cx="185335" cy="185337"/>
            </a:xfrm>
            <a:solidFill>
              <a:schemeClr val="tx2"/>
            </a:solidFill>
          </p:grpSpPr>
          <p:sp>
            <p:nvSpPr>
              <p:cNvPr id="1084" name="Google Shape;18116;p1604">
                <a:extLst>
                  <a:ext uri="{FF2B5EF4-FFF2-40B4-BE49-F238E27FC236}">
                    <a16:creationId xmlns:a16="http://schemas.microsoft.com/office/drawing/2014/main" id="{C4CC1CAF-F7E8-4284-B694-7D5705E8B42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85" name="Google Shape;18117;p1604">
                <a:extLst>
                  <a:ext uri="{FF2B5EF4-FFF2-40B4-BE49-F238E27FC236}">
                    <a16:creationId xmlns:a16="http://schemas.microsoft.com/office/drawing/2014/main" id="{48D0B323-E68F-444C-BC04-74D17D60A79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62" name="Oval 1061">
              <a:extLst>
                <a:ext uri="{FF2B5EF4-FFF2-40B4-BE49-F238E27FC236}">
                  <a16:creationId xmlns:a16="http://schemas.microsoft.com/office/drawing/2014/main" id="{78D0994F-E873-4637-BDA9-8D4C88BDE050}"/>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063" name="Google Shape;18115;p1604">
              <a:extLst>
                <a:ext uri="{FF2B5EF4-FFF2-40B4-BE49-F238E27FC236}">
                  <a16:creationId xmlns:a16="http://schemas.microsoft.com/office/drawing/2014/main" id="{770F3B18-10BF-4415-B35E-E15E18F4C1AA}"/>
                </a:ext>
              </a:extLst>
            </p:cNvPr>
            <p:cNvGrpSpPr/>
            <p:nvPr/>
          </p:nvGrpSpPr>
          <p:grpSpPr>
            <a:xfrm>
              <a:off x="4402332" y="4548544"/>
              <a:ext cx="346511" cy="346514"/>
              <a:chOff x="1932810" y="1349835"/>
              <a:chExt cx="185335" cy="185337"/>
            </a:xfrm>
            <a:solidFill>
              <a:schemeClr val="tx2"/>
            </a:solidFill>
          </p:grpSpPr>
          <p:sp>
            <p:nvSpPr>
              <p:cNvPr id="1082" name="Google Shape;18116;p1604">
                <a:extLst>
                  <a:ext uri="{FF2B5EF4-FFF2-40B4-BE49-F238E27FC236}">
                    <a16:creationId xmlns:a16="http://schemas.microsoft.com/office/drawing/2014/main" id="{31DEE945-059B-4C1E-AEC0-4C9B0A18D7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83" name="Google Shape;18117;p1604">
                <a:extLst>
                  <a:ext uri="{FF2B5EF4-FFF2-40B4-BE49-F238E27FC236}">
                    <a16:creationId xmlns:a16="http://schemas.microsoft.com/office/drawing/2014/main" id="{D6C85E1E-DA38-4A5A-8860-442FD76C3B6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4" name="Google Shape;18115;p1604">
              <a:extLst>
                <a:ext uri="{FF2B5EF4-FFF2-40B4-BE49-F238E27FC236}">
                  <a16:creationId xmlns:a16="http://schemas.microsoft.com/office/drawing/2014/main" id="{D6B03806-A4F4-4408-89A0-4AD6F856E715}"/>
                </a:ext>
              </a:extLst>
            </p:cNvPr>
            <p:cNvGrpSpPr/>
            <p:nvPr/>
          </p:nvGrpSpPr>
          <p:grpSpPr>
            <a:xfrm>
              <a:off x="3578880" y="4958024"/>
              <a:ext cx="346511" cy="346514"/>
              <a:chOff x="1932810" y="1349835"/>
              <a:chExt cx="185335" cy="185337"/>
            </a:xfrm>
            <a:solidFill>
              <a:schemeClr val="tx2"/>
            </a:solidFill>
          </p:grpSpPr>
          <p:sp>
            <p:nvSpPr>
              <p:cNvPr id="1080" name="Google Shape;18116;p1604">
                <a:extLst>
                  <a:ext uri="{FF2B5EF4-FFF2-40B4-BE49-F238E27FC236}">
                    <a16:creationId xmlns:a16="http://schemas.microsoft.com/office/drawing/2014/main" id="{9BCEEDA8-474A-4855-AA5B-D07F79FA83F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81" name="Google Shape;18117;p1604">
                <a:extLst>
                  <a:ext uri="{FF2B5EF4-FFF2-40B4-BE49-F238E27FC236}">
                    <a16:creationId xmlns:a16="http://schemas.microsoft.com/office/drawing/2014/main" id="{A61A16A3-C916-4199-BA7C-7E6FA5A2AC2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5" name="Google Shape;18115;p1604">
              <a:extLst>
                <a:ext uri="{FF2B5EF4-FFF2-40B4-BE49-F238E27FC236}">
                  <a16:creationId xmlns:a16="http://schemas.microsoft.com/office/drawing/2014/main" id="{E1A0B02B-9CD8-4F4A-843F-C6ECD9309215}"/>
                </a:ext>
              </a:extLst>
            </p:cNvPr>
            <p:cNvGrpSpPr/>
            <p:nvPr/>
          </p:nvGrpSpPr>
          <p:grpSpPr>
            <a:xfrm>
              <a:off x="2511970" y="3644961"/>
              <a:ext cx="346511" cy="346514"/>
              <a:chOff x="1932810" y="1349835"/>
              <a:chExt cx="185335" cy="185337"/>
            </a:xfrm>
            <a:solidFill>
              <a:schemeClr val="tx2"/>
            </a:solidFill>
          </p:grpSpPr>
          <p:sp>
            <p:nvSpPr>
              <p:cNvPr id="1078" name="Google Shape;18116;p1604">
                <a:extLst>
                  <a:ext uri="{FF2B5EF4-FFF2-40B4-BE49-F238E27FC236}">
                    <a16:creationId xmlns:a16="http://schemas.microsoft.com/office/drawing/2014/main" id="{E6F528DB-FCA2-4822-AA37-1AEAEBB70AF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79" name="Google Shape;18117;p1604">
                <a:extLst>
                  <a:ext uri="{FF2B5EF4-FFF2-40B4-BE49-F238E27FC236}">
                    <a16:creationId xmlns:a16="http://schemas.microsoft.com/office/drawing/2014/main" id="{C51B890F-3D1B-4596-A488-95F5634850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6" name="Google Shape;18115;p1604">
              <a:extLst>
                <a:ext uri="{FF2B5EF4-FFF2-40B4-BE49-F238E27FC236}">
                  <a16:creationId xmlns:a16="http://schemas.microsoft.com/office/drawing/2014/main" id="{77A75117-2AA2-4E4D-AB63-284997E0FA4A}"/>
                </a:ext>
              </a:extLst>
            </p:cNvPr>
            <p:cNvGrpSpPr/>
            <p:nvPr/>
          </p:nvGrpSpPr>
          <p:grpSpPr>
            <a:xfrm>
              <a:off x="4754363" y="4548544"/>
              <a:ext cx="346511" cy="346514"/>
              <a:chOff x="1932810" y="1349835"/>
              <a:chExt cx="185335" cy="185337"/>
            </a:xfrm>
            <a:solidFill>
              <a:schemeClr val="tx2"/>
            </a:solidFill>
          </p:grpSpPr>
          <p:sp>
            <p:nvSpPr>
              <p:cNvPr id="1076" name="Google Shape;18116;p1604">
                <a:extLst>
                  <a:ext uri="{FF2B5EF4-FFF2-40B4-BE49-F238E27FC236}">
                    <a16:creationId xmlns:a16="http://schemas.microsoft.com/office/drawing/2014/main" id="{058B27E6-700C-4910-BEFE-6FE5A0A4B9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77" name="Google Shape;18117;p1604">
                <a:extLst>
                  <a:ext uri="{FF2B5EF4-FFF2-40B4-BE49-F238E27FC236}">
                    <a16:creationId xmlns:a16="http://schemas.microsoft.com/office/drawing/2014/main" id="{C6BD5D60-B4DC-45E1-BDED-8263F9EFBA7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7" name="Google Shape;18115;p1604">
              <a:extLst>
                <a:ext uri="{FF2B5EF4-FFF2-40B4-BE49-F238E27FC236}">
                  <a16:creationId xmlns:a16="http://schemas.microsoft.com/office/drawing/2014/main" id="{C69DF8A5-7967-405D-B68B-B82295F36009}"/>
                </a:ext>
              </a:extLst>
            </p:cNvPr>
            <p:cNvGrpSpPr/>
            <p:nvPr/>
          </p:nvGrpSpPr>
          <p:grpSpPr>
            <a:xfrm>
              <a:off x="2644688" y="4493421"/>
              <a:ext cx="346511" cy="346514"/>
              <a:chOff x="1932810" y="1349835"/>
              <a:chExt cx="185335" cy="185337"/>
            </a:xfrm>
            <a:solidFill>
              <a:schemeClr val="tx2"/>
            </a:solidFill>
          </p:grpSpPr>
          <p:sp>
            <p:nvSpPr>
              <p:cNvPr id="1074" name="Google Shape;18116;p1604">
                <a:extLst>
                  <a:ext uri="{FF2B5EF4-FFF2-40B4-BE49-F238E27FC236}">
                    <a16:creationId xmlns:a16="http://schemas.microsoft.com/office/drawing/2014/main" id="{022016CB-E13A-4DA7-AE97-AC1547B5E6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75" name="Google Shape;18117;p1604">
                <a:extLst>
                  <a:ext uri="{FF2B5EF4-FFF2-40B4-BE49-F238E27FC236}">
                    <a16:creationId xmlns:a16="http://schemas.microsoft.com/office/drawing/2014/main" id="{77FC1E7E-E274-4F78-9E4E-AB29716C668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8" name="Google Shape;18115;p1604">
              <a:extLst>
                <a:ext uri="{FF2B5EF4-FFF2-40B4-BE49-F238E27FC236}">
                  <a16:creationId xmlns:a16="http://schemas.microsoft.com/office/drawing/2014/main" id="{A77D785D-4C41-47B0-A6A3-516F018B083E}"/>
                </a:ext>
              </a:extLst>
            </p:cNvPr>
            <p:cNvGrpSpPr/>
            <p:nvPr/>
          </p:nvGrpSpPr>
          <p:grpSpPr>
            <a:xfrm>
              <a:off x="4764085" y="3612561"/>
              <a:ext cx="346511" cy="346514"/>
              <a:chOff x="1932810" y="1349835"/>
              <a:chExt cx="185335" cy="185337"/>
            </a:xfrm>
            <a:solidFill>
              <a:schemeClr val="tx2"/>
            </a:solidFill>
          </p:grpSpPr>
          <p:sp>
            <p:nvSpPr>
              <p:cNvPr id="1072" name="Google Shape;18116;p1604">
                <a:extLst>
                  <a:ext uri="{FF2B5EF4-FFF2-40B4-BE49-F238E27FC236}">
                    <a16:creationId xmlns:a16="http://schemas.microsoft.com/office/drawing/2014/main" id="{FD485936-60C9-4D76-AE0D-AC1B2C06C6D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73" name="Google Shape;18117;p1604">
                <a:extLst>
                  <a:ext uri="{FF2B5EF4-FFF2-40B4-BE49-F238E27FC236}">
                    <a16:creationId xmlns:a16="http://schemas.microsoft.com/office/drawing/2014/main" id="{E064EEC9-54B5-405F-895F-8838E76B257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69" name="Google Shape;18115;p1604">
              <a:extLst>
                <a:ext uri="{FF2B5EF4-FFF2-40B4-BE49-F238E27FC236}">
                  <a16:creationId xmlns:a16="http://schemas.microsoft.com/office/drawing/2014/main" id="{F18AB006-D9CB-4E92-9783-D3465D851DAF}"/>
                </a:ext>
              </a:extLst>
            </p:cNvPr>
            <p:cNvGrpSpPr/>
            <p:nvPr/>
          </p:nvGrpSpPr>
          <p:grpSpPr>
            <a:xfrm>
              <a:off x="3091300" y="2809095"/>
              <a:ext cx="346511" cy="346514"/>
              <a:chOff x="1932810" y="1349835"/>
              <a:chExt cx="185335" cy="185337"/>
            </a:xfrm>
            <a:solidFill>
              <a:schemeClr val="tx2"/>
            </a:solidFill>
          </p:grpSpPr>
          <p:sp>
            <p:nvSpPr>
              <p:cNvPr id="1070" name="Google Shape;18116;p1604">
                <a:extLst>
                  <a:ext uri="{FF2B5EF4-FFF2-40B4-BE49-F238E27FC236}">
                    <a16:creationId xmlns:a16="http://schemas.microsoft.com/office/drawing/2014/main" id="{D835B1E8-8FB2-4A3B-8F46-C01E4B8F6F0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71" name="Google Shape;18117;p1604">
                <a:extLst>
                  <a:ext uri="{FF2B5EF4-FFF2-40B4-BE49-F238E27FC236}">
                    <a16:creationId xmlns:a16="http://schemas.microsoft.com/office/drawing/2014/main" id="{B3CC2215-15CE-44E7-9F81-F2AAC49BF13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086" name="Google Shape;18115;p1604">
            <a:extLst>
              <a:ext uri="{FF2B5EF4-FFF2-40B4-BE49-F238E27FC236}">
                <a16:creationId xmlns:a16="http://schemas.microsoft.com/office/drawing/2014/main" id="{58C85CEA-CD9E-4255-BD42-484B3F80E9AF}"/>
              </a:ext>
            </a:extLst>
          </p:cNvPr>
          <p:cNvGrpSpPr/>
          <p:nvPr/>
        </p:nvGrpSpPr>
        <p:grpSpPr>
          <a:xfrm>
            <a:off x="4110007" y="3835603"/>
            <a:ext cx="171449" cy="150877"/>
            <a:chOff x="1932810" y="1349835"/>
            <a:chExt cx="185335" cy="185337"/>
          </a:xfrm>
          <a:solidFill>
            <a:schemeClr val="tx2"/>
          </a:solidFill>
        </p:grpSpPr>
        <p:sp>
          <p:nvSpPr>
            <p:cNvPr id="1087" name="Google Shape;18116;p1604">
              <a:extLst>
                <a:ext uri="{FF2B5EF4-FFF2-40B4-BE49-F238E27FC236}">
                  <a16:creationId xmlns:a16="http://schemas.microsoft.com/office/drawing/2014/main" id="{905E3552-0555-4B4D-8270-1086E5C0374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88" name="Google Shape;18117;p1604">
              <a:extLst>
                <a:ext uri="{FF2B5EF4-FFF2-40B4-BE49-F238E27FC236}">
                  <a16:creationId xmlns:a16="http://schemas.microsoft.com/office/drawing/2014/main" id="{5A86E482-FC7F-4882-882A-3185B9FA917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89" name="Google Shape;18115;p1604">
            <a:extLst>
              <a:ext uri="{FF2B5EF4-FFF2-40B4-BE49-F238E27FC236}">
                <a16:creationId xmlns:a16="http://schemas.microsoft.com/office/drawing/2014/main" id="{409DA6F0-E5AC-4300-A54A-A37E7E120B4B}"/>
              </a:ext>
            </a:extLst>
          </p:cNvPr>
          <p:cNvGrpSpPr/>
          <p:nvPr/>
        </p:nvGrpSpPr>
        <p:grpSpPr>
          <a:xfrm>
            <a:off x="4411951" y="3835603"/>
            <a:ext cx="171449" cy="150877"/>
            <a:chOff x="1932810" y="1349835"/>
            <a:chExt cx="185335" cy="185337"/>
          </a:xfrm>
          <a:solidFill>
            <a:schemeClr val="tx2"/>
          </a:solidFill>
        </p:grpSpPr>
        <p:sp>
          <p:nvSpPr>
            <p:cNvPr id="1090" name="Google Shape;18116;p1604">
              <a:extLst>
                <a:ext uri="{FF2B5EF4-FFF2-40B4-BE49-F238E27FC236}">
                  <a16:creationId xmlns:a16="http://schemas.microsoft.com/office/drawing/2014/main" id="{F023E6EF-7460-4781-A0EA-E5FFDE6CEDC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091" name="Google Shape;18117;p1604">
              <a:extLst>
                <a:ext uri="{FF2B5EF4-FFF2-40B4-BE49-F238E27FC236}">
                  <a16:creationId xmlns:a16="http://schemas.microsoft.com/office/drawing/2014/main" id="{0532078A-1B08-4CEB-A807-24096DD96A1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92" name="Rectangle 1091">
            <a:extLst>
              <a:ext uri="{FF2B5EF4-FFF2-40B4-BE49-F238E27FC236}">
                <a16:creationId xmlns:a16="http://schemas.microsoft.com/office/drawing/2014/main" id="{F2261A6C-F757-481D-9A85-C99EE56705ED}"/>
              </a:ext>
            </a:extLst>
          </p:cNvPr>
          <p:cNvSpPr/>
          <p:nvPr/>
        </p:nvSpPr>
        <p:spPr>
          <a:xfrm>
            <a:off x="4316849" y="3608928"/>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Lead</a:t>
            </a:r>
          </a:p>
          <a:p>
            <a:pPr algn="ctr" defTabSz="685800" fontAlgn="auto">
              <a:spcBef>
                <a:spcPts val="0"/>
              </a:spcBef>
              <a:spcAft>
                <a:spcPts val="0"/>
              </a:spcAft>
              <a:buClrTx/>
              <a:defRPr/>
            </a:pPr>
            <a:r>
              <a:rPr lang="en-US" sz="675" b="0" kern="1200">
                <a:solidFill>
                  <a:schemeClr val="bg1">
                    <a:lumMod val="50000"/>
                  </a:schemeClr>
                </a:solidFill>
                <a:latin typeface="Arial"/>
                <a:cs typeface="Arial"/>
              </a:rPr>
              <a:t>PM</a:t>
            </a:r>
          </a:p>
        </p:txBody>
      </p:sp>
      <p:sp>
        <p:nvSpPr>
          <p:cNvPr id="1093" name="Rectangle 1092">
            <a:extLst>
              <a:ext uri="{FF2B5EF4-FFF2-40B4-BE49-F238E27FC236}">
                <a16:creationId xmlns:a16="http://schemas.microsoft.com/office/drawing/2014/main" id="{6EB70190-A9D3-4683-8E70-9D9EB05FE188}"/>
              </a:ext>
            </a:extLst>
          </p:cNvPr>
          <p:cNvSpPr/>
          <p:nvPr/>
        </p:nvSpPr>
        <p:spPr>
          <a:xfrm>
            <a:off x="3971644" y="3606650"/>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Dig Biz Lead</a:t>
            </a:r>
          </a:p>
        </p:txBody>
      </p:sp>
      <p:sp>
        <p:nvSpPr>
          <p:cNvPr id="1094" name="Rectangle 1093">
            <a:extLst>
              <a:ext uri="{FF2B5EF4-FFF2-40B4-BE49-F238E27FC236}">
                <a16:creationId xmlns:a16="http://schemas.microsoft.com/office/drawing/2014/main" id="{37C49618-361B-42D2-A1C1-81A28846B939}"/>
              </a:ext>
            </a:extLst>
          </p:cNvPr>
          <p:cNvSpPr/>
          <p:nvPr/>
        </p:nvSpPr>
        <p:spPr>
          <a:xfrm>
            <a:off x="5830761" y="3253332"/>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Grid Operations</a:t>
            </a:r>
          </a:p>
        </p:txBody>
      </p:sp>
      <p:grpSp>
        <p:nvGrpSpPr>
          <p:cNvPr id="1095" name="Group 1094">
            <a:extLst>
              <a:ext uri="{FF2B5EF4-FFF2-40B4-BE49-F238E27FC236}">
                <a16:creationId xmlns:a16="http://schemas.microsoft.com/office/drawing/2014/main" id="{642B002A-4DAA-4B77-874B-C8F9476327CC}"/>
              </a:ext>
            </a:extLst>
          </p:cNvPr>
          <p:cNvGrpSpPr>
            <a:grpSpLocks/>
          </p:cNvGrpSpPr>
          <p:nvPr/>
        </p:nvGrpSpPr>
        <p:grpSpPr>
          <a:xfrm>
            <a:off x="5934198" y="4440251"/>
            <a:ext cx="327428" cy="314792"/>
            <a:chOff x="2511970" y="2806207"/>
            <a:chExt cx="2598626" cy="2498331"/>
          </a:xfrm>
        </p:grpSpPr>
        <p:grpSp>
          <p:nvGrpSpPr>
            <p:cNvPr id="1096" name="Google Shape;18115;p1604">
              <a:extLst>
                <a:ext uri="{FF2B5EF4-FFF2-40B4-BE49-F238E27FC236}">
                  <a16:creationId xmlns:a16="http://schemas.microsoft.com/office/drawing/2014/main" id="{57E35B7F-7A28-436F-BBA5-DF55ADB0AFAB}"/>
                </a:ext>
              </a:extLst>
            </p:cNvPr>
            <p:cNvGrpSpPr/>
            <p:nvPr/>
          </p:nvGrpSpPr>
          <p:grpSpPr>
            <a:xfrm>
              <a:off x="4214405" y="2806207"/>
              <a:ext cx="346511" cy="346514"/>
              <a:chOff x="1932810" y="1349835"/>
              <a:chExt cx="185335" cy="185337"/>
            </a:xfrm>
            <a:solidFill>
              <a:schemeClr val="tx2"/>
            </a:solidFill>
          </p:grpSpPr>
          <p:sp>
            <p:nvSpPr>
              <p:cNvPr id="1119" name="Google Shape;18116;p1604">
                <a:extLst>
                  <a:ext uri="{FF2B5EF4-FFF2-40B4-BE49-F238E27FC236}">
                    <a16:creationId xmlns:a16="http://schemas.microsoft.com/office/drawing/2014/main" id="{1BDEFFE9-8E3F-4C65-A8E0-FD47287B41B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20" name="Google Shape;18117;p1604">
                <a:extLst>
                  <a:ext uri="{FF2B5EF4-FFF2-40B4-BE49-F238E27FC236}">
                    <a16:creationId xmlns:a16="http://schemas.microsoft.com/office/drawing/2014/main" id="{6069851B-731A-4891-936D-E28905E26E3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097" name="Oval 1096">
              <a:extLst>
                <a:ext uri="{FF2B5EF4-FFF2-40B4-BE49-F238E27FC236}">
                  <a16:creationId xmlns:a16="http://schemas.microsoft.com/office/drawing/2014/main" id="{4D6098DC-19C4-419F-82A5-F61DFC602D30}"/>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098" name="Google Shape;18115;p1604">
              <a:extLst>
                <a:ext uri="{FF2B5EF4-FFF2-40B4-BE49-F238E27FC236}">
                  <a16:creationId xmlns:a16="http://schemas.microsoft.com/office/drawing/2014/main" id="{D4924792-E691-45B6-BD74-50857F65076B}"/>
                </a:ext>
              </a:extLst>
            </p:cNvPr>
            <p:cNvGrpSpPr/>
            <p:nvPr/>
          </p:nvGrpSpPr>
          <p:grpSpPr>
            <a:xfrm>
              <a:off x="4402332" y="4548544"/>
              <a:ext cx="346511" cy="346514"/>
              <a:chOff x="1932810" y="1349835"/>
              <a:chExt cx="185335" cy="185337"/>
            </a:xfrm>
            <a:solidFill>
              <a:schemeClr val="tx2"/>
            </a:solidFill>
          </p:grpSpPr>
          <p:sp>
            <p:nvSpPr>
              <p:cNvPr id="1117" name="Google Shape;18116;p1604">
                <a:extLst>
                  <a:ext uri="{FF2B5EF4-FFF2-40B4-BE49-F238E27FC236}">
                    <a16:creationId xmlns:a16="http://schemas.microsoft.com/office/drawing/2014/main" id="{D9276975-5C38-4A58-983F-37460802BFE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18" name="Google Shape;18117;p1604">
                <a:extLst>
                  <a:ext uri="{FF2B5EF4-FFF2-40B4-BE49-F238E27FC236}">
                    <a16:creationId xmlns:a16="http://schemas.microsoft.com/office/drawing/2014/main" id="{B368D6C3-455D-4E5B-943C-B5357784F6B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099" name="Google Shape;18115;p1604">
              <a:extLst>
                <a:ext uri="{FF2B5EF4-FFF2-40B4-BE49-F238E27FC236}">
                  <a16:creationId xmlns:a16="http://schemas.microsoft.com/office/drawing/2014/main" id="{2F93CF92-CEB5-43BB-B40A-85A9ABB8EB9B}"/>
                </a:ext>
              </a:extLst>
            </p:cNvPr>
            <p:cNvGrpSpPr/>
            <p:nvPr/>
          </p:nvGrpSpPr>
          <p:grpSpPr>
            <a:xfrm>
              <a:off x="3578880" y="4958024"/>
              <a:ext cx="346511" cy="346514"/>
              <a:chOff x="1932810" y="1349835"/>
              <a:chExt cx="185335" cy="185337"/>
            </a:xfrm>
            <a:solidFill>
              <a:schemeClr val="tx2"/>
            </a:solidFill>
          </p:grpSpPr>
          <p:sp>
            <p:nvSpPr>
              <p:cNvPr id="1115" name="Google Shape;18116;p1604">
                <a:extLst>
                  <a:ext uri="{FF2B5EF4-FFF2-40B4-BE49-F238E27FC236}">
                    <a16:creationId xmlns:a16="http://schemas.microsoft.com/office/drawing/2014/main" id="{971A6487-C53E-4148-86CA-762034951C6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16" name="Google Shape;18117;p1604">
                <a:extLst>
                  <a:ext uri="{FF2B5EF4-FFF2-40B4-BE49-F238E27FC236}">
                    <a16:creationId xmlns:a16="http://schemas.microsoft.com/office/drawing/2014/main" id="{3C55E2D7-AABD-4B4E-B19D-B3264FF0C3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00" name="Google Shape;18115;p1604">
              <a:extLst>
                <a:ext uri="{FF2B5EF4-FFF2-40B4-BE49-F238E27FC236}">
                  <a16:creationId xmlns:a16="http://schemas.microsoft.com/office/drawing/2014/main" id="{B57347AC-721D-44F1-8AB7-76B1DF318357}"/>
                </a:ext>
              </a:extLst>
            </p:cNvPr>
            <p:cNvGrpSpPr/>
            <p:nvPr/>
          </p:nvGrpSpPr>
          <p:grpSpPr>
            <a:xfrm>
              <a:off x="2511970" y="3644961"/>
              <a:ext cx="346511" cy="346514"/>
              <a:chOff x="1932810" y="1349835"/>
              <a:chExt cx="185335" cy="185337"/>
            </a:xfrm>
            <a:solidFill>
              <a:schemeClr val="tx2"/>
            </a:solidFill>
          </p:grpSpPr>
          <p:sp>
            <p:nvSpPr>
              <p:cNvPr id="1113" name="Google Shape;18116;p1604">
                <a:extLst>
                  <a:ext uri="{FF2B5EF4-FFF2-40B4-BE49-F238E27FC236}">
                    <a16:creationId xmlns:a16="http://schemas.microsoft.com/office/drawing/2014/main" id="{2AC4CE6C-2D83-406B-BF84-4B3AB2F438A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14" name="Google Shape;18117;p1604">
                <a:extLst>
                  <a:ext uri="{FF2B5EF4-FFF2-40B4-BE49-F238E27FC236}">
                    <a16:creationId xmlns:a16="http://schemas.microsoft.com/office/drawing/2014/main" id="{BCABCE55-E345-4B1E-96C7-CF06DD9F84A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01" name="Google Shape;18115;p1604">
              <a:extLst>
                <a:ext uri="{FF2B5EF4-FFF2-40B4-BE49-F238E27FC236}">
                  <a16:creationId xmlns:a16="http://schemas.microsoft.com/office/drawing/2014/main" id="{AD03D3F2-8DD6-41C9-9ECE-FC9AD7ACA55F}"/>
                </a:ext>
              </a:extLst>
            </p:cNvPr>
            <p:cNvGrpSpPr/>
            <p:nvPr/>
          </p:nvGrpSpPr>
          <p:grpSpPr>
            <a:xfrm>
              <a:off x="4754363" y="4548544"/>
              <a:ext cx="346511" cy="346514"/>
              <a:chOff x="1932810" y="1349835"/>
              <a:chExt cx="185335" cy="185337"/>
            </a:xfrm>
            <a:solidFill>
              <a:schemeClr val="tx2"/>
            </a:solidFill>
          </p:grpSpPr>
          <p:sp>
            <p:nvSpPr>
              <p:cNvPr id="1111" name="Google Shape;18116;p1604">
                <a:extLst>
                  <a:ext uri="{FF2B5EF4-FFF2-40B4-BE49-F238E27FC236}">
                    <a16:creationId xmlns:a16="http://schemas.microsoft.com/office/drawing/2014/main" id="{C76DE72E-EA57-41D6-B30A-9E6BFE3782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12" name="Google Shape;18117;p1604">
                <a:extLst>
                  <a:ext uri="{FF2B5EF4-FFF2-40B4-BE49-F238E27FC236}">
                    <a16:creationId xmlns:a16="http://schemas.microsoft.com/office/drawing/2014/main" id="{5996EF9A-F582-41CC-AC98-894E84E2F4E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02" name="Google Shape;18115;p1604">
              <a:extLst>
                <a:ext uri="{FF2B5EF4-FFF2-40B4-BE49-F238E27FC236}">
                  <a16:creationId xmlns:a16="http://schemas.microsoft.com/office/drawing/2014/main" id="{1B14C835-77A2-4923-A0FD-B1C3D6B955FB}"/>
                </a:ext>
              </a:extLst>
            </p:cNvPr>
            <p:cNvGrpSpPr/>
            <p:nvPr/>
          </p:nvGrpSpPr>
          <p:grpSpPr>
            <a:xfrm>
              <a:off x="2644688" y="4493421"/>
              <a:ext cx="346511" cy="346514"/>
              <a:chOff x="1932810" y="1349835"/>
              <a:chExt cx="185335" cy="185337"/>
            </a:xfrm>
            <a:solidFill>
              <a:schemeClr val="tx2"/>
            </a:solidFill>
          </p:grpSpPr>
          <p:sp>
            <p:nvSpPr>
              <p:cNvPr id="1109" name="Google Shape;18116;p1604">
                <a:extLst>
                  <a:ext uri="{FF2B5EF4-FFF2-40B4-BE49-F238E27FC236}">
                    <a16:creationId xmlns:a16="http://schemas.microsoft.com/office/drawing/2014/main" id="{3E99E243-AF93-4AEC-8BC7-08C028BDBB2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10" name="Google Shape;18117;p1604">
                <a:extLst>
                  <a:ext uri="{FF2B5EF4-FFF2-40B4-BE49-F238E27FC236}">
                    <a16:creationId xmlns:a16="http://schemas.microsoft.com/office/drawing/2014/main" id="{A68E06D5-0BB3-450D-B36A-65F38FC4CC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03" name="Google Shape;18115;p1604">
              <a:extLst>
                <a:ext uri="{FF2B5EF4-FFF2-40B4-BE49-F238E27FC236}">
                  <a16:creationId xmlns:a16="http://schemas.microsoft.com/office/drawing/2014/main" id="{131826A2-3C17-403B-9C73-BA71F04EC3EC}"/>
                </a:ext>
              </a:extLst>
            </p:cNvPr>
            <p:cNvGrpSpPr/>
            <p:nvPr/>
          </p:nvGrpSpPr>
          <p:grpSpPr>
            <a:xfrm>
              <a:off x="4764085" y="3612561"/>
              <a:ext cx="346511" cy="346514"/>
              <a:chOff x="1932810" y="1349835"/>
              <a:chExt cx="185335" cy="185337"/>
            </a:xfrm>
            <a:solidFill>
              <a:schemeClr val="tx2"/>
            </a:solidFill>
          </p:grpSpPr>
          <p:sp>
            <p:nvSpPr>
              <p:cNvPr id="1107" name="Google Shape;18116;p1604">
                <a:extLst>
                  <a:ext uri="{FF2B5EF4-FFF2-40B4-BE49-F238E27FC236}">
                    <a16:creationId xmlns:a16="http://schemas.microsoft.com/office/drawing/2014/main" id="{7F1919A6-BA37-4A1F-AF17-EE084BE91DF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08" name="Google Shape;18117;p1604">
                <a:extLst>
                  <a:ext uri="{FF2B5EF4-FFF2-40B4-BE49-F238E27FC236}">
                    <a16:creationId xmlns:a16="http://schemas.microsoft.com/office/drawing/2014/main" id="{0170D9DA-3292-4A42-AD64-36F7D3D7588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04" name="Google Shape;18115;p1604">
              <a:extLst>
                <a:ext uri="{FF2B5EF4-FFF2-40B4-BE49-F238E27FC236}">
                  <a16:creationId xmlns:a16="http://schemas.microsoft.com/office/drawing/2014/main" id="{A3ED49DB-62BA-45A0-815D-546555A93339}"/>
                </a:ext>
              </a:extLst>
            </p:cNvPr>
            <p:cNvGrpSpPr/>
            <p:nvPr/>
          </p:nvGrpSpPr>
          <p:grpSpPr>
            <a:xfrm>
              <a:off x="3091300" y="2809095"/>
              <a:ext cx="346511" cy="346514"/>
              <a:chOff x="1932810" y="1349835"/>
              <a:chExt cx="185335" cy="185337"/>
            </a:xfrm>
            <a:solidFill>
              <a:schemeClr val="tx2"/>
            </a:solidFill>
          </p:grpSpPr>
          <p:sp>
            <p:nvSpPr>
              <p:cNvPr id="1105" name="Google Shape;18116;p1604">
                <a:extLst>
                  <a:ext uri="{FF2B5EF4-FFF2-40B4-BE49-F238E27FC236}">
                    <a16:creationId xmlns:a16="http://schemas.microsoft.com/office/drawing/2014/main" id="{C9EDE37A-D00E-43F6-8C8D-DE82821933B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06" name="Google Shape;18117;p1604">
                <a:extLst>
                  <a:ext uri="{FF2B5EF4-FFF2-40B4-BE49-F238E27FC236}">
                    <a16:creationId xmlns:a16="http://schemas.microsoft.com/office/drawing/2014/main" id="{CF99DA9A-8C86-4B7C-9A51-3481912174D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121" name="Group 1120">
            <a:extLst>
              <a:ext uri="{FF2B5EF4-FFF2-40B4-BE49-F238E27FC236}">
                <a16:creationId xmlns:a16="http://schemas.microsoft.com/office/drawing/2014/main" id="{C324D432-B1D5-4499-AA66-12B0E345BB7F}"/>
              </a:ext>
            </a:extLst>
          </p:cNvPr>
          <p:cNvGrpSpPr>
            <a:grpSpLocks/>
          </p:cNvGrpSpPr>
          <p:nvPr/>
        </p:nvGrpSpPr>
        <p:grpSpPr>
          <a:xfrm>
            <a:off x="6228984" y="4256210"/>
            <a:ext cx="327428" cy="314792"/>
            <a:chOff x="2511970" y="2806207"/>
            <a:chExt cx="2598626" cy="2498331"/>
          </a:xfrm>
        </p:grpSpPr>
        <p:grpSp>
          <p:nvGrpSpPr>
            <p:cNvPr id="1122" name="Google Shape;18115;p1604">
              <a:extLst>
                <a:ext uri="{FF2B5EF4-FFF2-40B4-BE49-F238E27FC236}">
                  <a16:creationId xmlns:a16="http://schemas.microsoft.com/office/drawing/2014/main" id="{F397FA06-64F8-4B8D-A5E7-3FDD67F3E17E}"/>
                </a:ext>
              </a:extLst>
            </p:cNvPr>
            <p:cNvGrpSpPr/>
            <p:nvPr/>
          </p:nvGrpSpPr>
          <p:grpSpPr>
            <a:xfrm>
              <a:off x="4214405" y="2806207"/>
              <a:ext cx="346511" cy="346514"/>
              <a:chOff x="1932810" y="1349835"/>
              <a:chExt cx="185335" cy="185337"/>
            </a:xfrm>
            <a:solidFill>
              <a:schemeClr val="tx2"/>
            </a:solidFill>
          </p:grpSpPr>
          <p:sp>
            <p:nvSpPr>
              <p:cNvPr id="1145" name="Google Shape;18116;p1604">
                <a:extLst>
                  <a:ext uri="{FF2B5EF4-FFF2-40B4-BE49-F238E27FC236}">
                    <a16:creationId xmlns:a16="http://schemas.microsoft.com/office/drawing/2014/main" id="{17F3F6E4-966E-4A44-B9AF-79E3A0C0E9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46" name="Google Shape;18117;p1604">
                <a:extLst>
                  <a:ext uri="{FF2B5EF4-FFF2-40B4-BE49-F238E27FC236}">
                    <a16:creationId xmlns:a16="http://schemas.microsoft.com/office/drawing/2014/main" id="{B15E1236-AFFC-494E-888A-DC593F1B6BE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123" name="Oval 1122">
              <a:extLst>
                <a:ext uri="{FF2B5EF4-FFF2-40B4-BE49-F238E27FC236}">
                  <a16:creationId xmlns:a16="http://schemas.microsoft.com/office/drawing/2014/main" id="{BD394A2A-3AF1-4F02-B2A6-9A5135EA5DBA}"/>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124" name="Google Shape;18115;p1604">
              <a:extLst>
                <a:ext uri="{FF2B5EF4-FFF2-40B4-BE49-F238E27FC236}">
                  <a16:creationId xmlns:a16="http://schemas.microsoft.com/office/drawing/2014/main" id="{B1E07192-0AA3-43E4-A900-D77152563D7F}"/>
                </a:ext>
              </a:extLst>
            </p:cNvPr>
            <p:cNvGrpSpPr/>
            <p:nvPr/>
          </p:nvGrpSpPr>
          <p:grpSpPr>
            <a:xfrm>
              <a:off x="4402332" y="4548544"/>
              <a:ext cx="346511" cy="346514"/>
              <a:chOff x="1932810" y="1349835"/>
              <a:chExt cx="185335" cy="185337"/>
            </a:xfrm>
            <a:solidFill>
              <a:schemeClr val="tx2"/>
            </a:solidFill>
          </p:grpSpPr>
          <p:sp>
            <p:nvSpPr>
              <p:cNvPr id="1143" name="Google Shape;18116;p1604">
                <a:extLst>
                  <a:ext uri="{FF2B5EF4-FFF2-40B4-BE49-F238E27FC236}">
                    <a16:creationId xmlns:a16="http://schemas.microsoft.com/office/drawing/2014/main" id="{02828152-DB13-400F-9645-A8C02B90B9D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44" name="Google Shape;18117;p1604">
                <a:extLst>
                  <a:ext uri="{FF2B5EF4-FFF2-40B4-BE49-F238E27FC236}">
                    <a16:creationId xmlns:a16="http://schemas.microsoft.com/office/drawing/2014/main" id="{859AEB63-D999-446D-AC82-C08F198FB77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25" name="Google Shape;18115;p1604">
              <a:extLst>
                <a:ext uri="{FF2B5EF4-FFF2-40B4-BE49-F238E27FC236}">
                  <a16:creationId xmlns:a16="http://schemas.microsoft.com/office/drawing/2014/main" id="{BB528509-58F0-417A-A683-225DBB4D4E79}"/>
                </a:ext>
              </a:extLst>
            </p:cNvPr>
            <p:cNvGrpSpPr/>
            <p:nvPr/>
          </p:nvGrpSpPr>
          <p:grpSpPr>
            <a:xfrm>
              <a:off x="3578880" y="4958024"/>
              <a:ext cx="346511" cy="346514"/>
              <a:chOff x="1932810" y="1349835"/>
              <a:chExt cx="185335" cy="185337"/>
            </a:xfrm>
            <a:solidFill>
              <a:schemeClr val="tx2"/>
            </a:solidFill>
          </p:grpSpPr>
          <p:sp>
            <p:nvSpPr>
              <p:cNvPr id="1141" name="Google Shape;18116;p1604">
                <a:extLst>
                  <a:ext uri="{FF2B5EF4-FFF2-40B4-BE49-F238E27FC236}">
                    <a16:creationId xmlns:a16="http://schemas.microsoft.com/office/drawing/2014/main" id="{98648CF6-ED64-4E2E-B102-489F8938301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42" name="Google Shape;18117;p1604">
                <a:extLst>
                  <a:ext uri="{FF2B5EF4-FFF2-40B4-BE49-F238E27FC236}">
                    <a16:creationId xmlns:a16="http://schemas.microsoft.com/office/drawing/2014/main" id="{3F8695F4-6DEC-494C-A13E-D8676E512A2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26" name="Google Shape;18115;p1604">
              <a:extLst>
                <a:ext uri="{FF2B5EF4-FFF2-40B4-BE49-F238E27FC236}">
                  <a16:creationId xmlns:a16="http://schemas.microsoft.com/office/drawing/2014/main" id="{965F3130-1851-4E91-8304-70CA96C5E837}"/>
                </a:ext>
              </a:extLst>
            </p:cNvPr>
            <p:cNvGrpSpPr/>
            <p:nvPr/>
          </p:nvGrpSpPr>
          <p:grpSpPr>
            <a:xfrm>
              <a:off x="2511970" y="3644961"/>
              <a:ext cx="346511" cy="346514"/>
              <a:chOff x="1932810" y="1349835"/>
              <a:chExt cx="185335" cy="185337"/>
            </a:xfrm>
            <a:solidFill>
              <a:schemeClr val="tx2"/>
            </a:solidFill>
          </p:grpSpPr>
          <p:sp>
            <p:nvSpPr>
              <p:cNvPr id="1139" name="Google Shape;18116;p1604">
                <a:extLst>
                  <a:ext uri="{FF2B5EF4-FFF2-40B4-BE49-F238E27FC236}">
                    <a16:creationId xmlns:a16="http://schemas.microsoft.com/office/drawing/2014/main" id="{8357D094-C01F-490A-85DC-EB8F134C974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40" name="Google Shape;18117;p1604">
                <a:extLst>
                  <a:ext uri="{FF2B5EF4-FFF2-40B4-BE49-F238E27FC236}">
                    <a16:creationId xmlns:a16="http://schemas.microsoft.com/office/drawing/2014/main" id="{21858632-7505-43A6-9B3A-A15059C359F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27" name="Google Shape;18115;p1604">
              <a:extLst>
                <a:ext uri="{FF2B5EF4-FFF2-40B4-BE49-F238E27FC236}">
                  <a16:creationId xmlns:a16="http://schemas.microsoft.com/office/drawing/2014/main" id="{2678CDB2-1DB1-44EB-8ED6-5992D7BC1BA6}"/>
                </a:ext>
              </a:extLst>
            </p:cNvPr>
            <p:cNvGrpSpPr/>
            <p:nvPr/>
          </p:nvGrpSpPr>
          <p:grpSpPr>
            <a:xfrm>
              <a:off x="4754363" y="4548544"/>
              <a:ext cx="346511" cy="346514"/>
              <a:chOff x="1932810" y="1349835"/>
              <a:chExt cx="185335" cy="185337"/>
            </a:xfrm>
            <a:solidFill>
              <a:schemeClr val="tx2"/>
            </a:solidFill>
          </p:grpSpPr>
          <p:sp>
            <p:nvSpPr>
              <p:cNvPr id="1137" name="Google Shape;18116;p1604">
                <a:extLst>
                  <a:ext uri="{FF2B5EF4-FFF2-40B4-BE49-F238E27FC236}">
                    <a16:creationId xmlns:a16="http://schemas.microsoft.com/office/drawing/2014/main" id="{7E98FD36-3B93-46CC-9B6E-20088C3DC7A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38" name="Google Shape;18117;p1604">
                <a:extLst>
                  <a:ext uri="{FF2B5EF4-FFF2-40B4-BE49-F238E27FC236}">
                    <a16:creationId xmlns:a16="http://schemas.microsoft.com/office/drawing/2014/main" id="{B0744732-F02B-414B-A47D-8D09DD8311F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28" name="Google Shape;18115;p1604">
              <a:extLst>
                <a:ext uri="{FF2B5EF4-FFF2-40B4-BE49-F238E27FC236}">
                  <a16:creationId xmlns:a16="http://schemas.microsoft.com/office/drawing/2014/main" id="{34F82D86-B4CA-49F8-ADDA-B95F2FC5C5D8}"/>
                </a:ext>
              </a:extLst>
            </p:cNvPr>
            <p:cNvGrpSpPr/>
            <p:nvPr/>
          </p:nvGrpSpPr>
          <p:grpSpPr>
            <a:xfrm>
              <a:off x="2644688" y="4493421"/>
              <a:ext cx="346511" cy="346514"/>
              <a:chOff x="1932810" y="1349835"/>
              <a:chExt cx="185335" cy="185337"/>
            </a:xfrm>
            <a:solidFill>
              <a:schemeClr val="tx2"/>
            </a:solidFill>
          </p:grpSpPr>
          <p:sp>
            <p:nvSpPr>
              <p:cNvPr id="1135" name="Google Shape;18116;p1604">
                <a:extLst>
                  <a:ext uri="{FF2B5EF4-FFF2-40B4-BE49-F238E27FC236}">
                    <a16:creationId xmlns:a16="http://schemas.microsoft.com/office/drawing/2014/main" id="{4741758C-65D8-4B03-8D24-7BBBFC70F42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36" name="Google Shape;18117;p1604">
                <a:extLst>
                  <a:ext uri="{FF2B5EF4-FFF2-40B4-BE49-F238E27FC236}">
                    <a16:creationId xmlns:a16="http://schemas.microsoft.com/office/drawing/2014/main" id="{873B48C5-B3F8-4ECC-90BF-F8B8D39822D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29" name="Google Shape;18115;p1604">
              <a:extLst>
                <a:ext uri="{FF2B5EF4-FFF2-40B4-BE49-F238E27FC236}">
                  <a16:creationId xmlns:a16="http://schemas.microsoft.com/office/drawing/2014/main" id="{AC3ABDF8-19E2-44E1-A9AB-06EDA9FB5139}"/>
                </a:ext>
              </a:extLst>
            </p:cNvPr>
            <p:cNvGrpSpPr/>
            <p:nvPr/>
          </p:nvGrpSpPr>
          <p:grpSpPr>
            <a:xfrm>
              <a:off x="4764085" y="3612561"/>
              <a:ext cx="346511" cy="346514"/>
              <a:chOff x="1932810" y="1349835"/>
              <a:chExt cx="185335" cy="185337"/>
            </a:xfrm>
            <a:solidFill>
              <a:schemeClr val="tx2"/>
            </a:solidFill>
          </p:grpSpPr>
          <p:sp>
            <p:nvSpPr>
              <p:cNvPr id="1133" name="Google Shape;18116;p1604">
                <a:extLst>
                  <a:ext uri="{FF2B5EF4-FFF2-40B4-BE49-F238E27FC236}">
                    <a16:creationId xmlns:a16="http://schemas.microsoft.com/office/drawing/2014/main" id="{836BFBBA-87E4-45CC-8FA2-B70B4895238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34" name="Google Shape;18117;p1604">
                <a:extLst>
                  <a:ext uri="{FF2B5EF4-FFF2-40B4-BE49-F238E27FC236}">
                    <a16:creationId xmlns:a16="http://schemas.microsoft.com/office/drawing/2014/main" id="{53B9948C-8D71-42A8-A898-5355A8047C9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30" name="Google Shape;18115;p1604">
              <a:extLst>
                <a:ext uri="{FF2B5EF4-FFF2-40B4-BE49-F238E27FC236}">
                  <a16:creationId xmlns:a16="http://schemas.microsoft.com/office/drawing/2014/main" id="{F1CD62D6-6BD4-405A-9769-86EC5DFFC535}"/>
                </a:ext>
              </a:extLst>
            </p:cNvPr>
            <p:cNvGrpSpPr/>
            <p:nvPr/>
          </p:nvGrpSpPr>
          <p:grpSpPr>
            <a:xfrm>
              <a:off x="3091300" y="2809095"/>
              <a:ext cx="346511" cy="346514"/>
              <a:chOff x="1932810" y="1349835"/>
              <a:chExt cx="185335" cy="185337"/>
            </a:xfrm>
            <a:solidFill>
              <a:schemeClr val="tx2"/>
            </a:solidFill>
          </p:grpSpPr>
          <p:sp>
            <p:nvSpPr>
              <p:cNvPr id="1131" name="Google Shape;18116;p1604">
                <a:extLst>
                  <a:ext uri="{FF2B5EF4-FFF2-40B4-BE49-F238E27FC236}">
                    <a16:creationId xmlns:a16="http://schemas.microsoft.com/office/drawing/2014/main" id="{0DADB055-3005-42E7-9186-D1354A647B9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32" name="Google Shape;18117;p1604">
                <a:extLst>
                  <a:ext uri="{FF2B5EF4-FFF2-40B4-BE49-F238E27FC236}">
                    <a16:creationId xmlns:a16="http://schemas.microsoft.com/office/drawing/2014/main" id="{3C598F09-EC92-4A08-92AC-B9C3399B8C7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147" name="Group 1146">
            <a:extLst>
              <a:ext uri="{FF2B5EF4-FFF2-40B4-BE49-F238E27FC236}">
                <a16:creationId xmlns:a16="http://schemas.microsoft.com/office/drawing/2014/main" id="{EF23A52E-4EF1-4DE2-8B3F-998BB6968237}"/>
              </a:ext>
            </a:extLst>
          </p:cNvPr>
          <p:cNvGrpSpPr>
            <a:grpSpLocks/>
          </p:cNvGrpSpPr>
          <p:nvPr/>
        </p:nvGrpSpPr>
        <p:grpSpPr>
          <a:xfrm>
            <a:off x="6228984" y="4576639"/>
            <a:ext cx="327428" cy="314792"/>
            <a:chOff x="2511970" y="2806207"/>
            <a:chExt cx="2598626" cy="2498331"/>
          </a:xfrm>
        </p:grpSpPr>
        <p:grpSp>
          <p:nvGrpSpPr>
            <p:cNvPr id="1148" name="Google Shape;18115;p1604">
              <a:extLst>
                <a:ext uri="{FF2B5EF4-FFF2-40B4-BE49-F238E27FC236}">
                  <a16:creationId xmlns:a16="http://schemas.microsoft.com/office/drawing/2014/main" id="{8850AB94-D576-4E23-9030-D1E598FCBE34}"/>
                </a:ext>
              </a:extLst>
            </p:cNvPr>
            <p:cNvGrpSpPr/>
            <p:nvPr/>
          </p:nvGrpSpPr>
          <p:grpSpPr>
            <a:xfrm>
              <a:off x="4214405" y="2806207"/>
              <a:ext cx="346511" cy="346514"/>
              <a:chOff x="1932810" y="1349835"/>
              <a:chExt cx="185335" cy="185337"/>
            </a:xfrm>
            <a:solidFill>
              <a:schemeClr val="tx2"/>
            </a:solidFill>
          </p:grpSpPr>
          <p:sp>
            <p:nvSpPr>
              <p:cNvPr id="1171" name="Google Shape;18116;p1604">
                <a:extLst>
                  <a:ext uri="{FF2B5EF4-FFF2-40B4-BE49-F238E27FC236}">
                    <a16:creationId xmlns:a16="http://schemas.microsoft.com/office/drawing/2014/main" id="{F1F48E86-8354-4D5E-B9CC-FBC210F76F4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72" name="Google Shape;18117;p1604">
                <a:extLst>
                  <a:ext uri="{FF2B5EF4-FFF2-40B4-BE49-F238E27FC236}">
                    <a16:creationId xmlns:a16="http://schemas.microsoft.com/office/drawing/2014/main" id="{A3ABF527-AD60-4A23-BF80-7D2DBFB50E0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149" name="Oval 1148">
              <a:extLst>
                <a:ext uri="{FF2B5EF4-FFF2-40B4-BE49-F238E27FC236}">
                  <a16:creationId xmlns:a16="http://schemas.microsoft.com/office/drawing/2014/main" id="{4A437E71-C14B-4104-AC0B-1A74990DE79F}"/>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150" name="Google Shape;18115;p1604">
              <a:extLst>
                <a:ext uri="{FF2B5EF4-FFF2-40B4-BE49-F238E27FC236}">
                  <a16:creationId xmlns:a16="http://schemas.microsoft.com/office/drawing/2014/main" id="{6B0C3B6D-672F-4C0C-BD6D-E2CDA9CA4EDD}"/>
                </a:ext>
              </a:extLst>
            </p:cNvPr>
            <p:cNvGrpSpPr/>
            <p:nvPr/>
          </p:nvGrpSpPr>
          <p:grpSpPr>
            <a:xfrm>
              <a:off x="4402332" y="4548544"/>
              <a:ext cx="346511" cy="346514"/>
              <a:chOff x="1932810" y="1349835"/>
              <a:chExt cx="185335" cy="185337"/>
            </a:xfrm>
            <a:solidFill>
              <a:schemeClr val="tx2"/>
            </a:solidFill>
          </p:grpSpPr>
          <p:sp>
            <p:nvSpPr>
              <p:cNvPr id="1169" name="Google Shape;18116;p1604">
                <a:extLst>
                  <a:ext uri="{FF2B5EF4-FFF2-40B4-BE49-F238E27FC236}">
                    <a16:creationId xmlns:a16="http://schemas.microsoft.com/office/drawing/2014/main" id="{021D7E3F-9AA8-4232-B0FE-881697C06DB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70" name="Google Shape;18117;p1604">
                <a:extLst>
                  <a:ext uri="{FF2B5EF4-FFF2-40B4-BE49-F238E27FC236}">
                    <a16:creationId xmlns:a16="http://schemas.microsoft.com/office/drawing/2014/main" id="{B7F71457-4714-4F26-9483-761B6BC8709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1" name="Google Shape;18115;p1604">
              <a:extLst>
                <a:ext uri="{FF2B5EF4-FFF2-40B4-BE49-F238E27FC236}">
                  <a16:creationId xmlns:a16="http://schemas.microsoft.com/office/drawing/2014/main" id="{B9A882DF-F998-4159-B22B-E93D0FAD7A97}"/>
                </a:ext>
              </a:extLst>
            </p:cNvPr>
            <p:cNvGrpSpPr/>
            <p:nvPr/>
          </p:nvGrpSpPr>
          <p:grpSpPr>
            <a:xfrm>
              <a:off x="3578880" y="4958024"/>
              <a:ext cx="346511" cy="346514"/>
              <a:chOff x="1932810" y="1349835"/>
              <a:chExt cx="185335" cy="185337"/>
            </a:xfrm>
            <a:solidFill>
              <a:schemeClr val="tx2"/>
            </a:solidFill>
          </p:grpSpPr>
          <p:sp>
            <p:nvSpPr>
              <p:cNvPr id="1167" name="Google Shape;18116;p1604">
                <a:extLst>
                  <a:ext uri="{FF2B5EF4-FFF2-40B4-BE49-F238E27FC236}">
                    <a16:creationId xmlns:a16="http://schemas.microsoft.com/office/drawing/2014/main" id="{7C3C82EA-8D90-4FD5-BBBA-6585AC69395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68" name="Google Shape;18117;p1604">
                <a:extLst>
                  <a:ext uri="{FF2B5EF4-FFF2-40B4-BE49-F238E27FC236}">
                    <a16:creationId xmlns:a16="http://schemas.microsoft.com/office/drawing/2014/main" id="{34869C45-E781-44E7-BF94-0B41280E7D1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2" name="Google Shape;18115;p1604">
              <a:extLst>
                <a:ext uri="{FF2B5EF4-FFF2-40B4-BE49-F238E27FC236}">
                  <a16:creationId xmlns:a16="http://schemas.microsoft.com/office/drawing/2014/main" id="{2B679C6B-BE2E-474F-A2E4-085BE4EDA258}"/>
                </a:ext>
              </a:extLst>
            </p:cNvPr>
            <p:cNvGrpSpPr/>
            <p:nvPr/>
          </p:nvGrpSpPr>
          <p:grpSpPr>
            <a:xfrm>
              <a:off x="2511970" y="3644961"/>
              <a:ext cx="346511" cy="346514"/>
              <a:chOff x="1932810" y="1349835"/>
              <a:chExt cx="185335" cy="185337"/>
            </a:xfrm>
            <a:solidFill>
              <a:schemeClr val="tx2"/>
            </a:solidFill>
          </p:grpSpPr>
          <p:sp>
            <p:nvSpPr>
              <p:cNvPr id="1165" name="Google Shape;18116;p1604">
                <a:extLst>
                  <a:ext uri="{FF2B5EF4-FFF2-40B4-BE49-F238E27FC236}">
                    <a16:creationId xmlns:a16="http://schemas.microsoft.com/office/drawing/2014/main" id="{12E62BED-936D-4313-930A-9712FD52444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66" name="Google Shape;18117;p1604">
                <a:extLst>
                  <a:ext uri="{FF2B5EF4-FFF2-40B4-BE49-F238E27FC236}">
                    <a16:creationId xmlns:a16="http://schemas.microsoft.com/office/drawing/2014/main" id="{5EF8053D-05DD-423E-B749-DA9CA0EC618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3" name="Google Shape;18115;p1604">
              <a:extLst>
                <a:ext uri="{FF2B5EF4-FFF2-40B4-BE49-F238E27FC236}">
                  <a16:creationId xmlns:a16="http://schemas.microsoft.com/office/drawing/2014/main" id="{43EE125B-B3E6-435B-AEA6-D7FDC0855F76}"/>
                </a:ext>
              </a:extLst>
            </p:cNvPr>
            <p:cNvGrpSpPr/>
            <p:nvPr/>
          </p:nvGrpSpPr>
          <p:grpSpPr>
            <a:xfrm>
              <a:off x="4754363" y="4548544"/>
              <a:ext cx="346511" cy="346514"/>
              <a:chOff x="1932810" y="1349835"/>
              <a:chExt cx="185335" cy="185337"/>
            </a:xfrm>
            <a:solidFill>
              <a:schemeClr val="tx2"/>
            </a:solidFill>
          </p:grpSpPr>
          <p:sp>
            <p:nvSpPr>
              <p:cNvPr id="1163" name="Google Shape;18116;p1604">
                <a:extLst>
                  <a:ext uri="{FF2B5EF4-FFF2-40B4-BE49-F238E27FC236}">
                    <a16:creationId xmlns:a16="http://schemas.microsoft.com/office/drawing/2014/main" id="{EF7EDD1D-76F4-44D9-8C6C-49CA57C92AD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64" name="Google Shape;18117;p1604">
                <a:extLst>
                  <a:ext uri="{FF2B5EF4-FFF2-40B4-BE49-F238E27FC236}">
                    <a16:creationId xmlns:a16="http://schemas.microsoft.com/office/drawing/2014/main" id="{F330262A-B407-4A32-BE1B-5FCAAE57DC4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4" name="Google Shape;18115;p1604">
              <a:extLst>
                <a:ext uri="{FF2B5EF4-FFF2-40B4-BE49-F238E27FC236}">
                  <a16:creationId xmlns:a16="http://schemas.microsoft.com/office/drawing/2014/main" id="{357B5A21-132C-4D74-BC28-98BB76B75E7A}"/>
                </a:ext>
              </a:extLst>
            </p:cNvPr>
            <p:cNvGrpSpPr/>
            <p:nvPr/>
          </p:nvGrpSpPr>
          <p:grpSpPr>
            <a:xfrm>
              <a:off x="2644688" y="4493421"/>
              <a:ext cx="346511" cy="346514"/>
              <a:chOff x="1932810" y="1349835"/>
              <a:chExt cx="185335" cy="185337"/>
            </a:xfrm>
            <a:solidFill>
              <a:schemeClr val="tx2"/>
            </a:solidFill>
          </p:grpSpPr>
          <p:sp>
            <p:nvSpPr>
              <p:cNvPr id="1161" name="Google Shape;18116;p1604">
                <a:extLst>
                  <a:ext uri="{FF2B5EF4-FFF2-40B4-BE49-F238E27FC236}">
                    <a16:creationId xmlns:a16="http://schemas.microsoft.com/office/drawing/2014/main" id="{E195D33B-3BAB-4FB8-BB6E-2E37576C06A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62" name="Google Shape;18117;p1604">
                <a:extLst>
                  <a:ext uri="{FF2B5EF4-FFF2-40B4-BE49-F238E27FC236}">
                    <a16:creationId xmlns:a16="http://schemas.microsoft.com/office/drawing/2014/main" id="{E600267A-C9E5-4683-80A6-44153EC0646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5" name="Google Shape;18115;p1604">
              <a:extLst>
                <a:ext uri="{FF2B5EF4-FFF2-40B4-BE49-F238E27FC236}">
                  <a16:creationId xmlns:a16="http://schemas.microsoft.com/office/drawing/2014/main" id="{EA3C50B6-8F5E-4A6A-AB67-94087D57DDB7}"/>
                </a:ext>
              </a:extLst>
            </p:cNvPr>
            <p:cNvGrpSpPr/>
            <p:nvPr/>
          </p:nvGrpSpPr>
          <p:grpSpPr>
            <a:xfrm>
              <a:off x="4764085" y="3612561"/>
              <a:ext cx="346511" cy="346514"/>
              <a:chOff x="1932810" y="1349835"/>
              <a:chExt cx="185335" cy="185337"/>
            </a:xfrm>
            <a:solidFill>
              <a:schemeClr val="tx2"/>
            </a:solidFill>
          </p:grpSpPr>
          <p:sp>
            <p:nvSpPr>
              <p:cNvPr id="1159" name="Google Shape;18116;p1604">
                <a:extLst>
                  <a:ext uri="{FF2B5EF4-FFF2-40B4-BE49-F238E27FC236}">
                    <a16:creationId xmlns:a16="http://schemas.microsoft.com/office/drawing/2014/main" id="{432EA04E-15AC-44A9-828D-5859136F850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60" name="Google Shape;18117;p1604">
                <a:extLst>
                  <a:ext uri="{FF2B5EF4-FFF2-40B4-BE49-F238E27FC236}">
                    <a16:creationId xmlns:a16="http://schemas.microsoft.com/office/drawing/2014/main" id="{EB64E663-380C-40E4-AF6C-192573E9A02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56" name="Google Shape;18115;p1604">
              <a:extLst>
                <a:ext uri="{FF2B5EF4-FFF2-40B4-BE49-F238E27FC236}">
                  <a16:creationId xmlns:a16="http://schemas.microsoft.com/office/drawing/2014/main" id="{B560E808-6A49-4EE5-8C9A-389A949E731D}"/>
                </a:ext>
              </a:extLst>
            </p:cNvPr>
            <p:cNvGrpSpPr/>
            <p:nvPr/>
          </p:nvGrpSpPr>
          <p:grpSpPr>
            <a:xfrm>
              <a:off x="3091300" y="2809095"/>
              <a:ext cx="346511" cy="346514"/>
              <a:chOff x="1932810" y="1349835"/>
              <a:chExt cx="185335" cy="185337"/>
            </a:xfrm>
            <a:solidFill>
              <a:schemeClr val="tx2"/>
            </a:solidFill>
          </p:grpSpPr>
          <p:sp>
            <p:nvSpPr>
              <p:cNvPr id="1157" name="Google Shape;18116;p1604">
                <a:extLst>
                  <a:ext uri="{FF2B5EF4-FFF2-40B4-BE49-F238E27FC236}">
                    <a16:creationId xmlns:a16="http://schemas.microsoft.com/office/drawing/2014/main" id="{BB943C89-F31C-44E5-8297-5614971E0C7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58" name="Google Shape;18117;p1604">
                <a:extLst>
                  <a:ext uri="{FF2B5EF4-FFF2-40B4-BE49-F238E27FC236}">
                    <a16:creationId xmlns:a16="http://schemas.microsoft.com/office/drawing/2014/main" id="{F75414C2-AA4B-4A16-81E4-A9E8806C9B6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173" name="Google Shape;18115;p1604">
            <a:extLst>
              <a:ext uri="{FF2B5EF4-FFF2-40B4-BE49-F238E27FC236}">
                <a16:creationId xmlns:a16="http://schemas.microsoft.com/office/drawing/2014/main" id="{021FAD71-FFA5-4D8B-86AE-5803C83B51F9}"/>
              </a:ext>
            </a:extLst>
          </p:cNvPr>
          <p:cNvGrpSpPr/>
          <p:nvPr/>
        </p:nvGrpSpPr>
        <p:grpSpPr>
          <a:xfrm>
            <a:off x="6072146" y="3835603"/>
            <a:ext cx="171449" cy="150877"/>
            <a:chOff x="1932810" y="1349835"/>
            <a:chExt cx="185335" cy="185337"/>
          </a:xfrm>
          <a:solidFill>
            <a:schemeClr val="tx2"/>
          </a:solidFill>
        </p:grpSpPr>
        <p:sp>
          <p:nvSpPr>
            <p:cNvPr id="1174" name="Google Shape;18116;p1604">
              <a:extLst>
                <a:ext uri="{FF2B5EF4-FFF2-40B4-BE49-F238E27FC236}">
                  <a16:creationId xmlns:a16="http://schemas.microsoft.com/office/drawing/2014/main" id="{CFDB466A-1042-481F-996E-944E089DFDA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75" name="Google Shape;18117;p1604">
              <a:extLst>
                <a:ext uri="{FF2B5EF4-FFF2-40B4-BE49-F238E27FC236}">
                  <a16:creationId xmlns:a16="http://schemas.microsoft.com/office/drawing/2014/main" id="{3CA19CA5-B32E-49DB-AED6-BCF8246C11B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176" name="Google Shape;18115;p1604">
            <a:extLst>
              <a:ext uri="{FF2B5EF4-FFF2-40B4-BE49-F238E27FC236}">
                <a16:creationId xmlns:a16="http://schemas.microsoft.com/office/drawing/2014/main" id="{9A7EBDAA-FBC3-42C2-B93C-C8135805B3AB}"/>
              </a:ext>
            </a:extLst>
          </p:cNvPr>
          <p:cNvGrpSpPr/>
          <p:nvPr/>
        </p:nvGrpSpPr>
        <p:grpSpPr>
          <a:xfrm>
            <a:off x="6374091" y="3835603"/>
            <a:ext cx="171449" cy="150877"/>
            <a:chOff x="1932810" y="1349835"/>
            <a:chExt cx="185335" cy="185337"/>
          </a:xfrm>
          <a:solidFill>
            <a:schemeClr val="tx2"/>
          </a:solidFill>
        </p:grpSpPr>
        <p:sp>
          <p:nvSpPr>
            <p:cNvPr id="1177" name="Google Shape;18116;p1604">
              <a:extLst>
                <a:ext uri="{FF2B5EF4-FFF2-40B4-BE49-F238E27FC236}">
                  <a16:creationId xmlns:a16="http://schemas.microsoft.com/office/drawing/2014/main" id="{830E917F-8768-4B70-8134-9C538C1B4F1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178" name="Google Shape;18117;p1604">
              <a:extLst>
                <a:ext uri="{FF2B5EF4-FFF2-40B4-BE49-F238E27FC236}">
                  <a16:creationId xmlns:a16="http://schemas.microsoft.com/office/drawing/2014/main" id="{ADAABA48-A352-45A6-B277-FD2CB8D8459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179" name="Rectangle 1178">
            <a:extLst>
              <a:ext uri="{FF2B5EF4-FFF2-40B4-BE49-F238E27FC236}">
                <a16:creationId xmlns:a16="http://schemas.microsoft.com/office/drawing/2014/main" id="{E2EA2D41-8109-486E-B256-AE10C5F43099}"/>
              </a:ext>
            </a:extLst>
          </p:cNvPr>
          <p:cNvSpPr/>
          <p:nvPr/>
        </p:nvSpPr>
        <p:spPr>
          <a:xfrm>
            <a:off x="6278989" y="3608928"/>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Lead</a:t>
            </a:r>
          </a:p>
          <a:p>
            <a:pPr algn="ctr" defTabSz="685800" fontAlgn="auto">
              <a:spcBef>
                <a:spcPts val="0"/>
              </a:spcBef>
              <a:spcAft>
                <a:spcPts val="0"/>
              </a:spcAft>
              <a:buClrTx/>
              <a:defRPr/>
            </a:pPr>
            <a:r>
              <a:rPr lang="en-US" sz="675" b="0" kern="1200">
                <a:solidFill>
                  <a:schemeClr val="bg1">
                    <a:lumMod val="50000"/>
                  </a:schemeClr>
                </a:solidFill>
                <a:latin typeface="Arial"/>
                <a:cs typeface="Arial"/>
              </a:rPr>
              <a:t>PM</a:t>
            </a:r>
          </a:p>
        </p:txBody>
      </p:sp>
      <p:sp>
        <p:nvSpPr>
          <p:cNvPr id="1180" name="Rectangle 1179">
            <a:extLst>
              <a:ext uri="{FF2B5EF4-FFF2-40B4-BE49-F238E27FC236}">
                <a16:creationId xmlns:a16="http://schemas.microsoft.com/office/drawing/2014/main" id="{9E8895B0-5FDF-4C02-B00B-1565694B263F}"/>
              </a:ext>
            </a:extLst>
          </p:cNvPr>
          <p:cNvSpPr/>
          <p:nvPr/>
        </p:nvSpPr>
        <p:spPr>
          <a:xfrm>
            <a:off x="5933784" y="3606650"/>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Dig Biz Lead</a:t>
            </a:r>
          </a:p>
        </p:txBody>
      </p:sp>
      <p:sp>
        <p:nvSpPr>
          <p:cNvPr id="1546" name="Rectangle 1545">
            <a:extLst>
              <a:ext uri="{FF2B5EF4-FFF2-40B4-BE49-F238E27FC236}">
                <a16:creationId xmlns:a16="http://schemas.microsoft.com/office/drawing/2014/main" id="{94AA3555-4D47-4315-A370-06BEA03D44E2}"/>
              </a:ext>
            </a:extLst>
          </p:cNvPr>
          <p:cNvSpPr/>
          <p:nvPr/>
        </p:nvSpPr>
        <p:spPr>
          <a:xfrm>
            <a:off x="1281493" y="2555440"/>
            <a:ext cx="617220" cy="34808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Digital </a:t>
            </a:r>
          </a:p>
          <a:p>
            <a:pPr algn="ctr" defTabSz="685800" fontAlgn="auto">
              <a:spcBef>
                <a:spcPts val="0"/>
              </a:spcBef>
              <a:spcAft>
                <a:spcPts val="0"/>
              </a:spcAft>
              <a:buClrTx/>
              <a:defRPr/>
            </a:pPr>
            <a:r>
              <a:rPr lang="en-US" sz="675" kern="1200">
                <a:solidFill>
                  <a:srgbClr val="00148C"/>
                </a:solidFill>
                <a:latin typeface="Arial"/>
                <a:cs typeface="Arial"/>
              </a:rPr>
              <a:t>Business </a:t>
            </a:r>
          </a:p>
          <a:p>
            <a:pPr algn="ctr" defTabSz="685800" fontAlgn="auto">
              <a:spcBef>
                <a:spcPts val="0"/>
              </a:spcBef>
              <a:spcAft>
                <a:spcPts val="0"/>
              </a:spcAft>
              <a:buClrTx/>
              <a:defRPr/>
            </a:pPr>
            <a:r>
              <a:rPr lang="en-US" sz="675">
                <a:solidFill>
                  <a:schemeClr val="tx2"/>
                </a:solidFill>
                <a:latin typeface="Arial"/>
                <a:cs typeface="Arial"/>
              </a:rPr>
              <a:t>Manager</a:t>
            </a:r>
            <a:endParaRPr lang="en-US" sz="675" kern="1200">
              <a:solidFill>
                <a:schemeClr val="tx2"/>
              </a:solidFill>
              <a:latin typeface="Arial"/>
              <a:cs typeface="Arial"/>
            </a:endParaRPr>
          </a:p>
        </p:txBody>
      </p:sp>
      <p:grpSp>
        <p:nvGrpSpPr>
          <p:cNvPr id="1547" name="Google Shape;18115;p1604">
            <a:extLst>
              <a:ext uri="{FF2B5EF4-FFF2-40B4-BE49-F238E27FC236}">
                <a16:creationId xmlns:a16="http://schemas.microsoft.com/office/drawing/2014/main" id="{54BB7232-D474-4EF9-BDEA-E32F5FA2A37F}"/>
              </a:ext>
            </a:extLst>
          </p:cNvPr>
          <p:cNvGrpSpPr/>
          <p:nvPr/>
        </p:nvGrpSpPr>
        <p:grpSpPr>
          <a:xfrm>
            <a:off x="1791945" y="2759511"/>
            <a:ext cx="144019" cy="144018"/>
            <a:chOff x="1932810" y="1349835"/>
            <a:chExt cx="185335" cy="185337"/>
          </a:xfrm>
          <a:solidFill>
            <a:schemeClr val="tx2"/>
          </a:solidFill>
        </p:grpSpPr>
        <p:sp>
          <p:nvSpPr>
            <p:cNvPr id="1548" name="Google Shape;18116;p1604">
              <a:extLst>
                <a:ext uri="{FF2B5EF4-FFF2-40B4-BE49-F238E27FC236}">
                  <a16:creationId xmlns:a16="http://schemas.microsoft.com/office/drawing/2014/main" id="{285907BC-9B3A-4B9F-8483-BAEC45B88C1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549" name="Google Shape;18117;p1604">
              <a:extLst>
                <a:ext uri="{FF2B5EF4-FFF2-40B4-BE49-F238E27FC236}">
                  <a16:creationId xmlns:a16="http://schemas.microsoft.com/office/drawing/2014/main" id="{E969DB24-B4B0-4F6B-9F29-272F67D2D14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309" name="Parallelogram 308">
            <a:extLst>
              <a:ext uri="{FF2B5EF4-FFF2-40B4-BE49-F238E27FC236}">
                <a16:creationId xmlns:a16="http://schemas.microsoft.com/office/drawing/2014/main" id="{17BF841D-7725-4E03-8DAC-CFE08F44065E}"/>
              </a:ext>
            </a:extLst>
          </p:cNvPr>
          <p:cNvSpPr/>
          <p:nvPr/>
        </p:nvSpPr>
        <p:spPr>
          <a:xfrm>
            <a:off x="5906598" y="2924094"/>
            <a:ext cx="1602399" cy="212598"/>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a:solidFill>
                  <a:srgbClr val="FFFFFF"/>
                </a:solidFill>
                <a:latin typeface="Arial"/>
                <a:cs typeface="Arial"/>
              </a:rPr>
              <a:t>Grid Enablement</a:t>
            </a:r>
          </a:p>
        </p:txBody>
      </p:sp>
      <p:sp>
        <p:nvSpPr>
          <p:cNvPr id="682" name="Rectangle 681">
            <a:extLst>
              <a:ext uri="{FF2B5EF4-FFF2-40B4-BE49-F238E27FC236}">
                <a16:creationId xmlns:a16="http://schemas.microsoft.com/office/drawing/2014/main" id="{526C6FC9-2DB3-4277-8994-F84605D34E17}"/>
              </a:ext>
            </a:extLst>
          </p:cNvPr>
          <p:cNvSpPr/>
          <p:nvPr/>
        </p:nvSpPr>
        <p:spPr>
          <a:xfrm>
            <a:off x="942669" y="5557579"/>
            <a:ext cx="6751879" cy="879234"/>
          </a:xfrm>
          <a:prstGeom prst="rect">
            <a:avLst/>
          </a:prstGeom>
          <a:solidFill>
            <a:srgbClr val="DDDDDE">
              <a:alpha val="67059"/>
            </a:srgbClr>
          </a:solid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750" kern="1200">
              <a:solidFill>
                <a:srgbClr val="00148C"/>
              </a:solidFill>
              <a:latin typeface="Arial"/>
              <a:cs typeface="Arial"/>
            </a:endParaRPr>
          </a:p>
        </p:txBody>
      </p:sp>
      <p:sp>
        <p:nvSpPr>
          <p:cNvPr id="697" name="Rectangle 696">
            <a:extLst>
              <a:ext uri="{FF2B5EF4-FFF2-40B4-BE49-F238E27FC236}">
                <a16:creationId xmlns:a16="http://schemas.microsoft.com/office/drawing/2014/main" id="{062A54EC-E1E5-4815-9320-716121F3DE66}"/>
              </a:ext>
            </a:extLst>
          </p:cNvPr>
          <p:cNvSpPr/>
          <p:nvPr/>
        </p:nvSpPr>
        <p:spPr>
          <a:xfrm>
            <a:off x="945204" y="6051948"/>
            <a:ext cx="766651" cy="19078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chemeClr val="tx2"/>
                </a:solidFill>
                <a:latin typeface="Arial"/>
                <a:cs typeface="Arial"/>
              </a:rPr>
              <a:t>Digital Product </a:t>
            </a:r>
          </a:p>
          <a:p>
            <a:pPr defTabSz="685800" fontAlgn="auto">
              <a:spcBef>
                <a:spcPts val="0"/>
              </a:spcBef>
              <a:spcAft>
                <a:spcPts val="0"/>
              </a:spcAft>
              <a:buClrTx/>
              <a:defRPr/>
            </a:pPr>
            <a:r>
              <a:rPr lang="en-US" sz="675" kern="1200">
                <a:solidFill>
                  <a:schemeClr val="tx2"/>
                </a:solidFill>
                <a:latin typeface="Arial"/>
                <a:cs typeface="Arial"/>
              </a:rPr>
              <a:t>Director</a:t>
            </a:r>
          </a:p>
        </p:txBody>
      </p:sp>
      <p:sp>
        <p:nvSpPr>
          <p:cNvPr id="708" name="Rectangle 707">
            <a:extLst>
              <a:ext uri="{FF2B5EF4-FFF2-40B4-BE49-F238E27FC236}">
                <a16:creationId xmlns:a16="http://schemas.microsoft.com/office/drawing/2014/main" id="{8F87312A-1CF2-4D0E-A8B3-16F9C08D2A84}"/>
              </a:ext>
            </a:extLst>
          </p:cNvPr>
          <p:cNvSpPr/>
          <p:nvPr/>
        </p:nvSpPr>
        <p:spPr>
          <a:xfrm>
            <a:off x="580389" y="1894418"/>
            <a:ext cx="1131678" cy="369332"/>
          </a:xfrm>
          <a:prstGeom prst="rect">
            <a:avLst/>
          </a:prstGeom>
        </p:spPr>
        <p:txBody>
          <a:bodyPr wrap="square">
            <a:spAutoFit/>
          </a:bodyPr>
          <a:lstStyle/>
          <a:p>
            <a:pPr defTabSz="685800" fontAlgn="auto">
              <a:spcBef>
                <a:spcPts val="0"/>
              </a:spcBef>
              <a:spcAft>
                <a:spcPts val="0"/>
              </a:spcAft>
              <a:buClrTx/>
              <a:defRPr/>
            </a:pPr>
            <a:r>
              <a:rPr lang="en-US" sz="900" kern="1200">
                <a:latin typeface="Arial"/>
                <a:cs typeface="Arial"/>
              </a:rPr>
              <a:t>DELIVERY</a:t>
            </a:r>
          </a:p>
          <a:p>
            <a:pPr defTabSz="685800" fontAlgn="auto">
              <a:spcBef>
                <a:spcPts val="0"/>
              </a:spcBef>
              <a:spcAft>
                <a:spcPts val="0"/>
              </a:spcAft>
              <a:buClrTx/>
              <a:defRPr/>
            </a:pPr>
            <a:r>
              <a:rPr lang="en-US" sz="900" kern="1200">
                <a:latin typeface="Arial"/>
                <a:cs typeface="Arial"/>
              </a:rPr>
              <a:t>LEADERSHIP</a:t>
            </a:r>
          </a:p>
        </p:txBody>
      </p:sp>
      <p:sp>
        <p:nvSpPr>
          <p:cNvPr id="709" name="Rectangle 708">
            <a:extLst>
              <a:ext uri="{FF2B5EF4-FFF2-40B4-BE49-F238E27FC236}">
                <a16:creationId xmlns:a16="http://schemas.microsoft.com/office/drawing/2014/main" id="{75B716A5-C61A-439D-B485-A5ED62799539}"/>
              </a:ext>
            </a:extLst>
          </p:cNvPr>
          <p:cNvSpPr/>
          <p:nvPr/>
        </p:nvSpPr>
        <p:spPr>
          <a:xfrm>
            <a:off x="6271585" y="1820833"/>
            <a:ext cx="1376310" cy="165581"/>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fontAlgn="auto">
              <a:spcBef>
                <a:spcPts val="0"/>
              </a:spcBef>
              <a:spcAft>
                <a:spcPts val="0"/>
              </a:spcAft>
              <a:buClrTx/>
              <a:defRPr/>
            </a:pPr>
            <a:r>
              <a:rPr lang="en-US" sz="788" kern="1200">
                <a:solidFill>
                  <a:schemeClr val="tx2"/>
                </a:solidFill>
                <a:latin typeface="Arial"/>
                <a:cs typeface="Arial"/>
              </a:rPr>
              <a:t>Digital Business Design</a:t>
            </a:r>
          </a:p>
        </p:txBody>
      </p:sp>
      <p:grpSp>
        <p:nvGrpSpPr>
          <p:cNvPr id="710" name="Google Shape;18115;p1604">
            <a:extLst>
              <a:ext uri="{FF2B5EF4-FFF2-40B4-BE49-F238E27FC236}">
                <a16:creationId xmlns:a16="http://schemas.microsoft.com/office/drawing/2014/main" id="{C567B784-480D-4F9A-BBB0-6A9F22406D02}"/>
              </a:ext>
            </a:extLst>
          </p:cNvPr>
          <p:cNvGrpSpPr/>
          <p:nvPr/>
        </p:nvGrpSpPr>
        <p:grpSpPr>
          <a:xfrm>
            <a:off x="6106130" y="1825900"/>
            <a:ext cx="165463" cy="165464"/>
            <a:chOff x="1932810" y="1349835"/>
            <a:chExt cx="185335" cy="185337"/>
          </a:xfrm>
          <a:solidFill>
            <a:srgbClr val="00148C"/>
          </a:solidFill>
        </p:grpSpPr>
        <p:sp>
          <p:nvSpPr>
            <p:cNvPr id="711" name="Google Shape;18116;p1604">
              <a:extLst>
                <a:ext uri="{FF2B5EF4-FFF2-40B4-BE49-F238E27FC236}">
                  <a16:creationId xmlns:a16="http://schemas.microsoft.com/office/drawing/2014/main" id="{5E1EEF9F-1DF8-43AB-9126-9100B1FF595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12" name="Google Shape;18117;p1604">
              <a:extLst>
                <a:ext uri="{FF2B5EF4-FFF2-40B4-BE49-F238E27FC236}">
                  <a16:creationId xmlns:a16="http://schemas.microsoft.com/office/drawing/2014/main" id="{C84960AA-7012-4717-87CE-34E58BE3798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492" name="Rectangle 1491">
            <a:extLst>
              <a:ext uri="{FF2B5EF4-FFF2-40B4-BE49-F238E27FC236}">
                <a16:creationId xmlns:a16="http://schemas.microsoft.com/office/drawing/2014/main" id="{0E55F4B0-F9C8-4477-BACE-994A47F00B14}"/>
              </a:ext>
            </a:extLst>
          </p:cNvPr>
          <p:cNvSpPr/>
          <p:nvPr/>
        </p:nvSpPr>
        <p:spPr>
          <a:xfrm>
            <a:off x="4832114" y="3253332"/>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Billing</a:t>
            </a:r>
          </a:p>
        </p:txBody>
      </p:sp>
      <p:grpSp>
        <p:nvGrpSpPr>
          <p:cNvPr id="1493" name="Group 1492">
            <a:extLst>
              <a:ext uri="{FF2B5EF4-FFF2-40B4-BE49-F238E27FC236}">
                <a16:creationId xmlns:a16="http://schemas.microsoft.com/office/drawing/2014/main" id="{00D8E98E-DA75-4C16-AF29-761E8F1D2432}"/>
              </a:ext>
            </a:extLst>
          </p:cNvPr>
          <p:cNvGrpSpPr>
            <a:grpSpLocks/>
          </p:cNvGrpSpPr>
          <p:nvPr/>
        </p:nvGrpSpPr>
        <p:grpSpPr>
          <a:xfrm>
            <a:off x="4982800" y="4370629"/>
            <a:ext cx="327428" cy="314792"/>
            <a:chOff x="2511970" y="2806207"/>
            <a:chExt cx="2598626" cy="2498331"/>
          </a:xfrm>
        </p:grpSpPr>
        <p:grpSp>
          <p:nvGrpSpPr>
            <p:cNvPr id="1494" name="Google Shape;18115;p1604">
              <a:extLst>
                <a:ext uri="{FF2B5EF4-FFF2-40B4-BE49-F238E27FC236}">
                  <a16:creationId xmlns:a16="http://schemas.microsoft.com/office/drawing/2014/main" id="{4983AF8F-F9A9-48B2-9490-C955E59FC447}"/>
                </a:ext>
              </a:extLst>
            </p:cNvPr>
            <p:cNvGrpSpPr/>
            <p:nvPr/>
          </p:nvGrpSpPr>
          <p:grpSpPr>
            <a:xfrm>
              <a:off x="4214405" y="2806207"/>
              <a:ext cx="346511" cy="346514"/>
              <a:chOff x="1932810" y="1349835"/>
              <a:chExt cx="185335" cy="185337"/>
            </a:xfrm>
            <a:solidFill>
              <a:schemeClr val="tx2"/>
            </a:solidFill>
          </p:grpSpPr>
          <p:sp>
            <p:nvSpPr>
              <p:cNvPr id="1517" name="Google Shape;18116;p1604">
                <a:extLst>
                  <a:ext uri="{FF2B5EF4-FFF2-40B4-BE49-F238E27FC236}">
                    <a16:creationId xmlns:a16="http://schemas.microsoft.com/office/drawing/2014/main" id="{C2834806-AC0D-41EC-82E2-B2FC55115F8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18" name="Google Shape;18117;p1604">
                <a:extLst>
                  <a:ext uri="{FF2B5EF4-FFF2-40B4-BE49-F238E27FC236}">
                    <a16:creationId xmlns:a16="http://schemas.microsoft.com/office/drawing/2014/main" id="{77486EB4-DC94-456B-BA22-5F4386C95E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495" name="Oval 1494">
              <a:extLst>
                <a:ext uri="{FF2B5EF4-FFF2-40B4-BE49-F238E27FC236}">
                  <a16:creationId xmlns:a16="http://schemas.microsoft.com/office/drawing/2014/main" id="{6FB08D54-1680-46D0-80EE-B2B0C658CF88}"/>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496" name="Google Shape;18115;p1604">
              <a:extLst>
                <a:ext uri="{FF2B5EF4-FFF2-40B4-BE49-F238E27FC236}">
                  <a16:creationId xmlns:a16="http://schemas.microsoft.com/office/drawing/2014/main" id="{873B545B-A1F7-4C0B-9CE6-FBC5DF3AB015}"/>
                </a:ext>
              </a:extLst>
            </p:cNvPr>
            <p:cNvGrpSpPr/>
            <p:nvPr/>
          </p:nvGrpSpPr>
          <p:grpSpPr>
            <a:xfrm>
              <a:off x="4402332" y="4548544"/>
              <a:ext cx="346511" cy="346514"/>
              <a:chOff x="1932810" y="1349835"/>
              <a:chExt cx="185335" cy="185337"/>
            </a:xfrm>
            <a:solidFill>
              <a:schemeClr val="tx2"/>
            </a:solidFill>
          </p:grpSpPr>
          <p:sp>
            <p:nvSpPr>
              <p:cNvPr id="1515" name="Google Shape;18116;p1604">
                <a:extLst>
                  <a:ext uri="{FF2B5EF4-FFF2-40B4-BE49-F238E27FC236}">
                    <a16:creationId xmlns:a16="http://schemas.microsoft.com/office/drawing/2014/main" id="{43B0E8BE-4A64-4785-9433-9B89CAC7A3B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16" name="Google Shape;18117;p1604">
                <a:extLst>
                  <a:ext uri="{FF2B5EF4-FFF2-40B4-BE49-F238E27FC236}">
                    <a16:creationId xmlns:a16="http://schemas.microsoft.com/office/drawing/2014/main" id="{4A6D3353-B0E8-49A9-B83D-917779A0E2C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497" name="Google Shape;18115;p1604">
              <a:extLst>
                <a:ext uri="{FF2B5EF4-FFF2-40B4-BE49-F238E27FC236}">
                  <a16:creationId xmlns:a16="http://schemas.microsoft.com/office/drawing/2014/main" id="{356A8531-937A-43B4-86E3-F0EBCBB58DF1}"/>
                </a:ext>
              </a:extLst>
            </p:cNvPr>
            <p:cNvGrpSpPr/>
            <p:nvPr/>
          </p:nvGrpSpPr>
          <p:grpSpPr>
            <a:xfrm>
              <a:off x="3578880" y="4958024"/>
              <a:ext cx="346511" cy="346514"/>
              <a:chOff x="1932810" y="1349835"/>
              <a:chExt cx="185335" cy="185337"/>
            </a:xfrm>
            <a:solidFill>
              <a:schemeClr val="tx2"/>
            </a:solidFill>
          </p:grpSpPr>
          <p:sp>
            <p:nvSpPr>
              <p:cNvPr id="1513" name="Google Shape;18116;p1604">
                <a:extLst>
                  <a:ext uri="{FF2B5EF4-FFF2-40B4-BE49-F238E27FC236}">
                    <a16:creationId xmlns:a16="http://schemas.microsoft.com/office/drawing/2014/main" id="{2619269B-7C65-4B04-9399-8CD7664338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14" name="Google Shape;18117;p1604">
                <a:extLst>
                  <a:ext uri="{FF2B5EF4-FFF2-40B4-BE49-F238E27FC236}">
                    <a16:creationId xmlns:a16="http://schemas.microsoft.com/office/drawing/2014/main" id="{DA11BD3F-6965-44A9-9E86-8996D9A7BC5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498" name="Google Shape;18115;p1604">
              <a:extLst>
                <a:ext uri="{FF2B5EF4-FFF2-40B4-BE49-F238E27FC236}">
                  <a16:creationId xmlns:a16="http://schemas.microsoft.com/office/drawing/2014/main" id="{C1CF39A6-FA82-41F9-ACC0-180B6BA8B5F1}"/>
                </a:ext>
              </a:extLst>
            </p:cNvPr>
            <p:cNvGrpSpPr/>
            <p:nvPr/>
          </p:nvGrpSpPr>
          <p:grpSpPr>
            <a:xfrm>
              <a:off x="2511970" y="3644961"/>
              <a:ext cx="346511" cy="346514"/>
              <a:chOff x="1932810" y="1349835"/>
              <a:chExt cx="185335" cy="185337"/>
            </a:xfrm>
            <a:solidFill>
              <a:schemeClr val="tx2"/>
            </a:solidFill>
          </p:grpSpPr>
          <p:sp>
            <p:nvSpPr>
              <p:cNvPr id="1511" name="Google Shape;18116;p1604">
                <a:extLst>
                  <a:ext uri="{FF2B5EF4-FFF2-40B4-BE49-F238E27FC236}">
                    <a16:creationId xmlns:a16="http://schemas.microsoft.com/office/drawing/2014/main" id="{B29350AD-D45D-47C2-9A7A-C47D44EDA2C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12" name="Google Shape;18117;p1604">
                <a:extLst>
                  <a:ext uri="{FF2B5EF4-FFF2-40B4-BE49-F238E27FC236}">
                    <a16:creationId xmlns:a16="http://schemas.microsoft.com/office/drawing/2014/main" id="{B835A5E0-B72B-473B-A73B-144C35B99A2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499" name="Google Shape;18115;p1604">
              <a:extLst>
                <a:ext uri="{FF2B5EF4-FFF2-40B4-BE49-F238E27FC236}">
                  <a16:creationId xmlns:a16="http://schemas.microsoft.com/office/drawing/2014/main" id="{FBD33809-433B-41D2-8EB0-7C165F8D6363}"/>
                </a:ext>
              </a:extLst>
            </p:cNvPr>
            <p:cNvGrpSpPr/>
            <p:nvPr/>
          </p:nvGrpSpPr>
          <p:grpSpPr>
            <a:xfrm>
              <a:off x="4754363" y="4548544"/>
              <a:ext cx="346511" cy="346514"/>
              <a:chOff x="1932810" y="1349835"/>
              <a:chExt cx="185335" cy="185337"/>
            </a:xfrm>
            <a:solidFill>
              <a:schemeClr val="tx2"/>
            </a:solidFill>
          </p:grpSpPr>
          <p:sp>
            <p:nvSpPr>
              <p:cNvPr id="1509" name="Google Shape;18116;p1604">
                <a:extLst>
                  <a:ext uri="{FF2B5EF4-FFF2-40B4-BE49-F238E27FC236}">
                    <a16:creationId xmlns:a16="http://schemas.microsoft.com/office/drawing/2014/main" id="{F6704812-C037-4FF7-AB63-172AED957D8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10" name="Google Shape;18117;p1604">
                <a:extLst>
                  <a:ext uri="{FF2B5EF4-FFF2-40B4-BE49-F238E27FC236}">
                    <a16:creationId xmlns:a16="http://schemas.microsoft.com/office/drawing/2014/main" id="{C113D1D3-68E5-4296-892D-052B47452BD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00" name="Google Shape;18115;p1604">
              <a:extLst>
                <a:ext uri="{FF2B5EF4-FFF2-40B4-BE49-F238E27FC236}">
                  <a16:creationId xmlns:a16="http://schemas.microsoft.com/office/drawing/2014/main" id="{261113A2-C873-4565-9E99-5DDE130E0E94}"/>
                </a:ext>
              </a:extLst>
            </p:cNvPr>
            <p:cNvGrpSpPr/>
            <p:nvPr/>
          </p:nvGrpSpPr>
          <p:grpSpPr>
            <a:xfrm>
              <a:off x="2644688" y="4493421"/>
              <a:ext cx="346511" cy="346514"/>
              <a:chOff x="1932810" y="1349835"/>
              <a:chExt cx="185335" cy="185337"/>
            </a:xfrm>
            <a:solidFill>
              <a:schemeClr val="tx2"/>
            </a:solidFill>
          </p:grpSpPr>
          <p:sp>
            <p:nvSpPr>
              <p:cNvPr id="1507" name="Google Shape;18116;p1604">
                <a:extLst>
                  <a:ext uri="{FF2B5EF4-FFF2-40B4-BE49-F238E27FC236}">
                    <a16:creationId xmlns:a16="http://schemas.microsoft.com/office/drawing/2014/main" id="{461301B8-96A2-43BC-8148-CD5CBB306A3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08" name="Google Shape;18117;p1604">
                <a:extLst>
                  <a:ext uri="{FF2B5EF4-FFF2-40B4-BE49-F238E27FC236}">
                    <a16:creationId xmlns:a16="http://schemas.microsoft.com/office/drawing/2014/main" id="{F29A5F5B-123F-4CB4-8E6B-AC2C60B9124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01" name="Google Shape;18115;p1604">
              <a:extLst>
                <a:ext uri="{FF2B5EF4-FFF2-40B4-BE49-F238E27FC236}">
                  <a16:creationId xmlns:a16="http://schemas.microsoft.com/office/drawing/2014/main" id="{2E79B83F-0E19-4D94-9367-08EE855050CF}"/>
                </a:ext>
              </a:extLst>
            </p:cNvPr>
            <p:cNvGrpSpPr/>
            <p:nvPr/>
          </p:nvGrpSpPr>
          <p:grpSpPr>
            <a:xfrm>
              <a:off x="4764085" y="3612561"/>
              <a:ext cx="346511" cy="346514"/>
              <a:chOff x="1932810" y="1349835"/>
              <a:chExt cx="185335" cy="185337"/>
            </a:xfrm>
            <a:solidFill>
              <a:schemeClr val="tx2"/>
            </a:solidFill>
          </p:grpSpPr>
          <p:sp>
            <p:nvSpPr>
              <p:cNvPr id="1505" name="Google Shape;18116;p1604">
                <a:extLst>
                  <a:ext uri="{FF2B5EF4-FFF2-40B4-BE49-F238E27FC236}">
                    <a16:creationId xmlns:a16="http://schemas.microsoft.com/office/drawing/2014/main" id="{82FF54E2-D4BD-421C-A61B-C5940FB7480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06" name="Google Shape;18117;p1604">
                <a:extLst>
                  <a:ext uri="{FF2B5EF4-FFF2-40B4-BE49-F238E27FC236}">
                    <a16:creationId xmlns:a16="http://schemas.microsoft.com/office/drawing/2014/main" id="{43DCE652-8B0F-46E7-AF1C-2E74C54CCFE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02" name="Google Shape;18115;p1604">
              <a:extLst>
                <a:ext uri="{FF2B5EF4-FFF2-40B4-BE49-F238E27FC236}">
                  <a16:creationId xmlns:a16="http://schemas.microsoft.com/office/drawing/2014/main" id="{247955AA-22CC-4AEE-B246-4389FD99EB9B}"/>
                </a:ext>
              </a:extLst>
            </p:cNvPr>
            <p:cNvGrpSpPr/>
            <p:nvPr/>
          </p:nvGrpSpPr>
          <p:grpSpPr>
            <a:xfrm>
              <a:off x="3091300" y="2809095"/>
              <a:ext cx="346511" cy="346514"/>
              <a:chOff x="1932810" y="1349835"/>
              <a:chExt cx="185335" cy="185337"/>
            </a:xfrm>
            <a:solidFill>
              <a:schemeClr val="tx2"/>
            </a:solidFill>
          </p:grpSpPr>
          <p:sp>
            <p:nvSpPr>
              <p:cNvPr id="1503" name="Google Shape;18116;p1604">
                <a:extLst>
                  <a:ext uri="{FF2B5EF4-FFF2-40B4-BE49-F238E27FC236}">
                    <a16:creationId xmlns:a16="http://schemas.microsoft.com/office/drawing/2014/main" id="{F469790C-3825-4A73-A3EC-579881C99FB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04" name="Google Shape;18117;p1604">
                <a:extLst>
                  <a:ext uri="{FF2B5EF4-FFF2-40B4-BE49-F238E27FC236}">
                    <a16:creationId xmlns:a16="http://schemas.microsoft.com/office/drawing/2014/main" id="{9826E218-7023-40B2-8349-6EBCD9B3E10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545" name="Group 1544">
            <a:extLst>
              <a:ext uri="{FF2B5EF4-FFF2-40B4-BE49-F238E27FC236}">
                <a16:creationId xmlns:a16="http://schemas.microsoft.com/office/drawing/2014/main" id="{77515EF8-DC15-433C-87FD-909B43FF36C7}"/>
              </a:ext>
            </a:extLst>
          </p:cNvPr>
          <p:cNvGrpSpPr>
            <a:grpSpLocks/>
          </p:cNvGrpSpPr>
          <p:nvPr/>
        </p:nvGrpSpPr>
        <p:grpSpPr>
          <a:xfrm>
            <a:off x="5277586" y="4507016"/>
            <a:ext cx="327428" cy="314792"/>
            <a:chOff x="2511970" y="2806207"/>
            <a:chExt cx="2598626" cy="2498331"/>
          </a:xfrm>
        </p:grpSpPr>
        <p:grpSp>
          <p:nvGrpSpPr>
            <p:cNvPr id="1558" name="Google Shape;18115;p1604">
              <a:extLst>
                <a:ext uri="{FF2B5EF4-FFF2-40B4-BE49-F238E27FC236}">
                  <a16:creationId xmlns:a16="http://schemas.microsoft.com/office/drawing/2014/main" id="{9F448561-8061-48DD-9D0B-0BE8691CB3D3}"/>
                </a:ext>
              </a:extLst>
            </p:cNvPr>
            <p:cNvGrpSpPr/>
            <p:nvPr/>
          </p:nvGrpSpPr>
          <p:grpSpPr>
            <a:xfrm>
              <a:off x="4214405" y="2806207"/>
              <a:ext cx="346511" cy="346514"/>
              <a:chOff x="1932810" y="1349835"/>
              <a:chExt cx="185335" cy="185337"/>
            </a:xfrm>
            <a:solidFill>
              <a:schemeClr val="tx2"/>
            </a:solidFill>
          </p:grpSpPr>
          <p:sp>
            <p:nvSpPr>
              <p:cNvPr id="1581" name="Google Shape;18116;p1604">
                <a:extLst>
                  <a:ext uri="{FF2B5EF4-FFF2-40B4-BE49-F238E27FC236}">
                    <a16:creationId xmlns:a16="http://schemas.microsoft.com/office/drawing/2014/main" id="{7E7FA409-F0BA-4924-A670-F62B5081978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82" name="Google Shape;18117;p1604">
                <a:extLst>
                  <a:ext uri="{FF2B5EF4-FFF2-40B4-BE49-F238E27FC236}">
                    <a16:creationId xmlns:a16="http://schemas.microsoft.com/office/drawing/2014/main" id="{8095CA5A-51C5-4A04-A6B5-93346915704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559" name="Oval 1558">
              <a:extLst>
                <a:ext uri="{FF2B5EF4-FFF2-40B4-BE49-F238E27FC236}">
                  <a16:creationId xmlns:a16="http://schemas.microsoft.com/office/drawing/2014/main" id="{47D57D88-B192-4003-9883-9D0B21F24FCC}"/>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560" name="Google Shape;18115;p1604">
              <a:extLst>
                <a:ext uri="{FF2B5EF4-FFF2-40B4-BE49-F238E27FC236}">
                  <a16:creationId xmlns:a16="http://schemas.microsoft.com/office/drawing/2014/main" id="{EBD507B4-6AFF-428F-BEB9-DBA5FF9B4530}"/>
                </a:ext>
              </a:extLst>
            </p:cNvPr>
            <p:cNvGrpSpPr/>
            <p:nvPr/>
          </p:nvGrpSpPr>
          <p:grpSpPr>
            <a:xfrm>
              <a:off x="4402332" y="4548544"/>
              <a:ext cx="346511" cy="346514"/>
              <a:chOff x="1932810" y="1349835"/>
              <a:chExt cx="185335" cy="185337"/>
            </a:xfrm>
            <a:solidFill>
              <a:schemeClr val="tx2"/>
            </a:solidFill>
          </p:grpSpPr>
          <p:sp>
            <p:nvSpPr>
              <p:cNvPr id="1579" name="Google Shape;18116;p1604">
                <a:extLst>
                  <a:ext uri="{FF2B5EF4-FFF2-40B4-BE49-F238E27FC236}">
                    <a16:creationId xmlns:a16="http://schemas.microsoft.com/office/drawing/2014/main" id="{6868BD59-4A34-454B-ADBA-AFD7132E462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80" name="Google Shape;18117;p1604">
                <a:extLst>
                  <a:ext uri="{FF2B5EF4-FFF2-40B4-BE49-F238E27FC236}">
                    <a16:creationId xmlns:a16="http://schemas.microsoft.com/office/drawing/2014/main" id="{C490BA77-47C2-42D5-846A-C661849DF95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1" name="Google Shape;18115;p1604">
              <a:extLst>
                <a:ext uri="{FF2B5EF4-FFF2-40B4-BE49-F238E27FC236}">
                  <a16:creationId xmlns:a16="http://schemas.microsoft.com/office/drawing/2014/main" id="{5E74DDE2-723D-41D4-8536-23EB4B42096B}"/>
                </a:ext>
              </a:extLst>
            </p:cNvPr>
            <p:cNvGrpSpPr/>
            <p:nvPr/>
          </p:nvGrpSpPr>
          <p:grpSpPr>
            <a:xfrm>
              <a:off x="3578880" y="4958024"/>
              <a:ext cx="346511" cy="346514"/>
              <a:chOff x="1932810" y="1349835"/>
              <a:chExt cx="185335" cy="185337"/>
            </a:xfrm>
            <a:solidFill>
              <a:schemeClr val="tx2"/>
            </a:solidFill>
          </p:grpSpPr>
          <p:sp>
            <p:nvSpPr>
              <p:cNvPr id="1577" name="Google Shape;18116;p1604">
                <a:extLst>
                  <a:ext uri="{FF2B5EF4-FFF2-40B4-BE49-F238E27FC236}">
                    <a16:creationId xmlns:a16="http://schemas.microsoft.com/office/drawing/2014/main" id="{17F6A7EA-1E2A-4248-9607-99B17AAF219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78" name="Google Shape;18117;p1604">
                <a:extLst>
                  <a:ext uri="{FF2B5EF4-FFF2-40B4-BE49-F238E27FC236}">
                    <a16:creationId xmlns:a16="http://schemas.microsoft.com/office/drawing/2014/main" id="{5A5C5BDE-9C9A-47BE-8B10-212FEB95D2D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2" name="Google Shape;18115;p1604">
              <a:extLst>
                <a:ext uri="{FF2B5EF4-FFF2-40B4-BE49-F238E27FC236}">
                  <a16:creationId xmlns:a16="http://schemas.microsoft.com/office/drawing/2014/main" id="{48A4AFA3-8B79-457D-BF57-DEA31FDCEFC4}"/>
                </a:ext>
              </a:extLst>
            </p:cNvPr>
            <p:cNvGrpSpPr/>
            <p:nvPr/>
          </p:nvGrpSpPr>
          <p:grpSpPr>
            <a:xfrm>
              <a:off x="2511970" y="3644961"/>
              <a:ext cx="346511" cy="346514"/>
              <a:chOff x="1932810" y="1349835"/>
              <a:chExt cx="185335" cy="185337"/>
            </a:xfrm>
            <a:solidFill>
              <a:schemeClr val="tx2"/>
            </a:solidFill>
          </p:grpSpPr>
          <p:sp>
            <p:nvSpPr>
              <p:cNvPr id="1575" name="Google Shape;18116;p1604">
                <a:extLst>
                  <a:ext uri="{FF2B5EF4-FFF2-40B4-BE49-F238E27FC236}">
                    <a16:creationId xmlns:a16="http://schemas.microsoft.com/office/drawing/2014/main" id="{89AFACEE-5F63-4F82-8C33-1068E59BFDA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76" name="Google Shape;18117;p1604">
                <a:extLst>
                  <a:ext uri="{FF2B5EF4-FFF2-40B4-BE49-F238E27FC236}">
                    <a16:creationId xmlns:a16="http://schemas.microsoft.com/office/drawing/2014/main" id="{ACBBB93F-EE5F-4728-95DD-328B4287140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3" name="Google Shape;18115;p1604">
              <a:extLst>
                <a:ext uri="{FF2B5EF4-FFF2-40B4-BE49-F238E27FC236}">
                  <a16:creationId xmlns:a16="http://schemas.microsoft.com/office/drawing/2014/main" id="{27FA7A85-C407-4EEB-B000-11D5C4E53BC4}"/>
                </a:ext>
              </a:extLst>
            </p:cNvPr>
            <p:cNvGrpSpPr/>
            <p:nvPr/>
          </p:nvGrpSpPr>
          <p:grpSpPr>
            <a:xfrm>
              <a:off x="4754363" y="4548544"/>
              <a:ext cx="346511" cy="346514"/>
              <a:chOff x="1932810" y="1349835"/>
              <a:chExt cx="185335" cy="185337"/>
            </a:xfrm>
            <a:solidFill>
              <a:schemeClr val="tx2"/>
            </a:solidFill>
          </p:grpSpPr>
          <p:sp>
            <p:nvSpPr>
              <p:cNvPr id="1573" name="Google Shape;18116;p1604">
                <a:extLst>
                  <a:ext uri="{FF2B5EF4-FFF2-40B4-BE49-F238E27FC236}">
                    <a16:creationId xmlns:a16="http://schemas.microsoft.com/office/drawing/2014/main" id="{FDE4C082-5A0C-4CB6-87C2-36E047ABC62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74" name="Google Shape;18117;p1604">
                <a:extLst>
                  <a:ext uri="{FF2B5EF4-FFF2-40B4-BE49-F238E27FC236}">
                    <a16:creationId xmlns:a16="http://schemas.microsoft.com/office/drawing/2014/main" id="{833E27FB-205C-45A4-8FCA-9AE4D265704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4" name="Google Shape;18115;p1604">
              <a:extLst>
                <a:ext uri="{FF2B5EF4-FFF2-40B4-BE49-F238E27FC236}">
                  <a16:creationId xmlns:a16="http://schemas.microsoft.com/office/drawing/2014/main" id="{20B07012-962D-42C6-9E08-AA8DE0BB0B31}"/>
                </a:ext>
              </a:extLst>
            </p:cNvPr>
            <p:cNvGrpSpPr/>
            <p:nvPr/>
          </p:nvGrpSpPr>
          <p:grpSpPr>
            <a:xfrm>
              <a:off x="2644688" y="4493421"/>
              <a:ext cx="346511" cy="346514"/>
              <a:chOff x="1932810" y="1349835"/>
              <a:chExt cx="185335" cy="185337"/>
            </a:xfrm>
            <a:solidFill>
              <a:schemeClr val="tx2"/>
            </a:solidFill>
          </p:grpSpPr>
          <p:sp>
            <p:nvSpPr>
              <p:cNvPr id="1571" name="Google Shape;18116;p1604">
                <a:extLst>
                  <a:ext uri="{FF2B5EF4-FFF2-40B4-BE49-F238E27FC236}">
                    <a16:creationId xmlns:a16="http://schemas.microsoft.com/office/drawing/2014/main" id="{E14C72D7-3168-4FBF-BD4F-90C2E78C528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72" name="Google Shape;18117;p1604">
                <a:extLst>
                  <a:ext uri="{FF2B5EF4-FFF2-40B4-BE49-F238E27FC236}">
                    <a16:creationId xmlns:a16="http://schemas.microsoft.com/office/drawing/2014/main" id="{5C2F3E2C-6146-4E9D-AAC1-E342CE8B546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5" name="Google Shape;18115;p1604">
              <a:extLst>
                <a:ext uri="{FF2B5EF4-FFF2-40B4-BE49-F238E27FC236}">
                  <a16:creationId xmlns:a16="http://schemas.microsoft.com/office/drawing/2014/main" id="{02F7F6A0-B56A-4D8F-B1D7-4E6CDCAD2D7D}"/>
                </a:ext>
              </a:extLst>
            </p:cNvPr>
            <p:cNvGrpSpPr/>
            <p:nvPr/>
          </p:nvGrpSpPr>
          <p:grpSpPr>
            <a:xfrm>
              <a:off x="4764085" y="3612561"/>
              <a:ext cx="346511" cy="346514"/>
              <a:chOff x="1932810" y="1349835"/>
              <a:chExt cx="185335" cy="185337"/>
            </a:xfrm>
            <a:solidFill>
              <a:schemeClr val="tx2"/>
            </a:solidFill>
          </p:grpSpPr>
          <p:sp>
            <p:nvSpPr>
              <p:cNvPr id="1569" name="Google Shape;18116;p1604">
                <a:extLst>
                  <a:ext uri="{FF2B5EF4-FFF2-40B4-BE49-F238E27FC236}">
                    <a16:creationId xmlns:a16="http://schemas.microsoft.com/office/drawing/2014/main" id="{814FF6B2-A92A-4E63-8A8E-31F5566072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70" name="Google Shape;18117;p1604">
                <a:extLst>
                  <a:ext uri="{FF2B5EF4-FFF2-40B4-BE49-F238E27FC236}">
                    <a16:creationId xmlns:a16="http://schemas.microsoft.com/office/drawing/2014/main" id="{E11676D9-8CBA-4B76-9BD3-8C1936BB121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66" name="Google Shape;18115;p1604">
              <a:extLst>
                <a:ext uri="{FF2B5EF4-FFF2-40B4-BE49-F238E27FC236}">
                  <a16:creationId xmlns:a16="http://schemas.microsoft.com/office/drawing/2014/main" id="{D9268405-BE99-4CA3-A4B9-91353E8004B2}"/>
                </a:ext>
              </a:extLst>
            </p:cNvPr>
            <p:cNvGrpSpPr/>
            <p:nvPr/>
          </p:nvGrpSpPr>
          <p:grpSpPr>
            <a:xfrm>
              <a:off x="3091300" y="2809095"/>
              <a:ext cx="346511" cy="346514"/>
              <a:chOff x="1932810" y="1349835"/>
              <a:chExt cx="185335" cy="185337"/>
            </a:xfrm>
            <a:solidFill>
              <a:schemeClr val="tx2"/>
            </a:solidFill>
          </p:grpSpPr>
          <p:sp>
            <p:nvSpPr>
              <p:cNvPr id="1567" name="Google Shape;18116;p1604">
                <a:extLst>
                  <a:ext uri="{FF2B5EF4-FFF2-40B4-BE49-F238E27FC236}">
                    <a16:creationId xmlns:a16="http://schemas.microsoft.com/office/drawing/2014/main" id="{5D49CF9B-3F4A-49DB-9BE0-F951C55DA78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68" name="Google Shape;18117;p1604">
                <a:extLst>
                  <a:ext uri="{FF2B5EF4-FFF2-40B4-BE49-F238E27FC236}">
                    <a16:creationId xmlns:a16="http://schemas.microsoft.com/office/drawing/2014/main" id="{A5F70F25-63CD-40DC-87F1-0C088DD601C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583" name="Google Shape;18115;p1604">
            <a:extLst>
              <a:ext uri="{FF2B5EF4-FFF2-40B4-BE49-F238E27FC236}">
                <a16:creationId xmlns:a16="http://schemas.microsoft.com/office/drawing/2014/main" id="{2E2D07F8-D6FA-4B95-9ABB-4F04CD817ED2}"/>
              </a:ext>
            </a:extLst>
          </p:cNvPr>
          <p:cNvGrpSpPr/>
          <p:nvPr/>
        </p:nvGrpSpPr>
        <p:grpSpPr>
          <a:xfrm>
            <a:off x="5070217" y="3835603"/>
            <a:ext cx="171449" cy="150877"/>
            <a:chOff x="1932810" y="1349835"/>
            <a:chExt cx="185335" cy="185337"/>
          </a:xfrm>
          <a:solidFill>
            <a:schemeClr val="tx2"/>
          </a:solidFill>
        </p:grpSpPr>
        <p:sp>
          <p:nvSpPr>
            <p:cNvPr id="1584" name="Google Shape;18116;p1604">
              <a:extLst>
                <a:ext uri="{FF2B5EF4-FFF2-40B4-BE49-F238E27FC236}">
                  <a16:creationId xmlns:a16="http://schemas.microsoft.com/office/drawing/2014/main" id="{CF3E168A-F3E1-4B76-9721-D04E3C5DD3C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85" name="Google Shape;18117;p1604">
              <a:extLst>
                <a:ext uri="{FF2B5EF4-FFF2-40B4-BE49-F238E27FC236}">
                  <a16:creationId xmlns:a16="http://schemas.microsoft.com/office/drawing/2014/main" id="{BF171F38-5E74-41A4-852A-127DC85BB5F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86" name="Google Shape;18115;p1604">
            <a:extLst>
              <a:ext uri="{FF2B5EF4-FFF2-40B4-BE49-F238E27FC236}">
                <a16:creationId xmlns:a16="http://schemas.microsoft.com/office/drawing/2014/main" id="{F211242A-9F3D-43F0-8E9C-53093025BC40}"/>
              </a:ext>
            </a:extLst>
          </p:cNvPr>
          <p:cNvGrpSpPr/>
          <p:nvPr/>
        </p:nvGrpSpPr>
        <p:grpSpPr>
          <a:xfrm>
            <a:off x="5372162" y="3835603"/>
            <a:ext cx="171449" cy="150877"/>
            <a:chOff x="1932810" y="1349835"/>
            <a:chExt cx="185335" cy="185337"/>
          </a:xfrm>
          <a:solidFill>
            <a:schemeClr val="tx2"/>
          </a:solidFill>
        </p:grpSpPr>
        <p:sp>
          <p:nvSpPr>
            <p:cNvPr id="1587" name="Google Shape;18116;p1604">
              <a:extLst>
                <a:ext uri="{FF2B5EF4-FFF2-40B4-BE49-F238E27FC236}">
                  <a16:creationId xmlns:a16="http://schemas.microsoft.com/office/drawing/2014/main" id="{762DFD16-DFB4-48AF-B581-F2AB2877E62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588" name="Google Shape;18117;p1604">
              <a:extLst>
                <a:ext uri="{FF2B5EF4-FFF2-40B4-BE49-F238E27FC236}">
                  <a16:creationId xmlns:a16="http://schemas.microsoft.com/office/drawing/2014/main" id="{B01ABF3B-D08E-437A-8371-2852D874882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589" name="Rectangle 1588">
            <a:extLst>
              <a:ext uri="{FF2B5EF4-FFF2-40B4-BE49-F238E27FC236}">
                <a16:creationId xmlns:a16="http://schemas.microsoft.com/office/drawing/2014/main" id="{27FB9EB3-1946-4D36-94BC-4652C22B0EA4}"/>
              </a:ext>
            </a:extLst>
          </p:cNvPr>
          <p:cNvSpPr/>
          <p:nvPr/>
        </p:nvSpPr>
        <p:spPr>
          <a:xfrm>
            <a:off x="5277060" y="3608928"/>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rgbClr val="00148C"/>
                </a:solidFill>
                <a:latin typeface="Arial"/>
                <a:cs typeface="Arial"/>
              </a:rPr>
              <a:t>Lead</a:t>
            </a:r>
          </a:p>
          <a:p>
            <a:pPr algn="ctr" defTabSz="685800" fontAlgn="auto">
              <a:spcBef>
                <a:spcPts val="0"/>
              </a:spcBef>
              <a:spcAft>
                <a:spcPts val="0"/>
              </a:spcAft>
              <a:buClrTx/>
              <a:defRPr/>
            </a:pPr>
            <a:r>
              <a:rPr lang="en-US" sz="675" b="0" kern="1200">
                <a:solidFill>
                  <a:srgbClr val="00148C"/>
                </a:solidFill>
                <a:latin typeface="Arial"/>
                <a:cs typeface="Arial"/>
              </a:rPr>
              <a:t>PM</a:t>
            </a:r>
          </a:p>
        </p:txBody>
      </p:sp>
      <p:sp>
        <p:nvSpPr>
          <p:cNvPr id="1590" name="Rectangle 1589">
            <a:extLst>
              <a:ext uri="{FF2B5EF4-FFF2-40B4-BE49-F238E27FC236}">
                <a16:creationId xmlns:a16="http://schemas.microsoft.com/office/drawing/2014/main" id="{8A7EB2E3-FBBA-4272-8FD6-0E4E0E2D5476}"/>
              </a:ext>
            </a:extLst>
          </p:cNvPr>
          <p:cNvSpPr/>
          <p:nvPr/>
        </p:nvSpPr>
        <p:spPr>
          <a:xfrm>
            <a:off x="4931855" y="3606650"/>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rgbClr val="00148C"/>
                </a:solidFill>
                <a:latin typeface="Arial"/>
                <a:cs typeface="Arial"/>
              </a:rPr>
              <a:t>Dig Biz Lead</a:t>
            </a:r>
          </a:p>
        </p:txBody>
      </p:sp>
      <p:sp>
        <p:nvSpPr>
          <p:cNvPr id="1591" name="Rectangle 1590">
            <a:extLst>
              <a:ext uri="{FF2B5EF4-FFF2-40B4-BE49-F238E27FC236}">
                <a16:creationId xmlns:a16="http://schemas.microsoft.com/office/drawing/2014/main" id="{C0CB2A08-894D-4287-ABFC-3290159831A6}"/>
              </a:ext>
            </a:extLst>
          </p:cNvPr>
          <p:cNvSpPr/>
          <p:nvPr/>
        </p:nvSpPr>
        <p:spPr>
          <a:xfrm>
            <a:off x="1890233" y="2564062"/>
            <a:ext cx="617220"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Digital </a:t>
            </a:r>
          </a:p>
          <a:p>
            <a:pPr algn="ctr" defTabSz="685800" fontAlgn="auto">
              <a:spcBef>
                <a:spcPts val="0"/>
              </a:spcBef>
              <a:spcAft>
                <a:spcPts val="0"/>
              </a:spcAft>
              <a:buClrTx/>
              <a:defRPr/>
            </a:pPr>
            <a:r>
              <a:rPr lang="en-US" sz="675" kern="1200">
                <a:solidFill>
                  <a:srgbClr val="00148C"/>
                </a:solidFill>
                <a:latin typeface="Arial"/>
                <a:cs typeface="Arial"/>
              </a:rPr>
              <a:t>Product </a:t>
            </a:r>
            <a:r>
              <a:rPr lang="en-US" sz="675" kern="1200">
                <a:solidFill>
                  <a:schemeClr val="tx2"/>
                </a:solidFill>
                <a:latin typeface="Arial"/>
                <a:cs typeface="Arial"/>
              </a:rPr>
              <a:t>Line </a:t>
            </a:r>
          </a:p>
          <a:p>
            <a:pPr algn="ctr" defTabSz="685800" fontAlgn="auto">
              <a:spcBef>
                <a:spcPts val="0"/>
              </a:spcBef>
              <a:spcAft>
                <a:spcPts val="0"/>
              </a:spcAft>
              <a:buClrTx/>
              <a:defRPr/>
            </a:pPr>
            <a:r>
              <a:rPr lang="en-US" sz="675" kern="1200">
                <a:solidFill>
                  <a:schemeClr val="tx2"/>
                </a:solidFill>
                <a:latin typeface="Arial"/>
                <a:cs typeface="Arial"/>
              </a:rPr>
              <a:t>Manager</a:t>
            </a:r>
          </a:p>
        </p:txBody>
      </p:sp>
      <p:grpSp>
        <p:nvGrpSpPr>
          <p:cNvPr id="1592" name="Google Shape;18115;p1604">
            <a:extLst>
              <a:ext uri="{FF2B5EF4-FFF2-40B4-BE49-F238E27FC236}">
                <a16:creationId xmlns:a16="http://schemas.microsoft.com/office/drawing/2014/main" id="{491217E1-FB0E-4BA0-99B7-A815D7EAAB3D}"/>
              </a:ext>
            </a:extLst>
          </p:cNvPr>
          <p:cNvGrpSpPr/>
          <p:nvPr/>
        </p:nvGrpSpPr>
        <p:grpSpPr>
          <a:xfrm>
            <a:off x="2407135" y="2759511"/>
            <a:ext cx="144019" cy="144018"/>
            <a:chOff x="1932810" y="1349835"/>
            <a:chExt cx="185335" cy="185337"/>
          </a:xfrm>
          <a:solidFill>
            <a:srgbClr val="FFC000"/>
          </a:solidFill>
        </p:grpSpPr>
        <p:sp>
          <p:nvSpPr>
            <p:cNvPr id="1593" name="Google Shape;18116;p1604">
              <a:extLst>
                <a:ext uri="{FF2B5EF4-FFF2-40B4-BE49-F238E27FC236}">
                  <a16:creationId xmlns:a16="http://schemas.microsoft.com/office/drawing/2014/main" id="{1F9E2FD5-E46C-4FFC-B318-04CABA6DE5B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594" name="Google Shape;18117;p1604">
              <a:extLst>
                <a:ext uri="{FF2B5EF4-FFF2-40B4-BE49-F238E27FC236}">
                  <a16:creationId xmlns:a16="http://schemas.microsoft.com/office/drawing/2014/main" id="{F4DD7769-B273-40C3-B603-8FD5B1C796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1599" name="Rectangle 1598">
            <a:extLst>
              <a:ext uri="{FF2B5EF4-FFF2-40B4-BE49-F238E27FC236}">
                <a16:creationId xmlns:a16="http://schemas.microsoft.com/office/drawing/2014/main" id="{6F7F95F4-94A1-43E0-B4A8-4C6C1E3FC12C}"/>
              </a:ext>
            </a:extLst>
          </p:cNvPr>
          <p:cNvSpPr/>
          <p:nvPr/>
        </p:nvSpPr>
        <p:spPr>
          <a:xfrm>
            <a:off x="3690269" y="2555440"/>
            <a:ext cx="617220" cy="34808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Digital </a:t>
            </a:r>
          </a:p>
          <a:p>
            <a:pPr algn="ctr" defTabSz="685800" fontAlgn="auto">
              <a:spcBef>
                <a:spcPts val="0"/>
              </a:spcBef>
              <a:spcAft>
                <a:spcPts val="0"/>
              </a:spcAft>
              <a:buClrTx/>
              <a:defRPr/>
            </a:pPr>
            <a:r>
              <a:rPr lang="en-US" sz="675" kern="1200">
                <a:solidFill>
                  <a:srgbClr val="00148C"/>
                </a:solidFill>
                <a:latin typeface="Arial"/>
                <a:cs typeface="Arial"/>
              </a:rPr>
              <a:t>Business </a:t>
            </a:r>
          </a:p>
          <a:p>
            <a:pPr algn="ctr">
              <a:defRPr/>
            </a:pPr>
            <a:r>
              <a:rPr lang="en-US" sz="675">
                <a:solidFill>
                  <a:schemeClr val="tx2"/>
                </a:solidFill>
                <a:latin typeface="Arial"/>
                <a:cs typeface="Arial"/>
              </a:rPr>
              <a:t>Manager</a:t>
            </a:r>
          </a:p>
        </p:txBody>
      </p:sp>
      <p:grpSp>
        <p:nvGrpSpPr>
          <p:cNvPr id="1600" name="Google Shape;18115;p1604">
            <a:extLst>
              <a:ext uri="{FF2B5EF4-FFF2-40B4-BE49-F238E27FC236}">
                <a16:creationId xmlns:a16="http://schemas.microsoft.com/office/drawing/2014/main" id="{C3D1AD62-0E9A-4407-BDC7-C68BAC6B4361}"/>
              </a:ext>
            </a:extLst>
          </p:cNvPr>
          <p:cNvGrpSpPr/>
          <p:nvPr/>
        </p:nvGrpSpPr>
        <p:grpSpPr>
          <a:xfrm>
            <a:off x="4209377" y="2759511"/>
            <a:ext cx="144019" cy="144018"/>
            <a:chOff x="1932810" y="1349835"/>
            <a:chExt cx="185335" cy="185337"/>
          </a:xfrm>
          <a:solidFill>
            <a:schemeClr val="tx2"/>
          </a:solidFill>
        </p:grpSpPr>
        <p:sp>
          <p:nvSpPr>
            <p:cNvPr id="1601" name="Google Shape;18116;p1604">
              <a:extLst>
                <a:ext uri="{FF2B5EF4-FFF2-40B4-BE49-F238E27FC236}">
                  <a16:creationId xmlns:a16="http://schemas.microsoft.com/office/drawing/2014/main" id="{162802C4-55D1-4B0E-B625-5D6FB7E414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602" name="Google Shape;18117;p1604">
              <a:extLst>
                <a:ext uri="{FF2B5EF4-FFF2-40B4-BE49-F238E27FC236}">
                  <a16:creationId xmlns:a16="http://schemas.microsoft.com/office/drawing/2014/main" id="{2E836785-85C0-4A12-BAD7-F3041ABD31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1603" name="Rectangle 1602">
            <a:extLst>
              <a:ext uri="{FF2B5EF4-FFF2-40B4-BE49-F238E27FC236}">
                <a16:creationId xmlns:a16="http://schemas.microsoft.com/office/drawing/2014/main" id="{B749504F-6C5F-464E-8CA3-D1FA9068D9AF}"/>
              </a:ext>
            </a:extLst>
          </p:cNvPr>
          <p:cNvSpPr/>
          <p:nvPr/>
        </p:nvSpPr>
        <p:spPr>
          <a:xfrm>
            <a:off x="4299792" y="2564062"/>
            <a:ext cx="617220"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rgbClr val="00148C"/>
                </a:solidFill>
                <a:latin typeface="Arial"/>
                <a:cs typeface="Arial"/>
              </a:rPr>
              <a:t>Digital </a:t>
            </a:r>
          </a:p>
          <a:p>
            <a:pPr algn="ctr" defTabSz="685800" fontAlgn="auto">
              <a:spcBef>
                <a:spcPts val="0"/>
              </a:spcBef>
              <a:spcAft>
                <a:spcPts val="0"/>
              </a:spcAft>
              <a:buClrTx/>
              <a:defRPr/>
            </a:pPr>
            <a:r>
              <a:rPr lang="en-US" sz="675" kern="1200">
                <a:solidFill>
                  <a:srgbClr val="00148C"/>
                </a:solidFill>
                <a:latin typeface="Arial"/>
                <a:cs typeface="Arial"/>
              </a:rPr>
              <a:t>Product Line </a:t>
            </a:r>
          </a:p>
          <a:p>
            <a:pPr algn="ctr" defTabSz="685800" fontAlgn="auto">
              <a:spcBef>
                <a:spcPts val="0"/>
              </a:spcBef>
              <a:spcAft>
                <a:spcPts val="0"/>
              </a:spcAft>
              <a:buClrTx/>
              <a:defRPr/>
            </a:pPr>
            <a:r>
              <a:rPr lang="en-US" sz="675" kern="1200">
                <a:solidFill>
                  <a:schemeClr val="tx2"/>
                </a:solidFill>
                <a:latin typeface="Arial"/>
                <a:cs typeface="Arial"/>
              </a:rPr>
              <a:t>Manager</a:t>
            </a:r>
          </a:p>
        </p:txBody>
      </p:sp>
      <p:grpSp>
        <p:nvGrpSpPr>
          <p:cNvPr id="1604" name="Google Shape;18115;p1604">
            <a:extLst>
              <a:ext uri="{FF2B5EF4-FFF2-40B4-BE49-F238E27FC236}">
                <a16:creationId xmlns:a16="http://schemas.microsoft.com/office/drawing/2014/main" id="{34EF74B0-1F1E-4003-9AF7-ACE02FB85C64}"/>
              </a:ext>
            </a:extLst>
          </p:cNvPr>
          <p:cNvGrpSpPr/>
          <p:nvPr/>
        </p:nvGrpSpPr>
        <p:grpSpPr>
          <a:xfrm>
            <a:off x="4826654" y="2759511"/>
            <a:ext cx="144019" cy="144018"/>
            <a:chOff x="1932810" y="1349835"/>
            <a:chExt cx="185335" cy="185337"/>
          </a:xfrm>
          <a:solidFill>
            <a:srgbClr val="FFC000"/>
          </a:solidFill>
        </p:grpSpPr>
        <p:sp>
          <p:nvSpPr>
            <p:cNvPr id="1605" name="Google Shape;18116;p1604">
              <a:extLst>
                <a:ext uri="{FF2B5EF4-FFF2-40B4-BE49-F238E27FC236}">
                  <a16:creationId xmlns:a16="http://schemas.microsoft.com/office/drawing/2014/main" id="{0E7B8A56-F90A-4BD4-8D1A-845827AA915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606" name="Google Shape;18117;p1604">
              <a:extLst>
                <a:ext uri="{FF2B5EF4-FFF2-40B4-BE49-F238E27FC236}">
                  <a16:creationId xmlns:a16="http://schemas.microsoft.com/office/drawing/2014/main" id="{28C2CC15-7B7F-4BBB-A91F-D28D889DFD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1610" name="Rectangle 1609">
            <a:extLst>
              <a:ext uri="{FF2B5EF4-FFF2-40B4-BE49-F238E27FC236}">
                <a16:creationId xmlns:a16="http://schemas.microsoft.com/office/drawing/2014/main" id="{1BB12C29-F4B6-4FEE-AE3A-8AD251D76CFD}"/>
              </a:ext>
            </a:extLst>
          </p:cNvPr>
          <p:cNvSpPr/>
          <p:nvPr/>
        </p:nvSpPr>
        <p:spPr>
          <a:xfrm>
            <a:off x="6789461" y="3253332"/>
            <a:ext cx="905256" cy="1659766"/>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800" fontAlgn="auto">
              <a:spcBef>
                <a:spcPts val="0"/>
              </a:spcBef>
              <a:spcAft>
                <a:spcPts val="0"/>
              </a:spcAft>
              <a:buClrTx/>
              <a:defRPr/>
            </a:pPr>
            <a:r>
              <a:rPr lang="en-US" sz="825" kern="1200">
                <a:solidFill>
                  <a:schemeClr val="tx1"/>
                </a:solidFill>
                <a:latin typeface="Arial"/>
                <a:cs typeface="Arial"/>
              </a:rPr>
              <a:t>Grid Intelligence</a:t>
            </a:r>
          </a:p>
        </p:txBody>
      </p:sp>
      <p:grpSp>
        <p:nvGrpSpPr>
          <p:cNvPr id="1611" name="Group 1610">
            <a:extLst>
              <a:ext uri="{FF2B5EF4-FFF2-40B4-BE49-F238E27FC236}">
                <a16:creationId xmlns:a16="http://schemas.microsoft.com/office/drawing/2014/main" id="{33C29BBA-7834-434E-B8CF-416DCF5F1ED2}"/>
              </a:ext>
            </a:extLst>
          </p:cNvPr>
          <p:cNvGrpSpPr>
            <a:grpSpLocks/>
          </p:cNvGrpSpPr>
          <p:nvPr/>
        </p:nvGrpSpPr>
        <p:grpSpPr>
          <a:xfrm>
            <a:off x="6927029" y="4433032"/>
            <a:ext cx="327428" cy="314792"/>
            <a:chOff x="2511970" y="2806207"/>
            <a:chExt cx="2598626" cy="2498331"/>
          </a:xfrm>
        </p:grpSpPr>
        <p:grpSp>
          <p:nvGrpSpPr>
            <p:cNvPr id="1672" name="Google Shape;18115;p1604">
              <a:extLst>
                <a:ext uri="{FF2B5EF4-FFF2-40B4-BE49-F238E27FC236}">
                  <a16:creationId xmlns:a16="http://schemas.microsoft.com/office/drawing/2014/main" id="{CD0D3963-7097-4474-8554-314696773F25}"/>
                </a:ext>
              </a:extLst>
            </p:cNvPr>
            <p:cNvGrpSpPr/>
            <p:nvPr/>
          </p:nvGrpSpPr>
          <p:grpSpPr>
            <a:xfrm>
              <a:off x="4214405" y="2806207"/>
              <a:ext cx="346511" cy="346514"/>
              <a:chOff x="1932810" y="1349835"/>
              <a:chExt cx="185335" cy="185337"/>
            </a:xfrm>
            <a:solidFill>
              <a:schemeClr val="tx2"/>
            </a:solidFill>
          </p:grpSpPr>
          <p:sp>
            <p:nvSpPr>
              <p:cNvPr id="1695" name="Google Shape;18116;p1604">
                <a:extLst>
                  <a:ext uri="{FF2B5EF4-FFF2-40B4-BE49-F238E27FC236}">
                    <a16:creationId xmlns:a16="http://schemas.microsoft.com/office/drawing/2014/main" id="{AEAEBB03-A25E-4D82-81A3-46EE1D3C2A4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96" name="Google Shape;18117;p1604">
                <a:extLst>
                  <a:ext uri="{FF2B5EF4-FFF2-40B4-BE49-F238E27FC236}">
                    <a16:creationId xmlns:a16="http://schemas.microsoft.com/office/drawing/2014/main" id="{982A6951-370C-409A-8EBC-D0DD0D82DF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673" name="Oval 1672">
              <a:extLst>
                <a:ext uri="{FF2B5EF4-FFF2-40B4-BE49-F238E27FC236}">
                  <a16:creationId xmlns:a16="http://schemas.microsoft.com/office/drawing/2014/main" id="{9896D261-03D0-47A5-B0D5-42DF5638DDA4}"/>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674" name="Google Shape;18115;p1604">
              <a:extLst>
                <a:ext uri="{FF2B5EF4-FFF2-40B4-BE49-F238E27FC236}">
                  <a16:creationId xmlns:a16="http://schemas.microsoft.com/office/drawing/2014/main" id="{A31DD743-73DA-40EF-9A99-FCE1E2D12626}"/>
                </a:ext>
              </a:extLst>
            </p:cNvPr>
            <p:cNvGrpSpPr/>
            <p:nvPr/>
          </p:nvGrpSpPr>
          <p:grpSpPr>
            <a:xfrm>
              <a:off x="4402332" y="4548544"/>
              <a:ext cx="346511" cy="346514"/>
              <a:chOff x="1932810" y="1349835"/>
              <a:chExt cx="185335" cy="185337"/>
            </a:xfrm>
            <a:solidFill>
              <a:schemeClr val="tx2"/>
            </a:solidFill>
          </p:grpSpPr>
          <p:sp>
            <p:nvSpPr>
              <p:cNvPr id="1693" name="Google Shape;18116;p1604">
                <a:extLst>
                  <a:ext uri="{FF2B5EF4-FFF2-40B4-BE49-F238E27FC236}">
                    <a16:creationId xmlns:a16="http://schemas.microsoft.com/office/drawing/2014/main" id="{EF7A8738-88DE-4EE6-80F8-44C28272195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94" name="Google Shape;18117;p1604">
                <a:extLst>
                  <a:ext uri="{FF2B5EF4-FFF2-40B4-BE49-F238E27FC236}">
                    <a16:creationId xmlns:a16="http://schemas.microsoft.com/office/drawing/2014/main" id="{E93C3F8A-D191-40A9-B19A-979011A733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75" name="Google Shape;18115;p1604">
              <a:extLst>
                <a:ext uri="{FF2B5EF4-FFF2-40B4-BE49-F238E27FC236}">
                  <a16:creationId xmlns:a16="http://schemas.microsoft.com/office/drawing/2014/main" id="{240CDADB-32B4-40FA-AF32-54EDE3029121}"/>
                </a:ext>
              </a:extLst>
            </p:cNvPr>
            <p:cNvGrpSpPr/>
            <p:nvPr/>
          </p:nvGrpSpPr>
          <p:grpSpPr>
            <a:xfrm>
              <a:off x="3578880" y="4958024"/>
              <a:ext cx="346511" cy="346514"/>
              <a:chOff x="1932810" y="1349835"/>
              <a:chExt cx="185335" cy="185337"/>
            </a:xfrm>
            <a:solidFill>
              <a:schemeClr val="tx2"/>
            </a:solidFill>
          </p:grpSpPr>
          <p:sp>
            <p:nvSpPr>
              <p:cNvPr id="1691" name="Google Shape;18116;p1604">
                <a:extLst>
                  <a:ext uri="{FF2B5EF4-FFF2-40B4-BE49-F238E27FC236}">
                    <a16:creationId xmlns:a16="http://schemas.microsoft.com/office/drawing/2014/main" id="{E8CBA9F8-AF24-4606-A5F9-1403A818E15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92" name="Google Shape;18117;p1604">
                <a:extLst>
                  <a:ext uri="{FF2B5EF4-FFF2-40B4-BE49-F238E27FC236}">
                    <a16:creationId xmlns:a16="http://schemas.microsoft.com/office/drawing/2014/main" id="{0025A0AE-E53C-4452-8C65-7FBDD1F38E7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76" name="Google Shape;18115;p1604">
              <a:extLst>
                <a:ext uri="{FF2B5EF4-FFF2-40B4-BE49-F238E27FC236}">
                  <a16:creationId xmlns:a16="http://schemas.microsoft.com/office/drawing/2014/main" id="{AA98684B-F115-44AD-8365-6226677615AA}"/>
                </a:ext>
              </a:extLst>
            </p:cNvPr>
            <p:cNvGrpSpPr/>
            <p:nvPr/>
          </p:nvGrpSpPr>
          <p:grpSpPr>
            <a:xfrm>
              <a:off x="2511970" y="3644961"/>
              <a:ext cx="346511" cy="346514"/>
              <a:chOff x="1932810" y="1349835"/>
              <a:chExt cx="185335" cy="185337"/>
            </a:xfrm>
            <a:solidFill>
              <a:schemeClr val="tx2"/>
            </a:solidFill>
          </p:grpSpPr>
          <p:sp>
            <p:nvSpPr>
              <p:cNvPr id="1689" name="Google Shape;18116;p1604">
                <a:extLst>
                  <a:ext uri="{FF2B5EF4-FFF2-40B4-BE49-F238E27FC236}">
                    <a16:creationId xmlns:a16="http://schemas.microsoft.com/office/drawing/2014/main" id="{53750847-2E2B-45CA-88FD-27BBC49C5CE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90" name="Google Shape;18117;p1604">
                <a:extLst>
                  <a:ext uri="{FF2B5EF4-FFF2-40B4-BE49-F238E27FC236}">
                    <a16:creationId xmlns:a16="http://schemas.microsoft.com/office/drawing/2014/main" id="{EB1A4D7D-A9BB-4866-BDFC-6964E5CC25E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77" name="Google Shape;18115;p1604">
              <a:extLst>
                <a:ext uri="{FF2B5EF4-FFF2-40B4-BE49-F238E27FC236}">
                  <a16:creationId xmlns:a16="http://schemas.microsoft.com/office/drawing/2014/main" id="{A3E3963B-63DD-40B9-BD17-25D69F34AAC0}"/>
                </a:ext>
              </a:extLst>
            </p:cNvPr>
            <p:cNvGrpSpPr/>
            <p:nvPr/>
          </p:nvGrpSpPr>
          <p:grpSpPr>
            <a:xfrm>
              <a:off x="4754363" y="4548544"/>
              <a:ext cx="346511" cy="346514"/>
              <a:chOff x="1932810" y="1349835"/>
              <a:chExt cx="185335" cy="185337"/>
            </a:xfrm>
            <a:solidFill>
              <a:schemeClr val="tx2"/>
            </a:solidFill>
          </p:grpSpPr>
          <p:sp>
            <p:nvSpPr>
              <p:cNvPr id="1687" name="Google Shape;18116;p1604">
                <a:extLst>
                  <a:ext uri="{FF2B5EF4-FFF2-40B4-BE49-F238E27FC236}">
                    <a16:creationId xmlns:a16="http://schemas.microsoft.com/office/drawing/2014/main" id="{40D50259-9966-468C-AC98-C9A2312B693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88" name="Google Shape;18117;p1604">
                <a:extLst>
                  <a:ext uri="{FF2B5EF4-FFF2-40B4-BE49-F238E27FC236}">
                    <a16:creationId xmlns:a16="http://schemas.microsoft.com/office/drawing/2014/main" id="{90CC2A45-D645-410C-9373-F495B07B35C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78" name="Google Shape;18115;p1604">
              <a:extLst>
                <a:ext uri="{FF2B5EF4-FFF2-40B4-BE49-F238E27FC236}">
                  <a16:creationId xmlns:a16="http://schemas.microsoft.com/office/drawing/2014/main" id="{E77EC4EE-08EE-486F-BA19-34D784C4A956}"/>
                </a:ext>
              </a:extLst>
            </p:cNvPr>
            <p:cNvGrpSpPr/>
            <p:nvPr/>
          </p:nvGrpSpPr>
          <p:grpSpPr>
            <a:xfrm>
              <a:off x="2644688" y="4493421"/>
              <a:ext cx="346511" cy="346514"/>
              <a:chOff x="1932810" y="1349835"/>
              <a:chExt cx="185335" cy="185337"/>
            </a:xfrm>
            <a:solidFill>
              <a:schemeClr val="tx2"/>
            </a:solidFill>
          </p:grpSpPr>
          <p:sp>
            <p:nvSpPr>
              <p:cNvPr id="1685" name="Google Shape;18116;p1604">
                <a:extLst>
                  <a:ext uri="{FF2B5EF4-FFF2-40B4-BE49-F238E27FC236}">
                    <a16:creationId xmlns:a16="http://schemas.microsoft.com/office/drawing/2014/main" id="{741BAE2A-1BA9-404A-AD63-7847E8A69E8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86" name="Google Shape;18117;p1604">
                <a:extLst>
                  <a:ext uri="{FF2B5EF4-FFF2-40B4-BE49-F238E27FC236}">
                    <a16:creationId xmlns:a16="http://schemas.microsoft.com/office/drawing/2014/main" id="{502F22FC-D256-4663-A2B2-FFF6C7D2341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79" name="Google Shape;18115;p1604">
              <a:extLst>
                <a:ext uri="{FF2B5EF4-FFF2-40B4-BE49-F238E27FC236}">
                  <a16:creationId xmlns:a16="http://schemas.microsoft.com/office/drawing/2014/main" id="{8FD1AF6B-1E90-4735-AA63-758D1F73217E}"/>
                </a:ext>
              </a:extLst>
            </p:cNvPr>
            <p:cNvGrpSpPr/>
            <p:nvPr/>
          </p:nvGrpSpPr>
          <p:grpSpPr>
            <a:xfrm>
              <a:off x="4764085" y="3612561"/>
              <a:ext cx="346511" cy="346514"/>
              <a:chOff x="1932810" y="1349835"/>
              <a:chExt cx="185335" cy="185337"/>
            </a:xfrm>
            <a:solidFill>
              <a:schemeClr val="tx2"/>
            </a:solidFill>
          </p:grpSpPr>
          <p:sp>
            <p:nvSpPr>
              <p:cNvPr id="1683" name="Google Shape;18116;p1604">
                <a:extLst>
                  <a:ext uri="{FF2B5EF4-FFF2-40B4-BE49-F238E27FC236}">
                    <a16:creationId xmlns:a16="http://schemas.microsoft.com/office/drawing/2014/main" id="{D679AE58-132F-4DAD-9C99-B93316620D9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84" name="Google Shape;18117;p1604">
                <a:extLst>
                  <a:ext uri="{FF2B5EF4-FFF2-40B4-BE49-F238E27FC236}">
                    <a16:creationId xmlns:a16="http://schemas.microsoft.com/office/drawing/2014/main" id="{14392DA7-8163-4C73-9BD4-586931E7EEE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80" name="Google Shape;18115;p1604">
              <a:extLst>
                <a:ext uri="{FF2B5EF4-FFF2-40B4-BE49-F238E27FC236}">
                  <a16:creationId xmlns:a16="http://schemas.microsoft.com/office/drawing/2014/main" id="{6A10791D-B565-44DB-897E-0A761291B8D2}"/>
                </a:ext>
              </a:extLst>
            </p:cNvPr>
            <p:cNvGrpSpPr/>
            <p:nvPr/>
          </p:nvGrpSpPr>
          <p:grpSpPr>
            <a:xfrm>
              <a:off x="3091300" y="2809095"/>
              <a:ext cx="346511" cy="346514"/>
              <a:chOff x="1932810" y="1349835"/>
              <a:chExt cx="185335" cy="185337"/>
            </a:xfrm>
            <a:solidFill>
              <a:schemeClr val="tx2"/>
            </a:solidFill>
          </p:grpSpPr>
          <p:sp>
            <p:nvSpPr>
              <p:cNvPr id="1681" name="Google Shape;18116;p1604">
                <a:extLst>
                  <a:ext uri="{FF2B5EF4-FFF2-40B4-BE49-F238E27FC236}">
                    <a16:creationId xmlns:a16="http://schemas.microsoft.com/office/drawing/2014/main" id="{9C9E5775-458F-4322-9940-F8797F128D3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82" name="Google Shape;18117;p1604">
                <a:extLst>
                  <a:ext uri="{FF2B5EF4-FFF2-40B4-BE49-F238E27FC236}">
                    <a16:creationId xmlns:a16="http://schemas.microsoft.com/office/drawing/2014/main" id="{4F6066C7-61E2-41BF-A0FE-7AEE1A8E2BC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612" name="Group 1611">
            <a:extLst>
              <a:ext uri="{FF2B5EF4-FFF2-40B4-BE49-F238E27FC236}">
                <a16:creationId xmlns:a16="http://schemas.microsoft.com/office/drawing/2014/main" id="{AC7A0933-785E-4BE6-BAAD-0E1D6A7BD861}"/>
              </a:ext>
            </a:extLst>
          </p:cNvPr>
          <p:cNvGrpSpPr>
            <a:grpSpLocks/>
          </p:cNvGrpSpPr>
          <p:nvPr/>
        </p:nvGrpSpPr>
        <p:grpSpPr>
          <a:xfrm>
            <a:off x="7221815" y="4248991"/>
            <a:ext cx="327428" cy="314792"/>
            <a:chOff x="2511970" y="2806207"/>
            <a:chExt cx="2598626" cy="2498331"/>
          </a:xfrm>
        </p:grpSpPr>
        <p:grpSp>
          <p:nvGrpSpPr>
            <p:cNvPr id="1647" name="Google Shape;18115;p1604">
              <a:extLst>
                <a:ext uri="{FF2B5EF4-FFF2-40B4-BE49-F238E27FC236}">
                  <a16:creationId xmlns:a16="http://schemas.microsoft.com/office/drawing/2014/main" id="{D8BF2930-FE30-42DA-8AC4-F16E197D19F9}"/>
                </a:ext>
              </a:extLst>
            </p:cNvPr>
            <p:cNvGrpSpPr/>
            <p:nvPr/>
          </p:nvGrpSpPr>
          <p:grpSpPr>
            <a:xfrm>
              <a:off x="4214405" y="2806207"/>
              <a:ext cx="346511" cy="346514"/>
              <a:chOff x="1932810" y="1349835"/>
              <a:chExt cx="185335" cy="185337"/>
            </a:xfrm>
            <a:solidFill>
              <a:schemeClr val="tx2"/>
            </a:solidFill>
          </p:grpSpPr>
          <p:sp>
            <p:nvSpPr>
              <p:cNvPr id="1670" name="Google Shape;18116;p1604">
                <a:extLst>
                  <a:ext uri="{FF2B5EF4-FFF2-40B4-BE49-F238E27FC236}">
                    <a16:creationId xmlns:a16="http://schemas.microsoft.com/office/drawing/2014/main" id="{3F225AAE-CA5E-4FD8-8D0D-0CDCFFE7402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71" name="Google Shape;18117;p1604">
                <a:extLst>
                  <a:ext uri="{FF2B5EF4-FFF2-40B4-BE49-F238E27FC236}">
                    <a16:creationId xmlns:a16="http://schemas.microsoft.com/office/drawing/2014/main" id="{7220266E-C661-43D2-A553-8B60395D002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648" name="Oval 1647">
              <a:extLst>
                <a:ext uri="{FF2B5EF4-FFF2-40B4-BE49-F238E27FC236}">
                  <a16:creationId xmlns:a16="http://schemas.microsoft.com/office/drawing/2014/main" id="{C837C436-9D2D-43F6-A226-20FBBCE1ECB6}"/>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649" name="Google Shape;18115;p1604">
              <a:extLst>
                <a:ext uri="{FF2B5EF4-FFF2-40B4-BE49-F238E27FC236}">
                  <a16:creationId xmlns:a16="http://schemas.microsoft.com/office/drawing/2014/main" id="{6E60BE62-3D38-4E7D-9E70-720B3222FD2A}"/>
                </a:ext>
              </a:extLst>
            </p:cNvPr>
            <p:cNvGrpSpPr/>
            <p:nvPr/>
          </p:nvGrpSpPr>
          <p:grpSpPr>
            <a:xfrm>
              <a:off x="4402332" y="4548544"/>
              <a:ext cx="346511" cy="346514"/>
              <a:chOff x="1932810" y="1349835"/>
              <a:chExt cx="185335" cy="185337"/>
            </a:xfrm>
            <a:solidFill>
              <a:schemeClr val="tx2"/>
            </a:solidFill>
          </p:grpSpPr>
          <p:sp>
            <p:nvSpPr>
              <p:cNvPr id="1668" name="Google Shape;18116;p1604">
                <a:extLst>
                  <a:ext uri="{FF2B5EF4-FFF2-40B4-BE49-F238E27FC236}">
                    <a16:creationId xmlns:a16="http://schemas.microsoft.com/office/drawing/2014/main" id="{36B82FEF-E552-4573-A458-15C20944BEA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69" name="Google Shape;18117;p1604">
                <a:extLst>
                  <a:ext uri="{FF2B5EF4-FFF2-40B4-BE49-F238E27FC236}">
                    <a16:creationId xmlns:a16="http://schemas.microsoft.com/office/drawing/2014/main" id="{E76F328C-A6C4-422E-95B4-91FA1A6817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0" name="Google Shape;18115;p1604">
              <a:extLst>
                <a:ext uri="{FF2B5EF4-FFF2-40B4-BE49-F238E27FC236}">
                  <a16:creationId xmlns:a16="http://schemas.microsoft.com/office/drawing/2014/main" id="{C01C0B49-E811-48F4-B237-0D8B101B19A1}"/>
                </a:ext>
              </a:extLst>
            </p:cNvPr>
            <p:cNvGrpSpPr/>
            <p:nvPr/>
          </p:nvGrpSpPr>
          <p:grpSpPr>
            <a:xfrm>
              <a:off x="3578880" y="4958024"/>
              <a:ext cx="346511" cy="346514"/>
              <a:chOff x="1932810" y="1349835"/>
              <a:chExt cx="185335" cy="185337"/>
            </a:xfrm>
            <a:solidFill>
              <a:schemeClr val="tx2"/>
            </a:solidFill>
          </p:grpSpPr>
          <p:sp>
            <p:nvSpPr>
              <p:cNvPr id="1666" name="Google Shape;18116;p1604">
                <a:extLst>
                  <a:ext uri="{FF2B5EF4-FFF2-40B4-BE49-F238E27FC236}">
                    <a16:creationId xmlns:a16="http://schemas.microsoft.com/office/drawing/2014/main" id="{64253517-F865-40A4-87A6-6010BEC814A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67" name="Google Shape;18117;p1604">
                <a:extLst>
                  <a:ext uri="{FF2B5EF4-FFF2-40B4-BE49-F238E27FC236}">
                    <a16:creationId xmlns:a16="http://schemas.microsoft.com/office/drawing/2014/main" id="{65227368-AF86-482E-9200-A98870CB0FA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1" name="Google Shape;18115;p1604">
              <a:extLst>
                <a:ext uri="{FF2B5EF4-FFF2-40B4-BE49-F238E27FC236}">
                  <a16:creationId xmlns:a16="http://schemas.microsoft.com/office/drawing/2014/main" id="{7AD3110A-FB0C-4323-A957-B4AF14434041}"/>
                </a:ext>
              </a:extLst>
            </p:cNvPr>
            <p:cNvGrpSpPr/>
            <p:nvPr/>
          </p:nvGrpSpPr>
          <p:grpSpPr>
            <a:xfrm>
              <a:off x="2511970" y="3644961"/>
              <a:ext cx="346511" cy="346514"/>
              <a:chOff x="1932810" y="1349835"/>
              <a:chExt cx="185335" cy="185337"/>
            </a:xfrm>
            <a:solidFill>
              <a:schemeClr val="tx2"/>
            </a:solidFill>
          </p:grpSpPr>
          <p:sp>
            <p:nvSpPr>
              <p:cNvPr id="1664" name="Google Shape;18116;p1604">
                <a:extLst>
                  <a:ext uri="{FF2B5EF4-FFF2-40B4-BE49-F238E27FC236}">
                    <a16:creationId xmlns:a16="http://schemas.microsoft.com/office/drawing/2014/main" id="{2FDE5BA7-81BB-487A-92F5-293C7A21ACA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65" name="Google Shape;18117;p1604">
                <a:extLst>
                  <a:ext uri="{FF2B5EF4-FFF2-40B4-BE49-F238E27FC236}">
                    <a16:creationId xmlns:a16="http://schemas.microsoft.com/office/drawing/2014/main" id="{27D78677-E210-47B3-BF2E-62AF4EE1680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2" name="Google Shape;18115;p1604">
              <a:extLst>
                <a:ext uri="{FF2B5EF4-FFF2-40B4-BE49-F238E27FC236}">
                  <a16:creationId xmlns:a16="http://schemas.microsoft.com/office/drawing/2014/main" id="{CBEB064D-ED38-4A50-8724-1DF3AC4BD39F}"/>
                </a:ext>
              </a:extLst>
            </p:cNvPr>
            <p:cNvGrpSpPr/>
            <p:nvPr/>
          </p:nvGrpSpPr>
          <p:grpSpPr>
            <a:xfrm>
              <a:off x="4754363" y="4548544"/>
              <a:ext cx="346511" cy="346514"/>
              <a:chOff x="1932810" y="1349835"/>
              <a:chExt cx="185335" cy="185337"/>
            </a:xfrm>
            <a:solidFill>
              <a:schemeClr val="tx2"/>
            </a:solidFill>
          </p:grpSpPr>
          <p:sp>
            <p:nvSpPr>
              <p:cNvPr id="1662" name="Google Shape;18116;p1604">
                <a:extLst>
                  <a:ext uri="{FF2B5EF4-FFF2-40B4-BE49-F238E27FC236}">
                    <a16:creationId xmlns:a16="http://schemas.microsoft.com/office/drawing/2014/main" id="{793C2EED-108F-4D37-9E82-A57527B96E7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63" name="Google Shape;18117;p1604">
                <a:extLst>
                  <a:ext uri="{FF2B5EF4-FFF2-40B4-BE49-F238E27FC236}">
                    <a16:creationId xmlns:a16="http://schemas.microsoft.com/office/drawing/2014/main" id="{11E1F131-824E-43C6-A997-C10DC1E648C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3" name="Google Shape;18115;p1604">
              <a:extLst>
                <a:ext uri="{FF2B5EF4-FFF2-40B4-BE49-F238E27FC236}">
                  <a16:creationId xmlns:a16="http://schemas.microsoft.com/office/drawing/2014/main" id="{15A63B1A-218D-49F6-94B7-867AE3E5CE62}"/>
                </a:ext>
              </a:extLst>
            </p:cNvPr>
            <p:cNvGrpSpPr/>
            <p:nvPr/>
          </p:nvGrpSpPr>
          <p:grpSpPr>
            <a:xfrm>
              <a:off x="2644688" y="4493421"/>
              <a:ext cx="346511" cy="346514"/>
              <a:chOff x="1932810" y="1349835"/>
              <a:chExt cx="185335" cy="185337"/>
            </a:xfrm>
            <a:solidFill>
              <a:schemeClr val="tx2"/>
            </a:solidFill>
          </p:grpSpPr>
          <p:sp>
            <p:nvSpPr>
              <p:cNvPr id="1660" name="Google Shape;18116;p1604">
                <a:extLst>
                  <a:ext uri="{FF2B5EF4-FFF2-40B4-BE49-F238E27FC236}">
                    <a16:creationId xmlns:a16="http://schemas.microsoft.com/office/drawing/2014/main" id="{C974A3E8-AF15-41CB-91FA-7A5298D492A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61" name="Google Shape;18117;p1604">
                <a:extLst>
                  <a:ext uri="{FF2B5EF4-FFF2-40B4-BE49-F238E27FC236}">
                    <a16:creationId xmlns:a16="http://schemas.microsoft.com/office/drawing/2014/main" id="{BF2240B6-6E5A-4DF9-B3C4-20C8F83FAA0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4" name="Google Shape;18115;p1604">
              <a:extLst>
                <a:ext uri="{FF2B5EF4-FFF2-40B4-BE49-F238E27FC236}">
                  <a16:creationId xmlns:a16="http://schemas.microsoft.com/office/drawing/2014/main" id="{0359D8A2-C308-444C-8EEF-9BBF4EC7A4B3}"/>
                </a:ext>
              </a:extLst>
            </p:cNvPr>
            <p:cNvGrpSpPr/>
            <p:nvPr/>
          </p:nvGrpSpPr>
          <p:grpSpPr>
            <a:xfrm>
              <a:off x="4764085" y="3612561"/>
              <a:ext cx="346511" cy="346514"/>
              <a:chOff x="1932810" y="1349835"/>
              <a:chExt cx="185335" cy="185337"/>
            </a:xfrm>
            <a:solidFill>
              <a:schemeClr val="tx2"/>
            </a:solidFill>
          </p:grpSpPr>
          <p:sp>
            <p:nvSpPr>
              <p:cNvPr id="1658" name="Google Shape;18116;p1604">
                <a:extLst>
                  <a:ext uri="{FF2B5EF4-FFF2-40B4-BE49-F238E27FC236}">
                    <a16:creationId xmlns:a16="http://schemas.microsoft.com/office/drawing/2014/main" id="{DE33E55C-4F2C-440B-ACE3-DD5ABDA9718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59" name="Google Shape;18117;p1604">
                <a:extLst>
                  <a:ext uri="{FF2B5EF4-FFF2-40B4-BE49-F238E27FC236}">
                    <a16:creationId xmlns:a16="http://schemas.microsoft.com/office/drawing/2014/main" id="{289BA054-C442-4757-AD5B-5B0A760054C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55" name="Google Shape;18115;p1604">
              <a:extLst>
                <a:ext uri="{FF2B5EF4-FFF2-40B4-BE49-F238E27FC236}">
                  <a16:creationId xmlns:a16="http://schemas.microsoft.com/office/drawing/2014/main" id="{6597A350-D589-489C-A15A-F846E11E88AB}"/>
                </a:ext>
              </a:extLst>
            </p:cNvPr>
            <p:cNvGrpSpPr/>
            <p:nvPr/>
          </p:nvGrpSpPr>
          <p:grpSpPr>
            <a:xfrm>
              <a:off x="3091300" y="2809095"/>
              <a:ext cx="346511" cy="346514"/>
              <a:chOff x="1932810" y="1349835"/>
              <a:chExt cx="185335" cy="185337"/>
            </a:xfrm>
            <a:solidFill>
              <a:schemeClr val="tx2"/>
            </a:solidFill>
          </p:grpSpPr>
          <p:sp>
            <p:nvSpPr>
              <p:cNvPr id="1656" name="Google Shape;18116;p1604">
                <a:extLst>
                  <a:ext uri="{FF2B5EF4-FFF2-40B4-BE49-F238E27FC236}">
                    <a16:creationId xmlns:a16="http://schemas.microsoft.com/office/drawing/2014/main" id="{ED2F6B9A-7C5D-4D94-A6CA-ED58ACA0029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57" name="Google Shape;18117;p1604">
                <a:extLst>
                  <a:ext uri="{FF2B5EF4-FFF2-40B4-BE49-F238E27FC236}">
                    <a16:creationId xmlns:a16="http://schemas.microsoft.com/office/drawing/2014/main" id="{6F445A2C-E7ED-42BF-9FE1-20E305AD3D0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613" name="Group 1612">
            <a:extLst>
              <a:ext uri="{FF2B5EF4-FFF2-40B4-BE49-F238E27FC236}">
                <a16:creationId xmlns:a16="http://schemas.microsoft.com/office/drawing/2014/main" id="{8EDBAC75-DDEF-4A0E-B2CE-6DF12A9293E2}"/>
              </a:ext>
            </a:extLst>
          </p:cNvPr>
          <p:cNvGrpSpPr>
            <a:grpSpLocks/>
          </p:cNvGrpSpPr>
          <p:nvPr/>
        </p:nvGrpSpPr>
        <p:grpSpPr>
          <a:xfrm>
            <a:off x="7221815" y="4569420"/>
            <a:ext cx="327428" cy="314792"/>
            <a:chOff x="2511970" y="2806207"/>
            <a:chExt cx="2598626" cy="2498331"/>
          </a:xfrm>
        </p:grpSpPr>
        <p:grpSp>
          <p:nvGrpSpPr>
            <p:cNvPr id="1622" name="Google Shape;18115;p1604">
              <a:extLst>
                <a:ext uri="{FF2B5EF4-FFF2-40B4-BE49-F238E27FC236}">
                  <a16:creationId xmlns:a16="http://schemas.microsoft.com/office/drawing/2014/main" id="{F23DBCF4-EC9C-4BD5-BB5C-BF2A931C9908}"/>
                </a:ext>
              </a:extLst>
            </p:cNvPr>
            <p:cNvGrpSpPr/>
            <p:nvPr/>
          </p:nvGrpSpPr>
          <p:grpSpPr>
            <a:xfrm>
              <a:off x="4214405" y="2806207"/>
              <a:ext cx="346511" cy="346514"/>
              <a:chOff x="1932810" y="1349835"/>
              <a:chExt cx="185335" cy="185337"/>
            </a:xfrm>
            <a:solidFill>
              <a:schemeClr val="tx2"/>
            </a:solidFill>
          </p:grpSpPr>
          <p:sp>
            <p:nvSpPr>
              <p:cNvPr id="1645" name="Google Shape;18116;p1604">
                <a:extLst>
                  <a:ext uri="{FF2B5EF4-FFF2-40B4-BE49-F238E27FC236}">
                    <a16:creationId xmlns:a16="http://schemas.microsoft.com/office/drawing/2014/main" id="{CC6392BE-9232-42F9-8C86-1924DA8DF55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46" name="Google Shape;18117;p1604">
                <a:extLst>
                  <a:ext uri="{FF2B5EF4-FFF2-40B4-BE49-F238E27FC236}">
                    <a16:creationId xmlns:a16="http://schemas.microsoft.com/office/drawing/2014/main" id="{33DF5493-6977-4E60-A235-AE422B0F3DD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623" name="Oval 1622">
              <a:extLst>
                <a:ext uri="{FF2B5EF4-FFF2-40B4-BE49-F238E27FC236}">
                  <a16:creationId xmlns:a16="http://schemas.microsoft.com/office/drawing/2014/main" id="{2A95FE6F-09F8-4827-90E6-6B60DBABCFB5}"/>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624" name="Google Shape;18115;p1604">
              <a:extLst>
                <a:ext uri="{FF2B5EF4-FFF2-40B4-BE49-F238E27FC236}">
                  <a16:creationId xmlns:a16="http://schemas.microsoft.com/office/drawing/2014/main" id="{24CAD8F0-37C7-4103-917F-E8594765D719}"/>
                </a:ext>
              </a:extLst>
            </p:cNvPr>
            <p:cNvGrpSpPr/>
            <p:nvPr/>
          </p:nvGrpSpPr>
          <p:grpSpPr>
            <a:xfrm>
              <a:off x="4402332" y="4548544"/>
              <a:ext cx="346511" cy="346514"/>
              <a:chOff x="1932810" y="1349835"/>
              <a:chExt cx="185335" cy="185337"/>
            </a:xfrm>
            <a:solidFill>
              <a:schemeClr val="tx2"/>
            </a:solidFill>
          </p:grpSpPr>
          <p:sp>
            <p:nvSpPr>
              <p:cNvPr id="1643" name="Google Shape;18116;p1604">
                <a:extLst>
                  <a:ext uri="{FF2B5EF4-FFF2-40B4-BE49-F238E27FC236}">
                    <a16:creationId xmlns:a16="http://schemas.microsoft.com/office/drawing/2014/main" id="{6778A444-C705-4D94-BDDD-EDE673393AE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44" name="Google Shape;18117;p1604">
                <a:extLst>
                  <a:ext uri="{FF2B5EF4-FFF2-40B4-BE49-F238E27FC236}">
                    <a16:creationId xmlns:a16="http://schemas.microsoft.com/office/drawing/2014/main" id="{B290ADD2-E0DD-4D84-8953-F7AD7BE3D2D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25" name="Google Shape;18115;p1604">
              <a:extLst>
                <a:ext uri="{FF2B5EF4-FFF2-40B4-BE49-F238E27FC236}">
                  <a16:creationId xmlns:a16="http://schemas.microsoft.com/office/drawing/2014/main" id="{D3F6233C-745E-44FD-B305-5947227CB84F}"/>
                </a:ext>
              </a:extLst>
            </p:cNvPr>
            <p:cNvGrpSpPr/>
            <p:nvPr/>
          </p:nvGrpSpPr>
          <p:grpSpPr>
            <a:xfrm>
              <a:off x="3578880" y="4958024"/>
              <a:ext cx="346511" cy="346514"/>
              <a:chOff x="1932810" y="1349835"/>
              <a:chExt cx="185335" cy="185337"/>
            </a:xfrm>
            <a:solidFill>
              <a:schemeClr val="tx2"/>
            </a:solidFill>
          </p:grpSpPr>
          <p:sp>
            <p:nvSpPr>
              <p:cNvPr id="1641" name="Google Shape;18116;p1604">
                <a:extLst>
                  <a:ext uri="{FF2B5EF4-FFF2-40B4-BE49-F238E27FC236}">
                    <a16:creationId xmlns:a16="http://schemas.microsoft.com/office/drawing/2014/main" id="{8F6176E4-9910-432F-BDE0-BC90E19F8D7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42" name="Google Shape;18117;p1604">
                <a:extLst>
                  <a:ext uri="{FF2B5EF4-FFF2-40B4-BE49-F238E27FC236}">
                    <a16:creationId xmlns:a16="http://schemas.microsoft.com/office/drawing/2014/main" id="{524EBC08-390E-48FF-8C06-1A43EE603AB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26" name="Google Shape;18115;p1604">
              <a:extLst>
                <a:ext uri="{FF2B5EF4-FFF2-40B4-BE49-F238E27FC236}">
                  <a16:creationId xmlns:a16="http://schemas.microsoft.com/office/drawing/2014/main" id="{D0773CC1-018D-48C1-A62A-1CF1264E2A24}"/>
                </a:ext>
              </a:extLst>
            </p:cNvPr>
            <p:cNvGrpSpPr/>
            <p:nvPr/>
          </p:nvGrpSpPr>
          <p:grpSpPr>
            <a:xfrm>
              <a:off x="2511970" y="3644961"/>
              <a:ext cx="346511" cy="346514"/>
              <a:chOff x="1932810" y="1349835"/>
              <a:chExt cx="185335" cy="185337"/>
            </a:xfrm>
            <a:solidFill>
              <a:schemeClr val="tx2"/>
            </a:solidFill>
          </p:grpSpPr>
          <p:sp>
            <p:nvSpPr>
              <p:cNvPr id="1639" name="Google Shape;18116;p1604">
                <a:extLst>
                  <a:ext uri="{FF2B5EF4-FFF2-40B4-BE49-F238E27FC236}">
                    <a16:creationId xmlns:a16="http://schemas.microsoft.com/office/drawing/2014/main" id="{DD2A0F23-3639-4282-953E-3776974F3A8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40" name="Google Shape;18117;p1604">
                <a:extLst>
                  <a:ext uri="{FF2B5EF4-FFF2-40B4-BE49-F238E27FC236}">
                    <a16:creationId xmlns:a16="http://schemas.microsoft.com/office/drawing/2014/main" id="{EEB93850-47CC-48E8-BAED-DEC1D2AB2C1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27" name="Google Shape;18115;p1604">
              <a:extLst>
                <a:ext uri="{FF2B5EF4-FFF2-40B4-BE49-F238E27FC236}">
                  <a16:creationId xmlns:a16="http://schemas.microsoft.com/office/drawing/2014/main" id="{3116379B-5124-46E7-919A-4C0666661291}"/>
                </a:ext>
              </a:extLst>
            </p:cNvPr>
            <p:cNvGrpSpPr/>
            <p:nvPr/>
          </p:nvGrpSpPr>
          <p:grpSpPr>
            <a:xfrm>
              <a:off x="4754363" y="4548544"/>
              <a:ext cx="346511" cy="346514"/>
              <a:chOff x="1932810" y="1349835"/>
              <a:chExt cx="185335" cy="185337"/>
            </a:xfrm>
            <a:solidFill>
              <a:schemeClr val="tx2"/>
            </a:solidFill>
          </p:grpSpPr>
          <p:sp>
            <p:nvSpPr>
              <p:cNvPr id="1637" name="Google Shape;18116;p1604">
                <a:extLst>
                  <a:ext uri="{FF2B5EF4-FFF2-40B4-BE49-F238E27FC236}">
                    <a16:creationId xmlns:a16="http://schemas.microsoft.com/office/drawing/2014/main" id="{3E190962-D607-4BA2-AB87-182F6E40AAE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38" name="Google Shape;18117;p1604">
                <a:extLst>
                  <a:ext uri="{FF2B5EF4-FFF2-40B4-BE49-F238E27FC236}">
                    <a16:creationId xmlns:a16="http://schemas.microsoft.com/office/drawing/2014/main" id="{4E4435F7-7F4F-4683-804A-23CD838FD9F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28" name="Google Shape;18115;p1604">
              <a:extLst>
                <a:ext uri="{FF2B5EF4-FFF2-40B4-BE49-F238E27FC236}">
                  <a16:creationId xmlns:a16="http://schemas.microsoft.com/office/drawing/2014/main" id="{B61270C0-067B-440A-92F1-44FEA0B63619}"/>
                </a:ext>
              </a:extLst>
            </p:cNvPr>
            <p:cNvGrpSpPr/>
            <p:nvPr/>
          </p:nvGrpSpPr>
          <p:grpSpPr>
            <a:xfrm>
              <a:off x="2644688" y="4493421"/>
              <a:ext cx="346511" cy="346514"/>
              <a:chOff x="1932810" y="1349835"/>
              <a:chExt cx="185335" cy="185337"/>
            </a:xfrm>
            <a:solidFill>
              <a:schemeClr val="tx2"/>
            </a:solidFill>
          </p:grpSpPr>
          <p:sp>
            <p:nvSpPr>
              <p:cNvPr id="1635" name="Google Shape;18116;p1604">
                <a:extLst>
                  <a:ext uri="{FF2B5EF4-FFF2-40B4-BE49-F238E27FC236}">
                    <a16:creationId xmlns:a16="http://schemas.microsoft.com/office/drawing/2014/main" id="{3FEFAD99-6889-4AD6-89C0-B67FF5882ED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36" name="Google Shape;18117;p1604">
                <a:extLst>
                  <a:ext uri="{FF2B5EF4-FFF2-40B4-BE49-F238E27FC236}">
                    <a16:creationId xmlns:a16="http://schemas.microsoft.com/office/drawing/2014/main" id="{AAEFD050-E7F4-442C-8357-402F07D8BD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29" name="Google Shape;18115;p1604">
              <a:extLst>
                <a:ext uri="{FF2B5EF4-FFF2-40B4-BE49-F238E27FC236}">
                  <a16:creationId xmlns:a16="http://schemas.microsoft.com/office/drawing/2014/main" id="{A86F36E8-2184-422D-A931-21492C4CC5A3}"/>
                </a:ext>
              </a:extLst>
            </p:cNvPr>
            <p:cNvGrpSpPr/>
            <p:nvPr/>
          </p:nvGrpSpPr>
          <p:grpSpPr>
            <a:xfrm>
              <a:off x="4764085" y="3612561"/>
              <a:ext cx="346511" cy="346514"/>
              <a:chOff x="1932810" y="1349835"/>
              <a:chExt cx="185335" cy="185337"/>
            </a:xfrm>
            <a:solidFill>
              <a:schemeClr val="tx2"/>
            </a:solidFill>
          </p:grpSpPr>
          <p:sp>
            <p:nvSpPr>
              <p:cNvPr id="1633" name="Google Shape;18116;p1604">
                <a:extLst>
                  <a:ext uri="{FF2B5EF4-FFF2-40B4-BE49-F238E27FC236}">
                    <a16:creationId xmlns:a16="http://schemas.microsoft.com/office/drawing/2014/main" id="{64BB08AD-DC1A-41A6-98E4-0D35ED40E1B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34" name="Google Shape;18117;p1604">
                <a:extLst>
                  <a:ext uri="{FF2B5EF4-FFF2-40B4-BE49-F238E27FC236}">
                    <a16:creationId xmlns:a16="http://schemas.microsoft.com/office/drawing/2014/main" id="{B8834C24-A9DA-429B-9E59-EB3F5D478DD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30" name="Google Shape;18115;p1604">
              <a:extLst>
                <a:ext uri="{FF2B5EF4-FFF2-40B4-BE49-F238E27FC236}">
                  <a16:creationId xmlns:a16="http://schemas.microsoft.com/office/drawing/2014/main" id="{D219EAD0-024F-486C-9E78-45EA66FED238}"/>
                </a:ext>
              </a:extLst>
            </p:cNvPr>
            <p:cNvGrpSpPr/>
            <p:nvPr/>
          </p:nvGrpSpPr>
          <p:grpSpPr>
            <a:xfrm>
              <a:off x="3091300" y="2809095"/>
              <a:ext cx="346511" cy="346514"/>
              <a:chOff x="1932810" y="1349835"/>
              <a:chExt cx="185335" cy="185337"/>
            </a:xfrm>
            <a:solidFill>
              <a:schemeClr val="tx2"/>
            </a:solidFill>
          </p:grpSpPr>
          <p:sp>
            <p:nvSpPr>
              <p:cNvPr id="1631" name="Google Shape;18116;p1604">
                <a:extLst>
                  <a:ext uri="{FF2B5EF4-FFF2-40B4-BE49-F238E27FC236}">
                    <a16:creationId xmlns:a16="http://schemas.microsoft.com/office/drawing/2014/main" id="{0A9D09DE-1537-4822-AD62-92EB15D24D2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32" name="Google Shape;18117;p1604">
                <a:extLst>
                  <a:ext uri="{FF2B5EF4-FFF2-40B4-BE49-F238E27FC236}">
                    <a16:creationId xmlns:a16="http://schemas.microsoft.com/office/drawing/2014/main" id="{B595BB99-ECB8-4BED-A137-8EED3E70494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614" name="Google Shape;18115;p1604">
            <a:extLst>
              <a:ext uri="{FF2B5EF4-FFF2-40B4-BE49-F238E27FC236}">
                <a16:creationId xmlns:a16="http://schemas.microsoft.com/office/drawing/2014/main" id="{B44BD7A9-171A-413F-B010-3818ADB69F85}"/>
              </a:ext>
            </a:extLst>
          </p:cNvPr>
          <p:cNvGrpSpPr/>
          <p:nvPr/>
        </p:nvGrpSpPr>
        <p:grpSpPr>
          <a:xfrm>
            <a:off x="7021663" y="3835603"/>
            <a:ext cx="171449" cy="150877"/>
            <a:chOff x="1932810" y="1349835"/>
            <a:chExt cx="185335" cy="185337"/>
          </a:xfrm>
          <a:solidFill>
            <a:schemeClr val="tx2"/>
          </a:solidFill>
        </p:grpSpPr>
        <p:sp>
          <p:nvSpPr>
            <p:cNvPr id="1620" name="Google Shape;18116;p1604">
              <a:extLst>
                <a:ext uri="{FF2B5EF4-FFF2-40B4-BE49-F238E27FC236}">
                  <a16:creationId xmlns:a16="http://schemas.microsoft.com/office/drawing/2014/main" id="{6A2C6EE6-C969-49F7-9E96-1B63B783F03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21" name="Google Shape;18117;p1604">
              <a:extLst>
                <a:ext uri="{FF2B5EF4-FFF2-40B4-BE49-F238E27FC236}">
                  <a16:creationId xmlns:a16="http://schemas.microsoft.com/office/drawing/2014/main" id="{64C06B72-2827-416B-9E3D-CDFF30021DD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615" name="Google Shape;18115;p1604">
            <a:extLst>
              <a:ext uri="{FF2B5EF4-FFF2-40B4-BE49-F238E27FC236}">
                <a16:creationId xmlns:a16="http://schemas.microsoft.com/office/drawing/2014/main" id="{40592E8D-F747-4A51-89C5-97B3C79EC43E}"/>
              </a:ext>
            </a:extLst>
          </p:cNvPr>
          <p:cNvGrpSpPr/>
          <p:nvPr/>
        </p:nvGrpSpPr>
        <p:grpSpPr>
          <a:xfrm>
            <a:off x="7323608" y="3835603"/>
            <a:ext cx="171449" cy="150877"/>
            <a:chOff x="1932810" y="1349835"/>
            <a:chExt cx="185335" cy="185337"/>
          </a:xfrm>
          <a:solidFill>
            <a:schemeClr val="tx2"/>
          </a:solidFill>
        </p:grpSpPr>
        <p:sp>
          <p:nvSpPr>
            <p:cNvPr id="1618" name="Google Shape;18116;p1604">
              <a:extLst>
                <a:ext uri="{FF2B5EF4-FFF2-40B4-BE49-F238E27FC236}">
                  <a16:creationId xmlns:a16="http://schemas.microsoft.com/office/drawing/2014/main" id="{32976BE6-1C18-4A8C-86B6-4D6F4CD245E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19" name="Google Shape;18117;p1604">
              <a:extLst>
                <a:ext uri="{FF2B5EF4-FFF2-40B4-BE49-F238E27FC236}">
                  <a16:creationId xmlns:a16="http://schemas.microsoft.com/office/drawing/2014/main" id="{2D09F24C-0A3D-4EB3-A4A2-BCE4C751275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616" name="Rectangle 1615">
            <a:extLst>
              <a:ext uri="{FF2B5EF4-FFF2-40B4-BE49-F238E27FC236}">
                <a16:creationId xmlns:a16="http://schemas.microsoft.com/office/drawing/2014/main" id="{1F7AAD43-5F7E-426A-AA7D-CD6E81452926}"/>
              </a:ext>
            </a:extLst>
          </p:cNvPr>
          <p:cNvSpPr/>
          <p:nvPr/>
        </p:nvSpPr>
        <p:spPr>
          <a:xfrm>
            <a:off x="7228506" y="3608928"/>
            <a:ext cx="361668" cy="19161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Lead</a:t>
            </a:r>
          </a:p>
          <a:p>
            <a:pPr algn="ctr" defTabSz="685800" fontAlgn="auto">
              <a:spcBef>
                <a:spcPts val="0"/>
              </a:spcBef>
              <a:spcAft>
                <a:spcPts val="0"/>
              </a:spcAft>
              <a:buClrTx/>
              <a:defRPr/>
            </a:pPr>
            <a:r>
              <a:rPr lang="en-US" sz="675" b="0" kern="1200">
                <a:solidFill>
                  <a:schemeClr val="bg1">
                    <a:lumMod val="50000"/>
                  </a:schemeClr>
                </a:solidFill>
                <a:latin typeface="Arial"/>
                <a:cs typeface="Arial"/>
              </a:rPr>
              <a:t>PM</a:t>
            </a:r>
          </a:p>
        </p:txBody>
      </p:sp>
      <p:sp>
        <p:nvSpPr>
          <p:cNvPr id="1617" name="Rectangle 1616">
            <a:extLst>
              <a:ext uri="{FF2B5EF4-FFF2-40B4-BE49-F238E27FC236}">
                <a16:creationId xmlns:a16="http://schemas.microsoft.com/office/drawing/2014/main" id="{CA5A3272-2D9B-4E5D-89A5-5219FAF185AB}"/>
              </a:ext>
            </a:extLst>
          </p:cNvPr>
          <p:cNvSpPr/>
          <p:nvPr/>
        </p:nvSpPr>
        <p:spPr>
          <a:xfrm>
            <a:off x="6883301" y="3606650"/>
            <a:ext cx="448190" cy="19617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bg1">
                    <a:lumMod val="50000"/>
                  </a:schemeClr>
                </a:solidFill>
                <a:latin typeface="Arial"/>
                <a:cs typeface="Arial"/>
              </a:rPr>
              <a:t>Dig Biz Lead</a:t>
            </a:r>
          </a:p>
        </p:txBody>
      </p:sp>
      <p:sp>
        <p:nvSpPr>
          <p:cNvPr id="1877" name="Rectangle 1876">
            <a:extLst>
              <a:ext uri="{FF2B5EF4-FFF2-40B4-BE49-F238E27FC236}">
                <a16:creationId xmlns:a16="http://schemas.microsoft.com/office/drawing/2014/main" id="{972D2B6B-5BD3-4962-9AE9-06CB80C1F3B6}"/>
              </a:ext>
            </a:extLst>
          </p:cNvPr>
          <p:cNvSpPr/>
          <p:nvPr/>
        </p:nvSpPr>
        <p:spPr>
          <a:xfrm>
            <a:off x="4775623" y="1820833"/>
            <a:ext cx="1285635" cy="175601"/>
          </a:xfrm>
          <a:prstGeom prst="rect">
            <a:avLst/>
          </a:prstGeom>
          <a:solidFill>
            <a:schemeClr val="bg1"/>
          </a:solidFill>
          <a:ln w="10795" cap="flat" cmpd="sng" algn="ctr">
            <a:noFill/>
            <a:prstDash val="solid"/>
            <a:round/>
            <a:headEnd type="none" w="med" len="med"/>
            <a:tailEnd type="none" w="med" len="med"/>
          </a:ln>
          <a:effectLst/>
          <a:extLst>
            <a:ext uri="{91240B29-F687-4F45-9708-019B960494DF}">
              <a14:hiddenLine xmlns:a14="http://schemas.microsoft.com/office/drawing/2010/main" w="10795" cap="flat" cmpd="sng" algn="ctr">
                <a:solidFill>
                  <a:schemeClr val="tx2"/>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66" fontAlgn="auto">
              <a:spcBef>
                <a:spcPts val="0"/>
              </a:spcBef>
              <a:spcAft>
                <a:spcPts val="0"/>
              </a:spcAft>
              <a:buClrTx/>
              <a:defRPr/>
            </a:pPr>
            <a:r>
              <a:rPr lang="en-US" sz="788">
                <a:solidFill>
                  <a:schemeClr val="tx2"/>
                </a:solidFill>
                <a:latin typeface="Arial"/>
                <a:cs typeface="Arial"/>
              </a:rPr>
              <a:t>IT Director </a:t>
            </a:r>
            <a:endParaRPr lang="en-US" sz="788" kern="1200">
              <a:solidFill>
                <a:schemeClr val="tx2"/>
              </a:solidFill>
              <a:latin typeface="Arial"/>
              <a:cs typeface="Arial"/>
            </a:endParaRPr>
          </a:p>
        </p:txBody>
      </p:sp>
      <p:grpSp>
        <p:nvGrpSpPr>
          <p:cNvPr id="1878" name="Google Shape;18115;p1604">
            <a:extLst>
              <a:ext uri="{FF2B5EF4-FFF2-40B4-BE49-F238E27FC236}">
                <a16:creationId xmlns:a16="http://schemas.microsoft.com/office/drawing/2014/main" id="{0DFCC73D-BC4A-4EC3-81F3-193A1DDFDEA4}"/>
              </a:ext>
            </a:extLst>
          </p:cNvPr>
          <p:cNvGrpSpPr/>
          <p:nvPr/>
        </p:nvGrpSpPr>
        <p:grpSpPr>
          <a:xfrm>
            <a:off x="4610168" y="1825900"/>
            <a:ext cx="165463" cy="165464"/>
            <a:chOff x="1932810" y="1349835"/>
            <a:chExt cx="185335" cy="185337"/>
          </a:xfrm>
          <a:solidFill>
            <a:srgbClr val="FFC000"/>
          </a:solidFill>
        </p:grpSpPr>
        <p:sp>
          <p:nvSpPr>
            <p:cNvPr id="1879" name="Google Shape;18116;p1604">
              <a:extLst>
                <a:ext uri="{FF2B5EF4-FFF2-40B4-BE49-F238E27FC236}">
                  <a16:creationId xmlns:a16="http://schemas.microsoft.com/office/drawing/2014/main" id="{059A24A7-6395-4562-9DA1-538A6B29E04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880" name="Google Shape;18117;p1604">
              <a:extLst>
                <a:ext uri="{FF2B5EF4-FFF2-40B4-BE49-F238E27FC236}">
                  <a16:creationId xmlns:a16="http://schemas.microsoft.com/office/drawing/2014/main" id="{F76C7126-7183-4810-BB84-E45A52802D5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895" name="Rectangle 1894">
            <a:extLst>
              <a:ext uri="{FF2B5EF4-FFF2-40B4-BE49-F238E27FC236}">
                <a16:creationId xmlns:a16="http://schemas.microsoft.com/office/drawing/2014/main" id="{5A3EA4DB-E94E-4D3A-92BA-369B58793625}"/>
              </a:ext>
            </a:extLst>
          </p:cNvPr>
          <p:cNvSpPr/>
          <p:nvPr/>
        </p:nvSpPr>
        <p:spPr>
          <a:xfrm>
            <a:off x="6092610" y="2555440"/>
            <a:ext cx="617220" cy="34808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chemeClr val="bg1">
                    <a:lumMod val="50000"/>
                  </a:schemeClr>
                </a:solidFill>
                <a:latin typeface="Arial"/>
                <a:cs typeface="Arial"/>
              </a:rPr>
              <a:t>Digital </a:t>
            </a:r>
          </a:p>
          <a:p>
            <a:pPr algn="ctr" defTabSz="685800" fontAlgn="auto">
              <a:spcBef>
                <a:spcPts val="0"/>
              </a:spcBef>
              <a:spcAft>
                <a:spcPts val="0"/>
              </a:spcAft>
              <a:buClrTx/>
              <a:defRPr/>
            </a:pPr>
            <a:r>
              <a:rPr lang="en-US" sz="675" kern="1200">
                <a:solidFill>
                  <a:schemeClr val="bg1">
                    <a:lumMod val="50000"/>
                  </a:schemeClr>
                </a:solidFill>
                <a:latin typeface="Arial"/>
                <a:cs typeface="Arial"/>
              </a:rPr>
              <a:t>Business </a:t>
            </a:r>
          </a:p>
          <a:p>
            <a:pPr algn="ctr" defTabSz="685800" fontAlgn="auto">
              <a:spcBef>
                <a:spcPts val="0"/>
              </a:spcBef>
              <a:spcAft>
                <a:spcPts val="0"/>
              </a:spcAft>
              <a:buClrTx/>
              <a:defRPr/>
            </a:pPr>
            <a:r>
              <a:rPr lang="en-US" sz="675" kern="1200">
                <a:solidFill>
                  <a:schemeClr val="bg1">
                    <a:lumMod val="50000"/>
                  </a:schemeClr>
                </a:solidFill>
                <a:latin typeface="Arial"/>
                <a:cs typeface="Arial"/>
              </a:rPr>
              <a:t>Manager</a:t>
            </a:r>
          </a:p>
        </p:txBody>
      </p:sp>
      <p:grpSp>
        <p:nvGrpSpPr>
          <p:cNvPr id="1896" name="Google Shape;18115;p1604">
            <a:extLst>
              <a:ext uri="{FF2B5EF4-FFF2-40B4-BE49-F238E27FC236}">
                <a16:creationId xmlns:a16="http://schemas.microsoft.com/office/drawing/2014/main" id="{90DC2D8D-5FB3-415A-9342-60FD1138FAFE}"/>
              </a:ext>
            </a:extLst>
          </p:cNvPr>
          <p:cNvGrpSpPr/>
          <p:nvPr/>
        </p:nvGrpSpPr>
        <p:grpSpPr>
          <a:xfrm>
            <a:off x="6614883" y="2759511"/>
            <a:ext cx="144019" cy="144018"/>
            <a:chOff x="1932810" y="1349835"/>
            <a:chExt cx="185335" cy="185337"/>
          </a:xfrm>
          <a:solidFill>
            <a:schemeClr val="tx2"/>
          </a:solidFill>
        </p:grpSpPr>
        <p:sp>
          <p:nvSpPr>
            <p:cNvPr id="1897" name="Google Shape;18116;p1604">
              <a:extLst>
                <a:ext uri="{FF2B5EF4-FFF2-40B4-BE49-F238E27FC236}">
                  <a16:creationId xmlns:a16="http://schemas.microsoft.com/office/drawing/2014/main" id="{CE7F94AD-C2DE-4446-A607-1C56B368D8A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898" name="Google Shape;18117;p1604">
              <a:extLst>
                <a:ext uri="{FF2B5EF4-FFF2-40B4-BE49-F238E27FC236}">
                  <a16:creationId xmlns:a16="http://schemas.microsoft.com/office/drawing/2014/main" id="{276C0B96-CB09-4D19-B703-B1BA2D8F4F5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1899" name="Rectangle 1898">
            <a:extLst>
              <a:ext uri="{FF2B5EF4-FFF2-40B4-BE49-F238E27FC236}">
                <a16:creationId xmlns:a16="http://schemas.microsoft.com/office/drawing/2014/main" id="{B27C3CE6-8B96-43F4-B244-050D42A2EF6B}"/>
              </a:ext>
            </a:extLst>
          </p:cNvPr>
          <p:cNvSpPr/>
          <p:nvPr/>
        </p:nvSpPr>
        <p:spPr>
          <a:xfrm>
            <a:off x="6717746" y="2564062"/>
            <a:ext cx="617220"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a:solidFill>
                  <a:schemeClr val="bg1">
                    <a:lumMod val="50000"/>
                  </a:schemeClr>
                </a:solidFill>
                <a:latin typeface="Arial"/>
                <a:cs typeface="Arial"/>
              </a:rPr>
              <a:t>Digital </a:t>
            </a:r>
          </a:p>
          <a:p>
            <a:pPr algn="ctr" defTabSz="685800" fontAlgn="auto">
              <a:spcBef>
                <a:spcPts val="0"/>
              </a:spcBef>
              <a:spcAft>
                <a:spcPts val="0"/>
              </a:spcAft>
              <a:buClrTx/>
              <a:defRPr/>
            </a:pPr>
            <a:r>
              <a:rPr lang="en-US" sz="675" kern="1200">
                <a:solidFill>
                  <a:schemeClr val="bg1">
                    <a:lumMod val="50000"/>
                  </a:schemeClr>
                </a:solidFill>
                <a:latin typeface="Arial"/>
                <a:cs typeface="Arial"/>
              </a:rPr>
              <a:t>Product Line </a:t>
            </a:r>
          </a:p>
          <a:p>
            <a:pPr algn="ctr" defTabSz="685800" fontAlgn="auto">
              <a:spcBef>
                <a:spcPts val="0"/>
              </a:spcBef>
              <a:spcAft>
                <a:spcPts val="0"/>
              </a:spcAft>
              <a:buClrTx/>
              <a:defRPr/>
            </a:pPr>
            <a:r>
              <a:rPr lang="en-US" sz="675" kern="1200">
                <a:solidFill>
                  <a:schemeClr val="bg1">
                    <a:lumMod val="50000"/>
                  </a:schemeClr>
                </a:solidFill>
                <a:latin typeface="Arial"/>
                <a:cs typeface="Arial"/>
              </a:rPr>
              <a:t>Manager</a:t>
            </a:r>
          </a:p>
        </p:txBody>
      </p:sp>
      <p:grpSp>
        <p:nvGrpSpPr>
          <p:cNvPr id="1900" name="Google Shape;18115;p1604">
            <a:extLst>
              <a:ext uri="{FF2B5EF4-FFF2-40B4-BE49-F238E27FC236}">
                <a16:creationId xmlns:a16="http://schemas.microsoft.com/office/drawing/2014/main" id="{0BC7DB84-4099-416C-B291-8D9EB4F8D329}"/>
              </a:ext>
            </a:extLst>
          </p:cNvPr>
          <p:cNvGrpSpPr/>
          <p:nvPr/>
        </p:nvGrpSpPr>
        <p:grpSpPr>
          <a:xfrm>
            <a:off x="7239960" y="2759511"/>
            <a:ext cx="144019" cy="144018"/>
            <a:chOff x="1932810" y="1349835"/>
            <a:chExt cx="185335" cy="185337"/>
          </a:xfrm>
          <a:solidFill>
            <a:srgbClr val="FFC000"/>
          </a:solidFill>
        </p:grpSpPr>
        <p:sp>
          <p:nvSpPr>
            <p:cNvPr id="1901" name="Google Shape;18116;p1604">
              <a:extLst>
                <a:ext uri="{FF2B5EF4-FFF2-40B4-BE49-F238E27FC236}">
                  <a16:creationId xmlns:a16="http://schemas.microsoft.com/office/drawing/2014/main" id="{E654D01B-5D24-46AD-BCF0-B4C55635275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1902" name="Google Shape;18117;p1604">
              <a:extLst>
                <a:ext uri="{FF2B5EF4-FFF2-40B4-BE49-F238E27FC236}">
                  <a16:creationId xmlns:a16="http://schemas.microsoft.com/office/drawing/2014/main" id="{1E8B8195-8566-4B3E-8CAC-B70F3EF7742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1903" name="TextBox 1902">
            <a:extLst>
              <a:ext uri="{FF2B5EF4-FFF2-40B4-BE49-F238E27FC236}">
                <a16:creationId xmlns:a16="http://schemas.microsoft.com/office/drawing/2014/main" id="{301EC4AF-5285-47A5-9457-ACAA5DB189C4}"/>
              </a:ext>
            </a:extLst>
          </p:cNvPr>
          <p:cNvSpPr txBox="1"/>
          <p:nvPr/>
        </p:nvSpPr>
        <p:spPr>
          <a:xfrm>
            <a:off x="7824800" y="2799247"/>
            <a:ext cx="1277630" cy="179963"/>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783" fontAlgn="auto">
              <a:spcBef>
                <a:spcPts val="0"/>
              </a:spcBef>
              <a:spcAft>
                <a:spcPts val="0"/>
              </a:spcAft>
              <a:buClrTx/>
              <a:defRPr/>
            </a:pPr>
            <a:r>
              <a:rPr lang="en-US" sz="800" kern="1200">
                <a:solidFill>
                  <a:prstClr val="white"/>
                </a:solidFill>
                <a:latin typeface="Arial" panose="020B0604020202020204"/>
                <a:cs typeface="Arial"/>
              </a:rPr>
              <a:t>Service Enabling </a:t>
            </a:r>
            <a:r>
              <a:rPr lang="en-US" sz="700" b="0" kern="1200">
                <a:solidFill>
                  <a:prstClr val="white"/>
                </a:solidFill>
                <a:latin typeface="Arial" panose="020B0604020202020204"/>
                <a:cs typeface="Arial"/>
              </a:rPr>
              <a:t>teams</a:t>
            </a:r>
            <a:endParaRPr lang="en-US" sz="800" b="0" kern="1200">
              <a:solidFill>
                <a:prstClr val="white"/>
              </a:solidFill>
              <a:latin typeface="Arial" panose="020B0604020202020204"/>
              <a:cs typeface="Arial"/>
            </a:endParaRPr>
          </a:p>
        </p:txBody>
      </p:sp>
      <p:cxnSp>
        <p:nvCxnSpPr>
          <p:cNvPr id="313" name="Straight Connector 312">
            <a:extLst>
              <a:ext uri="{FF2B5EF4-FFF2-40B4-BE49-F238E27FC236}">
                <a16:creationId xmlns:a16="http://schemas.microsoft.com/office/drawing/2014/main" id="{1351544A-D776-4BAB-B8F9-B97CF7367BB1}"/>
              </a:ext>
            </a:extLst>
          </p:cNvPr>
          <p:cNvCxnSpPr>
            <a:cxnSpLocks/>
          </p:cNvCxnSpPr>
          <p:nvPr/>
        </p:nvCxnSpPr>
        <p:spPr>
          <a:xfrm>
            <a:off x="148076" y="4217700"/>
            <a:ext cx="8126633"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690" name="Text Placeholder 26">
            <a:extLst>
              <a:ext uri="{FF2B5EF4-FFF2-40B4-BE49-F238E27FC236}">
                <a16:creationId xmlns:a16="http://schemas.microsoft.com/office/drawing/2014/main" id="{39BC3D01-EB5E-413A-9FDC-9A2B37F8262C}"/>
              </a:ext>
            </a:extLst>
          </p:cNvPr>
          <p:cNvSpPr txBox="1">
            <a:spLocks/>
          </p:cNvSpPr>
          <p:nvPr/>
        </p:nvSpPr>
        <p:spPr bwMode="auto">
          <a:xfrm>
            <a:off x="219737" y="1010902"/>
            <a:ext cx="862036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0" indent="0" algn="l" rtl="0" eaLnBrk="1" fontAlgn="base" hangingPunct="1">
              <a:lnSpc>
                <a:spcPct val="100000"/>
              </a:lnSpc>
              <a:spcBef>
                <a:spcPct val="0"/>
              </a:spcBef>
              <a:spcAft>
                <a:spcPts val="1600"/>
              </a:spcAft>
              <a:buClr>
                <a:schemeClr val="tx1"/>
              </a:buClr>
              <a:buFontTx/>
              <a:buNone/>
              <a:defRPr sz="1867" b="1">
                <a:solidFill>
                  <a:schemeClr val="bg1">
                    <a:lumMod val="50000"/>
                  </a:schemeClr>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a:lstStyle>
          <a:p>
            <a:pPr defTabSz="685800">
              <a:spcAft>
                <a:spcPts val="1200"/>
              </a:spcAft>
              <a:buClr>
                <a:srgbClr val="55555A"/>
              </a:buClr>
              <a:defRPr/>
            </a:pPr>
            <a:r>
              <a:rPr lang="en-US" sz="1050">
                <a:solidFill>
                  <a:srgbClr val="FFFFFF">
                    <a:lumMod val="50000"/>
                  </a:srgbClr>
                </a:solidFill>
                <a:latin typeface="Arial"/>
                <a:ea typeface="ＭＳ Ｐゴシック"/>
              </a:rPr>
              <a:t>Our AMI Delivery Model is Product-Centric; Platform Products will provide the foundational components to enable the AMI Product Lines. We have re-aligned roles to deliver at the appropriate level: squads, Product Teams or Product Line Teams</a:t>
            </a:r>
          </a:p>
        </p:txBody>
      </p:sp>
      <p:sp>
        <p:nvSpPr>
          <p:cNvPr id="1904" name="Rectangle 1903">
            <a:extLst>
              <a:ext uri="{FF2B5EF4-FFF2-40B4-BE49-F238E27FC236}">
                <a16:creationId xmlns:a16="http://schemas.microsoft.com/office/drawing/2014/main" id="{C0A9993B-D98B-49EE-A0EC-EC85DEF54E46}"/>
              </a:ext>
            </a:extLst>
          </p:cNvPr>
          <p:cNvSpPr/>
          <p:nvPr/>
        </p:nvSpPr>
        <p:spPr>
          <a:xfrm>
            <a:off x="7824800" y="3008630"/>
            <a:ext cx="1277630" cy="1649535"/>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28588" indent="-128588" defTabSz="685800" fontAlgn="auto">
              <a:spcBef>
                <a:spcPts val="0"/>
              </a:spcBef>
              <a:spcAft>
                <a:spcPts val="450"/>
              </a:spcAft>
              <a:buClrTx/>
              <a:buFont typeface="Arial" panose="020B0604020202020204" pitchFamily="34" charset="0"/>
              <a:buChar char="•"/>
              <a:defRPr/>
            </a:pPr>
            <a:r>
              <a:rPr lang="en-US" sz="750" i="1" kern="1200">
                <a:solidFill>
                  <a:schemeClr val="tx2"/>
                </a:solidFill>
                <a:latin typeface="Arial"/>
                <a:cs typeface="Arial"/>
              </a:rPr>
              <a:t>Architecture</a:t>
            </a:r>
          </a:p>
          <a:p>
            <a:pPr marL="471488" lvl="1" indent="-128588">
              <a:spcAft>
                <a:spcPts val="450"/>
              </a:spcAft>
              <a:buFont typeface="Arial" panose="020B0604020202020204" pitchFamily="34" charset="0"/>
              <a:buChar char="•"/>
              <a:defRPr/>
            </a:pPr>
            <a:r>
              <a:rPr lang="en-US" sz="750" i="1">
                <a:solidFill>
                  <a:schemeClr val="tx2"/>
                </a:solidFill>
                <a:latin typeface="Arial"/>
                <a:cs typeface="Arial"/>
              </a:rPr>
              <a:t>Joe Clinchot / Tony Hays .</a:t>
            </a:r>
            <a:endParaRPr lang="en-US" sz="750" i="1" kern="1200">
              <a:solidFill>
                <a:schemeClr val="tx2"/>
              </a:solidFill>
              <a:latin typeface="Arial"/>
              <a:cs typeface="Arial"/>
            </a:endParaRPr>
          </a:p>
          <a:p>
            <a:pPr marL="128588" indent="-128588" defTabSz="685800" fontAlgn="auto">
              <a:spcBef>
                <a:spcPts val="0"/>
              </a:spcBef>
              <a:spcAft>
                <a:spcPts val="450"/>
              </a:spcAft>
              <a:buClrTx/>
              <a:buFont typeface="Arial" panose="020B0604020202020204" pitchFamily="34" charset="0"/>
              <a:buChar char="•"/>
              <a:defRPr/>
            </a:pPr>
            <a:r>
              <a:rPr lang="en-US" sz="750" i="1" kern="1200">
                <a:solidFill>
                  <a:srgbClr val="00148C"/>
                </a:solidFill>
                <a:latin typeface="Arial"/>
                <a:cs typeface="Arial"/>
              </a:rPr>
              <a:t>Regulatory</a:t>
            </a:r>
          </a:p>
          <a:p>
            <a:pPr marL="471488" lvl="1" indent="-128588">
              <a:spcAft>
                <a:spcPts val="450"/>
              </a:spcAft>
              <a:buFont typeface="Arial" panose="020B0604020202020204" pitchFamily="34" charset="0"/>
              <a:buChar char="•"/>
              <a:defRPr/>
            </a:pPr>
            <a:r>
              <a:rPr lang="en-US" sz="750" i="1">
                <a:solidFill>
                  <a:srgbClr val="00148C"/>
                </a:solidFill>
                <a:latin typeface="Arial"/>
                <a:cs typeface="Arial"/>
              </a:rPr>
              <a:t>Kris Kiefer</a:t>
            </a:r>
            <a:endParaRPr lang="en-US" sz="750" i="1" kern="1200">
              <a:solidFill>
                <a:srgbClr val="00148C"/>
              </a:solidFill>
              <a:latin typeface="Arial"/>
              <a:cs typeface="Arial"/>
            </a:endParaRPr>
          </a:p>
          <a:p>
            <a:pPr marL="128588" indent="-128588" defTabSz="685800" fontAlgn="auto">
              <a:spcBef>
                <a:spcPts val="0"/>
              </a:spcBef>
              <a:spcAft>
                <a:spcPts val="450"/>
              </a:spcAft>
              <a:buClrTx/>
              <a:buFont typeface="Arial" panose="020B0604020202020204" pitchFamily="34" charset="0"/>
              <a:buChar char="•"/>
              <a:defRPr/>
            </a:pPr>
            <a:r>
              <a:rPr lang="en-US" sz="750" i="1">
                <a:solidFill>
                  <a:srgbClr val="00148C"/>
                </a:solidFill>
                <a:latin typeface="Arial"/>
                <a:cs typeface="Arial"/>
              </a:rPr>
              <a:t>Security</a:t>
            </a:r>
          </a:p>
          <a:p>
            <a:pPr marL="471488" lvl="1" indent="-128588">
              <a:spcAft>
                <a:spcPts val="450"/>
              </a:spcAft>
              <a:buFont typeface="Arial" panose="020B0604020202020204" pitchFamily="34" charset="0"/>
              <a:buChar char="•"/>
              <a:defRPr/>
            </a:pPr>
            <a:r>
              <a:rPr lang="en-US" sz="750" i="1">
                <a:solidFill>
                  <a:srgbClr val="00148C"/>
                </a:solidFill>
                <a:latin typeface="Arial"/>
                <a:cs typeface="Arial"/>
              </a:rPr>
              <a:t>Jerry Lin</a:t>
            </a:r>
          </a:p>
          <a:p>
            <a:pPr marL="128588" indent="-128588">
              <a:spcAft>
                <a:spcPts val="450"/>
              </a:spcAft>
              <a:buFont typeface="Arial" panose="020B0604020202020204" pitchFamily="34" charset="0"/>
              <a:buChar char="•"/>
              <a:defRPr/>
            </a:pPr>
            <a:r>
              <a:rPr lang="en-US" sz="750" i="1">
                <a:solidFill>
                  <a:srgbClr val="00148C"/>
                </a:solidFill>
                <a:latin typeface="Arial"/>
                <a:cs typeface="Arial"/>
              </a:rPr>
              <a:t>Quality Engineering</a:t>
            </a:r>
          </a:p>
          <a:p>
            <a:pPr marL="471488" lvl="1" indent="-128588">
              <a:spcAft>
                <a:spcPts val="450"/>
              </a:spcAft>
              <a:buFont typeface="Arial" panose="020B0604020202020204" pitchFamily="34" charset="0"/>
              <a:buChar char="•"/>
              <a:defRPr/>
            </a:pPr>
            <a:r>
              <a:rPr lang="en-US" sz="750" i="1">
                <a:solidFill>
                  <a:srgbClr val="00148C"/>
                </a:solidFill>
                <a:latin typeface="Arial"/>
                <a:cs typeface="Arial"/>
              </a:rPr>
              <a:t>Gaurav </a:t>
            </a:r>
            <a:r>
              <a:rPr lang="en-US" sz="750" i="1" err="1">
                <a:solidFill>
                  <a:srgbClr val="00148C"/>
                </a:solidFill>
                <a:latin typeface="Arial"/>
                <a:cs typeface="Arial"/>
              </a:rPr>
              <a:t>Rajans</a:t>
            </a:r>
            <a:endParaRPr lang="en-US" sz="750" i="1">
              <a:solidFill>
                <a:srgbClr val="00148C"/>
              </a:solidFill>
              <a:latin typeface="Arial"/>
              <a:cs typeface="Arial"/>
            </a:endParaRPr>
          </a:p>
          <a:p>
            <a:pPr marL="471488" lvl="1" indent="-128588">
              <a:spcAft>
                <a:spcPts val="450"/>
              </a:spcAft>
              <a:buFont typeface="Arial" panose="020B0604020202020204" pitchFamily="34" charset="0"/>
              <a:buChar char="•"/>
              <a:defRPr/>
            </a:pPr>
            <a:endParaRPr lang="en-US" sz="750" kern="1200">
              <a:solidFill>
                <a:srgbClr val="00148C"/>
              </a:solidFill>
              <a:latin typeface="Arial"/>
              <a:cs typeface="Arial"/>
            </a:endParaRPr>
          </a:p>
          <a:p>
            <a:pPr marL="128588" indent="-128588" defTabSz="685800" fontAlgn="auto">
              <a:spcBef>
                <a:spcPts val="0"/>
              </a:spcBef>
              <a:spcAft>
                <a:spcPts val="450"/>
              </a:spcAft>
              <a:buClrTx/>
              <a:buFont typeface="Arial" panose="020B0604020202020204" pitchFamily="34" charset="0"/>
              <a:buChar char="•"/>
              <a:defRPr/>
            </a:pPr>
            <a:endParaRPr lang="en-US" sz="750" b="0" kern="1200">
              <a:solidFill>
                <a:srgbClr val="00148C"/>
              </a:solidFill>
              <a:latin typeface="Arial"/>
              <a:cs typeface="Arial"/>
            </a:endParaRPr>
          </a:p>
          <a:p>
            <a:pPr defTabSz="685800" fontAlgn="auto">
              <a:spcBef>
                <a:spcPts val="0"/>
              </a:spcBef>
              <a:spcAft>
                <a:spcPts val="450"/>
              </a:spcAft>
              <a:buClrTx/>
              <a:defRPr/>
            </a:pPr>
            <a:endParaRPr lang="en-US" sz="750" b="0" kern="1200">
              <a:solidFill>
                <a:srgbClr val="00148C"/>
              </a:solidFill>
              <a:latin typeface="Arial"/>
              <a:cs typeface="Arial"/>
            </a:endParaRPr>
          </a:p>
          <a:p>
            <a:pPr defTabSz="685800" fontAlgn="auto">
              <a:spcBef>
                <a:spcPts val="0"/>
              </a:spcBef>
              <a:spcAft>
                <a:spcPts val="450"/>
              </a:spcAft>
              <a:buClrTx/>
              <a:defRPr/>
            </a:pPr>
            <a:endParaRPr lang="en-US" sz="750" b="0" kern="1200">
              <a:solidFill>
                <a:srgbClr val="00148C"/>
              </a:solidFill>
              <a:latin typeface="Arial"/>
              <a:cs typeface="Arial"/>
            </a:endParaRPr>
          </a:p>
          <a:p>
            <a:pPr algn="ctr" defTabSz="685800" fontAlgn="auto">
              <a:spcBef>
                <a:spcPts val="0"/>
              </a:spcBef>
              <a:spcAft>
                <a:spcPts val="450"/>
              </a:spcAft>
              <a:buClrTx/>
              <a:defRPr/>
            </a:pPr>
            <a:endParaRPr lang="en-US" sz="750" b="0" kern="1200">
              <a:solidFill>
                <a:srgbClr val="00148C"/>
              </a:solidFill>
              <a:latin typeface="Arial"/>
              <a:cs typeface="Arial"/>
            </a:endParaRPr>
          </a:p>
          <a:p>
            <a:pPr marL="171450" indent="-171450" algn="ctr" defTabSz="685800" fontAlgn="auto">
              <a:spcBef>
                <a:spcPts val="0"/>
              </a:spcBef>
              <a:spcAft>
                <a:spcPts val="450"/>
              </a:spcAft>
              <a:buClrTx/>
              <a:buFont typeface="+mj-lt"/>
              <a:buAutoNum type="arabicPeriod"/>
              <a:defRPr/>
            </a:pPr>
            <a:endParaRPr lang="en-US" sz="750" b="0" kern="1200">
              <a:solidFill>
                <a:srgbClr val="00148C"/>
              </a:solidFill>
              <a:latin typeface="Arial"/>
              <a:cs typeface="Arial"/>
            </a:endParaRPr>
          </a:p>
        </p:txBody>
      </p:sp>
      <p:grpSp>
        <p:nvGrpSpPr>
          <p:cNvPr id="691" name="Google Shape;18115;p1604">
            <a:extLst>
              <a:ext uri="{FF2B5EF4-FFF2-40B4-BE49-F238E27FC236}">
                <a16:creationId xmlns:a16="http://schemas.microsoft.com/office/drawing/2014/main" id="{3CB314D4-9181-4721-8F6A-C2F86F5B79BE}"/>
              </a:ext>
            </a:extLst>
          </p:cNvPr>
          <p:cNvGrpSpPr/>
          <p:nvPr/>
        </p:nvGrpSpPr>
        <p:grpSpPr>
          <a:xfrm>
            <a:off x="3410699" y="1931502"/>
            <a:ext cx="253556" cy="271679"/>
            <a:chOff x="1932810" y="1349835"/>
            <a:chExt cx="185335" cy="185337"/>
          </a:xfrm>
          <a:solidFill>
            <a:srgbClr val="00148C"/>
          </a:solidFill>
        </p:grpSpPr>
        <p:sp>
          <p:nvSpPr>
            <p:cNvPr id="692" name="Google Shape;18116;p1604">
              <a:extLst>
                <a:ext uri="{FF2B5EF4-FFF2-40B4-BE49-F238E27FC236}">
                  <a16:creationId xmlns:a16="http://schemas.microsoft.com/office/drawing/2014/main" id="{125B21C2-2831-4A4A-BAE8-284496F3EB4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693" name="Google Shape;18117;p1604">
              <a:extLst>
                <a:ext uri="{FF2B5EF4-FFF2-40B4-BE49-F238E27FC236}">
                  <a16:creationId xmlns:a16="http://schemas.microsoft.com/office/drawing/2014/main" id="{6D2A7715-649C-4728-A5D5-49FD78CF23C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695" name="Rectangle 694">
            <a:extLst>
              <a:ext uri="{FF2B5EF4-FFF2-40B4-BE49-F238E27FC236}">
                <a16:creationId xmlns:a16="http://schemas.microsoft.com/office/drawing/2014/main" id="{A4D3E774-6130-466C-9B3E-64F7F46183E9}"/>
              </a:ext>
            </a:extLst>
          </p:cNvPr>
          <p:cNvSpPr/>
          <p:nvPr/>
        </p:nvSpPr>
        <p:spPr>
          <a:xfrm>
            <a:off x="7929364" y="5066403"/>
            <a:ext cx="967517" cy="223853"/>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825">
                <a:solidFill>
                  <a:srgbClr val="002060"/>
                </a:solidFill>
              </a:rPr>
              <a:t>OMW</a:t>
            </a:r>
          </a:p>
        </p:txBody>
      </p:sp>
      <p:sp>
        <p:nvSpPr>
          <p:cNvPr id="698" name="TextBox 697">
            <a:extLst>
              <a:ext uri="{FF2B5EF4-FFF2-40B4-BE49-F238E27FC236}">
                <a16:creationId xmlns:a16="http://schemas.microsoft.com/office/drawing/2014/main" id="{281712C7-97DE-47DE-832A-E8127EB5C2E7}"/>
              </a:ext>
            </a:extLst>
          </p:cNvPr>
          <p:cNvSpPr txBox="1"/>
          <p:nvPr/>
        </p:nvSpPr>
        <p:spPr>
          <a:xfrm>
            <a:off x="7929364" y="4771908"/>
            <a:ext cx="976481" cy="305450"/>
          </a:xfrm>
          <a:prstGeom prst="rect">
            <a:avLst/>
          </a:prstGeom>
          <a:solidFill>
            <a:schemeClr val="tx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en-US"/>
            </a:defPPr>
            <a:lvl1pPr marR="0" lvl="0" indent="0" algn="ctr" defTabSz="914377" fontAlgn="auto">
              <a:lnSpc>
                <a:spcPct val="100000"/>
              </a:lnSpc>
              <a:spcBef>
                <a:spcPts val="0"/>
              </a:spcBef>
              <a:spcAft>
                <a:spcPts val="0"/>
              </a:spcAft>
              <a:buClrTx/>
              <a:buSzTx/>
              <a:buFontTx/>
              <a:buNone/>
              <a:tabLst/>
              <a:defRPr kumimoji="0" sz="1067" i="0" u="none" strike="noStrike" cap="none" spc="0" normalizeH="0" baseline="0">
                <a:ln>
                  <a:noFill/>
                </a:ln>
                <a:solidFill>
                  <a:prstClr val="white"/>
                </a:solidFill>
                <a:effectLst/>
                <a:uLnTx/>
                <a:uFillTx/>
                <a:latin typeface="Arial" panose="020B0604020202020204"/>
                <a:cs typeface="Arial"/>
              </a:defRPr>
            </a:lvl1pPr>
          </a:lstStyle>
          <a:p>
            <a:r>
              <a:rPr lang="en-US" sz="800"/>
              <a:t>Other Product Teams</a:t>
            </a:r>
          </a:p>
        </p:txBody>
      </p:sp>
      <p:sp>
        <p:nvSpPr>
          <p:cNvPr id="699" name="Rectangle 698">
            <a:extLst>
              <a:ext uri="{FF2B5EF4-FFF2-40B4-BE49-F238E27FC236}">
                <a16:creationId xmlns:a16="http://schemas.microsoft.com/office/drawing/2014/main" id="{FFB15139-74A4-4955-93E4-804324E42929}"/>
              </a:ext>
            </a:extLst>
          </p:cNvPr>
          <p:cNvSpPr/>
          <p:nvPr/>
        </p:nvSpPr>
        <p:spPr>
          <a:xfrm>
            <a:off x="7932718" y="5284476"/>
            <a:ext cx="964163" cy="223853"/>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825">
                <a:solidFill>
                  <a:srgbClr val="002060"/>
                </a:solidFill>
              </a:rPr>
              <a:t>ADMS</a:t>
            </a:r>
          </a:p>
        </p:txBody>
      </p:sp>
      <p:sp>
        <p:nvSpPr>
          <p:cNvPr id="701" name="Rectangle 700">
            <a:extLst>
              <a:ext uri="{FF2B5EF4-FFF2-40B4-BE49-F238E27FC236}">
                <a16:creationId xmlns:a16="http://schemas.microsoft.com/office/drawing/2014/main" id="{780CE89C-5904-4FCE-A289-6C39623C4E27}"/>
              </a:ext>
            </a:extLst>
          </p:cNvPr>
          <p:cNvSpPr/>
          <p:nvPr/>
        </p:nvSpPr>
        <p:spPr>
          <a:xfrm>
            <a:off x="7933984" y="5497455"/>
            <a:ext cx="963607" cy="204953"/>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825">
                <a:solidFill>
                  <a:srgbClr val="002060"/>
                </a:solidFill>
              </a:rPr>
              <a:t>Others...</a:t>
            </a:r>
          </a:p>
        </p:txBody>
      </p:sp>
      <p:sp>
        <p:nvSpPr>
          <p:cNvPr id="716" name="Rectangle 715">
            <a:extLst>
              <a:ext uri="{FF2B5EF4-FFF2-40B4-BE49-F238E27FC236}">
                <a16:creationId xmlns:a16="http://schemas.microsoft.com/office/drawing/2014/main" id="{1ACEB209-C362-48AE-BC7E-2E40E210C634}"/>
              </a:ext>
            </a:extLst>
          </p:cNvPr>
          <p:cNvSpPr/>
          <p:nvPr/>
        </p:nvSpPr>
        <p:spPr>
          <a:xfrm>
            <a:off x="952464" y="5238113"/>
            <a:ext cx="472511" cy="116728"/>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defTabSz="685800" fontAlgn="auto">
              <a:spcBef>
                <a:spcPts val="0"/>
              </a:spcBef>
              <a:spcAft>
                <a:spcPts val="0"/>
              </a:spcAft>
              <a:buClrTx/>
              <a:defRPr/>
            </a:pPr>
            <a:r>
              <a:rPr lang="en-US" sz="675" kern="1200">
                <a:solidFill>
                  <a:schemeClr val="tx2"/>
                </a:solidFill>
                <a:latin typeface="Arial"/>
                <a:cs typeface="Arial"/>
              </a:rPr>
              <a:t>Field Deployment</a:t>
            </a:r>
          </a:p>
          <a:p>
            <a:pPr defTabSz="685800" fontAlgn="auto">
              <a:spcBef>
                <a:spcPts val="0"/>
              </a:spcBef>
              <a:spcAft>
                <a:spcPts val="0"/>
              </a:spcAft>
              <a:buClrTx/>
              <a:defRPr/>
            </a:pPr>
            <a:r>
              <a:rPr lang="en-US" sz="675" kern="1200">
                <a:solidFill>
                  <a:schemeClr val="tx2"/>
                </a:solidFill>
                <a:latin typeface="Arial"/>
                <a:cs typeface="Arial"/>
              </a:rPr>
              <a:t>Lead</a:t>
            </a:r>
          </a:p>
        </p:txBody>
      </p:sp>
      <p:grpSp>
        <p:nvGrpSpPr>
          <p:cNvPr id="720" name="Google Shape;18115;p1604">
            <a:extLst>
              <a:ext uri="{FF2B5EF4-FFF2-40B4-BE49-F238E27FC236}">
                <a16:creationId xmlns:a16="http://schemas.microsoft.com/office/drawing/2014/main" id="{CFFF85CA-899A-4ABB-B052-E99B8AE6A4FA}"/>
              </a:ext>
            </a:extLst>
          </p:cNvPr>
          <p:cNvGrpSpPr/>
          <p:nvPr/>
        </p:nvGrpSpPr>
        <p:grpSpPr>
          <a:xfrm>
            <a:off x="2819632" y="5212891"/>
            <a:ext cx="145067" cy="145068"/>
            <a:chOff x="1932810" y="1349835"/>
            <a:chExt cx="185335" cy="185337"/>
          </a:xfrm>
          <a:solidFill>
            <a:srgbClr val="FFC000"/>
          </a:solidFill>
        </p:grpSpPr>
        <p:sp>
          <p:nvSpPr>
            <p:cNvPr id="721" name="Google Shape;18116;p1604">
              <a:extLst>
                <a:ext uri="{FF2B5EF4-FFF2-40B4-BE49-F238E27FC236}">
                  <a16:creationId xmlns:a16="http://schemas.microsoft.com/office/drawing/2014/main" id="{95E158EF-1C29-480B-9230-2DBFA47E9ED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722" name="Google Shape;18117;p1604">
              <a:extLst>
                <a:ext uri="{FF2B5EF4-FFF2-40B4-BE49-F238E27FC236}">
                  <a16:creationId xmlns:a16="http://schemas.microsoft.com/office/drawing/2014/main" id="{CAEE5B34-8B5A-47C8-9150-B30FD5AB26A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723" name="Google Shape;18115;p1604">
            <a:extLst>
              <a:ext uri="{FF2B5EF4-FFF2-40B4-BE49-F238E27FC236}">
                <a16:creationId xmlns:a16="http://schemas.microsoft.com/office/drawing/2014/main" id="{60377A19-F230-4BC0-A2A6-963D40621D81}"/>
              </a:ext>
            </a:extLst>
          </p:cNvPr>
          <p:cNvGrpSpPr/>
          <p:nvPr/>
        </p:nvGrpSpPr>
        <p:grpSpPr>
          <a:xfrm>
            <a:off x="1598462" y="6067846"/>
            <a:ext cx="145067" cy="145068"/>
            <a:chOff x="1932810" y="1349835"/>
            <a:chExt cx="185335" cy="185337"/>
          </a:xfrm>
          <a:solidFill>
            <a:srgbClr val="FFC000"/>
          </a:solidFill>
        </p:grpSpPr>
        <p:sp>
          <p:nvSpPr>
            <p:cNvPr id="724" name="Google Shape;18116;p1604">
              <a:extLst>
                <a:ext uri="{FF2B5EF4-FFF2-40B4-BE49-F238E27FC236}">
                  <a16:creationId xmlns:a16="http://schemas.microsoft.com/office/drawing/2014/main" id="{22E37F4C-939C-4367-902E-2D047C89C66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725" name="Google Shape;18117;p1604">
              <a:extLst>
                <a:ext uri="{FF2B5EF4-FFF2-40B4-BE49-F238E27FC236}">
                  <a16:creationId xmlns:a16="http://schemas.microsoft.com/office/drawing/2014/main" id="{41DE0624-034D-49CE-BB97-2A4F68F46AD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726" name="Google Shape;18115;p1604">
            <a:extLst>
              <a:ext uri="{FF2B5EF4-FFF2-40B4-BE49-F238E27FC236}">
                <a16:creationId xmlns:a16="http://schemas.microsoft.com/office/drawing/2014/main" id="{4EE1C070-B6B5-4B45-9FD7-4CF5FD89C3D4}"/>
              </a:ext>
            </a:extLst>
          </p:cNvPr>
          <p:cNvGrpSpPr/>
          <p:nvPr/>
        </p:nvGrpSpPr>
        <p:grpSpPr>
          <a:xfrm>
            <a:off x="1993276" y="5220905"/>
            <a:ext cx="144019" cy="144018"/>
            <a:chOff x="1932810" y="1349835"/>
            <a:chExt cx="185335" cy="185337"/>
          </a:xfrm>
          <a:solidFill>
            <a:schemeClr val="tx2"/>
          </a:solidFill>
        </p:grpSpPr>
        <p:sp>
          <p:nvSpPr>
            <p:cNvPr id="727" name="Google Shape;18116;p1604">
              <a:extLst>
                <a:ext uri="{FF2B5EF4-FFF2-40B4-BE49-F238E27FC236}">
                  <a16:creationId xmlns:a16="http://schemas.microsoft.com/office/drawing/2014/main" id="{5F78C1F8-9C98-48E8-A8B0-069A3FDA992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728" name="Google Shape;18117;p1604">
              <a:extLst>
                <a:ext uri="{FF2B5EF4-FFF2-40B4-BE49-F238E27FC236}">
                  <a16:creationId xmlns:a16="http://schemas.microsoft.com/office/drawing/2014/main" id="{D7A95EE5-CD77-48BE-8F36-E16363F20DE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grpSp>
        <p:nvGrpSpPr>
          <p:cNvPr id="729" name="Google Shape;18115;p1604">
            <a:extLst>
              <a:ext uri="{FF2B5EF4-FFF2-40B4-BE49-F238E27FC236}">
                <a16:creationId xmlns:a16="http://schemas.microsoft.com/office/drawing/2014/main" id="{1DA2A0CF-4BD0-4B66-88EA-52A2989A1210}"/>
              </a:ext>
            </a:extLst>
          </p:cNvPr>
          <p:cNvGrpSpPr/>
          <p:nvPr/>
        </p:nvGrpSpPr>
        <p:grpSpPr>
          <a:xfrm>
            <a:off x="1603744" y="5826995"/>
            <a:ext cx="144019" cy="144018"/>
            <a:chOff x="1932810" y="1349835"/>
            <a:chExt cx="185335" cy="185337"/>
          </a:xfrm>
          <a:solidFill>
            <a:schemeClr val="tx2"/>
          </a:solidFill>
        </p:grpSpPr>
        <p:sp>
          <p:nvSpPr>
            <p:cNvPr id="730" name="Google Shape;18116;p1604">
              <a:extLst>
                <a:ext uri="{FF2B5EF4-FFF2-40B4-BE49-F238E27FC236}">
                  <a16:creationId xmlns:a16="http://schemas.microsoft.com/office/drawing/2014/main" id="{0477193B-4B75-4B02-9E54-FC152D37AC8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sp>
          <p:nvSpPr>
            <p:cNvPr id="731" name="Google Shape;18117;p1604">
              <a:extLst>
                <a:ext uri="{FF2B5EF4-FFF2-40B4-BE49-F238E27FC236}">
                  <a16:creationId xmlns:a16="http://schemas.microsoft.com/office/drawing/2014/main" id="{D2FF5B20-748A-41EB-8082-18FD00F3963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defTabSz="685800" fontAlgn="auto">
                <a:spcBef>
                  <a:spcPts val="0"/>
                </a:spcBef>
                <a:spcAft>
                  <a:spcPts val="0"/>
                </a:spcAft>
                <a:buClrTx/>
                <a:defRPr/>
              </a:pPr>
              <a:endParaRPr sz="675" b="0" kern="1200">
                <a:solidFill>
                  <a:srgbClr val="0E0E0E"/>
                </a:solidFill>
                <a:latin typeface="Arial"/>
                <a:ea typeface="Century Gothic"/>
                <a:cs typeface="Century Gothic"/>
                <a:sym typeface="Century Gothic" panose="020B0502020202020204" pitchFamily="34" charset="0"/>
              </a:endParaRPr>
            </a:p>
          </p:txBody>
        </p:sp>
      </p:grpSp>
      <p:sp>
        <p:nvSpPr>
          <p:cNvPr id="683" name="Rectangle 682">
            <a:extLst>
              <a:ext uri="{FF2B5EF4-FFF2-40B4-BE49-F238E27FC236}">
                <a16:creationId xmlns:a16="http://schemas.microsoft.com/office/drawing/2014/main" id="{70A1AE41-6690-4BD0-8906-FB58782DDD03}"/>
              </a:ext>
            </a:extLst>
          </p:cNvPr>
          <p:cNvSpPr/>
          <p:nvPr/>
        </p:nvSpPr>
        <p:spPr>
          <a:xfrm>
            <a:off x="2117592" y="5206106"/>
            <a:ext cx="766651" cy="19078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r>
              <a:rPr lang="en-US" sz="675" i="1">
                <a:solidFill>
                  <a:schemeClr val="tx2"/>
                </a:solidFill>
                <a:latin typeface="Arial"/>
                <a:cs typeface="Arial"/>
              </a:rPr>
              <a:t>   Network Lead*</a:t>
            </a:r>
          </a:p>
        </p:txBody>
      </p:sp>
      <p:sp>
        <p:nvSpPr>
          <p:cNvPr id="3" name="Rectangle 2">
            <a:extLst>
              <a:ext uri="{FF2B5EF4-FFF2-40B4-BE49-F238E27FC236}">
                <a16:creationId xmlns:a16="http://schemas.microsoft.com/office/drawing/2014/main" id="{CE684AF0-80B5-424B-9A4E-CCD98D1D48C7}"/>
              </a:ext>
            </a:extLst>
          </p:cNvPr>
          <p:cNvSpPr/>
          <p:nvPr/>
        </p:nvSpPr>
        <p:spPr>
          <a:xfrm>
            <a:off x="2159770" y="5192613"/>
            <a:ext cx="910223" cy="201394"/>
          </a:xfrm>
          <a:prstGeom prst="rect">
            <a:avLst/>
          </a:prstGeom>
          <a:noFill/>
          <a:ln w="9525" cap="rnd" cmpd="sng" algn="ctr">
            <a:solidFill>
              <a:schemeClr val="tx2"/>
            </a:solidFill>
            <a:prstDash val="sys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sp>
        <p:nvSpPr>
          <p:cNvPr id="684" name="TextBox 683">
            <a:extLst>
              <a:ext uri="{FF2B5EF4-FFF2-40B4-BE49-F238E27FC236}">
                <a16:creationId xmlns:a16="http://schemas.microsoft.com/office/drawing/2014/main" id="{CDBBAFE5-3E5F-4BBC-AD3A-5E984B20BC0A}"/>
              </a:ext>
            </a:extLst>
          </p:cNvPr>
          <p:cNvSpPr txBox="1"/>
          <p:nvPr/>
        </p:nvSpPr>
        <p:spPr>
          <a:xfrm>
            <a:off x="3410699" y="6446889"/>
            <a:ext cx="4438079" cy="2797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en-US"/>
            </a:defPPr>
            <a:lvl1pPr>
              <a:defRPr sz="1200" i="1" u="none">
                <a:solidFill>
                  <a:schemeClr val="tx1"/>
                </a:solidFill>
              </a:defRPr>
            </a:lvl1pPr>
          </a:lstStyle>
          <a:p>
            <a:r>
              <a:rPr lang="en-US" sz="675"/>
              <a:t>*NOTE: IT Leadership support role for the Meter and FAN Field Deployment will be filled by the Network Lead.</a:t>
            </a:r>
          </a:p>
        </p:txBody>
      </p:sp>
      <p:sp>
        <p:nvSpPr>
          <p:cNvPr id="685" name="Rectangle 684">
            <a:extLst>
              <a:ext uri="{FF2B5EF4-FFF2-40B4-BE49-F238E27FC236}">
                <a16:creationId xmlns:a16="http://schemas.microsoft.com/office/drawing/2014/main" id="{13C2ACA2-4702-4634-BE8D-E757E19CA112}"/>
              </a:ext>
            </a:extLst>
          </p:cNvPr>
          <p:cNvSpPr/>
          <p:nvPr/>
        </p:nvSpPr>
        <p:spPr>
          <a:xfrm>
            <a:off x="1749452" y="2233113"/>
            <a:ext cx="831591" cy="23090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a:solidFill>
                  <a:schemeClr val="tx1"/>
                </a:solidFill>
                <a:latin typeface="Arial"/>
                <a:cs typeface="Arial"/>
              </a:rPr>
              <a:t>Carlos Nouel</a:t>
            </a:r>
            <a:endParaRPr lang="en-US" sz="750" b="0" kern="1200">
              <a:solidFill>
                <a:schemeClr val="tx1"/>
              </a:solidFill>
              <a:latin typeface="Arial"/>
              <a:cs typeface="Arial"/>
            </a:endParaRPr>
          </a:p>
        </p:txBody>
      </p:sp>
      <p:sp>
        <p:nvSpPr>
          <p:cNvPr id="686" name="Rectangle 685">
            <a:extLst>
              <a:ext uri="{FF2B5EF4-FFF2-40B4-BE49-F238E27FC236}">
                <a16:creationId xmlns:a16="http://schemas.microsoft.com/office/drawing/2014/main" id="{31E90D74-49F1-492A-AF89-6C89B1288ABD}"/>
              </a:ext>
            </a:extLst>
          </p:cNvPr>
          <p:cNvSpPr/>
          <p:nvPr/>
        </p:nvSpPr>
        <p:spPr>
          <a:xfrm>
            <a:off x="2648042" y="2233170"/>
            <a:ext cx="831591" cy="23090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b="0" kern="1200">
                <a:solidFill>
                  <a:schemeClr val="tx1"/>
                </a:solidFill>
                <a:latin typeface="Arial"/>
                <a:cs typeface="Arial"/>
              </a:rPr>
              <a:t>Simon Baker</a:t>
            </a:r>
          </a:p>
        </p:txBody>
      </p:sp>
      <p:sp>
        <p:nvSpPr>
          <p:cNvPr id="687" name="Rectangle 686">
            <a:extLst>
              <a:ext uri="{FF2B5EF4-FFF2-40B4-BE49-F238E27FC236}">
                <a16:creationId xmlns:a16="http://schemas.microsoft.com/office/drawing/2014/main" id="{B6EE330D-75A2-4087-BE74-A513CD92154D}"/>
              </a:ext>
            </a:extLst>
          </p:cNvPr>
          <p:cNvSpPr/>
          <p:nvPr/>
        </p:nvSpPr>
        <p:spPr>
          <a:xfrm>
            <a:off x="3570131" y="2233113"/>
            <a:ext cx="831591" cy="23090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a:solidFill>
                  <a:schemeClr val="tx1"/>
                </a:solidFill>
                <a:latin typeface="Arial"/>
                <a:cs typeface="Arial"/>
              </a:rPr>
              <a:t>Tm Bradford</a:t>
            </a:r>
            <a:endParaRPr lang="en-US" sz="750" b="0" kern="1200">
              <a:solidFill>
                <a:schemeClr val="tx1"/>
              </a:solidFill>
              <a:latin typeface="Arial"/>
              <a:cs typeface="Arial"/>
            </a:endParaRPr>
          </a:p>
        </p:txBody>
      </p:sp>
      <p:sp>
        <p:nvSpPr>
          <p:cNvPr id="688" name="Rectangle 687">
            <a:extLst>
              <a:ext uri="{FF2B5EF4-FFF2-40B4-BE49-F238E27FC236}">
                <a16:creationId xmlns:a16="http://schemas.microsoft.com/office/drawing/2014/main" id="{6FA01209-E35E-4966-9E29-CFD0F9D76A66}"/>
              </a:ext>
            </a:extLst>
          </p:cNvPr>
          <p:cNvSpPr/>
          <p:nvPr/>
        </p:nvSpPr>
        <p:spPr>
          <a:xfrm>
            <a:off x="4704680" y="1981960"/>
            <a:ext cx="831591" cy="230904"/>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a:solidFill>
                  <a:schemeClr val="tx1"/>
                </a:solidFill>
                <a:latin typeface="Arial"/>
                <a:cs typeface="Arial"/>
              </a:rPr>
              <a:t>Brian Walsh</a:t>
            </a:r>
            <a:endParaRPr lang="en-US" sz="750" b="0" kern="1200">
              <a:solidFill>
                <a:schemeClr val="tx1"/>
              </a:solidFill>
              <a:latin typeface="Arial"/>
              <a:cs typeface="Arial"/>
            </a:endParaRPr>
          </a:p>
        </p:txBody>
      </p:sp>
      <p:sp>
        <p:nvSpPr>
          <p:cNvPr id="696" name="Rectangle 695">
            <a:extLst>
              <a:ext uri="{FF2B5EF4-FFF2-40B4-BE49-F238E27FC236}">
                <a16:creationId xmlns:a16="http://schemas.microsoft.com/office/drawing/2014/main" id="{4DE2F0BF-53A5-4275-89C3-1D3A3056B842}"/>
              </a:ext>
            </a:extLst>
          </p:cNvPr>
          <p:cNvSpPr/>
          <p:nvPr/>
        </p:nvSpPr>
        <p:spPr>
          <a:xfrm>
            <a:off x="6455850" y="1929191"/>
            <a:ext cx="831591" cy="23869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b="0" kern="1200">
                <a:solidFill>
                  <a:schemeClr val="tx1"/>
                </a:solidFill>
                <a:latin typeface="Arial"/>
                <a:cs typeface="Arial"/>
              </a:rPr>
              <a:t>Nate </a:t>
            </a:r>
            <a:r>
              <a:rPr lang="en-US" sz="750">
                <a:solidFill>
                  <a:schemeClr val="tx1"/>
                </a:solidFill>
                <a:latin typeface="Arial"/>
                <a:cs typeface="Arial"/>
              </a:rPr>
              <a:t>Boyce</a:t>
            </a:r>
            <a:endParaRPr lang="en-US" sz="750" b="0" kern="1200">
              <a:solidFill>
                <a:schemeClr val="tx1"/>
              </a:solidFill>
              <a:latin typeface="Arial"/>
              <a:cs typeface="Arial"/>
            </a:endParaRPr>
          </a:p>
        </p:txBody>
      </p:sp>
      <p:sp>
        <p:nvSpPr>
          <p:cNvPr id="700" name="Rectangle 699">
            <a:extLst>
              <a:ext uri="{FF2B5EF4-FFF2-40B4-BE49-F238E27FC236}">
                <a16:creationId xmlns:a16="http://schemas.microsoft.com/office/drawing/2014/main" id="{02FCBC8C-1159-44A5-8AE3-A1A3E5DCB33F}"/>
              </a:ext>
            </a:extLst>
          </p:cNvPr>
          <p:cNvSpPr/>
          <p:nvPr/>
        </p:nvSpPr>
        <p:spPr>
          <a:xfrm>
            <a:off x="6266244" y="2317704"/>
            <a:ext cx="1321591" cy="22594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750" err="1">
                <a:solidFill>
                  <a:schemeClr val="tx1"/>
                </a:solidFill>
                <a:latin typeface="Arial"/>
                <a:cs typeface="Arial"/>
              </a:rPr>
              <a:t>Spu</a:t>
            </a:r>
            <a:r>
              <a:rPr lang="en-US" sz="750">
                <a:solidFill>
                  <a:schemeClr val="tx1"/>
                </a:solidFill>
                <a:latin typeface="Arial"/>
                <a:cs typeface="Arial"/>
              </a:rPr>
              <a:t> Rao / David Williams</a:t>
            </a:r>
            <a:endParaRPr lang="en-US" sz="750" b="0" kern="1200">
              <a:solidFill>
                <a:schemeClr val="tx1"/>
              </a:solidFill>
              <a:latin typeface="Arial"/>
              <a:cs typeface="Arial"/>
            </a:endParaRPr>
          </a:p>
        </p:txBody>
      </p:sp>
      <p:sp>
        <p:nvSpPr>
          <p:cNvPr id="706" name="Rectangle 705">
            <a:extLst>
              <a:ext uri="{FF2B5EF4-FFF2-40B4-BE49-F238E27FC236}">
                <a16:creationId xmlns:a16="http://schemas.microsoft.com/office/drawing/2014/main" id="{DF888F4A-4B3B-4015-BE16-9070D016CB7B}"/>
              </a:ext>
            </a:extLst>
          </p:cNvPr>
          <p:cNvSpPr/>
          <p:nvPr/>
        </p:nvSpPr>
        <p:spPr>
          <a:xfrm>
            <a:off x="2281499" y="2571464"/>
            <a:ext cx="341995" cy="16628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TBD</a:t>
            </a:r>
          </a:p>
        </p:txBody>
      </p:sp>
      <p:sp>
        <p:nvSpPr>
          <p:cNvPr id="707" name="Rectangle 706">
            <a:extLst>
              <a:ext uri="{FF2B5EF4-FFF2-40B4-BE49-F238E27FC236}">
                <a16:creationId xmlns:a16="http://schemas.microsoft.com/office/drawing/2014/main" id="{0DD404E4-735F-490E-AED5-4125B550D86F}"/>
              </a:ext>
            </a:extLst>
          </p:cNvPr>
          <p:cNvSpPr/>
          <p:nvPr/>
        </p:nvSpPr>
        <p:spPr>
          <a:xfrm>
            <a:off x="1656787" y="2586990"/>
            <a:ext cx="332033" cy="150760"/>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TBD</a:t>
            </a:r>
          </a:p>
        </p:txBody>
      </p:sp>
      <p:sp>
        <p:nvSpPr>
          <p:cNvPr id="713" name="Rectangle 712">
            <a:extLst>
              <a:ext uri="{FF2B5EF4-FFF2-40B4-BE49-F238E27FC236}">
                <a16:creationId xmlns:a16="http://schemas.microsoft.com/office/drawing/2014/main" id="{56325D8B-5358-47A2-8B33-48C6A4B4BC7C}"/>
              </a:ext>
            </a:extLst>
          </p:cNvPr>
          <p:cNvSpPr/>
          <p:nvPr/>
        </p:nvSpPr>
        <p:spPr>
          <a:xfrm>
            <a:off x="4065126" y="2571464"/>
            <a:ext cx="341995" cy="16628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TBD</a:t>
            </a:r>
          </a:p>
        </p:txBody>
      </p:sp>
      <p:sp>
        <p:nvSpPr>
          <p:cNvPr id="715" name="Rectangle 714">
            <a:extLst>
              <a:ext uri="{FF2B5EF4-FFF2-40B4-BE49-F238E27FC236}">
                <a16:creationId xmlns:a16="http://schemas.microsoft.com/office/drawing/2014/main" id="{2ADA18ED-687F-42B6-89C4-B8880101A19B}"/>
              </a:ext>
            </a:extLst>
          </p:cNvPr>
          <p:cNvSpPr/>
          <p:nvPr/>
        </p:nvSpPr>
        <p:spPr>
          <a:xfrm>
            <a:off x="4727665" y="2572014"/>
            <a:ext cx="341995" cy="16628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TBD</a:t>
            </a:r>
          </a:p>
        </p:txBody>
      </p:sp>
      <p:sp>
        <p:nvSpPr>
          <p:cNvPr id="732" name="Rectangle 731">
            <a:extLst>
              <a:ext uri="{FF2B5EF4-FFF2-40B4-BE49-F238E27FC236}">
                <a16:creationId xmlns:a16="http://schemas.microsoft.com/office/drawing/2014/main" id="{C054CDCF-65DC-4C56-B8DE-277EB757BBA6}"/>
              </a:ext>
            </a:extLst>
          </p:cNvPr>
          <p:cNvSpPr/>
          <p:nvPr/>
        </p:nvSpPr>
        <p:spPr>
          <a:xfrm>
            <a:off x="841965" y="4012287"/>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a:solidFill>
                  <a:schemeClr val="tx1"/>
                </a:solidFill>
                <a:latin typeface="Arial"/>
                <a:cs typeface="Arial"/>
              </a:rPr>
              <a:t>Mary Ann Burkhardt</a:t>
            </a:r>
            <a:endParaRPr lang="en-US" sz="675" b="0" kern="1200">
              <a:solidFill>
                <a:schemeClr val="tx1"/>
              </a:solidFill>
              <a:latin typeface="Arial"/>
              <a:cs typeface="Arial"/>
            </a:endParaRPr>
          </a:p>
        </p:txBody>
      </p:sp>
      <p:sp>
        <p:nvSpPr>
          <p:cNvPr id="733" name="Rectangle 732">
            <a:extLst>
              <a:ext uri="{FF2B5EF4-FFF2-40B4-BE49-F238E27FC236}">
                <a16:creationId xmlns:a16="http://schemas.microsoft.com/office/drawing/2014/main" id="{3517ECD5-1D9B-4648-A7EE-80FBBF3E32A2}"/>
              </a:ext>
            </a:extLst>
          </p:cNvPr>
          <p:cNvSpPr/>
          <p:nvPr/>
        </p:nvSpPr>
        <p:spPr>
          <a:xfrm>
            <a:off x="1306209" y="4020456"/>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Ronnie Chowdary</a:t>
            </a:r>
          </a:p>
        </p:txBody>
      </p:sp>
      <p:sp>
        <p:nvSpPr>
          <p:cNvPr id="734" name="Rectangle 733">
            <a:extLst>
              <a:ext uri="{FF2B5EF4-FFF2-40B4-BE49-F238E27FC236}">
                <a16:creationId xmlns:a16="http://schemas.microsoft.com/office/drawing/2014/main" id="{246A7D23-C1F0-4928-B8B3-C372CF03BE55}"/>
              </a:ext>
            </a:extLst>
          </p:cNvPr>
          <p:cNvSpPr/>
          <p:nvPr/>
        </p:nvSpPr>
        <p:spPr>
          <a:xfrm>
            <a:off x="4727239" y="4028034"/>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Bob Lewis</a:t>
            </a:r>
          </a:p>
        </p:txBody>
      </p:sp>
      <p:sp>
        <p:nvSpPr>
          <p:cNvPr id="735" name="Rectangle 734">
            <a:extLst>
              <a:ext uri="{FF2B5EF4-FFF2-40B4-BE49-F238E27FC236}">
                <a16:creationId xmlns:a16="http://schemas.microsoft.com/office/drawing/2014/main" id="{A272BFC6-E0C8-4D46-A706-6609619442C4}"/>
              </a:ext>
            </a:extLst>
          </p:cNvPr>
          <p:cNvSpPr/>
          <p:nvPr/>
        </p:nvSpPr>
        <p:spPr>
          <a:xfrm>
            <a:off x="5192682" y="4019430"/>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a:solidFill>
                  <a:schemeClr val="tx1"/>
                </a:solidFill>
                <a:latin typeface="Arial"/>
                <a:cs typeface="Arial"/>
              </a:rPr>
              <a:t>Erick Pangan</a:t>
            </a:r>
            <a:endParaRPr lang="en-US" sz="675" b="0" kern="1200">
              <a:solidFill>
                <a:schemeClr val="tx1"/>
              </a:solidFill>
              <a:latin typeface="Arial"/>
              <a:cs typeface="Arial"/>
            </a:endParaRPr>
          </a:p>
        </p:txBody>
      </p:sp>
      <p:sp>
        <p:nvSpPr>
          <p:cNvPr id="736" name="Rectangle 735">
            <a:extLst>
              <a:ext uri="{FF2B5EF4-FFF2-40B4-BE49-F238E27FC236}">
                <a16:creationId xmlns:a16="http://schemas.microsoft.com/office/drawing/2014/main" id="{3EF31A3C-1C5C-4820-B280-8790F5B8D48D}"/>
              </a:ext>
            </a:extLst>
          </p:cNvPr>
          <p:cNvSpPr/>
          <p:nvPr/>
        </p:nvSpPr>
        <p:spPr>
          <a:xfrm>
            <a:off x="1383849" y="5248485"/>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a:solidFill>
                  <a:schemeClr val="tx1"/>
                </a:solidFill>
                <a:latin typeface="Arial"/>
                <a:cs typeface="Arial"/>
              </a:rPr>
              <a:t>Mike Mokey</a:t>
            </a:r>
            <a:endParaRPr lang="en-US" sz="675" b="0" kern="1200">
              <a:solidFill>
                <a:schemeClr val="tx1"/>
              </a:solidFill>
              <a:latin typeface="Arial"/>
              <a:cs typeface="Arial"/>
            </a:endParaRPr>
          </a:p>
        </p:txBody>
      </p:sp>
      <p:sp>
        <p:nvSpPr>
          <p:cNvPr id="737" name="Rectangle 736">
            <a:extLst>
              <a:ext uri="{FF2B5EF4-FFF2-40B4-BE49-F238E27FC236}">
                <a16:creationId xmlns:a16="http://schemas.microsoft.com/office/drawing/2014/main" id="{44CF3EEE-52E1-456F-B694-DB019FC7A184}"/>
              </a:ext>
            </a:extLst>
          </p:cNvPr>
          <p:cNvSpPr/>
          <p:nvPr/>
        </p:nvSpPr>
        <p:spPr>
          <a:xfrm>
            <a:off x="3009509" y="5217839"/>
            <a:ext cx="637303"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b="0" kern="1200">
                <a:solidFill>
                  <a:schemeClr val="tx1"/>
                </a:solidFill>
                <a:latin typeface="Arial"/>
                <a:cs typeface="Arial"/>
              </a:rPr>
              <a:t>Doug</a:t>
            </a:r>
            <a:r>
              <a:rPr lang="en-US" sz="675">
                <a:solidFill>
                  <a:schemeClr val="tx1"/>
                </a:solidFill>
                <a:latin typeface="Arial"/>
                <a:cs typeface="Arial"/>
              </a:rPr>
              <a:t> Page</a:t>
            </a:r>
            <a:endParaRPr lang="en-US" sz="675" b="0" kern="1200">
              <a:solidFill>
                <a:schemeClr val="tx1"/>
              </a:solidFill>
              <a:latin typeface="Arial"/>
              <a:cs typeface="Arial"/>
            </a:endParaRPr>
          </a:p>
        </p:txBody>
      </p:sp>
      <p:sp>
        <p:nvSpPr>
          <p:cNvPr id="738" name="Rectangle 737">
            <a:extLst>
              <a:ext uri="{FF2B5EF4-FFF2-40B4-BE49-F238E27FC236}">
                <a16:creationId xmlns:a16="http://schemas.microsoft.com/office/drawing/2014/main" id="{27DF79F4-E4C4-4530-B5F9-6F58D1189426}"/>
              </a:ext>
            </a:extLst>
          </p:cNvPr>
          <p:cNvSpPr/>
          <p:nvPr/>
        </p:nvSpPr>
        <p:spPr>
          <a:xfrm>
            <a:off x="1640188" y="6054338"/>
            <a:ext cx="836612"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a:solidFill>
                  <a:schemeClr val="tx1"/>
                </a:solidFill>
                <a:latin typeface="Arial"/>
                <a:cs typeface="Arial"/>
              </a:rPr>
              <a:t>Craig Rutfield</a:t>
            </a:r>
            <a:endParaRPr lang="en-US" sz="675" b="0" kern="1200">
              <a:solidFill>
                <a:schemeClr val="tx1"/>
              </a:solidFill>
              <a:latin typeface="Arial"/>
              <a:cs typeface="Arial"/>
            </a:endParaRPr>
          </a:p>
        </p:txBody>
      </p:sp>
      <p:sp>
        <p:nvSpPr>
          <p:cNvPr id="739" name="Rectangle 738">
            <a:extLst>
              <a:ext uri="{FF2B5EF4-FFF2-40B4-BE49-F238E27FC236}">
                <a16:creationId xmlns:a16="http://schemas.microsoft.com/office/drawing/2014/main" id="{501BE0E6-4B6C-4999-B55E-7DB9A1E84320}"/>
              </a:ext>
            </a:extLst>
          </p:cNvPr>
          <p:cNvSpPr/>
          <p:nvPr/>
        </p:nvSpPr>
        <p:spPr>
          <a:xfrm>
            <a:off x="1629051" y="5803809"/>
            <a:ext cx="886528" cy="176746"/>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75" kern="1200" err="1">
                <a:solidFill>
                  <a:schemeClr val="tx1"/>
                </a:solidFill>
                <a:latin typeface="Arial"/>
                <a:cs typeface="Arial"/>
              </a:rPr>
              <a:t>Neeru</a:t>
            </a:r>
            <a:r>
              <a:rPr lang="en-US" sz="675" kern="1200">
                <a:solidFill>
                  <a:schemeClr val="tx1"/>
                </a:solidFill>
                <a:latin typeface="Arial"/>
                <a:cs typeface="Arial"/>
              </a:rPr>
              <a:t> Somiah</a:t>
            </a:r>
          </a:p>
        </p:txBody>
      </p:sp>
      <p:sp>
        <p:nvSpPr>
          <p:cNvPr id="740" name="Rectangle 739">
            <a:extLst>
              <a:ext uri="{FF2B5EF4-FFF2-40B4-BE49-F238E27FC236}">
                <a16:creationId xmlns:a16="http://schemas.microsoft.com/office/drawing/2014/main" id="{E1432C76-1EE5-4779-9E20-CFEA86F62099}"/>
              </a:ext>
            </a:extLst>
          </p:cNvPr>
          <p:cNvSpPr/>
          <p:nvPr/>
        </p:nvSpPr>
        <p:spPr>
          <a:xfrm>
            <a:off x="7819438" y="2198479"/>
            <a:ext cx="1277631"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auto">
              <a:spcBef>
                <a:spcPts val="0"/>
              </a:spcBef>
              <a:spcAft>
                <a:spcPts val="0"/>
              </a:spcAft>
              <a:buClrTx/>
              <a:defRPr/>
            </a:pPr>
            <a:r>
              <a:rPr lang="en-US" sz="675" kern="1200">
                <a:solidFill>
                  <a:schemeClr val="bg1">
                    <a:lumMod val="50000"/>
                  </a:schemeClr>
                </a:solidFill>
                <a:latin typeface="Arial"/>
                <a:cs typeface="Arial"/>
              </a:rPr>
              <a:t>Note: Gray roles indicate the team has not been enabled yet</a:t>
            </a:r>
          </a:p>
        </p:txBody>
      </p:sp>
      <p:sp>
        <p:nvSpPr>
          <p:cNvPr id="2" name="Title 1">
            <a:extLst>
              <a:ext uri="{FF2B5EF4-FFF2-40B4-BE49-F238E27FC236}">
                <a16:creationId xmlns:a16="http://schemas.microsoft.com/office/drawing/2014/main" id="{DE1EADAF-CF4E-4A4F-8BF3-05A40E368A88}"/>
              </a:ext>
            </a:extLst>
          </p:cNvPr>
          <p:cNvSpPr>
            <a:spLocks noGrp="1"/>
          </p:cNvSpPr>
          <p:nvPr>
            <p:ph type="title"/>
          </p:nvPr>
        </p:nvSpPr>
        <p:spPr>
          <a:xfrm>
            <a:off x="431801" y="259791"/>
            <a:ext cx="7387637" cy="369332"/>
          </a:xfrm>
        </p:spPr>
        <p:txBody>
          <a:bodyPr/>
          <a:lstStyle/>
          <a:p>
            <a:r>
              <a:rPr lang="en-US"/>
              <a:t>AMI Delivery Model: Expanded Target State</a:t>
            </a:r>
          </a:p>
        </p:txBody>
      </p:sp>
      <p:grpSp>
        <p:nvGrpSpPr>
          <p:cNvPr id="689" name="Group 688">
            <a:extLst>
              <a:ext uri="{FF2B5EF4-FFF2-40B4-BE49-F238E27FC236}">
                <a16:creationId xmlns:a16="http://schemas.microsoft.com/office/drawing/2014/main" id="{197A46A9-1919-4DF7-8EE3-F62BC97D2FA2}"/>
              </a:ext>
            </a:extLst>
          </p:cNvPr>
          <p:cNvGrpSpPr>
            <a:grpSpLocks/>
          </p:cNvGrpSpPr>
          <p:nvPr/>
        </p:nvGrpSpPr>
        <p:grpSpPr>
          <a:xfrm>
            <a:off x="4923164" y="5871900"/>
            <a:ext cx="327428" cy="314792"/>
            <a:chOff x="2511970" y="2806207"/>
            <a:chExt cx="2598626" cy="2498331"/>
          </a:xfrm>
        </p:grpSpPr>
        <p:grpSp>
          <p:nvGrpSpPr>
            <p:cNvPr id="717" name="Google Shape;18115;p1604">
              <a:extLst>
                <a:ext uri="{FF2B5EF4-FFF2-40B4-BE49-F238E27FC236}">
                  <a16:creationId xmlns:a16="http://schemas.microsoft.com/office/drawing/2014/main" id="{4F5C2301-27FC-46F1-8922-24A7C53E6AC9}"/>
                </a:ext>
              </a:extLst>
            </p:cNvPr>
            <p:cNvGrpSpPr/>
            <p:nvPr/>
          </p:nvGrpSpPr>
          <p:grpSpPr>
            <a:xfrm>
              <a:off x="4214405" y="2806207"/>
              <a:ext cx="346511" cy="346514"/>
              <a:chOff x="1932810" y="1349835"/>
              <a:chExt cx="185335" cy="185337"/>
            </a:xfrm>
            <a:solidFill>
              <a:schemeClr val="tx2"/>
            </a:solidFill>
          </p:grpSpPr>
          <p:sp>
            <p:nvSpPr>
              <p:cNvPr id="764" name="Google Shape;18116;p1604">
                <a:extLst>
                  <a:ext uri="{FF2B5EF4-FFF2-40B4-BE49-F238E27FC236}">
                    <a16:creationId xmlns:a16="http://schemas.microsoft.com/office/drawing/2014/main" id="{161CE266-FD32-4C58-8D31-5827EEE1257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65" name="Google Shape;18117;p1604">
                <a:extLst>
                  <a:ext uri="{FF2B5EF4-FFF2-40B4-BE49-F238E27FC236}">
                    <a16:creationId xmlns:a16="http://schemas.microsoft.com/office/drawing/2014/main" id="{78659A45-71DD-4649-BF6A-2CAF23AD57A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718" name="Oval 717">
              <a:extLst>
                <a:ext uri="{FF2B5EF4-FFF2-40B4-BE49-F238E27FC236}">
                  <a16:creationId xmlns:a16="http://schemas.microsoft.com/office/drawing/2014/main" id="{72CF3FF6-7EC5-4F42-80AB-307D83B1CAFB}"/>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719" name="Google Shape;18115;p1604">
              <a:extLst>
                <a:ext uri="{FF2B5EF4-FFF2-40B4-BE49-F238E27FC236}">
                  <a16:creationId xmlns:a16="http://schemas.microsoft.com/office/drawing/2014/main" id="{C84A7F63-0558-41FB-96B8-4AEC0684CE4F}"/>
                </a:ext>
              </a:extLst>
            </p:cNvPr>
            <p:cNvGrpSpPr/>
            <p:nvPr/>
          </p:nvGrpSpPr>
          <p:grpSpPr>
            <a:xfrm>
              <a:off x="4402332" y="4548544"/>
              <a:ext cx="346511" cy="346514"/>
              <a:chOff x="1932810" y="1349835"/>
              <a:chExt cx="185335" cy="185337"/>
            </a:xfrm>
            <a:solidFill>
              <a:schemeClr val="tx2"/>
            </a:solidFill>
          </p:grpSpPr>
          <p:sp>
            <p:nvSpPr>
              <p:cNvPr id="762" name="Google Shape;18116;p1604">
                <a:extLst>
                  <a:ext uri="{FF2B5EF4-FFF2-40B4-BE49-F238E27FC236}">
                    <a16:creationId xmlns:a16="http://schemas.microsoft.com/office/drawing/2014/main" id="{8C14583A-17A4-47E8-A51C-8CD11045C26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63" name="Google Shape;18117;p1604">
                <a:extLst>
                  <a:ext uri="{FF2B5EF4-FFF2-40B4-BE49-F238E27FC236}">
                    <a16:creationId xmlns:a16="http://schemas.microsoft.com/office/drawing/2014/main" id="{E8AA9F68-8C09-4858-A515-6BF7783748E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41" name="Google Shape;18115;p1604">
              <a:extLst>
                <a:ext uri="{FF2B5EF4-FFF2-40B4-BE49-F238E27FC236}">
                  <a16:creationId xmlns:a16="http://schemas.microsoft.com/office/drawing/2014/main" id="{057E9EB2-91DA-4918-9BF4-65B336073258}"/>
                </a:ext>
              </a:extLst>
            </p:cNvPr>
            <p:cNvGrpSpPr/>
            <p:nvPr/>
          </p:nvGrpSpPr>
          <p:grpSpPr>
            <a:xfrm>
              <a:off x="3578880" y="4958024"/>
              <a:ext cx="346511" cy="346514"/>
              <a:chOff x="1932810" y="1349835"/>
              <a:chExt cx="185335" cy="185337"/>
            </a:xfrm>
            <a:solidFill>
              <a:schemeClr val="tx2"/>
            </a:solidFill>
          </p:grpSpPr>
          <p:sp>
            <p:nvSpPr>
              <p:cNvPr id="760" name="Google Shape;18116;p1604">
                <a:extLst>
                  <a:ext uri="{FF2B5EF4-FFF2-40B4-BE49-F238E27FC236}">
                    <a16:creationId xmlns:a16="http://schemas.microsoft.com/office/drawing/2014/main" id="{138F2405-CE3A-4DB4-88F0-F4DCA91D6A8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61" name="Google Shape;18117;p1604">
                <a:extLst>
                  <a:ext uri="{FF2B5EF4-FFF2-40B4-BE49-F238E27FC236}">
                    <a16:creationId xmlns:a16="http://schemas.microsoft.com/office/drawing/2014/main" id="{8DC7EB0A-ABA8-4966-B673-02BAAB6FDE3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42" name="Google Shape;18115;p1604">
              <a:extLst>
                <a:ext uri="{FF2B5EF4-FFF2-40B4-BE49-F238E27FC236}">
                  <a16:creationId xmlns:a16="http://schemas.microsoft.com/office/drawing/2014/main" id="{6C230939-762F-4453-B70C-FBC14F4AC9B7}"/>
                </a:ext>
              </a:extLst>
            </p:cNvPr>
            <p:cNvGrpSpPr/>
            <p:nvPr/>
          </p:nvGrpSpPr>
          <p:grpSpPr>
            <a:xfrm>
              <a:off x="2511970" y="3644961"/>
              <a:ext cx="346511" cy="346514"/>
              <a:chOff x="1932810" y="1349835"/>
              <a:chExt cx="185335" cy="185337"/>
            </a:xfrm>
            <a:solidFill>
              <a:schemeClr val="tx2"/>
            </a:solidFill>
          </p:grpSpPr>
          <p:sp>
            <p:nvSpPr>
              <p:cNvPr id="758" name="Google Shape;18116;p1604">
                <a:extLst>
                  <a:ext uri="{FF2B5EF4-FFF2-40B4-BE49-F238E27FC236}">
                    <a16:creationId xmlns:a16="http://schemas.microsoft.com/office/drawing/2014/main" id="{D7319AE6-FB31-4575-8DD4-8A5EBB25ACE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59" name="Google Shape;18117;p1604">
                <a:extLst>
                  <a:ext uri="{FF2B5EF4-FFF2-40B4-BE49-F238E27FC236}">
                    <a16:creationId xmlns:a16="http://schemas.microsoft.com/office/drawing/2014/main" id="{5725BFE3-5399-4CEF-B290-B4CC5D0C78C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46" name="Google Shape;18115;p1604">
              <a:extLst>
                <a:ext uri="{FF2B5EF4-FFF2-40B4-BE49-F238E27FC236}">
                  <a16:creationId xmlns:a16="http://schemas.microsoft.com/office/drawing/2014/main" id="{E4683295-A2CB-4889-A0A3-47600A45F53A}"/>
                </a:ext>
              </a:extLst>
            </p:cNvPr>
            <p:cNvGrpSpPr/>
            <p:nvPr/>
          </p:nvGrpSpPr>
          <p:grpSpPr>
            <a:xfrm>
              <a:off x="4754363" y="4548544"/>
              <a:ext cx="346511" cy="346514"/>
              <a:chOff x="1932810" y="1349835"/>
              <a:chExt cx="185335" cy="185337"/>
            </a:xfrm>
            <a:solidFill>
              <a:schemeClr val="tx2"/>
            </a:solidFill>
          </p:grpSpPr>
          <p:sp>
            <p:nvSpPr>
              <p:cNvPr id="756" name="Google Shape;18116;p1604">
                <a:extLst>
                  <a:ext uri="{FF2B5EF4-FFF2-40B4-BE49-F238E27FC236}">
                    <a16:creationId xmlns:a16="http://schemas.microsoft.com/office/drawing/2014/main" id="{D50A9EF2-31C3-4DB7-99AB-6C4DA1E2457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57" name="Google Shape;18117;p1604">
                <a:extLst>
                  <a:ext uri="{FF2B5EF4-FFF2-40B4-BE49-F238E27FC236}">
                    <a16:creationId xmlns:a16="http://schemas.microsoft.com/office/drawing/2014/main" id="{35B9EECD-9502-4AF9-B179-851A74F43E9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47" name="Google Shape;18115;p1604">
              <a:extLst>
                <a:ext uri="{FF2B5EF4-FFF2-40B4-BE49-F238E27FC236}">
                  <a16:creationId xmlns:a16="http://schemas.microsoft.com/office/drawing/2014/main" id="{CA0214B0-A8E3-4E64-B8CA-4E61DEACB335}"/>
                </a:ext>
              </a:extLst>
            </p:cNvPr>
            <p:cNvGrpSpPr/>
            <p:nvPr/>
          </p:nvGrpSpPr>
          <p:grpSpPr>
            <a:xfrm>
              <a:off x="2644688" y="4493421"/>
              <a:ext cx="346511" cy="346514"/>
              <a:chOff x="1932810" y="1349835"/>
              <a:chExt cx="185335" cy="185337"/>
            </a:xfrm>
            <a:solidFill>
              <a:schemeClr val="tx2"/>
            </a:solidFill>
          </p:grpSpPr>
          <p:sp>
            <p:nvSpPr>
              <p:cNvPr id="754" name="Google Shape;18116;p1604">
                <a:extLst>
                  <a:ext uri="{FF2B5EF4-FFF2-40B4-BE49-F238E27FC236}">
                    <a16:creationId xmlns:a16="http://schemas.microsoft.com/office/drawing/2014/main" id="{04C5782F-C3DA-4DB3-A1C1-BB7F2074B36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55" name="Google Shape;18117;p1604">
                <a:extLst>
                  <a:ext uri="{FF2B5EF4-FFF2-40B4-BE49-F238E27FC236}">
                    <a16:creationId xmlns:a16="http://schemas.microsoft.com/office/drawing/2014/main" id="{FBCFB454-E205-40DF-93B1-7C0253CF5FE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48" name="Google Shape;18115;p1604">
              <a:extLst>
                <a:ext uri="{FF2B5EF4-FFF2-40B4-BE49-F238E27FC236}">
                  <a16:creationId xmlns:a16="http://schemas.microsoft.com/office/drawing/2014/main" id="{863EBB3B-4DE1-4008-B695-30472DB7391D}"/>
                </a:ext>
              </a:extLst>
            </p:cNvPr>
            <p:cNvGrpSpPr/>
            <p:nvPr/>
          </p:nvGrpSpPr>
          <p:grpSpPr>
            <a:xfrm>
              <a:off x="4764085" y="3612561"/>
              <a:ext cx="346511" cy="346514"/>
              <a:chOff x="1932810" y="1349835"/>
              <a:chExt cx="185335" cy="185337"/>
            </a:xfrm>
            <a:solidFill>
              <a:schemeClr val="tx2"/>
            </a:solidFill>
          </p:grpSpPr>
          <p:sp>
            <p:nvSpPr>
              <p:cNvPr id="752" name="Google Shape;18116;p1604">
                <a:extLst>
                  <a:ext uri="{FF2B5EF4-FFF2-40B4-BE49-F238E27FC236}">
                    <a16:creationId xmlns:a16="http://schemas.microsoft.com/office/drawing/2014/main" id="{2B80467E-ED6E-43DD-B239-4742B0E2EA9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53" name="Google Shape;18117;p1604">
                <a:extLst>
                  <a:ext uri="{FF2B5EF4-FFF2-40B4-BE49-F238E27FC236}">
                    <a16:creationId xmlns:a16="http://schemas.microsoft.com/office/drawing/2014/main" id="{813EF81C-83F0-4AD4-A6AC-C9508F2CA58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49" name="Google Shape;18115;p1604">
              <a:extLst>
                <a:ext uri="{FF2B5EF4-FFF2-40B4-BE49-F238E27FC236}">
                  <a16:creationId xmlns:a16="http://schemas.microsoft.com/office/drawing/2014/main" id="{0B3490B4-D1A4-4E0D-8B98-E756996F2A7C}"/>
                </a:ext>
              </a:extLst>
            </p:cNvPr>
            <p:cNvGrpSpPr/>
            <p:nvPr/>
          </p:nvGrpSpPr>
          <p:grpSpPr>
            <a:xfrm>
              <a:off x="3091300" y="2809095"/>
              <a:ext cx="346511" cy="346514"/>
              <a:chOff x="1932810" y="1349835"/>
              <a:chExt cx="185335" cy="185337"/>
            </a:xfrm>
            <a:solidFill>
              <a:schemeClr val="tx2"/>
            </a:solidFill>
          </p:grpSpPr>
          <p:sp>
            <p:nvSpPr>
              <p:cNvPr id="750" name="Google Shape;18116;p1604">
                <a:extLst>
                  <a:ext uri="{FF2B5EF4-FFF2-40B4-BE49-F238E27FC236}">
                    <a16:creationId xmlns:a16="http://schemas.microsoft.com/office/drawing/2014/main" id="{CF61746F-04F4-407C-933D-6318226F2FC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51" name="Google Shape;18117;p1604">
                <a:extLst>
                  <a:ext uri="{FF2B5EF4-FFF2-40B4-BE49-F238E27FC236}">
                    <a16:creationId xmlns:a16="http://schemas.microsoft.com/office/drawing/2014/main" id="{E01EF354-DEC1-489E-8865-F1EBB90733D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766" name="Group 765">
            <a:extLst>
              <a:ext uri="{FF2B5EF4-FFF2-40B4-BE49-F238E27FC236}">
                <a16:creationId xmlns:a16="http://schemas.microsoft.com/office/drawing/2014/main" id="{ABFE9BE4-A8D3-4489-8387-AA5726A6481E}"/>
              </a:ext>
            </a:extLst>
          </p:cNvPr>
          <p:cNvGrpSpPr>
            <a:grpSpLocks/>
          </p:cNvGrpSpPr>
          <p:nvPr/>
        </p:nvGrpSpPr>
        <p:grpSpPr>
          <a:xfrm>
            <a:off x="5217950" y="5687859"/>
            <a:ext cx="327428" cy="314792"/>
            <a:chOff x="2511970" y="2806207"/>
            <a:chExt cx="2598626" cy="2498331"/>
          </a:xfrm>
        </p:grpSpPr>
        <p:grpSp>
          <p:nvGrpSpPr>
            <p:cNvPr id="767" name="Google Shape;18115;p1604">
              <a:extLst>
                <a:ext uri="{FF2B5EF4-FFF2-40B4-BE49-F238E27FC236}">
                  <a16:creationId xmlns:a16="http://schemas.microsoft.com/office/drawing/2014/main" id="{41E3052C-15EB-4E2C-9BBC-63FC12DBDDAF}"/>
                </a:ext>
              </a:extLst>
            </p:cNvPr>
            <p:cNvGrpSpPr/>
            <p:nvPr/>
          </p:nvGrpSpPr>
          <p:grpSpPr>
            <a:xfrm>
              <a:off x="4214405" y="2806207"/>
              <a:ext cx="346511" cy="346514"/>
              <a:chOff x="1932810" y="1349835"/>
              <a:chExt cx="185335" cy="185337"/>
            </a:xfrm>
            <a:solidFill>
              <a:schemeClr val="tx2"/>
            </a:solidFill>
          </p:grpSpPr>
          <p:sp>
            <p:nvSpPr>
              <p:cNvPr id="790" name="Google Shape;18116;p1604">
                <a:extLst>
                  <a:ext uri="{FF2B5EF4-FFF2-40B4-BE49-F238E27FC236}">
                    <a16:creationId xmlns:a16="http://schemas.microsoft.com/office/drawing/2014/main" id="{86A06DC8-894C-4731-8462-F0E460D7CAD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91" name="Google Shape;18117;p1604">
                <a:extLst>
                  <a:ext uri="{FF2B5EF4-FFF2-40B4-BE49-F238E27FC236}">
                    <a16:creationId xmlns:a16="http://schemas.microsoft.com/office/drawing/2014/main" id="{E8CB1B31-E332-4C2A-805A-A95D278FEDB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768" name="Oval 767">
              <a:extLst>
                <a:ext uri="{FF2B5EF4-FFF2-40B4-BE49-F238E27FC236}">
                  <a16:creationId xmlns:a16="http://schemas.microsoft.com/office/drawing/2014/main" id="{1E05FB0D-37C1-478F-A3B3-A54BF7F59C6E}"/>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769" name="Google Shape;18115;p1604">
              <a:extLst>
                <a:ext uri="{FF2B5EF4-FFF2-40B4-BE49-F238E27FC236}">
                  <a16:creationId xmlns:a16="http://schemas.microsoft.com/office/drawing/2014/main" id="{C7D20923-CC5F-4478-B868-886451AD9B5B}"/>
                </a:ext>
              </a:extLst>
            </p:cNvPr>
            <p:cNvGrpSpPr/>
            <p:nvPr/>
          </p:nvGrpSpPr>
          <p:grpSpPr>
            <a:xfrm>
              <a:off x="4402332" y="4548544"/>
              <a:ext cx="346511" cy="346514"/>
              <a:chOff x="1932810" y="1349835"/>
              <a:chExt cx="185335" cy="185337"/>
            </a:xfrm>
            <a:solidFill>
              <a:schemeClr val="tx2"/>
            </a:solidFill>
          </p:grpSpPr>
          <p:sp>
            <p:nvSpPr>
              <p:cNvPr id="788" name="Google Shape;18116;p1604">
                <a:extLst>
                  <a:ext uri="{FF2B5EF4-FFF2-40B4-BE49-F238E27FC236}">
                    <a16:creationId xmlns:a16="http://schemas.microsoft.com/office/drawing/2014/main" id="{A64F9256-9FF3-421D-B180-F281449D436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89" name="Google Shape;18117;p1604">
                <a:extLst>
                  <a:ext uri="{FF2B5EF4-FFF2-40B4-BE49-F238E27FC236}">
                    <a16:creationId xmlns:a16="http://schemas.microsoft.com/office/drawing/2014/main" id="{99D250A1-7D41-4B4A-84BE-C18BCAE7B86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70" name="Google Shape;18115;p1604">
              <a:extLst>
                <a:ext uri="{FF2B5EF4-FFF2-40B4-BE49-F238E27FC236}">
                  <a16:creationId xmlns:a16="http://schemas.microsoft.com/office/drawing/2014/main" id="{EA6D73C5-C2D6-4FA9-A8AA-EBA8348C446A}"/>
                </a:ext>
              </a:extLst>
            </p:cNvPr>
            <p:cNvGrpSpPr/>
            <p:nvPr/>
          </p:nvGrpSpPr>
          <p:grpSpPr>
            <a:xfrm>
              <a:off x="3578880" y="4958024"/>
              <a:ext cx="346511" cy="346514"/>
              <a:chOff x="1932810" y="1349835"/>
              <a:chExt cx="185335" cy="185337"/>
            </a:xfrm>
            <a:solidFill>
              <a:schemeClr val="tx2"/>
            </a:solidFill>
          </p:grpSpPr>
          <p:sp>
            <p:nvSpPr>
              <p:cNvPr id="786" name="Google Shape;18116;p1604">
                <a:extLst>
                  <a:ext uri="{FF2B5EF4-FFF2-40B4-BE49-F238E27FC236}">
                    <a16:creationId xmlns:a16="http://schemas.microsoft.com/office/drawing/2014/main" id="{38EABCD1-732E-4A34-A7E4-CE185F6B049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87" name="Google Shape;18117;p1604">
                <a:extLst>
                  <a:ext uri="{FF2B5EF4-FFF2-40B4-BE49-F238E27FC236}">
                    <a16:creationId xmlns:a16="http://schemas.microsoft.com/office/drawing/2014/main" id="{D8EAC736-E13A-4D94-A0B5-FDC6017A453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71" name="Google Shape;18115;p1604">
              <a:extLst>
                <a:ext uri="{FF2B5EF4-FFF2-40B4-BE49-F238E27FC236}">
                  <a16:creationId xmlns:a16="http://schemas.microsoft.com/office/drawing/2014/main" id="{373C4A20-5DC3-42B0-982C-58D80A727E7F}"/>
                </a:ext>
              </a:extLst>
            </p:cNvPr>
            <p:cNvGrpSpPr/>
            <p:nvPr/>
          </p:nvGrpSpPr>
          <p:grpSpPr>
            <a:xfrm>
              <a:off x="2511970" y="3644961"/>
              <a:ext cx="346511" cy="346514"/>
              <a:chOff x="1932810" y="1349835"/>
              <a:chExt cx="185335" cy="185337"/>
            </a:xfrm>
            <a:solidFill>
              <a:schemeClr val="tx2"/>
            </a:solidFill>
          </p:grpSpPr>
          <p:sp>
            <p:nvSpPr>
              <p:cNvPr id="784" name="Google Shape;18116;p1604">
                <a:extLst>
                  <a:ext uri="{FF2B5EF4-FFF2-40B4-BE49-F238E27FC236}">
                    <a16:creationId xmlns:a16="http://schemas.microsoft.com/office/drawing/2014/main" id="{47937A8C-C036-4E6C-9744-CF169B9760E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85" name="Google Shape;18117;p1604">
                <a:extLst>
                  <a:ext uri="{FF2B5EF4-FFF2-40B4-BE49-F238E27FC236}">
                    <a16:creationId xmlns:a16="http://schemas.microsoft.com/office/drawing/2014/main" id="{9BC07675-052C-4E78-989F-BBB6D0D5563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72" name="Google Shape;18115;p1604">
              <a:extLst>
                <a:ext uri="{FF2B5EF4-FFF2-40B4-BE49-F238E27FC236}">
                  <a16:creationId xmlns:a16="http://schemas.microsoft.com/office/drawing/2014/main" id="{16DABBD5-C7B8-430C-8A48-EC39F143A970}"/>
                </a:ext>
              </a:extLst>
            </p:cNvPr>
            <p:cNvGrpSpPr/>
            <p:nvPr/>
          </p:nvGrpSpPr>
          <p:grpSpPr>
            <a:xfrm>
              <a:off x="4754363" y="4548544"/>
              <a:ext cx="346511" cy="346514"/>
              <a:chOff x="1932810" y="1349835"/>
              <a:chExt cx="185335" cy="185337"/>
            </a:xfrm>
            <a:solidFill>
              <a:schemeClr val="tx2"/>
            </a:solidFill>
          </p:grpSpPr>
          <p:sp>
            <p:nvSpPr>
              <p:cNvPr id="782" name="Google Shape;18116;p1604">
                <a:extLst>
                  <a:ext uri="{FF2B5EF4-FFF2-40B4-BE49-F238E27FC236}">
                    <a16:creationId xmlns:a16="http://schemas.microsoft.com/office/drawing/2014/main" id="{EC7456EA-62D7-45AC-B99A-A72029F5227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83" name="Google Shape;18117;p1604">
                <a:extLst>
                  <a:ext uri="{FF2B5EF4-FFF2-40B4-BE49-F238E27FC236}">
                    <a16:creationId xmlns:a16="http://schemas.microsoft.com/office/drawing/2014/main" id="{88AA952E-56A2-4B56-A6B9-AAC04306373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73" name="Google Shape;18115;p1604">
              <a:extLst>
                <a:ext uri="{FF2B5EF4-FFF2-40B4-BE49-F238E27FC236}">
                  <a16:creationId xmlns:a16="http://schemas.microsoft.com/office/drawing/2014/main" id="{D75F87AF-6407-4CE4-A018-27EF1CE3FA2D}"/>
                </a:ext>
              </a:extLst>
            </p:cNvPr>
            <p:cNvGrpSpPr/>
            <p:nvPr/>
          </p:nvGrpSpPr>
          <p:grpSpPr>
            <a:xfrm>
              <a:off x="2644688" y="4493421"/>
              <a:ext cx="346511" cy="346514"/>
              <a:chOff x="1932810" y="1349835"/>
              <a:chExt cx="185335" cy="185337"/>
            </a:xfrm>
            <a:solidFill>
              <a:schemeClr val="tx2"/>
            </a:solidFill>
          </p:grpSpPr>
          <p:sp>
            <p:nvSpPr>
              <p:cNvPr id="780" name="Google Shape;18116;p1604">
                <a:extLst>
                  <a:ext uri="{FF2B5EF4-FFF2-40B4-BE49-F238E27FC236}">
                    <a16:creationId xmlns:a16="http://schemas.microsoft.com/office/drawing/2014/main" id="{E7CCE793-5BCB-488F-BB5C-2FF675DAD60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81" name="Google Shape;18117;p1604">
                <a:extLst>
                  <a:ext uri="{FF2B5EF4-FFF2-40B4-BE49-F238E27FC236}">
                    <a16:creationId xmlns:a16="http://schemas.microsoft.com/office/drawing/2014/main" id="{B80B4925-7853-4E6E-955B-01AD39ED699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74" name="Google Shape;18115;p1604">
              <a:extLst>
                <a:ext uri="{FF2B5EF4-FFF2-40B4-BE49-F238E27FC236}">
                  <a16:creationId xmlns:a16="http://schemas.microsoft.com/office/drawing/2014/main" id="{AD931CDB-7244-4303-9ED3-3F223B921C79}"/>
                </a:ext>
              </a:extLst>
            </p:cNvPr>
            <p:cNvGrpSpPr/>
            <p:nvPr/>
          </p:nvGrpSpPr>
          <p:grpSpPr>
            <a:xfrm>
              <a:off x="4764085" y="3612561"/>
              <a:ext cx="346511" cy="346514"/>
              <a:chOff x="1932810" y="1349835"/>
              <a:chExt cx="185335" cy="185337"/>
            </a:xfrm>
            <a:solidFill>
              <a:schemeClr val="tx2"/>
            </a:solidFill>
          </p:grpSpPr>
          <p:sp>
            <p:nvSpPr>
              <p:cNvPr id="778" name="Google Shape;18116;p1604">
                <a:extLst>
                  <a:ext uri="{FF2B5EF4-FFF2-40B4-BE49-F238E27FC236}">
                    <a16:creationId xmlns:a16="http://schemas.microsoft.com/office/drawing/2014/main" id="{F08AD0AB-67F0-450F-8BCC-B11007BC3C4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79" name="Google Shape;18117;p1604">
                <a:extLst>
                  <a:ext uri="{FF2B5EF4-FFF2-40B4-BE49-F238E27FC236}">
                    <a16:creationId xmlns:a16="http://schemas.microsoft.com/office/drawing/2014/main" id="{E646DBCC-A054-4212-AE38-F877282BB33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75" name="Google Shape;18115;p1604">
              <a:extLst>
                <a:ext uri="{FF2B5EF4-FFF2-40B4-BE49-F238E27FC236}">
                  <a16:creationId xmlns:a16="http://schemas.microsoft.com/office/drawing/2014/main" id="{6FD5006E-9F94-4F9F-BB0D-748BE51BA8E9}"/>
                </a:ext>
              </a:extLst>
            </p:cNvPr>
            <p:cNvGrpSpPr/>
            <p:nvPr/>
          </p:nvGrpSpPr>
          <p:grpSpPr>
            <a:xfrm>
              <a:off x="3091300" y="2809095"/>
              <a:ext cx="346511" cy="346514"/>
              <a:chOff x="1932810" y="1349835"/>
              <a:chExt cx="185335" cy="185337"/>
            </a:xfrm>
            <a:solidFill>
              <a:schemeClr val="tx2"/>
            </a:solidFill>
          </p:grpSpPr>
          <p:sp>
            <p:nvSpPr>
              <p:cNvPr id="776" name="Google Shape;18116;p1604">
                <a:extLst>
                  <a:ext uri="{FF2B5EF4-FFF2-40B4-BE49-F238E27FC236}">
                    <a16:creationId xmlns:a16="http://schemas.microsoft.com/office/drawing/2014/main" id="{76E61F06-9BD9-4548-9E80-45D1C4E7A1E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777" name="Google Shape;18117;p1604">
                <a:extLst>
                  <a:ext uri="{FF2B5EF4-FFF2-40B4-BE49-F238E27FC236}">
                    <a16:creationId xmlns:a16="http://schemas.microsoft.com/office/drawing/2014/main" id="{1939BC11-727C-41C5-92C8-8626C04E78F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792" name="Group 791">
            <a:extLst>
              <a:ext uri="{FF2B5EF4-FFF2-40B4-BE49-F238E27FC236}">
                <a16:creationId xmlns:a16="http://schemas.microsoft.com/office/drawing/2014/main" id="{E708AFE7-6AE6-449C-9CDB-E37DB3D7C63F}"/>
              </a:ext>
            </a:extLst>
          </p:cNvPr>
          <p:cNvGrpSpPr>
            <a:grpSpLocks/>
          </p:cNvGrpSpPr>
          <p:nvPr/>
        </p:nvGrpSpPr>
        <p:grpSpPr>
          <a:xfrm>
            <a:off x="5217950" y="6008287"/>
            <a:ext cx="327428" cy="314792"/>
            <a:chOff x="2511970" y="2806207"/>
            <a:chExt cx="2598626" cy="2498331"/>
          </a:xfrm>
        </p:grpSpPr>
        <p:grpSp>
          <p:nvGrpSpPr>
            <p:cNvPr id="793" name="Google Shape;18115;p1604">
              <a:extLst>
                <a:ext uri="{FF2B5EF4-FFF2-40B4-BE49-F238E27FC236}">
                  <a16:creationId xmlns:a16="http://schemas.microsoft.com/office/drawing/2014/main" id="{4AB718F5-2349-453A-8BFE-F2EDC4879076}"/>
                </a:ext>
              </a:extLst>
            </p:cNvPr>
            <p:cNvGrpSpPr/>
            <p:nvPr/>
          </p:nvGrpSpPr>
          <p:grpSpPr>
            <a:xfrm>
              <a:off x="4214405" y="2806207"/>
              <a:ext cx="346511" cy="346514"/>
              <a:chOff x="1932810" y="1349835"/>
              <a:chExt cx="185335" cy="185337"/>
            </a:xfrm>
            <a:solidFill>
              <a:schemeClr val="tx2"/>
            </a:solidFill>
          </p:grpSpPr>
          <p:sp>
            <p:nvSpPr>
              <p:cNvPr id="816" name="Google Shape;18116;p1604">
                <a:extLst>
                  <a:ext uri="{FF2B5EF4-FFF2-40B4-BE49-F238E27FC236}">
                    <a16:creationId xmlns:a16="http://schemas.microsoft.com/office/drawing/2014/main" id="{E836F90F-A56E-4B0A-B813-EEF09EE712B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17" name="Google Shape;18117;p1604">
                <a:extLst>
                  <a:ext uri="{FF2B5EF4-FFF2-40B4-BE49-F238E27FC236}">
                    <a16:creationId xmlns:a16="http://schemas.microsoft.com/office/drawing/2014/main" id="{699E76EB-980E-4E95-A5EC-8CE32FB69D2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794" name="Oval 793">
              <a:extLst>
                <a:ext uri="{FF2B5EF4-FFF2-40B4-BE49-F238E27FC236}">
                  <a16:creationId xmlns:a16="http://schemas.microsoft.com/office/drawing/2014/main" id="{ED20F4EB-E01A-48C9-8231-53E53BE55FF5}"/>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795" name="Google Shape;18115;p1604">
              <a:extLst>
                <a:ext uri="{FF2B5EF4-FFF2-40B4-BE49-F238E27FC236}">
                  <a16:creationId xmlns:a16="http://schemas.microsoft.com/office/drawing/2014/main" id="{B71446F8-C4D8-4B2F-A48C-B1193B11F40C}"/>
                </a:ext>
              </a:extLst>
            </p:cNvPr>
            <p:cNvGrpSpPr/>
            <p:nvPr/>
          </p:nvGrpSpPr>
          <p:grpSpPr>
            <a:xfrm>
              <a:off x="4402332" y="4548544"/>
              <a:ext cx="346511" cy="346514"/>
              <a:chOff x="1932810" y="1349835"/>
              <a:chExt cx="185335" cy="185337"/>
            </a:xfrm>
            <a:solidFill>
              <a:schemeClr val="tx2"/>
            </a:solidFill>
          </p:grpSpPr>
          <p:sp>
            <p:nvSpPr>
              <p:cNvPr id="814" name="Google Shape;18116;p1604">
                <a:extLst>
                  <a:ext uri="{FF2B5EF4-FFF2-40B4-BE49-F238E27FC236}">
                    <a16:creationId xmlns:a16="http://schemas.microsoft.com/office/drawing/2014/main" id="{11D06136-9161-49C1-969F-97308B1D891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15" name="Google Shape;18117;p1604">
                <a:extLst>
                  <a:ext uri="{FF2B5EF4-FFF2-40B4-BE49-F238E27FC236}">
                    <a16:creationId xmlns:a16="http://schemas.microsoft.com/office/drawing/2014/main" id="{0D3E7F1D-7B67-4ED7-9762-2E1CB8BFC64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96" name="Google Shape;18115;p1604">
              <a:extLst>
                <a:ext uri="{FF2B5EF4-FFF2-40B4-BE49-F238E27FC236}">
                  <a16:creationId xmlns:a16="http://schemas.microsoft.com/office/drawing/2014/main" id="{436A9158-3D23-47D4-86B5-683820265981}"/>
                </a:ext>
              </a:extLst>
            </p:cNvPr>
            <p:cNvGrpSpPr/>
            <p:nvPr/>
          </p:nvGrpSpPr>
          <p:grpSpPr>
            <a:xfrm>
              <a:off x="3578880" y="4958024"/>
              <a:ext cx="346511" cy="346514"/>
              <a:chOff x="1932810" y="1349835"/>
              <a:chExt cx="185335" cy="185337"/>
            </a:xfrm>
            <a:solidFill>
              <a:schemeClr val="tx2"/>
            </a:solidFill>
          </p:grpSpPr>
          <p:sp>
            <p:nvSpPr>
              <p:cNvPr id="812" name="Google Shape;18116;p1604">
                <a:extLst>
                  <a:ext uri="{FF2B5EF4-FFF2-40B4-BE49-F238E27FC236}">
                    <a16:creationId xmlns:a16="http://schemas.microsoft.com/office/drawing/2014/main" id="{FEB18CEB-238F-455B-8821-5DDC7766350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13" name="Google Shape;18117;p1604">
                <a:extLst>
                  <a:ext uri="{FF2B5EF4-FFF2-40B4-BE49-F238E27FC236}">
                    <a16:creationId xmlns:a16="http://schemas.microsoft.com/office/drawing/2014/main" id="{4732B679-E234-4AA7-BBB1-A90E7C179518}"/>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97" name="Google Shape;18115;p1604">
              <a:extLst>
                <a:ext uri="{FF2B5EF4-FFF2-40B4-BE49-F238E27FC236}">
                  <a16:creationId xmlns:a16="http://schemas.microsoft.com/office/drawing/2014/main" id="{046F2B37-7F1C-4775-A287-FC64D18D40C3}"/>
                </a:ext>
              </a:extLst>
            </p:cNvPr>
            <p:cNvGrpSpPr/>
            <p:nvPr/>
          </p:nvGrpSpPr>
          <p:grpSpPr>
            <a:xfrm>
              <a:off x="2511970" y="3644961"/>
              <a:ext cx="346511" cy="346514"/>
              <a:chOff x="1932810" y="1349835"/>
              <a:chExt cx="185335" cy="185337"/>
            </a:xfrm>
            <a:solidFill>
              <a:schemeClr val="tx2"/>
            </a:solidFill>
          </p:grpSpPr>
          <p:sp>
            <p:nvSpPr>
              <p:cNvPr id="810" name="Google Shape;18116;p1604">
                <a:extLst>
                  <a:ext uri="{FF2B5EF4-FFF2-40B4-BE49-F238E27FC236}">
                    <a16:creationId xmlns:a16="http://schemas.microsoft.com/office/drawing/2014/main" id="{2B9D3E4E-0136-409D-B80B-4D487D2A2FF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11" name="Google Shape;18117;p1604">
                <a:extLst>
                  <a:ext uri="{FF2B5EF4-FFF2-40B4-BE49-F238E27FC236}">
                    <a16:creationId xmlns:a16="http://schemas.microsoft.com/office/drawing/2014/main" id="{5B03108A-2F89-4978-9545-78F82025C48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98" name="Google Shape;18115;p1604">
              <a:extLst>
                <a:ext uri="{FF2B5EF4-FFF2-40B4-BE49-F238E27FC236}">
                  <a16:creationId xmlns:a16="http://schemas.microsoft.com/office/drawing/2014/main" id="{307CB801-92F2-4661-9A8B-4E6BE5FB92A5}"/>
                </a:ext>
              </a:extLst>
            </p:cNvPr>
            <p:cNvGrpSpPr/>
            <p:nvPr/>
          </p:nvGrpSpPr>
          <p:grpSpPr>
            <a:xfrm>
              <a:off x="4754363" y="4548544"/>
              <a:ext cx="346511" cy="346514"/>
              <a:chOff x="1932810" y="1349835"/>
              <a:chExt cx="185335" cy="185337"/>
            </a:xfrm>
            <a:solidFill>
              <a:schemeClr val="tx2"/>
            </a:solidFill>
          </p:grpSpPr>
          <p:sp>
            <p:nvSpPr>
              <p:cNvPr id="808" name="Google Shape;18116;p1604">
                <a:extLst>
                  <a:ext uri="{FF2B5EF4-FFF2-40B4-BE49-F238E27FC236}">
                    <a16:creationId xmlns:a16="http://schemas.microsoft.com/office/drawing/2014/main" id="{1196F37A-39FA-4533-880A-4DBB74D475E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09" name="Google Shape;18117;p1604">
                <a:extLst>
                  <a:ext uri="{FF2B5EF4-FFF2-40B4-BE49-F238E27FC236}">
                    <a16:creationId xmlns:a16="http://schemas.microsoft.com/office/drawing/2014/main" id="{151B6BB1-B058-485C-9C5E-73C27E0776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799" name="Google Shape;18115;p1604">
              <a:extLst>
                <a:ext uri="{FF2B5EF4-FFF2-40B4-BE49-F238E27FC236}">
                  <a16:creationId xmlns:a16="http://schemas.microsoft.com/office/drawing/2014/main" id="{AEBC5B69-9D27-48BB-AA05-610FC0BB8FD9}"/>
                </a:ext>
              </a:extLst>
            </p:cNvPr>
            <p:cNvGrpSpPr/>
            <p:nvPr/>
          </p:nvGrpSpPr>
          <p:grpSpPr>
            <a:xfrm>
              <a:off x="2644688" y="4493421"/>
              <a:ext cx="346511" cy="346514"/>
              <a:chOff x="1932810" y="1349835"/>
              <a:chExt cx="185335" cy="185337"/>
            </a:xfrm>
            <a:solidFill>
              <a:schemeClr val="tx2"/>
            </a:solidFill>
          </p:grpSpPr>
          <p:sp>
            <p:nvSpPr>
              <p:cNvPr id="806" name="Google Shape;18116;p1604">
                <a:extLst>
                  <a:ext uri="{FF2B5EF4-FFF2-40B4-BE49-F238E27FC236}">
                    <a16:creationId xmlns:a16="http://schemas.microsoft.com/office/drawing/2014/main" id="{2F547173-71BB-4F25-87AF-1A824EAED11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07" name="Google Shape;18117;p1604">
                <a:extLst>
                  <a:ext uri="{FF2B5EF4-FFF2-40B4-BE49-F238E27FC236}">
                    <a16:creationId xmlns:a16="http://schemas.microsoft.com/office/drawing/2014/main" id="{E172F434-90C6-4B3E-810C-2BCE7A28854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00" name="Google Shape;18115;p1604">
              <a:extLst>
                <a:ext uri="{FF2B5EF4-FFF2-40B4-BE49-F238E27FC236}">
                  <a16:creationId xmlns:a16="http://schemas.microsoft.com/office/drawing/2014/main" id="{ABAE1A84-4CFE-4AFA-89F8-093458811C02}"/>
                </a:ext>
              </a:extLst>
            </p:cNvPr>
            <p:cNvGrpSpPr/>
            <p:nvPr/>
          </p:nvGrpSpPr>
          <p:grpSpPr>
            <a:xfrm>
              <a:off x="4764085" y="3612561"/>
              <a:ext cx="346511" cy="346514"/>
              <a:chOff x="1932810" y="1349835"/>
              <a:chExt cx="185335" cy="185337"/>
            </a:xfrm>
            <a:solidFill>
              <a:schemeClr val="tx2"/>
            </a:solidFill>
          </p:grpSpPr>
          <p:sp>
            <p:nvSpPr>
              <p:cNvPr id="804" name="Google Shape;18116;p1604">
                <a:extLst>
                  <a:ext uri="{FF2B5EF4-FFF2-40B4-BE49-F238E27FC236}">
                    <a16:creationId xmlns:a16="http://schemas.microsoft.com/office/drawing/2014/main" id="{15868376-D7B4-4D26-BD1C-1ABEAA166AB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05" name="Google Shape;18117;p1604">
                <a:extLst>
                  <a:ext uri="{FF2B5EF4-FFF2-40B4-BE49-F238E27FC236}">
                    <a16:creationId xmlns:a16="http://schemas.microsoft.com/office/drawing/2014/main" id="{CA302F85-BCB0-415B-9A40-86E964C3CC4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01" name="Google Shape;18115;p1604">
              <a:extLst>
                <a:ext uri="{FF2B5EF4-FFF2-40B4-BE49-F238E27FC236}">
                  <a16:creationId xmlns:a16="http://schemas.microsoft.com/office/drawing/2014/main" id="{676FE253-8F8C-490C-B5D4-4FB0FE91D61D}"/>
                </a:ext>
              </a:extLst>
            </p:cNvPr>
            <p:cNvGrpSpPr/>
            <p:nvPr/>
          </p:nvGrpSpPr>
          <p:grpSpPr>
            <a:xfrm>
              <a:off x="3091300" y="2809095"/>
              <a:ext cx="346511" cy="346514"/>
              <a:chOff x="1932810" y="1349835"/>
              <a:chExt cx="185335" cy="185337"/>
            </a:xfrm>
            <a:solidFill>
              <a:schemeClr val="tx2"/>
            </a:solidFill>
          </p:grpSpPr>
          <p:sp>
            <p:nvSpPr>
              <p:cNvPr id="802" name="Google Shape;18116;p1604">
                <a:extLst>
                  <a:ext uri="{FF2B5EF4-FFF2-40B4-BE49-F238E27FC236}">
                    <a16:creationId xmlns:a16="http://schemas.microsoft.com/office/drawing/2014/main" id="{7EC756C9-AEB3-44D7-BBA5-EDDA1BC1FBB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03" name="Google Shape;18117;p1604">
                <a:extLst>
                  <a:ext uri="{FF2B5EF4-FFF2-40B4-BE49-F238E27FC236}">
                    <a16:creationId xmlns:a16="http://schemas.microsoft.com/office/drawing/2014/main" id="{1368E93D-A52C-4D76-A89A-7646CCAEADE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818" name="Group 817">
            <a:extLst>
              <a:ext uri="{FF2B5EF4-FFF2-40B4-BE49-F238E27FC236}">
                <a16:creationId xmlns:a16="http://schemas.microsoft.com/office/drawing/2014/main" id="{398F50CF-7899-4B8F-96D2-1E41C4309AAF}"/>
              </a:ext>
            </a:extLst>
          </p:cNvPr>
          <p:cNvGrpSpPr>
            <a:grpSpLocks/>
          </p:cNvGrpSpPr>
          <p:nvPr/>
        </p:nvGrpSpPr>
        <p:grpSpPr>
          <a:xfrm>
            <a:off x="5517951" y="5871900"/>
            <a:ext cx="327428" cy="314792"/>
            <a:chOff x="2511970" y="2806207"/>
            <a:chExt cx="2598626" cy="2498331"/>
          </a:xfrm>
        </p:grpSpPr>
        <p:grpSp>
          <p:nvGrpSpPr>
            <p:cNvPr id="819" name="Google Shape;18115;p1604">
              <a:extLst>
                <a:ext uri="{FF2B5EF4-FFF2-40B4-BE49-F238E27FC236}">
                  <a16:creationId xmlns:a16="http://schemas.microsoft.com/office/drawing/2014/main" id="{E711A519-8990-4615-A296-34BFE627CC13}"/>
                </a:ext>
              </a:extLst>
            </p:cNvPr>
            <p:cNvGrpSpPr/>
            <p:nvPr/>
          </p:nvGrpSpPr>
          <p:grpSpPr>
            <a:xfrm>
              <a:off x="4214405" y="2806207"/>
              <a:ext cx="346511" cy="346514"/>
              <a:chOff x="1932810" y="1349835"/>
              <a:chExt cx="185335" cy="185337"/>
            </a:xfrm>
            <a:solidFill>
              <a:schemeClr val="tx2"/>
            </a:solidFill>
          </p:grpSpPr>
          <p:sp>
            <p:nvSpPr>
              <p:cNvPr id="842" name="Google Shape;18116;p1604">
                <a:extLst>
                  <a:ext uri="{FF2B5EF4-FFF2-40B4-BE49-F238E27FC236}">
                    <a16:creationId xmlns:a16="http://schemas.microsoft.com/office/drawing/2014/main" id="{A0F469F4-9661-4167-99E4-49FF65C07A6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43" name="Google Shape;18117;p1604">
                <a:extLst>
                  <a:ext uri="{FF2B5EF4-FFF2-40B4-BE49-F238E27FC236}">
                    <a16:creationId xmlns:a16="http://schemas.microsoft.com/office/drawing/2014/main" id="{9DE752E4-5A72-4C9A-B916-E434A47A02C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820" name="Oval 819">
              <a:extLst>
                <a:ext uri="{FF2B5EF4-FFF2-40B4-BE49-F238E27FC236}">
                  <a16:creationId xmlns:a16="http://schemas.microsoft.com/office/drawing/2014/main" id="{B4C4B052-ACFE-4318-88C6-47CD8AA8EE19}"/>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821" name="Google Shape;18115;p1604">
              <a:extLst>
                <a:ext uri="{FF2B5EF4-FFF2-40B4-BE49-F238E27FC236}">
                  <a16:creationId xmlns:a16="http://schemas.microsoft.com/office/drawing/2014/main" id="{70F214D9-5FC5-4765-A478-4EA5D42A6A20}"/>
                </a:ext>
              </a:extLst>
            </p:cNvPr>
            <p:cNvGrpSpPr/>
            <p:nvPr/>
          </p:nvGrpSpPr>
          <p:grpSpPr>
            <a:xfrm>
              <a:off x="4402332" y="4548544"/>
              <a:ext cx="346511" cy="346514"/>
              <a:chOff x="1932810" y="1349835"/>
              <a:chExt cx="185335" cy="185337"/>
            </a:xfrm>
            <a:solidFill>
              <a:schemeClr val="tx2"/>
            </a:solidFill>
          </p:grpSpPr>
          <p:sp>
            <p:nvSpPr>
              <p:cNvPr id="840" name="Google Shape;18116;p1604">
                <a:extLst>
                  <a:ext uri="{FF2B5EF4-FFF2-40B4-BE49-F238E27FC236}">
                    <a16:creationId xmlns:a16="http://schemas.microsoft.com/office/drawing/2014/main" id="{2F2E33D4-B7FD-4060-99DC-D656480B357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41" name="Google Shape;18117;p1604">
                <a:extLst>
                  <a:ext uri="{FF2B5EF4-FFF2-40B4-BE49-F238E27FC236}">
                    <a16:creationId xmlns:a16="http://schemas.microsoft.com/office/drawing/2014/main" id="{1D7A5483-112D-45CD-BE87-5284463BA7B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22" name="Google Shape;18115;p1604">
              <a:extLst>
                <a:ext uri="{FF2B5EF4-FFF2-40B4-BE49-F238E27FC236}">
                  <a16:creationId xmlns:a16="http://schemas.microsoft.com/office/drawing/2014/main" id="{D27601A8-FCB1-40EC-97FB-084D38B3D138}"/>
                </a:ext>
              </a:extLst>
            </p:cNvPr>
            <p:cNvGrpSpPr/>
            <p:nvPr/>
          </p:nvGrpSpPr>
          <p:grpSpPr>
            <a:xfrm>
              <a:off x="3578880" y="4958024"/>
              <a:ext cx="346511" cy="346514"/>
              <a:chOff x="1932810" y="1349835"/>
              <a:chExt cx="185335" cy="185337"/>
            </a:xfrm>
            <a:solidFill>
              <a:schemeClr val="tx2"/>
            </a:solidFill>
          </p:grpSpPr>
          <p:sp>
            <p:nvSpPr>
              <p:cNvPr id="838" name="Google Shape;18116;p1604">
                <a:extLst>
                  <a:ext uri="{FF2B5EF4-FFF2-40B4-BE49-F238E27FC236}">
                    <a16:creationId xmlns:a16="http://schemas.microsoft.com/office/drawing/2014/main" id="{E2B3E919-E3E0-4542-ABD5-30F39DD07CC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39" name="Google Shape;18117;p1604">
                <a:extLst>
                  <a:ext uri="{FF2B5EF4-FFF2-40B4-BE49-F238E27FC236}">
                    <a16:creationId xmlns:a16="http://schemas.microsoft.com/office/drawing/2014/main" id="{B63D434C-6D87-4E4E-A5C2-4CBDC151F47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23" name="Google Shape;18115;p1604">
              <a:extLst>
                <a:ext uri="{FF2B5EF4-FFF2-40B4-BE49-F238E27FC236}">
                  <a16:creationId xmlns:a16="http://schemas.microsoft.com/office/drawing/2014/main" id="{0FD7FD45-CB5E-430A-9550-9C4D95B4E732}"/>
                </a:ext>
              </a:extLst>
            </p:cNvPr>
            <p:cNvGrpSpPr/>
            <p:nvPr/>
          </p:nvGrpSpPr>
          <p:grpSpPr>
            <a:xfrm>
              <a:off x="2511970" y="3644961"/>
              <a:ext cx="346511" cy="346514"/>
              <a:chOff x="1932810" y="1349835"/>
              <a:chExt cx="185335" cy="185337"/>
            </a:xfrm>
            <a:solidFill>
              <a:schemeClr val="tx2"/>
            </a:solidFill>
          </p:grpSpPr>
          <p:sp>
            <p:nvSpPr>
              <p:cNvPr id="836" name="Google Shape;18116;p1604">
                <a:extLst>
                  <a:ext uri="{FF2B5EF4-FFF2-40B4-BE49-F238E27FC236}">
                    <a16:creationId xmlns:a16="http://schemas.microsoft.com/office/drawing/2014/main" id="{C0B2F7D8-4CD6-4668-8EFB-8CB127ED0D2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37" name="Google Shape;18117;p1604">
                <a:extLst>
                  <a:ext uri="{FF2B5EF4-FFF2-40B4-BE49-F238E27FC236}">
                    <a16:creationId xmlns:a16="http://schemas.microsoft.com/office/drawing/2014/main" id="{2A2D4FE2-82A6-47BA-8145-4819FE9ABC2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24" name="Google Shape;18115;p1604">
              <a:extLst>
                <a:ext uri="{FF2B5EF4-FFF2-40B4-BE49-F238E27FC236}">
                  <a16:creationId xmlns:a16="http://schemas.microsoft.com/office/drawing/2014/main" id="{F9B65963-1B1E-4F66-AC5A-145ADCB6CBA9}"/>
                </a:ext>
              </a:extLst>
            </p:cNvPr>
            <p:cNvGrpSpPr/>
            <p:nvPr/>
          </p:nvGrpSpPr>
          <p:grpSpPr>
            <a:xfrm>
              <a:off x="4754363" y="4548544"/>
              <a:ext cx="346511" cy="346514"/>
              <a:chOff x="1932810" y="1349835"/>
              <a:chExt cx="185335" cy="185337"/>
            </a:xfrm>
            <a:solidFill>
              <a:schemeClr val="tx2"/>
            </a:solidFill>
          </p:grpSpPr>
          <p:sp>
            <p:nvSpPr>
              <p:cNvPr id="834" name="Google Shape;18116;p1604">
                <a:extLst>
                  <a:ext uri="{FF2B5EF4-FFF2-40B4-BE49-F238E27FC236}">
                    <a16:creationId xmlns:a16="http://schemas.microsoft.com/office/drawing/2014/main" id="{E4E97BCA-4F76-4AEB-89DA-5D5F2B8B01C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35" name="Google Shape;18117;p1604">
                <a:extLst>
                  <a:ext uri="{FF2B5EF4-FFF2-40B4-BE49-F238E27FC236}">
                    <a16:creationId xmlns:a16="http://schemas.microsoft.com/office/drawing/2014/main" id="{057C3F25-64BD-4DE7-AF3B-6F52F8259AA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25" name="Google Shape;18115;p1604">
              <a:extLst>
                <a:ext uri="{FF2B5EF4-FFF2-40B4-BE49-F238E27FC236}">
                  <a16:creationId xmlns:a16="http://schemas.microsoft.com/office/drawing/2014/main" id="{4B4708E1-7578-4193-9093-52C69D32186A}"/>
                </a:ext>
              </a:extLst>
            </p:cNvPr>
            <p:cNvGrpSpPr/>
            <p:nvPr/>
          </p:nvGrpSpPr>
          <p:grpSpPr>
            <a:xfrm>
              <a:off x="2644688" y="4493421"/>
              <a:ext cx="346511" cy="346514"/>
              <a:chOff x="1932810" y="1349835"/>
              <a:chExt cx="185335" cy="185337"/>
            </a:xfrm>
            <a:solidFill>
              <a:schemeClr val="tx2"/>
            </a:solidFill>
          </p:grpSpPr>
          <p:sp>
            <p:nvSpPr>
              <p:cNvPr id="832" name="Google Shape;18116;p1604">
                <a:extLst>
                  <a:ext uri="{FF2B5EF4-FFF2-40B4-BE49-F238E27FC236}">
                    <a16:creationId xmlns:a16="http://schemas.microsoft.com/office/drawing/2014/main" id="{05424BAE-6C3B-4FC0-A651-86B4B7FAE60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33" name="Google Shape;18117;p1604">
                <a:extLst>
                  <a:ext uri="{FF2B5EF4-FFF2-40B4-BE49-F238E27FC236}">
                    <a16:creationId xmlns:a16="http://schemas.microsoft.com/office/drawing/2014/main" id="{DCF8D31A-BB98-4274-936B-2D871D8B030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26" name="Google Shape;18115;p1604">
              <a:extLst>
                <a:ext uri="{FF2B5EF4-FFF2-40B4-BE49-F238E27FC236}">
                  <a16:creationId xmlns:a16="http://schemas.microsoft.com/office/drawing/2014/main" id="{E1E1D129-0B64-4EA3-951B-F6411EDEC0F5}"/>
                </a:ext>
              </a:extLst>
            </p:cNvPr>
            <p:cNvGrpSpPr/>
            <p:nvPr/>
          </p:nvGrpSpPr>
          <p:grpSpPr>
            <a:xfrm>
              <a:off x="4764085" y="3612561"/>
              <a:ext cx="346511" cy="346514"/>
              <a:chOff x="1932810" y="1349835"/>
              <a:chExt cx="185335" cy="185337"/>
            </a:xfrm>
            <a:solidFill>
              <a:schemeClr val="tx2"/>
            </a:solidFill>
          </p:grpSpPr>
          <p:sp>
            <p:nvSpPr>
              <p:cNvPr id="830" name="Google Shape;18116;p1604">
                <a:extLst>
                  <a:ext uri="{FF2B5EF4-FFF2-40B4-BE49-F238E27FC236}">
                    <a16:creationId xmlns:a16="http://schemas.microsoft.com/office/drawing/2014/main" id="{D8844577-999E-49FB-BBE8-E8BF15B6ACA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31" name="Google Shape;18117;p1604">
                <a:extLst>
                  <a:ext uri="{FF2B5EF4-FFF2-40B4-BE49-F238E27FC236}">
                    <a16:creationId xmlns:a16="http://schemas.microsoft.com/office/drawing/2014/main" id="{56D675AE-F916-4BED-AB07-BFAA1D932AE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27" name="Google Shape;18115;p1604">
              <a:extLst>
                <a:ext uri="{FF2B5EF4-FFF2-40B4-BE49-F238E27FC236}">
                  <a16:creationId xmlns:a16="http://schemas.microsoft.com/office/drawing/2014/main" id="{D19F5781-3192-46EE-952E-371005E0DADD}"/>
                </a:ext>
              </a:extLst>
            </p:cNvPr>
            <p:cNvGrpSpPr/>
            <p:nvPr/>
          </p:nvGrpSpPr>
          <p:grpSpPr>
            <a:xfrm>
              <a:off x="3091300" y="2809095"/>
              <a:ext cx="346511" cy="346514"/>
              <a:chOff x="1932810" y="1349835"/>
              <a:chExt cx="185335" cy="185337"/>
            </a:xfrm>
            <a:solidFill>
              <a:schemeClr val="tx2"/>
            </a:solidFill>
          </p:grpSpPr>
          <p:sp>
            <p:nvSpPr>
              <p:cNvPr id="828" name="Google Shape;18116;p1604">
                <a:extLst>
                  <a:ext uri="{FF2B5EF4-FFF2-40B4-BE49-F238E27FC236}">
                    <a16:creationId xmlns:a16="http://schemas.microsoft.com/office/drawing/2014/main" id="{E01EA1E4-14DD-4100-B288-9C7427F409E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29" name="Google Shape;18117;p1604">
                <a:extLst>
                  <a:ext uri="{FF2B5EF4-FFF2-40B4-BE49-F238E27FC236}">
                    <a16:creationId xmlns:a16="http://schemas.microsoft.com/office/drawing/2014/main" id="{F6B81CA2-D7FD-41EB-883F-DDBDBA7490FF}"/>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844" name="Group 843">
            <a:extLst>
              <a:ext uri="{FF2B5EF4-FFF2-40B4-BE49-F238E27FC236}">
                <a16:creationId xmlns:a16="http://schemas.microsoft.com/office/drawing/2014/main" id="{4629EFCE-3C1E-4DEA-96BC-D6E38041DEDF}"/>
              </a:ext>
            </a:extLst>
          </p:cNvPr>
          <p:cNvGrpSpPr>
            <a:grpSpLocks/>
          </p:cNvGrpSpPr>
          <p:nvPr/>
        </p:nvGrpSpPr>
        <p:grpSpPr>
          <a:xfrm>
            <a:off x="7156375" y="5706954"/>
            <a:ext cx="327428" cy="314792"/>
            <a:chOff x="2511970" y="2806207"/>
            <a:chExt cx="2598626" cy="2498331"/>
          </a:xfrm>
        </p:grpSpPr>
        <p:grpSp>
          <p:nvGrpSpPr>
            <p:cNvPr id="845" name="Google Shape;18115;p1604">
              <a:extLst>
                <a:ext uri="{FF2B5EF4-FFF2-40B4-BE49-F238E27FC236}">
                  <a16:creationId xmlns:a16="http://schemas.microsoft.com/office/drawing/2014/main" id="{898FC41B-366B-4DE0-BBF7-C1A4DF76EBE3}"/>
                </a:ext>
              </a:extLst>
            </p:cNvPr>
            <p:cNvGrpSpPr/>
            <p:nvPr/>
          </p:nvGrpSpPr>
          <p:grpSpPr>
            <a:xfrm>
              <a:off x="4214405" y="2806207"/>
              <a:ext cx="346511" cy="346514"/>
              <a:chOff x="1932810" y="1349835"/>
              <a:chExt cx="185335" cy="185337"/>
            </a:xfrm>
            <a:solidFill>
              <a:schemeClr val="tx2"/>
            </a:solidFill>
          </p:grpSpPr>
          <p:sp>
            <p:nvSpPr>
              <p:cNvPr id="868" name="Google Shape;18116;p1604">
                <a:extLst>
                  <a:ext uri="{FF2B5EF4-FFF2-40B4-BE49-F238E27FC236}">
                    <a16:creationId xmlns:a16="http://schemas.microsoft.com/office/drawing/2014/main" id="{852DFE28-1EB3-4B30-9C88-6F343EBA008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69" name="Google Shape;18117;p1604">
                <a:extLst>
                  <a:ext uri="{FF2B5EF4-FFF2-40B4-BE49-F238E27FC236}">
                    <a16:creationId xmlns:a16="http://schemas.microsoft.com/office/drawing/2014/main" id="{C8BA1C6A-FE97-469F-9487-2F27866E94B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846" name="Oval 845">
              <a:extLst>
                <a:ext uri="{FF2B5EF4-FFF2-40B4-BE49-F238E27FC236}">
                  <a16:creationId xmlns:a16="http://schemas.microsoft.com/office/drawing/2014/main" id="{058C88C6-131E-4E6B-BFC2-2D1689AD8815}"/>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847" name="Google Shape;18115;p1604">
              <a:extLst>
                <a:ext uri="{FF2B5EF4-FFF2-40B4-BE49-F238E27FC236}">
                  <a16:creationId xmlns:a16="http://schemas.microsoft.com/office/drawing/2014/main" id="{A7BF38AB-5E79-4922-B191-41D59D7084B5}"/>
                </a:ext>
              </a:extLst>
            </p:cNvPr>
            <p:cNvGrpSpPr/>
            <p:nvPr/>
          </p:nvGrpSpPr>
          <p:grpSpPr>
            <a:xfrm>
              <a:off x="4402332" y="4548544"/>
              <a:ext cx="346511" cy="346514"/>
              <a:chOff x="1932810" y="1349835"/>
              <a:chExt cx="185335" cy="185337"/>
            </a:xfrm>
            <a:solidFill>
              <a:schemeClr val="tx2"/>
            </a:solidFill>
          </p:grpSpPr>
          <p:sp>
            <p:nvSpPr>
              <p:cNvPr id="866" name="Google Shape;18116;p1604">
                <a:extLst>
                  <a:ext uri="{FF2B5EF4-FFF2-40B4-BE49-F238E27FC236}">
                    <a16:creationId xmlns:a16="http://schemas.microsoft.com/office/drawing/2014/main" id="{78F66BB9-77FD-47DB-AE35-84AA132512F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67" name="Google Shape;18117;p1604">
                <a:extLst>
                  <a:ext uri="{FF2B5EF4-FFF2-40B4-BE49-F238E27FC236}">
                    <a16:creationId xmlns:a16="http://schemas.microsoft.com/office/drawing/2014/main" id="{C82FDCA1-99E8-4706-A0CA-36E40AD8218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48" name="Google Shape;18115;p1604">
              <a:extLst>
                <a:ext uri="{FF2B5EF4-FFF2-40B4-BE49-F238E27FC236}">
                  <a16:creationId xmlns:a16="http://schemas.microsoft.com/office/drawing/2014/main" id="{13A18A3D-9EA1-45B7-AEC7-41C9F45ADF7B}"/>
                </a:ext>
              </a:extLst>
            </p:cNvPr>
            <p:cNvGrpSpPr/>
            <p:nvPr/>
          </p:nvGrpSpPr>
          <p:grpSpPr>
            <a:xfrm>
              <a:off x="3578880" y="4958024"/>
              <a:ext cx="346511" cy="346514"/>
              <a:chOff x="1932810" y="1349835"/>
              <a:chExt cx="185335" cy="185337"/>
            </a:xfrm>
            <a:solidFill>
              <a:schemeClr val="tx2"/>
            </a:solidFill>
          </p:grpSpPr>
          <p:sp>
            <p:nvSpPr>
              <p:cNvPr id="864" name="Google Shape;18116;p1604">
                <a:extLst>
                  <a:ext uri="{FF2B5EF4-FFF2-40B4-BE49-F238E27FC236}">
                    <a16:creationId xmlns:a16="http://schemas.microsoft.com/office/drawing/2014/main" id="{5AF4F7A2-31F7-4C86-9841-E3AC8166F3E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65" name="Google Shape;18117;p1604">
                <a:extLst>
                  <a:ext uri="{FF2B5EF4-FFF2-40B4-BE49-F238E27FC236}">
                    <a16:creationId xmlns:a16="http://schemas.microsoft.com/office/drawing/2014/main" id="{4F75614F-7BD9-4943-9DFA-32D8616F413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49" name="Google Shape;18115;p1604">
              <a:extLst>
                <a:ext uri="{FF2B5EF4-FFF2-40B4-BE49-F238E27FC236}">
                  <a16:creationId xmlns:a16="http://schemas.microsoft.com/office/drawing/2014/main" id="{DE302008-DA65-484F-A8E8-C0391C88F1B9}"/>
                </a:ext>
              </a:extLst>
            </p:cNvPr>
            <p:cNvGrpSpPr/>
            <p:nvPr/>
          </p:nvGrpSpPr>
          <p:grpSpPr>
            <a:xfrm>
              <a:off x="2511970" y="3644961"/>
              <a:ext cx="346511" cy="346514"/>
              <a:chOff x="1932810" y="1349835"/>
              <a:chExt cx="185335" cy="185337"/>
            </a:xfrm>
            <a:solidFill>
              <a:schemeClr val="tx2"/>
            </a:solidFill>
          </p:grpSpPr>
          <p:sp>
            <p:nvSpPr>
              <p:cNvPr id="862" name="Google Shape;18116;p1604">
                <a:extLst>
                  <a:ext uri="{FF2B5EF4-FFF2-40B4-BE49-F238E27FC236}">
                    <a16:creationId xmlns:a16="http://schemas.microsoft.com/office/drawing/2014/main" id="{ADCD3AD4-558C-421C-9460-0B90984C062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63" name="Google Shape;18117;p1604">
                <a:extLst>
                  <a:ext uri="{FF2B5EF4-FFF2-40B4-BE49-F238E27FC236}">
                    <a16:creationId xmlns:a16="http://schemas.microsoft.com/office/drawing/2014/main" id="{A09BCE9A-4351-4C00-BD51-A6632DC19C4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50" name="Google Shape;18115;p1604">
              <a:extLst>
                <a:ext uri="{FF2B5EF4-FFF2-40B4-BE49-F238E27FC236}">
                  <a16:creationId xmlns:a16="http://schemas.microsoft.com/office/drawing/2014/main" id="{7AE7D800-91F7-48AB-B280-1AFEFC9F6E5C}"/>
                </a:ext>
              </a:extLst>
            </p:cNvPr>
            <p:cNvGrpSpPr/>
            <p:nvPr/>
          </p:nvGrpSpPr>
          <p:grpSpPr>
            <a:xfrm>
              <a:off x="4754363" y="4548544"/>
              <a:ext cx="346511" cy="346514"/>
              <a:chOff x="1932810" y="1349835"/>
              <a:chExt cx="185335" cy="185337"/>
            </a:xfrm>
            <a:solidFill>
              <a:schemeClr val="tx2"/>
            </a:solidFill>
          </p:grpSpPr>
          <p:sp>
            <p:nvSpPr>
              <p:cNvPr id="860" name="Google Shape;18116;p1604">
                <a:extLst>
                  <a:ext uri="{FF2B5EF4-FFF2-40B4-BE49-F238E27FC236}">
                    <a16:creationId xmlns:a16="http://schemas.microsoft.com/office/drawing/2014/main" id="{DFF17E3E-6D0A-42C4-BF80-5F4B2428970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61" name="Google Shape;18117;p1604">
                <a:extLst>
                  <a:ext uri="{FF2B5EF4-FFF2-40B4-BE49-F238E27FC236}">
                    <a16:creationId xmlns:a16="http://schemas.microsoft.com/office/drawing/2014/main" id="{8A155709-9D67-44BB-8E80-4BFD60A9A25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51" name="Google Shape;18115;p1604">
              <a:extLst>
                <a:ext uri="{FF2B5EF4-FFF2-40B4-BE49-F238E27FC236}">
                  <a16:creationId xmlns:a16="http://schemas.microsoft.com/office/drawing/2014/main" id="{42EF0A5C-F276-4DF6-8408-347C1A9BC244}"/>
                </a:ext>
              </a:extLst>
            </p:cNvPr>
            <p:cNvGrpSpPr/>
            <p:nvPr/>
          </p:nvGrpSpPr>
          <p:grpSpPr>
            <a:xfrm>
              <a:off x="2644688" y="4493421"/>
              <a:ext cx="346511" cy="346514"/>
              <a:chOff x="1932810" y="1349835"/>
              <a:chExt cx="185335" cy="185337"/>
            </a:xfrm>
            <a:solidFill>
              <a:schemeClr val="tx2"/>
            </a:solidFill>
          </p:grpSpPr>
          <p:sp>
            <p:nvSpPr>
              <p:cNvPr id="858" name="Google Shape;18116;p1604">
                <a:extLst>
                  <a:ext uri="{FF2B5EF4-FFF2-40B4-BE49-F238E27FC236}">
                    <a16:creationId xmlns:a16="http://schemas.microsoft.com/office/drawing/2014/main" id="{7A4A78F1-5957-4307-9437-CB71199B1CB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59" name="Google Shape;18117;p1604">
                <a:extLst>
                  <a:ext uri="{FF2B5EF4-FFF2-40B4-BE49-F238E27FC236}">
                    <a16:creationId xmlns:a16="http://schemas.microsoft.com/office/drawing/2014/main" id="{5BD66203-323C-4FC4-BE4B-9D8DA70920C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52" name="Google Shape;18115;p1604">
              <a:extLst>
                <a:ext uri="{FF2B5EF4-FFF2-40B4-BE49-F238E27FC236}">
                  <a16:creationId xmlns:a16="http://schemas.microsoft.com/office/drawing/2014/main" id="{7409407B-07A8-443A-9CCC-860D60D51719}"/>
                </a:ext>
              </a:extLst>
            </p:cNvPr>
            <p:cNvGrpSpPr/>
            <p:nvPr/>
          </p:nvGrpSpPr>
          <p:grpSpPr>
            <a:xfrm>
              <a:off x="4764085" y="3612561"/>
              <a:ext cx="346511" cy="346514"/>
              <a:chOff x="1932810" y="1349835"/>
              <a:chExt cx="185335" cy="185337"/>
            </a:xfrm>
            <a:solidFill>
              <a:schemeClr val="tx2"/>
            </a:solidFill>
          </p:grpSpPr>
          <p:sp>
            <p:nvSpPr>
              <p:cNvPr id="856" name="Google Shape;18116;p1604">
                <a:extLst>
                  <a:ext uri="{FF2B5EF4-FFF2-40B4-BE49-F238E27FC236}">
                    <a16:creationId xmlns:a16="http://schemas.microsoft.com/office/drawing/2014/main" id="{3C3910AC-2112-48B2-B4C8-31AAAA60B46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57" name="Google Shape;18117;p1604">
                <a:extLst>
                  <a:ext uri="{FF2B5EF4-FFF2-40B4-BE49-F238E27FC236}">
                    <a16:creationId xmlns:a16="http://schemas.microsoft.com/office/drawing/2014/main" id="{22C77E02-5D92-442D-8958-562F0636F91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53" name="Google Shape;18115;p1604">
              <a:extLst>
                <a:ext uri="{FF2B5EF4-FFF2-40B4-BE49-F238E27FC236}">
                  <a16:creationId xmlns:a16="http://schemas.microsoft.com/office/drawing/2014/main" id="{8119762F-3FEC-4804-8180-1485EFC62388}"/>
                </a:ext>
              </a:extLst>
            </p:cNvPr>
            <p:cNvGrpSpPr/>
            <p:nvPr/>
          </p:nvGrpSpPr>
          <p:grpSpPr>
            <a:xfrm>
              <a:off x="3091300" y="2809095"/>
              <a:ext cx="346511" cy="346514"/>
              <a:chOff x="1932810" y="1349835"/>
              <a:chExt cx="185335" cy="185337"/>
            </a:xfrm>
            <a:solidFill>
              <a:schemeClr val="tx2"/>
            </a:solidFill>
          </p:grpSpPr>
          <p:sp>
            <p:nvSpPr>
              <p:cNvPr id="854" name="Google Shape;18116;p1604">
                <a:extLst>
                  <a:ext uri="{FF2B5EF4-FFF2-40B4-BE49-F238E27FC236}">
                    <a16:creationId xmlns:a16="http://schemas.microsoft.com/office/drawing/2014/main" id="{765B1013-69F7-415E-A11F-6C83251FAD7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55" name="Google Shape;18117;p1604">
                <a:extLst>
                  <a:ext uri="{FF2B5EF4-FFF2-40B4-BE49-F238E27FC236}">
                    <a16:creationId xmlns:a16="http://schemas.microsoft.com/office/drawing/2014/main" id="{F6BA07EA-304D-4535-9FB4-2AAA46B0918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871" name="Group 870">
            <a:extLst>
              <a:ext uri="{FF2B5EF4-FFF2-40B4-BE49-F238E27FC236}">
                <a16:creationId xmlns:a16="http://schemas.microsoft.com/office/drawing/2014/main" id="{CDF37D82-096A-4041-B7D7-200C1F6099E0}"/>
              </a:ext>
            </a:extLst>
          </p:cNvPr>
          <p:cNvGrpSpPr>
            <a:grpSpLocks/>
          </p:cNvGrpSpPr>
          <p:nvPr/>
        </p:nvGrpSpPr>
        <p:grpSpPr>
          <a:xfrm>
            <a:off x="7318052" y="5992213"/>
            <a:ext cx="327428" cy="314792"/>
            <a:chOff x="2511970" y="2806207"/>
            <a:chExt cx="2598626" cy="2498331"/>
          </a:xfrm>
        </p:grpSpPr>
        <p:grpSp>
          <p:nvGrpSpPr>
            <p:cNvPr id="872" name="Google Shape;18115;p1604">
              <a:extLst>
                <a:ext uri="{FF2B5EF4-FFF2-40B4-BE49-F238E27FC236}">
                  <a16:creationId xmlns:a16="http://schemas.microsoft.com/office/drawing/2014/main" id="{871D8CDB-3211-44BB-8246-4686BDDE13F2}"/>
                </a:ext>
              </a:extLst>
            </p:cNvPr>
            <p:cNvGrpSpPr/>
            <p:nvPr/>
          </p:nvGrpSpPr>
          <p:grpSpPr>
            <a:xfrm>
              <a:off x="4214405" y="2806207"/>
              <a:ext cx="346511" cy="346514"/>
              <a:chOff x="1932810" y="1349835"/>
              <a:chExt cx="185335" cy="185337"/>
            </a:xfrm>
            <a:solidFill>
              <a:schemeClr val="tx2"/>
            </a:solidFill>
          </p:grpSpPr>
          <p:sp>
            <p:nvSpPr>
              <p:cNvPr id="895" name="Google Shape;18116;p1604">
                <a:extLst>
                  <a:ext uri="{FF2B5EF4-FFF2-40B4-BE49-F238E27FC236}">
                    <a16:creationId xmlns:a16="http://schemas.microsoft.com/office/drawing/2014/main" id="{03C9D7A9-79CB-4148-B49F-6FB0A513393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96" name="Google Shape;18117;p1604">
                <a:extLst>
                  <a:ext uri="{FF2B5EF4-FFF2-40B4-BE49-F238E27FC236}">
                    <a16:creationId xmlns:a16="http://schemas.microsoft.com/office/drawing/2014/main" id="{AB12A35D-3AD5-42FA-9EBE-25DBF25176F4}"/>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873" name="Oval 872">
              <a:extLst>
                <a:ext uri="{FF2B5EF4-FFF2-40B4-BE49-F238E27FC236}">
                  <a16:creationId xmlns:a16="http://schemas.microsoft.com/office/drawing/2014/main" id="{D01512E4-B116-4697-9DAD-6162B1458E5B}"/>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874" name="Google Shape;18115;p1604">
              <a:extLst>
                <a:ext uri="{FF2B5EF4-FFF2-40B4-BE49-F238E27FC236}">
                  <a16:creationId xmlns:a16="http://schemas.microsoft.com/office/drawing/2014/main" id="{6DCC1DAC-396D-4DD8-B2B1-6EA44ECD9D58}"/>
                </a:ext>
              </a:extLst>
            </p:cNvPr>
            <p:cNvGrpSpPr/>
            <p:nvPr/>
          </p:nvGrpSpPr>
          <p:grpSpPr>
            <a:xfrm>
              <a:off x="4402332" y="4548544"/>
              <a:ext cx="346511" cy="346514"/>
              <a:chOff x="1932810" y="1349835"/>
              <a:chExt cx="185335" cy="185337"/>
            </a:xfrm>
            <a:solidFill>
              <a:schemeClr val="tx2"/>
            </a:solidFill>
          </p:grpSpPr>
          <p:sp>
            <p:nvSpPr>
              <p:cNvPr id="893" name="Google Shape;18116;p1604">
                <a:extLst>
                  <a:ext uri="{FF2B5EF4-FFF2-40B4-BE49-F238E27FC236}">
                    <a16:creationId xmlns:a16="http://schemas.microsoft.com/office/drawing/2014/main" id="{C17BC091-8236-444F-B5F0-D491D0529CB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94" name="Google Shape;18117;p1604">
                <a:extLst>
                  <a:ext uri="{FF2B5EF4-FFF2-40B4-BE49-F238E27FC236}">
                    <a16:creationId xmlns:a16="http://schemas.microsoft.com/office/drawing/2014/main" id="{FD68B936-AA56-4821-8E61-A584F4E7081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75" name="Google Shape;18115;p1604">
              <a:extLst>
                <a:ext uri="{FF2B5EF4-FFF2-40B4-BE49-F238E27FC236}">
                  <a16:creationId xmlns:a16="http://schemas.microsoft.com/office/drawing/2014/main" id="{72E821BB-8159-4272-827B-9D1F5EFDE513}"/>
                </a:ext>
              </a:extLst>
            </p:cNvPr>
            <p:cNvGrpSpPr/>
            <p:nvPr/>
          </p:nvGrpSpPr>
          <p:grpSpPr>
            <a:xfrm>
              <a:off x="3578880" y="4958024"/>
              <a:ext cx="346511" cy="346514"/>
              <a:chOff x="1932810" y="1349835"/>
              <a:chExt cx="185335" cy="185337"/>
            </a:xfrm>
            <a:solidFill>
              <a:schemeClr val="tx2"/>
            </a:solidFill>
          </p:grpSpPr>
          <p:sp>
            <p:nvSpPr>
              <p:cNvPr id="891" name="Google Shape;18116;p1604">
                <a:extLst>
                  <a:ext uri="{FF2B5EF4-FFF2-40B4-BE49-F238E27FC236}">
                    <a16:creationId xmlns:a16="http://schemas.microsoft.com/office/drawing/2014/main" id="{A201BBE4-C349-4B6D-844B-626F3C841B4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92" name="Google Shape;18117;p1604">
                <a:extLst>
                  <a:ext uri="{FF2B5EF4-FFF2-40B4-BE49-F238E27FC236}">
                    <a16:creationId xmlns:a16="http://schemas.microsoft.com/office/drawing/2014/main" id="{421B1DB4-11A3-4903-8D63-9D76DB4B6B7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76" name="Google Shape;18115;p1604">
              <a:extLst>
                <a:ext uri="{FF2B5EF4-FFF2-40B4-BE49-F238E27FC236}">
                  <a16:creationId xmlns:a16="http://schemas.microsoft.com/office/drawing/2014/main" id="{10BDB300-799E-472E-A713-2D34FBA3201D}"/>
                </a:ext>
              </a:extLst>
            </p:cNvPr>
            <p:cNvGrpSpPr/>
            <p:nvPr/>
          </p:nvGrpSpPr>
          <p:grpSpPr>
            <a:xfrm>
              <a:off x="2511970" y="3644961"/>
              <a:ext cx="346511" cy="346514"/>
              <a:chOff x="1932810" y="1349835"/>
              <a:chExt cx="185335" cy="185337"/>
            </a:xfrm>
            <a:solidFill>
              <a:schemeClr val="tx2"/>
            </a:solidFill>
          </p:grpSpPr>
          <p:sp>
            <p:nvSpPr>
              <p:cNvPr id="889" name="Google Shape;18116;p1604">
                <a:extLst>
                  <a:ext uri="{FF2B5EF4-FFF2-40B4-BE49-F238E27FC236}">
                    <a16:creationId xmlns:a16="http://schemas.microsoft.com/office/drawing/2014/main" id="{8B21D41A-2D3D-4D97-99C2-56EBA1307864}"/>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90" name="Google Shape;18117;p1604">
                <a:extLst>
                  <a:ext uri="{FF2B5EF4-FFF2-40B4-BE49-F238E27FC236}">
                    <a16:creationId xmlns:a16="http://schemas.microsoft.com/office/drawing/2014/main" id="{6C241B2E-856A-4CA6-B504-3BFC28AE453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77" name="Google Shape;18115;p1604">
              <a:extLst>
                <a:ext uri="{FF2B5EF4-FFF2-40B4-BE49-F238E27FC236}">
                  <a16:creationId xmlns:a16="http://schemas.microsoft.com/office/drawing/2014/main" id="{2F093255-1246-49E4-9FBF-364EF0BC83BE}"/>
                </a:ext>
              </a:extLst>
            </p:cNvPr>
            <p:cNvGrpSpPr/>
            <p:nvPr/>
          </p:nvGrpSpPr>
          <p:grpSpPr>
            <a:xfrm>
              <a:off x="4754363" y="4548544"/>
              <a:ext cx="346511" cy="346514"/>
              <a:chOff x="1932810" y="1349835"/>
              <a:chExt cx="185335" cy="185337"/>
            </a:xfrm>
            <a:solidFill>
              <a:schemeClr val="tx2"/>
            </a:solidFill>
          </p:grpSpPr>
          <p:sp>
            <p:nvSpPr>
              <p:cNvPr id="887" name="Google Shape;18116;p1604">
                <a:extLst>
                  <a:ext uri="{FF2B5EF4-FFF2-40B4-BE49-F238E27FC236}">
                    <a16:creationId xmlns:a16="http://schemas.microsoft.com/office/drawing/2014/main" id="{CD772195-C7B7-42E5-84FB-C8444F972A15}"/>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88" name="Google Shape;18117;p1604">
                <a:extLst>
                  <a:ext uri="{FF2B5EF4-FFF2-40B4-BE49-F238E27FC236}">
                    <a16:creationId xmlns:a16="http://schemas.microsoft.com/office/drawing/2014/main" id="{A8D26FD3-3F5F-48B5-A86D-72B713360B5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78" name="Google Shape;18115;p1604">
              <a:extLst>
                <a:ext uri="{FF2B5EF4-FFF2-40B4-BE49-F238E27FC236}">
                  <a16:creationId xmlns:a16="http://schemas.microsoft.com/office/drawing/2014/main" id="{FA974831-6710-41A5-95E5-E5E79FF0CD86}"/>
                </a:ext>
              </a:extLst>
            </p:cNvPr>
            <p:cNvGrpSpPr/>
            <p:nvPr/>
          </p:nvGrpSpPr>
          <p:grpSpPr>
            <a:xfrm>
              <a:off x="2644688" y="4493421"/>
              <a:ext cx="346511" cy="346514"/>
              <a:chOff x="1932810" y="1349835"/>
              <a:chExt cx="185335" cy="185337"/>
            </a:xfrm>
            <a:solidFill>
              <a:schemeClr val="tx2"/>
            </a:solidFill>
          </p:grpSpPr>
          <p:sp>
            <p:nvSpPr>
              <p:cNvPr id="885" name="Google Shape;18116;p1604">
                <a:extLst>
                  <a:ext uri="{FF2B5EF4-FFF2-40B4-BE49-F238E27FC236}">
                    <a16:creationId xmlns:a16="http://schemas.microsoft.com/office/drawing/2014/main" id="{D47D143A-29E6-4DA9-83C5-8C824D3058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86" name="Google Shape;18117;p1604">
                <a:extLst>
                  <a:ext uri="{FF2B5EF4-FFF2-40B4-BE49-F238E27FC236}">
                    <a16:creationId xmlns:a16="http://schemas.microsoft.com/office/drawing/2014/main" id="{2D37266A-17AF-46DB-8EDC-36B1CAD6F6B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79" name="Google Shape;18115;p1604">
              <a:extLst>
                <a:ext uri="{FF2B5EF4-FFF2-40B4-BE49-F238E27FC236}">
                  <a16:creationId xmlns:a16="http://schemas.microsoft.com/office/drawing/2014/main" id="{42886373-9E06-449E-8F5B-1F3BDCB8A001}"/>
                </a:ext>
              </a:extLst>
            </p:cNvPr>
            <p:cNvGrpSpPr/>
            <p:nvPr/>
          </p:nvGrpSpPr>
          <p:grpSpPr>
            <a:xfrm>
              <a:off x="4764085" y="3612561"/>
              <a:ext cx="346511" cy="346514"/>
              <a:chOff x="1932810" y="1349835"/>
              <a:chExt cx="185335" cy="185337"/>
            </a:xfrm>
            <a:solidFill>
              <a:schemeClr val="tx2"/>
            </a:solidFill>
          </p:grpSpPr>
          <p:sp>
            <p:nvSpPr>
              <p:cNvPr id="883" name="Google Shape;18116;p1604">
                <a:extLst>
                  <a:ext uri="{FF2B5EF4-FFF2-40B4-BE49-F238E27FC236}">
                    <a16:creationId xmlns:a16="http://schemas.microsoft.com/office/drawing/2014/main" id="{35F43DF0-DBA2-4A2A-BA94-0F9FE407E5F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84" name="Google Shape;18117;p1604">
                <a:extLst>
                  <a:ext uri="{FF2B5EF4-FFF2-40B4-BE49-F238E27FC236}">
                    <a16:creationId xmlns:a16="http://schemas.microsoft.com/office/drawing/2014/main" id="{253BA59E-3D87-43F6-8290-F666EF519E1A}"/>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880" name="Google Shape;18115;p1604">
              <a:extLst>
                <a:ext uri="{FF2B5EF4-FFF2-40B4-BE49-F238E27FC236}">
                  <a16:creationId xmlns:a16="http://schemas.microsoft.com/office/drawing/2014/main" id="{E6409C77-A1A6-4889-886E-303F4AC047B3}"/>
                </a:ext>
              </a:extLst>
            </p:cNvPr>
            <p:cNvGrpSpPr/>
            <p:nvPr/>
          </p:nvGrpSpPr>
          <p:grpSpPr>
            <a:xfrm>
              <a:off x="3091300" y="2809095"/>
              <a:ext cx="346511" cy="346514"/>
              <a:chOff x="1932810" y="1349835"/>
              <a:chExt cx="185335" cy="185337"/>
            </a:xfrm>
            <a:solidFill>
              <a:schemeClr val="tx2"/>
            </a:solidFill>
          </p:grpSpPr>
          <p:sp>
            <p:nvSpPr>
              <p:cNvPr id="881" name="Google Shape;18116;p1604">
                <a:extLst>
                  <a:ext uri="{FF2B5EF4-FFF2-40B4-BE49-F238E27FC236}">
                    <a16:creationId xmlns:a16="http://schemas.microsoft.com/office/drawing/2014/main" id="{DCA76CE8-D6AB-4F9A-BD77-32E402B73BB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882" name="Google Shape;18117;p1604">
                <a:extLst>
                  <a:ext uri="{FF2B5EF4-FFF2-40B4-BE49-F238E27FC236}">
                    <a16:creationId xmlns:a16="http://schemas.microsoft.com/office/drawing/2014/main" id="{3A7F2397-2038-41C9-8B32-4EE627033F4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sp>
        <p:nvSpPr>
          <p:cNvPr id="4" name="Rectangle 3">
            <a:extLst>
              <a:ext uri="{FF2B5EF4-FFF2-40B4-BE49-F238E27FC236}">
                <a16:creationId xmlns:a16="http://schemas.microsoft.com/office/drawing/2014/main" id="{BA0BBDE6-9FDF-422F-B5F5-FF94D17FDA16}"/>
              </a:ext>
            </a:extLst>
          </p:cNvPr>
          <p:cNvSpPr/>
          <p:nvPr/>
        </p:nvSpPr>
        <p:spPr>
          <a:xfrm>
            <a:off x="6228555" y="5648154"/>
            <a:ext cx="986167" cy="424732"/>
          </a:xfrm>
          <a:prstGeom prst="rect">
            <a:avLst/>
          </a:prstGeom>
        </p:spPr>
        <p:txBody>
          <a:bodyPr wrap="none">
            <a:spAutoFit/>
          </a:bodyPr>
          <a:lstStyle/>
          <a:p>
            <a:pPr marL="171450" indent="-171450">
              <a:buFontTx/>
              <a:buChar char="-"/>
            </a:pPr>
            <a:r>
              <a:rPr lang="en-US" sz="830" kern="1200">
                <a:solidFill>
                  <a:schemeClr val="tx1"/>
                </a:solidFill>
                <a:cs typeface="Arial"/>
              </a:rPr>
              <a:t>Architecture</a:t>
            </a:r>
          </a:p>
          <a:p>
            <a:pPr marL="171450" indent="-171450">
              <a:buFontTx/>
              <a:buChar char="-"/>
            </a:pPr>
            <a:r>
              <a:rPr lang="en-US" sz="830" kern="1200">
                <a:solidFill>
                  <a:schemeClr val="tx1"/>
                </a:solidFill>
                <a:cs typeface="Arial"/>
              </a:rPr>
              <a:t>Security</a:t>
            </a:r>
            <a:endParaRPr lang="en-US" sz="830">
              <a:solidFill>
                <a:schemeClr val="tx1"/>
              </a:solidFill>
            </a:endParaRPr>
          </a:p>
        </p:txBody>
      </p:sp>
      <p:sp>
        <p:nvSpPr>
          <p:cNvPr id="897" name="Parallelogram 896">
            <a:extLst>
              <a:ext uri="{FF2B5EF4-FFF2-40B4-BE49-F238E27FC236}">
                <a16:creationId xmlns:a16="http://schemas.microsoft.com/office/drawing/2014/main" id="{EB283252-03F5-4ECE-B1A1-577214910996}"/>
              </a:ext>
            </a:extLst>
          </p:cNvPr>
          <p:cNvSpPr/>
          <p:nvPr/>
        </p:nvSpPr>
        <p:spPr>
          <a:xfrm>
            <a:off x="941959" y="5498538"/>
            <a:ext cx="6744655" cy="174491"/>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a:solidFill>
                  <a:srgbClr val="FFFFFF"/>
                </a:solidFill>
                <a:latin typeface="Arial"/>
                <a:cs typeface="Arial"/>
              </a:rPr>
              <a:t>Meter Data Acquisition (IT)</a:t>
            </a:r>
          </a:p>
        </p:txBody>
      </p:sp>
      <p:sp>
        <p:nvSpPr>
          <p:cNvPr id="898" name="Rectangle 897">
            <a:extLst>
              <a:ext uri="{FF2B5EF4-FFF2-40B4-BE49-F238E27FC236}">
                <a16:creationId xmlns:a16="http://schemas.microsoft.com/office/drawing/2014/main" id="{D975AF1C-4C90-4ECC-B5B1-F88B6C619996}"/>
              </a:ext>
            </a:extLst>
          </p:cNvPr>
          <p:cNvSpPr/>
          <p:nvPr/>
        </p:nvSpPr>
        <p:spPr>
          <a:xfrm>
            <a:off x="916925" y="5757795"/>
            <a:ext cx="1128759" cy="19078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defTabSz="685800" fontAlgn="auto">
              <a:spcBef>
                <a:spcPts val="0"/>
              </a:spcBef>
              <a:spcAft>
                <a:spcPts val="0"/>
              </a:spcAft>
              <a:buClrTx/>
              <a:defRPr/>
            </a:pPr>
            <a:r>
              <a:rPr lang="en-US" sz="675" kern="1200">
                <a:solidFill>
                  <a:schemeClr val="tx2"/>
                </a:solidFill>
                <a:latin typeface="Arial"/>
                <a:cs typeface="Arial"/>
              </a:rPr>
              <a:t>Digital Biz Lead</a:t>
            </a:r>
          </a:p>
        </p:txBody>
      </p:sp>
      <p:sp>
        <p:nvSpPr>
          <p:cNvPr id="900" name="Rectangle 899">
            <a:extLst>
              <a:ext uri="{FF2B5EF4-FFF2-40B4-BE49-F238E27FC236}">
                <a16:creationId xmlns:a16="http://schemas.microsoft.com/office/drawing/2014/main" id="{37042928-5807-4FFA-87E9-7D92ECB9B143}"/>
              </a:ext>
            </a:extLst>
          </p:cNvPr>
          <p:cNvSpPr/>
          <p:nvPr/>
        </p:nvSpPr>
        <p:spPr>
          <a:xfrm>
            <a:off x="3514400" y="5651236"/>
            <a:ext cx="1524776" cy="834074"/>
          </a:xfrm>
          <a:prstGeom prst="rect">
            <a:avLst/>
          </a:prstGeom>
        </p:spPr>
        <p:txBody>
          <a:bodyPr wrap="none">
            <a:spAutoFit/>
          </a:bodyPr>
          <a:lstStyle/>
          <a:p>
            <a:pPr marL="171450" indent="-171450">
              <a:buFontTx/>
              <a:buChar char="-"/>
            </a:pPr>
            <a:r>
              <a:rPr lang="en-US" sz="830" kern="1200">
                <a:solidFill>
                  <a:schemeClr val="tx1"/>
                </a:solidFill>
                <a:cs typeface="Arial"/>
              </a:rPr>
              <a:t>Backhaul Network</a:t>
            </a:r>
          </a:p>
          <a:p>
            <a:pPr marL="171450" indent="-171450">
              <a:buFontTx/>
              <a:buChar char="-"/>
            </a:pPr>
            <a:r>
              <a:rPr lang="en-US" sz="830" kern="1200">
                <a:solidFill>
                  <a:schemeClr val="tx1"/>
                </a:solidFill>
                <a:cs typeface="Arial"/>
              </a:rPr>
              <a:t>Data platform</a:t>
            </a:r>
          </a:p>
          <a:p>
            <a:pPr marL="171450" indent="-171450">
              <a:buFontTx/>
              <a:buChar char="-"/>
            </a:pPr>
            <a:r>
              <a:rPr lang="en-US" sz="830" kern="1200">
                <a:solidFill>
                  <a:schemeClr val="tx1"/>
                </a:solidFill>
                <a:cs typeface="Arial"/>
              </a:rPr>
              <a:t>Integration platform</a:t>
            </a:r>
          </a:p>
          <a:p>
            <a:pPr marL="171450" indent="-171450">
              <a:buFontTx/>
              <a:buChar char="-"/>
            </a:pPr>
            <a:r>
              <a:rPr lang="en-US" sz="830" kern="1200">
                <a:solidFill>
                  <a:schemeClr val="tx1"/>
                </a:solidFill>
                <a:cs typeface="Arial"/>
              </a:rPr>
              <a:t>Environment platforms</a:t>
            </a:r>
            <a:endParaRPr lang="en-US" sz="830">
              <a:solidFill>
                <a:schemeClr val="tx1"/>
              </a:solidFill>
            </a:endParaRPr>
          </a:p>
        </p:txBody>
      </p:sp>
      <p:sp>
        <p:nvSpPr>
          <p:cNvPr id="901" name="Parallelogram 900">
            <a:extLst>
              <a:ext uri="{FF2B5EF4-FFF2-40B4-BE49-F238E27FC236}">
                <a16:creationId xmlns:a16="http://schemas.microsoft.com/office/drawing/2014/main" id="{D542967D-C1F8-4080-AA51-78BD9908BA97}"/>
              </a:ext>
            </a:extLst>
          </p:cNvPr>
          <p:cNvSpPr/>
          <p:nvPr/>
        </p:nvSpPr>
        <p:spPr>
          <a:xfrm>
            <a:off x="942837" y="4995635"/>
            <a:ext cx="6744655" cy="155219"/>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a:solidFill>
                  <a:srgbClr val="FFFFFF"/>
                </a:solidFill>
                <a:latin typeface="Arial"/>
                <a:cs typeface="Arial"/>
              </a:rPr>
              <a:t>Meter and FAN Field Deployment (Biz)</a:t>
            </a:r>
          </a:p>
        </p:txBody>
      </p:sp>
      <p:grpSp>
        <p:nvGrpSpPr>
          <p:cNvPr id="1271" name="Group 1270">
            <a:extLst>
              <a:ext uri="{FF2B5EF4-FFF2-40B4-BE49-F238E27FC236}">
                <a16:creationId xmlns:a16="http://schemas.microsoft.com/office/drawing/2014/main" id="{29C35296-9A10-490F-901B-307FE6FFF950}"/>
              </a:ext>
            </a:extLst>
          </p:cNvPr>
          <p:cNvGrpSpPr>
            <a:grpSpLocks/>
          </p:cNvGrpSpPr>
          <p:nvPr/>
        </p:nvGrpSpPr>
        <p:grpSpPr>
          <a:xfrm>
            <a:off x="4443596" y="5164065"/>
            <a:ext cx="327428" cy="314792"/>
            <a:chOff x="2511970" y="2806207"/>
            <a:chExt cx="2598626" cy="2498331"/>
          </a:xfrm>
        </p:grpSpPr>
        <p:grpSp>
          <p:nvGrpSpPr>
            <p:cNvPr id="1272" name="Google Shape;18115;p1604">
              <a:extLst>
                <a:ext uri="{FF2B5EF4-FFF2-40B4-BE49-F238E27FC236}">
                  <a16:creationId xmlns:a16="http://schemas.microsoft.com/office/drawing/2014/main" id="{ADCED487-406F-47D1-9624-508A6EA24761}"/>
                </a:ext>
              </a:extLst>
            </p:cNvPr>
            <p:cNvGrpSpPr/>
            <p:nvPr/>
          </p:nvGrpSpPr>
          <p:grpSpPr>
            <a:xfrm>
              <a:off x="4214405" y="2806207"/>
              <a:ext cx="346511" cy="346514"/>
              <a:chOff x="1932810" y="1349835"/>
              <a:chExt cx="185335" cy="185337"/>
            </a:xfrm>
            <a:solidFill>
              <a:schemeClr val="tx2"/>
            </a:solidFill>
          </p:grpSpPr>
          <p:sp>
            <p:nvSpPr>
              <p:cNvPr id="1295" name="Google Shape;18116;p1604">
                <a:extLst>
                  <a:ext uri="{FF2B5EF4-FFF2-40B4-BE49-F238E27FC236}">
                    <a16:creationId xmlns:a16="http://schemas.microsoft.com/office/drawing/2014/main" id="{E2980AE6-CDE8-4BFA-A52F-83D091714A76}"/>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296" name="Google Shape;18117;p1604">
                <a:extLst>
                  <a:ext uri="{FF2B5EF4-FFF2-40B4-BE49-F238E27FC236}">
                    <a16:creationId xmlns:a16="http://schemas.microsoft.com/office/drawing/2014/main" id="{41CECFDF-53A4-483B-AFD8-4247CE71B5A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273" name="Oval 1272">
              <a:extLst>
                <a:ext uri="{FF2B5EF4-FFF2-40B4-BE49-F238E27FC236}">
                  <a16:creationId xmlns:a16="http://schemas.microsoft.com/office/drawing/2014/main" id="{35AE78D7-902D-43D3-83FA-F65271DADD39}"/>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274" name="Google Shape;18115;p1604">
              <a:extLst>
                <a:ext uri="{FF2B5EF4-FFF2-40B4-BE49-F238E27FC236}">
                  <a16:creationId xmlns:a16="http://schemas.microsoft.com/office/drawing/2014/main" id="{2F7EC169-814A-40E9-9F3C-DAD55E36A355}"/>
                </a:ext>
              </a:extLst>
            </p:cNvPr>
            <p:cNvGrpSpPr/>
            <p:nvPr/>
          </p:nvGrpSpPr>
          <p:grpSpPr>
            <a:xfrm>
              <a:off x="4402332" y="4548544"/>
              <a:ext cx="346511" cy="346514"/>
              <a:chOff x="1932810" y="1349835"/>
              <a:chExt cx="185335" cy="185337"/>
            </a:xfrm>
            <a:solidFill>
              <a:schemeClr val="tx2"/>
            </a:solidFill>
          </p:grpSpPr>
          <p:sp>
            <p:nvSpPr>
              <p:cNvPr id="1293" name="Google Shape;18116;p1604">
                <a:extLst>
                  <a:ext uri="{FF2B5EF4-FFF2-40B4-BE49-F238E27FC236}">
                    <a16:creationId xmlns:a16="http://schemas.microsoft.com/office/drawing/2014/main" id="{AE6C92D7-930F-4BA8-9DBA-F2D82993B05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294" name="Google Shape;18117;p1604">
                <a:extLst>
                  <a:ext uri="{FF2B5EF4-FFF2-40B4-BE49-F238E27FC236}">
                    <a16:creationId xmlns:a16="http://schemas.microsoft.com/office/drawing/2014/main" id="{B76C5DC8-1747-4B20-8F25-0149F802A5B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275" name="Google Shape;18115;p1604">
              <a:extLst>
                <a:ext uri="{FF2B5EF4-FFF2-40B4-BE49-F238E27FC236}">
                  <a16:creationId xmlns:a16="http://schemas.microsoft.com/office/drawing/2014/main" id="{09564BAA-632E-4C58-B9FE-5F26C5F89913}"/>
                </a:ext>
              </a:extLst>
            </p:cNvPr>
            <p:cNvGrpSpPr/>
            <p:nvPr/>
          </p:nvGrpSpPr>
          <p:grpSpPr>
            <a:xfrm>
              <a:off x="3578880" y="4958024"/>
              <a:ext cx="346511" cy="346514"/>
              <a:chOff x="1932810" y="1349835"/>
              <a:chExt cx="185335" cy="185337"/>
            </a:xfrm>
            <a:solidFill>
              <a:schemeClr val="tx2"/>
            </a:solidFill>
          </p:grpSpPr>
          <p:sp>
            <p:nvSpPr>
              <p:cNvPr id="1291" name="Google Shape;18116;p1604">
                <a:extLst>
                  <a:ext uri="{FF2B5EF4-FFF2-40B4-BE49-F238E27FC236}">
                    <a16:creationId xmlns:a16="http://schemas.microsoft.com/office/drawing/2014/main" id="{0E0DE185-F772-40AF-9158-0508F0507F01}"/>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292" name="Google Shape;18117;p1604">
                <a:extLst>
                  <a:ext uri="{FF2B5EF4-FFF2-40B4-BE49-F238E27FC236}">
                    <a16:creationId xmlns:a16="http://schemas.microsoft.com/office/drawing/2014/main" id="{A4897613-E602-41A2-A85A-4F13CCE03D5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276" name="Google Shape;18115;p1604">
              <a:extLst>
                <a:ext uri="{FF2B5EF4-FFF2-40B4-BE49-F238E27FC236}">
                  <a16:creationId xmlns:a16="http://schemas.microsoft.com/office/drawing/2014/main" id="{2503839B-62C2-428C-B878-7633A8F8A451}"/>
                </a:ext>
              </a:extLst>
            </p:cNvPr>
            <p:cNvGrpSpPr/>
            <p:nvPr/>
          </p:nvGrpSpPr>
          <p:grpSpPr>
            <a:xfrm>
              <a:off x="2511970" y="3644961"/>
              <a:ext cx="346511" cy="346514"/>
              <a:chOff x="1932810" y="1349835"/>
              <a:chExt cx="185335" cy="185337"/>
            </a:xfrm>
            <a:solidFill>
              <a:schemeClr val="tx2"/>
            </a:solidFill>
          </p:grpSpPr>
          <p:sp>
            <p:nvSpPr>
              <p:cNvPr id="1289" name="Google Shape;18116;p1604">
                <a:extLst>
                  <a:ext uri="{FF2B5EF4-FFF2-40B4-BE49-F238E27FC236}">
                    <a16:creationId xmlns:a16="http://schemas.microsoft.com/office/drawing/2014/main" id="{CEA3365D-333B-440C-BE38-F4A655C78AF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290" name="Google Shape;18117;p1604">
                <a:extLst>
                  <a:ext uri="{FF2B5EF4-FFF2-40B4-BE49-F238E27FC236}">
                    <a16:creationId xmlns:a16="http://schemas.microsoft.com/office/drawing/2014/main" id="{CC1B0ABF-B4FD-4BBF-A0D2-CAD0DFF247E3}"/>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277" name="Google Shape;18115;p1604">
              <a:extLst>
                <a:ext uri="{FF2B5EF4-FFF2-40B4-BE49-F238E27FC236}">
                  <a16:creationId xmlns:a16="http://schemas.microsoft.com/office/drawing/2014/main" id="{78EE6CD7-43BE-4551-8FFC-A4AD860A257B}"/>
                </a:ext>
              </a:extLst>
            </p:cNvPr>
            <p:cNvGrpSpPr/>
            <p:nvPr/>
          </p:nvGrpSpPr>
          <p:grpSpPr>
            <a:xfrm>
              <a:off x="4754363" y="4548544"/>
              <a:ext cx="346511" cy="346514"/>
              <a:chOff x="1932810" y="1349835"/>
              <a:chExt cx="185335" cy="185337"/>
            </a:xfrm>
            <a:solidFill>
              <a:schemeClr val="tx2"/>
            </a:solidFill>
          </p:grpSpPr>
          <p:sp>
            <p:nvSpPr>
              <p:cNvPr id="1287" name="Google Shape;18116;p1604">
                <a:extLst>
                  <a:ext uri="{FF2B5EF4-FFF2-40B4-BE49-F238E27FC236}">
                    <a16:creationId xmlns:a16="http://schemas.microsoft.com/office/drawing/2014/main" id="{827D2203-561C-45FE-BD5C-E9F85A69544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288" name="Google Shape;18117;p1604">
                <a:extLst>
                  <a:ext uri="{FF2B5EF4-FFF2-40B4-BE49-F238E27FC236}">
                    <a16:creationId xmlns:a16="http://schemas.microsoft.com/office/drawing/2014/main" id="{581A0EC5-C6CA-4E06-AD53-42211E67EB6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278" name="Google Shape;18115;p1604">
              <a:extLst>
                <a:ext uri="{FF2B5EF4-FFF2-40B4-BE49-F238E27FC236}">
                  <a16:creationId xmlns:a16="http://schemas.microsoft.com/office/drawing/2014/main" id="{4397B760-E6C9-498D-AF07-D335FE76D572}"/>
                </a:ext>
              </a:extLst>
            </p:cNvPr>
            <p:cNvGrpSpPr/>
            <p:nvPr/>
          </p:nvGrpSpPr>
          <p:grpSpPr>
            <a:xfrm>
              <a:off x="2644688" y="4493421"/>
              <a:ext cx="346511" cy="346514"/>
              <a:chOff x="1932810" y="1349835"/>
              <a:chExt cx="185335" cy="185337"/>
            </a:xfrm>
            <a:solidFill>
              <a:schemeClr val="tx2"/>
            </a:solidFill>
          </p:grpSpPr>
          <p:sp>
            <p:nvSpPr>
              <p:cNvPr id="1285" name="Google Shape;18116;p1604">
                <a:extLst>
                  <a:ext uri="{FF2B5EF4-FFF2-40B4-BE49-F238E27FC236}">
                    <a16:creationId xmlns:a16="http://schemas.microsoft.com/office/drawing/2014/main" id="{08FBB10D-0B1B-44F5-B7E5-46B74A78FDFF}"/>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286" name="Google Shape;18117;p1604">
                <a:extLst>
                  <a:ext uri="{FF2B5EF4-FFF2-40B4-BE49-F238E27FC236}">
                    <a16:creationId xmlns:a16="http://schemas.microsoft.com/office/drawing/2014/main" id="{866A1601-AF1F-4473-9EA7-3256A14600F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279" name="Google Shape;18115;p1604">
              <a:extLst>
                <a:ext uri="{FF2B5EF4-FFF2-40B4-BE49-F238E27FC236}">
                  <a16:creationId xmlns:a16="http://schemas.microsoft.com/office/drawing/2014/main" id="{0ECD4351-CECE-4C1B-8E33-0B223A55E67D}"/>
                </a:ext>
              </a:extLst>
            </p:cNvPr>
            <p:cNvGrpSpPr/>
            <p:nvPr/>
          </p:nvGrpSpPr>
          <p:grpSpPr>
            <a:xfrm>
              <a:off x="4764085" y="3612561"/>
              <a:ext cx="346511" cy="346514"/>
              <a:chOff x="1932810" y="1349835"/>
              <a:chExt cx="185335" cy="185337"/>
            </a:xfrm>
            <a:solidFill>
              <a:schemeClr val="tx2"/>
            </a:solidFill>
          </p:grpSpPr>
          <p:sp>
            <p:nvSpPr>
              <p:cNvPr id="1283" name="Google Shape;18116;p1604">
                <a:extLst>
                  <a:ext uri="{FF2B5EF4-FFF2-40B4-BE49-F238E27FC236}">
                    <a16:creationId xmlns:a16="http://schemas.microsoft.com/office/drawing/2014/main" id="{980A5DA8-66E4-46F3-BDCA-454867AEDC4B}"/>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284" name="Google Shape;18117;p1604">
                <a:extLst>
                  <a:ext uri="{FF2B5EF4-FFF2-40B4-BE49-F238E27FC236}">
                    <a16:creationId xmlns:a16="http://schemas.microsoft.com/office/drawing/2014/main" id="{CCE4A2C1-1570-404D-AC80-62E800C006EB}"/>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280" name="Google Shape;18115;p1604">
              <a:extLst>
                <a:ext uri="{FF2B5EF4-FFF2-40B4-BE49-F238E27FC236}">
                  <a16:creationId xmlns:a16="http://schemas.microsoft.com/office/drawing/2014/main" id="{BACAE616-44D9-4E7A-8B3A-D10B0CD9C3CC}"/>
                </a:ext>
              </a:extLst>
            </p:cNvPr>
            <p:cNvGrpSpPr/>
            <p:nvPr/>
          </p:nvGrpSpPr>
          <p:grpSpPr>
            <a:xfrm>
              <a:off x="3091300" y="2809095"/>
              <a:ext cx="346511" cy="346514"/>
              <a:chOff x="1932810" y="1349835"/>
              <a:chExt cx="185335" cy="185337"/>
            </a:xfrm>
            <a:solidFill>
              <a:schemeClr val="tx2"/>
            </a:solidFill>
          </p:grpSpPr>
          <p:sp>
            <p:nvSpPr>
              <p:cNvPr id="1281" name="Google Shape;18116;p1604">
                <a:extLst>
                  <a:ext uri="{FF2B5EF4-FFF2-40B4-BE49-F238E27FC236}">
                    <a16:creationId xmlns:a16="http://schemas.microsoft.com/office/drawing/2014/main" id="{3C330CD1-8CE5-4083-B357-42989E8E460A}"/>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282" name="Google Shape;18117;p1604">
                <a:extLst>
                  <a:ext uri="{FF2B5EF4-FFF2-40B4-BE49-F238E27FC236}">
                    <a16:creationId xmlns:a16="http://schemas.microsoft.com/office/drawing/2014/main" id="{89542552-D836-44E1-922F-916A61DB17AC}"/>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grpSp>
        <p:nvGrpSpPr>
          <p:cNvPr id="1297" name="Group 1296">
            <a:extLst>
              <a:ext uri="{FF2B5EF4-FFF2-40B4-BE49-F238E27FC236}">
                <a16:creationId xmlns:a16="http://schemas.microsoft.com/office/drawing/2014/main" id="{5DE43103-B5FD-45EA-A2E3-8F23FEFFB8EB}"/>
              </a:ext>
            </a:extLst>
          </p:cNvPr>
          <p:cNvGrpSpPr>
            <a:grpSpLocks/>
          </p:cNvGrpSpPr>
          <p:nvPr/>
        </p:nvGrpSpPr>
        <p:grpSpPr>
          <a:xfrm>
            <a:off x="4796595" y="5160125"/>
            <a:ext cx="327428" cy="314792"/>
            <a:chOff x="2511970" y="2806207"/>
            <a:chExt cx="2598626" cy="2498331"/>
          </a:xfrm>
        </p:grpSpPr>
        <p:grpSp>
          <p:nvGrpSpPr>
            <p:cNvPr id="1298" name="Google Shape;18115;p1604">
              <a:extLst>
                <a:ext uri="{FF2B5EF4-FFF2-40B4-BE49-F238E27FC236}">
                  <a16:creationId xmlns:a16="http://schemas.microsoft.com/office/drawing/2014/main" id="{AAB82C1C-428F-441B-A85C-A5E814187F41}"/>
                </a:ext>
              </a:extLst>
            </p:cNvPr>
            <p:cNvGrpSpPr/>
            <p:nvPr/>
          </p:nvGrpSpPr>
          <p:grpSpPr>
            <a:xfrm>
              <a:off x="4214405" y="2806207"/>
              <a:ext cx="346511" cy="346514"/>
              <a:chOff x="1932810" y="1349835"/>
              <a:chExt cx="185335" cy="185337"/>
            </a:xfrm>
            <a:solidFill>
              <a:schemeClr val="tx2"/>
            </a:solidFill>
          </p:grpSpPr>
          <p:sp>
            <p:nvSpPr>
              <p:cNvPr id="1321" name="Google Shape;18116;p1604">
                <a:extLst>
                  <a:ext uri="{FF2B5EF4-FFF2-40B4-BE49-F238E27FC236}">
                    <a16:creationId xmlns:a16="http://schemas.microsoft.com/office/drawing/2014/main" id="{FA46433D-2B6F-4911-B34A-9FFCFE2867E0}"/>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322" name="Google Shape;18117;p1604">
                <a:extLst>
                  <a:ext uri="{FF2B5EF4-FFF2-40B4-BE49-F238E27FC236}">
                    <a16:creationId xmlns:a16="http://schemas.microsoft.com/office/drawing/2014/main" id="{1EBFD14B-6114-4D07-A1E0-72FF52E5F96D}"/>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299" name="Oval 1298">
              <a:extLst>
                <a:ext uri="{FF2B5EF4-FFF2-40B4-BE49-F238E27FC236}">
                  <a16:creationId xmlns:a16="http://schemas.microsoft.com/office/drawing/2014/main" id="{D4491508-6A2C-44E7-873E-639612033399}"/>
                </a:ext>
              </a:extLst>
            </p:cNvPr>
            <p:cNvSpPr/>
            <p:nvPr/>
          </p:nvSpPr>
          <p:spPr>
            <a:xfrm>
              <a:off x="2644688" y="2864225"/>
              <a:ext cx="2321515" cy="2321515"/>
            </a:xfrm>
            <a:prstGeom prst="ellipse">
              <a:avLst/>
            </a:prstGeom>
            <a:noFill/>
            <a:ln w="4801" cap="rnd" cmpd="sng" algn="ctr">
              <a:solidFill>
                <a:srgbClr val="00148C"/>
              </a:solidFill>
              <a:prstDash val="sysDot"/>
              <a:round/>
              <a:headEnd type="none" w="med" len="med"/>
              <a:tailEnd type="none" w="med" len="med"/>
            </a:ln>
            <a:extLst>
              <a:ext uri="{909E8E84-426E-40DD-AFC4-6F175D3DCCD1}">
                <a14:hiddenFill xmlns:a14="http://schemas.microsoft.com/office/drawing/2010/main">
                  <a:solidFill>
                    <a:schemeClr val="tx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2" tIns="5761" rIns="11522" bIns="5761"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nvGrpSpPr>
            <p:cNvPr id="1300" name="Google Shape;18115;p1604">
              <a:extLst>
                <a:ext uri="{FF2B5EF4-FFF2-40B4-BE49-F238E27FC236}">
                  <a16:creationId xmlns:a16="http://schemas.microsoft.com/office/drawing/2014/main" id="{466A8C9E-1ACC-48DF-AFB1-2BBAD63D90B8}"/>
                </a:ext>
              </a:extLst>
            </p:cNvPr>
            <p:cNvGrpSpPr/>
            <p:nvPr/>
          </p:nvGrpSpPr>
          <p:grpSpPr>
            <a:xfrm>
              <a:off x="4402332" y="4548544"/>
              <a:ext cx="346511" cy="346514"/>
              <a:chOff x="1932810" y="1349835"/>
              <a:chExt cx="185335" cy="185337"/>
            </a:xfrm>
            <a:solidFill>
              <a:schemeClr val="tx2"/>
            </a:solidFill>
          </p:grpSpPr>
          <p:sp>
            <p:nvSpPr>
              <p:cNvPr id="1319" name="Google Shape;18116;p1604">
                <a:extLst>
                  <a:ext uri="{FF2B5EF4-FFF2-40B4-BE49-F238E27FC236}">
                    <a16:creationId xmlns:a16="http://schemas.microsoft.com/office/drawing/2014/main" id="{8C296C6C-1A0B-445E-BB36-AA28151DAE63}"/>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320" name="Google Shape;18117;p1604">
                <a:extLst>
                  <a:ext uri="{FF2B5EF4-FFF2-40B4-BE49-F238E27FC236}">
                    <a16:creationId xmlns:a16="http://schemas.microsoft.com/office/drawing/2014/main" id="{83FD46DB-E715-4056-87CB-C79F83001D27}"/>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301" name="Google Shape;18115;p1604">
              <a:extLst>
                <a:ext uri="{FF2B5EF4-FFF2-40B4-BE49-F238E27FC236}">
                  <a16:creationId xmlns:a16="http://schemas.microsoft.com/office/drawing/2014/main" id="{DA00D175-AAEE-40D4-83B6-76C9121640BF}"/>
                </a:ext>
              </a:extLst>
            </p:cNvPr>
            <p:cNvGrpSpPr/>
            <p:nvPr/>
          </p:nvGrpSpPr>
          <p:grpSpPr>
            <a:xfrm>
              <a:off x="3578880" y="4958024"/>
              <a:ext cx="346511" cy="346514"/>
              <a:chOff x="1932810" y="1349835"/>
              <a:chExt cx="185335" cy="185337"/>
            </a:xfrm>
            <a:solidFill>
              <a:schemeClr val="tx2"/>
            </a:solidFill>
          </p:grpSpPr>
          <p:sp>
            <p:nvSpPr>
              <p:cNvPr id="1317" name="Google Shape;18116;p1604">
                <a:extLst>
                  <a:ext uri="{FF2B5EF4-FFF2-40B4-BE49-F238E27FC236}">
                    <a16:creationId xmlns:a16="http://schemas.microsoft.com/office/drawing/2014/main" id="{42C1DA12-C4EE-4BFE-8AED-7A61A7269C09}"/>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318" name="Google Shape;18117;p1604">
                <a:extLst>
                  <a:ext uri="{FF2B5EF4-FFF2-40B4-BE49-F238E27FC236}">
                    <a16:creationId xmlns:a16="http://schemas.microsoft.com/office/drawing/2014/main" id="{7EC657C4-EBEF-42FD-B714-C736E8CC6B8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AFF0"/>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302" name="Google Shape;18115;p1604">
              <a:extLst>
                <a:ext uri="{FF2B5EF4-FFF2-40B4-BE49-F238E27FC236}">
                  <a16:creationId xmlns:a16="http://schemas.microsoft.com/office/drawing/2014/main" id="{34C1172A-3B43-4F50-B6C9-39DCCCFD6CA5}"/>
                </a:ext>
              </a:extLst>
            </p:cNvPr>
            <p:cNvGrpSpPr/>
            <p:nvPr/>
          </p:nvGrpSpPr>
          <p:grpSpPr>
            <a:xfrm>
              <a:off x="2511970" y="3644961"/>
              <a:ext cx="346511" cy="346514"/>
              <a:chOff x="1932810" y="1349835"/>
              <a:chExt cx="185335" cy="185337"/>
            </a:xfrm>
            <a:solidFill>
              <a:schemeClr val="tx2"/>
            </a:solidFill>
          </p:grpSpPr>
          <p:sp>
            <p:nvSpPr>
              <p:cNvPr id="1315" name="Google Shape;18116;p1604">
                <a:extLst>
                  <a:ext uri="{FF2B5EF4-FFF2-40B4-BE49-F238E27FC236}">
                    <a16:creationId xmlns:a16="http://schemas.microsoft.com/office/drawing/2014/main" id="{CD56FFD6-4BEE-4804-A7E4-A8B318A376E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316" name="Google Shape;18117;p1604">
                <a:extLst>
                  <a:ext uri="{FF2B5EF4-FFF2-40B4-BE49-F238E27FC236}">
                    <a16:creationId xmlns:a16="http://schemas.microsoft.com/office/drawing/2014/main" id="{C1E9759D-37B5-4B99-9FD8-5A5AC92AAC0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303" name="Google Shape;18115;p1604">
              <a:extLst>
                <a:ext uri="{FF2B5EF4-FFF2-40B4-BE49-F238E27FC236}">
                  <a16:creationId xmlns:a16="http://schemas.microsoft.com/office/drawing/2014/main" id="{6F0229C3-6A25-4453-9557-9A5FB6D92B54}"/>
                </a:ext>
              </a:extLst>
            </p:cNvPr>
            <p:cNvGrpSpPr/>
            <p:nvPr/>
          </p:nvGrpSpPr>
          <p:grpSpPr>
            <a:xfrm>
              <a:off x="4754363" y="4548544"/>
              <a:ext cx="346511" cy="346514"/>
              <a:chOff x="1932810" y="1349835"/>
              <a:chExt cx="185335" cy="185337"/>
            </a:xfrm>
            <a:solidFill>
              <a:schemeClr val="tx2"/>
            </a:solidFill>
          </p:grpSpPr>
          <p:sp>
            <p:nvSpPr>
              <p:cNvPr id="1313" name="Google Shape;18116;p1604">
                <a:extLst>
                  <a:ext uri="{FF2B5EF4-FFF2-40B4-BE49-F238E27FC236}">
                    <a16:creationId xmlns:a16="http://schemas.microsoft.com/office/drawing/2014/main" id="{8BCFBFEB-C132-40A7-9C70-416CB4D1268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314" name="Google Shape;18117;p1604">
                <a:extLst>
                  <a:ext uri="{FF2B5EF4-FFF2-40B4-BE49-F238E27FC236}">
                    <a16:creationId xmlns:a16="http://schemas.microsoft.com/office/drawing/2014/main" id="{1178EAD1-9049-40A5-97D4-1C570DF1687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304" name="Google Shape;18115;p1604">
              <a:extLst>
                <a:ext uri="{FF2B5EF4-FFF2-40B4-BE49-F238E27FC236}">
                  <a16:creationId xmlns:a16="http://schemas.microsoft.com/office/drawing/2014/main" id="{5FD4B1C3-0A32-4964-BFE4-52D7F87ED3AD}"/>
                </a:ext>
              </a:extLst>
            </p:cNvPr>
            <p:cNvGrpSpPr/>
            <p:nvPr/>
          </p:nvGrpSpPr>
          <p:grpSpPr>
            <a:xfrm>
              <a:off x="2644688" y="4493421"/>
              <a:ext cx="346511" cy="346514"/>
              <a:chOff x="1932810" y="1349835"/>
              <a:chExt cx="185335" cy="185337"/>
            </a:xfrm>
            <a:solidFill>
              <a:schemeClr val="tx2"/>
            </a:solidFill>
          </p:grpSpPr>
          <p:sp>
            <p:nvSpPr>
              <p:cNvPr id="1311" name="Google Shape;18116;p1604">
                <a:extLst>
                  <a:ext uri="{FF2B5EF4-FFF2-40B4-BE49-F238E27FC236}">
                    <a16:creationId xmlns:a16="http://schemas.microsoft.com/office/drawing/2014/main" id="{0F725D29-3906-4581-9A58-0E5716E74A4C}"/>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312" name="Google Shape;18117;p1604">
                <a:extLst>
                  <a:ext uri="{FF2B5EF4-FFF2-40B4-BE49-F238E27FC236}">
                    <a16:creationId xmlns:a16="http://schemas.microsoft.com/office/drawing/2014/main" id="{C4F08091-4B92-440D-A1C6-F76CA9A15DA5}"/>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A6A6A6"/>
              </a:solidFill>
              <a:ln w="1600">
                <a:solidFill>
                  <a:schemeClr val="tx1"/>
                </a:solidFill>
                <a:prstDash val="sysDot"/>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305" name="Google Shape;18115;p1604">
              <a:extLst>
                <a:ext uri="{FF2B5EF4-FFF2-40B4-BE49-F238E27FC236}">
                  <a16:creationId xmlns:a16="http://schemas.microsoft.com/office/drawing/2014/main" id="{F238561B-0714-46FF-AAA6-C1CCB7C19D37}"/>
                </a:ext>
              </a:extLst>
            </p:cNvPr>
            <p:cNvGrpSpPr/>
            <p:nvPr/>
          </p:nvGrpSpPr>
          <p:grpSpPr>
            <a:xfrm>
              <a:off x="4764085" y="3612561"/>
              <a:ext cx="346511" cy="346514"/>
              <a:chOff x="1932810" y="1349835"/>
              <a:chExt cx="185335" cy="185337"/>
            </a:xfrm>
            <a:solidFill>
              <a:schemeClr val="tx2"/>
            </a:solidFill>
          </p:grpSpPr>
          <p:sp>
            <p:nvSpPr>
              <p:cNvPr id="1309" name="Google Shape;18116;p1604">
                <a:extLst>
                  <a:ext uri="{FF2B5EF4-FFF2-40B4-BE49-F238E27FC236}">
                    <a16:creationId xmlns:a16="http://schemas.microsoft.com/office/drawing/2014/main" id="{BEF78199-E44D-4F12-B33A-B47FEF86DBAD}"/>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310" name="Google Shape;18117;p1604">
                <a:extLst>
                  <a:ext uri="{FF2B5EF4-FFF2-40B4-BE49-F238E27FC236}">
                    <a16:creationId xmlns:a16="http://schemas.microsoft.com/office/drawing/2014/main" id="{451ACF6D-D93D-410D-9821-732BD3933551}"/>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306" name="Google Shape;18115;p1604">
              <a:extLst>
                <a:ext uri="{FF2B5EF4-FFF2-40B4-BE49-F238E27FC236}">
                  <a16:creationId xmlns:a16="http://schemas.microsoft.com/office/drawing/2014/main" id="{B23C6594-02AB-4BEE-9093-41BED16701FD}"/>
                </a:ext>
              </a:extLst>
            </p:cNvPr>
            <p:cNvGrpSpPr/>
            <p:nvPr/>
          </p:nvGrpSpPr>
          <p:grpSpPr>
            <a:xfrm>
              <a:off x="3091300" y="2809095"/>
              <a:ext cx="346511" cy="346514"/>
              <a:chOff x="1932810" y="1349835"/>
              <a:chExt cx="185335" cy="185337"/>
            </a:xfrm>
            <a:solidFill>
              <a:schemeClr val="tx2"/>
            </a:solidFill>
          </p:grpSpPr>
          <p:sp>
            <p:nvSpPr>
              <p:cNvPr id="1307" name="Google Shape;18116;p1604">
                <a:extLst>
                  <a:ext uri="{FF2B5EF4-FFF2-40B4-BE49-F238E27FC236}">
                    <a16:creationId xmlns:a16="http://schemas.microsoft.com/office/drawing/2014/main" id="{76DCFDDF-A844-443C-AEEC-EFBED25DC3D7}"/>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308" name="Google Shape;18117;p1604">
                <a:extLst>
                  <a:ext uri="{FF2B5EF4-FFF2-40B4-BE49-F238E27FC236}">
                    <a16:creationId xmlns:a16="http://schemas.microsoft.com/office/drawing/2014/main" id="{2293E673-10E1-4D19-97F8-87B04F64A386}"/>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11519" tIns="5759" rIns="11519" bIns="5759"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spTree>
    <p:extLst>
      <p:ext uri="{BB962C8B-B14F-4D97-AF65-F5344CB8AC3E}">
        <p14:creationId xmlns:p14="http://schemas.microsoft.com/office/powerpoint/2010/main" val="19366469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4DCC-7814-4997-8F22-7D57ECDC211B}"/>
              </a:ext>
            </a:extLst>
          </p:cNvPr>
          <p:cNvSpPr>
            <a:spLocks noGrp="1"/>
          </p:cNvSpPr>
          <p:nvPr>
            <p:ph type="title"/>
          </p:nvPr>
        </p:nvSpPr>
        <p:spPr>
          <a:xfrm>
            <a:off x="127001" y="190699"/>
            <a:ext cx="6959599" cy="369332"/>
          </a:xfrm>
        </p:spPr>
        <p:txBody>
          <a:bodyPr/>
          <a:lstStyle/>
          <a:p>
            <a:r>
              <a:rPr lang="en-US" dirty="0"/>
              <a:t>What challenges have we encountered? </a:t>
            </a:r>
            <a:br>
              <a:rPr lang="en-US" dirty="0"/>
            </a:br>
            <a:endParaRPr lang="en-US" dirty="0"/>
          </a:p>
        </p:txBody>
      </p:sp>
      <p:sp>
        <p:nvSpPr>
          <p:cNvPr id="3" name="Footer Placeholder 2">
            <a:extLst>
              <a:ext uri="{FF2B5EF4-FFF2-40B4-BE49-F238E27FC236}">
                <a16:creationId xmlns:a16="http://schemas.microsoft.com/office/drawing/2014/main" id="{7E0B34CA-CB62-48C9-BC38-0EEC1DAD90C6}"/>
              </a:ext>
            </a:extLst>
          </p:cNvPr>
          <p:cNvSpPr>
            <a:spLocks noGrp="1"/>
          </p:cNvSpPr>
          <p:nvPr>
            <p:ph type="ftr" sz="quarter" idx="3"/>
          </p:nvPr>
        </p:nvSpPr>
        <p:spPr/>
        <p:txBody>
          <a:bodyPr/>
          <a:lstStyle/>
          <a:p>
            <a:pPr algn="ctr"/>
            <a:r>
              <a:rPr lang="fr-FR"/>
              <a:t>| [Insert document title] | [Insert date]</a:t>
            </a:r>
          </a:p>
        </p:txBody>
      </p:sp>
      <p:pic>
        <p:nvPicPr>
          <p:cNvPr id="8" name="Picture 7">
            <a:extLst>
              <a:ext uri="{FF2B5EF4-FFF2-40B4-BE49-F238E27FC236}">
                <a16:creationId xmlns:a16="http://schemas.microsoft.com/office/drawing/2014/main" id="{EDBDF512-7F38-413A-8F38-6FA9369CBAE9}"/>
              </a:ext>
            </a:extLst>
          </p:cNvPr>
          <p:cNvPicPr>
            <a:picLocks noChangeAspect="1"/>
          </p:cNvPicPr>
          <p:nvPr/>
        </p:nvPicPr>
        <p:blipFill>
          <a:blip r:embed="rId2"/>
          <a:stretch>
            <a:fillRect/>
          </a:stretch>
        </p:blipFill>
        <p:spPr>
          <a:xfrm>
            <a:off x="2411615" y="4109719"/>
            <a:ext cx="4589813" cy="2690357"/>
          </a:xfrm>
          <a:prstGeom prst="rect">
            <a:avLst/>
          </a:prstGeom>
        </p:spPr>
      </p:pic>
      <p:sp>
        <p:nvSpPr>
          <p:cNvPr id="9" name="Oval 8">
            <a:extLst>
              <a:ext uri="{FF2B5EF4-FFF2-40B4-BE49-F238E27FC236}">
                <a16:creationId xmlns:a16="http://schemas.microsoft.com/office/drawing/2014/main" id="{E6288280-063B-4068-89EE-A2F503507FE3}"/>
              </a:ext>
            </a:extLst>
          </p:cNvPr>
          <p:cNvSpPr/>
          <p:nvPr/>
        </p:nvSpPr>
        <p:spPr bwMode="auto">
          <a:xfrm>
            <a:off x="2886910" y="6052461"/>
            <a:ext cx="4157783" cy="447038"/>
          </a:xfrm>
          <a:prstGeom prst="ellipse">
            <a:avLst/>
          </a:prstGeom>
          <a:noFill/>
          <a:ln w="38100" cap="flat" cmpd="sng" algn="ctr">
            <a:solidFill>
              <a:srgbClr val="F53C32"/>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dirty="0" err="1">
              <a:solidFill>
                <a:schemeClr val="bg1"/>
              </a:solidFill>
              <a:latin typeface="+mn-lt"/>
              <a:cs typeface="Arial"/>
            </a:endParaRPr>
          </a:p>
        </p:txBody>
      </p:sp>
      <p:sp>
        <p:nvSpPr>
          <p:cNvPr id="11" name="Text Placeholder 26">
            <a:extLst>
              <a:ext uri="{FF2B5EF4-FFF2-40B4-BE49-F238E27FC236}">
                <a16:creationId xmlns:a16="http://schemas.microsoft.com/office/drawing/2014/main" id="{5D033E84-6775-456C-A36D-835ADBCD733A}"/>
              </a:ext>
            </a:extLst>
          </p:cNvPr>
          <p:cNvSpPr txBox="1">
            <a:spLocks/>
          </p:cNvSpPr>
          <p:nvPr/>
        </p:nvSpPr>
        <p:spPr bwMode="auto">
          <a:xfrm>
            <a:off x="245208" y="879969"/>
            <a:ext cx="8653584" cy="322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lgn="l" rtl="0" eaLnBrk="1" fontAlgn="base" hangingPunct="1">
              <a:lnSpc>
                <a:spcPct val="100000"/>
              </a:lnSpc>
              <a:spcBef>
                <a:spcPct val="0"/>
              </a:spcBef>
              <a:spcAft>
                <a:spcPts val="1600"/>
              </a:spcAft>
              <a:buClr>
                <a:schemeClr val="tx1"/>
              </a:buClr>
              <a:buFontTx/>
              <a:buNone/>
              <a:defRPr sz="1867" b="1">
                <a:solidFill>
                  <a:schemeClr val="bg1">
                    <a:lumMod val="50000"/>
                  </a:schemeClr>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a:lstStyle>
          <a:p>
            <a:pPr defTabSz="685800">
              <a:spcAft>
                <a:spcPts val="0"/>
              </a:spcAft>
              <a:buClr>
                <a:srgbClr val="55555A"/>
              </a:buClr>
              <a:defRPr/>
            </a:pPr>
            <a:r>
              <a:rPr lang="en-US" sz="1700" dirty="0">
                <a:solidFill>
                  <a:srgbClr val="000008"/>
                </a:solidFill>
                <a:latin typeface="Calibri" panose="020F0502020204030204" pitchFamily="34" charset="0"/>
                <a:ea typeface="ＭＳ Ｐゴシック"/>
                <a:cs typeface="Calibri" panose="020F0502020204030204" pitchFamily="34" charset="0"/>
              </a:rPr>
              <a:t>Challenge</a:t>
            </a:r>
          </a:p>
          <a:p>
            <a:pPr marL="342900" indent="-342900" defTabSz="685800">
              <a:spcAft>
                <a:spcPts val="0"/>
              </a:spcAft>
              <a:buClr>
                <a:srgbClr val="55555A"/>
              </a:buClr>
              <a:buFont typeface="Arial" panose="020B0604020202020204" pitchFamily="34" charset="0"/>
              <a:buChar char="•"/>
              <a:defRPr/>
            </a:pPr>
            <a:r>
              <a:rPr lang="en-US" sz="1700" b="0" dirty="0">
                <a:solidFill>
                  <a:srgbClr val="000008"/>
                </a:solidFill>
                <a:latin typeface="Calibri" panose="020F0502020204030204" pitchFamily="34" charset="0"/>
                <a:ea typeface="ＭＳ Ｐゴシック"/>
                <a:cs typeface="Calibri" panose="020F0502020204030204" pitchFamily="34" charset="0"/>
              </a:rPr>
              <a:t>The role of the MDA platform and managing its work in Jira has differing/misaligned understandings based on the (Product) Delivery Model</a:t>
            </a:r>
          </a:p>
          <a:p>
            <a:pPr defTabSz="685800">
              <a:spcAft>
                <a:spcPts val="0"/>
              </a:spcAft>
              <a:buClr>
                <a:srgbClr val="55555A"/>
              </a:buClr>
              <a:defRPr/>
            </a:pPr>
            <a:endParaRPr lang="en-US" sz="1700" dirty="0">
              <a:solidFill>
                <a:srgbClr val="000008"/>
              </a:solidFill>
              <a:latin typeface="Calibri" panose="020F0502020204030204" pitchFamily="34" charset="0"/>
              <a:ea typeface="ＭＳ Ｐゴシック"/>
              <a:cs typeface="Calibri" panose="020F0502020204030204" pitchFamily="34" charset="0"/>
            </a:endParaRPr>
          </a:p>
          <a:p>
            <a:pPr defTabSz="685800">
              <a:spcAft>
                <a:spcPts val="0"/>
              </a:spcAft>
              <a:buClr>
                <a:srgbClr val="55555A"/>
              </a:buClr>
              <a:defRPr/>
            </a:pPr>
            <a:r>
              <a:rPr lang="en-US" sz="1700" dirty="0">
                <a:solidFill>
                  <a:srgbClr val="000008"/>
                </a:solidFill>
                <a:latin typeface="Calibri" panose="020F0502020204030204" pitchFamily="34" charset="0"/>
                <a:ea typeface="ＭＳ Ｐゴシック"/>
                <a:cs typeface="Calibri" panose="020F0502020204030204" pitchFamily="34" charset="0"/>
              </a:rPr>
              <a:t>Root Causes</a:t>
            </a:r>
          </a:p>
          <a:p>
            <a:pPr marL="342900" indent="-342900" defTabSz="685800">
              <a:spcAft>
                <a:spcPts val="0"/>
              </a:spcAft>
              <a:buClr>
                <a:srgbClr val="55555A"/>
              </a:buClr>
              <a:buFont typeface="Arial" panose="020B0604020202020204" pitchFamily="34" charset="0"/>
              <a:buChar char="•"/>
              <a:defRPr/>
            </a:pPr>
            <a:r>
              <a:rPr lang="en-US" sz="1700" b="0" dirty="0">
                <a:solidFill>
                  <a:srgbClr val="000008"/>
                </a:solidFill>
                <a:latin typeface="Calibri" panose="020F0502020204030204" pitchFamily="34" charset="0"/>
                <a:ea typeface="ＭＳ Ｐゴシック"/>
                <a:cs typeface="Calibri" panose="020F0502020204030204" pitchFamily="34" charset="0"/>
              </a:rPr>
              <a:t>The Platform Products are not products. They are product lines of product families of products</a:t>
            </a:r>
          </a:p>
          <a:p>
            <a:pPr marL="342900" indent="-342900" defTabSz="685800">
              <a:spcAft>
                <a:spcPts val="0"/>
              </a:spcAft>
              <a:buClr>
                <a:srgbClr val="55555A"/>
              </a:buClr>
              <a:buFont typeface="Arial" panose="020B0604020202020204" pitchFamily="34" charset="0"/>
              <a:buChar char="•"/>
              <a:defRPr/>
            </a:pPr>
            <a:r>
              <a:rPr lang="en-US" sz="1700" b="0" dirty="0">
                <a:solidFill>
                  <a:srgbClr val="000008"/>
                </a:solidFill>
                <a:latin typeface="Calibri" panose="020F0502020204030204" pitchFamily="34" charset="0"/>
                <a:ea typeface="ＭＳ Ｐゴシック"/>
                <a:cs typeface="Calibri" panose="020F0502020204030204" pitchFamily="34" charset="0"/>
              </a:rPr>
              <a:t>MDA is not a product. It is a product line of AMI enabling platforms</a:t>
            </a:r>
          </a:p>
          <a:p>
            <a:pPr marL="342900" indent="-342900" defTabSz="685800">
              <a:spcAft>
                <a:spcPts val="0"/>
              </a:spcAft>
              <a:buClr>
                <a:srgbClr val="55555A"/>
              </a:buClr>
              <a:buFont typeface="Arial" panose="020B0604020202020204" pitchFamily="34" charset="0"/>
              <a:buChar char="•"/>
              <a:defRPr/>
            </a:pPr>
            <a:r>
              <a:rPr lang="en-US" sz="1700" b="0" dirty="0">
                <a:solidFill>
                  <a:srgbClr val="000008"/>
                </a:solidFill>
                <a:latin typeface="Calibri" panose="020F0502020204030204" pitchFamily="34" charset="0"/>
                <a:ea typeface="ＭＳ Ｐゴシック"/>
                <a:cs typeface="Calibri" panose="020F0502020204030204" pitchFamily="34" charset="0"/>
              </a:rPr>
              <a:t>MDA’s customers are not end users, so it is often difficult to communicate business value. The consumers are other digital products who require MDA features to provide business value.</a:t>
            </a:r>
          </a:p>
          <a:p>
            <a:pPr marL="342900" indent="-342900" defTabSz="685800">
              <a:spcAft>
                <a:spcPts val="0"/>
              </a:spcAft>
              <a:buClr>
                <a:srgbClr val="55555A"/>
              </a:buClr>
              <a:buFont typeface="Arial" panose="020B0604020202020204" pitchFamily="34" charset="0"/>
              <a:buChar char="•"/>
              <a:defRPr/>
            </a:pPr>
            <a:r>
              <a:rPr lang="en-US" sz="1700" b="0" dirty="0">
                <a:solidFill>
                  <a:srgbClr val="000008"/>
                </a:solidFill>
                <a:latin typeface="Calibri" panose="020F0502020204030204" pitchFamily="34" charset="0"/>
                <a:ea typeface="ＭＳ Ｐゴシック"/>
                <a:cs typeface="Calibri" panose="020F0502020204030204" pitchFamily="34" charset="0"/>
              </a:rPr>
              <a:t>Example: The Data Platform is a product family comprised of data products, including: Data model, Data Access Services, and Meter Data</a:t>
            </a:r>
          </a:p>
          <a:p>
            <a:pPr defTabSz="685800">
              <a:spcAft>
                <a:spcPts val="0"/>
              </a:spcAft>
              <a:buClr>
                <a:srgbClr val="55555A"/>
              </a:buClr>
              <a:defRPr/>
            </a:pPr>
            <a:endParaRPr lang="en-US" sz="1700" dirty="0">
              <a:solidFill>
                <a:srgbClr val="000008"/>
              </a:solidFill>
              <a:latin typeface="Calibri" panose="020F0502020204030204" pitchFamily="34" charset="0"/>
              <a:ea typeface="ＭＳ Ｐゴシック"/>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1B75E28-3CE4-4C0B-BF04-E8DA55F1BC00}"/>
                  </a:ext>
                </a:extLst>
              </p14:cNvPr>
              <p14:cNvContentPartPr/>
              <p14:nvPr/>
            </p14:nvContentPartPr>
            <p14:xfrm>
              <a:off x="1121091" y="1131634"/>
              <a:ext cx="360" cy="360"/>
            </p14:xfrm>
          </p:contentPart>
        </mc:Choice>
        <mc:Fallback xmlns="">
          <p:pic>
            <p:nvPicPr>
              <p:cNvPr id="4" name="Ink 3">
                <a:extLst>
                  <a:ext uri="{FF2B5EF4-FFF2-40B4-BE49-F238E27FC236}">
                    <a16:creationId xmlns:a16="http://schemas.microsoft.com/office/drawing/2014/main" id="{81B75E28-3CE4-4C0B-BF04-E8DA55F1BC00}"/>
                  </a:ext>
                </a:extLst>
              </p:cNvPr>
              <p:cNvPicPr/>
              <p:nvPr/>
            </p:nvPicPr>
            <p:blipFill>
              <a:blip r:embed="rId4"/>
              <a:stretch>
                <a:fillRect/>
              </a:stretch>
            </p:blipFill>
            <p:spPr>
              <a:xfrm>
                <a:off x="1112451" y="112263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F7403E41-2ACD-4702-9892-4F83CA119C13}"/>
                  </a:ext>
                </a:extLst>
              </p14:cNvPr>
              <p14:cNvContentPartPr/>
              <p14:nvPr/>
            </p14:nvContentPartPr>
            <p14:xfrm>
              <a:off x="1098771" y="1382194"/>
              <a:ext cx="360" cy="360"/>
            </p14:xfrm>
          </p:contentPart>
        </mc:Choice>
        <mc:Fallback xmlns="">
          <p:pic>
            <p:nvPicPr>
              <p:cNvPr id="7" name="Ink 6">
                <a:extLst>
                  <a:ext uri="{FF2B5EF4-FFF2-40B4-BE49-F238E27FC236}">
                    <a16:creationId xmlns:a16="http://schemas.microsoft.com/office/drawing/2014/main" id="{F7403E41-2ACD-4702-9892-4F83CA119C13}"/>
                  </a:ext>
                </a:extLst>
              </p:cNvPr>
              <p:cNvPicPr/>
              <p:nvPr/>
            </p:nvPicPr>
            <p:blipFill>
              <a:blip r:embed="rId4"/>
              <a:stretch>
                <a:fillRect/>
              </a:stretch>
            </p:blipFill>
            <p:spPr>
              <a:xfrm>
                <a:off x="1090131" y="13731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60DBCFF2-3BBF-4C9F-9E01-6E128BC461B8}"/>
                  </a:ext>
                </a:extLst>
              </p14:cNvPr>
              <p14:cNvContentPartPr/>
              <p14:nvPr/>
            </p14:nvContentPartPr>
            <p14:xfrm>
              <a:off x="1033971" y="1849834"/>
              <a:ext cx="360" cy="360"/>
            </p14:xfrm>
          </p:contentPart>
        </mc:Choice>
        <mc:Fallback xmlns="">
          <p:pic>
            <p:nvPicPr>
              <p:cNvPr id="13" name="Ink 12">
                <a:extLst>
                  <a:ext uri="{FF2B5EF4-FFF2-40B4-BE49-F238E27FC236}">
                    <a16:creationId xmlns:a16="http://schemas.microsoft.com/office/drawing/2014/main" id="{60DBCFF2-3BBF-4C9F-9E01-6E128BC461B8}"/>
                  </a:ext>
                </a:extLst>
              </p:cNvPr>
              <p:cNvPicPr/>
              <p:nvPr/>
            </p:nvPicPr>
            <p:blipFill>
              <a:blip r:embed="rId4"/>
              <a:stretch>
                <a:fillRect/>
              </a:stretch>
            </p:blipFill>
            <p:spPr>
              <a:xfrm>
                <a:off x="1025331" y="184119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D63BD538-F237-44A5-83D1-65E221A82146}"/>
                  </a:ext>
                </a:extLst>
              </p14:cNvPr>
              <p14:cNvContentPartPr/>
              <p14:nvPr/>
            </p14:nvContentPartPr>
            <p14:xfrm>
              <a:off x="-1948629" y="1022914"/>
              <a:ext cx="360" cy="360"/>
            </p14:xfrm>
          </p:contentPart>
        </mc:Choice>
        <mc:Fallback xmlns="">
          <p:pic>
            <p:nvPicPr>
              <p:cNvPr id="14" name="Ink 13">
                <a:extLst>
                  <a:ext uri="{FF2B5EF4-FFF2-40B4-BE49-F238E27FC236}">
                    <a16:creationId xmlns:a16="http://schemas.microsoft.com/office/drawing/2014/main" id="{D63BD538-F237-44A5-83D1-65E221A82146}"/>
                  </a:ext>
                </a:extLst>
              </p:cNvPr>
              <p:cNvPicPr/>
              <p:nvPr/>
            </p:nvPicPr>
            <p:blipFill>
              <a:blip r:embed="rId4"/>
              <a:stretch>
                <a:fillRect/>
              </a:stretch>
            </p:blipFill>
            <p:spPr>
              <a:xfrm>
                <a:off x="-1957269" y="1013914"/>
                <a:ext cx="18000" cy="18000"/>
              </a:xfrm>
              <a:prstGeom prst="rect">
                <a:avLst/>
              </a:prstGeom>
            </p:spPr>
          </p:pic>
        </mc:Fallback>
      </mc:AlternateContent>
    </p:spTree>
    <p:extLst>
      <p:ext uri="{BB962C8B-B14F-4D97-AF65-F5344CB8AC3E}">
        <p14:creationId xmlns:p14="http://schemas.microsoft.com/office/powerpoint/2010/main" val="33837467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0F483524-EFE6-44BE-9E6B-2524A71C6760}"/>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4" imgW="381" imgH="381" progId="TCLayout.ActiveDocument.1">
                  <p:embed/>
                </p:oleObj>
              </mc:Choice>
              <mc:Fallback>
                <p:oleObj name="think-cell Slide" r:id="rId4" imgW="381" imgH="381" progId="TCLayout.ActiveDocument.1">
                  <p:embed/>
                  <p:pic>
                    <p:nvPicPr>
                      <p:cNvPr id="11" name="Object 10" hidden="1">
                        <a:extLst>
                          <a:ext uri="{FF2B5EF4-FFF2-40B4-BE49-F238E27FC236}">
                            <a16:creationId xmlns:a16="http://schemas.microsoft.com/office/drawing/2014/main" id="{0F483524-EFE6-44BE-9E6B-2524A71C6760}"/>
                          </a:ext>
                        </a:extLst>
                      </p:cNvPr>
                      <p:cNvPicPr/>
                      <p:nvPr/>
                    </p:nvPicPr>
                    <p:blipFill>
                      <a:blip r:embed="rId5"/>
                      <a:stretch>
                        <a:fillRect/>
                      </a:stretch>
                    </p:blipFill>
                    <p:spPr>
                      <a:xfrm>
                        <a:off x="1191" y="858441"/>
                        <a:ext cx="1191" cy="1191"/>
                      </a:xfrm>
                      <a:prstGeom prst="rect">
                        <a:avLst/>
                      </a:prstGeom>
                    </p:spPr>
                  </p:pic>
                </p:oleObj>
              </mc:Fallback>
            </mc:AlternateContent>
          </a:graphicData>
        </a:graphic>
      </p:graphicFrame>
      <p:sp>
        <p:nvSpPr>
          <p:cNvPr id="276" name="Title 1">
            <a:extLst>
              <a:ext uri="{FF2B5EF4-FFF2-40B4-BE49-F238E27FC236}">
                <a16:creationId xmlns:a16="http://schemas.microsoft.com/office/drawing/2014/main" id="{D4D06D73-436A-B54D-ADCC-F07AC0830793}"/>
              </a:ext>
            </a:extLst>
          </p:cNvPr>
          <p:cNvSpPr>
            <a:spLocks noGrp="1"/>
          </p:cNvSpPr>
          <p:nvPr>
            <p:ph type="title"/>
          </p:nvPr>
        </p:nvSpPr>
        <p:spPr>
          <a:xfrm>
            <a:off x="245208" y="117748"/>
            <a:ext cx="5811981" cy="369332"/>
          </a:xfrm>
        </p:spPr>
        <p:txBody>
          <a:bodyPr vert="horz" wrap="none">
            <a:noAutofit/>
          </a:bodyPr>
          <a:lstStyle/>
          <a:p>
            <a:pPr>
              <a:buSzPts val="2800"/>
            </a:pPr>
            <a:r>
              <a:rPr lang="en-US" dirty="0"/>
              <a:t>How can we better communicate what MDA is?</a:t>
            </a:r>
          </a:p>
        </p:txBody>
      </p:sp>
      <p:sp>
        <p:nvSpPr>
          <p:cNvPr id="48" name="Text Placeholder 26">
            <a:extLst>
              <a:ext uri="{FF2B5EF4-FFF2-40B4-BE49-F238E27FC236}">
                <a16:creationId xmlns:a16="http://schemas.microsoft.com/office/drawing/2014/main" id="{B6940DE6-392F-4C8B-8DD9-6C11838FDAF5}"/>
              </a:ext>
            </a:extLst>
          </p:cNvPr>
          <p:cNvSpPr txBox="1">
            <a:spLocks/>
          </p:cNvSpPr>
          <p:nvPr/>
        </p:nvSpPr>
        <p:spPr bwMode="auto">
          <a:xfrm>
            <a:off x="245208" y="936053"/>
            <a:ext cx="8550449" cy="31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0" indent="0" algn="l" rtl="0" eaLnBrk="1" fontAlgn="base" hangingPunct="1">
              <a:lnSpc>
                <a:spcPct val="100000"/>
              </a:lnSpc>
              <a:spcBef>
                <a:spcPct val="0"/>
              </a:spcBef>
              <a:spcAft>
                <a:spcPts val="1600"/>
              </a:spcAft>
              <a:buClr>
                <a:schemeClr val="tx1"/>
              </a:buClr>
              <a:buFontTx/>
              <a:buNone/>
              <a:defRPr sz="1867" b="1">
                <a:solidFill>
                  <a:schemeClr val="bg1">
                    <a:lumMod val="50000"/>
                  </a:schemeClr>
                </a:solidFill>
                <a:latin typeface="+mn-lt"/>
                <a:ea typeface="+mn-ea"/>
                <a:cs typeface="+mn-cs"/>
              </a:defRPr>
            </a:lvl1pPr>
            <a:lvl2pPr marL="0" indent="0" algn="l" rtl="0" eaLnBrk="1" fontAlgn="base" hangingPunct="1">
              <a:spcBef>
                <a:spcPct val="0"/>
              </a:spcBef>
              <a:spcAft>
                <a:spcPts val="1600"/>
              </a:spcAft>
              <a:buClr>
                <a:schemeClr val="tx1"/>
              </a:buClr>
              <a:buFontTx/>
              <a:buNone/>
              <a:defRPr sz="2133">
                <a:solidFill>
                  <a:schemeClr val="tx1"/>
                </a:solidFill>
                <a:latin typeface="+mn-lt"/>
                <a:ea typeface="+mn-ea"/>
              </a:defRPr>
            </a:lvl2pPr>
            <a:lvl3pPr marL="359991"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3pPr>
            <a:lvl4pPr marL="719982"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4pPr>
            <a:lvl5pPr marL="1079973" indent="-359991" algn="l" rtl="0" eaLnBrk="1" fontAlgn="base" hangingPunct="1">
              <a:spcBef>
                <a:spcPct val="0"/>
              </a:spcBef>
              <a:spcAft>
                <a:spcPts val="1600"/>
              </a:spcAft>
              <a:buClr>
                <a:schemeClr val="accent1"/>
              </a:buClr>
              <a:buFont typeface="Arial" panose="020B0604020202020204" pitchFamily="34" charset="0"/>
              <a:buChar char="◦"/>
              <a:defRPr sz="2133">
                <a:solidFill>
                  <a:schemeClr val="tx1"/>
                </a:solidFill>
                <a:latin typeface="+mn-lt"/>
                <a:ea typeface="+mn-ea"/>
              </a:defRPr>
            </a:lvl5pPr>
            <a:lvl6pPr marL="0" indent="-359991" algn="l" rtl="0" eaLnBrk="1" fontAlgn="base" hangingPunct="1">
              <a:spcBef>
                <a:spcPct val="0"/>
              </a:spcBef>
              <a:spcAft>
                <a:spcPts val="1600"/>
              </a:spcAft>
              <a:buClr>
                <a:schemeClr val="accent1"/>
              </a:buClr>
              <a:buFont typeface="+mj-lt"/>
              <a:buAutoNum type="arabicPeriod"/>
              <a:defRPr sz="2133">
                <a:solidFill>
                  <a:schemeClr val="tx1"/>
                </a:solidFill>
                <a:latin typeface="+mn-lt"/>
                <a:ea typeface="+mn-ea"/>
              </a:defRPr>
            </a:lvl6pPr>
            <a:lvl7pPr marL="719982" indent="-359991" algn="l" rtl="0" eaLnBrk="1" fontAlgn="base" hangingPunct="1">
              <a:spcBef>
                <a:spcPct val="0"/>
              </a:spcBef>
              <a:spcAft>
                <a:spcPts val="1600"/>
              </a:spcAft>
              <a:buClr>
                <a:schemeClr val="accent1"/>
              </a:buClr>
              <a:buFont typeface="+mj-lt"/>
              <a:buAutoNum type="alphaLcPeriod"/>
              <a:defRPr sz="2133">
                <a:solidFill>
                  <a:schemeClr val="tx1"/>
                </a:solidFill>
                <a:latin typeface="+mn-lt"/>
                <a:ea typeface="+mn-ea"/>
              </a:defRPr>
            </a:lvl7pPr>
            <a:lvl8pPr marL="1079973" indent="-359991" algn="l" rtl="0" eaLnBrk="1" fontAlgn="base" hangingPunct="1">
              <a:spcBef>
                <a:spcPct val="0"/>
              </a:spcBef>
              <a:spcAft>
                <a:spcPts val="1600"/>
              </a:spcAft>
              <a:buClr>
                <a:schemeClr val="accent1"/>
              </a:buClr>
              <a:buFont typeface="+mj-lt"/>
              <a:buAutoNum type="romanLcPeriod"/>
              <a:defRPr sz="2133">
                <a:solidFill>
                  <a:schemeClr val="tx1"/>
                </a:solidFill>
                <a:latin typeface="+mn-lt"/>
                <a:ea typeface="+mn-ea"/>
              </a:defRPr>
            </a:lvl8pPr>
            <a:lvl9pPr marL="0" indent="0" algn="l" rtl="0" eaLnBrk="1" fontAlgn="base" hangingPunct="1">
              <a:spcBef>
                <a:spcPct val="0"/>
              </a:spcBef>
              <a:spcAft>
                <a:spcPts val="1600"/>
              </a:spcAft>
              <a:buClr>
                <a:schemeClr val="tx1"/>
              </a:buClr>
              <a:buFontTx/>
              <a:buNone/>
              <a:defRPr sz="3200">
                <a:solidFill>
                  <a:schemeClr val="accent1"/>
                </a:solidFill>
                <a:latin typeface="+mn-lt"/>
                <a:ea typeface="+mn-ea"/>
              </a:defRPr>
            </a:lvl9pPr>
          </a:lstStyle>
          <a:p>
            <a:pPr marL="285750" indent="-285750" defTabSz="685800">
              <a:spcAft>
                <a:spcPts val="0"/>
              </a:spcAft>
              <a:buClr>
                <a:srgbClr val="55555A"/>
              </a:buClr>
              <a:buFont typeface="Arial" panose="020B0604020202020204" pitchFamily="34" charset="0"/>
              <a:buChar char="•"/>
              <a:defRPr/>
            </a:pPr>
            <a:r>
              <a:rPr lang="en-US" sz="2000" b="0" dirty="0">
                <a:solidFill>
                  <a:srgbClr val="000008"/>
                </a:solidFill>
                <a:latin typeface="Calibri" panose="020F0502020204030204" pitchFamily="34" charset="0"/>
                <a:ea typeface="ＭＳ Ｐゴシック"/>
                <a:cs typeface="Calibri" panose="020F0502020204030204" pitchFamily="34" charset="0"/>
              </a:rPr>
              <a:t>Agree upon Fundamentals across National Grid, not solely IT and AMI:</a:t>
            </a:r>
          </a:p>
          <a:p>
            <a:pPr defTabSz="685800">
              <a:spcAft>
                <a:spcPts val="0"/>
              </a:spcAft>
              <a:buClr>
                <a:srgbClr val="55555A"/>
              </a:buClr>
              <a:defRPr/>
            </a:pPr>
            <a:endParaRPr lang="en-US" sz="800" b="0" dirty="0">
              <a:solidFill>
                <a:srgbClr val="000008"/>
              </a:solidFill>
              <a:latin typeface="Calibri" panose="020F0502020204030204" pitchFamily="34" charset="0"/>
              <a:ea typeface="ＭＳ Ｐゴシック"/>
              <a:cs typeface="Calibri" panose="020F0502020204030204" pitchFamily="34" charset="0"/>
            </a:endParaRPr>
          </a:p>
          <a:p>
            <a:pPr lvl="2" indent="0" defTabSz="685800">
              <a:spcAft>
                <a:spcPts val="0"/>
              </a:spcAft>
              <a:buClr>
                <a:srgbClr val="55555A"/>
              </a:buClr>
              <a:buNone/>
              <a:defRPr/>
            </a:pPr>
            <a:r>
              <a:rPr lang="en-US" sz="1800" b="1" dirty="0">
                <a:solidFill>
                  <a:srgbClr val="000008"/>
                </a:solidFill>
                <a:latin typeface="Calibri" panose="020F0502020204030204" pitchFamily="34" charset="0"/>
                <a:ea typeface="ＭＳ Ｐゴシック"/>
                <a:cs typeface="Calibri" panose="020F0502020204030204" pitchFamily="34" charset="0"/>
              </a:rPr>
              <a:t>Products</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A Product is sustained and will exist continuously.</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It is never considered ‘done’ as it will always evolve</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A Product is comprised of Features</a:t>
            </a:r>
          </a:p>
          <a:p>
            <a:pPr lvl="2" indent="0" defTabSz="685800">
              <a:spcAft>
                <a:spcPts val="0"/>
              </a:spcAft>
              <a:buClr>
                <a:srgbClr val="55555A"/>
              </a:buClr>
              <a:buNone/>
              <a:defRPr/>
            </a:pPr>
            <a:endParaRPr lang="en-US" sz="1800" b="0" dirty="0">
              <a:solidFill>
                <a:srgbClr val="000008"/>
              </a:solidFill>
              <a:latin typeface="Calibri" panose="020F0502020204030204" pitchFamily="34" charset="0"/>
              <a:ea typeface="ＭＳ Ｐゴシック"/>
              <a:cs typeface="Calibri" panose="020F0502020204030204" pitchFamily="34" charset="0"/>
            </a:endParaRPr>
          </a:p>
          <a:p>
            <a:pPr lvl="2" indent="0" defTabSz="685800">
              <a:spcAft>
                <a:spcPts val="0"/>
              </a:spcAft>
              <a:buClr>
                <a:srgbClr val="55555A"/>
              </a:buClr>
              <a:buNone/>
              <a:defRPr/>
            </a:pPr>
            <a:r>
              <a:rPr lang="en-US" sz="1800" b="1" dirty="0">
                <a:solidFill>
                  <a:srgbClr val="000008"/>
                </a:solidFill>
                <a:latin typeface="Calibri" panose="020F0502020204030204" pitchFamily="34" charset="0"/>
                <a:ea typeface="ＭＳ Ｐゴシック"/>
                <a:cs typeface="Calibri" panose="020F0502020204030204" pitchFamily="34" charset="0"/>
              </a:rPr>
              <a:t>Features (and enablers)</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Features may take more than 1 sprint</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Features should not take more than 1 PI </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mitigated by smaller features with a dependency across PIs</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Quality Engineering validates the feature meets the documented requirements</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A feature is comprised of Stories</a:t>
            </a:r>
          </a:p>
          <a:p>
            <a:pPr lvl="2" indent="0" defTabSz="685800">
              <a:spcAft>
                <a:spcPts val="0"/>
              </a:spcAft>
              <a:buClr>
                <a:srgbClr val="55555A"/>
              </a:buClr>
              <a:buNone/>
              <a:defRPr/>
            </a:pPr>
            <a:endParaRPr lang="en-US" sz="1800" b="0" dirty="0">
              <a:solidFill>
                <a:srgbClr val="000008"/>
              </a:solidFill>
              <a:latin typeface="Calibri" panose="020F0502020204030204" pitchFamily="34" charset="0"/>
              <a:ea typeface="ＭＳ Ｐゴシック"/>
              <a:cs typeface="Calibri" panose="020F0502020204030204" pitchFamily="34" charset="0"/>
            </a:endParaRPr>
          </a:p>
          <a:p>
            <a:pPr lvl="2" indent="0" defTabSz="685800">
              <a:spcAft>
                <a:spcPts val="0"/>
              </a:spcAft>
              <a:buClr>
                <a:srgbClr val="55555A"/>
              </a:buClr>
              <a:buNone/>
              <a:defRPr/>
            </a:pPr>
            <a:r>
              <a:rPr lang="en-US" sz="1800" b="1" dirty="0">
                <a:solidFill>
                  <a:srgbClr val="000008"/>
                </a:solidFill>
                <a:latin typeface="Calibri" panose="020F0502020204030204" pitchFamily="34" charset="0"/>
                <a:ea typeface="ＭＳ Ｐゴシック"/>
                <a:cs typeface="Calibri" panose="020F0502020204030204" pitchFamily="34" charset="0"/>
              </a:rPr>
              <a:t>Stories</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Each Story should be less than a sprint</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mitigated by making smaller stories</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The stories are the all the tasks required for the feature and must be estimated</a:t>
            </a:r>
          </a:p>
          <a:p>
            <a:pPr marL="645741" lvl="2" indent="-285750" defTabSz="685800">
              <a:spcAft>
                <a:spcPts val="0"/>
              </a:spcAft>
              <a:buClr>
                <a:srgbClr val="55555A"/>
              </a:buClr>
              <a:defRPr/>
            </a:pPr>
            <a:r>
              <a:rPr lang="en-US" sz="1800" b="0" dirty="0">
                <a:solidFill>
                  <a:srgbClr val="000008"/>
                </a:solidFill>
                <a:latin typeface="Calibri" panose="020F0502020204030204" pitchFamily="34" charset="0"/>
                <a:ea typeface="ＭＳ Ｐゴシック"/>
                <a:cs typeface="Calibri" panose="020F0502020204030204" pitchFamily="34" charset="0"/>
              </a:rPr>
              <a:t>By estimating effort for each story at the task level, one can determine the effort for each feature modification. Without that, date forecasts would be far less accurate.</a:t>
            </a:r>
          </a:p>
          <a:p>
            <a:pPr marL="645741" lvl="2" indent="-285750" defTabSz="685800">
              <a:spcAft>
                <a:spcPts val="0"/>
              </a:spcAft>
              <a:buClr>
                <a:srgbClr val="55555A"/>
              </a:buClr>
              <a:defRPr/>
            </a:pPr>
            <a:endParaRPr lang="en-US" sz="1800" b="0" dirty="0">
              <a:solidFill>
                <a:srgbClr val="000008"/>
              </a:solidFill>
              <a:latin typeface="Calibri" panose="020F0502020204030204" pitchFamily="34" charset="0"/>
              <a:ea typeface="ＭＳ Ｐゴシック"/>
              <a:cs typeface="Calibri" panose="020F0502020204030204" pitchFamily="34" charset="0"/>
            </a:endParaRPr>
          </a:p>
          <a:p>
            <a:pPr marL="645741" lvl="2" indent="-285750" defTabSz="685800">
              <a:spcAft>
                <a:spcPts val="0"/>
              </a:spcAft>
              <a:buClr>
                <a:srgbClr val="55555A"/>
              </a:buClr>
              <a:defRPr/>
            </a:pPr>
            <a:endParaRPr lang="en-US" sz="2000" b="0" dirty="0">
              <a:solidFill>
                <a:srgbClr val="000008"/>
              </a:solidFill>
              <a:latin typeface="Calibri" panose="020F0502020204030204" pitchFamily="34" charset="0"/>
              <a:ea typeface="ＭＳ Ｐゴシック"/>
              <a:cs typeface="Calibri" panose="020F0502020204030204" pitchFamily="34" charset="0"/>
            </a:endParaRPr>
          </a:p>
          <a:p>
            <a:pPr marL="645741" lvl="2" indent="-285750" defTabSz="685800">
              <a:spcAft>
                <a:spcPts val="0"/>
              </a:spcAft>
              <a:buClr>
                <a:srgbClr val="55555A"/>
              </a:buClr>
              <a:defRPr/>
            </a:pPr>
            <a:endParaRPr lang="en-US" sz="2000" b="0" dirty="0">
              <a:solidFill>
                <a:srgbClr val="000008"/>
              </a:solidFill>
              <a:latin typeface="Calibri" panose="020F0502020204030204" pitchFamily="34" charset="0"/>
              <a:ea typeface="ＭＳ Ｐゴシック"/>
              <a:cs typeface="Calibri" panose="020F0502020204030204" pitchFamily="34" charset="0"/>
            </a:endParaRPr>
          </a:p>
          <a:p>
            <a:pPr marL="645741" lvl="2" indent="-285750" defTabSz="685800">
              <a:spcAft>
                <a:spcPts val="0"/>
              </a:spcAft>
              <a:buClr>
                <a:srgbClr val="55555A"/>
              </a:buClr>
              <a:defRPr/>
            </a:pPr>
            <a:endParaRPr lang="en-US" sz="1800" b="0" dirty="0">
              <a:solidFill>
                <a:srgbClr val="000008"/>
              </a:solidFill>
              <a:latin typeface="Calibri" panose="020F0502020204030204" pitchFamily="34" charset="0"/>
              <a:ea typeface="ＭＳ Ｐゴシック"/>
              <a:cs typeface="Calibri" panose="020F0502020204030204" pitchFamily="34" charset="0"/>
            </a:endParaRPr>
          </a:p>
          <a:p>
            <a:pPr marL="645741" lvl="2" indent="-285750" defTabSz="685800">
              <a:spcAft>
                <a:spcPts val="0"/>
              </a:spcAft>
              <a:buClr>
                <a:srgbClr val="55555A"/>
              </a:buClr>
              <a:defRPr/>
            </a:pPr>
            <a:endParaRPr lang="en-US" sz="1800" b="0" dirty="0">
              <a:solidFill>
                <a:srgbClr val="000008"/>
              </a:solidFill>
              <a:latin typeface="Calibri" panose="020F0502020204030204" pitchFamily="34" charset="0"/>
              <a:ea typeface="ＭＳ Ｐゴシック"/>
              <a:cs typeface="Calibri" panose="020F0502020204030204" pitchFamily="34" charset="0"/>
            </a:endParaRPr>
          </a:p>
          <a:p>
            <a:pPr defTabSz="685800">
              <a:spcAft>
                <a:spcPts val="0"/>
              </a:spcAft>
              <a:buClr>
                <a:srgbClr val="55555A"/>
              </a:buClr>
              <a:defRPr/>
            </a:pPr>
            <a:endParaRPr lang="en-US" sz="1800" dirty="0">
              <a:solidFill>
                <a:srgbClr val="000008"/>
              </a:solidFill>
              <a:latin typeface="Calibri" panose="020F0502020204030204" pitchFamily="34" charset="0"/>
              <a:ea typeface="ＭＳ Ｐゴシック"/>
              <a:cs typeface="Calibri" panose="020F0502020204030204" pitchFamily="34" charset="0"/>
            </a:endParaRPr>
          </a:p>
          <a:p>
            <a:pPr defTabSz="685800">
              <a:spcAft>
                <a:spcPts val="0"/>
              </a:spcAft>
              <a:buClr>
                <a:srgbClr val="55555A"/>
              </a:buClr>
              <a:defRPr/>
            </a:pPr>
            <a:r>
              <a:rPr lang="en-US" sz="1800" dirty="0">
                <a:solidFill>
                  <a:srgbClr val="000008"/>
                </a:solidFill>
                <a:latin typeface="Calibri" panose="020F0502020204030204" pitchFamily="34" charset="0"/>
                <a:ea typeface="ＭＳ Ｐゴシック"/>
                <a:cs typeface="Calibri" panose="020F0502020204030204" pitchFamily="34" charset="0"/>
              </a:rPr>
              <a:t>Root Causes</a:t>
            </a:r>
          </a:p>
          <a:p>
            <a:pPr marL="342900" indent="-342900" defTabSz="685800">
              <a:spcAft>
                <a:spcPts val="0"/>
              </a:spcAft>
              <a:buClr>
                <a:srgbClr val="55555A"/>
              </a:buClr>
              <a:buFont typeface="Arial" panose="020B0604020202020204" pitchFamily="34" charset="0"/>
              <a:buChar char="•"/>
              <a:defRPr/>
            </a:pPr>
            <a:r>
              <a:rPr lang="en-US" sz="1800" b="0" dirty="0">
                <a:solidFill>
                  <a:srgbClr val="000008"/>
                </a:solidFill>
                <a:latin typeface="Calibri" panose="020F0502020204030204" pitchFamily="34" charset="0"/>
                <a:ea typeface="ＭＳ Ｐゴシック"/>
                <a:cs typeface="Calibri" panose="020F0502020204030204" pitchFamily="34" charset="0"/>
              </a:rPr>
              <a:t>The Platform Products are not products. They are product lines of product families of products</a:t>
            </a:r>
          </a:p>
          <a:p>
            <a:pPr marL="342900" indent="-342900" defTabSz="685800">
              <a:spcAft>
                <a:spcPts val="0"/>
              </a:spcAft>
              <a:buClr>
                <a:srgbClr val="55555A"/>
              </a:buClr>
              <a:buFont typeface="Arial" panose="020B0604020202020204" pitchFamily="34" charset="0"/>
              <a:buChar char="•"/>
              <a:defRPr/>
            </a:pPr>
            <a:r>
              <a:rPr lang="en-US" sz="1800" b="0" dirty="0">
                <a:solidFill>
                  <a:srgbClr val="000008"/>
                </a:solidFill>
                <a:latin typeface="Calibri" panose="020F0502020204030204" pitchFamily="34" charset="0"/>
                <a:ea typeface="ＭＳ Ｐゴシック"/>
                <a:cs typeface="Calibri" panose="020F0502020204030204" pitchFamily="34" charset="0"/>
              </a:rPr>
              <a:t>MDA is not a product. It is a product line of AMI enabling platforms</a:t>
            </a:r>
          </a:p>
          <a:p>
            <a:pPr marL="342900" indent="-342900" defTabSz="685800">
              <a:spcAft>
                <a:spcPts val="0"/>
              </a:spcAft>
              <a:buClr>
                <a:srgbClr val="55555A"/>
              </a:buClr>
              <a:buFont typeface="Arial" panose="020B0604020202020204" pitchFamily="34" charset="0"/>
              <a:buChar char="•"/>
              <a:defRPr/>
            </a:pPr>
            <a:r>
              <a:rPr lang="en-US" sz="1800" b="0" dirty="0">
                <a:solidFill>
                  <a:srgbClr val="000008"/>
                </a:solidFill>
                <a:latin typeface="Calibri" panose="020F0502020204030204" pitchFamily="34" charset="0"/>
                <a:ea typeface="ＭＳ Ｐゴシック"/>
                <a:cs typeface="Calibri" panose="020F0502020204030204" pitchFamily="34" charset="0"/>
              </a:rPr>
              <a:t>MDA’s customers are not end users, so it is often difficult to communicate the business value. The consumers are other digital products who require MDA features to provide business value.</a:t>
            </a:r>
          </a:p>
          <a:p>
            <a:pPr marL="342900" indent="-342900" defTabSz="685800">
              <a:spcAft>
                <a:spcPts val="0"/>
              </a:spcAft>
              <a:buClr>
                <a:srgbClr val="55555A"/>
              </a:buClr>
              <a:buFont typeface="Arial" panose="020B0604020202020204" pitchFamily="34" charset="0"/>
              <a:buChar char="•"/>
              <a:defRPr/>
            </a:pPr>
            <a:r>
              <a:rPr lang="en-US" sz="1800" b="0" dirty="0">
                <a:solidFill>
                  <a:srgbClr val="000008"/>
                </a:solidFill>
                <a:latin typeface="Calibri" panose="020F0502020204030204" pitchFamily="34" charset="0"/>
                <a:ea typeface="ＭＳ Ｐゴシック"/>
                <a:cs typeface="Calibri" panose="020F0502020204030204" pitchFamily="34" charset="0"/>
              </a:rPr>
              <a:t>Example: The Data Platform is a product family comprised of data products,  including: Data model, Data Access Services, and Meter Data</a:t>
            </a:r>
          </a:p>
          <a:p>
            <a:pPr defTabSz="685800">
              <a:spcAft>
                <a:spcPts val="0"/>
              </a:spcAft>
              <a:buClr>
                <a:srgbClr val="55555A"/>
              </a:buClr>
              <a:defRPr/>
            </a:pPr>
            <a:endParaRPr lang="en-US" sz="1800" dirty="0">
              <a:solidFill>
                <a:srgbClr val="000008"/>
              </a:solidFill>
              <a:latin typeface="Calibri" panose="020F0502020204030204" pitchFamily="34" charset="0"/>
              <a:ea typeface="ＭＳ Ｐゴシック"/>
              <a:cs typeface="Calibri" panose="020F0502020204030204" pitchFamily="34" charset="0"/>
            </a:endParaRPr>
          </a:p>
        </p:txBody>
      </p:sp>
    </p:spTree>
    <p:extLst>
      <p:ext uri="{BB962C8B-B14F-4D97-AF65-F5344CB8AC3E}">
        <p14:creationId xmlns:p14="http://schemas.microsoft.com/office/powerpoint/2010/main" val="6750895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5" name="Straight Connector 174">
            <a:extLst>
              <a:ext uri="{FF2B5EF4-FFF2-40B4-BE49-F238E27FC236}">
                <a16:creationId xmlns:a16="http://schemas.microsoft.com/office/drawing/2014/main" id="{06AC1BCD-DAB1-44E3-98C9-B5F8EB433AF9}"/>
              </a:ext>
            </a:extLst>
          </p:cNvPr>
          <p:cNvCxnSpPr>
            <a:cxnSpLocks/>
          </p:cNvCxnSpPr>
          <p:nvPr/>
        </p:nvCxnSpPr>
        <p:spPr>
          <a:xfrm flipV="1">
            <a:off x="168313" y="2715610"/>
            <a:ext cx="8641080" cy="2393"/>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graphicFrame>
        <p:nvGraphicFramePr>
          <p:cNvPr id="11" name="Object 10" hidden="1">
            <a:extLst>
              <a:ext uri="{FF2B5EF4-FFF2-40B4-BE49-F238E27FC236}">
                <a16:creationId xmlns:a16="http://schemas.microsoft.com/office/drawing/2014/main" id="{0F483524-EFE6-44BE-9E6B-2524A71C6760}"/>
              </a:ext>
            </a:extLst>
          </p:cNvPr>
          <p:cNvGraphicFramePr>
            <a:graphicFrameLocks noChangeAspect="1"/>
          </p:cNvGraphicFramePr>
          <p:nvPr>
            <p:custDataLst>
              <p:tags r:id="rId1"/>
            </p:custDataLst>
          </p:nvPr>
        </p:nvGraphicFramePr>
        <p:xfrm>
          <a:off x="1191" y="858441"/>
          <a:ext cx="1191" cy="1191"/>
        </p:xfrm>
        <a:graphic>
          <a:graphicData uri="http://schemas.openxmlformats.org/presentationml/2006/ole">
            <mc:AlternateContent xmlns:mc="http://schemas.openxmlformats.org/markup-compatibility/2006">
              <mc:Choice xmlns:v="urn:schemas-microsoft-com:vml" Requires="v">
                <p:oleObj name="think-cell Slide" r:id="rId4" imgW="381" imgH="381" progId="TCLayout.ActiveDocument.1">
                  <p:embed/>
                </p:oleObj>
              </mc:Choice>
              <mc:Fallback>
                <p:oleObj name="think-cell Slide" r:id="rId4" imgW="381" imgH="381" progId="TCLayout.ActiveDocument.1">
                  <p:embed/>
                  <p:pic>
                    <p:nvPicPr>
                      <p:cNvPr id="11" name="Object 10" hidden="1">
                        <a:extLst>
                          <a:ext uri="{FF2B5EF4-FFF2-40B4-BE49-F238E27FC236}">
                            <a16:creationId xmlns:a16="http://schemas.microsoft.com/office/drawing/2014/main" id="{0F483524-EFE6-44BE-9E6B-2524A71C6760}"/>
                          </a:ext>
                        </a:extLst>
                      </p:cNvPr>
                      <p:cNvPicPr/>
                      <p:nvPr/>
                    </p:nvPicPr>
                    <p:blipFill>
                      <a:blip r:embed="rId5"/>
                      <a:stretch>
                        <a:fillRect/>
                      </a:stretch>
                    </p:blipFill>
                    <p:spPr>
                      <a:xfrm>
                        <a:off x="1191" y="858441"/>
                        <a:ext cx="1191" cy="1191"/>
                      </a:xfrm>
                      <a:prstGeom prst="rect">
                        <a:avLst/>
                      </a:prstGeom>
                    </p:spPr>
                  </p:pic>
                </p:oleObj>
              </mc:Fallback>
            </mc:AlternateContent>
          </a:graphicData>
        </a:graphic>
      </p:graphicFrame>
      <p:sp>
        <p:nvSpPr>
          <p:cNvPr id="296" name="Rectangle 295">
            <a:extLst>
              <a:ext uri="{FF2B5EF4-FFF2-40B4-BE49-F238E27FC236}">
                <a16:creationId xmlns:a16="http://schemas.microsoft.com/office/drawing/2014/main" id="{5A790DF1-30C8-4F31-A7AD-4DE178E13682}"/>
              </a:ext>
            </a:extLst>
          </p:cNvPr>
          <p:cNvSpPr/>
          <p:nvPr/>
        </p:nvSpPr>
        <p:spPr>
          <a:xfrm>
            <a:off x="19918" y="1426802"/>
            <a:ext cx="957533" cy="461665"/>
          </a:xfrm>
          <a:prstGeom prst="rect">
            <a:avLst/>
          </a:prstGeom>
        </p:spPr>
        <p:txBody>
          <a:bodyPr wrap="square">
            <a:spAutoFit/>
          </a:bodyPr>
          <a:lstStyle/>
          <a:p>
            <a:pPr defTabSz="685800" fontAlgn="auto">
              <a:spcBef>
                <a:spcPts val="0"/>
              </a:spcBef>
              <a:spcAft>
                <a:spcPts val="0"/>
              </a:spcAft>
              <a:buClrTx/>
              <a:defRPr/>
            </a:pPr>
            <a:r>
              <a:rPr lang="en-US" sz="1200" dirty="0">
                <a:latin typeface="Arial"/>
                <a:cs typeface="Arial"/>
              </a:rPr>
              <a:t>PRODUCT LINE</a:t>
            </a:r>
            <a:endParaRPr lang="en-US" sz="1200" kern="1200" dirty="0">
              <a:latin typeface="Arial"/>
              <a:cs typeface="Arial"/>
            </a:endParaRPr>
          </a:p>
        </p:txBody>
      </p:sp>
      <p:sp>
        <p:nvSpPr>
          <p:cNvPr id="297" name="Rectangle 296">
            <a:extLst>
              <a:ext uri="{FF2B5EF4-FFF2-40B4-BE49-F238E27FC236}">
                <a16:creationId xmlns:a16="http://schemas.microsoft.com/office/drawing/2014/main" id="{29EAEBA4-3670-4171-B745-9155A5CB4EFC}"/>
              </a:ext>
            </a:extLst>
          </p:cNvPr>
          <p:cNvSpPr/>
          <p:nvPr/>
        </p:nvSpPr>
        <p:spPr>
          <a:xfrm>
            <a:off x="19918" y="2016502"/>
            <a:ext cx="962895" cy="461665"/>
          </a:xfrm>
          <a:prstGeom prst="rect">
            <a:avLst/>
          </a:prstGeom>
        </p:spPr>
        <p:txBody>
          <a:bodyPr wrap="square">
            <a:spAutoFit/>
          </a:bodyPr>
          <a:lstStyle/>
          <a:p>
            <a:r>
              <a:rPr lang="en-US" sz="1200" dirty="0">
                <a:latin typeface="Arial"/>
                <a:cs typeface="Arial"/>
              </a:rPr>
              <a:t>PRODUCT FAMILIES</a:t>
            </a:r>
          </a:p>
        </p:txBody>
      </p:sp>
      <p:sp>
        <p:nvSpPr>
          <p:cNvPr id="300" name="Rectangle 299">
            <a:extLst>
              <a:ext uri="{FF2B5EF4-FFF2-40B4-BE49-F238E27FC236}">
                <a16:creationId xmlns:a16="http://schemas.microsoft.com/office/drawing/2014/main" id="{76D1641B-5324-41A1-8FF9-734AE4ED4A4F}"/>
              </a:ext>
            </a:extLst>
          </p:cNvPr>
          <p:cNvSpPr/>
          <p:nvPr/>
        </p:nvSpPr>
        <p:spPr>
          <a:xfrm>
            <a:off x="19918" y="2978549"/>
            <a:ext cx="1067013" cy="276999"/>
          </a:xfrm>
          <a:prstGeom prst="rect">
            <a:avLst/>
          </a:prstGeom>
        </p:spPr>
        <p:txBody>
          <a:bodyPr wrap="square">
            <a:spAutoFit/>
          </a:bodyPr>
          <a:lstStyle/>
          <a:p>
            <a:r>
              <a:rPr lang="en-US" sz="1200" dirty="0">
                <a:latin typeface="Arial"/>
                <a:cs typeface="Arial"/>
              </a:rPr>
              <a:t>PRODUCTS</a:t>
            </a:r>
          </a:p>
        </p:txBody>
      </p:sp>
      <p:sp>
        <p:nvSpPr>
          <p:cNvPr id="302" name="Parallelogram 301">
            <a:extLst>
              <a:ext uri="{FF2B5EF4-FFF2-40B4-BE49-F238E27FC236}">
                <a16:creationId xmlns:a16="http://schemas.microsoft.com/office/drawing/2014/main" id="{55A9945D-2C99-412E-B020-38235F1F378C}"/>
              </a:ext>
            </a:extLst>
          </p:cNvPr>
          <p:cNvSpPr/>
          <p:nvPr/>
        </p:nvSpPr>
        <p:spPr>
          <a:xfrm>
            <a:off x="965054" y="1636105"/>
            <a:ext cx="7923602" cy="178147"/>
          </a:xfrm>
          <a:prstGeom prst="parallelogram">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900" b="0" kern="1200" dirty="0">
                <a:solidFill>
                  <a:srgbClr val="FFFFFF"/>
                </a:solidFill>
                <a:latin typeface="Arial"/>
                <a:cs typeface="Arial"/>
              </a:rPr>
              <a:t>Meter Data Acquisition   (AMI Enabling Platforms?)</a:t>
            </a:r>
          </a:p>
        </p:txBody>
      </p:sp>
      <p:cxnSp>
        <p:nvCxnSpPr>
          <p:cNvPr id="311" name="Straight Connector 310">
            <a:extLst>
              <a:ext uri="{FF2B5EF4-FFF2-40B4-BE49-F238E27FC236}">
                <a16:creationId xmlns:a16="http://schemas.microsoft.com/office/drawing/2014/main" id="{DF675E1B-0014-44F7-B795-D8323B4353FB}"/>
              </a:ext>
            </a:extLst>
          </p:cNvPr>
          <p:cNvCxnSpPr>
            <a:cxnSpLocks/>
          </p:cNvCxnSpPr>
          <p:nvPr/>
        </p:nvCxnSpPr>
        <p:spPr>
          <a:xfrm flipV="1">
            <a:off x="217706" y="5289721"/>
            <a:ext cx="8641080" cy="2393"/>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A2C6F34-259C-477A-A787-2D629A440072}"/>
              </a:ext>
            </a:extLst>
          </p:cNvPr>
          <p:cNvCxnSpPr>
            <a:cxnSpLocks/>
          </p:cNvCxnSpPr>
          <p:nvPr/>
        </p:nvCxnSpPr>
        <p:spPr>
          <a:xfrm>
            <a:off x="168313" y="1858711"/>
            <a:ext cx="8641080" cy="0"/>
          </a:xfrm>
          <a:prstGeom prst="line">
            <a:avLst/>
          </a:prstGeom>
          <a:ln w="12700" cap="rnd">
            <a:solidFill>
              <a:schemeClr val="accent5"/>
            </a:solidFill>
            <a:prstDash val="sysDot"/>
            <a:round/>
            <a:headEnd type="none" w="lg" len="med"/>
            <a:tailEnd type="none"/>
          </a:ln>
        </p:spPr>
        <p:style>
          <a:lnRef idx="1">
            <a:schemeClr val="accent1"/>
          </a:lnRef>
          <a:fillRef idx="0">
            <a:schemeClr val="accent1"/>
          </a:fillRef>
          <a:effectRef idx="0">
            <a:schemeClr val="accent1"/>
          </a:effectRef>
          <a:fontRef idx="minor">
            <a:schemeClr val="tx1"/>
          </a:fontRef>
        </p:style>
      </p:cxnSp>
      <p:sp>
        <p:nvSpPr>
          <p:cNvPr id="920" name="Rectangle 919">
            <a:extLst>
              <a:ext uri="{FF2B5EF4-FFF2-40B4-BE49-F238E27FC236}">
                <a16:creationId xmlns:a16="http://schemas.microsoft.com/office/drawing/2014/main" id="{7AA369CD-83DC-4389-8881-2CA0EAB3C9B1}"/>
              </a:ext>
            </a:extLst>
          </p:cNvPr>
          <p:cNvSpPr/>
          <p:nvPr/>
        </p:nvSpPr>
        <p:spPr>
          <a:xfrm>
            <a:off x="982813" y="1893731"/>
            <a:ext cx="1211085"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400" dirty="0">
                <a:solidFill>
                  <a:schemeClr val="tx1"/>
                </a:solidFill>
              </a:rPr>
              <a:t>Architecture</a:t>
            </a:r>
          </a:p>
        </p:txBody>
      </p:sp>
      <p:sp>
        <p:nvSpPr>
          <p:cNvPr id="1599" name="Rectangle 1598">
            <a:extLst>
              <a:ext uri="{FF2B5EF4-FFF2-40B4-BE49-F238E27FC236}">
                <a16:creationId xmlns:a16="http://schemas.microsoft.com/office/drawing/2014/main" id="{6F7F95F4-94A1-43E0-B4A8-4C6C1E3FC12C}"/>
              </a:ext>
            </a:extLst>
          </p:cNvPr>
          <p:cNvSpPr/>
          <p:nvPr/>
        </p:nvSpPr>
        <p:spPr>
          <a:xfrm>
            <a:off x="4338138" y="1241794"/>
            <a:ext cx="480951" cy="348089"/>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00" dirty="0">
                <a:solidFill>
                  <a:schemeClr val="tx2"/>
                </a:solidFill>
                <a:latin typeface="Arial"/>
                <a:cs typeface="Arial"/>
              </a:rPr>
              <a:t>Digital </a:t>
            </a:r>
          </a:p>
          <a:p>
            <a:pPr algn="ctr" defTabSz="685800" fontAlgn="auto">
              <a:spcBef>
                <a:spcPts val="0"/>
              </a:spcBef>
              <a:spcAft>
                <a:spcPts val="0"/>
              </a:spcAft>
              <a:buClrTx/>
              <a:defRPr/>
            </a:pPr>
            <a:r>
              <a:rPr lang="en-US" sz="600" dirty="0">
                <a:solidFill>
                  <a:schemeClr val="tx2"/>
                </a:solidFill>
                <a:latin typeface="Arial"/>
                <a:cs typeface="Arial"/>
              </a:rPr>
              <a:t>Business </a:t>
            </a:r>
          </a:p>
          <a:p>
            <a:pPr algn="ctr" defTabSz="685800" fontAlgn="auto">
              <a:spcBef>
                <a:spcPts val="0"/>
              </a:spcBef>
              <a:spcAft>
                <a:spcPts val="0"/>
              </a:spcAft>
              <a:buClrTx/>
              <a:defRPr/>
            </a:pPr>
            <a:r>
              <a:rPr lang="en-US" sz="600" dirty="0">
                <a:solidFill>
                  <a:schemeClr val="tx2"/>
                </a:solidFill>
                <a:latin typeface="Arial"/>
                <a:cs typeface="Arial"/>
              </a:rPr>
              <a:t>Manager</a:t>
            </a:r>
            <a:endParaRPr lang="en-US" sz="300" kern="1200" dirty="0">
              <a:solidFill>
                <a:schemeClr val="tx2"/>
              </a:solidFill>
              <a:latin typeface="Arial"/>
              <a:cs typeface="Arial"/>
            </a:endParaRPr>
          </a:p>
        </p:txBody>
      </p:sp>
      <p:grpSp>
        <p:nvGrpSpPr>
          <p:cNvPr id="1600" name="Google Shape;18115;p1604">
            <a:extLst>
              <a:ext uri="{FF2B5EF4-FFF2-40B4-BE49-F238E27FC236}">
                <a16:creationId xmlns:a16="http://schemas.microsoft.com/office/drawing/2014/main" id="{C3D1AD62-0E9A-4407-BDC7-C68BAC6B4361}"/>
              </a:ext>
            </a:extLst>
          </p:cNvPr>
          <p:cNvGrpSpPr/>
          <p:nvPr/>
        </p:nvGrpSpPr>
        <p:grpSpPr>
          <a:xfrm>
            <a:off x="4760272" y="1405773"/>
            <a:ext cx="145067" cy="145068"/>
            <a:chOff x="1932810" y="1349835"/>
            <a:chExt cx="185335" cy="185337"/>
          </a:xfrm>
          <a:solidFill>
            <a:schemeClr val="tx2"/>
          </a:solidFill>
        </p:grpSpPr>
        <p:sp>
          <p:nvSpPr>
            <p:cNvPr id="1601" name="Google Shape;18116;p1604">
              <a:extLst>
                <a:ext uri="{FF2B5EF4-FFF2-40B4-BE49-F238E27FC236}">
                  <a16:creationId xmlns:a16="http://schemas.microsoft.com/office/drawing/2014/main" id="{162802C4-55D1-4B0E-B625-5D6FB7E4142E}"/>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602" name="Google Shape;18117;p1604">
              <a:extLst>
                <a:ext uri="{FF2B5EF4-FFF2-40B4-BE49-F238E27FC236}">
                  <a16:creationId xmlns:a16="http://schemas.microsoft.com/office/drawing/2014/main" id="{2E836785-85C0-4A12-BAD7-F3041ABD31B9}"/>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grpSp>
        <p:nvGrpSpPr>
          <p:cNvPr id="1604" name="Google Shape;18115;p1604">
            <a:extLst>
              <a:ext uri="{FF2B5EF4-FFF2-40B4-BE49-F238E27FC236}">
                <a16:creationId xmlns:a16="http://schemas.microsoft.com/office/drawing/2014/main" id="{34EF74B0-1F1E-4003-9AF7-ACE02FB85C64}"/>
              </a:ext>
            </a:extLst>
          </p:cNvPr>
          <p:cNvGrpSpPr/>
          <p:nvPr/>
        </p:nvGrpSpPr>
        <p:grpSpPr>
          <a:xfrm>
            <a:off x="5561788" y="1405773"/>
            <a:ext cx="145067" cy="145068"/>
            <a:chOff x="1932810" y="1349835"/>
            <a:chExt cx="185335" cy="185337"/>
          </a:xfrm>
          <a:solidFill>
            <a:srgbClr val="FFC000"/>
          </a:solidFill>
        </p:grpSpPr>
        <p:sp>
          <p:nvSpPr>
            <p:cNvPr id="1605" name="Google Shape;18116;p1604">
              <a:extLst>
                <a:ext uri="{FF2B5EF4-FFF2-40B4-BE49-F238E27FC236}">
                  <a16:creationId xmlns:a16="http://schemas.microsoft.com/office/drawing/2014/main" id="{0E7B8A56-F90A-4BD4-8D1A-845827AA9158}"/>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sp>
          <p:nvSpPr>
            <p:cNvPr id="1606" name="Google Shape;18117;p1604">
              <a:extLst>
                <a:ext uri="{FF2B5EF4-FFF2-40B4-BE49-F238E27FC236}">
                  <a16:creationId xmlns:a16="http://schemas.microsoft.com/office/drawing/2014/main" id="{28C2CC15-7B7F-4BBB-A91F-D28D889DFDDE}"/>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grpFill/>
            <a:ln>
              <a:noFill/>
              <a:prstDash val="sysDot"/>
            </a:ln>
            <a:extLst>
              <a:ext uri="{91240B29-F687-4F45-9708-019B960494DF}">
                <a14:hiddenLine xmlns:a14="http://schemas.microsoft.com/office/drawing/2010/main">
                  <a:solidFill>
                    <a:schemeClr val="tx1"/>
                  </a:solidFill>
                  <a:prstDash val="sysDot"/>
                </a14:hiddenLine>
              </a:ext>
            </a:extLst>
          </p:spPr>
          <p:txBody>
            <a:bodyPr spcFirstLastPara="1" wrap="square" lIns="68569" tIns="34275" rIns="68569" bIns="34275" anchor="t" anchorCtr="0">
              <a:noAutofit/>
            </a:bodyPr>
            <a:lstStyle/>
            <a:p>
              <a:pPr>
                <a:buClrTx/>
                <a:buFontTx/>
                <a:buNone/>
              </a:pPr>
              <a:endParaRPr sz="750">
                <a:solidFill>
                  <a:srgbClr val="0E0E0E"/>
                </a:solidFill>
                <a:ea typeface="Century Gothic"/>
                <a:cs typeface="Century Gothic"/>
                <a:sym typeface="Century Gothic" panose="020B0502020202020204" pitchFamily="34" charset="0"/>
              </a:endParaRPr>
            </a:p>
          </p:txBody>
        </p:sp>
      </p:grpSp>
      <p:cxnSp>
        <p:nvCxnSpPr>
          <p:cNvPr id="691" name="Straight Connector 690">
            <a:extLst>
              <a:ext uri="{FF2B5EF4-FFF2-40B4-BE49-F238E27FC236}">
                <a16:creationId xmlns:a16="http://schemas.microsoft.com/office/drawing/2014/main" id="{EDEAC630-D295-4BD4-AD31-BBBBC8D84749}"/>
              </a:ext>
            </a:extLst>
          </p:cNvPr>
          <p:cNvCxnSpPr>
            <a:cxnSpLocks/>
          </p:cNvCxnSpPr>
          <p:nvPr/>
        </p:nvCxnSpPr>
        <p:spPr>
          <a:xfrm>
            <a:off x="2203162" y="2738011"/>
            <a:ext cx="0" cy="244990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C3635AC6-2E56-447E-A975-EFB6DF014B4F}"/>
              </a:ext>
            </a:extLst>
          </p:cNvPr>
          <p:cNvSpPr txBox="1"/>
          <p:nvPr/>
        </p:nvSpPr>
        <p:spPr>
          <a:xfrm>
            <a:off x="986093" y="2806605"/>
            <a:ext cx="1149339" cy="2092881"/>
          </a:xfrm>
          <a:prstGeom prst="rect">
            <a:avLst/>
          </a:prstGeom>
          <a:noFill/>
        </p:spPr>
        <p:txBody>
          <a:bodyPr wrap="square">
            <a:spAutoFit/>
          </a:bodyPr>
          <a:lstStyle/>
          <a:p>
            <a:pPr marL="128588" indent="-128588">
              <a:buFont typeface="Wingdings" panose="05000000000000000000" pitchFamily="2" charset="2"/>
              <a:buChar char="§"/>
            </a:pPr>
            <a:r>
              <a:rPr lang="en-US" sz="1000" b="0" dirty="0">
                <a:solidFill>
                  <a:schemeClr val="bg1">
                    <a:lumMod val="65000"/>
                  </a:schemeClr>
                </a:solidFill>
                <a:latin typeface="+mj-lt"/>
              </a:rPr>
              <a:t>Solution Vision</a:t>
            </a:r>
          </a:p>
          <a:p>
            <a:pPr marL="128588" indent="-128588">
              <a:buFont typeface="Wingdings" panose="05000000000000000000" pitchFamily="2" charset="2"/>
              <a:buChar char="§"/>
            </a:pPr>
            <a:r>
              <a:rPr lang="en-US" sz="1000" b="0" dirty="0">
                <a:solidFill>
                  <a:schemeClr val="bg1">
                    <a:lumMod val="65000"/>
                  </a:schemeClr>
                </a:solidFill>
                <a:latin typeface="+mj-lt"/>
              </a:rPr>
              <a:t>Solution Design</a:t>
            </a:r>
          </a:p>
          <a:p>
            <a:pPr marL="128588" indent="-128588">
              <a:buFont typeface="Wingdings" panose="05000000000000000000" pitchFamily="2" charset="2"/>
              <a:buChar char="§"/>
            </a:pPr>
            <a:r>
              <a:rPr lang="en-US" sz="1000" b="0" dirty="0">
                <a:solidFill>
                  <a:schemeClr val="bg1">
                    <a:lumMod val="65000"/>
                  </a:schemeClr>
                </a:solidFill>
                <a:latin typeface="+mj-lt"/>
              </a:rPr>
              <a:t>Logical Solution Architecture</a:t>
            </a:r>
          </a:p>
          <a:p>
            <a:pPr marL="128588" indent="-128588">
              <a:buFont typeface="Wingdings" panose="05000000000000000000" pitchFamily="2" charset="2"/>
              <a:buChar char="§"/>
            </a:pPr>
            <a:r>
              <a:rPr lang="en-US" sz="1000" b="0" dirty="0">
                <a:solidFill>
                  <a:schemeClr val="bg1">
                    <a:lumMod val="65000"/>
                  </a:schemeClr>
                </a:solidFill>
                <a:latin typeface="+mj-lt"/>
              </a:rPr>
              <a:t>Physical Technical Model</a:t>
            </a:r>
          </a:p>
          <a:p>
            <a:pPr marL="128588" indent="-128588">
              <a:buFont typeface="Wingdings" panose="05000000000000000000" pitchFamily="2" charset="2"/>
              <a:buChar char="§"/>
            </a:pPr>
            <a:r>
              <a:rPr lang="en-US" sz="1000" b="0" dirty="0">
                <a:solidFill>
                  <a:schemeClr val="bg1">
                    <a:lumMod val="65000"/>
                  </a:schemeClr>
                </a:solidFill>
                <a:latin typeface="+mj-lt"/>
              </a:rPr>
              <a:t>Test </a:t>
            </a:r>
            <a:r>
              <a:rPr lang="en-US" sz="1000" b="0" dirty="0">
                <a:solidFill>
                  <a:schemeClr val="bg1">
                    <a:lumMod val="65000"/>
                  </a:schemeClr>
                </a:solidFill>
                <a:latin typeface="+mj-lt"/>
                <a:cs typeface="Calibri" panose="020F0502020204030204" pitchFamily="34" charset="0"/>
              </a:rPr>
              <a:t>Infrastructure</a:t>
            </a:r>
            <a:endParaRPr lang="en-US" sz="1000" dirty="0">
              <a:solidFill>
                <a:schemeClr val="bg1">
                  <a:lumMod val="65000"/>
                </a:schemeClr>
              </a:solidFill>
              <a:latin typeface="+mj-lt"/>
              <a:cs typeface="Calibri" panose="020F0502020204030204" pitchFamily="34" charset="0"/>
            </a:endParaRPr>
          </a:p>
        </p:txBody>
      </p:sp>
      <p:grpSp>
        <p:nvGrpSpPr>
          <p:cNvPr id="153" name="Group 152">
            <a:extLst>
              <a:ext uri="{FF2B5EF4-FFF2-40B4-BE49-F238E27FC236}">
                <a16:creationId xmlns:a16="http://schemas.microsoft.com/office/drawing/2014/main" id="{E25E0B52-16F5-4F17-8726-508AA19EC60B}"/>
              </a:ext>
            </a:extLst>
          </p:cNvPr>
          <p:cNvGrpSpPr/>
          <p:nvPr/>
        </p:nvGrpSpPr>
        <p:grpSpPr>
          <a:xfrm>
            <a:off x="8044039" y="958477"/>
            <a:ext cx="981049" cy="265071"/>
            <a:chOff x="9017035" y="945471"/>
            <a:chExt cx="1308065" cy="353428"/>
          </a:xfrm>
        </p:grpSpPr>
        <p:grpSp>
          <p:nvGrpSpPr>
            <p:cNvPr id="155" name="Google Shape;18115;p1604">
              <a:extLst>
                <a:ext uri="{FF2B5EF4-FFF2-40B4-BE49-F238E27FC236}">
                  <a16:creationId xmlns:a16="http://schemas.microsoft.com/office/drawing/2014/main" id="{DA9C7654-00DC-4650-A6A3-4271E769DE8F}"/>
                </a:ext>
              </a:extLst>
            </p:cNvPr>
            <p:cNvGrpSpPr/>
            <p:nvPr/>
          </p:nvGrpSpPr>
          <p:grpSpPr>
            <a:xfrm>
              <a:off x="9124035" y="1001409"/>
              <a:ext cx="217843" cy="217845"/>
              <a:chOff x="1932810" y="1349835"/>
              <a:chExt cx="185335" cy="185337"/>
            </a:xfrm>
            <a:solidFill>
              <a:srgbClr val="FFE02B"/>
            </a:solidFill>
          </p:grpSpPr>
          <p:sp>
            <p:nvSpPr>
              <p:cNvPr id="167" name="Google Shape;18116;p1604">
                <a:extLst>
                  <a:ext uri="{FF2B5EF4-FFF2-40B4-BE49-F238E27FC236}">
                    <a16:creationId xmlns:a16="http://schemas.microsoft.com/office/drawing/2014/main" id="{32C72CC3-D405-469E-8A28-B1574C8A47C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00148C"/>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9" name="Google Shape;18117;p1604">
                <a:extLst>
                  <a:ext uri="{FF2B5EF4-FFF2-40B4-BE49-F238E27FC236}">
                    <a16:creationId xmlns:a16="http://schemas.microsoft.com/office/drawing/2014/main" id="{27179126-450C-491D-A36A-28ACDD229232}"/>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00148C"/>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grpSp>
          <p:nvGrpSpPr>
            <p:cNvPr id="157" name="Google Shape;18115;p1604">
              <a:extLst>
                <a:ext uri="{FF2B5EF4-FFF2-40B4-BE49-F238E27FC236}">
                  <a16:creationId xmlns:a16="http://schemas.microsoft.com/office/drawing/2014/main" id="{695DC26D-9908-48A0-ACE6-D9826E57611F}"/>
                </a:ext>
              </a:extLst>
            </p:cNvPr>
            <p:cNvGrpSpPr/>
            <p:nvPr/>
          </p:nvGrpSpPr>
          <p:grpSpPr>
            <a:xfrm>
              <a:off x="9885521" y="1006760"/>
              <a:ext cx="217843" cy="217845"/>
              <a:chOff x="1932810" y="1349835"/>
              <a:chExt cx="185335" cy="185337"/>
            </a:xfrm>
            <a:solidFill>
              <a:srgbClr val="FFE02B"/>
            </a:solidFill>
          </p:grpSpPr>
          <p:sp>
            <p:nvSpPr>
              <p:cNvPr id="163" name="Google Shape;18116;p1604">
                <a:extLst>
                  <a:ext uri="{FF2B5EF4-FFF2-40B4-BE49-F238E27FC236}">
                    <a16:creationId xmlns:a16="http://schemas.microsoft.com/office/drawing/2014/main" id="{B219FF87-C297-4886-BFD9-4365AF306172}"/>
                  </a:ext>
                </a:extLst>
              </p:cNvPr>
              <p:cNvSpPr/>
              <p:nvPr/>
            </p:nvSpPr>
            <p:spPr>
              <a:xfrm>
                <a:off x="1985763" y="1349835"/>
                <a:ext cx="79430" cy="79429"/>
              </a:xfrm>
              <a:custGeom>
                <a:avLst/>
                <a:gdLst/>
                <a:ahLst/>
                <a:cxnLst/>
                <a:rect l="l" t="t" r="r" b="b"/>
                <a:pathLst>
                  <a:path w="279" h="279" extrusionOk="0">
                    <a:moveTo>
                      <a:pt x="139" y="278"/>
                    </a:moveTo>
                    <a:lnTo>
                      <a:pt x="139" y="278"/>
                    </a:lnTo>
                    <a:cubicBezTo>
                      <a:pt x="208" y="278"/>
                      <a:pt x="278" y="209"/>
                      <a:pt x="278" y="139"/>
                    </a:cubicBezTo>
                    <a:cubicBezTo>
                      <a:pt x="278" y="58"/>
                      <a:pt x="208" y="0"/>
                      <a:pt x="139" y="0"/>
                    </a:cubicBezTo>
                    <a:cubicBezTo>
                      <a:pt x="58" y="0"/>
                      <a:pt x="0" y="58"/>
                      <a:pt x="0" y="139"/>
                    </a:cubicBezTo>
                    <a:cubicBezTo>
                      <a:pt x="0" y="209"/>
                      <a:pt x="58" y="278"/>
                      <a:pt x="139" y="278"/>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sp>
            <p:nvSpPr>
              <p:cNvPr id="165" name="Google Shape;18117;p1604">
                <a:extLst>
                  <a:ext uri="{FF2B5EF4-FFF2-40B4-BE49-F238E27FC236}">
                    <a16:creationId xmlns:a16="http://schemas.microsoft.com/office/drawing/2014/main" id="{9F9ED515-84B9-4C1F-B173-448BB2D8BD40}"/>
                  </a:ext>
                </a:extLst>
              </p:cNvPr>
              <p:cNvSpPr/>
              <p:nvPr/>
            </p:nvSpPr>
            <p:spPr>
              <a:xfrm>
                <a:off x="1932810" y="1455743"/>
                <a:ext cx="185335" cy="79429"/>
              </a:xfrm>
              <a:custGeom>
                <a:avLst/>
                <a:gdLst/>
                <a:ahLst/>
                <a:cxnLst/>
                <a:rect l="l" t="t" r="r" b="b"/>
                <a:pathLst>
                  <a:path w="649" h="279" extrusionOk="0">
                    <a:moveTo>
                      <a:pt x="324" y="0"/>
                    </a:moveTo>
                    <a:lnTo>
                      <a:pt x="324" y="0"/>
                    </a:lnTo>
                    <a:cubicBezTo>
                      <a:pt x="208" y="0"/>
                      <a:pt x="0" y="46"/>
                      <a:pt x="0" y="162"/>
                    </a:cubicBezTo>
                    <a:cubicBezTo>
                      <a:pt x="0" y="278"/>
                      <a:pt x="0" y="278"/>
                      <a:pt x="0" y="278"/>
                    </a:cubicBezTo>
                    <a:cubicBezTo>
                      <a:pt x="648" y="278"/>
                      <a:pt x="648" y="278"/>
                      <a:pt x="648" y="278"/>
                    </a:cubicBezTo>
                    <a:cubicBezTo>
                      <a:pt x="648" y="162"/>
                      <a:pt x="648" y="162"/>
                      <a:pt x="648" y="162"/>
                    </a:cubicBezTo>
                    <a:cubicBezTo>
                      <a:pt x="648" y="46"/>
                      <a:pt x="428" y="0"/>
                      <a:pt x="324" y="0"/>
                    </a:cubicBezTo>
                  </a:path>
                </a:pathLst>
              </a:custGeom>
              <a:solidFill>
                <a:srgbClr val="FFB45A"/>
              </a:solidFill>
              <a:ln>
                <a:noFill/>
              </a:ln>
            </p:spPr>
            <p:txBody>
              <a:bodyPr spcFirstLastPara="1" wrap="square" lIns="68569" tIns="34275" rIns="68569" bIns="34275" anchor="t" anchorCtr="0">
                <a:noAutofit/>
              </a:bodyPr>
              <a:lstStyle/>
              <a:p>
                <a:pPr defTabSz="685800" fontAlgn="auto">
                  <a:spcBef>
                    <a:spcPts val="0"/>
                  </a:spcBef>
                  <a:spcAft>
                    <a:spcPts val="0"/>
                  </a:spcAft>
                  <a:buClrTx/>
                  <a:defRPr/>
                </a:pPr>
                <a:endParaRPr sz="750" b="0" kern="1200">
                  <a:solidFill>
                    <a:srgbClr val="0E0E0E"/>
                  </a:solidFill>
                  <a:latin typeface="Arial"/>
                  <a:ea typeface="Century Gothic"/>
                  <a:cs typeface="Century Gothic"/>
                  <a:sym typeface="Century Gothic" panose="020B0502020202020204" pitchFamily="34" charset="0"/>
                </a:endParaRPr>
              </a:p>
            </p:txBody>
          </p:sp>
        </p:grpSp>
        <p:sp>
          <p:nvSpPr>
            <p:cNvPr id="158" name="Google Shape;18108;p1604">
              <a:extLst>
                <a:ext uri="{FF2B5EF4-FFF2-40B4-BE49-F238E27FC236}">
                  <a16:creationId xmlns:a16="http://schemas.microsoft.com/office/drawing/2014/main" id="{5EF526C2-39DC-45A8-AE4C-D7E33478FB20}"/>
                </a:ext>
              </a:extLst>
            </p:cNvPr>
            <p:cNvSpPr txBox="1"/>
            <p:nvPr/>
          </p:nvSpPr>
          <p:spPr>
            <a:xfrm>
              <a:off x="9381411" y="1060370"/>
              <a:ext cx="410289" cy="141886"/>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none" lIns="0" tIns="0" rIns="0" bIns="0" anchor="t" anchorCtr="0">
              <a:noAutofit/>
            </a:bodyPr>
            <a:lstStyle/>
            <a:p>
              <a:pPr defTabSz="685800" fontAlgn="auto">
                <a:spcBef>
                  <a:spcPts val="0"/>
                </a:spcBef>
                <a:spcAft>
                  <a:spcPts val="0"/>
                </a:spcAft>
                <a:buClrTx/>
                <a:defRPr/>
              </a:pPr>
              <a:r>
                <a:rPr lang="en-US" sz="675" b="0" kern="1200">
                  <a:solidFill>
                    <a:srgbClr val="212121"/>
                  </a:solidFill>
                  <a:latin typeface="Arial"/>
                  <a:cs typeface="Arial"/>
                  <a:sym typeface="Century Gothic" panose="020B0502020202020204" pitchFamily="34" charset="0"/>
                </a:rPr>
                <a:t>Business</a:t>
              </a:r>
            </a:p>
          </p:txBody>
        </p:sp>
        <p:sp>
          <p:nvSpPr>
            <p:cNvPr id="159" name="Google Shape;18108;p1604">
              <a:extLst>
                <a:ext uri="{FF2B5EF4-FFF2-40B4-BE49-F238E27FC236}">
                  <a16:creationId xmlns:a16="http://schemas.microsoft.com/office/drawing/2014/main" id="{C899E009-3198-427E-AE98-DB12F2CCDA72}"/>
                </a:ext>
              </a:extLst>
            </p:cNvPr>
            <p:cNvSpPr txBox="1"/>
            <p:nvPr/>
          </p:nvSpPr>
          <p:spPr>
            <a:xfrm>
              <a:off x="10139321" y="1028079"/>
              <a:ext cx="156281" cy="206469"/>
            </a:xfrm>
            <a:prstGeom prst="rect">
              <a:avLst/>
            </a:prstGeom>
            <a:no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E8235C"/>
                  </a:solidFill>
                  <a:prstDash val="solid"/>
                  <a:round/>
                  <a:headEnd type="none" w="med" len="med"/>
                  <a:tailEnd type="none" w="med" len="med"/>
                </a14:hiddenLine>
              </a:ext>
            </a:extLst>
          </p:spPr>
          <p:txBody>
            <a:bodyPr spcFirstLastPara="1" wrap="square" lIns="0" tIns="0" rIns="0" bIns="0" anchor="ctr" anchorCtr="0">
              <a:noAutofit/>
            </a:bodyPr>
            <a:lstStyle/>
            <a:p>
              <a:pPr defTabSz="685800" fontAlgn="auto">
                <a:spcBef>
                  <a:spcPts val="0"/>
                </a:spcBef>
                <a:spcAft>
                  <a:spcPts val="0"/>
                </a:spcAft>
                <a:buClrTx/>
                <a:defRPr/>
              </a:pPr>
              <a:r>
                <a:rPr lang="en-US" sz="675" b="0" kern="1200">
                  <a:solidFill>
                    <a:srgbClr val="212121"/>
                  </a:solidFill>
                  <a:latin typeface="Arial"/>
                  <a:cs typeface="Arial"/>
                  <a:sym typeface="Century Gothic" panose="020B0502020202020204" pitchFamily="34" charset="0"/>
                </a:rPr>
                <a:t>IT</a:t>
              </a:r>
            </a:p>
          </p:txBody>
        </p:sp>
        <p:sp>
          <p:nvSpPr>
            <p:cNvPr id="161" name="Rectangle 160">
              <a:extLst>
                <a:ext uri="{FF2B5EF4-FFF2-40B4-BE49-F238E27FC236}">
                  <a16:creationId xmlns:a16="http://schemas.microsoft.com/office/drawing/2014/main" id="{84284A2A-C549-4461-88F1-9B85F947A067}"/>
                </a:ext>
              </a:extLst>
            </p:cNvPr>
            <p:cNvSpPr/>
            <p:nvPr/>
          </p:nvSpPr>
          <p:spPr>
            <a:xfrm>
              <a:off x="9017035" y="945471"/>
              <a:ext cx="1308065" cy="353428"/>
            </a:xfrm>
            <a:prstGeom prst="rect">
              <a:avLst/>
            </a:prstGeom>
            <a:noFill/>
            <a:ln w="9525"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2F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endParaRPr lang="en-US" sz="900" b="0" kern="1200">
                <a:solidFill>
                  <a:srgbClr val="FFFFFF"/>
                </a:solidFill>
                <a:latin typeface="Arial"/>
                <a:cs typeface="Arial"/>
              </a:endParaRPr>
            </a:p>
          </p:txBody>
        </p:sp>
      </p:grpSp>
      <p:sp>
        <p:nvSpPr>
          <p:cNvPr id="151" name="Rectangle 150">
            <a:extLst>
              <a:ext uri="{FF2B5EF4-FFF2-40B4-BE49-F238E27FC236}">
                <a16:creationId xmlns:a16="http://schemas.microsoft.com/office/drawing/2014/main" id="{5FBEFBF5-BAF5-4798-84AA-1BD71E2D21D1}"/>
              </a:ext>
            </a:extLst>
          </p:cNvPr>
          <p:cNvSpPr/>
          <p:nvPr/>
        </p:nvSpPr>
        <p:spPr>
          <a:xfrm>
            <a:off x="5823373" y="1246104"/>
            <a:ext cx="361668" cy="339467"/>
          </a:xfrm>
          <a:prstGeom prst="rect">
            <a:avLst/>
          </a:prstGeom>
          <a:noFill/>
          <a:ln w="19050"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lang="en-US" sz="600" kern="1200" dirty="0">
                <a:solidFill>
                  <a:schemeClr val="tx2"/>
                </a:solidFill>
                <a:latin typeface="Arial"/>
                <a:cs typeface="Arial"/>
              </a:rPr>
              <a:t>Digital </a:t>
            </a:r>
          </a:p>
          <a:p>
            <a:pPr algn="ctr" defTabSz="685800" fontAlgn="auto">
              <a:spcBef>
                <a:spcPts val="0"/>
              </a:spcBef>
              <a:spcAft>
                <a:spcPts val="0"/>
              </a:spcAft>
              <a:buClrTx/>
              <a:defRPr/>
            </a:pPr>
            <a:r>
              <a:rPr lang="en-US" sz="600" kern="1200" dirty="0">
                <a:solidFill>
                  <a:schemeClr val="tx2"/>
                </a:solidFill>
                <a:latin typeface="Arial"/>
                <a:cs typeface="Arial"/>
              </a:rPr>
              <a:t>Product Line</a:t>
            </a:r>
          </a:p>
          <a:p>
            <a:pPr algn="ctr" defTabSz="685800" fontAlgn="auto">
              <a:spcBef>
                <a:spcPts val="0"/>
              </a:spcBef>
              <a:spcAft>
                <a:spcPts val="0"/>
              </a:spcAft>
              <a:buClrTx/>
              <a:defRPr/>
            </a:pPr>
            <a:r>
              <a:rPr lang="en-US" sz="600" kern="1200" dirty="0">
                <a:solidFill>
                  <a:schemeClr val="tx2"/>
                </a:solidFill>
                <a:latin typeface="Arial"/>
                <a:cs typeface="Arial"/>
              </a:rPr>
              <a:t>Manager</a:t>
            </a:r>
          </a:p>
        </p:txBody>
      </p:sp>
      <p:sp>
        <p:nvSpPr>
          <p:cNvPr id="224" name="Rectangle 223">
            <a:extLst>
              <a:ext uri="{FF2B5EF4-FFF2-40B4-BE49-F238E27FC236}">
                <a16:creationId xmlns:a16="http://schemas.microsoft.com/office/drawing/2014/main" id="{B8D48062-FA6A-4C40-8A03-9748D2E1A5AB}"/>
              </a:ext>
            </a:extLst>
          </p:cNvPr>
          <p:cNvSpPr/>
          <p:nvPr/>
        </p:nvSpPr>
        <p:spPr>
          <a:xfrm>
            <a:off x="2328458" y="1891921"/>
            <a:ext cx="1211085"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400" dirty="0">
                <a:solidFill>
                  <a:schemeClr val="tx1"/>
                </a:solidFill>
              </a:rPr>
              <a:t>Security</a:t>
            </a:r>
          </a:p>
        </p:txBody>
      </p:sp>
      <p:sp>
        <p:nvSpPr>
          <p:cNvPr id="225" name="Rectangle 224">
            <a:extLst>
              <a:ext uri="{FF2B5EF4-FFF2-40B4-BE49-F238E27FC236}">
                <a16:creationId xmlns:a16="http://schemas.microsoft.com/office/drawing/2014/main" id="{83AA3441-5B20-4766-BF4B-263392226E4E}"/>
              </a:ext>
            </a:extLst>
          </p:cNvPr>
          <p:cNvSpPr/>
          <p:nvPr/>
        </p:nvSpPr>
        <p:spPr>
          <a:xfrm>
            <a:off x="3645689" y="1891921"/>
            <a:ext cx="1211085"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400" dirty="0">
                <a:solidFill>
                  <a:schemeClr val="tx1"/>
                </a:solidFill>
              </a:rPr>
              <a:t>Backhaul Network</a:t>
            </a:r>
          </a:p>
        </p:txBody>
      </p:sp>
      <p:sp>
        <p:nvSpPr>
          <p:cNvPr id="226" name="Rectangle 225">
            <a:extLst>
              <a:ext uri="{FF2B5EF4-FFF2-40B4-BE49-F238E27FC236}">
                <a16:creationId xmlns:a16="http://schemas.microsoft.com/office/drawing/2014/main" id="{286D4546-F433-409A-BBC2-0D732C8DE3B9}"/>
              </a:ext>
            </a:extLst>
          </p:cNvPr>
          <p:cNvSpPr/>
          <p:nvPr/>
        </p:nvSpPr>
        <p:spPr>
          <a:xfrm>
            <a:off x="4965325" y="1891921"/>
            <a:ext cx="1211085"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400" dirty="0">
                <a:solidFill>
                  <a:schemeClr val="tx1"/>
                </a:solidFill>
              </a:rPr>
              <a:t>Data Platform</a:t>
            </a:r>
          </a:p>
        </p:txBody>
      </p:sp>
      <p:sp>
        <p:nvSpPr>
          <p:cNvPr id="227" name="Rectangle 226">
            <a:extLst>
              <a:ext uri="{FF2B5EF4-FFF2-40B4-BE49-F238E27FC236}">
                <a16:creationId xmlns:a16="http://schemas.microsoft.com/office/drawing/2014/main" id="{ED7CF5A5-F8B8-4C49-9733-50921EB0E710}"/>
              </a:ext>
            </a:extLst>
          </p:cNvPr>
          <p:cNvSpPr/>
          <p:nvPr/>
        </p:nvSpPr>
        <p:spPr>
          <a:xfrm>
            <a:off x="6283208" y="1891921"/>
            <a:ext cx="1211085"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400" dirty="0">
                <a:solidFill>
                  <a:schemeClr val="tx1"/>
                </a:solidFill>
              </a:rPr>
              <a:t>Integration Platform</a:t>
            </a:r>
          </a:p>
        </p:txBody>
      </p:sp>
      <p:sp>
        <p:nvSpPr>
          <p:cNvPr id="228" name="Rectangle 227">
            <a:extLst>
              <a:ext uri="{FF2B5EF4-FFF2-40B4-BE49-F238E27FC236}">
                <a16:creationId xmlns:a16="http://schemas.microsoft.com/office/drawing/2014/main" id="{685335BD-F3B7-42C0-AE4E-26356F47616A}"/>
              </a:ext>
            </a:extLst>
          </p:cNvPr>
          <p:cNvSpPr/>
          <p:nvPr/>
        </p:nvSpPr>
        <p:spPr>
          <a:xfrm>
            <a:off x="7615994" y="1891921"/>
            <a:ext cx="1242792" cy="788670"/>
          </a:xfrm>
          <a:prstGeom prst="rect">
            <a:avLst/>
          </a:prstGeom>
          <a:solidFill>
            <a:srgbClr val="F2F2F2"/>
          </a:solidFill>
          <a:ln w="9525" cap="rnd" cmpd="sng" algn="ctr">
            <a:solidFill>
              <a:srgbClr val="55555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a:r>
              <a:rPr lang="en-US" sz="1400" dirty="0">
                <a:solidFill>
                  <a:schemeClr val="tx1"/>
                </a:solidFill>
              </a:rPr>
              <a:t>Environment Platforms</a:t>
            </a:r>
          </a:p>
        </p:txBody>
      </p:sp>
      <p:cxnSp>
        <p:nvCxnSpPr>
          <p:cNvPr id="229" name="Straight Connector 228">
            <a:extLst>
              <a:ext uri="{FF2B5EF4-FFF2-40B4-BE49-F238E27FC236}">
                <a16:creationId xmlns:a16="http://schemas.microsoft.com/office/drawing/2014/main" id="{7CFB35FB-EC7D-4348-B69D-F7E5F5EF9F42}"/>
              </a:ext>
            </a:extLst>
          </p:cNvPr>
          <p:cNvCxnSpPr>
            <a:cxnSpLocks/>
          </p:cNvCxnSpPr>
          <p:nvPr/>
        </p:nvCxnSpPr>
        <p:spPr>
          <a:xfrm>
            <a:off x="3578121" y="2738011"/>
            <a:ext cx="0" cy="244990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30" name="TextBox 229">
            <a:extLst>
              <a:ext uri="{FF2B5EF4-FFF2-40B4-BE49-F238E27FC236}">
                <a16:creationId xmlns:a16="http://schemas.microsoft.com/office/drawing/2014/main" id="{279E4AC0-2C99-44BC-9476-99A8988D8D2D}"/>
              </a:ext>
            </a:extLst>
          </p:cNvPr>
          <p:cNvSpPr txBox="1"/>
          <p:nvPr/>
        </p:nvSpPr>
        <p:spPr>
          <a:xfrm>
            <a:off x="2361052" y="2806605"/>
            <a:ext cx="1149339" cy="1938992"/>
          </a:xfrm>
          <a:prstGeom prst="rect">
            <a:avLst/>
          </a:prstGeom>
          <a:noFill/>
        </p:spPr>
        <p:txBody>
          <a:bodyPr wrap="square">
            <a:spAutoFit/>
          </a:bodyPr>
          <a:lstStyle/>
          <a:p>
            <a:pPr marL="128588" indent="-128588">
              <a:buFont typeface="Wingdings" panose="05000000000000000000" pitchFamily="2" charset="2"/>
              <a:buChar char="§"/>
            </a:pPr>
            <a:r>
              <a:rPr lang="en-US" sz="1000" b="0" dirty="0">
                <a:solidFill>
                  <a:schemeClr val="bg1">
                    <a:lumMod val="65000"/>
                  </a:schemeClr>
                </a:solidFill>
                <a:latin typeface="+mj-lt"/>
              </a:rPr>
              <a:t>Vendor Compliance</a:t>
            </a:r>
          </a:p>
          <a:p>
            <a:pPr marL="128588" indent="-128588">
              <a:buFont typeface="Wingdings" panose="05000000000000000000" pitchFamily="2" charset="2"/>
              <a:buChar char="§"/>
            </a:pPr>
            <a:r>
              <a:rPr lang="en-US" sz="1000" b="0" dirty="0">
                <a:solidFill>
                  <a:schemeClr val="bg1">
                    <a:lumMod val="65000"/>
                  </a:schemeClr>
                </a:solidFill>
                <a:latin typeface="+mj-lt"/>
              </a:rPr>
              <a:t>Dev env compliance</a:t>
            </a:r>
          </a:p>
          <a:p>
            <a:pPr marL="128588" indent="-128588">
              <a:buFont typeface="Wingdings" panose="05000000000000000000" pitchFamily="2" charset="2"/>
              <a:buChar char="§"/>
            </a:pPr>
            <a:r>
              <a:rPr lang="en-US" sz="1000" b="0" dirty="0">
                <a:solidFill>
                  <a:schemeClr val="bg1">
                    <a:lumMod val="65000"/>
                  </a:schemeClr>
                </a:solidFill>
                <a:latin typeface="+mj-lt"/>
              </a:rPr>
              <a:t>Test env compliance</a:t>
            </a:r>
          </a:p>
          <a:p>
            <a:pPr marL="128588" indent="-128588">
              <a:buFont typeface="Wingdings" panose="05000000000000000000" pitchFamily="2" charset="2"/>
              <a:buChar char="§"/>
            </a:pPr>
            <a:r>
              <a:rPr lang="en-US" sz="1000" b="0" dirty="0">
                <a:solidFill>
                  <a:schemeClr val="bg1">
                    <a:lumMod val="65000"/>
                  </a:schemeClr>
                </a:solidFill>
                <a:latin typeface="+mj-lt"/>
              </a:rPr>
              <a:t>Stage env compliance</a:t>
            </a:r>
          </a:p>
          <a:p>
            <a:pPr marL="128588" indent="-128588">
              <a:buFont typeface="Wingdings" panose="05000000000000000000" pitchFamily="2" charset="2"/>
              <a:buChar char="§"/>
            </a:pPr>
            <a:r>
              <a:rPr lang="en-US" sz="1000" b="0" dirty="0">
                <a:solidFill>
                  <a:schemeClr val="bg1">
                    <a:lumMod val="65000"/>
                  </a:schemeClr>
                </a:solidFill>
                <a:latin typeface="+mj-lt"/>
              </a:rPr>
              <a:t>Prod env compliance</a:t>
            </a:r>
          </a:p>
        </p:txBody>
      </p:sp>
      <p:cxnSp>
        <p:nvCxnSpPr>
          <p:cNvPr id="231" name="Straight Connector 230">
            <a:extLst>
              <a:ext uri="{FF2B5EF4-FFF2-40B4-BE49-F238E27FC236}">
                <a16:creationId xmlns:a16="http://schemas.microsoft.com/office/drawing/2014/main" id="{2F7BE886-97C7-4877-AADA-5C1EC39E729F}"/>
              </a:ext>
            </a:extLst>
          </p:cNvPr>
          <p:cNvCxnSpPr>
            <a:cxnSpLocks/>
          </p:cNvCxnSpPr>
          <p:nvPr/>
        </p:nvCxnSpPr>
        <p:spPr>
          <a:xfrm>
            <a:off x="4913031" y="2751212"/>
            <a:ext cx="0" cy="244990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790905C-AAAA-4F4F-B340-29133E21EA17}"/>
              </a:ext>
            </a:extLst>
          </p:cNvPr>
          <p:cNvSpPr txBox="1"/>
          <p:nvPr/>
        </p:nvSpPr>
        <p:spPr>
          <a:xfrm>
            <a:off x="3695962" y="2819806"/>
            <a:ext cx="1149339" cy="1938992"/>
          </a:xfrm>
          <a:prstGeom prst="rect">
            <a:avLst/>
          </a:prstGeom>
          <a:noFill/>
        </p:spPr>
        <p:txBody>
          <a:bodyPr wrap="square">
            <a:spAutoFit/>
          </a:bodyPr>
          <a:lstStyle/>
          <a:p>
            <a:pPr marL="128588" indent="-128588">
              <a:buFont typeface="Wingdings" panose="05000000000000000000" pitchFamily="2" charset="2"/>
              <a:buChar char="§"/>
            </a:pPr>
            <a:r>
              <a:rPr lang="en-US" sz="1000" b="0" dirty="0">
                <a:solidFill>
                  <a:schemeClr val="bg1">
                    <a:lumMod val="65000"/>
                  </a:schemeClr>
                </a:solidFill>
                <a:latin typeface="+mj-lt"/>
              </a:rPr>
              <a:t>PWG</a:t>
            </a:r>
          </a:p>
          <a:p>
            <a:pPr marL="128588" indent="-128588">
              <a:buFont typeface="Wingdings" panose="05000000000000000000" pitchFamily="2" charset="2"/>
              <a:buChar char="§"/>
            </a:pPr>
            <a:r>
              <a:rPr lang="en-US" sz="1000" b="0" dirty="0">
                <a:solidFill>
                  <a:schemeClr val="bg1">
                    <a:lumMod val="65000"/>
                  </a:schemeClr>
                </a:solidFill>
                <a:latin typeface="+mj-lt"/>
                <a:cs typeface="Calibri" panose="020F0502020204030204" pitchFamily="34" charset="0"/>
              </a:rPr>
              <a:t>Carrier Connections</a:t>
            </a:r>
          </a:p>
          <a:p>
            <a:pPr marL="128588" indent="-128588">
              <a:buFont typeface="Wingdings" panose="05000000000000000000" pitchFamily="2" charset="2"/>
              <a:buChar char="§"/>
            </a:pPr>
            <a:r>
              <a:rPr lang="en-US" sz="1000" b="0" dirty="0">
                <a:solidFill>
                  <a:schemeClr val="bg1">
                    <a:lumMod val="65000"/>
                  </a:schemeClr>
                </a:solidFill>
                <a:latin typeface="+mj-lt"/>
                <a:cs typeface="Calibri" panose="020F0502020204030204" pitchFamily="34" charset="0"/>
              </a:rPr>
              <a:t>Cellular </a:t>
            </a:r>
          </a:p>
          <a:p>
            <a:pPr marL="128588" indent="-128588">
              <a:buFont typeface="Wingdings" panose="05000000000000000000" pitchFamily="2" charset="2"/>
              <a:buChar char="§"/>
            </a:pPr>
            <a:r>
              <a:rPr lang="en-US" sz="1000" b="0" dirty="0">
                <a:solidFill>
                  <a:schemeClr val="bg1">
                    <a:lumMod val="65000"/>
                  </a:schemeClr>
                </a:solidFill>
                <a:latin typeface="+mj-lt"/>
                <a:cs typeface="Calibri" panose="020F0502020204030204" pitchFamily="34" charset="0"/>
              </a:rPr>
              <a:t>MPLS</a:t>
            </a:r>
          </a:p>
          <a:p>
            <a:pPr marL="128588" indent="-128588">
              <a:buFont typeface="Wingdings" panose="05000000000000000000" pitchFamily="2" charset="2"/>
              <a:buChar char="§"/>
            </a:pPr>
            <a:r>
              <a:rPr lang="en-US" sz="1000" b="0" dirty="0">
                <a:solidFill>
                  <a:schemeClr val="bg1">
                    <a:lumMod val="65000"/>
                  </a:schemeClr>
                </a:solidFill>
                <a:latin typeface="+mj-lt"/>
                <a:cs typeface="Calibri" panose="020F0502020204030204" pitchFamily="34" charset="0"/>
              </a:rPr>
              <a:t>VRF</a:t>
            </a:r>
          </a:p>
          <a:p>
            <a:pPr marL="128588" indent="-128588">
              <a:buFont typeface="Wingdings" panose="05000000000000000000" pitchFamily="2" charset="2"/>
              <a:buChar char="§"/>
            </a:pPr>
            <a:r>
              <a:rPr lang="en-US" sz="1000" b="0" dirty="0">
                <a:solidFill>
                  <a:schemeClr val="bg1">
                    <a:lumMod val="65000"/>
                  </a:schemeClr>
                </a:solidFill>
                <a:latin typeface="+mj-lt"/>
                <a:cs typeface="Calibri" panose="020F0502020204030204" pitchFamily="34" charset="0"/>
              </a:rPr>
              <a:t>VPN</a:t>
            </a:r>
          </a:p>
          <a:p>
            <a:pPr marL="128588" indent="-128588">
              <a:buFont typeface="Wingdings" panose="05000000000000000000" pitchFamily="2" charset="2"/>
              <a:buChar char="§"/>
            </a:pPr>
            <a:r>
              <a:rPr lang="en-US" sz="1000" b="0" dirty="0">
                <a:solidFill>
                  <a:schemeClr val="bg1">
                    <a:lumMod val="65000"/>
                  </a:schemeClr>
                </a:solidFill>
                <a:latin typeface="+mj-lt"/>
                <a:cs typeface="Calibri" panose="020F0502020204030204" pitchFamily="34" charset="0"/>
              </a:rPr>
              <a:t>Network Management</a:t>
            </a:r>
          </a:p>
        </p:txBody>
      </p:sp>
      <p:cxnSp>
        <p:nvCxnSpPr>
          <p:cNvPr id="233" name="Straight Connector 232">
            <a:extLst>
              <a:ext uri="{FF2B5EF4-FFF2-40B4-BE49-F238E27FC236}">
                <a16:creationId xmlns:a16="http://schemas.microsoft.com/office/drawing/2014/main" id="{E84859B0-8832-4767-91FD-517042FFC9B3}"/>
              </a:ext>
            </a:extLst>
          </p:cNvPr>
          <p:cNvCxnSpPr>
            <a:cxnSpLocks/>
          </p:cNvCxnSpPr>
          <p:nvPr/>
        </p:nvCxnSpPr>
        <p:spPr>
          <a:xfrm>
            <a:off x="6245196" y="2751569"/>
            <a:ext cx="0" cy="244990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B78A044F-B116-4931-92CD-3B348E3B9C1C}"/>
              </a:ext>
            </a:extLst>
          </p:cNvPr>
          <p:cNvSpPr txBox="1"/>
          <p:nvPr/>
        </p:nvSpPr>
        <p:spPr>
          <a:xfrm>
            <a:off x="5028127" y="2841934"/>
            <a:ext cx="1149339" cy="1631216"/>
          </a:xfrm>
          <a:prstGeom prst="rect">
            <a:avLst/>
          </a:prstGeom>
          <a:noFill/>
        </p:spPr>
        <p:txBody>
          <a:bodyPr wrap="square">
            <a:spAutoFit/>
          </a:bodyPr>
          <a:lstStyle/>
          <a:p>
            <a:pPr marL="128588" indent="-128588">
              <a:buFont typeface="Wingdings" panose="05000000000000000000" pitchFamily="2" charset="2"/>
              <a:buChar char="§"/>
            </a:pPr>
            <a:r>
              <a:rPr lang="en-US" sz="1000" b="0" dirty="0">
                <a:solidFill>
                  <a:schemeClr val="bg1">
                    <a:lumMod val="65000"/>
                  </a:schemeClr>
                </a:solidFill>
                <a:latin typeface="+mj-lt"/>
              </a:rPr>
              <a:t>CIM transformation</a:t>
            </a:r>
          </a:p>
          <a:p>
            <a:pPr marL="128588" indent="-128588">
              <a:buFont typeface="Wingdings" panose="05000000000000000000" pitchFamily="2" charset="2"/>
              <a:buChar char="§"/>
            </a:pPr>
            <a:r>
              <a:rPr lang="en-US" sz="1000" b="0" dirty="0">
                <a:solidFill>
                  <a:schemeClr val="bg1">
                    <a:lumMod val="65000"/>
                  </a:schemeClr>
                </a:solidFill>
                <a:latin typeface="+mj-lt"/>
                <a:cs typeface="Calibri" panose="020F0502020204030204" pitchFamily="34" charset="0"/>
              </a:rPr>
              <a:t>Data Model</a:t>
            </a:r>
          </a:p>
          <a:p>
            <a:pPr marL="128588" indent="-128588">
              <a:buFont typeface="Wingdings" panose="05000000000000000000" pitchFamily="2" charset="2"/>
              <a:buChar char="§"/>
            </a:pPr>
            <a:r>
              <a:rPr lang="en-US" sz="1000" b="0" dirty="0">
                <a:solidFill>
                  <a:schemeClr val="bg1">
                    <a:lumMod val="65000"/>
                  </a:schemeClr>
                </a:solidFill>
                <a:latin typeface="+mj-lt"/>
                <a:cs typeface="Calibri" panose="020F0502020204030204" pitchFamily="34" charset="0"/>
              </a:rPr>
              <a:t>Access Services</a:t>
            </a:r>
          </a:p>
          <a:p>
            <a:pPr marL="128588" indent="-128588">
              <a:buFont typeface="Wingdings" panose="05000000000000000000" pitchFamily="2" charset="2"/>
              <a:buChar char="§"/>
            </a:pPr>
            <a:r>
              <a:rPr lang="en-US" sz="1000" b="0" dirty="0">
                <a:solidFill>
                  <a:schemeClr val="bg1">
                    <a:lumMod val="65000"/>
                  </a:schemeClr>
                </a:solidFill>
                <a:latin typeface="+mj-lt"/>
                <a:cs typeface="Calibri" panose="020F0502020204030204" pitchFamily="34" charset="0"/>
              </a:rPr>
              <a:t>Environment configuration</a:t>
            </a:r>
          </a:p>
          <a:p>
            <a:pPr marL="128588" indent="-128588">
              <a:buFont typeface="Wingdings" panose="05000000000000000000" pitchFamily="2" charset="2"/>
              <a:buChar char="§"/>
            </a:pPr>
            <a:r>
              <a:rPr lang="en-US" sz="1000" b="0" dirty="0">
                <a:solidFill>
                  <a:schemeClr val="bg1">
                    <a:lumMod val="65000"/>
                  </a:schemeClr>
                </a:solidFill>
                <a:latin typeface="+mj-lt"/>
                <a:cs typeface="Calibri" panose="020F0502020204030204" pitchFamily="34" charset="0"/>
              </a:rPr>
              <a:t>CSS Billing file</a:t>
            </a:r>
            <a:endParaRPr lang="en-US" sz="1000" dirty="0">
              <a:solidFill>
                <a:schemeClr val="bg1">
                  <a:lumMod val="65000"/>
                </a:schemeClr>
              </a:solidFill>
              <a:latin typeface="+mj-lt"/>
              <a:cs typeface="Calibri" panose="020F0502020204030204" pitchFamily="34" charset="0"/>
            </a:endParaRPr>
          </a:p>
        </p:txBody>
      </p:sp>
      <p:cxnSp>
        <p:nvCxnSpPr>
          <p:cNvPr id="235" name="Straight Connector 234">
            <a:extLst>
              <a:ext uri="{FF2B5EF4-FFF2-40B4-BE49-F238E27FC236}">
                <a16:creationId xmlns:a16="http://schemas.microsoft.com/office/drawing/2014/main" id="{5C01608E-BBDD-4C92-9E9F-BE9578F30CBB}"/>
              </a:ext>
            </a:extLst>
          </p:cNvPr>
          <p:cNvCxnSpPr>
            <a:cxnSpLocks/>
          </p:cNvCxnSpPr>
          <p:nvPr/>
        </p:nvCxnSpPr>
        <p:spPr>
          <a:xfrm>
            <a:off x="7555169" y="2751212"/>
            <a:ext cx="0" cy="244990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36" name="TextBox 235">
            <a:extLst>
              <a:ext uri="{FF2B5EF4-FFF2-40B4-BE49-F238E27FC236}">
                <a16:creationId xmlns:a16="http://schemas.microsoft.com/office/drawing/2014/main" id="{75599AAC-6B72-419E-869F-738C4C67B3C4}"/>
              </a:ext>
            </a:extLst>
          </p:cNvPr>
          <p:cNvSpPr txBox="1"/>
          <p:nvPr/>
        </p:nvSpPr>
        <p:spPr>
          <a:xfrm>
            <a:off x="6338100" y="2819806"/>
            <a:ext cx="1149339" cy="1323439"/>
          </a:xfrm>
          <a:prstGeom prst="rect">
            <a:avLst/>
          </a:prstGeom>
          <a:noFill/>
        </p:spPr>
        <p:txBody>
          <a:bodyPr wrap="square">
            <a:spAutoFit/>
          </a:bodyPr>
          <a:lstStyle/>
          <a:p>
            <a:pPr marL="128588" indent="-128588">
              <a:buFont typeface="Wingdings" panose="05000000000000000000" pitchFamily="2" charset="2"/>
              <a:buChar char="§"/>
            </a:pPr>
            <a:r>
              <a:rPr lang="en-US" sz="1000" b="0" dirty="0">
                <a:solidFill>
                  <a:schemeClr val="bg1">
                    <a:lumMod val="65000"/>
                  </a:schemeClr>
                </a:solidFill>
                <a:latin typeface="+mj-lt"/>
              </a:rPr>
              <a:t>Snowflake</a:t>
            </a:r>
          </a:p>
          <a:p>
            <a:pPr marL="128588" indent="-128588">
              <a:buFont typeface="Wingdings" panose="05000000000000000000" pitchFamily="2" charset="2"/>
              <a:buChar char="§"/>
            </a:pPr>
            <a:r>
              <a:rPr lang="en-US" sz="1000" b="0" dirty="0">
                <a:solidFill>
                  <a:schemeClr val="bg1">
                    <a:lumMod val="65000"/>
                  </a:schemeClr>
                </a:solidFill>
                <a:latin typeface="+mj-lt"/>
              </a:rPr>
              <a:t>Azure Blob</a:t>
            </a:r>
          </a:p>
          <a:p>
            <a:pPr marL="128588" indent="-128588">
              <a:buFont typeface="Wingdings" panose="05000000000000000000" pitchFamily="2" charset="2"/>
              <a:buChar char="§"/>
            </a:pPr>
            <a:r>
              <a:rPr lang="en-US" sz="1000" b="0" dirty="0">
                <a:solidFill>
                  <a:schemeClr val="bg1">
                    <a:lumMod val="65000"/>
                  </a:schemeClr>
                </a:solidFill>
                <a:latin typeface="+mj-lt"/>
              </a:rPr>
              <a:t>EventHub</a:t>
            </a:r>
          </a:p>
          <a:p>
            <a:pPr marL="128588" indent="-128588">
              <a:buFont typeface="Wingdings" panose="05000000000000000000" pitchFamily="2" charset="2"/>
              <a:buChar char="§"/>
            </a:pPr>
            <a:r>
              <a:rPr lang="en-US" sz="1000" b="0" dirty="0">
                <a:solidFill>
                  <a:schemeClr val="bg1">
                    <a:lumMod val="65000"/>
                  </a:schemeClr>
                </a:solidFill>
                <a:latin typeface="+mj-lt"/>
              </a:rPr>
              <a:t>GoAnywhere file transfers</a:t>
            </a:r>
          </a:p>
          <a:p>
            <a:pPr marL="128588" indent="-128588">
              <a:buFont typeface="Wingdings" panose="05000000000000000000" pitchFamily="2" charset="2"/>
              <a:buChar char="§"/>
            </a:pPr>
            <a:r>
              <a:rPr lang="en-US" sz="1000" b="0" dirty="0">
                <a:solidFill>
                  <a:schemeClr val="bg1">
                    <a:lumMod val="65000"/>
                  </a:schemeClr>
                </a:solidFill>
                <a:latin typeface="+mj-lt"/>
              </a:rPr>
              <a:t>Mule APIs</a:t>
            </a:r>
          </a:p>
        </p:txBody>
      </p:sp>
      <p:cxnSp>
        <p:nvCxnSpPr>
          <p:cNvPr id="237" name="Straight Connector 236">
            <a:extLst>
              <a:ext uri="{FF2B5EF4-FFF2-40B4-BE49-F238E27FC236}">
                <a16:creationId xmlns:a16="http://schemas.microsoft.com/office/drawing/2014/main" id="{785C4587-6E6C-4AD0-935E-D2AB81D59BCB}"/>
              </a:ext>
            </a:extLst>
          </p:cNvPr>
          <p:cNvCxnSpPr>
            <a:cxnSpLocks/>
          </p:cNvCxnSpPr>
          <p:nvPr/>
        </p:nvCxnSpPr>
        <p:spPr>
          <a:xfrm>
            <a:off x="8865142" y="2776962"/>
            <a:ext cx="0" cy="244990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B6673398-B6DB-43A1-B2E2-AE3768BACEEF}"/>
              </a:ext>
            </a:extLst>
          </p:cNvPr>
          <p:cNvSpPr txBox="1"/>
          <p:nvPr/>
        </p:nvSpPr>
        <p:spPr>
          <a:xfrm>
            <a:off x="7648073" y="2845556"/>
            <a:ext cx="1149339" cy="1477328"/>
          </a:xfrm>
          <a:prstGeom prst="rect">
            <a:avLst/>
          </a:prstGeom>
          <a:noFill/>
        </p:spPr>
        <p:txBody>
          <a:bodyPr wrap="square">
            <a:spAutoFit/>
          </a:bodyPr>
          <a:lstStyle/>
          <a:p>
            <a:pPr marL="128588" indent="-128588">
              <a:buFont typeface="Wingdings" panose="05000000000000000000" pitchFamily="2" charset="2"/>
              <a:buChar char="§"/>
            </a:pPr>
            <a:r>
              <a:rPr lang="en-US" sz="1000" b="0" dirty="0">
                <a:solidFill>
                  <a:schemeClr val="bg1">
                    <a:lumMod val="65000"/>
                  </a:schemeClr>
                </a:solidFill>
                <a:latin typeface="+mj-lt"/>
              </a:rPr>
              <a:t>Dev env</a:t>
            </a:r>
          </a:p>
          <a:p>
            <a:pPr marL="128588" indent="-128588">
              <a:buFont typeface="Wingdings" panose="05000000000000000000" pitchFamily="2" charset="2"/>
              <a:buChar char="§"/>
            </a:pPr>
            <a:r>
              <a:rPr lang="en-US" sz="1000" b="0" dirty="0">
                <a:solidFill>
                  <a:schemeClr val="bg1">
                    <a:lumMod val="65000"/>
                  </a:schemeClr>
                </a:solidFill>
                <a:latin typeface="+mj-lt"/>
              </a:rPr>
              <a:t>Test env </a:t>
            </a:r>
          </a:p>
          <a:p>
            <a:pPr marL="128588" indent="-128588">
              <a:buFont typeface="Wingdings" panose="05000000000000000000" pitchFamily="2" charset="2"/>
              <a:buChar char="§"/>
            </a:pPr>
            <a:r>
              <a:rPr lang="en-US" sz="1000" b="0" dirty="0">
                <a:solidFill>
                  <a:schemeClr val="bg1">
                    <a:lumMod val="65000"/>
                  </a:schemeClr>
                </a:solidFill>
                <a:latin typeface="+mj-lt"/>
              </a:rPr>
              <a:t>Stage env</a:t>
            </a:r>
          </a:p>
          <a:p>
            <a:pPr marL="128588" indent="-128588">
              <a:buFont typeface="Wingdings" panose="05000000000000000000" pitchFamily="2" charset="2"/>
              <a:buChar char="§"/>
            </a:pPr>
            <a:r>
              <a:rPr lang="en-US" sz="1000" b="0" dirty="0">
                <a:solidFill>
                  <a:schemeClr val="bg1">
                    <a:lumMod val="65000"/>
                  </a:schemeClr>
                </a:solidFill>
                <a:latin typeface="+mj-lt"/>
              </a:rPr>
              <a:t>Prod env </a:t>
            </a:r>
          </a:p>
          <a:p>
            <a:pPr marL="128588" indent="-128588">
              <a:buFont typeface="Wingdings" panose="05000000000000000000" pitchFamily="2" charset="2"/>
              <a:buChar char="§"/>
            </a:pPr>
            <a:r>
              <a:rPr lang="en-US" sz="1000" b="0" dirty="0">
                <a:solidFill>
                  <a:schemeClr val="bg1">
                    <a:lumMod val="65000"/>
                  </a:schemeClr>
                </a:solidFill>
                <a:latin typeface="+mj-lt"/>
              </a:rPr>
              <a:t>Code Migration (DevOps)</a:t>
            </a:r>
          </a:p>
        </p:txBody>
      </p:sp>
      <p:sp>
        <p:nvSpPr>
          <p:cNvPr id="239" name="TextBox 238">
            <a:extLst>
              <a:ext uri="{FF2B5EF4-FFF2-40B4-BE49-F238E27FC236}">
                <a16:creationId xmlns:a16="http://schemas.microsoft.com/office/drawing/2014/main" id="{FA68DFDC-A591-4F22-B3FA-CF34CE0604A6}"/>
              </a:ext>
            </a:extLst>
          </p:cNvPr>
          <p:cNvSpPr txBox="1"/>
          <p:nvPr/>
        </p:nvSpPr>
        <p:spPr>
          <a:xfrm>
            <a:off x="779962" y="5416468"/>
            <a:ext cx="6836032" cy="2797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en-US"/>
            </a:defPPr>
            <a:lvl1pPr>
              <a:defRPr sz="1200" i="1" u="none">
                <a:solidFill>
                  <a:schemeClr val="tx1"/>
                </a:solidFill>
              </a:defRPr>
            </a:lvl1pPr>
          </a:lstStyle>
          <a:p>
            <a:r>
              <a:rPr lang="en-US" dirty="0"/>
              <a:t>*NOTE: Data and Integration products are consumed by other digital efforts in the company and must be managed consistently to enable common platforms.</a:t>
            </a:r>
          </a:p>
        </p:txBody>
      </p:sp>
      <p:sp>
        <p:nvSpPr>
          <p:cNvPr id="50" name="TextBox 49">
            <a:extLst>
              <a:ext uri="{FF2B5EF4-FFF2-40B4-BE49-F238E27FC236}">
                <a16:creationId xmlns:a16="http://schemas.microsoft.com/office/drawing/2014/main" id="{53F5D1A7-438C-47D2-A999-7459E2F9D40B}"/>
              </a:ext>
            </a:extLst>
          </p:cNvPr>
          <p:cNvSpPr txBox="1"/>
          <p:nvPr/>
        </p:nvSpPr>
        <p:spPr bwMode="auto">
          <a:xfrm>
            <a:off x="349783" y="907108"/>
            <a:ext cx="77745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b="0" dirty="0">
                <a:solidFill>
                  <a:srgbClr val="000008"/>
                </a:solidFill>
                <a:latin typeface="Calibri" panose="020F0502020204030204" pitchFamily="34" charset="0"/>
                <a:ea typeface="ＭＳ Ｐゴシック"/>
                <a:cs typeface="Calibri" panose="020F0502020204030204" pitchFamily="34" charset="0"/>
              </a:rPr>
              <a:t>Align the delivery model with the product model </a:t>
            </a:r>
            <a:endParaRPr lang="en-US" sz="2000" dirty="0"/>
          </a:p>
        </p:txBody>
      </p:sp>
      <p:sp>
        <p:nvSpPr>
          <p:cNvPr id="49" name="TextBox 48">
            <a:extLst>
              <a:ext uri="{FF2B5EF4-FFF2-40B4-BE49-F238E27FC236}">
                <a16:creationId xmlns:a16="http://schemas.microsoft.com/office/drawing/2014/main" id="{711BCD4C-2966-48FA-A914-C3CDE358502A}"/>
              </a:ext>
            </a:extLst>
          </p:cNvPr>
          <p:cNvSpPr txBox="1"/>
          <p:nvPr/>
        </p:nvSpPr>
        <p:spPr>
          <a:xfrm>
            <a:off x="220035" y="5925206"/>
            <a:ext cx="8782927" cy="2797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en-US"/>
            </a:defPPr>
            <a:lvl1pPr>
              <a:defRPr sz="1200" i="1" u="none">
                <a:solidFill>
                  <a:schemeClr val="tx1"/>
                </a:solidFill>
              </a:defRPr>
            </a:lvl1pPr>
          </a:lstStyle>
          <a:p>
            <a:r>
              <a:rPr lang="en-US" sz="1600" b="0" dirty="0">
                <a:solidFill>
                  <a:srgbClr val="78A22F"/>
                </a:solidFill>
              </a:rPr>
              <a:t>MDA’s customers are not end users, so it is often difficult to communicate the business value. The consumers are other digital products who require MDA features to provide business value.</a:t>
            </a:r>
          </a:p>
        </p:txBody>
      </p:sp>
      <p:sp>
        <p:nvSpPr>
          <p:cNvPr id="52" name="Title 1">
            <a:extLst>
              <a:ext uri="{FF2B5EF4-FFF2-40B4-BE49-F238E27FC236}">
                <a16:creationId xmlns:a16="http://schemas.microsoft.com/office/drawing/2014/main" id="{5F0D7393-0D85-4FF8-98CB-93F7F052D8B2}"/>
              </a:ext>
            </a:extLst>
          </p:cNvPr>
          <p:cNvSpPr txBox="1">
            <a:spLocks/>
          </p:cNvSpPr>
          <p:nvPr/>
        </p:nvSpPr>
        <p:spPr bwMode="auto">
          <a:xfrm>
            <a:off x="431801" y="0"/>
            <a:ext cx="7184193" cy="60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algn="l" rtl="0" eaLnBrk="1" fontAlgn="base" hangingPunct="1">
              <a:spcBef>
                <a:spcPct val="0"/>
              </a:spcBef>
              <a:spcAft>
                <a:spcPct val="0"/>
              </a:spcAft>
              <a:defRPr sz="2400" b="1" i="0" u="none">
                <a:solidFill>
                  <a:schemeClr val="bg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a:lstStyle>
          <a:p>
            <a:pPr>
              <a:buClrTx/>
              <a:buSzPts val="2800"/>
            </a:pPr>
            <a:r>
              <a:rPr lang="en-US"/>
              <a:t>Solution: MDA Product Line and Product Families </a:t>
            </a:r>
            <a:br>
              <a:rPr lang="en-US"/>
            </a:br>
            <a:r>
              <a:rPr lang="en-US"/>
              <a:t>(a.k.a. AMI Enabling Platforms)</a:t>
            </a:r>
            <a:endParaRPr lang="en-US" dirty="0"/>
          </a:p>
        </p:txBody>
      </p:sp>
    </p:spTree>
    <p:extLst>
      <p:ext uri="{BB962C8B-B14F-4D97-AF65-F5344CB8AC3E}">
        <p14:creationId xmlns:p14="http://schemas.microsoft.com/office/powerpoint/2010/main" val="6280869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a:extLst>
              <a:ext uri="{FF2B5EF4-FFF2-40B4-BE49-F238E27FC236}">
                <a16:creationId xmlns:a16="http://schemas.microsoft.com/office/drawing/2014/main" id="{EE3BD688-016F-4964-BF6A-3ED50054DE9D}"/>
              </a:ext>
            </a:extLst>
          </p:cNvPr>
          <p:cNvCxnSpPr>
            <a:endCxn id="15" idx="1"/>
          </p:cNvCxnSpPr>
          <p:nvPr/>
        </p:nvCxnSpPr>
        <p:spPr>
          <a:xfrm>
            <a:off x="5326910" y="2316566"/>
            <a:ext cx="865818" cy="11906"/>
          </a:xfrm>
          <a:prstGeom prst="straightConnector1">
            <a:avLst/>
          </a:prstGeom>
          <a:ln w="9525" cap="rnd">
            <a:solidFill>
              <a:schemeClr val="tx2"/>
            </a:solidFill>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EACC9F-BE10-4FCA-B4A6-3B2AE91625EE}"/>
              </a:ext>
            </a:extLst>
          </p:cNvPr>
          <p:cNvCxnSpPr>
            <a:cxnSpLocks/>
            <a:endCxn id="13" idx="1"/>
          </p:cNvCxnSpPr>
          <p:nvPr/>
        </p:nvCxnSpPr>
        <p:spPr>
          <a:xfrm>
            <a:off x="4788055" y="2905182"/>
            <a:ext cx="1404674" cy="11907"/>
          </a:xfrm>
          <a:prstGeom prst="straightConnector1">
            <a:avLst/>
          </a:prstGeom>
          <a:ln w="9525" cap="rnd">
            <a:solidFill>
              <a:schemeClr val="tx2"/>
            </a:solidFill>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8C33CC-6464-4450-8910-21089F9FDA84}"/>
              </a:ext>
            </a:extLst>
          </p:cNvPr>
          <p:cNvCxnSpPr>
            <a:cxnSpLocks/>
            <a:endCxn id="14" idx="1"/>
          </p:cNvCxnSpPr>
          <p:nvPr/>
        </p:nvCxnSpPr>
        <p:spPr>
          <a:xfrm>
            <a:off x="4310807" y="3506063"/>
            <a:ext cx="1881920" cy="4543"/>
          </a:xfrm>
          <a:prstGeom prst="straightConnector1">
            <a:avLst/>
          </a:prstGeom>
          <a:ln w="9525" cap="rnd">
            <a:solidFill>
              <a:schemeClr val="tx2"/>
            </a:solidFill>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E21D430-440B-4606-B556-E461019D8372}"/>
              </a:ext>
            </a:extLst>
          </p:cNvPr>
          <p:cNvCxnSpPr>
            <a:cxnSpLocks/>
          </p:cNvCxnSpPr>
          <p:nvPr/>
        </p:nvCxnSpPr>
        <p:spPr>
          <a:xfrm flipV="1">
            <a:off x="3786790" y="4095135"/>
            <a:ext cx="2405938" cy="5429"/>
          </a:xfrm>
          <a:prstGeom prst="straightConnector1">
            <a:avLst/>
          </a:prstGeom>
          <a:ln w="9525" cap="rnd">
            <a:solidFill>
              <a:schemeClr val="tx2"/>
            </a:solidFill>
            <a:prstDash val="sysDot"/>
            <a:roun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7AA6A61-EA91-4A37-89DE-58FC0FB34A4B}"/>
              </a:ext>
            </a:extLst>
          </p:cNvPr>
          <p:cNvCxnSpPr>
            <a:cxnSpLocks/>
          </p:cNvCxnSpPr>
          <p:nvPr/>
        </p:nvCxnSpPr>
        <p:spPr>
          <a:xfrm flipV="1">
            <a:off x="4105715" y="4672233"/>
            <a:ext cx="2071065" cy="22691"/>
          </a:xfrm>
          <a:prstGeom prst="straightConnector1">
            <a:avLst/>
          </a:prstGeom>
          <a:ln w="9525" cap="rnd">
            <a:solidFill>
              <a:schemeClr val="tx2"/>
            </a:solidFill>
            <a:prstDash val="sysDot"/>
            <a:round/>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A18B5D36-4733-4643-9AE2-07162B7F9088}"/>
              </a:ext>
            </a:extLst>
          </p:cNvPr>
          <p:cNvGraphicFramePr/>
          <p:nvPr>
            <p:extLst>
              <p:ext uri="{D42A27DB-BD31-4B8C-83A1-F6EECF244321}">
                <p14:modId xmlns:p14="http://schemas.microsoft.com/office/powerpoint/2010/main" val="2861199245"/>
              </p:ext>
            </p:extLst>
          </p:nvPr>
        </p:nvGraphicFramePr>
        <p:xfrm>
          <a:off x="2273209" y="1548637"/>
          <a:ext cx="4180115" cy="3959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6F80975-AB34-4114-B319-24260EDE38F2}"/>
              </a:ext>
            </a:extLst>
          </p:cNvPr>
          <p:cNvSpPr txBox="1"/>
          <p:nvPr/>
        </p:nvSpPr>
        <p:spPr>
          <a:xfrm>
            <a:off x="3376015" y="5688571"/>
            <a:ext cx="5280320" cy="39525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en-US"/>
            </a:defPPr>
            <a:lvl1pPr>
              <a:defRPr sz="900" i="1" u="none">
                <a:solidFill>
                  <a:schemeClr val="tx1"/>
                </a:solidFill>
              </a:defRPr>
            </a:lvl1pPr>
          </a:lstStyle>
          <a:p>
            <a:r>
              <a:rPr lang="en-US" sz="675" dirty="0"/>
              <a:t>*NOTE: Digital Business Design Acceptance Criteria populates product backlog at the Feature level</a:t>
            </a:r>
          </a:p>
        </p:txBody>
      </p:sp>
      <p:sp>
        <p:nvSpPr>
          <p:cNvPr id="6" name="TextBox 5">
            <a:extLst>
              <a:ext uri="{FF2B5EF4-FFF2-40B4-BE49-F238E27FC236}">
                <a16:creationId xmlns:a16="http://schemas.microsoft.com/office/drawing/2014/main" id="{3C575978-6530-45B3-9171-462480AEB597}"/>
              </a:ext>
            </a:extLst>
          </p:cNvPr>
          <p:cNvSpPr txBox="1"/>
          <p:nvPr/>
        </p:nvSpPr>
        <p:spPr>
          <a:xfrm>
            <a:off x="177030" y="4723111"/>
            <a:ext cx="1587568" cy="51599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en-US"/>
            </a:defPPr>
            <a:lvl1pPr>
              <a:defRPr sz="1200" i="1" u="sng">
                <a:solidFill>
                  <a:srgbClr val="002060"/>
                </a:solidFill>
              </a:defRPr>
            </a:lvl1pPr>
          </a:lstStyle>
          <a:p>
            <a:r>
              <a:rPr lang="en-US" sz="900" u="none">
                <a:solidFill>
                  <a:schemeClr val="tx1"/>
                </a:solidFill>
              </a:rPr>
              <a:t>Work happens at the </a:t>
            </a:r>
            <a:r>
              <a:rPr lang="en-US" sz="900">
                <a:solidFill>
                  <a:schemeClr val="tx1"/>
                </a:solidFill>
              </a:rPr>
              <a:t>User Story </a:t>
            </a:r>
            <a:r>
              <a:rPr lang="en-US" sz="900" u="none">
                <a:solidFill>
                  <a:schemeClr val="tx1"/>
                </a:solidFill>
              </a:rPr>
              <a:t>Level</a:t>
            </a:r>
          </a:p>
          <a:p>
            <a:pPr marL="128588" indent="-128588">
              <a:buFont typeface="Wingdings" panose="05000000000000000000" pitchFamily="2" charset="2"/>
              <a:buChar char="§"/>
            </a:pPr>
            <a:r>
              <a:rPr lang="en-US" sz="900">
                <a:solidFill>
                  <a:schemeClr val="tx1"/>
                </a:solidFill>
              </a:rPr>
              <a:t>Stories</a:t>
            </a:r>
            <a:r>
              <a:rPr lang="en-US" sz="900" u="none">
                <a:solidFill>
                  <a:schemeClr val="tx1"/>
                </a:solidFill>
              </a:rPr>
              <a:t> Target Timeframe: user stories are completed in 2-week sprints</a:t>
            </a:r>
          </a:p>
        </p:txBody>
      </p:sp>
      <p:sp>
        <p:nvSpPr>
          <p:cNvPr id="7" name="Rectangle 6">
            <a:extLst>
              <a:ext uri="{FF2B5EF4-FFF2-40B4-BE49-F238E27FC236}">
                <a16:creationId xmlns:a16="http://schemas.microsoft.com/office/drawing/2014/main" id="{87AF9931-49A1-4BE5-9BBA-B7FE1D9177D6}"/>
              </a:ext>
            </a:extLst>
          </p:cNvPr>
          <p:cNvSpPr/>
          <p:nvPr/>
        </p:nvSpPr>
        <p:spPr>
          <a:xfrm>
            <a:off x="152985" y="3054537"/>
            <a:ext cx="1888394" cy="127982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i="1" dirty="0">
                <a:solidFill>
                  <a:schemeClr val="tx1"/>
                </a:solidFill>
              </a:rPr>
              <a:t>Planning is focused on </a:t>
            </a:r>
            <a:r>
              <a:rPr lang="en-US" sz="900" i="1" u="sng" dirty="0">
                <a:solidFill>
                  <a:schemeClr val="tx1"/>
                </a:solidFill>
              </a:rPr>
              <a:t>Products  </a:t>
            </a:r>
            <a:r>
              <a:rPr lang="en-US" sz="900" i="1" dirty="0">
                <a:solidFill>
                  <a:schemeClr val="tx1"/>
                </a:solidFill>
              </a:rPr>
              <a:t>and their associated </a:t>
            </a:r>
            <a:r>
              <a:rPr lang="en-US" sz="900" i="1" u="sng" dirty="0">
                <a:solidFill>
                  <a:schemeClr val="tx1"/>
                </a:solidFill>
              </a:rPr>
              <a:t>Features* </a:t>
            </a:r>
          </a:p>
          <a:p>
            <a:pPr marL="128588" indent="-128588">
              <a:buFont typeface="Wingdings" panose="05000000000000000000" pitchFamily="2" charset="2"/>
              <a:buChar char="§"/>
            </a:pPr>
            <a:r>
              <a:rPr lang="en-US" sz="900" i="1" u="sng" dirty="0">
                <a:solidFill>
                  <a:schemeClr val="tx1"/>
                </a:solidFill>
              </a:rPr>
              <a:t>Products </a:t>
            </a:r>
            <a:r>
              <a:rPr lang="en-US" sz="900" i="1" dirty="0">
                <a:solidFill>
                  <a:schemeClr val="tx1"/>
                </a:solidFill>
              </a:rPr>
              <a:t>Target Timeframe: between 3 Program Increments (30 weeks) and 1 year</a:t>
            </a:r>
          </a:p>
          <a:p>
            <a:pPr marL="128588" indent="-128588">
              <a:buFont typeface="Wingdings" panose="05000000000000000000" pitchFamily="2" charset="2"/>
              <a:buChar char="§"/>
            </a:pPr>
            <a:r>
              <a:rPr lang="en-US" sz="900" i="1" u="sng" dirty="0">
                <a:solidFill>
                  <a:schemeClr val="tx1"/>
                </a:solidFill>
              </a:rPr>
              <a:t>Features</a:t>
            </a:r>
            <a:r>
              <a:rPr lang="en-US" sz="900" i="1" dirty="0">
                <a:solidFill>
                  <a:schemeClr val="tx1"/>
                </a:solidFill>
              </a:rPr>
              <a:t> Target Timeframe: 1 Program Increment (10 weeks)</a:t>
            </a:r>
          </a:p>
        </p:txBody>
      </p:sp>
      <p:sp>
        <p:nvSpPr>
          <p:cNvPr id="8" name="TextBox 7">
            <a:extLst>
              <a:ext uri="{FF2B5EF4-FFF2-40B4-BE49-F238E27FC236}">
                <a16:creationId xmlns:a16="http://schemas.microsoft.com/office/drawing/2014/main" id="{73CC0FBB-3446-4820-83B9-85982767CB5F}"/>
              </a:ext>
            </a:extLst>
          </p:cNvPr>
          <p:cNvSpPr txBox="1"/>
          <p:nvPr/>
        </p:nvSpPr>
        <p:spPr>
          <a:xfrm>
            <a:off x="173013" y="2048875"/>
            <a:ext cx="1658203" cy="95005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en-US"/>
            </a:defPPr>
            <a:lvl1pPr>
              <a:defRPr sz="1200" i="1" u="sng">
                <a:solidFill>
                  <a:srgbClr val="002060"/>
                </a:solidFill>
              </a:defRPr>
            </a:lvl1pPr>
          </a:lstStyle>
          <a:p>
            <a:r>
              <a:rPr lang="en-US" sz="900" dirty="0">
                <a:solidFill>
                  <a:schemeClr val="tx1"/>
                </a:solidFill>
              </a:rPr>
              <a:t>Product Lines </a:t>
            </a:r>
            <a:r>
              <a:rPr lang="en-US" sz="900" u="none" dirty="0">
                <a:solidFill>
                  <a:schemeClr val="tx1"/>
                </a:solidFill>
              </a:rPr>
              <a:t>and </a:t>
            </a:r>
            <a:r>
              <a:rPr lang="en-US" sz="900" dirty="0">
                <a:solidFill>
                  <a:schemeClr val="tx1"/>
                </a:solidFill>
              </a:rPr>
              <a:t>Product Families </a:t>
            </a:r>
            <a:r>
              <a:rPr lang="en-US" sz="900" u="none" dirty="0">
                <a:solidFill>
                  <a:schemeClr val="tx1"/>
                </a:solidFill>
              </a:rPr>
              <a:t>are “containers” for the work</a:t>
            </a:r>
          </a:p>
        </p:txBody>
      </p:sp>
      <p:sp>
        <p:nvSpPr>
          <p:cNvPr id="9" name="Left Bracket 8">
            <a:extLst>
              <a:ext uri="{FF2B5EF4-FFF2-40B4-BE49-F238E27FC236}">
                <a16:creationId xmlns:a16="http://schemas.microsoft.com/office/drawing/2014/main" id="{13BA563F-CF17-46FA-B08C-B33361C808A4}"/>
              </a:ext>
            </a:extLst>
          </p:cNvPr>
          <p:cNvSpPr/>
          <p:nvPr/>
        </p:nvSpPr>
        <p:spPr>
          <a:xfrm>
            <a:off x="2063046" y="2060846"/>
            <a:ext cx="66230" cy="1010380"/>
          </a:xfrm>
          <a:prstGeom prst="leftBracket">
            <a:avLst/>
          </a:prstGeom>
          <a:ln w="57150">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350"/>
          </a:p>
        </p:txBody>
      </p:sp>
      <p:sp>
        <p:nvSpPr>
          <p:cNvPr id="10" name="Left Bracket 9">
            <a:extLst>
              <a:ext uri="{FF2B5EF4-FFF2-40B4-BE49-F238E27FC236}">
                <a16:creationId xmlns:a16="http://schemas.microsoft.com/office/drawing/2014/main" id="{D4A04C08-9222-46EF-920D-86BB1372C78A}"/>
              </a:ext>
            </a:extLst>
          </p:cNvPr>
          <p:cNvSpPr/>
          <p:nvPr/>
        </p:nvSpPr>
        <p:spPr>
          <a:xfrm>
            <a:off x="2064446" y="3165603"/>
            <a:ext cx="64830" cy="1132645"/>
          </a:xfrm>
          <a:prstGeom prst="leftBracket">
            <a:avLst/>
          </a:prstGeom>
          <a:ln w="57150">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350"/>
          </a:p>
        </p:txBody>
      </p:sp>
      <p:sp>
        <p:nvSpPr>
          <p:cNvPr id="12" name="Left Bracket 11">
            <a:extLst>
              <a:ext uri="{FF2B5EF4-FFF2-40B4-BE49-F238E27FC236}">
                <a16:creationId xmlns:a16="http://schemas.microsoft.com/office/drawing/2014/main" id="{86A6BC19-C9FD-47F1-ABBE-63F586DA2E0D}"/>
              </a:ext>
            </a:extLst>
          </p:cNvPr>
          <p:cNvSpPr/>
          <p:nvPr/>
        </p:nvSpPr>
        <p:spPr>
          <a:xfrm>
            <a:off x="2064446" y="4487003"/>
            <a:ext cx="64830" cy="1021313"/>
          </a:xfrm>
          <a:prstGeom prst="leftBracket">
            <a:avLst/>
          </a:prstGeom>
          <a:ln w="57150">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AFDE0EF3-E917-4823-A2C3-F095F53BB877}"/>
              </a:ext>
            </a:extLst>
          </p:cNvPr>
          <p:cNvSpPr/>
          <p:nvPr/>
        </p:nvSpPr>
        <p:spPr>
          <a:xfrm>
            <a:off x="6192728" y="2713976"/>
            <a:ext cx="2256578" cy="406226"/>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i="1" dirty="0">
                <a:solidFill>
                  <a:schemeClr val="tx1"/>
                </a:solidFill>
              </a:rPr>
              <a:t>Billing</a:t>
            </a:r>
          </a:p>
        </p:txBody>
      </p:sp>
      <p:sp>
        <p:nvSpPr>
          <p:cNvPr id="14" name="Rectangle 13">
            <a:extLst>
              <a:ext uri="{FF2B5EF4-FFF2-40B4-BE49-F238E27FC236}">
                <a16:creationId xmlns:a16="http://schemas.microsoft.com/office/drawing/2014/main" id="{5C1F48C2-7B39-4FCF-8CAC-743DCC4703D4}"/>
              </a:ext>
            </a:extLst>
          </p:cNvPr>
          <p:cNvSpPr/>
          <p:nvPr/>
        </p:nvSpPr>
        <p:spPr>
          <a:xfrm>
            <a:off x="6192727" y="3303396"/>
            <a:ext cx="2463607" cy="414419"/>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i="1" dirty="0">
                <a:solidFill>
                  <a:schemeClr val="tx1"/>
                </a:solidFill>
              </a:rPr>
              <a:t>Upstate NY Residential Standard Billing</a:t>
            </a:r>
          </a:p>
        </p:txBody>
      </p:sp>
      <p:sp>
        <p:nvSpPr>
          <p:cNvPr id="15" name="Rectangle 14">
            <a:extLst>
              <a:ext uri="{FF2B5EF4-FFF2-40B4-BE49-F238E27FC236}">
                <a16:creationId xmlns:a16="http://schemas.microsoft.com/office/drawing/2014/main" id="{33666A2C-1E98-4301-836E-190703F5DB8D}"/>
              </a:ext>
            </a:extLst>
          </p:cNvPr>
          <p:cNvSpPr/>
          <p:nvPr/>
        </p:nvSpPr>
        <p:spPr>
          <a:xfrm>
            <a:off x="6192728" y="2133043"/>
            <a:ext cx="2256579" cy="390858"/>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i="1" dirty="0">
                <a:solidFill>
                  <a:schemeClr val="tx1"/>
                </a:solidFill>
              </a:rPr>
              <a:t>Customer Enablement</a:t>
            </a:r>
          </a:p>
        </p:txBody>
      </p:sp>
      <p:sp>
        <p:nvSpPr>
          <p:cNvPr id="16" name="Rectangle 15">
            <a:extLst>
              <a:ext uri="{FF2B5EF4-FFF2-40B4-BE49-F238E27FC236}">
                <a16:creationId xmlns:a16="http://schemas.microsoft.com/office/drawing/2014/main" id="{3DA7F8F9-F2EA-4561-9204-E583967AE9B9}"/>
              </a:ext>
            </a:extLst>
          </p:cNvPr>
          <p:cNvSpPr/>
          <p:nvPr/>
        </p:nvSpPr>
        <p:spPr>
          <a:xfrm>
            <a:off x="6185871" y="4557227"/>
            <a:ext cx="2649785" cy="409926"/>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i="1" dirty="0">
                <a:solidFill>
                  <a:schemeClr val="tx1"/>
                </a:solidFill>
              </a:rPr>
              <a:t>MDMS shall push billing extract to CSS with register reads for basic residential customers based on the billing calendar</a:t>
            </a:r>
          </a:p>
        </p:txBody>
      </p:sp>
      <p:sp>
        <p:nvSpPr>
          <p:cNvPr id="17" name="Rectangle 16">
            <a:extLst>
              <a:ext uri="{FF2B5EF4-FFF2-40B4-BE49-F238E27FC236}">
                <a16:creationId xmlns:a16="http://schemas.microsoft.com/office/drawing/2014/main" id="{E43071B6-1C69-4184-BCA5-BD0A1C379E37}"/>
              </a:ext>
            </a:extLst>
          </p:cNvPr>
          <p:cNvSpPr/>
          <p:nvPr/>
        </p:nvSpPr>
        <p:spPr>
          <a:xfrm>
            <a:off x="6185871" y="3908915"/>
            <a:ext cx="2649785" cy="406226"/>
          </a:xfrm>
          <a:prstGeom prst="rect">
            <a:avLst/>
          </a:prstGeom>
          <a:no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900" i="1" dirty="0">
                <a:solidFill>
                  <a:schemeClr val="tx1"/>
                </a:solidFill>
              </a:rPr>
              <a:t>MDMS Sends </a:t>
            </a:r>
            <a:r>
              <a:rPr lang="en-US" sz="900" i="1">
                <a:solidFill>
                  <a:schemeClr val="tx1"/>
                </a:solidFill>
              </a:rPr>
              <a:t>Register Reads </a:t>
            </a:r>
            <a:r>
              <a:rPr lang="en-US" sz="900" i="1" dirty="0">
                <a:solidFill>
                  <a:schemeClr val="tx1"/>
                </a:solidFill>
              </a:rPr>
              <a:t>to CSS (Residential Electric)</a:t>
            </a:r>
          </a:p>
        </p:txBody>
      </p:sp>
      <p:sp>
        <p:nvSpPr>
          <p:cNvPr id="20" name="TextBox 19">
            <a:extLst>
              <a:ext uri="{FF2B5EF4-FFF2-40B4-BE49-F238E27FC236}">
                <a16:creationId xmlns:a16="http://schemas.microsoft.com/office/drawing/2014/main" id="{4648D613-7286-4AFA-BC43-06C4EFB76783}"/>
              </a:ext>
            </a:extLst>
          </p:cNvPr>
          <p:cNvSpPr txBox="1"/>
          <p:nvPr/>
        </p:nvSpPr>
        <p:spPr>
          <a:xfrm>
            <a:off x="5860975" y="1819692"/>
            <a:ext cx="2256578" cy="29084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defPPr>
              <a:defRPr lang="en-US"/>
            </a:defPPr>
            <a:lvl1pPr>
              <a:defRPr sz="1200" i="1" u="sng">
                <a:solidFill>
                  <a:srgbClr val="002060"/>
                </a:solidFill>
              </a:defRPr>
            </a:lvl1pPr>
          </a:lstStyle>
          <a:p>
            <a:pPr algn="ctr"/>
            <a:r>
              <a:rPr lang="en-US" sz="1050" u="none">
                <a:solidFill>
                  <a:schemeClr val="tx1"/>
                </a:solidFill>
              </a:rPr>
              <a:t>Example (illustrative)</a:t>
            </a:r>
          </a:p>
        </p:txBody>
      </p:sp>
      <p:sp>
        <p:nvSpPr>
          <p:cNvPr id="18" name="Rectangle 17">
            <a:extLst>
              <a:ext uri="{FF2B5EF4-FFF2-40B4-BE49-F238E27FC236}">
                <a16:creationId xmlns:a16="http://schemas.microsoft.com/office/drawing/2014/main" id="{4F9EDFB6-5A38-471C-A2B9-0E27993FBABC}"/>
              </a:ext>
            </a:extLst>
          </p:cNvPr>
          <p:cNvSpPr/>
          <p:nvPr/>
        </p:nvSpPr>
        <p:spPr>
          <a:xfrm>
            <a:off x="320039" y="905720"/>
            <a:ext cx="5540935" cy="369332"/>
          </a:xfrm>
          <a:prstGeom prst="rect">
            <a:avLst/>
          </a:prstGeom>
        </p:spPr>
        <p:txBody>
          <a:bodyPr wrap="square">
            <a:spAutoFit/>
          </a:bodyPr>
          <a:lstStyle/>
          <a:p>
            <a:r>
              <a:rPr lang="en-US" dirty="0"/>
              <a:t>How Work is Organized – </a:t>
            </a:r>
            <a:r>
              <a:rPr lang="en-US" i="1" dirty="0"/>
              <a:t>Product Lines Focus</a:t>
            </a:r>
            <a:endParaRPr lang="en-US" dirty="0"/>
          </a:p>
        </p:txBody>
      </p:sp>
      <p:sp>
        <p:nvSpPr>
          <p:cNvPr id="2" name="TextBox 1">
            <a:extLst>
              <a:ext uri="{FF2B5EF4-FFF2-40B4-BE49-F238E27FC236}">
                <a16:creationId xmlns:a16="http://schemas.microsoft.com/office/drawing/2014/main" id="{65F62A62-0BA4-41A7-AAD0-D96A368C5437}"/>
              </a:ext>
            </a:extLst>
          </p:cNvPr>
          <p:cNvSpPr txBox="1"/>
          <p:nvPr/>
        </p:nvSpPr>
        <p:spPr bwMode="auto">
          <a:xfrm>
            <a:off x="2129276" y="2316566"/>
            <a:ext cx="12467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800" b="0" kern="0" dirty="0">
                <a:solidFill>
                  <a:srgbClr val="0073CD"/>
                </a:solidFill>
                <a:latin typeface="+mn-lt"/>
                <a:ea typeface="+mn-ea"/>
              </a:rPr>
              <a:t>Portfolio</a:t>
            </a:r>
          </a:p>
        </p:txBody>
      </p:sp>
      <p:sp>
        <p:nvSpPr>
          <p:cNvPr id="24" name="TextBox 23">
            <a:extLst>
              <a:ext uri="{FF2B5EF4-FFF2-40B4-BE49-F238E27FC236}">
                <a16:creationId xmlns:a16="http://schemas.microsoft.com/office/drawing/2014/main" id="{36CB74E3-6A31-45E8-AB00-C2FEA9186C18}"/>
              </a:ext>
            </a:extLst>
          </p:cNvPr>
          <p:cNvSpPr txBox="1"/>
          <p:nvPr/>
        </p:nvSpPr>
        <p:spPr bwMode="auto">
          <a:xfrm>
            <a:off x="2152343" y="3281039"/>
            <a:ext cx="12467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800" b="0" kern="0" dirty="0">
                <a:solidFill>
                  <a:srgbClr val="0073CD"/>
                </a:solidFill>
                <a:latin typeface="+mn-lt"/>
                <a:ea typeface="+mn-ea"/>
              </a:rPr>
              <a:t>Program</a:t>
            </a:r>
          </a:p>
        </p:txBody>
      </p:sp>
      <p:sp>
        <p:nvSpPr>
          <p:cNvPr id="26" name="TextBox 25">
            <a:extLst>
              <a:ext uri="{FF2B5EF4-FFF2-40B4-BE49-F238E27FC236}">
                <a16:creationId xmlns:a16="http://schemas.microsoft.com/office/drawing/2014/main" id="{BC12D219-1378-444C-9F6D-CEF1A55F521C}"/>
              </a:ext>
            </a:extLst>
          </p:cNvPr>
          <p:cNvSpPr txBox="1"/>
          <p:nvPr/>
        </p:nvSpPr>
        <p:spPr bwMode="auto">
          <a:xfrm>
            <a:off x="2110039" y="4725847"/>
            <a:ext cx="12467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b="0" dirty="0">
                <a:solidFill>
                  <a:srgbClr val="0073CD"/>
                </a:solidFill>
              </a:rPr>
              <a:t>Team</a:t>
            </a:r>
            <a:endParaRPr lang="en-US" sz="1800" b="0" kern="0" dirty="0">
              <a:solidFill>
                <a:srgbClr val="0073CD"/>
              </a:solidFill>
              <a:latin typeface="+mn-lt"/>
              <a:ea typeface="+mn-ea"/>
            </a:endParaRPr>
          </a:p>
        </p:txBody>
      </p:sp>
      <p:sp>
        <p:nvSpPr>
          <p:cNvPr id="28" name="TextBox 27">
            <a:extLst>
              <a:ext uri="{FF2B5EF4-FFF2-40B4-BE49-F238E27FC236}">
                <a16:creationId xmlns:a16="http://schemas.microsoft.com/office/drawing/2014/main" id="{2FE92188-BC1E-4EF6-8337-0D0CE67E08BF}"/>
              </a:ext>
            </a:extLst>
          </p:cNvPr>
          <p:cNvSpPr txBox="1"/>
          <p:nvPr/>
        </p:nvSpPr>
        <p:spPr bwMode="auto">
          <a:xfrm>
            <a:off x="1635743" y="1387912"/>
            <a:ext cx="219174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b="0" dirty="0">
                <a:solidFill>
                  <a:srgbClr val="0073CD"/>
                </a:solidFill>
              </a:rPr>
              <a:t>Essential SAFe JIRA Boards Structure</a:t>
            </a:r>
            <a:endParaRPr lang="en-US" sz="1800" b="0" kern="0" dirty="0">
              <a:solidFill>
                <a:srgbClr val="0073CD"/>
              </a:solidFill>
              <a:latin typeface="+mn-lt"/>
              <a:ea typeface="+mn-ea"/>
            </a:endParaRPr>
          </a:p>
        </p:txBody>
      </p:sp>
      <p:sp>
        <p:nvSpPr>
          <p:cNvPr id="29" name="Title 1">
            <a:extLst>
              <a:ext uri="{FF2B5EF4-FFF2-40B4-BE49-F238E27FC236}">
                <a16:creationId xmlns:a16="http://schemas.microsoft.com/office/drawing/2014/main" id="{152374DE-BA47-416D-A0EF-016028FB5B53}"/>
              </a:ext>
            </a:extLst>
          </p:cNvPr>
          <p:cNvSpPr>
            <a:spLocks noGrp="1"/>
          </p:cNvSpPr>
          <p:nvPr>
            <p:ph type="title"/>
          </p:nvPr>
        </p:nvSpPr>
        <p:spPr>
          <a:xfrm>
            <a:off x="320039" y="214930"/>
            <a:ext cx="5811981" cy="369332"/>
          </a:xfrm>
        </p:spPr>
        <p:txBody>
          <a:bodyPr vert="horz" wrap="none">
            <a:noAutofit/>
          </a:bodyPr>
          <a:lstStyle/>
          <a:p>
            <a:pPr>
              <a:buSzPts val="2800"/>
            </a:pPr>
            <a:r>
              <a:rPr lang="en-US" dirty="0"/>
              <a:t>Products in Jira: alignment via mapping</a:t>
            </a:r>
          </a:p>
        </p:txBody>
      </p:sp>
    </p:spTree>
    <p:extLst>
      <p:ext uri="{BB962C8B-B14F-4D97-AF65-F5344CB8AC3E}">
        <p14:creationId xmlns:p14="http://schemas.microsoft.com/office/powerpoint/2010/main" val="35211579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4DCC-7814-4997-8F22-7D57ECDC211B}"/>
              </a:ext>
            </a:extLst>
          </p:cNvPr>
          <p:cNvSpPr>
            <a:spLocks noGrp="1"/>
          </p:cNvSpPr>
          <p:nvPr>
            <p:ph type="title"/>
          </p:nvPr>
        </p:nvSpPr>
        <p:spPr>
          <a:xfrm>
            <a:off x="315686" y="120445"/>
            <a:ext cx="7000431" cy="510926"/>
          </a:xfrm>
        </p:spPr>
        <p:txBody>
          <a:bodyPr/>
          <a:lstStyle/>
          <a:p>
            <a:r>
              <a:rPr lang="en-US" dirty="0"/>
              <a:t>How does work get done?</a:t>
            </a:r>
            <a:br>
              <a:rPr lang="en-US" dirty="0"/>
            </a:br>
            <a:endParaRPr lang="en-US" dirty="0"/>
          </a:p>
        </p:txBody>
      </p:sp>
      <p:sp>
        <p:nvSpPr>
          <p:cNvPr id="3" name="Footer Placeholder 2">
            <a:extLst>
              <a:ext uri="{FF2B5EF4-FFF2-40B4-BE49-F238E27FC236}">
                <a16:creationId xmlns:a16="http://schemas.microsoft.com/office/drawing/2014/main" id="{7E0B34CA-CB62-48C9-BC38-0EEC1DAD90C6}"/>
              </a:ext>
            </a:extLst>
          </p:cNvPr>
          <p:cNvSpPr>
            <a:spLocks noGrp="1"/>
          </p:cNvSpPr>
          <p:nvPr>
            <p:ph type="ftr" sz="quarter" idx="3"/>
          </p:nvPr>
        </p:nvSpPr>
        <p:spPr/>
        <p:txBody>
          <a:bodyPr/>
          <a:lstStyle/>
          <a:p>
            <a:pPr algn="ctr"/>
            <a:r>
              <a:rPr lang="fr-FR"/>
              <a:t>| [Insert document title] | [Insert date]</a:t>
            </a:r>
          </a:p>
        </p:txBody>
      </p:sp>
      <p:sp>
        <p:nvSpPr>
          <p:cNvPr id="6" name="TextBox 5">
            <a:extLst>
              <a:ext uri="{FF2B5EF4-FFF2-40B4-BE49-F238E27FC236}">
                <a16:creationId xmlns:a16="http://schemas.microsoft.com/office/drawing/2014/main" id="{C1B97AB9-5DEB-4275-9331-29247274293B}"/>
              </a:ext>
            </a:extLst>
          </p:cNvPr>
          <p:cNvSpPr txBox="1"/>
          <p:nvPr/>
        </p:nvSpPr>
        <p:spPr bwMode="auto">
          <a:xfrm>
            <a:off x="413656" y="943704"/>
            <a:ext cx="8730343" cy="407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marL="342900" indent="-342900" algn="l">
              <a:spcAft>
                <a:spcPts val="600"/>
              </a:spcAft>
              <a:buClr>
                <a:schemeClr val="tx1"/>
              </a:buClr>
              <a:buFont typeface="Arial" panose="020B0604020202020204" pitchFamily="34" charset="0"/>
              <a:buChar char="•"/>
            </a:pPr>
            <a:r>
              <a:rPr lang="en-US" sz="2400" b="0" dirty="0">
                <a:solidFill>
                  <a:srgbClr val="000008"/>
                </a:solidFill>
                <a:latin typeface="Calibri" panose="020F0502020204030204" pitchFamily="34" charset="0"/>
                <a:cs typeface="Calibri" panose="020F0502020204030204" pitchFamily="34" charset="0"/>
              </a:rPr>
              <a:t>PI planning is at the product and feature level.</a:t>
            </a:r>
          </a:p>
          <a:p>
            <a:pPr marL="882900" lvl="3" indent="-342900"/>
            <a:r>
              <a:rPr lang="en-US" sz="2400" b="0" dirty="0">
                <a:solidFill>
                  <a:srgbClr val="000008"/>
                </a:solidFill>
                <a:latin typeface="Calibri" panose="020F0502020204030204" pitchFamily="34" charset="0"/>
                <a:cs typeface="Calibri" panose="020F0502020204030204" pitchFamily="34" charset="0"/>
              </a:rPr>
              <a:t>Management can focus at that level to track progress</a:t>
            </a:r>
          </a:p>
          <a:p>
            <a:pPr marL="882900" lvl="3" indent="-342900"/>
            <a:r>
              <a:rPr lang="en-US" sz="2400" b="0" dirty="0">
                <a:solidFill>
                  <a:srgbClr val="000008"/>
                </a:solidFill>
                <a:latin typeface="Calibri" panose="020F0502020204030204" pitchFamily="34" charset="0"/>
                <a:cs typeface="Calibri" panose="020F0502020204030204" pitchFamily="34" charset="0"/>
              </a:rPr>
              <a:t>Adhering to this JIRA structure also provides access to corporate JIRA reports including JIRA Align (a different tool) which can cut across projects</a:t>
            </a:r>
          </a:p>
          <a:p>
            <a:pPr marL="342900" indent="-342900" algn="l">
              <a:spcAft>
                <a:spcPts val="600"/>
              </a:spcAft>
              <a:buClr>
                <a:schemeClr val="tx1"/>
              </a:buClr>
              <a:buFont typeface="Arial" panose="020B0604020202020204" pitchFamily="34" charset="0"/>
              <a:buChar char="•"/>
            </a:pPr>
            <a:r>
              <a:rPr lang="en-US" sz="2400" b="0" dirty="0">
                <a:solidFill>
                  <a:srgbClr val="000008"/>
                </a:solidFill>
                <a:latin typeface="Calibri" panose="020F0502020204030204" pitchFamily="34" charset="0"/>
                <a:cs typeface="Calibri" panose="020F0502020204030204" pitchFamily="34" charset="0"/>
              </a:rPr>
              <a:t>Sprint Planning is at the feature/enabler/story level</a:t>
            </a:r>
          </a:p>
          <a:p>
            <a:pPr marL="882900" lvl="3" indent="-342900"/>
            <a:r>
              <a:rPr lang="en-US" sz="2400" b="0" dirty="0">
                <a:solidFill>
                  <a:srgbClr val="000008"/>
                </a:solidFill>
                <a:latin typeface="Calibri" panose="020F0502020204030204" pitchFamily="34" charset="0"/>
                <a:cs typeface="Calibri" panose="020F0502020204030204" pitchFamily="34" charset="0"/>
              </a:rPr>
              <a:t>This is primarily “the boots on the ground” daily tasks</a:t>
            </a:r>
          </a:p>
          <a:p>
            <a:pPr marL="342900" indent="-342900" algn="l">
              <a:spcAft>
                <a:spcPts val="600"/>
              </a:spcAft>
              <a:buClr>
                <a:schemeClr val="tx1"/>
              </a:buClr>
              <a:buFont typeface="Arial" panose="020B0604020202020204" pitchFamily="34" charset="0"/>
              <a:buChar char="•"/>
            </a:pPr>
            <a:r>
              <a:rPr lang="en-US" sz="2400" b="0" dirty="0">
                <a:solidFill>
                  <a:srgbClr val="000008"/>
                </a:solidFill>
                <a:latin typeface="Calibri" panose="020F0502020204030204" pitchFamily="34" charset="0"/>
                <a:cs typeface="Calibri" panose="020F0502020204030204" pitchFamily="34" charset="0"/>
              </a:rPr>
              <a:t>DevOps will design and deliver the mechanism (ideally automated) to migrate features across environments once they are approved in the given tier.</a:t>
            </a:r>
          </a:p>
        </p:txBody>
      </p:sp>
    </p:spTree>
    <p:extLst>
      <p:ext uri="{BB962C8B-B14F-4D97-AF65-F5344CB8AC3E}">
        <p14:creationId xmlns:p14="http://schemas.microsoft.com/office/powerpoint/2010/main" val="16024680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0339-7208-4F42-A1E1-E647BE78C255}"/>
              </a:ext>
            </a:extLst>
          </p:cNvPr>
          <p:cNvSpPr>
            <a:spLocks noGrp="1"/>
          </p:cNvSpPr>
          <p:nvPr>
            <p:ph type="title"/>
          </p:nvPr>
        </p:nvSpPr>
        <p:spPr>
          <a:xfrm>
            <a:off x="236492" y="190699"/>
            <a:ext cx="6670335" cy="369332"/>
          </a:xfrm>
        </p:spPr>
        <p:txBody>
          <a:bodyPr/>
          <a:lstStyle/>
          <a:p>
            <a:r>
              <a:rPr lang="en-US" dirty="0"/>
              <a:t>Should we use this for roadmap planning?</a:t>
            </a:r>
          </a:p>
        </p:txBody>
      </p:sp>
      <p:sp>
        <p:nvSpPr>
          <p:cNvPr id="3" name="Footer Placeholder 2">
            <a:extLst>
              <a:ext uri="{FF2B5EF4-FFF2-40B4-BE49-F238E27FC236}">
                <a16:creationId xmlns:a16="http://schemas.microsoft.com/office/drawing/2014/main" id="{E887A6D1-273F-47E5-B6B1-F1961BF5212B}"/>
              </a:ext>
            </a:extLst>
          </p:cNvPr>
          <p:cNvSpPr>
            <a:spLocks noGrp="1"/>
          </p:cNvSpPr>
          <p:nvPr>
            <p:ph type="ftr" sz="quarter" idx="3"/>
          </p:nvPr>
        </p:nvSpPr>
        <p:spPr/>
        <p:txBody>
          <a:bodyPr/>
          <a:lstStyle/>
          <a:p>
            <a:pPr algn="ctr"/>
            <a:r>
              <a:rPr lang="fr-FR"/>
              <a:t>| [Insert document title] | [Insert date]</a:t>
            </a:r>
          </a:p>
        </p:txBody>
      </p:sp>
      <p:pic>
        <p:nvPicPr>
          <p:cNvPr id="4" name="Picture 3">
            <a:extLst>
              <a:ext uri="{FF2B5EF4-FFF2-40B4-BE49-F238E27FC236}">
                <a16:creationId xmlns:a16="http://schemas.microsoft.com/office/drawing/2014/main" id="{7C450E4E-1BE8-4C77-8C9B-8F93B2C9FCE5}"/>
              </a:ext>
            </a:extLst>
          </p:cNvPr>
          <p:cNvPicPr>
            <a:picLocks noChangeAspect="1"/>
          </p:cNvPicPr>
          <p:nvPr/>
        </p:nvPicPr>
        <p:blipFill>
          <a:blip r:embed="rId2"/>
          <a:stretch>
            <a:fillRect/>
          </a:stretch>
        </p:blipFill>
        <p:spPr>
          <a:xfrm>
            <a:off x="2329543" y="4052450"/>
            <a:ext cx="4227984" cy="2385289"/>
          </a:xfrm>
          <a:prstGeom prst="rect">
            <a:avLst/>
          </a:prstGeom>
        </p:spPr>
      </p:pic>
      <p:sp>
        <p:nvSpPr>
          <p:cNvPr id="5" name="TextBox 4">
            <a:extLst>
              <a:ext uri="{FF2B5EF4-FFF2-40B4-BE49-F238E27FC236}">
                <a16:creationId xmlns:a16="http://schemas.microsoft.com/office/drawing/2014/main" id="{001F4E17-C59C-420E-8F87-08F3CCFB59A7}"/>
              </a:ext>
            </a:extLst>
          </p:cNvPr>
          <p:cNvSpPr txBox="1"/>
          <p:nvPr/>
        </p:nvSpPr>
        <p:spPr bwMode="auto">
          <a:xfrm>
            <a:off x="431801" y="914400"/>
            <a:ext cx="8280398"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2000" dirty="0">
                <a:solidFill>
                  <a:srgbClr val="000008"/>
                </a:solidFill>
                <a:latin typeface="Calibri" panose="020F0502020204030204" pitchFamily="34" charset="0"/>
                <a:cs typeface="Calibri" panose="020F0502020204030204" pitchFamily="34" charset="0"/>
              </a:rPr>
              <a:t>Recommendation</a:t>
            </a:r>
          </a:p>
          <a:p>
            <a:pPr marL="342900" indent="-342900" algn="l">
              <a:spcAft>
                <a:spcPts val="0"/>
              </a:spcAft>
              <a:buClr>
                <a:schemeClr val="tx1"/>
              </a:buClr>
              <a:buFont typeface="Arial" panose="020B0604020202020204" pitchFamily="34" charset="0"/>
              <a:buChar char="•"/>
            </a:pPr>
            <a:r>
              <a:rPr lang="en-US" sz="2000" b="0" dirty="0">
                <a:solidFill>
                  <a:srgbClr val="000008"/>
                </a:solidFill>
                <a:latin typeface="Calibri" panose="020F0502020204030204" pitchFamily="34" charset="0"/>
                <a:cs typeface="Calibri" panose="020F0502020204030204" pitchFamily="34" charset="0"/>
              </a:rPr>
              <a:t>H</a:t>
            </a:r>
            <a:r>
              <a:rPr lang="en-US" sz="2000" b="0" kern="0" dirty="0">
                <a:solidFill>
                  <a:srgbClr val="000008"/>
                </a:solidFill>
                <a:latin typeface="Calibri" panose="020F0502020204030204" pitchFamily="34" charset="0"/>
                <a:cs typeface="Calibri" panose="020F0502020204030204" pitchFamily="34" charset="0"/>
              </a:rPr>
              <a:t>ave </a:t>
            </a:r>
            <a:r>
              <a:rPr lang="en-US" sz="2000" b="0" dirty="0">
                <a:solidFill>
                  <a:srgbClr val="000008"/>
                </a:solidFill>
                <a:latin typeface="Calibri" panose="020F0502020204030204" pitchFamily="34" charset="0"/>
                <a:cs typeface="Calibri" panose="020F0502020204030204" pitchFamily="34" charset="0"/>
              </a:rPr>
              <a:t>the</a:t>
            </a:r>
            <a:r>
              <a:rPr lang="en-US" sz="2000" b="0" kern="0" dirty="0">
                <a:solidFill>
                  <a:srgbClr val="000008"/>
                </a:solidFill>
                <a:latin typeface="Calibri" panose="020F0502020204030204" pitchFamily="34" charset="0"/>
                <a:cs typeface="Calibri" panose="020F0502020204030204" pitchFamily="34" charset="0"/>
              </a:rPr>
              <a:t> roadmap </a:t>
            </a:r>
            <a:r>
              <a:rPr lang="en-US" sz="2000" b="0" dirty="0">
                <a:solidFill>
                  <a:srgbClr val="000008"/>
                </a:solidFill>
                <a:latin typeface="Calibri" panose="020F0502020204030204" pitchFamily="34" charset="0"/>
                <a:cs typeface="Calibri" panose="020F0502020204030204" pitchFamily="34" charset="0"/>
              </a:rPr>
              <a:t>show</a:t>
            </a:r>
            <a:r>
              <a:rPr lang="en-US" sz="2000" b="0" kern="0" dirty="0">
                <a:solidFill>
                  <a:srgbClr val="000008"/>
                </a:solidFill>
                <a:latin typeface="Calibri" panose="020F0502020204030204" pitchFamily="34" charset="0"/>
                <a:cs typeface="Calibri" panose="020F0502020204030204" pitchFamily="34" charset="0"/>
              </a:rPr>
              <a:t> anticipated/desired products and feature availability and have them</a:t>
            </a:r>
            <a:r>
              <a:rPr lang="en-US" sz="2000" b="0" dirty="0">
                <a:solidFill>
                  <a:srgbClr val="000008"/>
                </a:solidFill>
                <a:latin typeface="Calibri" panose="020F0502020204030204" pitchFamily="34" charset="0"/>
                <a:cs typeface="Calibri" panose="020F0502020204030204" pitchFamily="34" charset="0"/>
              </a:rPr>
              <a:t> </a:t>
            </a:r>
            <a:r>
              <a:rPr lang="en-US" sz="2000" b="0" kern="0" dirty="0">
                <a:solidFill>
                  <a:srgbClr val="000008"/>
                </a:solidFill>
                <a:latin typeface="Calibri" panose="020F0502020204030204" pitchFamily="34" charset="0"/>
                <a:cs typeface="Calibri" panose="020F0502020204030204" pitchFamily="34" charset="0"/>
              </a:rPr>
              <a:t>mapped directly to JIRA</a:t>
            </a:r>
          </a:p>
          <a:p>
            <a:pPr marL="342900" indent="-342900" algn="l">
              <a:spcAft>
                <a:spcPts val="0"/>
              </a:spcAft>
              <a:buClr>
                <a:schemeClr val="tx1"/>
              </a:buClr>
              <a:buFont typeface="Arial" panose="020B0604020202020204" pitchFamily="34" charset="0"/>
              <a:buChar char="•"/>
            </a:pPr>
            <a:endParaRPr lang="en-US" sz="2000" b="0" kern="0" dirty="0">
              <a:solidFill>
                <a:srgbClr val="000008"/>
              </a:solidFill>
              <a:latin typeface="Calibri" panose="020F0502020204030204" pitchFamily="34" charset="0"/>
              <a:cs typeface="Calibri" panose="020F0502020204030204" pitchFamily="34" charset="0"/>
            </a:endParaRPr>
          </a:p>
          <a:p>
            <a:pPr algn="l">
              <a:spcAft>
                <a:spcPts val="0"/>
              </a:spcAft>
              <a:buClr>
                <a:schemeClr val="tx1"/>
              </a:buClr>
            </a:pPr>
            <a:r>
              <a:rPr lang="en-US" sz="2000" dirty="0">
                <a:solidFill>
                  <a:srgbClr val="000008"/>
                </a:solidFill>
                <a:latin typeface="Calibri" panose="020F0502020204030204" pitchFamily="34" charset="0"/>
                <a:cs typeface="Calibri" panose="020F0502020204030204" pitchFamily="34" charset="0"/>
              </a:rPr>
              <a:t>Value</a:t>
            </a:r>
          </a:p>
          <a:p>
            <a:pPr marL="342900" indent="-342900" algn="l">
              <a:spcAft>
                <a:spcPts val="0"/>
              </a:spcAft>
              <a:buClr>
                <a:schemeClr val="tx1"/>
              </a:buClr>
              <a:buFont typeface="Arial" panose="020B0604020202020204" pitchFamily="34" charset="0"/>
              <a:buChar char="•"/>
            </a:pPr>
            <a:r>
              <a:rPr lang="en-US" sz="2000" b="0" dirty="0">
                <a:solidFill>
                  <a:srgbClr val="000008"/>
                </a:solidFill>
                <a:latin typeface="Calibri" panose="020F0502020204030204" pitchFamily="34" charset="0"/>
                <a:cs typeface="Calibri" panose="020F0502020204030204" pitchFamily="34" charset="0"/>
              </a:rPr>
              <a:t>Everyone will have a view to see progress verse plan whenever they want</a:t>
            </a:r>
          </a:p>
          <a:p>
            <a:pPr marL="285750" indent="-285750" algn="l">
              <a:spcAft>
                <a:spcPts val="0"/>
              </a:spcAft>
              <a:buClr>
                <a:schemeClr val="tx1"/>
              </a:buClr>
              <a:buFont typeface="Arial" panose="020B0604020202020204" pitchFamily="34" charset="0"/>
              <a:buChar char="•"/>
            </a:pPr>
            <a:r>
              <a:rPr lang="en-US" sz="2000" b="0" kern="0" dirty="0">
                <a:solidFill>
                  <a:srgbClr val="000008"/>
                </a:solidFill>
                <a:latin typeface="Calibri" panose="020F0502020204030204" pitchFamily="34" charset="0"/>
                <a:cs typeface="Calibri" panose="020F0502020204030204" pitchFamily="34" charset="0"/>
              </a:rPr>
              <a:t>One can prioritize work based on projected development duration and delivery timeframe</a:t>
            </a:r>
          </a:p>
          <a:p>
            <a:pPr marL="285750" indent="-285750" algn="l">
              <a:spcAft>
                <a:spcPts val="0"/>
              </a:spcAft>
              <a:buClr>
                <a:schemeClr val="tx1"/>
              </a:buClr>
              <a:buFont typeface="Arial" panose="020B0604020202020204" pitchFamily="34" charset="0"/>
              <a:buChar char="•"/>
            </a:pPr>
            <a:r>
              <a:rPr lang="en-US" sz="2000" b="0" dirty="0">
                <a:solidFill>
                  <a:srgbClr val="000008"/>
                </a:solidFill>
                <a:latin typeface="Calibri" panose="020F0502020204030204" pitchFamily="34" charset="0"/>
                <a:cs typeface="Calibri" panose="020F0502020204030204" pitchFamily="34" charset="0"/>
              </a:rPr>
              <a:t>One can color code the tier (dev, test, production) for each item as current roadmap has a mixture and it is unclear as to when something is ‘ready’.</a:t>
            </a:r>
            <a:endParaRPr lang="en-US" sz="2000" b="0" kern="0" dirty="0">
              <a:solidFill>
                <a:srgbClr val="00000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706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10.0&quot;&gt;&lt;object type=&quot;1&quot; unique_id=&quot;10001&quot;&gt;&lt;object type=&quot;2&quot; unique_id=&quot;205674&quot;&gt;&lt;object type=&quot;3&quot; unique_id=&quot;205675&quot;&gt;&lt;property id=&quot;20148&quot; value=&quot;5&quot;/&gt;&lt;property id=&quot;20300&quot; value=&quot;Slide 1&quot;/&gt;&lt;property id=&quot;20307&quot; value=&quot;552&quot;/&gt;&lt;/object&gt;&lt;object type=&quot;3&quot; unique_id=&quot;205681&quot;&gt;&lt;property id=&quot;20148&quot; value=&quot;5&quot;/&gt;&lt;property id=&quot;20300&quot; value=&quot;Slide 2 - &amp;quot;Agenda&amp;quot;&quot;/&gt;&lt;property id=&quot;20307&quot; value=&quot;529&quot;/&gt;&lt;/object&gt;&lt;object type=&quot;3&quot; unique_id=&quot;207254&quot;&gt;&lt;property id=&quot;20148&quot; value=&quot;5&quot;/&gt;&lt;property id=&quot;20300&quot; value=&quot;Slide 11 - &amp;quot;Key Items 1&amp;quot;&quot;/&gt;&lt;property id=&quot;20307&quot; value=&quot;562&quot;/&gt;&lt;/object&gt;&lt;object type=&quot;3&quot; unique_id=&quot;207425&quot;&gt;&lt;property id=&quot;20148&quot; value=&quot;5&quot;/&gt;&lt;property id=&quot;20300&quot; value=&quot;Slide 6 - &amp;quot;Blank&amp;quot;&quot;/&gt;&lt;property id=&quot;20307&quot; value=&quot;563&quot;/&gt;&lt;/object&gt;&lt;object type=&quot;3&quot; unique_id=&quot;207427&quot;&gt;&lt;property id=&quot;20148&quot; value=&quot;5&quot;/&gt;&lt;property id=&quot;20300&quot; value=&quot;Slide 8 - &amp;quot;Blank table&amp;quot;&quot;/&gt;&lt;property id=&quot;20307&quot; value=&quot;565&quot;/&gt;&lt;/object&gt;&lt;object type=&quot;3&quot; unique_id=&quot;207651&quot;&gt;&lt;property id=&quot;20148&quot; value=&quot;5&quot;/&gt;&lt;property id=&quot;20300&quot; value=&quot;Slide 13 - &amp;quot;Subsection – item 1&amp;quot;&quot;/&gt;&lt;property id=&quot;20307&quot; value=&quot;567&quot;/&gt;&lt;/object&gt;&lt;object type=&quot;3&quot; unique_id=&quot;207809&quot;&gt;&lt;property id=&quot;20148&quot; value=&quot;5&quot;/&gt;&lt;property id=&quot;20300&quot; value=&quot;Slide 17 - &amp;quot;Two List&amp;quot;&quot;/&gt;&lt;property id=&quot;20307&quot; value=&quot;568&quot;/&gt;&lt;/object&gt;&lt;object type=&quot;3&quot; unique_id=&quot;208015&quot;&gt;&lt;property id=&quot;20148&quot; value=&quot;5&quot;/&gt;&lt;property id=&quot;20300&quot; value=&quot;Slide 18 - &amp;quot;4 Groupings (Bullet groups appear in colums on click)&amp;quot;&quot;/&gt;&lt;property id=&quot;20307&quot; value=&quot;570&quot;/&gt;&lt;/object&gt;&lt;object type=&quot;3&quot; unique_id=&quot;208542&quot;&gt;&lt;property id=&quot;20148&quot; value=&quot;5&quot;/&gt;&lt;property id=&quot;20300&quot; value=&quot;Slide 14 - &amp;quot;Subsection – item 2&amp;quot;&quot;/&gt;&lt;property id=&quot;20307&quot; value=&quot;574&quot;/&gt;&lt;/object&gt;&lt;object type=&quot;3&quot; unique_id=&quot;208917&quot;&gt;&lt;property id=&quot;20148&quot; value=&quot;5&quot;/&gt;&lt;property id=&quot;20300&quot; value=&quot;Slide 15 - &amp;quot;Subsection – item 3&amp;quot;&quot;/&gt;&lt;property id=&quot;20307&quot; value=&quot;576&quot;/&gt;&lt;/object&gt;&lt;object type=&quot;3&quot; unique_id=&quot;208919&quot;&gt;&lt;property id=&quot;20148&quot; value=&quot;5&quot;/&gt;&lt;property id=&quot;20300&quot; value=&quot;Slide 16 - &amp;quot;Subsection – item 4&amp;quot;&quot;/&gt;&lt;property id=&quot;20307&quot; value=&quot;578&quot;/&gt;&lt;/object&gt;&lt;object type=&quot;3&quot; unique_id=&quot;209371&quot;&gt;&lt;property id=&quot;20148&quot; value=&quot;5&quot;/&gt;&lt;property id=&quot;20300&quot; value=&quot;Slide 19 - &amp;quot;2 Tables&amp;quot;&quot;/&gt;&lt;property id=&quot;20307&quot; value=&quot;581&quot;/&gt;&lt;/object&gt;&lt;object type=&quot;3&quot; unique_id=&quot;210934&quot;&gt;&lt;property id=&quot;20148&quot; value=&quot;5&quot;/&gt;&lt;property id=&quot;20300&quot; value=&quot;Slide 22 - &amp;quot;Process 1&amp;quot;&quot;/&gt;&lt;property id=&quot;20307&quot; value=&quot;589&quot;/&gt;&lt;/object&gt;&lt;object type=&quot;3&quot; unique_id=&quot;234151&quot;&gt;&lt;property id=&quot;20148&quot; value=&quot;5&quot;/&gt;&lt;property id=&quot;20300&quot; value=&quot;Slide 3&quot;/&gt;&lt;property id=&quot;20307&quot; value=&quot;599&quot;/&gt;&lt;/object&gt;&lt;object type=&quot;3&quot; unique_id=&quot;234152&quot;&gt;&lt;property id=&quot;20148&quot; value=&quot;5&quot;/&gt;&lt;property id=&quot;20300&quot; value=&quot;Slide 4 - &amp;quot;Single column bullet list (Bullets appear on click)&amp;quot;&quot;/&gt;&lt;property id=&quot;20307&quot; value=&quot;602&quot;/&gt;&lt;/object&gt;&lt;object type=&quot;3&quot; unique_id=&quot;234153&quot;&gt;&lt;property id=&quot;20148&quot; value=&quot;5&quot;/&gt;&lt;property id=&quot;20300&quot; value=&quot;Slide 7 - &amp;quot;Picture&amp;quot;&quot;/&gt;&lt;property id=&quot;20307&quot; value=&quot;601&quot;/&gt;&lt;/object&gt;&lt;object type=&quot;3&quot; unique_id=&quot;234154&quot;&gt;&lt;property id=&quot;20148&quot; value=&quot;5&quot;/&gt;&lt;property id=&quot;20300&quot; value=&quot;Slide 24&quot;/&gt;&lt;property id=&quot;20307&quot; value=&quot;600&quot;/&gt;&lt;/object&gt;&lt;object type=&quot;3&quot; unique_id=&quot;234270&quot;&gt;&lt;property id=&quot;20148&quot; value=&quot;5&quot;/&gt;&lt;property id=&quot;20300&quot; value=&quot;Slide 5 - &amp;quot;Double column bullet list (Bullets appear on click)&amp;quot;&quot;/&gt;&lt;property id=&quot;20307&quot; value=&quot;603&quot;/&gt;&lt;/object&gt;&lt;object type=&quot;3&quot; unique_id=&quot;234272&quot;&gt;&lt;property id=&quot;20148&quot; value=&quot;5&quot;/&gt;&lt;property id=&quot;20300&quot; value=&quot;Slide 9 - &amp;quot;Timeline Quarterly&amp;quot;&quot;/&gt;&lt;property id=&quot;20307&quot; value=&quot;607&quot;/&gt;&lt;/object&gt;&lt;object type=&quot;3&quot; unique_id=&quot;234273&quot;&gt;&lt;property id=&quot;20148&quot; value=&quot;5&quot;/&gt;&lt;property id=&quot;20300&quot; value=&quot;Slide 10 - &amp;quot;Timeline Monthly&amp;quot;&quot;/&gt;&lt;property id=&quot;20307&quot; value=&quot;608&quot;/&gt;&lt;/object&gt;&lt;object type=&quot;3&quot; unique_id=&quot;234274&quot;&gt;&lt;property id=&quot;20148&quot; value=&quot;5&quot;/&gt;&lt;property id=&quot;20300&quot; value=&quot;Slide 12 - &amp;quot;Key Items 2 (Rows appear on click)&amp;quot;&quot;/&gt;&lt;property id=&quot;20307&quot; value=&quot;606&quot;/&gt;&lt;/object&gt;&lt;object type=&quot;3&quot; unique_id=&quot;234275&quot;&gt;&lt;property id=&quot;20148&quot; value=&quot;5&quot;/&gt;&lt;property id=&quot;20300&quot; value=&quot;Slide 20 - &amp;quot;Key Message&amp;quot;&quot;/&gt;&lt;property id=&quot;20307&quot; value=&quot;604&quot;/&gt;&lt;/object&gt;&lt;object type=&quot;3&quot; unique_id=&quot;234276&quot;&gt;&lt;property id=&quot;20148&quot; value=&quot;5&quot;/&gt;&lt;property id=&quot;20300&quot; value=&quot;Slide 21 - &amp;quot;Featured Media&amp;quot;&quot;/&gt;&lt;property id=&quot;20307&quot; value=&quot;609&quot;/&gt;&lt;/object&gt;&lt;object type=&quot;3&quot; unique_id=&quot;234277&quot;&gt;&lt;property id=&quot;20148&quot; value=&quot;5&quot;/&gt;&lt;property id=&quot;20300&quot; value=&quot;Slide 23 - &amp;quot;Process 2&amp;quot;&quot;/&gt;&lt;property id=&quot;20307&quot; value=&quot;605&quot;/&gt;&lt;/object&gt;&lt;/object&gt;&lt;object type=&quot;8&quot; unique_id=&quot;205738&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heme/theme1.xml><?xml version="1.0" encoding="utf-8"?>
<a:theme xmlns:a="http://schemas.openxmlformats.org/drawingml/2006/main" name="NG_PPT_16x9_Generic_template-blue">
  <a:themeElements>
    <a:clrScheme name="Custom 3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55555A"/>
      </a:hlink>
      <a:folHlink>
        <a:srgbClr val="55555A"/>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9" id="{6F83E212-C96B-4417-8A4C-9A6F1EB3C03B}" vid="{A477BD99-D215-4916-AD5C-6D8A6393E954}"/>
    </a:ext>
  </a:extLst>
</a:theme>
</file>

<file path=ppt/theme/theme2.xml><?xml version="1.0" encoding="utf-8"?>
<a:theme xmlns:a="http://schemas.openxmlformats.org/drawingml/2006/main" name="1_NG_PPT_16x9_Generic_template-blue">
  <a:themeElements>
    <a:clrScheme name="Custom 3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55555A"/>
      </a:hlink>
      <a:folHlink>
        <a:srgbClr val="55555A"/>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9" id="{6F83E212-C96B-4417-8A4C-9A6F1EB3C03B}" vid="{A477BD99-D215-4916-AD5C-6D8A6393E954}"/>
    </a:ext>
  </a:extLst>
</a:theme>
</file>

<file path=ppt/theme/theme3.xml><?xml version="1.0" encoding="utf-8"?>
<a:theme xmlns:a="http://schemas.openxmlformats.org/drawingml/2006/main" name="2_NG_PPT_16x9_Generic_template-blue">
  <a:themeElements>
    <a:clrScheme name="Custom 3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55555A"/>
      </a:hlink>
      <a:folHlink>
        <a:srgbClr val="55555A"/>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9" id="{6F83E212-C96B-4417-8A4C-9A6F1EB3C03B}" vid="{A477BD99-D215-4916-AD5C-6D8A6393E954}"/>
    </a:ext>
  </a:extLst>
</a:theme>
</file>

<file path=ppt/theme/theme4.xml><?xml version="1.0" encoding="utf-8"?>
<a:theme xmlns:a="http://schemas.openxmlformats.org/drawingml/2006/main" name="NationalGrid Grid 16:9">
  <a:themeElements>
    <a:clrScheme name="national grid">
      <a:dk1>
        <a:srgbClr val="000000"/>
      </a:dk1>
      <a:lt1>
        <a:sysClr val="window" lastClr="FFFFFF"/>
      </a:lt1>
      <a:dk2>
        <a:srgbClr val="00148C"/>
      </a:dk2>
      <a:lt2>
        <a:srgbClr val="F2F2F2"/>
      </a:lt2>
      <a:accent1>
        <a:srgbClr val="000A46"/>
      </a:accent1>
      <a:accent2>
        <a:srgbClr val="000F69"/>
      </a:accent2>
      <a:accent3>
        <a:srgbClr val="00AFF0"/>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5.xml><?xml version="1.0" encoding="utf-8"?>
<a:theme xmlns:a="http://schemas.openxmlformats.org/drawingml/2006/main" name="1_NationalGrid Grid 16:9">
  <a:themeElements>
    <a:clrScheme name="national grid">
      <a:dk1>
        <a:srgbClr val="000000"/>
      </a:dk1>
      <a:lt1>
        <a:sysClr val="window" lastClr="FFFFFF"/>
      </a:lt1>
      <a:dk2>
        <a:srgbClr val="00148C"/>
      </a:dk2>
      <a:lt2>
        <a:srgbClr val="F2F2F2"/>
      </a:lt2>
      <a:accent1>
        <a:srgbClr val="000A46"/>
      </a:accent1>
      <a:accent2>
        <a:srgbClr val="000F69"/>
      </a:accent2>
      <a:accent3>
        <a:srgbClr val="00AFF0"/>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6.xml><?xml version="1.0" encoding="utf-8"?>
<a:theme xmlns:a="http://schemas.openxmlformats.org/drawingml/2006/main" name="2_NationalGrid Grid 16:9">
  <a:themeElements>
    <a:clrScheme name="national grid">
      <a:dk1>
        <a:srgbClr val="000000"/>
      </a:dk1>
      <a:lt1>
        <a:sysClr val="window" lastClr="FFFFFF"/>
      </a:lt1>
      <a:dk2>
        <a:srgbClr val="00148C"/>
      </a:dk2>
      <a:lt2>
        <a:srgbClr val="F2F2F2"/>
      </a:lt2>
      <a:accent1>
        <a:srgbClr val="000A46"/>
      </a:accent1>
      <a:accent2>
        <a:srgbClr val="000F69"/>
      </a:accent2>
      <a:accent3>
        <a:srgbClr val="00AFF0"/>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6d419fc-386a-4db4-96fc-865d986f3e68">
      <UserInfo>
        <DisplayName>Dubois, Jean</DisplayName>
        <AccountId>24</AccountId>
        <AccountType/>
      </UserInfo>
      <UserInfo>
        <DisplayName>Dankeav, Alikhan</DisplayName>
        <AccountId>22</AccountId>
        <AccountType/>
      </UserInfo>
      <UserInfo>
        <DisplayName>Natale, David P.</DisplayName>
        <AccountId>12</AccountId>
        <AccountType/>
      </UserInfo>
      <UserInfo>
        <DisplayName>Krantz, Ronald D.</DisplayName>
        <AccountId>15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2EA5ADC660F941A920C3C62C22BFED" ma:contentTypeVersion="13" ma:contentTypeDescription="Create a new document." ma:contentTypeScope="" ma:versionID="19edd89c9dbd49d1dc8fa17c930abbef">
  <xsd:schema xmlns:xsd="http://www.w3.org/2001/XMLSchema" xmlns:xs="http://www.w3.org/2001/XMLSchema" xmlns:p="http://schemas.microsoft.com/office/2006/metadata/properties" xmlns:ns3="dae2fb32-9e4e-4b78-b7a1-8548740a4d2d" xmlns:ns4="e6d419fc-386a-4db4-96fc-865d986f3e68" targetNamespace="http://schemas.microsoft.com/office/2006/metadata/properties" ma:root="true" ma:fieldsID="b3a12726cf7b35c72e414b89e53cc632" ns3:_="" ns4:_="">
    <xsd:import namespace="dae2fb32-9e4e-4b78-b7a1-8548740a4d2d"/>
    <xsd:import namespace="e6d419fc-386a-4db4-96fc-865d986f3e6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e2fb32-9e4e-4b78-b7a1-8548740a4d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d419fc-386a-4db4-96fc-865d986f3e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4FAB30-5B55-4CB2-B93F-292AF2FE2AE1}">
  <ds:schemaRefs>
    <ds:schemaRef ds:uri="http://purl.org/dc/elements/1.1/"/>
    <ds:schemaRef ds:uri="http://schemas.microsoft.com/office/2006/metadata/properties"/>
    <ds:schemaRef ds:uri="e6d419fc-386a-4db4-96fc-865d986f3e68"/>
    <ds:schemaRef ds:uri="http://purl.org/dc/terms/"/>
    <ds:schemaRef ds:uri="http://schemas.openxmlformats.org/package/2006/metadata/core-properties"/>
    <ds:schemaRef ds:uri="dae2fb32-9e4e-4b78-b7a1-8548740a4d2d"/>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04AA4393-935C-4230-BBDF-72EF8F850ACE}">
  <ds:schemaRefs>
    <ds:schemaRef ds:uri="http://schemas.microsoft.com/sharepoint/v3/contenttype/forms"/>
  </ds:schemaRefs>
</ds:datastoreItem>
</file>

<file path=customXml/itemProps3.xml><?xml version="1.0" encoding="utf-8"?>
<ds:datastoreItem xmlns:ds="http://schemas.openxmlformats.org/officeDocument/2006/customXml" ds:itemID="{B7FF17D7-CD5B-4B0F-91F1-95DDEA693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e2fb32-9e4e-4b78-b7a1-8548740a4d2d"/>
    <ds:schemaRef ds:uri="e6d419fc-386a-4db4-96fc-865d986f3e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images 4x3_template_internal or external</Template>
  <TotalTime>6015</TotalTime>
  <Words>1888</Words>
  <Application>Microsoft Office PowerPoint</Application>
  <PresentationFormat>On-screen Show (4:3)</PresentationFormat>
  <Paragraphs>510</Paragraphs>
  <Slides>11</Slides>
  <Notes>3</Notes>
  <HiddenSlides>0</HiddenSlides>
  <MMClips>0</MMClips>
  <ScaleCrop>false</ScaleCrop>
  <HeadingPairs>
    <vt:vector size="8" baseType="variant">
      <vt:variant>
        <vt:lpstr>Fonts Used</vt:lpstr>
      </vt:variant>
      <vt:variant>
        <vt:i4>4</vt:i4>
      </vt:variant>
      <vt:variant>
        <vt:lpstr>Theme</vt:lpstr>
      </vt:variant>
      <vt:variant>
        <vt:i4>6</vt:i4>
      </vt:variant>
      <vt:variant>
        <vt:lpstr>Embedded OLE Servers</vt:lpstr>
      </vt:variant>
      <vt:variant>
        <vt:i4>1</vt:i4>
      </vt:variant>
      <vt:variant>
        <vt:lpstr>Slide Titles</vt:lpstr>
      </vt:variant>
      <vt:variant>
        <vt:i4>11</vt:i4>
      </vt:variant>
    </vt:vector>
  </HeadingPairs>
  <TitlesOfParts>
    <vt:vector size="22" baseType="lpstr">
      <vt:lpstr>Arial</vt:lpstr>
      <vt:lpstr>Calibri</vt:lpstr>
      <vt:lpstr>Trebuchet MS</vt:lpstr>
      <vt:lpstr>Wingdings</vt:lpstr>
      <vt:lpstr>NG_PPT_16x9_Generic_template-blue</vt:lpstr>
      <vt:lpstr>1_NG_PPT_16x9_Generic_template-blue</vt:lpstr>
      <vt:lpstr>2_NG_PPT_16x9_Generic_template-blue</vt:lpstr>
      <vt:lpstr>NationalGrid Grid 16:9</vt:lpstr>
      <vt:lpstr>1_NationalGrid Grid 16:9</vt:lpstr>
      <vt:lpstr>2_NationalGrid Grid 16:9</vt:lpstr>
      <vt:lpstr>think-cell Slide</vt:lpstr>
      <vt:lpstr>Alignment of AMI MDA with the Digital Operating Model and Ways of Working </vt:lpstr>
      <vt:lpstr>AMI Delivery Model Target State</vt:lpstr>
      <vt:lpstr>AMI Delivery Model: Expanded Target State</vt:lpstr>
      <vt:lpstr>What challenges have we encountered?  </vt:lpstr>
      <vt:lpstr>How can we better communicate what MDA is?</vt:lpstr>
      <vt:lpstr>PowerPoint Presentation</vt:lpstr>
      <vt:lpstr>Products in Jira: alignment via mapping</vt:lpstr>
      <vt:lpstr>How does work get done? </vt:lpstr>
      <vt:lpstr>Should we use this for roadmap planning?</vt:lpstr>
      <vt:lpstr>Q&amp;A    </vt:lpstr>
      <vt:lpstr>All Digital Products/Families By Product Lines*</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Taraborelli, Lori</dc:creator>
  <cp:lastModifiedBy>Rutfield, Craig</cp:lastModifiedBy>
  <cp:revision>82</cp:revision>
  <cp:lastPrinted>2018-08-10T07:16:05Z</cp:lastPrinted>
  <dcterms:created xsi:type="dcterms:W3CDTF">2019-10-10T18:50:34Z</dcterms:created>
  <dcterms:modified xsi:type="dcterms:W3CDTF">2022-01-17T14:08:11Z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0x010100E92EA5ADC660F941A920C3C62C22BFED</vt:lpwstr>
  </property>
</Properties>
</file>