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32" d="100"/>
          <a:sy n="132" d="100"/>
        </p:scale>
        <p:origin x="21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C1F124BE-7872-42B4-86C0-395457EF366C}"/>
    <pc:docChg chg="modSld">
      <pc:chgData name="Ajwaliya, Nishit" userId="d6171631-3d08-453d-8afd-2dc62a5026e2" providerId="ADAL" clId="{C1F124BE-7872-42B4-86C0-395457EF366C}" dt="2020-12-21T19:44:31.276" v="6" actId="1035"/>
      <pc:docMkLst>
        <pc:docMk/>
      </pc:docMkLst>
      <pc:sldChg chg="modSp">
        <pc:chgData name="Ajwaliya, Nishit" userId="d6171631-3d08-453d-8afd-2dc62a5026e2" providerId="ADAL" clId="{C1F124BE-7872-42B4-86C0-395457EF366C}" dt="2020-12-21T19:44:31.276" v="6" actId="1035"/>
        <pc:sldMkLst>
          <pc:docMk/>
          <pc:sldMk cId="101629599" sldId="256"/>
        </pc:sldMkLst>
        <pc:picChg chg="mod">
          <ac:chgData name="Ajwaliya, Nishit" userId="d6171631-3d08-453d-8afd-2dc62a5026e2" providerId="ADAL" clId="{C1F124BE-7872-42B4-86C0-395457EF366C}" dt="2020-12-21T19:44:31.276" v="6" actId="1035"/>
          <ac:picMkLst>
            <pc:docMk/>
            <pc:sldMk cId="101629599" sldId="256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5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1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3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6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1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8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92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2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9C0E-A377-468E-AF33-7C47B1C5F290}" type="datetimeFigureOut">
              <a:rPr lang="en-GB" smtClean="0"/>
              <a:t>21/12/2020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F9D7-DF00-499A-9B93-7152DA3BBF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4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4101" y="-1722083"/>
            <a:ext cx="14716101" cy="90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Lawrence</dc:creator>
  <cp:lastModifiedBy>Ajwaliya, Nishit</cp:lastModifiedBy>
  <cp:revision>2</cp:revision>
  <dcterms:created xsi:type="dcterms:W3CDTF">2020-08-11T11:39:56Z</dcterms:created>
  <dcterms:modified xsi:type="dcterms:W3CDTF">2020-12-21T19:44:39Z</dcterms:modified>
</cp:coreProperties>
</file>