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3"/>
  </p:notesMasterIdLst>
  <p:handoutMasterIdLst>
    <p:handoutMasterId r:id="rId14"/>
  </p:handoutMasterIdLst>
  <p:sldIdLst>
    <p:sldId id="548" r:id="rId5"/>
    <p:sldId id="6898" r:id="rId6"/>
    <p:sldId id="2147307486" r:id="rId7"/>
    <p:sldId id="2147307485" r:id="rId8"/>
    <p:sldId id="442" r:id="rId9"/>
    <p:sldId id="2147307487" r:id="rId10"/>
    <p:sldId id="2147307490" r:id="rId11"/>
    <p:sldId id="2147307491" r:id="rId12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C7578-2F8B-4DB8-8817-B35774FD380F}" v="70" dt="2021-05-17T02:34:55.6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5" autoAdjust="0"/>
  </p:normalViewPr>
  <p:slideViewPr>
    <p:cSldViewPr snapToGrid="0">
      <p:cViewPr varScale="1">
        <p:scale>
          <a:sx n="85" d="100"/>
          <a:sy n="85" d="100"/>
        </p:scale>
        <p:origin x="692" y="48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17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2" Type="http://schemas.openxmlformats.org/officeDocument/2006/relationships/image" Target="../media/image7.emf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11" Type="http://schemas.openxmlformats.org/officeDocument/2006/relationships/image" Target="../media/image15.sv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sv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2" Type="http://schemas.openxmlformats.org/officeDocument/2006/relationships/image" Target="../media/image7.emf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11" Type="http://schemas.openxmlformats.org/officeDocument/2006/relationships/image" Target="../media/image15.sv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svg"/><Relationship Id="rId9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FE453-70BC-4C1A-918D-51BFABDEBE0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EBF27719-E40A-4DFC-BA84-37893AE574F8}">
      <dgm:prSet phldrT="[Text]" custT="1"/>
      <dgm:spPr/>
      <dgm:t>
        <a:bodyPr/>
        <a:lstStyle/>
        <a:p>
          <a:endParaRPr lang="en-US" sz="1200"/>
        </a:p>
        <a:p>
          <a:endParaRPr lang="en-US" sz="1200"/>
        </a:p>
        <a:p>
          <a:r>
            <a:rPr lang="en-US" sz="1200"/>
            <a:t>Data Catalog  &amp; Governance</a:t>
          </a:r>
        </a:p>
      </dgm:t>
    </dgm:pt>
    <dgm:pt modelId="{BB5BF7F8-5A79-454E-B48D-6BE369911AD4}" type="parTrans" cxnId="{AEE00B80-23D8-46CC-B9BF-FD7A8A72C54B}">
      <dgm:prSet/>
      <dgm:spPr/>
      <dgm:t>
        <a:bodyPr/>
        <a:lstStyle/>
        <a:p>
          <a:endParaRPr lang="en-US"/>
        </a:p>
      </dgm:t>
    </dgm:pt>
    <dgm:pt modelId="{6C8391ED-A714-4C59-9DA0-DB3A4C8D481F}" type="sibTrans" cxnId="{AEE00B80-23D8-46CC-B9BF-FD7A8A72C54B}">
      <dgm:prSet/>
      <dgm:spPr/>
      <dgm:t>
        <a:bodyPr/>
        <a:lstStyle/>
        <a:p>
          <a:endParaRPr lang="en-US"/>
        </a:p>
      </dgm:t>
    </dgm:pt>
    <dgm:pt modelId="{EFD8896C-BAC6-4FAD-86F3-C1F0FF0DDC5B}">
      <dgm:prSet phldrT="[Text]" custT="1"/>
      <dgm:spPr/>
      <dgm:t>
        <a:bodyPr/>
        <a:lstStyle/>
        <a:p>
          <a:endParaRPr lang="en-US" sz="1200"/>
        </a:p>
        <a:p>
          <a:r>
            <a:rPr lang="en-US" sz="1200"/>
            <a:t>Data Quality</a:t>
          </a:r>
        </a:p>
      </dgm:t>
    </dgm:pt>
    <dgm:pt modelId="{A08FFB2A-1924-4F97-A8A4-80673B712D70}" type="parTrans" cxnId="{E3EDA733-3644-40E9-B26B-7F77FAF13C23}">
      <dgm:prSet/>
      <dgm:spPr/>
      <dgm:t>
        <a:bodyPr/>
        <a:lstStyle/>
        <a:p>
          <a:endParaRPr lang="en-US"/>
        </a:p>
      </dgm:t>
    </dgm:pt>
    <dgm:pt modelId="{772BAE78-6484-40B8-B519-82FA37B43DA0}" type="sibTrans" cxnId="{E3EDA733-3644-40E9-B26B-7F77FAF13C23}">
      <dgm:prSet/>
      <dgm:spPr/>
      <dgm:t>
        <a:bodyPr/>
        <a:lstStyle/>
        <a:p>
          <a:endParaRPr lang="en-US"/>
        </a:p>
      </dgm:t>
    </dgm:pt>
    <dgm:pt modelId="{F30EF5E1-8225-437D-A150-5492B2834332}">
      <dgm:prSet phldrT="[Text]" custT="1"/>
      <dgm:spPr/>
      <dgm:t>
        <a:bodyPr/>
        <a:lstStyle/>
        <a:p>
          <a:endParaRPr lang="en-US" sz="1200"/>
        </a:p>
        <a:p>
          <a:endParaRPr lang="en-US" sz="1200"/>
        </a:p>
        <a:p>
          <a:r>
            <a:rPr lang="en-US" sz="1200"/>
            <a:t>Master Data Management</a:t>
          </a:r>
        </a:p>
        <a:p>
          <a:r>
            <a:rPr lang="en-US" sz="1200"/>
            <a:t>(MDM)</a:t>
          </a:r>
        </a:p>
      </dgm:t>
    </dgm:pt>
    <dgm:pt modelId="{F8E4BCCA-9FBE-4D60-BFB3-9477AD153706}" type="parTrans" cxnId="{B0C84BDB-05DD-49DC-8FC8-27AA75F00C0B}">
      <dgm:prSet/>
      <dgm:spPr/>
      <dgm:t>
        <a:bodyPr/>
        <a:lstStyle/>
        <a:p>
          <a:endParaRPr lang="en-US"/>
        </a:p>
      </dgm:t>
    </dgm:pt>
    <dgm:pt modelId="{9A09EB66-C7FA-4FF3-AA7A-FA9EE0C9B5E2}" type="sibTrans" cxnId="{B0C84BDB-05DD-49DC-8FC8-27AA75F00C0B}">
      <dgm:prSet/>
      <dgm:spPr/>
      <dgm:t>
        <a:bodyPr/>
        <a:lstStyle/>
        <a:p>
          <a:endParaRPr lang="en-US"/>
        </a:p>
      </dgm:t>
    </dgm:pt>
    <dgm:pt modelId="{6B9B2343-BF64-4201-9690-86AF2566AF18}">
      <dgm:prSet phldrT="[Text]" custT="1"/>
      <dgm:spPr/>
      <dgm:t>
        <a:bodyPr/>
        <a:lstStyle/>
        <a:p>
          <a:endParaRPr lang="en-US" sz="1200"/>
        </a:p>
        <a:p>
          <a:r>
            <a:rPr lang="en-US" sz="1200"/>
            <a:t>BI &amp; Self Service Analytics</a:t>
          </a:r>
        </a:p>
      </dgm:t>
    </dgm:pt>
    <dgm:pt modelId="{C25BEB67-1807-4781-B2E5-61C51880F158}" type="parTrans" cxnId="{4B9657A7-435E-4E04-B977-E2A536CDA49E}">
      <dgm:prSet/>
      <dgm:spPr/>
      <dgm:t>
        <a:bodyPr/>
        <a:lstStyle/>
        <a:p>
          <a:endParaRPr lang="en-US"/>
        </a:p>
      </dgm:t>
    </dgm:pt>
    <dgm:pt modelId="{5A97895F-B14F-43AE-966B-78FA34153BAD}" type="sibTrans" cxnId="{4B9657A7-435E-4E04-B977-E2A536CDA49E}">
      <dgm:prSet/>
      <dgm:spPr/>
      <dgm:t>
        <a:bodyPr/>
        <a:lstStyle/>
        <a:p>
          <a:endParaRPr lang="en-US"/>
        </a:p>
      </dgm:t>
    </dgm:pt>
    <dgm:pt modelId="{B8F4FAE0-446C-4BBB-A223-B697CE27B3A6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endParaRPr lang="en-US" sz="1200"/>
        </a:p>
        <a:p>
          <a:r>
            <a:rPr lang="en-US" sz="1200"/>
            <a:t>Data Integration &amp; Orchestration</a:t>
          </a:r>
        </a:p>
      </dgm:t>
    </dgm:pt>
    <dgm:pt modelId="{6EDA417C-6F80-49F2-AF0C-DA18BAB38418}" type="parTrans" cxnId="{19473984-A198-4BC3-BB07-ACD2534210C7}">
      <dgm:prSet/>
      <dgm:spPr/>
      <dgm:t>
        <a:bodyPr/>
        <a:lstStyle/>
        <a:p>
          <a:endParaRPr lang="en-US"/>
        </a:p>
      </dgm:t>
    </dgm:pt>
    <dgm:pt modelId="{327E41E1-830F-44E2-8A60-439A128F0635}" type="sibTrans" cxnId="{19473984-A198-4BC3-BB07-ACD2534210C7}">
      <dgm:prSet/>
      <dgm:spPr/>
      <dgm:t>
        <a:bodyPr/>
        <a:lstStyle/>
        <a:p>
          <a:endParaRPr lang="en-US"/>
        </a:p>
      </dgm:t>
    </dgm:pt>
    <dgm:pt modelId="{D2289D3D-59F5-4A90-9EC7-423E6DE8FC89}">
      <dgm:prSet phldrT="[Text]" custT="1"/>
      <dgm:spPr>
        <a:ln w="44450">
          <a:solidFill>
            <a:schemeClr val="bg1"/>
          </a:solidFill>
        </a:ln>
      </dgm:spPr>
      <dgm:t>
        <a:bodyPr/>
        <a:lstStyle/>
        <a:p>
          <a:endParaRPr lang="en-US" sz="1200" b="0">
            <a:solidFill>
              <a:schemeClr val="bg1"/>
            </a:solidFill>
          </a:endParaRPr>
        </a:p>
        <a:p>
          <a:r>
            <a:rPr lang="en-US" sz="1200" b="0">
              <a:solidFill>
                <a:schemeClr val="bg1"/>
              </a:solidFill>
            </a:rPr>
            <a:t>Cloud Data Platform (CDP)</a:t>
          </a:r>
        </a:p>
      </dgm:t>
    </dgm:pt>
    <dgm:pt modelId="{C742A698-2AD3-4F87-9F4A-20197C77F950}" type="parTrans" cxnId="{97906B93-1AEE-434F-8457-0251F8FA49D3}">
      <dgm:prSet/>
      <dgm:spPr/>
      <dgm:t>
        <a:bodyPr/>
        <a:lstStyle/>
        <a:p>
          <a:endParaRPr lang="en-US"/>
        </a:p>
      </dgm:t>
    </dgm:pt>
    <dgm:pt modelId="{B9DDDAF1-6AE2-40F2-8D0F-D2AE3B291BD0}" type="sibTrans" cxnId="{97906B93-1AEE-434F-8457-0251F8FA49D3}">
      <dgm:prSet/>
      <dgm:spPr/>
      <dgm:t>
        <a:bodyPr/>
        <a:lstStyle/>
        <a:p>
          <a:endParaRPr lang="en-US"/>
        </a:p>
      </dgm:t>
    </dgm:pt>
    <dgm:pt modelId="{571E1087-7D6A-471C-9419-A92999F36D66}">
      <dgm:prSet phldrT="[Text]" custT="1"/>
      <dgm:spPr/>
      <dgm:t>
        <a:bodyPr/>
        <a:lstStyle/>
        <a:p>
          <a:endParaRPr lang="en-US" sz="1200"/>
        </a:p>
        <a:p>
          <a:r>
            <a:rPr lang="en-US" sz="1200"/>
            <a:t>Data Modeling</a:t>
          </a:r>
        </a:p>
      </dgm:t>
    </dgm:pt>
    <dgm:pt modelId="{7CC7CA82-504E-4F34-8786-CAFA08F13AD9}" type="sibTrans" cxnId="{9D76DEFD-F027-4156-92A9-846F68073302}">
      <dgm:prSet/>
      <dgm:spPr/>
      <dgm:t>
        <a:bodyPr/>
        <a:lstStyle/>
        <a:p>
          <a:endParaRPr lang="en-US"/>
        </a:p>
      </dgm:t>
    </dgm:pt>
    <dgm:pt modelId="{6C5616C6-3C8D-4438-A764-3541918CB46D}" type="parTrans" cxnId="{9D76DEFD-F027-4156-92A9-846F68073302}">
      <dgm:prSet/>
      <dgm:spPr/>
      <dgm:t>
        <a:bodyPr/>
        <a:lstStyle/>
        <a:p>
          <a:endParaRPr lang="en-US"/>
        </a:p>
      </dgm:t>
    </dgm:pt>
    <dgm:pt modelId="{5E217767-98BD-421D-A5AF-19D4F9F693A4}">
      <dgm:prSet phldrT="[Text]" custT="1"/>
      <dgm:spPr/>
      <dgm:t>
        <a:bodyPr/>
        <a:lstStyle/>
        <a:p>
          <a:endParaRPr lang="en-US" sz="1200"/>
        </a:p>
        <a:p>
          <a:r>
            <a:rPr lang="en-US" sz="1200"/>
            <a:t>ML/AI</a:t>
          </a:r>
        </a:p>
        <a:p>
          <a:r>
            <a:rPr lang="en-US" sz="1200"/>
            <a:t>Data Science</a:t>
          </a:r>
        </a:p>
      </dgm:t>
    </dgm:pt>
    <dgm:pt modelId="{992AFE6D-9231-4565-B25D-DBD758BE037B}" type="parTrans" cxnId="{058E84D1-6AD2-49B9-88C8-90EC54E75338}">
      <dgm:prSet/>
      <dgm:spPr/>
      <dgm:t>
        <a:bodyPr/>
        <a:lstStyle/>
        <a:p>
          <a:endParaRPr lang="en-US"/>
        </a:p>
      </dgm:t>
    </dgm:pt>
    <dgm:pt modelId="{5710A5CD-31AE-4CD8-977E-E00599D42A15}" type="sibTrans" cxnId="{058E84D1-6AD2-49B9-88C8-90EC54E75338}">
      <dgm:prSet/>
      <dgm:spPr/>
      <dgm:t>
        <a:bodyPr/>
        <a:lstStyle/>
        <a:p>
          <a:endParaRPr lang="en-US"/>
        </a:p>
      </dgm:t>
    </dgm:pt>
    <dgm:pt modelId="{75B27E67-230D-415A-8A3F-EB4EF5766507}" type="pres">
      <dgm:prSet presAssocID="{B00FE453-70BC-4C1A-918D-51BFABDEBE0E}" presName="Name0" presStyleCnt="0">
        <dgm:presLayoutVars>
          <dgm:dir/>
          <dgm:resizeHandles val="exact"/>
        </dgm:presLayoutVars>
      </dgm:prSet>
      <dgm:spPr/>
    </dgm:pt>
    <dgm:pt modelId="{91C2A3A0-A82E-45F4-BE28-B4719B3E37BA}" type="pres">
      <dgm:prSet presAssocID="{B00FE453-70BC-4C1A-918D-51BFABDEBE0E}" presName="fgShape" presStyleLbl="fgShp" presStyleIdx="0" presStyleCnt="1" custAng="0" custScaleX="106559" custLinFactNeighborX="-657" custLinFactNeighborY="20806"/>
      <dgm:spPr>
        <a:noFill/>
        <a:ln w="15875">
          <a:solidFill>
            <a:schemeClr val="bg1"/>
          </a:solidFill>
        </a:ln>
      </dgm:spPr>
    </dgm:pt>
    <dgm:pt modelId="{726FE71F-0913-4BE5-AF5E-986678BB05FF}" type="pres">
      <dgm:prSet presAssocID="{B00FE453-70BC-4C1A-918D-51BFABDEBE0E}" presName="linComp" presStyleCnt="0"/>
      <dgm:spPr/>
    </dgm:pt>
    <dgm:pt modelId="{3761A223-1D0E-4934-977A-3D4576239D1B}" type="pres">
      <dgm:prSet presAssocID="{571E1087-7D6A-471C-9419-A92999F36D66}" presName="compNode" presStyleCnt="0"/>
      <dgm:spPr/>
    </dgm:pt>
    <dgm:pt modelId="{46D15251-1BDE-48CE-9237-EFBC1A56B802}" type="pres">
      <dgm:prSet presAssocID="{571E1087-7D6A-471C-9419-A92999F36D66}" presName="bkgdShape" presStyleLbl="node1" presStyleIdx="0" presStyleCnt="8" custScaleX="109880" custLinFactNeighborX="1159" custLinFactNeighborY="791"/>
      <dgm:spPr/>
    </dgm:pt>
    <dgm:pt modelId="{E089337E-1AE5-40E5-B9D1-CC89DD8CC3C7}" type="pres">
      <dgm:prSet presAssocID="{571E1087-7D6A-471C-9419-A92999F36D66}" presName="nodeTx" presStyleLbl="node1" presStyleIdx="0" presStyleCnt="8">
        <dgm:presLayoutVars>
          <dgm:bulletEnabled val="1"/>
        </dgm:presLayoutVars>
      </dgm:prSet>
      <dgm:spPr/>
    </dgm:pt>
    <dgm:pt modelId="{A002B9AF-3CB1-4606-8FA7-A0B2754BCA6A}" type="pres">
      <dgm:prSet presAssocID="{571E1087-7D6A-471C-9419-A92999F36D66}" presName="invisiNode" presStyleLbl="node1" presStyleIdx="0" presStyleCnt="8"/>
      <dgm:spPr/>
    </dgm:pt>
    <dgm:pt modelId="{07BF33EC-F0B5-4BCF-96CA-2030E640F547}" type="pres">
      <dgm:prSet presAssocID="{571E1087-7D6A-471C-9419-A92999F36D66}" presName="imagNode" presStyleLbl="fgImgPlace1" presStyleIdx="0" presStyleCnt="8" custScaleX="74661" custScaleY="69563" custLinFactNeighborX="5638" custLinFactNeighborY="54576"/>
      <dgm:spPr>
        <a:blipFill dpi="0" rotWithShape="1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6530" r="11302" b="16530"/>
          </a:stretch>
        </a:blipFill>
      </dgm:spPr>
    </dgm:pt>
    <dgm:pt modelId="{2E05C863-BE85-4745-8502-90A7CE0C20A7}" type="pres">
      <dgm:prSet presAssocID="{7CC7CA82-504E-4F34-8786-CAFA08F13AD9}" presName="sibTrans" presStyleLbl="sibTrans2D1" presStyleIdx="0" presStyleCnt="0"/>
      <dgm:spPr/>
    </dgm:pt>
    <dgm:pt modelId="{43ADDDC5-E131-4AF7-B430-44B1EABDD865}" type="pres">
      <dgm:prSet presAssocID="{EBF27719-E40A-4DFC-BA84-37893AE574F8}" presName="compNode" presStyleCnt="0"/>
      <dgm:spPr/>
    </dgm:pt>
    <dgm:pt modelId="{53358AFF-D6E7-45BC-8934-F5E1ECFBA5AB}" type="pres">
      <dgm:prSet presAssocID="{EBF27719-E40A-4DFC-BA84-37893AE574F8}" presName="bkgdShape" presStyleLbl="node1" presStyleIdx="1" presStyleCnt="8" custScaleX="106537" custLinFactNeighborX="1267"/>
      <dgm:spPr/>
    </dgm:pt>
    <dgm:pt modelId="{6C9E1F73-A3F0-4A74-AC51-B9A05ED9200E}" type="pres">
      <dgm:prSet presAssocID="{EBF27719-E40A-4DFC-BA84-37893AE574F8}" presName="nodeTx" presStyleLbl="node1" presStyleIdx="1" presStyleCnt="8">
        <dgm:presLayoutVars>
          <dgm:bulletEnabled val="1"/>
        </dgm:presLayoutVars>
      </dgm:prSet>
      <dgm:spPr/>
    </dgm:pt>
    <dgm:pt modelId="{7EEE7DBF-08DB-479C-8447-F6F46AEA66F7}" type="pres">
      <dgm:prSet presAssocID="{EBF27719-E40A-4DFC-BA84-37893AE574F8}" presName="invisiNode" presStyleLbl="node1" presStyleIdx="1" presStyleCnt="8"/>
      <dgm:spPr/>
    </dgm:pt>
    <dgm:pt modelId="{1615D6A3-D3AB-4F8F-84C8-009EDE3FBA2D}" type="pres">
      <dgm:prSet presAssocID="{EBF27719-E40A-4DFC-BA84-37893AE574F8}" presName="imagNode" presStyleLbl="fgImgPlace1" presStyleIdx="1" presStyleCnt="8" custScaleX="74661" custScaleY="69563" custLinFactNeighborY="54576"/>
      <dgm:spPr>
        <a:blipFill dpi="0" rotWithShape="1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1748" r="11302" b="11748"/>
          </a:stretch>
        </a:blipFill>
      </dgm:spPr>
    </dgm:pt>
    <dgm:pt modelId="{4548806D-40EE-47EE-BAEA-A12EF2A81578}" type="pres">
      <dgm:prSet presAssocID="{6C8391ED-A714-4C59-9DA0-DB3A4C8D481F}" presName="sibTrans" presStyleLbl="sibTrans2D1" presStyleIdx="0" presStyleCnt="0"/>
      <dgm:spPr/>
    </dgm:pt>
    <dgm:pt modelId="{E651B34F-F6F6-4847-889E-5D4E943EEA26}" type="pres">
      <dgm:prSet presAssocID="{EFD8896C-BAC6-4FAD-86F3-C1F0FF0DDC5B}" presName="compNode" presStyleCnt="0"/>
      <dgm:spPr/>
    </dgm:pt>
    <dgm:pt modelId="{0A63DB44-1E82-4692-87BD-078737B000D4}" type="pres">
      <dgm:prSet presAssocID="{EFD8896C-BAC6-4FAD-86F3-C1F0FF0DDC5B}" presName="bkgdShape" presStyleLbl="node1" presStyleIdx="2" presStyleCnt="8" custScaleX="107439" custLinFactNeighborX="-296"/>
      <dgm:spPr/>
    </dgm:pt>
    <dgm:pt modelId="{732E2990-C00C-4901-9ACC-E24D0D8D2BCA}" type="pres">
      <dgm:prSet presAssocID="{EFD8896C-BAC6-4FAD-86F3-C1F0FF0DDC5B}" presName="nodeTx" presStyleLbl="node1" presStyleIdx="2" presStyleCnt="8">
        <dgm:presLayoutVars>
          <dgm:bulletEnabled val="1"/>
        </dgm:presLayoutVars>
      </dgm:prSet>
      <dgm:spPr/>
    </dgm:pt>
    <dgm:pt modelId="{45F750BB-6DF2-4823-B651-60560AE859A3}" type="pres">
      <dgm:prSet presAssocID="{EFD8896C-BAC6-4FAD-86F3-C1F0FF0DDC5B}" presName="invisiNode" presStyleLbl="node1" presStyleIdx="2" presStyleCnt="8"/>
      <dgm:spPr/>
    </dgm:pt>
    <dgm:pt modelId="{BEDA3E5D-A12C-435D-97C1-A9FFF44FD81F}" type="pres">
      <dgm:prSet presAssocID="{EFD8896C-BAC6-4FAD-86F3-C1F0FF0DDC5B}" presName="imagNode" presStyleLbl="fgImgPlace1" presStyleIdx="2" presStyleCnt="8" custScaleX="74661" custScaleY="69563" custLinFactNeighborX="-2935" custLinFactNeighborY="53175"/>
      <dgm:spPr>
        <a:blipFill dpi="0" rotWithShape="1"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46" t="6967" r="246" b="6967"/>
          </a:stretch>
        </a:blipFill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0C604E2C-01E2-467A-A510-AE9BF4815AB4}" type="pres">
      <dgm:prSet presAssocID="{772BAE78-6484-40B8-B519-82FA37B43DA0}" presName="sibTrans" presStyleLbl="sibTrans2D1" presStyleIdx="0" presStyleCnt="0"/>
      <dgm:spPr/>
    </dgm:pt>
    <dgm:pt modelId="{4CF1A93F-2437-4CA3-B91F-F1513FBD2161}" type="pres">
      <dgm:prSet presAssocID="{B8F4FAE0-446C-4BBB-A223-B697CE27B3A6}" presName="compNode" presStyleCnt="0"/>
      <dgm:spPr/>
    </dgm:pt>
    <dgm:pt modelId="{D7438990-409E-4701-8E83-219AEA2C22F3}" type="pres">
      <dgm:prSet presAssocID="{B8F4FAE0-446C-4BBB-A223-B697CE27B3A6}" presName="bkgdShape" presStyleLbl="node1" presStyleIdx="3" presStyleCnt="8" custScaleX="106761" custLinFactNeighborX="-1785"/>
      <dgm:spPr/>
    </dgm:pt>
    <dgm:pt modelId="{2681126E-B589-426B-8C74-1B74D7A98A59}" type="pres">
      <dgm:prSet presAssocID="{B8F4FAE0-446C-4BBB-A223-B697CE27B3A6}" presName="nodeTx" presStyleLbl="node1" presStyleIdx="3" presStyleCnt="8">
        <dgm:presLayoutVars>
          <dgm:bulletEnabled val="1"/>
        </dgm:presLayoutVars>
      </dgm:prSet>
      <dgm:spPr/>
    </dgm:pt>
    <dgm:pt modelId="{00B0C7CB-1E36-40F8-966B-EE17000BF579}" type="pres">
      <dgm:prSet presAssocID="{B8F4FAE0-446C-4BBB-A223-B697CE27B3A6}" presName="invisiNode" presStyleLbl="node1" presStyleIdx="3" presStyleCnt="8"/>
      <dgm:spPr/>
    </dgm:pt>
    <dgm:pt modelId="{E8E7DF40-5BF1-4156-A4F3-612DF1C87420}" type="pres">
      <dgm:prSet presAssocID="{B8F4FAE0-446C-4BBB-A223-B697CE27B3A6}" presName="imagNode" presStyleLbl="fgImgPlace1" presStyleIdx="3" presStyleCnt="8" custScaleX="74661" custScaleY="69563" custLinFactNeighborX="-3753" custLinFactNeighborY="51634"/>
      <dgm:spPr>
        <a:blipFill dpi="0" rotWithShape="1"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83" t="11748" r="-5283" b="-7378"/>
          </a:stretch>
        </a:blipFill>
      </dgm:spPr>
    </dgm:pt>
    <dgm:pt modelId="{7BB893E6-26C9-4D0C-9181-C125D5F4F401}" type="pres">
      <dgm:prSet presAssocID="{327E41E1-830F-44E2-8A60-439A128F0635}" presName="sibTrans" presStyleLbl="sibTrans2D1" presStyleIdx="0" presStyleCnt="0"/>
      <dgm:spPr/>
    </dgm:pt>
    <dgm:pt modelId="{1B7DD0F6-6A81-4112-9109-F1B046FAED06}" type="pres">
      <dgm:prSet presAssocID="{F30EF5E1-8225-437D-A150-5492B2834332}" presName="compNode" presStyleCnt="0"/>
      <dgm:spPr/>
    </dgm:pt>
    <dgm:pt modelId="{3ECECADD-7C04-4C69-A5CF-E14A7227C2E0}" type="pres">
      <dgm:prSet presAssocID="{F30EF5E1-8225-437D-A150-5492B2834332}" presName="bkgdShape" presStyleLbl="node1" presStyleIdx="4" presStyleCnt="8" custScaleX="109525" custLinFactNeighborX="-3991"/>
      <dgm:spPr/>
    </dgm:pt>
    <dgm:pt modelId="{AC867A0F-990D-4237-A778-D9CB175680F5}" type="pres">
      <dgm:prSet presAssocID="{F30EF5E1-8225-437D-A150-5492B2834332}" presName="nodeTx" presStyleLbl="node1" presStyleIdx="4" presStyleCnt="8">
        <dgm:presLayoutVars>
          <dgm:bulletEnabled val="1"/>
        </dgm:presLayoutVars>
      </dgm:prSet>
      <dgm:spPr/>
    </dgm:pt>
    <dgm:pt modelId="{7658A2C6-C7C8-4AD7-8278-FEFC5D91099F}" type="pres">
      <dgm:prSet presAssocID="{F30EF5E1-8225-437D-A150-5492B2834332}" presName="invisiNode" presStyleLbl="node1" presStyleIdx="4" presStyleCnt="8"/>
      <dgm:spPr/>
    </dgm:pt>
    <dgm:pt modelId="{9F75CEE9-1592-4FE0-AA32-210CB8C526F4}" type="pres">
      <dgm:prSet presAssocID="{F30EF5E1-8225-437D-A150-5492B2834332}" presName="imagNode" presStyleLbl="fgImgPlace1" presStyleIdx="4" presStyleCnt="8" custScaleX="74661" custScaleY="69563" custLinFactNeighborX="-3640" custLinFactNeighborY="50027"/>
      <dgm:spPr>
        <a:blipFill dpi="0" rotWithShape="1">
          <a:blip xmlns:r="http://schemas.openxmlformats.org/officeDocument/2006/relationships"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4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46" t="16530" r="246" b="16530"/>
          </a:stretch>
        </a:blipFill>
      </dgm:spPr>
    </dgm:pt>
    <dgm:pt modelId="{9C6CBEAA-A826-4487-9011-75EE087FD947}" type="pres">
      <dgm:prSet presAssocID="{9A09EB66-C7FA-4FF3-AA7A-FA9EE0C9B5E2}" presName="sibTrans" presStyleLbl="sibTrans2D1" presStyleIdx="0" presStyleCnt="0"/>
      <dgm:spPr/>
    </dgm:pt>
    <dgm:pt modelId="{674A7009-879D-4B05-8C17-3FF4B94AA1F2}" type="pres">
      <dgm:prSet presAssocID="{D2289D3D-59F5-4A90-9EC7-423E6DE8FC89}" presName="compNode" presStyleCnt="0"/>
      <dgm:spPr/>
    </dgm:pt>
    <dgm:pt modelId="{398B2D8E-FEF6-42F7-AEA1-339F6B7ACD11}" type="pres">
      <dgm:prSet presAssocID="{D2289D3D-59F5-4A90-9EC7-423E6DE8FC89}" presName="bkgdShape" presStyleLbl="node1" presStyleIdx="5" presStyleCnt="8" custScaleX="108125" custLinFactNeighborX="-5992"/>
      <dgm:spPr/>
    </dgm:pt>
    <dgm:pt modelId="{6F3E5CB6-8170-4FE3-9141-E5B4CBF6BE54}" type="pres">
      <dgm:prSet presAssocID="{D2289D3D-59F5-4A90-9EC7-423E6DE8FC89}" presName="nodeTx" presStyleLbl="node1" presStyleIdx="5" presStyleCnt="8">
        <dgm:presLayoutVars>
          <dgm:bulletEnabled val="1"/>
        </dgm:presLayoutVars>
      </dgm:prSet>
      <dgm:spPr/>
    </dgm:pt>
    <dgm:pt modelId="{5FA61A72-2CD4-48BB-A22B-78C6D885526A}" type="pres">
      <dgm:prSet presAssocID="{D2289D3D-59F5-4A90-9EC7-423E6DE8FC89}" presName="invisiNode" presStyleLbl="node1" presStyleIdx="5" presStyleCnt="8"/>
      <dgm:spPr/>
    </dgm:pt>
    <dgm:pt modelId="{8B85A619-B930-4B84-928F-D0B14EB2D4CE}" type="pres">
      <dgm:prSet presAssocID="{D2289D3D-59F5-4A90-9EC7-423E6DE8FC89}" presName="imagNode" presStyleLbl="fgImgPlace1" presStyleIdx="5" presStyleCnt="8" custScaleX="74661" custScaleY="69563" custLinFactNeighborX="-7580" custLinFactNeighborY="49906"/>
      <dgm:spPr>
        <a:blipFill>
          <a:blip xmlns:r="http://schemas.openxmlformats.org/officeDocument/2006/relationships"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 l="-11000" r="-11000"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D756D587-F70A-46EE-A7FE-CA53182FD644}" type="pres">
      <dgm:prSet presAssocID="{B9DDDAF1-6AE2-40F2-8D0F-D2AE3B291BD0}" presName="sibTrans" presStyleLbl="sibTrans2D1" presStyleIdx="0" presStyleCnt="0"/>
      <dgm:spPr/>
    </dgm:pt>
    <dgm:pt modelId="{578838AC-74EA-4B33-8E88-1BE8601F7954}" type="pres">
      <dgm:prSet presAssocID="{6B9B2343-BF64-4201-9690-86AF2566AF18}" presName="compNode" presStyleCnt="0"/>
      <dgm:spPr/>
    </dgm:pt>
    <dgm:pt modelId="{9A64978A-544E-45C7-8F12-4FC5A6EFEE09}" type="pres">
      <dgm:prSet presAssocID="{6B9B2343-BF64-4201-9690-86AF2566AF18}" presName="bkgdShape" presStyleLbl="node1" presStyleIdx="6" presStyleCnt="8" custScaleX="108010" custLinFactNeighborX="-8370"/>
      <dgm:spPr/>
    </dgm:pt>
    <dgm:pt modelId="{A5945B4F-6137-48B8-987A-6FFCEF67CE83}" type="pres">
      <dgm:prSet presAssocID="{6B9B2343-BF64-4201-9690-86AF2566AF18}" presName="nodeTx" presStyleLbl="node1" presStyleIdx="6" presStyleCnt="8">
        <dgm:presLayoutVars>
          <dgm:bulletEnabled val="1"/>
        </dgm:presLayoutVars>
      </dgm:prSet>
      <dgm:spPr/>
    </dgm:pt>
    <dgm:pt modelId="{A3544060-93EC-4F76-9417-95ED50189C49}" type="pres">
      <dgm:prSet presAssocID="{6B9B2343-BF64-4201-9690-86AF2566AF18}" presName="invisiNode" presStyleLbl="node1" presStyleIdx="6" presStyleCnt="8"/>
      <dgm:spPr/>
    </dgm:pt>
    <dgm:pt modelId="{082EA2B0-9575-4686-9690-E2D742C8C3AD}" type="pres">
      <dgm:prSet presAssocID="{6B9B2343-BF64-4201-9690-86AF2566AF18}" presName="imagNode" presStyleLbl="fgImgPlace1" presStyleIdx="6" presStyleCnt="8" custScaleX="74661" custScaleY="69563" custLinFactNeighborX="-8791" custLinFactNeighborY="49116"/>
      <dgm:spPr>
        <a:blipFill dpi="0" rotWithShape="1">
          <a:blip xmlns:r="http://schemas.openxmlformats.org/officeDocument/2006/relationships"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 l="246" t="6967" r="246" b="6967"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02195CC-97BC-4AE1-811A-A938D046D6DB}" type="pres">
      <dgm:prSet presAssocID="{5A97895F-B14F-43AE-966B-78FA34153BAD}" presName="sibTrans" presStyleLbl="sibTrans2D1" presStyleIdx="0" presStyleCnt="0"/>
      <dgm:spPr/>
    </dgm:pt>
    <dgm:pt modelId="{541462F0-AB7C-4C0D-BD83-95AA88C3D224}" type="pres">
      <dgm:prSet presAssocID="{5E217767-98BD-421D-A5AF-19D4F9F693A4}" presName="compNode" presStyleCnt="0"/>
      <dgm:spPr/>
    </dgm:pt>
    <dgm:pt modelId="{ACF912B2-CB56-45A7-82C4-A3055805CD6D}" type="pres">
      <dgm:prSet presAssocID="{5E217767-98BD-421D-A5AF-19D4F9F693A4}" presName="bkgdShape" presStyleLbl="node1" presStyleIdx="7" presStyleCnt="8" custScaleX="109171" custLinFactNeighborX="-9951"/>
      <dgm:spPr/>
    </dgm:pt>
    <dgm:pt modelId="{073C967C-F67A-4143-8673-4D3E52F54EA8}" type="pres">
      <dgm:prSet presAssocID="{5E217767-98BD-421D-A5AF-19D4F9F693A4}" presName="nodeTx" presStyleLbl="node1" presStyleIdx="7" presStyleCnt="8">
        <dgm:presLayoutVars>
          <dgm:bulletEnabled val="1"/>
        </dgm:presLayoutVars>
      </dgm:prSet>
      <dgm:spPr/>
    </dgm:pt>
    <dgm:pt modelId="{65C0272E-FC04-40B6-BF75-B6C0CC5ABCBE}" type="pres">
      <dgm:prSet presAssocID="{5E217767-98BD-421D-A5AF-19D4F9F693A4}" presName="invisiNode" presStyleLbl="node1" presStyleIdx="7" presStyleCnt="8"/>
      <dgm:spPr/>
    </dgm:pt>
    <dgm:pt modelId="{17184CE9-8F4C-492D-9D42-60D2A130995C}" type="pres">
      <dgm:prSet presAssocID="{5E217767-98BD-421D-A5AF-19D4F9F693A4}" presName="imagNode" presStyleLbl="fgImgPlace1" presStyleIdx="7" presStyleCnt="8" custScaleX="74661" custScaleY="69563" custLinFactNeighborX="-8829" custLinFactNeighborY="49927"/>
      <dgm:spPr>
        <a:blipFill>
          <a:blip xmlns:r="http://schemas.openxmlformats.org/officeDocument/2006/relationships"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</dgm:ptLst>
  <dgm:cxnLst>
    <dgm:cxn modelId="{286E2B02-585B-42E1-9808-71AE5D6CBD60}" type="presOf" srcId="{9A09EB66-C7FA-4FF3-AA7A-FA9EE0C9B5E2}" destId="{9C6CBEAA-A826-4487-9011-75EE087FD947}" srcOrd="0" destOrd="0" presId="urn:microsoft.com/office/officeart/2005/8/layout/hList7"/>
    <dgm:cxn modelId="{AA545603-163D-4D69-9D8F-77576B877DFB}" type="presOf" srcId="{327E41E1-830F-44E2-8A60-439A128F0635}" destId="{7BB893E6-26C9-4D0C-9181-C125D5F4F401}" srcOrd="0" destOrd="0" presId="urn:microsoft.com/office/officeart/2005/8/layout/hList7"/>
    <dgm:cxn modelId="{6F7D8704-2470-4118-B92C-E2B67146D1E6}" type="presOf" srcId="{B9DDDAF1-6AE2-40F2-8D0F-D2AE3B291BD0}" destId="{D756D587-F70A-46EE-A7FE-CA53182FD644}" srcOrd="0" destOrd="0" presId="urn:microsoft.com/office/officeart/2005/8/layout/hList7"/>
    <dgm:cxn modelId="{2975C206-D89F-4FDB-8D8C-ABBE76F69E01}" type="presOf" srcId="{6C8391ED-A714-4C59-9DA0-DB3A4C8D481F}" destId="{4548806D-40EE-47EE-BAEA-A12EF2A81578}" srcOrd="0" destOrd="0" presId="urn:microsoft.com/office/officeart/2005/8/layout/hList7"/>
    <dgm:cxn modelId="{DB88FD24-A7D3-48E4-AD49-90491057C21F}" type="presOf" srcId="{F30EF5E1-8225-437D-A150-5492B2834332}" destId="{3ECECADD-7C04-4C69-A5CF-E14A7227C2E0}" srcOrd="0" destOrd="0" presId="urn:microsoft.com/office/officeart/2005/8/layout/hList7"/>
    <dgm:cxn modelId="{9000962F-B18F-435F-9C31-8A7F12A0EF92}" type="presOf" srcId="{5A97895F-B14F-43AE-966B-78FA34153BAD}" destId="{902195CC-97BC-4AE1-811A-A938D046D6DB}" srcOrd="0" destOrd="0" presId="urn:microsoft.com/office/officeart/2005/8/layout/hList7"/>
    <dgm:cxn modelId="{E3EDA733-3644-40E9-B26B-7F77FAF13C23}" srcId="{B00FE453-70BC-4C1A-918D-51BFABDEBE0E}" destId="{EFD8896C-BAC6-4FAD-86F3-C1F0FF0DDC5B}" srcOrd="2" destOrd="0" parTransId="{A08FFB2A-1924-4F97-A8A4-80673B712D70}" sibTransId="{772BAE78-6484-40B8-B519-82FA37B43DA0}"/>
    <dgm:cxn modelId="{DA57D73E-59D7-486D-A558-B5BFE559D6A0}" type="presOf" srcId="{F30EF5E1-8225-437D-A150-5492B2834332}" destId="{AC867A0F-990D-4237-A778-D9CB175680F5}" srcOrd="1" destOrd="0" presId="urn:microsoft.com/office/officeart/2005/8/layout/hList7"/>
    <dgm:cxn modelId="{7FFE4165-651B-4460-B25D-6562C6D37126}" type="presOf" srcId="{7CC7CA82-504E-4F34-8786-CAFA08F13AD9}" destId="{2E05C863-BE85-4745-8502-90A7CE0C20A7}" srcOrd="0" destOrd="0" presId="urn:microsoft.com/office/officeart/2005/8/layout/hList7"/>
    <dgm:cxn modelId="{141D6748-223B-4F63-9095-DDACCB46BD63}" type="presOf" srcId="{EFD8896C-BAC6-4FAD-86F3-C1F0FF0DDC5B}" destId="{0A63DB44-1E82-4692-87BD-078737B000D4}" srcOrd="0" destOrd="0" presId="urn:microsoft.com/office/officeart/2005/8/layout/hList7"/>
    <dgm:cxn modelId="{05A5204E-D2A1-47A3-AA93-F35FC04A9343}" type="presOf" srcId="{6B9B2343-BF64-4201-9690-86AF2566AF18}" destId="{9A64978A-544E-45C7-8F12-4FC5A6EFEE09}" srcOrd="0" destOrd="0" presId="urn:microsoft.com/office/officeart/2005/8/layout/hList7"/>
    <dgm:cxn modelId="{51D70853-CF31-4F51-86BF-2805F9537B7A}" type="presOf" srcId="{EFD8896C-BAC6-4FAD-86F3-C1F0FF0DDC5B}" destId="{732E2990-C00C-4901-9ACC-E24D0D8D2BCA}" srcOrd="1" destOrd="0" presId="urn:microsoft.com/office/officeart/2005/8/layout/hList7"/>
    <dgm:cxn modelId="{41DE0275-2020-48DE-B867-1F7FF067F897}" type="presOf" srcId="{EBF27719-E40A-4DFC-BA84-37893AE574F8}" destId="{53358AFF-D6E7-45BC-8934-F5E1ECFBA5AB}" srcOrd="0" destOrd="0" presId="urn:microsoft.com/office/officeart/2005/8/layout/hList7"/>
    <dgm:cxn modelId="{DB7F6575-98D0-4B66-9E5F-6322530576AA}" type="presOf" srcId="{B00FE453-70BC-4C1A-918D-51BFABDEBE0E}" destId="{75B27E67-230D-415A-8A3F-EB4EF5766507}" srcOrd="0" destOrd="0" presId="urn:microsoft.com/office/officeart/2005/8/layout/hList7"/>
    <dgm:cxn modelId="{67F74D58-7BDF-44B6-897D-E5CA5DC766B5}" type="presOf" srcId="{5E217767-98BD-421D-A5AF-19D4F9F693A4}" destId="{ACF912B2-CB56-45A7-82C4-A3055805CD6D}" srcOrd="0" destOrd="0" presId="urn:microsoft.com/office/officeart/2005/8/layout/hList7"/>
    <dgm:cxn modelId="{222A5A7E-454F-48B2-90B5-F807996A46F5}" type="presOf" srcId="{D2289D3D-59F5-4A90-9EC7-423E6DE8FC89}" destId="{398B2D8E-FEF6-42F7-AEA1-339F6B7ACD11}" srcOrd="0" destOrd="0" presId="urn:microsoft.com/office/officeart/2005/8/layout/hList7"/>
    <dgm:cxn modelId="{AEE00B80-23D8-46CC-B9BF-FD7A8A72C54B}" srcId="{B00FE453-70BC-4C1A-918D-51BFABDEBE0E}" destId="{EBF27719-E40A-4DFC-BA84-37893AE574F8}" srcOrd="1" destOrd="0" parTransId="{BB5BF7F8-5A79-454E-B48D-6BE369911AD4}" sibTransId="{6C8391ED-A714-4C59-9DA0-DB3A4C8D481F}"/>
    <dgm:cxn modelId="{19473984-A198-4BC3-BB07-ACD2534210C7}" srcId="{B00FE453-70BC-4C1A-918D-51BFABDEBE0E}" destId="{B8F4FAE0-446C-4BBB-A223-B697CE27B3A6}" srcOrd="3" destOrd="0" parTransId="{6EDA417C-6F80-49F2-AF0C-DA18BAB38418}" sibTransId="{327E41E1-830F-44E2-8A60-439A128F0635}"/>
    <dgm:cxn modelId="{5D565F8A-357D-4287-AC9E-FA54AD48C1C6}" type="presOf" srcId="{B8F4FAE0-446C-4BBB-A223-B697CE27B3A6}" destId="{2681126E-B589-426B-8C74-1B74D7A98A59}" srcOrd="1" destOrd="0" presId="urn:microsoft.com/office/officeart/2005/8/layout/hList7"/>
    <dgm:cxn modelId="{185E6C8A-CEAC-4488-ABDD-29693907C62F}" type="presOf" srcId="{B8F4FAE0-446C-4BBB-A223-B697CE27B3A6}" destId="{D7438990-409E-4701-8E83-219AEA2C22F3}" srcOrd="0" destOrd="0" presId="urn:microsoft.com/office/officeart/2005/8/layout/hList7"/>
    <dgm:cxn modelId="{9F00348C-5973-42ED-BE03-33C0D8927A7E}" type="presOf" srcId="{571E1087-7D6A-471C-9419-A92999F36D66}" destId="{46D15251-1BDE-48CE-9237-EFBC1A56B802}" srcOrd="0" destOrd="0" presId="urn:microsoft.com/office/officeart/2005/8/layout/hList7"/>
    <dgm:cxn modelId="{97906B93-1AEE-434F-8457-0251F8FA49D3}" srcId="{B00FE453-70BC-4C1A-918D-51BFABDEBE0E}" destId="{D2289D3D-59F5-4A90-9EC7-423E6DE8FC89}" srcOrd="5" destOrd="0" parTransId="{C742A698-2AD3-4F87-9F4A-20197C77F950}" sibTransId="{B9DDDAF1-6AE2-40F2-8D0F-D2AE3B291BD0}"/>
    <dgm:cxn modelId="{6607B8A0-C975-4634-AE30-284D5D1A4808}" type="presOf" srcId="{5E217767-98BD-421D-A5AF-19D4F9F693A4}" destId="{073C967C-F67A-4143-8673-4D3E52F54EA8}" srcOrd="1" destOrd="0" presId="urn:microsoft.com/office/officeart/2005/8/layout/hList7"/>
    <dgm:cxn modelId="{4B9657A7-435E-4E04-B977-E2A536CDA49E}" srcId="{B00FE453-70BC-4C1A-918D-51BFABDEBE0E}" destId="{6B9B2343-BF64-4201-9690-86AF2566AF18}" srcOrd="6" destOrd="0" parTransId="{C25BEB67-1807-4781-B2E5-61C51880F158}" sibTransId="{5A97895F-B14F-43AE-966B-78FA34153BAD}"/>
    <dgm:cxn modelId="{6ADFD9B9-E2C6-4AF8-98D2-4F486215B5FE}" type="presOf" srcId="{772BAE78-6484-40B8-B519-82FA37B43DA0}" destId="{0C604E2C-01E2-467A-A510-AE9BF4815AB4}" srcOrd="0" destOrd="0" presId="urn:microsoft.com/office/officeart/2005/8/layout/hList7"/>
    <dgm:cxn modelId="{E72C40C2-6AEF-40E4-BE10-4987DAE9E6F5}" type="presOf" srcId="{571E1087-7D6A-471C-9419-A92999F36D66}" destId="{E089337E-1AE5-40E5-B9D1-CC89DD8CC3C7}" srcOrd="1" destOrd="0" presId="urn:microsoft.com/office/officeart/2005/8/layout/hList7"/>
    <dgm:cxn modelId="{058E84D1-6AD2-49B9-88C8-90EC54E75338}" srcId="{B00FE453-70BC-4C1A-918D-51BFABDEBE0E}" destId="{5E217767-98BD-421D-A5AF-19D4F9F693A4}" srcOrd="7" destOrd="0" parTransId="{992AFE6D-9231-4565-B25D-DBD758BE037B}" sibTransId="{5710A5CD-31AE-4CD8-977E-E00599D42A15}"/>
    <dgm:cxn modelId="{BC8FB7D3-8994-4760-83A4-C9EBD2934E8A}" type="presOf" srcId="{D2289D3D-59F5-4A90-9EC7-423E6DE8FC89}" destId="{6F3E5CB6-8170-4FE3-9141-E5B4CBF6BE54}" srcOrd="1" destOrd="0" presId="urn:microsoft.com/office/officeart/2005/8/layout/hList7"/>
    <dgm:cxn modelId="{B0C84BDB-05DD-49DC-8FC8-27AA75F00C0B}" srcId="{B00FE453-70BC-4C1A-918D-51BFABDEBE0E}" destId="{F30EF5E1-8225-437D-A150-5492B2834332}" srcOrd="4" destOrd="0" parTransId="{F8E4BCCA-9FBE-4D60-BFB3-9477AD153706}" sibTransId="{9A09EB66-C7FA-4FF3-AA7A-FA9EE0C9B5E2}"/>
    <dgm:cxn modelId="{D16490DB-762A-4C8E-A25E-6B2AD45EEC16}" type="presOf" srcId="{6B9B2343-BF64-4201-9690-86AF2566AF18}" destId="{A5945B4F-6137-48B8-987A-6FFCEF67CE83}" srcOrd="1" destOrd="0" presId="urn:microsoft.com/office/officeart/2005/8/layout/hList7"/>
    <dgm:cxn modelId="{74A1F8F4-16A7-4C45-9313-CEB66DCF91C8}" type="presOf" srcId="{EBF27719-E40A-4DFC-BA84-37893AE574F8}" destId="{6C9E1F73-A3F0-4A74-AC51-B9A05ED9200E}" srcOrd="1" destOrd="0" presId="urn:microsoft.com/office/officeart/2005/8/layout/hList7"/>
    <dgm:cxn modelId="{9D76DEFD-F027-4156-92A9-846F68073302}" srcId="{B00FE453-70BC-4C1A-918D-51BFABDEBE0E}" destId="{571E1087-7D6A-471C-9419-A92999F36D66}" srcOrd="0" destOrd="0" parTransId="{6C5616C6-3C8D-4438-A764-3541918CB46D}" sibTransId="{7CC7CA82-504E-4F34-8786-CAFA08F13AD9}"/>
    <dgm:cxn modelId="{79B1F63F-832F-4A1D-B507-C02D554A825F}" type="presParOf" srcId="{75B27E67-230D-415A-8A3F-EB4EF5766507}" destId="{91C2A3A0-A82E-45F4-BE28-B4719B3E37BA}" srcOrd="0" destOrd="0" presId="urn:microsoft.com/office/officeart/2005/8/layout/hList7"/>
    <dgm:cxn modelId="{F2E84000-9585-4261-99F3-8805535C46DD}" type="presParOf" srcId="{75B27E67-230D-415A-8A3F-EB4EF5766507}" destId="{726FE71F-0913-4BE5-AF5E-986678BB05FF}" srcOrd="1" destOrd="0" presId="urn:microsoft.com/office/officeart/2005/8/layout/hList7"/>
    <dgm:cxn modelId="{26DB9A4E-F769-4500-947F-4BF6AAC42F34}" type="presParOf" srcId="{726FE71F-0913-4BE5-AF5E-986678BB05FF}" destId="{3761A223-1D0E-4934-977A-3D4576239D1B}" srcOrd="0" destOrd="0" presId="urn:microsoft.com/office/officeart/2005/8/layout/hList7"/>
    <dgm:cxn modelId="{66DE94AF-291A-457B-8A67-BB13E171CF81}" type="presParOf" srcId="{3761A223-1D0E-4934-977A-3D4576239D1B}" destId="{46D15251-1BDE-48CE-9237-EFBC1A56B802}" srcOrd="0" destOrd="0" presId="urn:microsoft.com/office/officeart/2005/8/layout/hList7"/>
    <dgm:cxn modelId="{3D058E5A-4188-482B-A865-FD0F0998B59B}" type="presParOf" srcId="{3761A223-1D0E-4934-977A-3D4576239D1B}" destId="{E089337E-1AE5-40E5-B9D1-CC89DD8CC3C7}" srcOrd="1" destOrd="0" presId="urn:microsoft.com/office/officeart/2005/8/layout/hList7"/>
    <dgm:cxn modelId="{1378C4BE-F2C9-4C80-B3AA-92813C2D2D52}" type="presParOf" srcId="{3761A223-1D0E-4934-977A-3D4576239D1B}" destId="{A002B9AF-3CB1-4606-8FA7-A0B2754BCA6A}" srcOrd="2" destOrd="0" presId="urn:microsoft.com/office/officeart/2005/8/layout/hList7"/>
    <dgm:cxn modelId="{F6EC6911-89C5-4D55-9C97-6F873B474B09}" type="presParOf" srcId="{3761A223-1D0E-4934-977A-3D4576239D1B}" destId="{07BF33EC-F0B5-4BCF-96CA-2030E640F547}" srcOrd="3" destOrd="0" presId="urn:microsoft.com/office/officeart/2005/8/layout/hList7"/>
    <dgm:cxn modelId="{C1EB0A7C-3C82-4FFD-BED5-5DC186B57D1D}" type="presParOf" srcId="{726FE71F-0913-4BE5-AF5E-986678BB05FF}" destId="{2E05C863-BE85-4745-8502-90A7CE0C20A7}" srcOrd="1" destOrd="0" presId="urn:microsoft.com/office/officeart/2005/8/layout/hList7"/>
    <dgm:cxn modelId="{B4401C27-3DE9-4EF1-B36C-4DECF8C33D3D}" type="presParOf" srcId="{726FE71F-0913-4BE5-AF5E-986678BB05FF}" destId="{43ADDDC5-E131-4AF7-B430-44B1EABDD865}" srcOrd="2" destOrd="0" presId="urn:microsoft.com/office/officeart/2005/8/layout/hList7"/>
    <dgm:cxn modelId="{F1B5008C-A8CD-447F-AE12-96309E5E703C}" type="presParOf" srcId="{43ADDDC5-E131-4AF7-B430-44B1EABDD865}" destId="{53358AFF-D6E7-45BC-8934-F5E1ECFBA5AB}" srcOrd="0" destOrd="0" presId="urn:microsoft.com/office/officeart/2005/8/layout/hList7"/>
    <dgm:cxn modelId="{1327A206-D836-411A-B7EB-9F3B7DEE9816}" type="presParOf" srcId="{43ADDDC5-E131-4AF7-B430-44B1EABDD865}" destId="{6C9E1F73-A3F0-4A74-AC51-B9A05ED9200E}" srcOrd="1" destOrd="0" presId="urn:microsoft.com/office/officeart/2005/8/layout/hList7"/>
    <dgm:cxn modelId="{54B24862-A789-4200-8B27-B626480BC9ED}" type="presParOf" srcId="{43ADDDC5-E131-4AF7-B430-44B1EABDD865}" destId="{7EEE7DBF-08DB-479C-8447-F6F46AEA66F7}" srcOrd="2" destOrd="0" presId="urn:microsoft.com/office/officeart/2005/8/layout/hList7"/>
    <dgm:cxn modelId="{FC84A5E8-B2DC-43E4-A862-E118161723C6}" type="presParOf" srcId="{43ADDDC5-E131-4AF7-B430-44B1EABDD865}" destId="{1615D6A3-D3AB-4F8F-84C8-009EDE3FBA2D}" srcOrd="3" destOrd="0" presId="urn:microsoft.com/office/officeart/2005/8/layout/hList7"/>
    <dgm:cxn modelId="{4ECA6020-CB89-4D67-A411-E2C87362EB65}" type="presParOf" srcId="{726FE71F-0913-4BE5-AF5E-986678BB05FF}" destId="{4548806D-40EE-47EE-BAEA-A12EF2A81578}" srcOrd="3" destOrd="0" presId="urn:microsoft.com/office/officeart/2005/8/layout/hList7"/>
    <dgm:cxn modelId="{3F744EE9-9ACF-442D-AF00-BBCF7DC9A0F7}" type="presParOf" srcId="{726FE71F-0913-4BE5-AF5E-986678BB05FF}" destId="{E651B34F-F6F6-4847-889E-5D4E943EEA26}" srcOrd="4" destOrd="0" presId="urn:microsoft.com/office/officeart/2005/8/layout/hList7"/>
    <dgm:cxn modelId="{863CA041-FA96-4568-9997-DD4AA1A50DE4}" type="presParOf" srcId="{E651B34F-F6F6-4847-889E-5D4E943EEA26}" destId="{0A63DB44-1E82-4692-87BD-078737B000D4}" srcOrd="0" destOrd="0" presId="urn:microsoft.com/office/officeart/2005/8/layout/hList7"/>
    <dgm:cxn modelId="{A9723ACD-E931-40FE-AFE5-FD09EED9F289}" type="presParOf" srcId="{E651B34F-F6F6-4847-889E-5D4E943EEA26}" destId="{732E2990-C00C-4901-9ACC-E24D0D8D2BCA}" srcOrd="1" destOrd="0" presId="urn:microsoft.com/office/officeart/2005/8/layout/hList7"/>
    <dgm:cxn modelId="{47A177F5-89A5-4961-B632-FCAA099B7A82}" type="presParOf" srcId="{E651B34F-F6F6-4847-889E-5D4E943EEA26}" destId="{45F750BB-6DF2-4823-B651-60560AE859A3}" srcOrd="2" destOrd="0" presId="urn:microsoft.com/office/officeart/2005/8/layout/hList7"/>
    <dgm:cxn modelId="{053F4A82-6D70-4471-8D57-B527E167941B}" type="presParOf" srcId="{E651B34F-F6F6-4847-889E-5D4E943EEA26}" destId="{BEDA3E5D-A12C-435D-97C1-A9FFF44FD81F}" srcOrd="3" destOrd="0" presId="urn:microsoft.com/office/officeart/2005/8/layout/hList7"/>
    <dgm:cxn modelId="{11188CA8-CD65-4B4A-90C1-B0A7314D3868}" type="presParOf" srcId="{726FE71F-0913-4BE5-AF5E-986678BB05FF}" destId="{0C604E2C-01E2-467A-A510-AE9BF4815AB4}" srcOrd="5" destOrd="0" presId="urn:microsoft.com/office/officeart/2005/8/layout/hList7"/>
    <dgm:cxn modelId="{8387F414-8D25-416F-84EC-4D3B9030ABFE}" type="presParOf" srcId="{726FE71F-0913-4BE5-AF5E-986678BB05FF}" destId="{4CF1A93F-2437-4CA3-B91F-F1513FBD2161}" srcOrd="6" destOrd="0" presId="urn:microsoft.com/office/officeart/2005/8/layout/hList7"/>
    <dgm:cxn modelId="{2FF51D2E-C690-4C45-BB6D-A39FCE4E3D60}" type="presParOf" srcId="{4CF1A93F-2437-4CA3-B91F-F1513FBD2161}" destId="{D7438990-409E-4701-8E83-219AEA2C22F3}" srcOrd="0" destOrd="0" presId="urn:microsoft.com/office/officeart/2005/8/layout/hList7"/>
    <dgm:cxn modelId="{ECA9E15C-31D4-4634-AD5F-724E86DF5A0D}" type="presParOf" srcId="{4CF1A93F-2437-4CA3-B91F-F1513FBD2161}" destId="{2681126E-B589-426B-8C74-1B74D7A98A59}" srcOrd="1" destOrd="0" presId="urn:microsoft.com/office/officeart/2005/8/layout/hList7"/>
    <dgm:cxn modelId="{4F8AE8DC-3044-4777-BE9A-057818C52F69}" type="presParOf" srcId="{4CF1A93F-2437-4CA3-B91F-F1513FBD2161}" destId="{00B0C7CB-1E36-40F8-966B-EE17000BF579}" srcOrd="2" destOrd="0" presId="urn:microsoft.com/office/officeart/2005/8/layout/hList7"/>
    <dgm:cxn modelId="{AAA95761-2F21-40C1-B2B9-9105C2DB4F97}" type="presParOf" srcId="{4CF1A93F-2437-4CA3-B91F-F1513FBD2161}" destId="{E8E7DF40-5BF1-4156-A4F3-612DF1C87420}" srcOrd="3" destOrd="0" presId="urn:microsoft.com/office/officeart/2005/8/layout/hList7"/>
    <dgm:cxn modelId="{25845CD7-65C1-4162-AD6D-E7D5E58F6DDD}" type="presParOf" srcId="{726FE71F-0913-4BE5-AF5E-986678BB05FF}" destId="{7BB893E6-26C9-4D0C-9181-C125D5F4F401}" srcOrd="7" destOrd="0" presId="urn:microsoft.com/office/officeart/2005/8/layout/hList7"/>
    <dgm:cxn modelId="{46A424A0-7084-4473-A5E2-9B5116778210}" type="presParOf" srcId="{726FE71F-0913-4BE5-AF5E-986678BB05FF}" destId="{1B7DD0F6-6A81-4112-9109-F1B046FAED06}" srcOrd="8" destOrd="0" presId="urn:microsoft.com/office/officeart/2005/8/layout/hList7"/>
    <dgm:cxn modelId="{9B1E961F-1837-4BA8-BF86-D1C778C5FCB0}" type="presParOf" srcId="{1B7DD0F6-6A81-4112-9109-F1B046FAED06}" destId="{3ECECADD-7C04-4C69-A5CF-E14A7227C2E0}" srcOrd="0" destOrd="0" presId="urn:microsoft.com/office/officeart/2005/8/layout/hList7"/>
    <dgm:cxn modelId="{F3ACA00C-AE86-4BFA-B654-0CD12AB26034}" type="presParOf" srcId="{1B7DD0F6-6A81-4112-9109-F1B046FAED06}" destId="{AC867A0F-990D-4237-A778-D9CB175680F5}" srcOrd="1" destOrd="0" presId="urn:microsoft.com/office/officeart/2005/8/layout/hList7"/>
    <dgm:cxn modelId="{F49AF76F-50F7-42CC-A727-B682EC9D954D}" type="presParOf" srcId="{1B7DD0F6-6A81-4112-9109-F1B046FAED06}" destId="{7658A2C6-C7C8-4AD7-8278-FEFC5D91099F}" srcOrd="2" destOrd="0" presId="urn:microsoft.com/office/officeart/2005/8/layout/hList7"/>
    <dgm:cxn modelId="{BAABA063-098E-4059-AC60-FC0E13913056}" type="presParOf" srcId="{1B7DD0F6-6A81-4112-9109-F1B046FAED06}" destId="{9F75CEE9-1592-4FE0-AA32-210CB8C526F4}" srcOrd="3" destOrd="0" presId="urn:microsoft.com/office/officeart/2005/8/layout/hList7"/>
    <dgm:cxn modelId="{3866BB95-1881-4343-AE3A-4003C6970D4E}" type="presParOf" srcId="{726FE71F-0913-4BE5-AF5E-986678BB05FF}" destId="{9C6CBEAA-A826-4487-9011-75EE087FD947}" srcOrd="9" destOrd="0" presId="urn:microsoft.com/office/officeart/2005/8/layout/hList7"/>
    <dgm:cxn modelId="{FB8BD1A8-FF5A-4859-95D8-1B670525123F}" type="presParOf" srcId="{726FE71F-0913-4BE5-AF5E-986678BB05FF}" destId="{674A7009-879D-4B05-8C17-3FF4B94AA1F2}" srcOrd="10" destOrd="0" presId="urn:microsoft.com/office/officeart/2005/8/layout/hList7"/>
    <dgm:cxn modelId="{F472D883-19F3-445B-B3C0-2CC4AAA620C3}" type="presParOf" srcId="{674A7009-879D-4B05-8C17-3FF4B94AA1F2}" destId="{398B2D8E-FEF6-42F7-AEA1-339F6B7ACD11}" srcOrd="0" destOrd="0" presId="urn:microsoft.com/office/officeart/2005/8/layout/hList7"/>
    <dgm:cxn modelId="{FDF795CE-5EB9-4CC8-9CD7-630B7A4F4901}" type="presParOf" srcId="{674A7009-879D-4B05-8C17-3FF4B94AA1F2}" destId="{6F3E5CB6-8170-4FE3-9141-E5B4CBF6BE54}" srcOrd="1" destOrd="0" presId="urn:microsoft.com/office/officeart/2005/8/layout/hList7"/>
    <dgm:cxn modelId="{6A91C525-EC24-4795-84C6-F18E2BA1CD68}" type="presParOf" srcId="{674A7009-879D-4B05-8C17-3FF4B94AA1F2}" destId="{5FA61A72-2CD4-48BB-A22B-78C6D885526A}" srcOrd="2" destOrd="0" presId="urn:microsoft.com/office/officeart/2005/8/layout/hList7"/>
    <dgm:cxn modelId="{D914F737-01E0-4E88-8649-B0AC16892F65}" type="presParOf" srcId="{674A7009-879D-4B05-8C17-3FF4B94AA1F2}" destId="{8B85A619-B930-4B84-928F-D0B14EB2D4CE}" srcOrd="3" destOrd="0" presId="urn:microsoft.com/office/officeart/2005/8/layout/hList7"/>
    <dgm:cxn modelId="{C33385D2-47D6-4445-906F-DA13AA70C542}" type="presParOf" srcId="{726FE71F-0913-4BE5-AF5E-986678BB05FF}" destId="{D756D587-F70A-46EE-A7FE-CA53182FD644}" srcOrd="11" destOrd="0" presId="urn:microsoft.com/office/officeart/2005/8/layout/hList7"/>
    <dgm:cxn modelId="{AA11C2F8-859E-4EE0-B8E8-5C94D0195DFC}" type="presParOf" srcId="{726FE71F-0913-4BE5-AF5E-986678BB05FF}" destId="{578838AC-74EA-4B33-8E88-1BE8601F7954}" srcOrd="12" destOrd="0" presId="urn:microsoft.com/office/officeart/2005/8/layout/hList7"/>
    <dgm:cxn modelId="{207A89FB-C552-4EA0-B2C2-373A620D92F1}" type="presParOf" srcId="{578838AC-74EA-4B33-8E88-1BE8601F7954}" destId="{9A64978A-544E-45C7-8F12-4FC5A6EFEE09}" srcOrd="0" destOrd="0" presId="urn:microsoft.com/office/officeart/2005/8/layout/hList7"/>
    <dgm:cxn modelId="{93561353-E7D9-45F9-82E8-CAE485D45B0C}" type="presParOf" srcId="{578838AC-74EA-4B33-8E88-1BE8601F7954}" destId="{A5945B4F-6137-48B8-987A-6FFCEF67CE83}" srcOrd="1" destOrd="0" presId="urn:microsoft.com/office/officeart/2005/8/layout/hList7"/>
    <dgm:cxn modelId="{8732A68F-8C33-4FD0-835A-2037EE7216FF}" type="presParOf" srcId="{578838AC-74EA-4B33-8E88-1BE8601F7954}" destId="{A3544060-93EC-4F76-9417-95ED50189C49}" srcOrd="2" destOrd="0" presId="urn:microsoft.com/office/officeart/2005/8/layout/hList7"/>
    <dgm:cxn modelId="{38895219-874C-4F85-9AF4-DC7EC701CFC9}" type="presParOf" srcId="{578838AC-74EA-4B33-8E88-1BE8601F7954}" destId="{082EA2B0-9575-4686-9690-E2D742C8C3AD}" srcOrd="3" destOrd="0" presId="urn:microsoft.com/office/officeart/2005/8/layout/hList7"/>
    <dgm:cxn modelId="{8D44BF28-4322-4310-A347-B01C50DF5328}" type="presParOf" srcId="{726FE71F-0913-4BE5-AF5E-986678BB05FF}" destId="{902195CC-97BC-4AE1-811A-A938D046D6DB}" srcOrd="13" destOrd="0" presId="urn:microsoft.com/office/officeart/2005/8/layout/hList7"/>
    <dgm:cxn modelId="{44D1014F-92C5-494A-A557-97983971F25D}" type="presParOf" srcId="{726FE71F-0913-4BE5-AF5E-986678BB05FF}" destId="{541462F0-AB7C-4C0D-BD83-95AA88C3D224}" srcOrd="14" destOrd="0" presId="urn:microsoft.com/office/officeart/2005/8/layout/hList7"/>
    <dgm:cxn modelId="{CEBC5344-8D8B-41A7-8D3D-A62288FCD658}" type="presParOf" srcId="{541462F0-AB7C-4C0D-BD83-95AA88C3D224}" destId="{ACF912B2-CB56-45A7-82C4-A3055805CD6D}" srcOrd="0" destOrd="0" presId="urn:microsoft.com/office/officeart/2005/8/layout/hList7"/>
    <dgm:cxn modelId="{C03CFA35-1D1A-4E18-9779-60238CF73BC0}" type="presParOf" srcId="{541462F0-AB7C-4C0D-BD83-95AA88C3D224}" destId="{073C967C-F67A-4143-8673-4D3E52F54EA8}" srcOrd="1" destOrd="0" presId="urn:microsoft.com/office/officeart/2005/8/layout/hList7"/>
    <dgm:cxn modelId="{FF002B31-70A1-48E3-BF66-EC066787C842}" type="presParOf" srcId="{541462F0-AB7C-4C0D-BD83-95AA88C3D224}" destId="{65C0272E-FC04-40B6-BF75-B6C0CC5ABCBE}" srcOrd="2" destOrd="0" presId="urn:microsoft.com/office/officeart/2005/8/layout/hList7"/>
    <dgm:cxn modelId="{788F2D19-4620-4997-8DEB-C8322E0AE044}" type="presParOf" srcId="{541462F0-AB7C-4C0D-BD83-95AA88C3D224}" destId="{17184CE9-8F4C-492D-9D42-60D2A13099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15251-1BDE-48CE-9237-EFBC1A56B802}">
      <dsp:nvSpPr>
        <dsp:cNvPr id="0" name=""/>
        <dsp:cNvSpPr/>
      </dsp:nvSpPr>
      <dsp:spPr>
        <a:xfrm>
          <a:off x="11880" y="0"/>
          <a:ext cx="1065629" cy="2969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Modeling</a:t>
          </a:r>
        </a:p>
      </dsp:txBody>
      <dsp:txXfrm>
        <a:off x="11880" y="1187612"/>
        <a:ext cx="1065629" cy="1187612"/>
      </dsp:txXfrm>
    </dsp:sp>
    <dsp:sp modelId="{07BF33EC-F0B5-4BCF-96CA-2030E640F547}">
      <dsp:nvSpPr>
        <dsp:cNvPr id="0" name=""/>
        <dsp:cNvSpPr/>
      </dsp:nvSpPr>
      <dsp:spPr>
        <a:xfrm>
          <a:off x="244539" y="868191"/>
          <a:ext cx="680627" cy="687760"/>
        </a:xfrm>
        <a:prstGeom prst="ellipse">
          <a:avLst/>
        </a:prstGeom>
        <a:blipFill dpi="0" rotWithShape="1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6530" r="11302" b="1653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8AFF-D6E7-45BC-8934-F5E1ECFBA5AB}">
      <dsp:nvSpPr>
        <dsp:cNvPr id="0" name=""/>
        <dsp:cNvSpPr/>
      </dsp:nvSpPr>
      <dsp:spPr>
        <a:xfrm>
          <a:off x="1107652" y="0"/>
          <a:ext cx="1033209" cy="2969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Catalog  &amp; Governance</a:t>
          </a:r>
        </a:p>
      </dsp:txBody>
      <dsp:txXfrm>
        <a:off x="1107652" y="1187612"/>
        <a:ext cx="1033209" cy="1187612"/>
      </dsp:txXfrm>
    </dsp:sp>
    <dsp:sp modelId="{1615D6A3-D3AB-4F8F-84C8-009EDE3FBA2D}">
      <dsp:nvSpPr>
        <dsp:cNvPr id="0" name=""/>
        <dsp:cNvSpPr/>
      </dsp:nvSpPr>
      <dsp:spPr>
        <a:xfrm>
          <a:off x="1271655" y="868191"/>
          <a:ext cx="680627" cy="687760"/>
        </a:xfrm>
        <a:prstGeom prst="ellipse">
          <a:avLst/>
        </a:prstGeom>
        <a:blipFill dpi="0" rotWithShape="1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1748" r="11302" b="11748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3DB44-1E82-4692-87BD-078737B000D4}">
      <dsp:nvSpPr>
        <dsp:cNvPr id="0" name=""/>
        <dsp:cNvSpPr/>
      </dsp:nvSpPr>
      <dsp:spPr>
        <a:xfrm>
          <a:off x="2154797" y="0"/>
          <a:ext cx="1041956" cy="2969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Quality</a:t>
          </a:r>
        </a:p>
      </dsp:txBody>
      <dsp:txXfrm>
        <a:off x="2154797" y="1187612"/>
        <a:ext cx="1041956" cy="1187612"/>
      </dsp:txXfrm>
    </dsp:sp>
    <dsp:sp modelId="{BEDA3E5D-A12C-435D-97C1-A9FFF44FD81F}">
      <dsp:nvSpPr>
        <dsp:cNvPr id="0" name=""/>
        <dsp:cNvSpPr/>
      </dsp:nvSpPr>
      <dsp:spPr>
        <a:xfrm>
          <a:off x="2311576" y="854339"/>
          <a:ext cx="680627" cy="687760"/>
        </a:xfrm>
        <a:prstGeom prst="ellipse">
          <a:avLst/>
        </a:prstGeom>
        <a:blipFill dpi="0" rotWithShape="1"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46" t="6967" r="246" b="696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38990-409E-4701-8E83-219AEA2C22F3}">
      <dsp:nvSpPr>
        <dsp:cNvPr id="0" name=""/>
        <dsp:cNvSpPr/>
      </dsp:nvSpPr>
      <dsp:spPr>
        <a:xfrm>
          <a:off x="3211408" y="0"/>
          <a:ext cx="1035381" cy="2969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Integration &amp; Orchestration</a:t>
          </a:r>
        </a:p>
      </dsp:txBody>
      <dsp:txXfrm>
        <a:off x="3211408" y="1187612"/>
        <a:ext cx="1035381" cy="1187612"/>
      </dsp:txXfrm>
    </dsp:sp>
    <dsp:sp modelId="{E8E7DF40-5BF1-4156-A4F3-612DF1C87420}">
      <dsp:nvSpPr>
        <dsp:cNvPr id="0" name=""/>
        <dsp:cNvSpPr/>
      </dsp:nvSpPr>
      <dsp:spPr>
        <a:xfrm>
          <a:off x="3371883" y="839104"/>
          <a:ext cx="680627" cy="687760"/>
        </a:xfrm>
        <a:prstGeom prst="ellipse">
          <a:avLst/>
        </a:prstGeom>
        <a:blipFill dpi="0" rotWithShape="1"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83" t="11748" r="-5283" b="-7378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ECADD-7C04-4C69-A5CF-E14A7227C2E0}">
      <dsp:nvSpPr>
        <dsp:cNvPr id="0" name=""/>
        <dsp:cNvSpPr/>
      </dsp:nvSpPr>
      <dsp:spPr>
        <a:xfrm>
          <a:off x="4254490" y="0"/>
          <a:ext cx="1062187" cy="2969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Master Data Management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(MDM)</a:t>
          </a:r>
        </a:p>
      </dsp:txBody>
      <dsp:txXfrm>
        <a:off x="4254490" y="1187612"/>
        <a:ext cx="1062187" cy="1187612"/>
      </dsp:txXfrm>
    </dsp:sp>
    <dsp:sp modelId="{9F75CEE9-1592-4FE0-AA32-210CB8C526F4}">
      <dsp:nvSpPr>
        <dsp:cNvPr id="0" name=""/>
        <dsp:cNvSpPr/>
      </dsp:nvSpPr>
      <dsp:spPr>
        <a:xfrm>
          <a:off x="4450791" y="823215"/>
          <a:ext cx="680627" cy="687760"/>
        </a:xfrm>
        <a:prstGeom prst="ellipse">
          <a:avLst/>
        </a:prstGeom>
        <a:blipFill dpi="0" rotWithShape="1">
          <a:blip xmlns:r="http://schemas.openxmlformats.org/officeDocument/2006/relationships"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4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46" t="16530" r="246" b="1653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2D8E-FEF6-42F7-AEA1-339F6B7ACD11}">
      <dsp:nvSpPr>
        <dsp:cNvPr id="0" name=""/>
        <dsp:cNvSpPr/>
      </dsp:nvSpPr>
      <dsp:spPr>
        <a:xfrm>
          <a:off x="5326365" y="0"/>
          <a:ext cx="1048609" cy="2969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>
            <a:solidFill>
              <a:schemeClr val="bg1"/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bg1"/>
              </a:solidFill>
            </a:rPr>
            <a:t>Cloud Data Platform (CDP)</a:t>
          </a:r>
        </a:p>
      </dsp:txBody>
      <dsp:txXfrm>
        <a:off x="5326365" y="1187612"/>
        <a:ext cx="1048609" cy="1187612"/>
      </dsp:txXfrm>
    </dsp:sp>
    <dsp:sp modelId="{8B85A619-B930-4B84-928F-D0B14EB2D4CE}">
      <dsp:nvSpPr>
        <dsp:cNvPr id="0" name=""/>
        <dsp:cNvSpPr/>
      </dsp:nvSpPr>
      <dsp:spPr>
        <a:xfrm>
          <a:off x="5499366" y="822019"/>
          <a:ext cx="680627" cy="687760"/>
        </a:xfrm>
        <a:prstGeom prst="ellipse">
          <a:avLst/>
        </a:prstGeom>
        <a:blipFill>
          <a:blip xmlns:r="http://schemas.openxmlformats.org/officeDocument/2006/relationships"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4978A-544E-45C7-8F12-4FC5A6EFEE09}">
      <dsp:nvSpPr>
        <dsp:cNvPr id="0" name=""/>
        <dsp:cNvSpPr/>
      </dsp:nvSpPr>
      <dsp:spPr>
        <a:xfrm>
          <a:off x="6381007" y="0"/>
          <a:ext cx="1047494" cy="2969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BI &amp; Self Service Analytics</a:t>
          </a:r>
        </a:p>
      </dsp:txBody>
      <dsp:txXfrm>
        <a:off x="6381007" y="1187612"/>
        <a:ext cx="1047494" cy="1187612"/>
      </dsp:txXfrm>
    </dsp:sp>
    <dsp:sp modelId="{082EA2B0-9575-4686-9690-E2D742C8C3AD}">
      <dsp:nvSpPr>
        <dsp:cNvPr id="0" name=""/>
        <dsp:cNvSpPr/>
      </dsp:nvSpPr>
      <dsp:spPr>
        <a:xfrm>
          <a:off x="6565473" y="814208"/>
          <a:ext cx="680627" cy="687760"/>
        </a:xfrm>
        <a:prstGeom prst="ellipse">
          <a:avLst/>
        </a:prstGeom>
        <a:blipFill dpi="0" rotWithShape="1">
          <a:blip xmlns:r="http://schemas.openxmlformats.org/officeDocument/2006/relationships"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 l="246" t="6967" r="246" b="696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912B2-CB56-45A7-82C4-A3055805CD6D}">
      <dsp:nvSpPr>
        <dsp:cNvPr id="0" name=""/>
        <dsp:cNvSpPr/>
      </dsp:nvSpPr>
      <dsp:spPr>
        <a:xfrm>
          <a:off x="7442263" y="0"/>
          <a:ext cx="1058753" cy="2969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ML/AI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Science</a:t>
          </a:r>
        </a:p>
      </dsp:txBody>
      <dsp:txXfrm>
        <a:off x="7442263" y="1187612"/>
        <a:ext cx="1058753" cy="1187612"/>
      </dsp:txXfrm>
    </dsp:sp>
    <dsp:sp modelId="{17184CE9-8F4C-492D-9D42-60D2A130995C}">
      <dsp:nvSpPr>
        <dsp:cNvPr id="0" name=""/>
        <dsp:cNvSpPr/>
      </dsp:nvSpPr>
      <dsp:spPr>
        <a:xfrm>
          <a:off x="7647345" y="822227"/>
          <a:ext cx="680627" cy="687760"/>
        </a:xfrm>
        <a:prstGeom prst="ellipse">
          <a:avLst/>
        </a:prstGeom>
        <a:blipFill>
          <a:blip xmlns:r="http://schemas.openxmlformats.org/officeDocument/2006/relationships"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2A3A0-A82E-45F4-BE28-B4719B3E37BA}">
      <dsp:nvSpPr>
        <dsp:cNvPr id="0" name=""/>
        <dsp:cNvSpPr/>
      </dsp:nvSpPr>
      <dsp:spPr>
        <a:xfrm>
          <a:off x="32537" y="2467885"/>
          <a:ext cx="8429148" cy="445354"/>
        </a:xfrm>
        <a:prstGeom prst="leftRightArrow">
          <a:avLst/>
        </a:pr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17/05/2021</a:t>
            </a:fld>
            <a:endParaRPr lang="en-US" dirty="0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17/05/2021</a:t>
            </a:fld>
            <a:endParaRPr lang="en-GB" dirty="0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84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8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02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28000" y="10625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5544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1550186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6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28000" y="10625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30608798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554355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3252957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323850" y="2218065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3851" y="1062000"/>
            <a:ext cx="994286" cy="108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850" y="2311146"/>
            <a:ext cx="2592388" cy="1087477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400"/>
            </a:lvl1pPr>
            <a:lvl2pPr>
              <a:spcBef>
                <a:spcPts val="0"/>
              </a:spcBef>
              <a:spcAft>
                <a:spcPts val="200"/>
              </a:spcAft>
              <a:defRPr sz="14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13690" indent="-20997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419946" indent="-209974">
              <a:spcBef>
                <a:spcPts val="0"/>
              </a:spcBef>
              <a:spcAft>
                <a:spcPts val="200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74221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323850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850" y="2154435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90" indent="-209974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46" indent="-209974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3851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3276600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76600" y="2154435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90" indent="-209974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46" indent="-209974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76601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6227762" y="2061354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7762" y="2154435"/>
            <a:ext cx="2592388" cy="138499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/>
            </a:lvl1pPr>
            <a:lvl2pPr>
              <a:spcBef>
                <a:spcPts val="600"/>
              </a:spcBef>
              <a:spcAft>
                <a:spcPts val="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400"/>
            </a:lvl3pPr>
            <a:lvl4pPr marL="213690" indent="-209974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419946" indent="-209974"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7763" y="1062001"/>
            <a:ext cx="839787" cy="9128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17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28725" y="1062000"/>
            <a:ext cx="1687514" cy="1025922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90" indent="-20997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46" indent="-209974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81475" y="1062000"/>
            <a:ext cx="1687514" cy="1025922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90" indent="-20997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46" indent="-209974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134225" y="1062000"/>
            <a:ext cx="1687514" cy="1025922"/>
          </a:xfr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defRPr sz="1100"/>
            </a:lvl1pPr>
            <a:lvl2pPr>
              <a:spcBef>
                <a:spcPts val="0"/>
              </a:spcBef>
              <a:spcAft>
                <a:spcPts val="200"/>
              </a:spcAft>
              <a:defRPr sz="11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213690" indent="-209974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419946" indent="-209974">
              <a:spcBef>
                <a:spcPts val="0"/>
              </a:spcBef>
              <a:spcAft>
                <a:spcPts val="20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567497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Name</a:t>
            </a:r>
          </a:p>
          <a:p>
            <a:pPr lvl="1"/>
            <a:r>
              <a:rPr lang="en-GB" dirty="0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4696555" y="696054"/>
            <a:ext cx="5143500" cy="3751391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DF1E016C-9CBD-174E-9DC5-9A7FFC16D3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2575"/>
            <a:ext cx="11604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1691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09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Name</a:t>
            </a:r>
          </a:p>
          <a:p>
            <a:pPr lvl="1"/>
            <a:r>
              <a:rPr lang="en-GB" dirty="0"/>
              <a:t>Date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B9B6F9B2-7B30-CC42-8DF3-6A2B744A8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2575"/>
            <a:ext cx="11604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5715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 dirty="0"/>
              <a:t>Title</a:t>
            </a:r>
          </a:p>
          <a:p>
            <a:pPr lvl="1"/>
            <a:r>
              <a:rPr lang="en-GB" dirty="0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1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4391573" y="2078323"/>
            <a:ext cx="4752427" cy="3065177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6B68557-F59E-B148-90F3-8E28A274B1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2575"/>
            <a:ext cx="11604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5257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0"/>
            <a:ext cx="55434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3"/>
            <a:ext cx="554462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997860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2" y="628651"/>
            <a:ext cx="8258175" cy="215444"/>
          </a:xfrm>
        </p:spPr>
        <p:txBody>
          <a:bodyPr/>
          <a:lstStyle>
            <a:lvl1pPr>
              <a:defRPr sz="1400" b="0"/>
            </a:lvl1pPr>
            <a:lvl5pPr marL="539987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20913037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4068613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1388" y="1062500"/>
            <a:ext cx="4068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3836630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4068613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52975" y="1062038"/>
            <a:ext cx="4051937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2396611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6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961" y="1062500"/>
            <a:ext cx="2592000" cy="156966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9164807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999" y="1062500"/>
            <a:ext cx="2592000" cy="2664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8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6359928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6000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999" y="1062500"/>
            <a:ext cx="2592000" cy="215443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000" y="1062500"/>
            <a:ext cx="2592000" cy="2664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5717105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1877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/>
              <a:t>Heading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40424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4838" y="4740424"/>
            <a:ext cx="7195415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322780" y="4740424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9013" algn="l"/>
              </a:tabLst>
            </a:pPr>
            <a:r>
              <a:rPr lang="en-GB" b="1" dirty="0"/>
              <a:t>National Grid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0" r:id="rId2"/>
    <p:sldLayoutId id="2147483801" r:id="rId3"/>
    <p:sldLayoutId id="2147483803" r:id="rId4"/>
    <p:sldLayoutId id="2147483813" r:id="rId5"/>
    <p:sldLayoutId id="2147483804" r:id="rId6"/>
    <p:sldLayoutId id="2147483805" r:id="rId7"/>
    <p:sldLayoutId id="2147483806" r:id="rId8"/>
    <p:sldLayoutId id="2147483786" r:id="rId9"/>
    <p:sldLayoutId id="2147483808" r:id="rId10"/>
    <p:sldLayoutId id="2147483809" r:id="rId11"/>
    <p:sldLayoutId id="2147483814" r:id="rId12"/>
    <p:sldLayoutId id="2147483810" r:id="rId13"/>
    <p:sldLayoutId id="2147483811" r:id="rId14"/>
    <p:sldLayoutId id="2147483812" r:id="rId15"/>
    <p:sldLayoutId id="2147483790" r:id="rId16"/>
    <p:sldLayoutId id="2147483815" r:id="rId17"/>
    <p:sldLayoutId id="2147483816" r:id="rId18"/>
    <p:sldLayoutId id="2147483784" r:id="rId19"/>
    <p:sldLayoutId id="2147483817" r:id="rId2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9" Type="http://schemas.openxmlformats.org/officeDocument/2006/relationships/tags" Target="../tags/tag46.xml"/><Relationship Id="rId21" Type="http://schemas.openxmlformats.org/officeDocument/2006/relationships/tags" Target="../tags/tag28.xml"/><Relationship Id="rId34" Type="http://schemas.openxmlformats.org/officeDocument/2006/relationships/tags" Target="../tags/tag41.xml"/><Relationship Id="rId42" Type="http://schemas.openxmlformats.org/officeDocument/2006/relationships/tags" Target="../tags/tag49.xml"/><Relationship Id="rId47" Type="http://schemas.openxmlformats.org/officeDocument/2006/relationships/tags" Target="../tags/tag54.xml"/><Relationship Id="rId50" Type="http://schemas.openxmlformats.org/officeDocument/2006/relationships/tags" Target="../tags/tag57.xml"/><Relationship Id="rId55" Type="http://schemas.openxmlformats.org/officeDocument/2006/relationships/tags" Target="../tags/tag62.xml"/><Relationship Id="rId63" Type="http://schemas.openxmlformats.org/officeDocument/2006/relationships/tags" Target="../tags/tag7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41" Type="http://schemas.openxmlformats.org/officeDocument/2006/relationships/tags" Target="../tags/tag48.xml"/><Relationship Id="rId54" Type="http://schemas.openxmlformats.org/officeDocument/2006/relationships/tags" Target="../tags/tag61.xml"/><Relationship Id="rId62" Type="http://schemas.openxmlformats.org/officeDocument/2006/relationships/tags" Target="../tags/tag6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tags" Target="../tags/tag44.xml"/><Relationship Id="rId40" Type="http://schemas.openxmlformats.org/officeDocument/2006/relationships/tags" Target="../tags/tag47.xml"/><Relationship Id="rId45" Type="http://schemas.openxmlformats.org/officeDocument/2006/relationships/tags" Target="../tags/tag52.xml"/><Relationship Id="rId53" Type="http://schemas.openxmlformats.org/officeDocument/2006/relationships/tags" Target="../tags/tag60.xml"/><Relationship Id="rId58" Type="http://schemas.openxmlformats.org/officeDocument/2006/relationships/tags" Target="../tags/tag65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49" Type="http://schemas.openxmlformats.org/officeDocument/2006/relationships/tags" Target="../tags/tag56.xml"/><Relationship Id="rId57" Type="http://schemas.openxmlformats.org/officeDocument/2006/relationships/tags" Target="../tags/tag64.xml"/><Relationship Id="rId61" Type="http://schemas.openxmlformats.org/officeDocument/2006/relationships/tags" Target="../tags/tag68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4" Type="http://schemas.openxmlformats.org/officeDocument/2006/relationships/tags" Target="../tags/tag51.xml"/><Relationship Id="rId52" Type="http://schemas.openxmlformats.org/officeDocument/2006/relationships/tags" Target="../tags/tag59.xml"/><Relationship Id="rId60" Type="http://schemas.openxmlformats.org/officeDocument/2006/relationships/tags" Target="../tags/tag67.xml"/><Relationship Id="rId65" Type="http://schemas.openxmlformats.org/officeDocument/2006/relationships/notesSlide" Target="../notesSlides/notesSlide3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43" Type="http://schemas.openxmlformats.org/officeDocument/2006/relationships/tags" Target="../tags/tag50.xml"/><Relationship Id="rId48" Type="http://schemas.openxmlformats.org/officeDocument/2006/relationships/tags" Target="../tags/tag55.xml"/><Relationship Id="rId56" Type="http://schemas.openxmlformats.org/officeDocument/2006/relationships/tags" Target="../tags/tag63.xml"/><Relationship Id="rId64" Type="http://schemas.openxmlformats.org/officeDocument/2006/relationships/slideLayout" Target="../slideLayouts/slideLayout1.xml"/><Relationship Id="rId8" Type="http://schemas.openxmlformats.org/officeDocument/2006/relationships/tags" Target="../tags/tag15.xml"/><Relationship Id="rId51" Type="http://schemas.openxmlformats.org/officeDocument/2006/relationships/tags" Target="../tags/tag58.xml"/><Relationship Id="rId3" Type="http://schemas.openxmlformats.org/officeDocument/2006/relationships/tags" Target="../tags/tag10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tags" Target="../tags/tag45.xml"/><Relationship Id="rId46" Type="http://schemas.openxmlformats.org/officeDocument/2006/relationships/tags" Target="../tags/tag53.xml"/><Relationship Id="rId59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195" y="2600550"/>
            <a:ext cx="4033839" cy="954107"/>
          </a:xfrm>
        </p:spPr>
        <p:txBody>
          <a:bodyPr/>
          <a:lstStyle/>
          <a:p>
            <a:r>
              <a:rPr lang="en-GB" dirty="0"/>
              <a:t>Technology Roadmap</a:t>
            </a:r>
          </a:p>
          <a:p>
            <a:pPr lvl="1"/>
            <a:r>
              <a:rPr lang="en-GB" dirty="0"/>
              <a:t>May 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910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F7E2D637-67BB-4C03-A830-9F6D48D5528F}"/>
              </a:ext>
            </a:extLst>
          </p:cNvPr>
          <p:cNvSpPr txBox="1">
            <a:spLocks/>
          </p:cNvSpPr>
          <p:nvPr/>
        </p:nvSpPr>
        <p:spPr bwMode="auto">
          <a:xfrm>
            <a:off x="113410" y="90344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defTabSz="914378">
              <a:buClrTx/>
              <a:defRPr/>
            </a:pPr>
            <a:r>
              <a:rPr lang="en-US" sz="2100">
                <a:solidFill>
                  <a:srgbClr val="00148C"/>
                </a:solidFill>
                <a:latin typeface="Arial"/>
                <a:ea typeface="ＭＳ Ｐゴシック"/>
              </a:rPr>
              <a:t>Digital</a:t>
            </a:r>
            <a:r>
              <a:rPr lang="en-US">
                <a:solidFill>
                  <a:srgbClr val="00148C"/>
                </a:solidFill>
                <a:latin typeface="Arial"/>
                <a:ea typeface="ＭＳ Ｐゴシック"/>
              </a:rPr>
              <a:t> Transformation – Information Capabilities Pillars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09FC41-ABD4-4F8D-B100-53178DD400DF}"/>
              </a:ext>
            </a:extLst>
          </p:cNvPr>
          <p:cNvGrpSpPr/>
          <p:nvPr/>
        </p:nvGrpSpPr>
        <p:grpSpPr>
          <a:xfrm>
            <a:off x="394389" y="579213"/>
            <a:ext cx="8598164" cy="4084228"/>
            <a:chOff x="651581" y="849329"/>
            <a:chExt cx="10329089" cy="4887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FE687C7-61A9-487B-836A-CF7B45370348}"/>
                </a:ext>
              </a:extLst>
            </p:cNvPr>
            <p:cNvGrpSpPr/>
            <p:nvPr/>
          </p:nvGrpSpPr>
          <p:grpSpPr>
            <a:xfrm>
              <a:off x="651581" y="849329"/>
              <a:ext cx="10329089" cy="4887099"/>
              <a:chOff x="592183" y="766668"/>
              <a:chExt cx="7746817" cy="3665324"/>
            </a:xfrm>
          </p:grpSpPr>
          <p:graphicFrame>
            <p:nvGraphicFramePr>
              <p:cNvPr id="91" name="Diagram 90">
                <a:extLst>
                  <a:ext uri="{FF2B5EF4-FFF2-40B4-BE49-F238E27FC236}">
                    <a16:creationId xmlns:a16="http://schemas.microsoft.com/office/drawing/2014/main" id="{A215F9BC-BC23-4752-8295-B374A9A22F57}"/>
                  </a:ext>
                </a:extLst>
              </p:cNvPr>
              <p:cNvGraphicFramePr/>
              <p:nvPr/>
            </p:nvGraphicFramePr>
            <p:xfrm>
              <a:off x="592183" y="766668"/>
              <a:ext cx="7746817" cy="26645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BAFD111A-2103-400E-9F53-3623FEF7D8D8}"/>
                  </a:ext>
                </a:extLst>
              </p:cNvPr>
              <p:cNvSpPr/>
              <p:nvPr/>
            </p:nvSpPr>
            <p:spPr bwMode="auto">
              <a:xfrm>
                <a:off x="603033" y="3452252"/>
                <a:ext cx="7620641" cy="31910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76" tIns="34289" rIns="68576" bIns="3428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338"/>
                  </a:spcAft>
                  <a:buClrTx/>
                  <a:defRPr/>
                </a:pPr>
                <a:r>
                  <a:rPr lang="en-US" sz="1350" b="0">
                    <a:solidFill>
                      <a:srgbClr val="00148C">
                        <a:lumMod val="50000"/>
                      </a:srgbClr>
                    </a:solidFill>
                    <a:latin typeface="Arial"/>
                    <a:ea typeface="ＭＳ Ｐゴシック"/>
                  </a:rPr>
                  <a:t> </a:t>
                </a:r>
                <a:r>
                  <a:rPr lang="en-US" sz="975" b="0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Business transformation alignment &amp; enablement</a:t>
                </a:r>
                <a:endParaRPr lang="en-US" sz="975" b="0" kern="1200">
                  <a:solidFill>
                    <a:srgbClr val="FFFFFF"/>
                  </a:solidFill>
                  <a:latin typeface="Arial"/>
                  <a:ea typeface="ＭＳ Ｐゴシック"/>
                </a:endParaRPr>
              </a:p>
              <a:p>
                <a:pPr defTabSz="685783" fontAlgn="auto">
                  <a:spcBef>
                    <a:spcPts val="0"/>
                  </a:spcBef>
                  <a:spcAft>
                    <a:spcPts val="338"/>
                  </a:spcAft>
                  <a:buClrTx/>
                  <a:defRPr/>
                </a:pPr>
                <a:endParaRPr lang="en-US" sz="1350" b="0" kern="120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A15435B0-62C3-4630-B0F6-F9238AC2F564}"/>
                  </a:ext>
                </a:extLst>
              </p:cNvPr>
              <p:cNvSpPr/>
              <p:nvPr/>
            </p:nvSpPr>
            <p:spPr bwMode="auto">
              <a:xfrm>
                <a:off x="603033" y="3779422"/>
                <a:ext cx="7620641" cy="31910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76" tIns="34289" rIns="68576" bIns="3428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338"/>
                  </a:spcAft>
                  <a:buClrTx/>
                  <a:defRPr/>
                </a:pPr>
                <a:r>
                  <a:rPr lang="en-US" sz="975" b="0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New technology &amp; architecture discovery and enablement – 6 month to 5 year event horizon</a:t>
                </a:r>
              </a:p>
              <a:p>
                <a:pPr defTabSz="685783" fontAlgn="auto">
                  <a:spcBef>
                    <a:spcPts val="0"/>
                  </a:spcBef>
                  <a:spcAft>
                    <a:spcPts val="338"/>
                  </a:spcAft>
                  <a:buClrTx/>
                  <a:defRPr/>
                </a:pPr>
                <a:endParaRPr lang="en-US" sz="1350" b="0" kern="120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89DACCD4-7B5D-49DE-9B0E-FE6F4DD7DB80}"/>
                  </a:ext>
                </a:extLst>
              </p:cNvPr>
              <p:cNvSpPr/>
              <p:nvPr/>
            </p:nvSpPr>
            <p:spPr bwMode="auto">
              <a:xfrm>
                <a:off x="603033" y="4112884"/>
                <a:ext cx="7620641" cy="31910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76" tIns="34289" rIns="68576" bIns="34289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338"/>
                  </a:spcAft>
                  <a:buClrTx/>
                  <a:defRPr/>
                </a:pPr>
                <a:r>
                  <a:rPr lang="en-US" sz="975" b="0">
                    <a:solidFill>
                      <a:srgbClr val="00148C">
                        <a:lumMod val="50000"/>
                      </a:srgbClr>
                    </a:solidFill>
                    <a:latin typeface="Arial"/>
                    <a:ea typeface="ＭＳ Ｐゴシック"/>
                  </a:rPr>
                  <a:t> </a:t>
                </a:r>
                <a:r>
                  <a:rPr lang="en-US" sz="975" b="0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Global and regional consulting support at program and project scope</a:t>
                </a:r>
                <a:endParaRPr lang="en-US" sz="975" b="0" kern="1200">
                  <a:solidFill>
                    <a:srgbClr val="FFFFFF"/>
                  </a:solidFill>
                  <a:latin typeface="Arial"/>
                  <a:ea typeface="ＭＳ Ｐゴシック"/>
                </a:endParaRPr>
              </a:p>
              <a:p>
                <a:pPr defTabSz="685783" fontAlgn="auto">
                  <a:spcBef>
                    <a:spcPts val="0"/>
                  </a:spcBef>
                  <a:spcAft>
                    <a:spcPts val="338"/>
                  </a:spcAft>
                  <a:buClrTx/>
                  <a:defRPr/>
                </a:pPr>
                <a:endParaRPr lang="en-US" sz="1350" b="0" kern="120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58397B3-51C7-413B-AEC5-F39124156706}"/>
                  </a:ext>
                </a:extLst>
              </p:cNvPr>
              <p:cNvSpPr txBox="1"/>
              <p:nvPr/>
            </p:nvSpPr>
            <p:spPr bwMode="auto">
              <a:xfrm>
                <a:off x="642070" y="798460"/>
                <a:ext cx="887974" cy="33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GB"/>
                </a:defPPr>
                <a:lvl1pPr algn="ctr" defTabSz="1219170">
                  <a:spcAft>
                    <a:spcPts val="800"/>
                  </a:spcAft>
                  <a:buClr>
                    <a:srgbClr val="55555A"/>
                  </a:buClr>
                  <a:defRPr sz="1600" b="0">
                    <a:solidFill>
                      <a:srgbClr val="00BEB4">
                        <a:lumMod val="20000"/>
                        <a:lumOff val="80000"/>
                      </a:srgbClr>
                    </a:solidFill>
                    <a:latin typeface="Arial"/>
                    <a:ea typeface="ＭＳ Ｐゴシック"/>
                  </a:defRPr>
                </a:lvl1pPr>
              </a:lstStyle>
              <a:p>
                <a:pPr defTabSz="914378">
                  <a:spcAft>
                    <a:spcPts val="600"/>
                  </a:spcAft>
                  <a:defRPr/>
                </a:pPr>
                <a:r>
                  <a:rPr lang="en-US" sz="1200"/>
                  <a:t>Idera ER/Studio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6967370-92D3-47A2-80BD-36DD736E94F2}"/>
                  </a:ext>
                </a:extLst>
              </p:cNvPr>
              <p:cNvSpPr txBox="1"/>
              <p:nvPr/>
            </p:nvSpPr>
            <p:spPr bwMode="auto">
              <a:xfrm>
                <a:off x="1596401" y="798460"/>
                <a:ext cx="922384" cy="33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GB"/>
                </a:defPPr>
                <a:lvl1pPr algn="ctr" defTabSz="1219170">
                  <a:spcAft>
                    <a:spcPts val="800"/>
                  </a:spcAft>
                  <a:buClr>
                    <a:srgbClr val="55555A"/>
                  </a:buClr>
                  <a:defRPr sz="1600" b="0">
                    <a:solidFill>
                      <a:srgbClr val="00BEB4">
                        <a:lumMod val="20000"/>
                        <a:lumOff val="80000"/>
                      </a:srgbClr>
                    </a:solidFill>
                    <a:latin typeface="Arial"/>
                    <a:ea typeface="ＭＳ Ｐゴシック"/>
                  </a:defRPr>
                </a:lvl1pPr>
              </a:lstStyle>
              <a:p>
                <a:pPr defTabSz="914378">
                  <a:spcAft>
                    <a:spcPts val="600"/>
                  </a:spcAft>
                  <a:defRPr/>
                </a:pPr>
                <a:r>
                  <a:rPr lang="en-US" sz="1200"/>
                  <a:t>Informatica EDC and Axon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DAB696-9570-438F-9C78-CDAF6FD0E867}"/>
                  </a:ext>
                </a:extLst>
              </p:cNvPr>
              <p:cNvSpPr txBox="1"/>
              <p:nvPr/>
            </p:nvSpPr>
            <p:spPr bwMode="auto">
              <a:xfrm>
                <a:off x="3502842" y="822040"/>
                <a:ext cx="893212" cy="580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GB"/>
                </a:defPPr>
                <a:lvl1pPr algn="ctr" defTabSz="1219170">
                  <a:spcAft>
                    <a:spcPts val="800"/>
                  </a:spcAft>
                  <a:buClr>
                    <a:srgbClr val="55555A"/>
                  </a:buClr>
                  <a:defRPr sz="1600" b="0">
                    <a:solidFill>
                      <a:srgbClr val="00BEB4">
                        <a:lumMod val="20000"/>
                        <a:lumOff val="80000"/>
                      </a:srgbClr>
                    </a:solidFill>
                    <a:latin typeface="Arial"/>
                    <a:ea typeface="ＭＳ Ｐゴシック"/>
                  </a:defRPr>
                </a:lvl1pPr>
              </a:lstStyle>
              <a:p>
                <a:pPr defTabSz="914378">
                  <a:spcAft>
                    <a:spcPts val="600"/>
                  </a:spcAft>
                  <a:defRPr/>
                </a:pPr>
                <a:r>
                  <a:rPr lang="en-US" sz="1050"/>
                  <a:t>Matillion / MuleSoft / Striim / GoAnywhere MFT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93295D-92A3-4940-8CAB-59F768A12A80}"/>
                  </a:ext>
                </a:extLst>
              </p:cNvPr>
              <p:cNvSpPr txBox="1"/>
              <p:nvPr/>
            </p:nvSpPr>
            <p:spPr bwMode="auto">
              <a:xfrm>
                <a:off x="4462411" y="796493"/>
                <a:ext cx="893212" cy="16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defTabSz="914378">
                  <a:buClr>
                    <a:srgbClr val="55555A"/>
                  </a:buClr>
                  <a:defRPr/>
                </a:pPr>
                <a:r>
                  <a:rPr lang="en-US" sz="1200" b="0">
                    <a:solidFill>
                      <a:srgbClr val="00BEB4">
                        <a:lumMod val="20000"/>
                        <a:lumOff val="80000"/>
                      </a:srgbClr>
                    </a:solidFill>
                    <a:latin typeface="Arial"/>
                    <a:ea typeface="ＭＳ Ｐゴシック"/>
                  </a:rPr>
                  <a:t>Reltio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4318D4-AAD5-4CDB-94A2-724F0DBCF02B}"/>
                  </a:ext>
                </a:extLst>
              </p:cNvPr>
              <p:cNvSpPr txBox="1"/>
              <p:nvPr/>
            </p:nvSpPr>
            <p:spPr bwMode="auto">
              <a:xfrm>
                <a:off x="5430938" y="798460"/>
                <a:ext cx="860470" cy="16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defTabSz="914378">
                  <a:buClr>
                    <a:srgbClr val="55555A"/>
                  </a:buClr>
                  <a:defRPr/>
                </a:pPr>
                <a:r>
                  <a:rPr lang="en-US" sz="1200" b="0">
                    <a:solidFill>
                      <a:srgbClr val="00BEB4">
                        <a:lumMod val="20000"/>
                        <a:lumOff val="80000"/>
                      </a:srgbClr>
                    </a:solidFill>
                    <a:latin typeface="Arial"/>
                    <a:ea typeface="ＭＳ Ｐゴシック"/>
                  </a:rPr>
                  <a:t>Snowflake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0A70CD6-8E27-4794-86B8-FE7C1225F751}"/>
                  </a:ext>
                </a:extLst>
              </p:cNvPr>
              <p:cNvSpPr txBox="1"/>
              <p:nvPr/>
            </p:nvSpPr>
            <p:spPr bwMode="auto">
              <a:xfrm>
                <a:off x="6417018" y="798460"/>
                <a:ext cx="792130" cy="16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defTabSz="914378">
                  <a:buClr>
                    <a:srgbClr val="55555A"/>
                  </a:buClr>
                  <a:defRPr/>
                </a:pPr>
                <a:r>
                  <a:rPr lang="en-US" sz="1200" b="0">
                    <a:solidFill>
                      <a:srgbClr val="00BEB4">
                        <a:lumMod val="20000"/>
                        <a:lumOff val="80000"/>
                      </a:srgbClr>
                    </a:solidFill>
                    <a:latin typeface="Arial"/>
                    <a:ea typeface="ＭＳ Ｐゴシック"/>
                  </a:rPr>
                  <a:t>Power BI</a:t>
                </a:r>
                <a:endParaRPr lang="en-US" sz="1000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C33FFA-0F23-4AA4-8FAE-5B8AE2BD506A}"/>
                </a:ext>
              </a:extLst>
            </p:cNvPr>
            <p:cNvSpPr txBox="1"/>
            <p:nvPr/>
          </p:nvSpPr>
          <p:spPr bwMode="auto">
            <a:xfrm>
              <a:off x="3276576" y="911789"/>
              <a:ext cx="1183966" cy="621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algn="ctr" defTabSz="1219170">
                <a:spcAft>
                  <a:spcPts val="800"/>
                </a:spcAft>
                <a:buClr>
                  <a:srgbClr val="55555A"/>
                </a:buClr>
                <a:defRPr sz="1600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defRPr>
              </a:lvl1pPr>
            </a:lstStyle>
            <a:p>
              <a:pPr defTabSz="914378">
                <a:spcAft>
                  <a:spcPts val="600"/>
                </a:spcAft>
                <a:defRPr/>
              </a:pPr>
              <a:r>
                <a:rPr lang="en-US" sz="1125"/>
                <a:t>Informatica Cloud Data Quality (CDQ)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DB8944-3F97-495A-AD22-1D068015141C}"/>
                </a:ext>
              </a:extLst>
            </p:cNvPr>
            <p:cNvSpPr txBox="1"/>
            <p:nvPr/>
          </p:nvSpPr>
          <p:spPr bwMode="auto">
            <a:xfrm>
              <a:off x="9612941" y="897525"/>
              <a:ext cx="1212341" cy="19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78">
                <a:buClr>
                  <a:srgbClr val="55555A"/>
                </a:buClr>
                <a:defRPr/>
              </a:pPr>
              <a:r>
                <a:rPr lang="en-US" sz="1050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rPr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2389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2" y="119527"/>
            <a:ext cx="9021517" cy="4308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Data Management Technology Roadmap</a:t>
            </a:r>
            <a:endParaRPr lang="en-GB" sz="2000" dirty="0"/>
          </a:p>
        </p:txBody>
      </p:sp>
      <p:sp>
        <p:nvSpPr>
          <p:cNvPr id="21" name="OTLSHAPE_SL_bb31dba40afb42509c61b1136d9b8acb_BackgroundRectangle">
            <a:extLst>
              <a:ext uri="{FF2B5EF4-FFF2-40B4-BE49-F238E27FC236}">
                <a16:creationId xmlns:a16="http://schemas.microsoft.com/office/drawing/2014/main" id="{6B8B46E2-54AE-4714-9D72-F957C964859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9943" y="1081545"/>
            <a:ext cx="7754674" cy="458688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F0B843-4295-4BE3-8391-F7B4BF851785}"/>
              </a:ext>
            </a:extLst>
          </p:cNvPr>
          <p:cNvSpPr txBox="1"/>
          <p:nvPr/>
        </p:nvSpPr>
        <p:spPr bwMode="auto">
          <a:xfrm>
            <a:off x="5131420" y="486729"/>
            <a:ext cx="137605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800" b="0">
                <a:solidFill>
                  <a:srgbClr val="55555A"/>
                </a:solidFill>
                <a:latin typeface="Arial"/>
                <a:ea typeface="ＭＳ Ｐゴシック"/>
              </a:rPr>
              <a:t>Capability available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15884B-85B4-462D-87D3-DCBE6AFCECE8}"/>
              </a:ext>
            </a:extLst>
          </p:cNvPr>
          <p:cNvSpPr txBox="1"/>
          <p:nvPr/>
        </p:nvSpPr>
        <p:spPr bwMode="auto">
          <a:xfrm>
            <a:off x="3002635" y="490022"/>
            <a:ext cx="91180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800" b="0">
                <a:solidFill>
                  <a:srgbClr val="55555A"/>
                </a:solidFill>
                <a:latin typeface="Arial"/>
                <a:ea typeface="ＭＳ Ｐゴシック"/>
              </a:rPr>
              <a:t>Tool(s) Selected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6700F9-AD67-4C89-BC9D-EC7A995EE2D9}"/>
              </a:ext>
            </a:extLst>
          </p:cNvPr>
          <p:cNvSpPr txBox="1"/>
          <p:nvPr/>
        </p:nvSpPr>
        <p:spPr bwMode="auto">
          <a:xfrm>
            <a:off x="6279304" y="486509"/>
            <a:ext cx="102163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800" b="0" dirty="0">
                <a:solidFill>
                  <a:srgbClr val="55555A"/>
                </a:solidFill>
                <a:latin typeface="Arial"/>
                <a:ea typeface="ＭＳ Ｐゴシック"/>
              </a:rPr>
              <a:t>Expected Deployment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77EEB2-5DF2-407F-AAB7-97D128228736}"/>
              </a:ext>
            </a:extLst>
          </p:cNvPr>
          <p:cNvSpPr txBox="1"/>
          <p:nvPr/>
        </p:nvSpPr>
        <p:spPr bwMode="auto">
          <a:xfrm>
            <a:off x="7478315" y="481942"/>
            <a:ext cx="10244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800" b="0">
                <a:solidFill>
                  <a:srgbClr val="55555A"/>
                </a:solidFill>
                <a:latin typeface="Arial"/>
                <a:ea typeface="ＭＳ Ｐゴシック"/>
              </a:rPr>
              <a:t>Actively Deployed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56FBC45-B315-433B-9CF4-953CB94DE2C5}"/>
              </a:ext>
            </a:extLst>
          </p:cNvPr>
          <p:cNvSpPr/>
          <p:nvPr/>
        </p:nvSpPr>
        <p:spPr bwMode="auto">
          <a:xfrm>
            <a:off x="4977591" y="478492"/>
            <a:ext cx="110227" cy="12563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  <a:defRPr/>
            </a:pPr>
            <a:r>
              <a:rPr lang="en-US" sz="800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B104B4E-87C7-4BE8-877F-567CD5DFD1B2}"/>
              </a:ext>
            </a:extLst>
          </p:cNvPr>
          <p:cNvSpPr/>
          <p:nvPr/>
        </p:nvSpPr>
        <p:spPr bwMode="auto">
          <a:xfrm>
            <a:off x="2863601" y="490458"/>
            <a:ext cx="110227" cy="12563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00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103" name="OTLSHAPE_SL_bb31dba40afb42509c61b1136d9b8acb_BackgroundRectangle">
            <a:extLst>
              <a:ext uri="{FF2B5EF4-FFF2-40B4-BE49-F238E27FC236}">
                <a16:creationId xmlns:a16="http://schemas.microsoft.com/office/drawing/2014/main" id="{9400DDA7-588E-441B-BB12-81B104B7FAB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8507" y="1593535"/>
            <a:ext cx="7754674" cy="458688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OTLSHAPE_SL_bb31dba40afb42509c61b1136d9b8acb_BackgroundRectangle">
            <a:extLst>
              <a:ext uri="{FF2B5EF4-FFF2-40B4-BE49-F238E27FC236}">
                <a16:creationId xmlns:a16="http://schemas.microsoft.com/office/drawing/2014/main" id="{60F34340-F055-41A8-AE0C-E0FF68FDABF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7071" y="2115805"/>
            <a:ext cx="7754674" cy="458688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OTLSHAPE_SL_bb31dba40afb42509c61b1136d9b8acb_BackgroundRectangle">
            <a:extLst>
              <a:ext uri="{FF2B5EF4-FFF2-40B4-BE49-F238E27FC236}">
                <a16:creationId xmlns:a16="http://schemas.microsoft.com/office/drawing/2014/main" id="{C5E097C8-60DA-4324-8414-6F0BC5A4FC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7071" y="2638075"/>
            <a:ext cx="7754674" cy="458688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TLSHAPE_SL_bb31dba40afb42509c61b1136d9b8acb_BackgroundRectangle">
            <a:extLst>
              <a:ext uri="{FF2B5EF4-FFF2-40B4-BE49-F238E27FC236}">
                <a16:creationId xmlns:a16="http://schemas.microsoft.com/office/drawing/2014/main" id="{BDC1F17C-708C-4993-83F4-1C5920133B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87071" y="3155008"/>
            <a:ext cx="7754674" cy="458688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TLSHAPE_SL_bb31dba40afb42509c61b1136d9b8acb_BackgroundRectangle">
            <a:extLst>
              <a:ext uri="{FF2B5EF4-FFF2-40B4-BE49-F238E27FC236}">
                <a16:creationId xmlns:a16="http://schemas.microsoft.com/office/drawing/2014/main" id="{D1FD521A-580D-44FD-B5D8-9B260A59271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88781" y="3691704"/>
            <a:ext cx="7754674" cy="458688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OTLSHAPE_SL_bb31dba40afb42509c61b1136d9b8acb_BackgroundRectangle">
            <a:extLst>
              <a:ext uri="{FF2B5EF4-FFF2-40B4-BE49-F238E27FC236}">
                <a16:creationId xmlns:a16="http://schemas.microsoft.com/office/drawing/2014/main" id="{963F7880-E826-4ECD-8D51-8BF988D8376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87071" y="4224242"/>
            <a:ext cx="7754674" cy="458688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08FCA89-E37B-4EE2-AD22-EBC87F4574BF}"/>
              </a:ext>
            </a:extLst>
          </p:cNvPr>
          <p:cNvSpPr/>
          <p:nvPr/>
        </p:nvSpPr>
        <p:spPr>
          <a:xfrm>
            <a:off x="682920" y="1297415"/>
            <a:ext cx="2236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900" b="0" kern="1200">
                <a:solidFill>
                  <a:srgbClr val="00148C"/>
                </a:solidFill>
                <a:latin typeface="Arial"/>
                <a:ea typeface="ＭＳ Ｐゴシック"/>
              </a:rPr>
              <a:t>Data</a:t>
            </a:r>
            <a:r>
              <a:rPr lang="en-US" sz="900" b="0" kern="1200">
                <a:solidFill>
                  <a:srgbClr val="55555A"/>
                </a:solidFill>
                <a:latin typeface="Arial"/>
                <a:ea typeface="ＭＳ Ｐゴシック"/>
              </a:rPr>
              <a:t> </a:t>
            </a:r>
            <a:r>
              <a:rPr lang="en-US" sz="900" b="0" kern="1200">
                <a:solidFill>
                  <a:srgbClr val="00148C"/>
                </a:solidFill>
                <a:latin typeface="Arial"/>
                <a:ea typeface="ＭＳ Ｐゴシック"/>
              </a:rPr>
              <a:t>Analytics</a:t>
            </a:r>
            <a:r>
              <a:rPr lang="en-US" sz="900" b="0" kern="1200">
                <a:solidFill>
                  <a:srgbClr val="55555A"/>
                </a:solidFill>
                <a:latin typeface="Arial"/>
                <a:ea typeface="ＭＳ Ｐゴシック"/>
              </a:rPr>
              <a:t> </a:t>
            </a:r>
            <a:r>
              <a:rPr lang="en-US" sz="900" b="0" kern="1200">
                <a:solidFill>
                  <a:srgbClr val="00148C"/>
                </a:solidFill>
                <a:latin typeface="Arial"/>
                <a:ea typeface="ＭＳ Ｐゴシック"/>
              </a:rPr>
              <a:t>&amp;</a:t>
            </a:r>
            <a:r>
              <a:rPr lang="en-US" sz="900" b="0" kern="1200">
                <a:solidFill>
                  <a:srgbClr val="55555A"/>
                </a:solidFill>
                <a:latin typeface="Arial"/>
                <a:ea typeface="ＭＳ Ｐゴシック"/>
              </a:rPr>
              <a:t> </a:t>
            </a:r>
            <a:r>
              <a:rPr lang="en-US" sz="900" b="0" kern="1200">
                <a:solidFill>
                  <a:srgbClr val="00148C"/>
                </a:solidFill>
                <a:latin typeface="Arial"/>
                <a:ea typeface="ＭＳ Ｐゴシック"/>
              </a:rPr>
              <a:t>Reporting – </a:t>
            </a:r>
            <a:r>
              <a:rPr lang="en-US" sz="900" kern="1200">
                <a:solidFill>
                  <a:srgbClr val="C800A1">
                    <a:lumMod val="75000"/>
                  </a:srgbClr>
                </a:solidFill>
                <a:latin typeface="Arial"/>
                <a:ea typeface="ＭＳ Ｐゴシック"/>
              </a:rPr>
              <a:t>Power BI</a:t>
            </a:r>
          </a:p>
        </p:txBody>
      </p:sp>
      <p:sp>
        <p:nvSpPr>
          <p:cNvPr id="114" name="Pentagon 12">
            <a:extLst>
              <a:ext uri="{FF2B5EF4-FFF2-40B4-BE49-F238E27FC236}">
                <a16:creationId xmlns:a16="http://schemas.microsoft.com/office/drawing/2014/main" id="{30BA6E02-D850-460C-8910-5510EDF1D460}"/>
              </a:ext>
            </a:extLst>
          </p:cNvPr>
          <p:cNvSpPr/>
          <p:nvPr/>
        </p:nvSpPr>
        <p:spPr>
          <a:xfrm>
            <a:off x="787071" y="1132457"/>
            <a:ext cx="449618" cy="163731"/>
          </a:xfrm>
          <a:prstGeom prst="homePlate">
            <a:avLst/>
          </a:prstGeom>
          <a:solidFill>
            <a:srgbClr val="00AFF0"/>
          </a:solidFill>
          <a:ln w="9525" cap="flat" cmpd="sng" algn="ctr">
            <a:solidFill>
              <a:srgbClr val="FFB4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60032BB-AA3F-4FE2-8E63-7B804E341777}"/>
              </a:ext>
            </a:extLst>
          </p:cNvPr>
          <p:cNvSpPr/>
          <p:nvPr/>
        </p:nvSpPr>
        <p:spPr bwMode="auto">
          <a:xfrm>
            <a:off x="975525" y="1186449"/>
            <a:ext cx="105251" cy="102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</a:pPr>
            <a:endParaRPr lang="en-US" sz="525" b="0" kern="120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EE6487C-56DF-4063-9381-5F5218B332A6}"/>
              </a:ext>
            </a:extLst>
          </p:cNvPr>
          <p:cNvSpPr/>
          <p:nvPr/>
        </p:nvSpPr>
        <p:spPr>
          <a:xfrm>
            <a:off x="1091385" y="1810759"/>
            <a:ext cx="18824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900" b="0" kern="1200">
                <a:solidFill>
                  <a:srgbClr val="00148C"/>
                </a:solidFill>
                <a:latin typeface="Arial"/>
                <a:ea typeface="ＭＳ Ｐゴシック"/>
              </a:rPr>
              <a:t>Data Modeling - </a:t>
            </a:r>
            <a:r>
              <a:rPr lang="en-US" sz="900" kern="1200">
                <a:solidFill>
                  <a:srgbClr val="C800A1">
                    <a:lumMod val="75000"/>
                  </a:srgbClr>
                </a:solidFill>
                <a:latin typeface="Arial"/>
                <a:ea typeface="ＭＳ Ｐゴシック"/>
              </a:rPr>
              <a:t>ER/Studio</a:t>
            </a:r>
          </a:p>
        </p:txBody>
      </p:sp>
      <p:sp>
        <p:nvSpPr>
          <p:cNvPr id="118" name="Pentagon 12">
            <a:extLst>
              <a:ext uri="{FF2B5EF4-FFF2-40B4-BE49-F238E27FC236}">
                <a16:creationId xmlns:a16="http://schemas.microsoft.com/office/drawing/2014/main" id="{F8D4317F-A821-45CA-84C0-CD77F9BFD156}"/>
              </a:ext>
            </a:extLst>
          </p:cNvPr>
          <p:cNvSpPr/>
          <p:nvPr/>
        </p:nvSpPr>
        <p:spPr>
          <a:xfrm>
            <a:off x="947215" y="1627746"/>
            <a:ext cx="918328" cy="193962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00AF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21" name="Pentagon 12">
            <a:extLst>
              <a:ext uri="{FF2B5EF4-FFF2-40B4-BE49-F238E27FC236}">
                <a16:creationId xmlns:a16="http://schemas.microsoft.com/office/drawing/2014/main" id="{98D86FF9-F7FE-42B0-B5A6-0EE80D55CAC4}"/>
              </a:ext>
            </a:extLst>
          </p:cNvPr>
          <p:cNvSpPr/>
          <p:nvPr/>
        </p:nvSpPr>
        <p:spPr>
          <a:xfrm>
            <a:off x="1549842" y="2155775"/>
            <a:ext cx="1754749" cy="193111"/>
          </a:xfrm>
          <a:prstGeom prst="homePlate">
            <a:avLst/>
          </a:prstGeom>
          <a:solidFill>
            <a:srgbClr val="00AFF0"/>
          </a:solidFill>
          <a:ln w="9525" cap="flat" cmpd="sng" algn="ctr">
            <a:solidFill>
              <a:srgbClr val="FFB4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9E413A9-9902-4EB2-A80B-CBD4E5F568D6}"/>
              </a:ext>
            </a:extLst>
          </p:cNvPr>
          <p:cNvSpPr/>
          <p:nvPr/>
        </p:nvSpPr>
        <p:spPr>
          <a:xfrm>
            <a:off x="1453112" y="2348886"/>
            <a:ext cx="30439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900" b="0" kern="1200" dirty="0">
                <a:solidFill>
                  <a:srgbClr val="00148C"/>
                </a:solidFill>
                <a:latin typeface="Arial"/>
                <a:ea typeface="ＭＳ Ｐゴシック"/>
              </a:rPr>
              <a:t>Enterprise Cloud Data Analytics Platform – </a:t>
            </a:r>
            <a:r>
              <a:rPr lang="en-US" sz="900" kern="1200" dirty="0">
                <a:solidFill>
                  <a:srgbClr val="C800A1">
                    <a:lumMod val="75000"/>
                  </a:srgbClr>
                </a:solidFill>
                <a:latin typeface="Arial"/>
                <a:ea typeface="ＭＳ Ｐゴシック"/>
              </a:rPr>
              <a:t>Snowflake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5FB95DC-C79A-4318-AC5B-3EA8C351E762}"/>
              </a:ext>
            </a:extLst>
          </p:cNvPr>
          <p:cNvSpPr/>
          <p:nvPr/>
        </p:nvSpPr>
        <p:spPr>
          <a:xfrm>
            <a:off x="2743731" y="2884677"/>
            <a:ext cx="32359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900" b="0" kern="1200" dirty="0">
                <a:solidFill>
                  <a:srgbClr val="00148C"/>
                </a:solidFill>
                <a:latin typeface="Arial"/>
                <a:ea typeface="ＭＳ Ｐゴシック"/>
              </a:rPr>
              <a:t>Master Data Management – </a:t>
            </a:r>
            <a:r>
              <a:rPr lang="en-US" sz="900" kern="1200" dirty="0">
                <a:solidFill>
                  <a:srgbClr val="C800A1">
                    <a:lumMod val="75000"/>
                  </a:srgbClr>
                </a:solidFill>
              </a:rPr>
              <a:t> Reltio</a:t>
            </a:r>
            <a:endParaRPr lang="en-US" sz="900" b="0" kern="1200" dirty="0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sp>
        <p:nvSpPr>
          <p:cNvPr id="133" name="Pentagon 12">
            <a:extLst>
              <a:ext uri="{FF2B5EF4-FFF2-40B4-BE49-F238E27FC236}">
                <a16:creationId xmlns:a16="http://schemas.microsoft.com/office/drawing/2014/main" id="{0E5438D7-92EE-4734-A822-5C1C9CC70CB3}"/>
              </a:ext>
            </a:extLst>
          </p:cNvPr>
          <p:cNvSpPr/>
          <p:nvPr/>
        </p:nvSpPr>
        <p:spPr>
          <a:xfrm>
            <a:off x="2738076" y="2694658"/>
            <a:ext cx="958643" cy="20749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00AF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7CF3E7-E9C9-48FA-B89F-0C52F2AFBF29}"/>
              </a:ext>
            </a:extLst>
          </p:cNvPr>
          <p:cNvSpPr/>
          <p:nvPr/>
        </p:nvSpPr>
        <p:spPr bwMode="auto">
          <a:xfrm>
            <a:off x="2760731" y="2750378"/>
            <a:ext cx="102870" cy="1027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7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593D682-B8DA-42B0-AE98-636EFBFE2E20}"/>
              </a:ext>
            </a:extLst>
          </p:cNvPr>
          <p:cNvSpPr/>
          <p:nvPr/>
        </p:nvSpPr>
        <p:spPr bwMode="auto">
          <a:xfrm>
            <a:off x="3508967" y="2735672"/>
            <a:ext cx="102870" cy="102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</a:pPr>
            <a:r>
              <a:rPr lang="en-US" sz="52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58E48F5-CA7A-43B9-ACF9-6D5A50CF9022}"/>
              </a:ext>
            </a:extLst>
          </p:cNvPr>
          <p:cNvSpPr/>
          <p:nvPr/>
        </p:nvSpPr>
        <p:spPr>
          <a:xfrm>
            <a:off x="1804022" y="3403531"/>
            <a:ext cx="4041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900" b="0" kern="1200">
                <a:solidFill>
                  <a:srgbClr val="00148C"/>
                </a:solidFill>
                <a:latin typeface="Arial"/>
                <a:ea typeface="ＭＳ Ｐゴシック"/>
              </a:rPr>
              <a:t>Data Quality, Data Catalog, Data Governance - </a:t>
            </a:r>
            <a:r>
              <a:rPr lang="en-US" sz="900" kern="1200">
                <a:solidFill>
                  <a:srgbClr val="C800A1">
                    <a:lumMod val="75000"/>
                  </a:srgbClr>
                </a:solidFill>
                <a:latin typeface="Arial"/>
                <a:ea typeface="ＭＳ Ｐゴシック"/>
              </a:rPr>
              <a:t>Informatica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6E9D527-0901-4E1D-8B24-578F3DF7CE27}"/>
              </a:ext>
            </a:extLst>
          </p:cNvPr>
          <p:cNvSpPr/>
          <p:nvPr/>
        </p:nvSpPr>
        <p:spPr>
          <a:xfrm>
            <a:off x="2256817" y="3955643"/>
            <a:ext cx="16017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900" b="0" kern="1200" dirty="0">
                <a:solidFill>
                  <a:srgbClr val="00148C"/>
                </a:solidFill>
                <a:latin typeface="Arial"/>
                <a:ea typeface="ＭＳ Ｐゴシック"/>
              </a:rPr>
              <a:t>Data Integration – </a:t>
            </a:r>
            <a:r>
              <a:rPr lang="en-US" sz="900" kern="1200" dirty="0">
                <a:solidFill>
                  <a:srgbClr val="C800A1">
                    <a:lumMod val="75000"/>
                  </a:srgbClr>
                </a:solidFill>
                <a:latin typeface="Arial"/>
                <a:ea typeface="ＭＳ Ｐゴシック"/>
              </a:rPr>
              <a:t>Matillion</a:t>
            </a:r>
            <a:endParaRPr lang="en-US" sz="900" b="0" kern="1200" dirty="0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5CC8503-7F07-4F83-8D21-0494B6618419}"/>
              </a:ext>
            </a:extLst>
          </p:cNvPr>
          <p:cNvSpPr/>
          <p:nvPr/>
        </p:nvSpPr>
        <p:spPr>
          <a:xfrm>
            <a:off x="3209065" y="4430241"/>
            <a:ext cx="31983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1050" b="0" kern="1200">
                <a:solidFill>
                  <a:srgbClr val="00148C"/>
                </a:solidFill>
                <a:latin typeface="Arial"/>
                <a:ea typeface="ＭＳ Ｐゴシック"/>
              </a:rPr>
              <a:t>Advanced Analytics, Machine Learning &amp; AI - </a:t>
            </a:r>
            <a:r>
              <a:rPr lang="en-US" sz="1050" kern="1200">
                <a:solidFill>
                  <a:srgbClr val="C800A1">
                    <a:lumMod val="75000"/>
                  </a:srgbClr>
                </a:solidFill>
                <a:latin typeface="Arial"/>
                <a:ea typeface="ＭＳ Ｐゴシック"/>
              </a:rPr>
              <a:t>TBD</a:t>
            </a:r>
          </a:p>
        </p:txBody>
      </p:sp>
      <p:sp>
        <p:nvSpPr>
          <p:cNvPr id="144" name="Pentagon 12">
            <a:extLst>
              <a:ext uri="{FF2B5EF4-FFF2-40B4-BE49-F238E27FC236}">
                <a16:creationId xmlns:a16="http://schemas.microsoft.com/office/drawing/2014/main" id="{6C0C77C7-95F4-470B-8F57-BDF6E99E5B65}"/>
              </a:ext>
            </a:extLst>
          </p:cNvPr>
          <p:cNvSpPr/>
          <p:nvPr/>
        </p:nvSpPr>
        <p:spPr>
          <a:xfrm>
            <a:off x="1549842" y="3221879"/>
            <a:ext cx="1754749" cy="223156"/>
          </a:xfrm>
          <a:prstGeom prst="homePlate">
            <a:avLst/>
          </a:prstGeom>
          <a:solidFill>
            <a:srgbClr val="00AFF0"/>
          </a:solidFill>
          <a:ln w="9525" cap="flat" cmpd="sng" algn="ctr">
            <a:solidFill>
              <a:srgbClr val="FFB4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49" name="Pentagon 12">
            <a:extLst>
              <a:ext uri="{FF2B5EF4-FFF2-40B4-BE49-F238E27FC236}">
                <a16:creationId xmlns:a16="http://schemas.microsoft.com/office/drawing/2014/main" id="{54E97E99-4815-4869-8934-1874BF0F03C1}"/>
              </a:ext>
            </a:extLst>
          </p:cNvPr>
          <p:cNvSpPr/>
          <p:nvPr/>
        </p:nvSpPr>
        <p:spPr>
          <a:xfrm>
            <a:off x="2740738" y="3730253"/>
            <a:ext cx="907082" cy="225390"/>
          </a:xfrm>
          <a:prstGeom prst="homePlat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00AF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E77733FA-B4C7-4E85-8FFC-1ABC0A77E4DD}"/>
              </a:ext>
            </a:extLst>
          </p:cNvPr>
          <p:cNvSpPr/>
          <p:nvPr/>
        </p:nvSpPr>
        <p:spPr bwMode="auto">
          <a:xfrm>
            <a:off x="3105605" y="3787166"/>
            <a:ext cx="102870" cy="1027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7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154" name="Pentagon 12">
            <a:extLst>
              <a:ext uri="{FF2B5EF4-FFF2-40B4-BE49-F238E27FC236}">
                <a16:creationId xmlns:a16="http://schemas.microsoft.com/office/drawing/2014/main" id="{7A708E11-3FAE-4947-8BC6-D2BFF336E8F9}"/>
              </a:ext>
            </a:extLst>
          </p:cNvPr>
          <p:cNvSpPr/>
          <p:nvPr/>
        </p:nvSpPr>
        <p:spPr>
          <a:xfrm>
            <a:off x="3304593" y="4277122"/>
            <a:ext cx="1083109" cy="221278"/>
          </a:xfrm>
          <a:prstGeom prst="homePlate">
            <a:avLst/>
          </a:prstGeom>
          <a:solidFill>
            <a:srgbClr val="00AFF0"/>
          </a:solidFill>
          <a:ln w="9525" cap="flat" cmpd="sng" algn="ctr">
            <a:solidFill>
              <a:srgbClr val="FFB4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05E7508-5569-41E6-8EE4-9382B335A0F5}"/>
              </a:ext>
            </a:extLst>
          </p:cNvPr>
          <p:cNvSpPr/>
          <p:nvPr/>
        </p:nvSpPr>
        <p:spPr bwMode="auto">
          <a:xfrm>
            <a:off x="3760098" y="4341424"/>
            <a:ext cx="102870" cy="1027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7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3F08DDA-230C-41FA-B2A8-97EC5295B038}"/>
              </a:ext>
            </a:extLst>
          </p:cNvPr>
          <p:cNvSpPr/>
          <p:nvPr/>
        </p:nvSpPr>
        <p:spPr bwMode="auto">
          <a:xfrm>
            <a:off x="3355902" y="4329238"/>
            <a:ext cx="102870" cy="102760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  <a:defRPr/>
            </a:pPr>
            <a:r>
              <a:rPr lang="en-US" sz="67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8F1962A-E25E-4BA3-BCE1-400E91F724A7}"/>
              </a:ext>
            </a:extLst>
          </p:cNvPr>
          <p:cNvSpPr/>
          <p:nvPr/>
        </p:nvSpPr>
        <p:spPr bwMode="auto">
          <a:xfrm>
            <a:off x="4132910" y="4325292"/>
            <a:ext cx="102870" cy="102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</a:pPr>
            <a:r>
              <a:rPr lang="en-US" sz="52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33EA084-DB45-40A8-9465-A14A146A077C}"/>
              </a:ext>
            </a:extLst>
          </p:cNvPr>
          <p:cNvSpPr/>
          <p:nvPr/>
        </p:nvSpPr>
        <p:spPr bwMode="auto">
          <a:xfrm>
            <a:off x="1529896" y="1682938"/>
            <a:ext cx="105251" cy="102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</a:pPr>
            <a:endParaRPr lang="en-US" sz="525" b="0" kern="120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A17BC4C-A483-47E4-9073-A0CF7CC5BE7B}"/>
              </a:ext>
            </a:extLst>
          </p:cNvPr>
          <p:cNvSpPr/>
          <p:nvPr/>
        </p:nvSpPr>
        <p:spPr bwMode="auto">
          <a:xfrm>
            <a:off x="7337002" y="482198"/>
            <a:ext cx="105251" cy="102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</a:pPr>
            <a:endParaRPr lang="en-US" sz="525" b="0" kern="120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9866D40-368C-4D06-8C26-6D0B06B819C7}"/>
              </a:ext>
            </a:extLst>
          </p:cNvPr>
          <p:cNvSpPr/>
          <p:nvPr/>
        </p:nvSpPr>
        <p:spPr bwMode="auto">
          <a:xfrm>
            <a:off x="6136530" y="492388"/>
            <a:ext cx="102870" cy="102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</a:pPr>
            <a:r>
              <a:rPr lang="en-US" sz="52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6BED3E-ED01-454A-B2F7-E59E3ED3E2B6}"/>
              </a:ext>
            </a:extLst>
          </p:cNvPr>
          <p:cNvSpPr/>
          <p:nvPr/>
        </p:nvSpPr>
        <p:spPr bwMode="auto">
          <a:xfrm>
            <a:off x="3454950" y="3791568"/>
            <a:ext cx="102870" cy="102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</a:pPr>
            <a:r>
              <a:rPr lang="en-US" sz="52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4864B1A7-E423-46DF-A89E-938FAB14F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56721"/>
              </p:ext>
            </p:extLst>
          </p:nvPr>
        </p:nvGraphicFramePr>
        <p:xfrm>
          <a:off x="728905" y="645100"/>
          <a:ext cx="77957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928">
                  <a:extLst>
                    <a:ext uri="{9D8B030D-6E8A-4147-A177-3AD203B41FA5}">
                      <a16:colId xmlns:a16="http://schemas.microsoft.com/office/drawing/2014/main" val="620998838"/>
                    </a:ext>
                  </a:extLst>
                </a:gridCol>
                <a:gridCol w="1948928">
                  <a:extLst>
                    <a:ext uri="{9D8B030D-6E8A-4147-A177-3AD203B41FA5}">
                      <a16:colId xmlns:a16="http://schemas.microsoft.com/office/drawing/2014/main" val="222946402"/>
                    </a:ext>
                  </a:extLst>
                </a:gridCol>
                <a:gridCol w="1948928">
                  <a:extLst>
                    <a:ext uri="{9D8B030D-6E8A-4147-A177-3AD203B41FA5}">
                      <a16:colId xmlns:a16="http://schemas.microsoft.com/office/drawing/2014/main" val="33421660"/>
                    </a:ext>
                  </a:extLst>
                </a:gridCol>
                <a:gridCol w="1948928">
                  <a:extLst>
                    <a:ext uri="{9D8B030D-6E8A-4147-A177-3AD203B41FA5}">
                      <a16:colId xmlns:a16="http://schemas.microsoft.com/office/drawing/2014/main" val="113333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63114"/>
                  </a:ext>
                </a:extLst>
              </a:tr>
            </a:tbl>
          </a:graphicData>
        </a:graphic>
      </p:graphicFrame>
      <p:sp>
        <p:nvSpPr>
          <p:cNvPr id="77" name="Oval 76">
            <a:extLst>
              <a:ext uri="{FF2B5EF4-FFF2-40B4-BE49-F238E27FC236}">
                <a16:creationId xmlns:a16="http://schemas.microsoft.com/office/drawing/2014/main" id="{43D3677C-971D-41F7-864A-CD6179EB0676}"/>
              </a:ext>
            </a:extLst>
          </p:cNvPr>
          <p:cNvSpPr/>
          <p:nvPr/>
        </p:nvSpPr>
        <p:spPr bwMode="auto">
          <a:xfrm>
            <a:off x="3054170" y="2204630"/>
            <a:ext cx="102870" cy="102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  <a:defRPr/>
            </a:pPr>
            <a:r>
              <a:rPr lang="en-US" sz="67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20B8EEA-7953-4D20-BCFF-A253C7C434AC}"/>
              </a:ext>
            </a:extLst>
          </p:cNvPr>
          <p:cNvSpPr/>
          <p:nvPr/>
        </p:nvSpPr>
        <p:spPr bwMode="auto">
          <a:xfrm>
            <a:off x="3105605" y="3286782"/>
            <a:ext cx="102870" cy="102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  <a:defRPr/>
            </a:pPr>
            <a:r>
              <a:rPr lang="en-US" sz="67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82" name="Pentagon 12">
            <a:extLst>
              <a:ext uri="{FF2B5EF4-FFF2-40B4-BE49-F238E27FC236}">
                <a16:creationId xmlns:a16="http://schemas.microsoft.com/office/drawing/2014/main" id="{1181037E-EF81-4335-98E4-056804D00A00}"/>
              </a:ext>
            </a:extLst>
          </p:cNvPr>
          <p:cNvSpPr/>
          <p:nvPr/>
        </p:nvSpPr>
        <p:spPr>
          <a:xfrm>
            <a:off x="4012687" y="3721989"/>
            <a:ext cx="676634" cy="225390"/>
          </a:xfrm>
          <a:prstGeom prst="homePlat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00AF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355">
              <a:lnSpc>
                <a:spcPts val="600"/>
              </a:lnSpc>
              <a:spcAft>
                <a:spcPts val="0"/>
              </a:spcAft>
              <a:buClr>
                <a:srgbClr val="55555A"/>
              </a:buClr>
              <a:defRPr/>
            </a:pPr>
            <a:endParaRPr lang="en-US" sz="500" b="0" dirty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497795B-D227-45C1-AEF1-4763624F6391}"/>
              </a:ext>
            </a:extLst>
          </p:cNvPr>
          <p:cNvSpPr/>
          <p:nvPr/>
        </p:nvSpPr>
        <p:spPr bwMode="auto">
          <a:xfrm>
            <a:off x="4379981" y="3780939"/>
            <a:ext cx="102870" cy="102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auto">
              <a:spcBef>
                <a:spcPts val="0"/>
              </a:spcBef>
              <a:spcAft>
                <a:spcPts val="450"/>
              </a:spcAft>
              <a:buClrTx/>
            </a:pPr>
            <a:r>
              <a:rPr lang="en-US" sz="525" b="0" kern="120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7BCCEB-EF64-4787-8CB1-01BE44D91DE4}"/>
              </a:ext>
            </a:extLst>
          </p:cNvPr>
          <p:cNvSpPr/>
          <p:nvPr/>
        </p:nvSpPr>
        <p:spPr>
          <a:xfrm>
            <a:off x="3914437" y="3931869"/>
            <a:ext cx="10310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900" b="0" kern="1200" dirty="0">
                <a:solidFill>
                  <a:srgbClr val="00148C"/>
                </a:solidFill>
                <a:latin typeface="Arial"/>
                <a:ea typeface="ＭＳ Ｐゴシック"/>
              </a:rPr>
              <a:t>CDC – </a:t>
            </a:r>
            <a:r>
              <a:rPr lang="en-US" sz="900" kern="1200" dirty="0">
                <a:solidFill>
                  <a:srgbClr val="C800A1">
                    <a:lumMod val="75000"/>
                  </a:srgbClr>
                </a:solidFill>
                <a:latin typeface="Arial"/>
                <a:ea typeface="ＭＳ Ｐゴシック"/>
              </a:rPr>
              <a:t>Matillion</a:t>
            </a:r>
            <a:endParaRPr lang="en-US" sz="900" b="0" kern="1200" dirty="0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3437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5" y="106864"/>
            <a:ext cx="8577145" cy="376946"/>
          </a:xfrm>
        </p:spPr>
        <p:txBody>
          <a:bodyPr/>
          <a:lstStyle/>
          <a:p>
            <a:r>
              <a:rPr lang="en-GB" sz="2600"/>
              <a:t>Master Data Management Proposed Roadmap (Draft)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92ED1F-0DC4-46FD-9D82-0AA2D9C4A5C8}"/>
              </a:ext>
            </a:extLst>
          </p:cNvPr>
          <p:cNvSpPr/>
          <p:nvPr/>
        </p:nvSpPr>
        <p:spPr>
          <a:xfrm>
            <a:off x="8087363" y="-7698"/>
            <a:ext cx="10566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10">
              <a:buClr>
                <a:srgbClr val="55555A"/>
              </a:buClr>
            </a:pPr>
            <a:r>
              <a:rPr lang="en-US" sz="1100">
                <a:solidFill>
                  <a:srgbClr val="FFFFFF"/>
                </a:solidFill>
                <a:latin typeface="Arial"/>
                <a:ea typeface="ＭＳ Ｐゴシック"/>
              </a:rPr>
              <a:t>Tools</a:t>
            </a:r>
            <a:endParaRPr lang="en-GB" sz="110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24" name="OTLSHAPE_SL_94da38b5ca484e3f9a172e88e7bff00b_BackgroundRectangle">
            <a:extLst>
              <a:ext uri="{FF2B5EF4-FFF2-40B4-BE49-F238E27FC236}">
                <a16:creationId xmlns:a16="http://schemas.microsoft.com/office/drawing/2014/main" id="{589FEC22-3503-46A6-852D-980452A1AE1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856" y="1076584"/>
            <a:ext cx="9044662" cy="665972"/>
          </a:xfrm>
          <a:prstGeom prst="rect">
            <a:avLst/>
          </a:prstGeom>
          <a:solidFill>
            <a:schemeClr val="accent2">
              <a:lumMod val="5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25" name="OTLSHAPE_SL_bb31dba40afb42509c61b1136d9b8acb_BackgroundRectangle">
            <a:extLst>
              <a:ext uri="{FF2B5EF4-FFF2-40B4-BE49-F238E27FC236}">
                <a16:creationId xmlns:a16="http://schemas.microsoft.com/office/drawing/2014/main" id="{EABE8EC2-416A-418B-8120-B18B31EBDEB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206" y="1795073"/>
            <a:ext cx="9044662" cy="63628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27" name="OTLSHAPE_SL_94da38b5ca484e3f9a172e88e7bff00b_HeaderRectangle">
            <a:extLst>
              <a:ext uri="{FF2B5EF4-FFF2-40B4-BE49-F238E27FC236}">
                <a16:creationId xmlns:a16="http://schemas.microsoft.com/office/drawing/2014/main" id="{10DC6CD8-91E3-4B53-9BD0-EB711AC08B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206" y="1085017"/>
            <a:ext cx="793039" cy="669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28" name="OTLSHAPE_SL_bb31dba40afb42509c61b1136d9b8acb_HeaderRectangle">
            <a:extLst>
              <a:ext uri="{FF2B5EF4-FFF2-40B4-BE49-F238E27FC236}">
                <a16:creationId xmlns:a16="http://schemas.microsoft.com/office/drawing/2014/main" id="{57DE089B-5DA7-40E2-88B0-96941EA7272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4206" y="1795073"/>
            <a:ext cx="793039" cy="636282"/>
          </a:xfrm>
          <a:prstGeom prst="rect">
            <a:avLst/>
          </a:prstGeom>
          <a:solidFill>
            <a:srgbClr val="A8DA7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0" name="OTLSHAPE_SLT_72b320f81b6e4b04a3fce01de595adb0_Shape">
            <a:extLst>
              <a:ext uri="{FF2B5EF4-FFF2-40B4-BE49-F238E27FC236}">
                <a16:creationId xmlns:a16="http://schemas.microsoft.com/office/drawing/2014/main" id="{E0B4B23A-7932-43BC-AF8D-0F91C289B51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14374" y="1328775"/>
            <a:ext cx="3049482" cy="120158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highlight>
                <a:srgbClr val="008000"/>
              </a:highlight>
              <a:latin typeface="Arial"/>
              <a:ea typeface="ＭＳ Ｐゴシック"/>
            </a:endParaRPr>
          </a:p>
        </p:txBody>
      </p:sp>
      <p:sp>
        <p:nvSpPr>
          <p:cNvPr id="33" name="OTLSHAPE_SLT_e8a0d0690d7843edaca796e8b25719da_Shape">
            <a:extLst>
              <a:ext uri="{FF2B5EF4-FFF2-40B4-BE49-F238E27FC236}">
                <a16:creationId xmlns:a16="http://schemas.microsoft.com/office/drawing/2014/main" id="{0C00487C-EEF0-4683-8846-FC948EF76C6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82679" y="1931998"/>
            <a:ext cx="2537637" cy="129261"/>
          </a:xfrm>
          <a:prstGeom prst="homePlate">
            <a:avLst/>
          </a:prstGeom>
          <a:solidFill>
            <a:srgbClr val="A8DA7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42" name="OTLSHAPE_SL_94da38b5ca484e3f9a172e88e7bff00b_Header">
            <a:extLst>
              <a:ext uri="{FF2B5EF4-FFF2-40B4-BE49-F238E27FC236}">
                <a16:creationId xmlns:a16="http://schemas.microsoft.com/office/drawing/2014/main" id="{1099C169-F24E-444E-856A-49EEB09E8ED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6779" y="1262794"/>
            <a:ext cx="793039" cy="267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825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</a:rPr>
              <a:t>MDM Platform</a:t>
            </a:r>
          </a:p>
        </p:txBody>
      </p:sp>
      <p:sp>
        <p:nvSpPr>
          <p:cNvPr id="43" name="OTLSHAPE_SL_bb31dba40afb42509c61b1136d9b8acb_Header">
            <a:extLst>
              <a:ext uri="{FF2B5EF4-FFF2-40B4-BE49-F238E27FC236}">
                <a16:creationId xmlns:a16="http://schemas.microsoft.com/office/drawing/2014/main" id="{56E801B7-7A25-42F8-96A7-0CA94319B74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06" y="1954259"/>
            <a:ext cx="793039" cy="3237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825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</a:rPr>
              <a:t>US Customer</a:t>
            </a:r>
          </a:p>
          <a:p>
            <a:pPr algn="ctr" defTabSz="914355">
              <a:buClr>
                <a:srgbClr val="55555A"/>
              </a:buClr>
            </a:pPr>
            <a:r>
              <a:rPr lang="en-US" sz="825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</a:rPr>
              <a:t>Master Data</a:t>
            </a:r>
          </a:p>
        </p:txBody>
      </p:sp>
      <p:sp>
        <p:nvSpPr>
          <p:cNvPr id="78" name="OTLSHAPE_SL_f6ffadc9780a4f3ab22a7e53bade919d_BackgroundRectangle">
            <a:extLst>
              <a:ext uri="{FF2B5EF4-FFF2-40B4-BE49-F238E27FC236}">
                <a16:creationId xmlns:a16="http://schemas.microsoft.com/office/drawing/2014/main" id="{CAC66209-F7F6-4C52-ACA6-73ED3C140E7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856" y="2488256"/>
            <a:ext cx="9044662" cy="612265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79" name="OTLSHAPE_SL_f6ffadc9780a4f3ab22a7e53bade919d_HeaderRectangle">
            <a:extLst>
              <a:ext uri="{FF2B5EF4-FFF2-40B4-BE49-F238E27FC236}">
                <a16:creationId xmlns:a16="http://schemas.microsoft.com/office/drawing/2014/main" id="{A18C78BC-93C9-45EA-AC20-CFF10E2707B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857" y="2492803"/>
            <a:ext cx="793039" cy="607718"/>
          </a:xfrm>
          <a:prstGeom prst="rect">
            <a:avLst/>
          </a:prstGeom>
          <a:solidFill>
            <a:srgbClr val="C800A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highlight>
                <a:srgbClr val="FF00FF"/>
              </a:highlight>
              <a:latin typeface="Arial"/>
              <a:ea typeface="ＭＳ Ｐゴシック"/>
            </a:endParaRPr>
          </a:p>
        </p:txBody>
      </p:sp>
      <p:sp>
        <p:nvSpPr>
          <p:cNvPr id="80" name="OTLSHAPE_SL_f6ffadc9780a4f3ab22a7e53bade919d_Header">
            <a:extLst>
              <a:ext uri="{FF2B5EF4-FFF2-40B4-BE49-F238E27FC236}">
                <a16:creationId xmlns:a16="http://schemas.microsoft.com/office/drawing/2014/main" id="{0C03A630-9600-482E-885B-24C71A457DC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2857" y="2662593"/>
            <a:ext cx="793039" cy="255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825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</a:rPr>
              <a:t>Global Workforce</a:t>
            </a:r>
          </a:p>
          <a:p>
            <a:pPr algn="ctr" defTabSz="914355">
              <a:buClr>
                <a:srgbClr val="55555A"/>
              </a:buClr>
            </a:pPr>
            <a:r>
              <a:rPr lang="en-US" sz="825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</a:rPr>
              <a:t>Master Data</a:t>
            </a:r>
          </a:p>
        </p:txBody>
      </p:sp>
      <p:sp>
        <p:nvSpPr>
          <p:cNvPr id="97" name="OTLSHAPE_SLM_0aec949068fc4edb9016a17022f2fa0f_Title">
            <a:extLst>
              <a:ext uri="{FF2B5EF4-FFF2-40B4-BE49-F238E27FC236}">
                <a16:creationId xmlns:a16="http://schemas.microsoft.com/office/drawing/2014/main" id="{AA2E24C4-B101-4682-BE15-DD842C6C85F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22837" y="1476847"/>
            <a:ext cx="493966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825" spc="-2" dirty="0">
                <a:solidFill>
                  <a:srgbClr val="55555A"/>
                </a:solidFill>
                <a:latin typeface="Calibri" panose="020F0502020204030204" pitchFamily="34" charset="0"/>
                <a:ea typeface="ＭＳ Ｐゴシック"/>
              </a:rPr>
              <a:t>Tool Selection</a:t>
            </a:r>
          </a:p>
        </p:txBody>
      </p:sp>
      <p:sp>
        <p:nvSpPr>
          <p:cNvPr id="98" name="OTLSHAPE_SLM_0aec949068fc4edb9016a17022f2fa0f_Shape">
            <a:extLst>
              <a:ext uri="{FF2B5EF4-FFF2-40B4-BE49-F238E27FC236}">
                <a16:creationId xmlns:a16="http://schemas.microsoft.com/office/drawing/2014/main" id="{CA7D060B-4FE0-4E6D-B0CC-0728E36EC4D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630210" y="13314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highlight>
                <a:srgbClr val="008000"/>
              </a:highlight>
              <a:latin typeface="Arial"/>
              <a:ea typeface="ＭＳ Ｐゴシック"/>
            </a:endParaRPr>
          </a:p>
        </p:txBody>
      </p:sp>
      <p:sp>
        <p:nvSpPr>
          <p:cNvPr id="99" name="OTLSHAPE_SLM_0aec949068fc4edb9016a17022f2fa0f_Title">
            <a:extLst>
              <a:ext uri="{FF2B5EF4-FFF2-40B4-BE49-F238E27FC236}">
                <a16:creationId xmlns:a16="http://schemas.microsoft.com/office/drawing/2014/main" id="{59817DAA-161B-420A-BC4D-60DEF49EC9A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120207" y="1472506"/>
            <a:ext cx="1119340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spcAft>
                <a:spcPts val="0"/>
              </a:spcAft>
              <a:buClr>
                <a:srgbClr val="55555A"/>
              </a:buClr>
            </a:pPr>
            <a:r>
              <a:rPr lang="en-US" sz="825" spc="-2" dirty="0">
                <a:solidFill>
                  <a:srgbClr val="55555A"/>
                </a:solidFill>
                <a:latin typeface="Calibri" panose="020F0502020204030204" pitchFamily="34" charset="0"/>
                <a:ea typeface="ＭＳ Ｐゴシック"/>
              </a:rPr>
              <a:t>MDM Platform </a:t>
            </a:r>
          </a:p>
          <a:p>
            <a:pPr algn="ctr" defTabSz="914355">
              <a:spcAft>
                <a:spcPts val="0"/>
              </a:spcAft>
              <a:buClr>
                <a:srgbClr val="55555A"/>
              </a:buClr>
            </a:pPr>
            <a:r>
              <a:rPr lang="en-US" sz="825" spc="-2" dirty="0">
                <a:solidFill>
                  <a:srgbClr val="55555A"/>
                </a:solidFill>
                <a:latin typeface="Calibri" panose="020F0502020204030204" pitchFamily="34" charset="0"/>
                <a:ea typeface="ＭＳ Ｐゴシック"/>
              </a:rPr>
              <a:t>Ready to use</a:t>
            </a:r>
          </a:p>
        </p:txBody>
      </p:sp>
      <p:sp>
        <p:nvSpPr>
          <p:cNvPr id="100" name="OTLSHAPE_SLM_0aec949068fc4edb9016a17022f2fa0f_Shape">
            <a:extLst>
              <a:ext uri="{FF2B5EF4-FFF2-40B4-BE49-F238E27FC236}">
                <a16:creationId xmlns:a16="http://schemas.microsoft.com/office/drawing/2014/main" id="{3A09A029-302E-4B9B-866D-0D696D5131F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482099" y="1935571"/>
            <a:ext cx="105803" cy="128312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675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01" name="OTLSHAPE_SLM_0aec949068fc4edb9016a17022f2fa0f_Title">
            <a:extLst>
              <a:ext uri="{FF2B5EF4-FFF2-40B4-BE49-F238E27FC236}">
                <a16:creationId xmlns:a16="http://schemas.microsoft.com/office/drawing/2014/main" id="{15CC1046-8680-45CB-89F0-310FEB97A35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128655" y="1796906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1C</a:t>
            </a:r>
          </a:p>
        </p:txBody>
      </p:sp>
      <p:sp>
        <p:nvSpPr>
          <p:cNvPr id="102" name="OTLSHAPE_SLM_0aec949068fc4edb9016a17022f2fa0f_Shape">
            <a:extLst>
              <a:ext uri="{FF2B5EF4-FFF2-40B4-BE49-F238E27FC236}">
                <a16:creationId xmlns:a16="http://schemas.microsoft.com/office/drawing/2014/main" id="{1FFAC9FD-B3F0-4106-BF9A-3DC5D127BC5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490367" y="1933873"/>
            <a:ext cx="105803" cy="128312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675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10" name="OTLSHAPE_SLM_0aec949068fc4edb9016a17022f2fa0f_Shape">
            <a:extLst>
              <a:ext uri="{FF2B5EF4-FFF2-40B4-BE49-F238E27FC236}">
                <a16:creationId xmlns:a16="http://schemas.microsoft.com/office/drawing/2014/main" id="{217883F5-EC22-4F06-ACCF-DD99C7CB893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25076" y="1327173"/>
            <a:ext cx="114300" cy="13335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highlight>
                <a:srgbClr val="008000"/>
              </a:highlight>
              <a:latin typeface="Arial"/>
              <a:ea typeface="ＭＳ Ｐゴシック"/>
            </a:endParaRPr>
          </a:p>
        </p:txBody>
      </p:sp>
      <p:sp>
        <p:nvSpPr>
          <p:cNvPr id="112" name="OTLSHAPE_SLM_0aec949068fc4edb9016a17022f2fa0f_Title">
            <a:extLst>
              <a:ext uri="{FF2B5EF4-FFF2-40B4-BE49-F238E27FC236}">
                <a16:creationId xmlns:a16="http://schemas.microsoft.com/office/drawing/2014/main" id="{D8C94D13-8466-4F63-B0E7-7E613321E45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498035" y="1067106"/>
            <a:ext cx="1368179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825" spc="-2" dirty="0">
                <a:solidFill>
                  <a:srgbClr val="55555A"/>
                </a:solidFill>
                <a:latin typeface="Calibri" panose="020F0502020204030204" pitchFamily="34" charset="0"/>
                <a:ea typeface="ＭＳ Ｐゴシック"/>
              </a:rPr>
              <a:t>Complete Security Assessment, Contact &amp; Get Funding</a:t>
            </a:r>
          </a:p>
        </p:txBody>
      </p:sp>
      <p:sp>
        <p:nvSpPr>
          <p:cNvPr id="118" name="OTLSHAPE_SLT_302ad5dd614e43839f4e52cba7530e7d_Shape">
            <a:extLst>
              <a:ext uri="{FF2B5EF4-FFF2-40B4-BE49-F238E27FC236}">
                <a16:creationId xmlns:a16="http://schemas.microsoft.com/office/drawing/2014/main" id="{1694EDD0-14B1-4F7B-9AF6-F635D2B4A74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182679" y="2606276"/>
            <a:ext cx="2537637" cy="161344"/>
          </a:xfrm>
          <a:prstGeom prst="homePlate">
            <a:avLst/>
          </a:prstGeom>
          <a:solidFill>
            <a:srgbClr val="C800A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05" name="OTLSHAPE_SLM_0aec949068fc4edb9016a17022f2fa0f_Shape">
            <a:extLst>
              <a:ext uri="{FF2B5EF4-FFF2-40B4-BE49-F238E27FC236}">
                <a16:creationId xmlns:a16="http://schemas.microsoft.com/office/drawing/2014/main" id="{D4496B31-6AC2-4899-9CEA-3A3BA5EAFE9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607800" y="1336359"/>
            <a:ext cx="114300" cy="13335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highlight>
                <a:srgbClr val="008000"/>
              </a:highlight>
              <a:latin typeface="Arial"/>
              <a:ea typeface="ＭＳ Ｐゴシック"/>
            </a:endParaRPr>
          </a:p>
        </p:txBody>
      </p:sp>
      <p:sp>
        <p:nvSpPr>
          <p:cNvPr id="95" name="OTLSHAPE_SL_f6ffadc9780a4f3ab22a7e53bade919d_BackgroundRectangle">
            <a:extLst>
              <a:ext uri="{FF2B5EF4-FFF2-40B4-BE49-F238E27FC236}">
                <a16:creationId xmlns:a16="http://schemas.microsoft.com/office/drawing/2014/main" id="{F15A6982-A985-459D-AABD-50932DDCD28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856" y="3871117"/>
            <a:ext cx="9044662" cy="612265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06" name="OTLSHAPE_SL_f6ffadc9780a4f3ab22a7e53bade919d_HeaderRectangle">
            <a:extLst>
              <a:ext uri="{FF2B5EF4-FFF2-40B4-BE49-F238E27FC236}">
                <a16:creationId xmlns:a16="http://schemas.microsoft.com/office/drawing/2014/main" id="{8CAE9CB2-933C-44C2-8ED6-D2956D406FC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2858" y="3875665"/>
            <a:ext cx="793039" cy="607718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00"/>
              </a:solidFill>
              <a:highlight>
                <a:srgbClr val="FFFF00"/>
              </a:highlight>
              <a:latin typeface="Arial"/>
              <a:ea typeface="ＭＳ Ｐゴシック"/>
            </a:endParaRPr>
          </a:p>
        </p:txBody>
      </p:sp>
      <p:sp>
        <p:nvSpPr>
          <p:cNvPr id="114" name="OTLSHAPE_SL_f6ffadc9780a4f3ab22a7e53bade919d_Header">
            <a:extLst>
              <a:ext uri="{FF2B5EF4-FFF2-40B4-BE49-F238E27FC236}">
                <a16:creationId xmlns:a16="http://schemas.microsoft.com/office/drawing/2014/main" id="{CD387AF8-F468-4269-81F5-BF236440A02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32858" y="4061639"/>
            <a:ext cx="793039" cy="255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825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</a:rPr>
              <a:t>UK Asset </a:t>
            </a:r>
          </a:p>
          <a:p>
            <a:pPr algn="ctr" defTabSz="914355">
              <a:buClr>
                <a:srgbClr val="55555A"/>
              </a:buClr>
            </a:pPr>
            <a:r>
              <a:rPr lang="en-US" sz="825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</a:rPr>
              <a:t>Master Data </a:t>
            </a:r>
          </a:p>
        </p:txBody>
      </p:sp>
      <p:sp>
        <p:nvSpPr>
          <p:cNvPr id="138" name="OTLSHAPE_SL_f6ffadc9780a4f3ab22a7e53bade919d_BackgroundRectangle">
            <a:extLst>
              <a:ext uri="{FF2B5EF4-FFF2-40B4-BE49-F238E27FC236}">
                <a16:creationId xmlns:a16="http://schemas.microsoft.com/office/drawing/2014/main" id="{2BDD3DE7-3FC1-4D02-A681-64E182864F2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4206" y="3183306"/>
            <a:ext cx="9044662" cy="608408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39" name="OTLSHAPE_SL_f6ffadc9780a4f3ab22a7e53bade919d_HeaderRectangle">
            <a:extLst>
              <a:ext uri="{FF2B5EF4-FFF2-40B4-BE49-F238E27FC236}">
                <a16:creationId xmlns:a16="http://schemas.microsoft.com/office/drawing/2014/main" id="{DCEA2215-C91C-4143-9469-F530FE55C90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4206" y="3183306"/>
            <a:ext cx="793039" cy="598252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40" name="OTLSHAPE_SL_f6ffadc9780a4f3ab22a7e53bade919d_Header">
            <a:extLst>
              <a:ext uri="{FF2B5EF4-FFF2-40B4-BE49-F238E27FC236}">
                <a16:creationId xmlns:a16="http://schemas.microsoft.com/office/drawing/2014/main" id="{17442861-3E8E-4979-97DD-4BF38E4EE73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34206" y="3358592"/>
            <a:ext cx="793039" cy="255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825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</a:rPr>
              <a:t>US Asset</a:t>
            </a:r>
          </a:p>
          <a:p>
            <a:pPr algn="ctr" defTabSz="914355">
              <a:buClr>
                <a:srgbClr val="55555A"/>
              </a:buClr>
            </a:pPr>
            <a:r>
              <a:rPr lang="en-US" sz="825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</a:rPr>
              <a:t>Master Data</a:t>
            </a:r>
          </a:p>
        </p:txBody>
      </p:sp>
      <p:sp>
        <p:nvSpPr>
          <p:cNvPr id="141" name="OTLSHAPE_SLT_302ad5dd614e43839f4e52cba7530e7d_Shape">
            <a:extLst>
              <a:ext uri="{FF2B5EF4-FFF2-40B4-BE49-F238E27FC236}">
                <a16:creationId xmlns:a16="http://schemas.microsoft.com/office/drawing/2014/main" id="{8454E314-08AF-4EEC-BE26-CFEFD373A96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788196" y="3313707"/>
            <a:ext cx="3349796" cy="160216"/>
          </a:xfrm>
          <a:prstGeom prst="homePlat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42" name="OTLSHAPE_SLM_0aec949068fc4edb9016a17022f2fa0f_Shape">
            <a:extLst>
              <a:ext uri="{FF2B5EF4-FFF2-40B4-BE49-F238E27FC236}">
                <a16:creationId xmlns:a16="http://schemas.microsoft.com/office/drawing/2014/main" id="{74E8E649-57E6-4FF6-8FDC-37640C8CF74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872732" y="332515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44" name="OTLSHAPE_SLM_0aec949068fc4edb9016a17022f2fa0f_Shape">
            <a:extLst>
              <a:ext uri="{FF2B5EF4-FFF2-40B4-BE49-F238E27FC236}">
                <a16:creationId xmlns:a16="http://schemas.microsoft.com/office/drawing/2014/main" id="{B7F088B2-B180-408A-9097-EAAA3DA83D0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149924" y="3320172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45" name="OTLSHAPE_SLM_0aec949068fc4edb9016a17022f2fa0f_Title">
            <a:extLst>
              <a:ext uri="{FF2B5EF4-FFF2-40B4-BE49-F238E27FC236}">
                <a16:creationId xmlns:a16="http://schemas.microsoft.com/office/drawing/2014/main" id="{A7132199-87DB-4DE4-864F-4CB9530D0E3E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871855" y="3472525"/>
            <a:ext cx="68539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600" spc="-2">
                <a:solidFill>
                  <a:srgbClr val="55555A"/>
                </a:solidFill>
                <a:ea typeface="ＭＳ Ｐゴシック"/>
              </a:rPr>
              <a:t>US Asset/Location Pre-Work</a:t>
            </a:r>
          </a:p>
        </p:txBody>
      </p:sp>
      <p:sp>
        <p:nvSpPr>
          <p:cNvPr id="152" name="OTLSHAPE_SLM_0aec949068fc4edb9016a17022f2fa0f_Shape">
            <a:extLst>
              <a:ext uri="{FF2B5EF4-FFF2-40B4-BE49-F238E27FC236}">
                <a16:creationId xmlns:a16="http://schemas.microsoft.com/office/drawing/2014/main" id="{0C8BB149-CCDD-4AD2-9427-49F1A7AF2C10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356797" y="1940617"/>
            <a:ext cx="105803" cy="128312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54" name="OTLSHAPE_SLM_0aec949068fc4edb9016a17022f2fa0f_Shape">
            <a:extLst>
              <a:ext uri="{FF2B5EF4-FFF2-40B4-BE49-F238E27FC236}">
                <a16:creationId xmlns:a16="http://schemas.microsoft.com/office/drawing/2014/main" id="{68A66D4D-8972-418F-B65D-4BB5F301D2D0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704618" y="332321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56" name="OTLSHAPE_SLM_0aec949068fc4edb9016a17022f2fa0f_Shape">
            <a:extLst>
              <a:ext uri="{FF2B5EF4-FFF2-40B4-BE49-F238E27FC236}">
                <a16:creationId xmlns:a16="http://schemas.microsoft.com/office/drawing/2014/main" id="{E956FF74-B566-4CE5-8937-63FE00ED0A85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857577" y="262006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6" name="OTLSHAPE_SLM_0aec949068fc4edb9016a17022f2fa0f_Title">
            <a:extLst>
              <a:ext uri="{FF2B5EF4-FFF2-40B4-BE49-F238E27FC236}">
                <a16:creationId xmlns:a16="http://schemas.microsoft.com/office/drawing/2014/main" id="{C996DA08-F4A8-4CF4-8B5D-A90D19F4E06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008501" y="2073047"/>
            <a:ext cx="107858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 spc="-2" dirty="0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Persistent ID (leverage UDM) , Key Customer Profile fields, Product, Account</a:t>
            </a:r>
          </a:p>
        </p:txBody>
      </p:sp>
      <p:sp>
        <p:nvSpPr>
          <p:cNvPr id="107" name="OTLSHAPE_SLM_0aec949068fc4edb9016a17022f2fa0f_Title">
            <a:extLst>
              <a:ext uri="{FF2B5EF4-FFF2-40B4-BE49-F238E27FC236}">
                <a16:creationId xmlns:a16="http://schemas.microsoft.com/office/drawing/2014/main" id="{BC441BF8-EFBF-4F2D-A5EE-A95E97B0324C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078151" y="2073049"/>
            <a:ext cx="9536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Customer Contact, 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Preference, Premise, Meter</a:t>
            </a:r>
          </a:p>
        </p:txBody>
      </p:sp>
      <p:sp>
        <p:nvSpPr>
          <p:cNvPr id="108" name="OTLSHAPE_SLM_0aec949068fc4edb9016a17022f2fa0f_Title">
            <a:extLst>
              <a:ext uri="{FF2B5EF4-FFF2-40B4-BE49-F238E27FC236}">
                <a16:creationId xmlns:a16="http://schemas.microsoft.com/office/drawing/2014/main" id="{3B22A72B-41E4-46E3-B33D-2ABCE9D5DEC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937755" y="2071117"/>
            <a:ext cx="953601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Customer Programs/Plans</a:t>
            </a:r>
          </a:p>
        </p:txBody>
      </p:sp>
      <p:sp>
        <p:nvSpPr>
          <p:cNvPr id="109" name="OTLSHAPE_SLM_0aec949068fc4edb9016a17022f2fa0f_Title">
            <a:extLst>
              <a:ext uri="{FF2B5EF4-FFF2-40B4-BE49-F238E27FC236}">
                <a16:creationId xmlns:a16="http://schemas.microsoft.com/office/drawing/2014/main" id="{52372A46-1DA2-4C14-B37C-428FB5D73C0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141615" y="1798304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 dirty="0">
                <a:latin typeface="Calibri" panose="020F0502020204030204" pitchFamily="34" charset="0"/>
                <a:ea typeface="ＭＳ Ｐゴシック"/>
              </a:rPr>
              <a:t>MVP Release 2C</a:t>
            </a:r>
          </a:p>
        </p:txBody>
      </p:sp>
      <p:sp>
        <p:nvSpPr>
          <p:cNvPr id="111" name="OTLSHAPE_SLM_0aec949068fc4edb9016a17022f2fa0f_Title">
            <a:extLst>
              <a:ext uri="{FF2B5EF4-FFF2-40B4-BE49-F238E27FC236}">
                <a16:creationId xmlns:a16="http://schemas.microsoft.com/office/drawing/2014/main" id="{B355829F-0361-492D-BF1F-FDC0D49AD01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015402" y="1799702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3C</a:t>
            </a:r>
          </a:p>
        </p:txBody>
      </p:sp>
      <p:sp>
        <p:nvSpPr>
          <p:cNvPr id="117" name="OTLSHAPE_SLM_0aec949068fc4edb9016a17022f2fa0f_Title">
            <a:extLst>
              <a:ext uri="{FF2B5EF4-FFF2-40B4-BE49-F238E27FC236}">
                <a16:creationId xmlns:a16="http://schemas.microsoft.com/office/drawing/2014/main" id="{B8E772ED-4036-4B91-8DF2-71BEFC60A2F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331647" y="2477813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1W</a:t>
            </a:r>
          </a:p>
        </p:txBody>
      </p:sp>
      <p:sp>
        <p:nvSpPr>
          <p:cNvPr id="122" name="OTLSHAPE_SLM_0aec949068fc4edb9016a17022f2fa0f_Title">
            <a:extLst>
              <a:ext uri="{FF2B5EF4-FFF2-40B4-BE49-F238E27FC236}">
                <a16:creationId xmlns:a16="http://schemas.microsoft.com/office/drawing/2014/main" id="{22FFC695-BB15-4A80-BF61-1A6F3129B1A0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524283" y="2479211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2W</a:t>
            </a:r>
          </a:p>
        </p:txBody>
      </p:sp>
      <p:sp>
        <p:nvSpPr>
          <p:cNvPr id="131" name="OTLSHAPE_SLM_0aec949068fc4edb9016a17022f2fa0f_Title">
            <a:extLst>
              <a:ext uri="{FF2B5EF4-FFF2-40B4-BE49-F238E27FC236}">
                <a16:creationId xmlns:a16="http://schemas.microsoft.com/office/drawing/2014/main" id="{294148AA-8963-4D00-AF3C-41E25B7ECF8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442357" y="2770895"/>
            <a:ext cx="109683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Org hierarchy, Cost Center, Location, Union, Legal Entity,</a:t>
            </a:r>
          </a:p>
          <a:p>
            <a:r>
              <a:rPr lang="en-US"/>
              <a:t>Vendor, Work order</a:t>
            </a:r>
          </a:p>
        </p:txBody>
      </p:sp>
      <p:sp>
        <p:nvSpPr>
          <p:cNvPr id="132" name="OTLSHAPE_SLM_0aec949068fc4edb9016a17022f2fa0f_Title">
            <a:extLst>
              <a:ext uri="{FF2B5EF4-FFF2-40B4-BE49-F238E27FC236}">
                <a16:creationId xmlns:a16="http://schemas.microsoft.com/office/drawing/2014/main" id="{49FBF164-CA2A-4F7B-A5D2-0F97D7CD3F5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3315971" y="2767621"/>
            <a:ext cx="84083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Worker Persistent ID, Key worker fields, Position</a:t>
            </a:r>
          </a:p>
        </p:txBody>
      </p:sp>
      <p:sp>
        <p:nvSpPr>
          <p:cNvPr id="137" name="OTLSHAPE_SLM_0aec949068fc4edb9016a17022f2fa0f_Shape">
            <a:extLst>
              <a:ext uri="{FF2B5EF4-FFF2-40B4-BE49-F238E27FC236}">
                <a16:creationId xmlns:a16="http://schemas.microsoft.com/office/drawing/2014/main" id="{21D2CF50-8954-4955-9535-2B171BFCC3A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667737" y="261306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47" name="OTLSHAPE_SLM_0aec949068fc4edb9016a17022f2fa0f_Title">
            <a:extLst>
              <a:ext uri="{FF2B5EF4-FFF2-40B4-BE49-F238E27FC236}">
                <a16:creationId xmlns:a16="http://schemas.microsoft.com/office/drawing/2014/main" id="{C4B55F8B-9FFC-4440-8752-2D4253B7A9E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530411" y="3181064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1A</a:t>
            </a:r>
          </a:p>
        </p:txBody>
      </p:sp>
      <p:sp>
        <p:nvSpPr>
          <p:cNvPr id="148" name="OTLSHAPE_SLM_0aec949068fc4edb9016a17022f2fa0f_Title">
            <a:extLst>
              <a:ext uri="{FF2B5EF4-FFF2-40B4-BE49-F238E27FC236}">
                <a16:creationId xmlns:a16="http://schemas.microsoft.com/office/drawing/2014/main" id="{371FCF13-9919-40A8-A02F-D7C295AD614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389442" y="3182462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2A</a:t>
            </a:r>
          </a:p>
        </p:txBody>
      </p:sp>
      <p:sp>
        <p:nvSpPr>
          <p:cNvPr id="160" name="OTLSHAPE_SLM_0aec949068fc4edb9016a17022f2fa0f_Title">
            <a:extLst>
              <a:ext uri="{FF2B5EF4-FFF2-40B4-BE49-F238E27FC236}">
                <a16:creationId xmlns:a16="http://schemas.microsoft.com/office/drawing/2014/main" id="{AAF8571B-789D-482A-B5DF-EE912595D76C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572732" y="3470219"/>
            <a:ext cx="76623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 spc="-2">
                <a:solidFill>
                  <a:schemeClr val="dk1"/>
                </a:solidFill>
              </a:rPr>
              <a:t>Persistent Unique ID, Key Location and Asset fields</a:t>
            </a:r>
          </a:p>
        </p:txBody>
      </p:sp>
      <p:sp>
        <p:nvSpPr>
          <p:cNvPr id="161" name="OTLSHAPE_SLM_0aec949068fc4edb9016a17022f2fa0f_Title">
            <a:extLst>
              <a:ext uri="{FF2B5EF4-FFF2-40B4-BE49-F238E27FC236}">
                <a16:creationId xmlns:a16="http://schemas.microsoft.com/office/drawing/2014/main" id="{3A1FCBC1-C141-4737-BB10-C5C5B3F4B9D8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5433543" y="3473092"/>
            <a:ext cx="647847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 spc="-2">
                <a:solidFill>
                  <a:schemeClr val="dk1"/>
                </a:solidFill>
              </a:rPr>
              <a:t>Additional Asset and Location Fields</a:t>
            </a:r>
          </a:p>
        </p:txBody>
      </p:sp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C240826-564F-42AC-9A47-11847D6C6CD2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758504" y="3326769"/>
            <a:ext cx="105803" cy="128312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8" name="OTLSHAPE_SLM_0aec949068fc4edb9016a17022f2fa0f_Title">
            <a:extLst>
              <a:ext uri="{FF2B5EF4-FFF2-40B4-BE49-F238E27FC236}">
                <a16:creationId xmlns:a16="http://schemas.microsoft.com/office/drawing/2014/main" id="{2FACA65B-24F0-4B14-9AEA-B5AADC963217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6282885" y="3185853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3A</a:t>
            </a:r>
          </a:p>
        </p:txBody>
      </p:sp>
      <p:sp>
        <p:nvSpPr>
          <p:cNvPr id="169" name="OTLSHAPE_SLM_0aec949068fc4edb9016a17022f2fa0f_Title">
            <a:extLst>
              <a:ext uri="{FF2B5EF4-FFF2-40B4-BE49-F238E27FC236}">
                <a16:creationId xmlns:a16="http://schemas.microsoft.com/office/drawing/2014/main" id="{7A0721C8-8716-45B4-BEF8-1A1F3ED2294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403798" y="3477435"/>
            <a:ext cx="63346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 spc="-2">
                <a:solidFill>
                  <a:schemeClr val="dk1"/>
                </a:solidFill>
              </a:rPr>
              <a:t>Additional Asset and Location Fields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34D3886B-64EC-4C1F-BF53-45141D59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00534"/>
              </p:ext>
            </p:extLst>
          </p:nvPr>
        </p:nvGraphicFramePr>
        <p:xfrm>
          <a:off x="867557" y="629400"/>
          <a:ext cx="81161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041">
                  <a:extLst>
                    <a:ext uri="{9D8B030D-6E8A-4147-A177-3AD203B41FA5}">
                      <a16:colId xmlns:a16="http://schemas.microsoft.com/office/drawing/2014/main" val="620998838"/>
                    </a:ext>
                  </a:extLst>
                </a:gridCol>
                <a:gridCol w="2029041">
                  <a:extLst>
                    <a:ext uri="{9D8B030D-6E8A-4147-A177-3AD203B41FA5}">
                      <a16:colId xmlns:a16="http://schemas.microsoft.com/office/drawing/2014/main" val="222946402"/>
                    </a:ext>
                  </a:extLst>
                </a:gridCol>
                <a:gridCol w="2029041">
                  <a:extLst>
                    <a:ext uri="{9D8B030D-6E8A-4147-A177-3AD203B41FA5}">
                      <a16:colId xmlns:a16="http://schemas.microsoft.com/office/drawing/2014/main" val="33421660"/>
                    </a:ext>
                  </a:extLst>
                </a:gridCol>
                <a:gridCol w="2029041">
                  <a:extLst>
                    <a:ext uri="{9D8B030D-6E8A-4147-A177-3AD203B41FA5}">
                      <a16:colId xmlns:a16="http://schemas.microsoft.com/office/drawing/2014/main" val="113333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63114"/>
                  </a:ext>
                </a:extLst>
              </a:tr>
            </a:tbl>
          </a:graphicData>
        </a:graphic>
      </p:graphicFrame>
      <p:sp>
        <p:nvSpPr>
          <p:cNvPr id="113" name="OTLSHAPE_SLT_302ad5dd614e43839f4e52cba7530e7d_Shape">
            <a:extLst>
              <a:ext uri="{FF2B5EF4-FFF2-40B4-BE49-F238E27FC236}">
                <a16:creationId xmlns:a16="http://schemas.microsoft.com/office/drawing/2014/main" id="{2FFCF795-A343-4257-9DEF-956B99F42F68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4259572" y="4054435"/>
            <a:ext cx="4724149" cy="139815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16" name="OTLSHAPE_SLM_0aec949068fc4edb9016a17022f2fa0f_Shape">
            <a:extLst>
              <a:ext uri="{FF2B5EF4-FFF2-40B4-BE49-F238E27FC236}">
                <a16:creationId xmlns:a16="http://schemas.microsoft.com/office/drawing/2014/main" id="{827401E8-C5D2-40FA-A4FA-F7F35CE41918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052945" y="406588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21" name="OTLSHAPE_SLM_0aec949068fc4edb9016a17022f2fa0f_Shape">
            <a:extLst>
              <a:ext uri="{FF2B5EF4-FFF2-40B4-BE49-F238E27FC236}">
                <a16:creationId xmlns:a16="http://schemas.microsoft.com/office/drawing/2014/main" id="{46110790-5274-42EB-AB50-C797969492D8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4621301" y="40609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2BAA592D-4349-43E8-83ED-A0842E9553C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343232" y="4213253"/>
            <a:ext cx="68539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600" spc="-2">
                <a:solidFill>
                  <a:srgbClr val="55555A"/>
                </a:solidFill>
                <a:ea typeface="ＭＳ Ｐゴシック"/>
              </a:rPr>
              <a:t>US Asset/Location Pre-Work</a:t>
            </a:r>
          </a:p>
        </p:txBody>
      </p:sp>
      <p:sp>
        <p:nvSpPr>
          <p:cNvPr id="143" name="OTLSHAPE_SLM_0aec949068fc4edb9016a17022f2fa0f_Shape">
            <a:extLst>
              <a:ext uri="{FF2B5EF4-FFF2-40B4-BE49-F238E27FC236}">
                <a16:creationId xmlns:a16="http://schemas.microsoft.com/office/drawing/2014/main" id="{D90DC617-8F26-4190-8D2B-5AD7B2ABA95C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7352660" y="4063944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49" name="OTLSHAPE_SLM_0aec949068fc4edb9016a17022f2fa0f_Title">
            <a:extLst>
              <a:ext uri="{FF2B5EF4-FFF2-40B4-BE49-F238E27FC236}">
                <a16:creationId xmlns:a16="http://schemas.microsoft.com/office/drawing/2014/main" id="{AC80FF8F-C43E-4661-8E4F-DD03CFE428A2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710624" y="3921792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1A</a:t>
            </a:r>
          </a:p>
        </p:txBody>
      </p:sp>
      <p:sp>
        <p:nvSpPr>
          <p:cNvPr id="153" name="OTLSHAPE_SLM_0aec949068fc4edb9016a17022f2fa0f_Title">
            <a:extLst>
              <a:ext uri="{FF2B5EF4-FFF2-40B4-BE49-F238E27FC236}">
                <a16:creationId xmlns:a16="http://schemas.microsoft.com/office/drawing/2014/main" id="{F2072235-3F40-45A3-A997-4FE275135B2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7037484" y="3923190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2A</a:t>
            </a:r>
          </a:p>
        </p:txBody>
      </p:sp>
      <p:sp>
        <p:nvSpPr>
          <p:cNvPr id="155" name="OTLSHAPE_SLM_0aec949068fc4edb9016a17022f2fa0f_Title">
            <a:extLst>
              <a:ext uri="{FF2B5EF4-FFF2-40B4-BE49-F238E27FC236}">
                <a16:creationId xmlns:a16="http://schemas.microsoft.com/office/drawing/2014/main" id="{F995CE29-B3A6-4BB9-85D2-FC90E87CA7FF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752945" y="4210947"/>
            <a:ext cx="76623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 spc="-2">
                <a:solidFill>
                  <a:schemeClr val="dk1"/>
                </a:solidFill>
              </a:rPr>
              <a:t>Persistent Unique ID, Key Location and Asset fields</a:t>
            </a:r>
          </a:p>
        </p:txBody>
      </p:sp>
      <p:sp>
        <p:nvSpPr>
          <p:cNvPr id="157" name="OTLSHAPE_SLM_0aec949068fc4edb9016a17022f2fa0f_Title">
            <a:extLst>
              <a:ext uri="{FF2B5EF4-FFF2-40B4-BE49-F238E27FC236}">
                <a16:creationId xmlns:a16="http://schemas.microsoft.com/office/drawing/2014/main" id="{ACBD74B0-92E5-4AE5-B0FE-E44177D3AAA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7081585" y="4213820"/>
            <a:ext cx="647847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 spc="-2">
                <a:solidFill>
                  <a:schemeClr val="dk1"/>
                </a:solidFill>
              </a:rPr>
              <a:t>Additional Asset and Location Fields</a:t>
            </a:r>
          </a:p>
        </p:txBody>
      </p:sp>
      <p:sp>
        <p:nvSpPr>
          <p:cNvPr id="162" name="OTLSHAPE_SLM_0aec949068fc4edb9016a17022f2fa0f_Shape">
            <a:extLst>
              <a:ext uri="{FF2B5EF4-FFF2-40B4-BE49-F238E27FC236}">
                <a16:creationId xmlns:a16="http://schemas.microsoft.com/office/drawing/2014/main" id="{AE603C8E-C594-4344-9324-D14CD797A6D3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8605017" y="4067497"/>
            <a:ext cx="105803" cy="128312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>
              <a:buClr>
                <a:srgbClr val="55555A"/>
              </a:buClr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6" name="OTLSHAPE_SLM_0aec949068fc4edb9016a17022f2fa0f_Title">
            <a:extLst>
              <a:ext uri="{FF2B5EF4-FFF2-40B4-BE49-F238E27FC236}">
                <a16:creationId xmlns:a16="http://schemas.microsoft.com/office/drawing/2014/main" id="{9DC02965-4828-4B8D-BF7A-B10B2140A21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8129398" y="3926581"/>
            <a:ext cx="785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55">
              <a:buClr>
                <a:srgbClr val="55555A"/>
              </a:buClr>
            </a:pPr>
            <a:r>
              <a:rPr lang="en-US" sz="750" i="1" spc="-2">
                <a:latin typeface="Calibri" panose="020F0502020204030204" pitchFamily="34" charset="0"/>
                <a:ea typeface="ＭＳ Ｐゴシック"/>
              </a:rPr>
              <a:t>MVP Release 3A</a:t>
            </a:r>
          </a:p>
        </p:txBody>
      </p:sp>
      <p:sp>
        <p:nvSpPr>
          <p:cNvPr id="170" name="OTLSHAPE_SLM_0aec949068fc4edb9016a17022f2fa0f_Title">
            <a:extLst>
              <a:ext uri="{FF2B5EF4-FFF2-40B4-BE49-F238E27FC236}">
                <a16:creationId xmlns:a16="http://schemas.microsoft.com/office/drawing/2014/main" id="{D379430E-E5DF-4221-BAF5-2F7DEC366654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8250311" y="4218163"/>
            <a:ext cx="63346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 spc="-2">
                <a:solidFill>
                  <a:schemeClr val="dk1"/>
                </a:solidFill>
              </a:rPr>
              <a:t>Additional Asset and Location Fields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EB4F5-66C9-4033-BD43-3987862BFE3D}"/>
              </a:ext>
            </a:extLst>
          </p:cNvPr>
          <p:cNvSpPr txBox="1"/>
          <p:nvPr/>
        </p:nvSpPr>
        <p:spPr bwMode="auto">
          <a:xfrm>
            <a:off x="1935395" y="4666700"/>
            <a:ext cx="6899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800" kern="0" dirty="0">
                <a:solidFill>
                  <a:srgbClr val="002060"/>
                </a:solidFill>
                <a:latin typeface="+mn-lt"/>
                <a:ea typeface="+mn-ea"/>
              </a:rPr>
              <a:t>The plan for US and UK Asset Master Data is yet to be finalized.</a:t>
            </a:r>
          </a:p>
        </p:txBody>
      </p:sp>
    </p:spTree>
    <p:extLst>
      <p:ext uri="{BB962C8B-B14F-4D97-AF65-F5344CB8AC3E}">
        <p14:creationId xmlns:p14="http://schemas.microsoft.com/office/powerpoint/2010/main" val="35995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45883C-D472-450C-94D1-78F6F64D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36011"/>
              </p:ext>
            </p:extLst>
          </p:nvPr>
        </p:nvGraphicFramePr>
        <p:xfrm>
          <a:off x="233914" y="816611"/>
          <a:ext cx="8683260" cy="380500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652">
                  <a:extLst>
                    <a:ext uri="{9D8B030D-6E8A-4147-A177-3AD203B41FA5}">
                      <a16:colId xmlns:a16="http://schemas.microsoft.com/office/drawing/2014/main" val="3388331899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2888086695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4092814223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4288694643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2028702708"/>
                    </a:ext>
                  </a:extLst>
                </a:gridCol>
              </a:tblGrid>
              <a:tr h="4510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53233"/>
                  </a:ext>
                </a:extLst>
              </a:tr>
              <a:tr h="1279064">
                <a:tc>
                  <a:txBody>
                    <a:bodyPr/>
                    <a:lstStyle/>
                    <a:p>
                      <a:r>
                        <a:rPr lang="en-US" dirty="0"/>
                        <a:t>Data Catalog &amp; Governance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06831"/>
                  </a:ext>
                </a:extLst>
              </a:tr>
              <a:tr h="1037463">
                <a:tc>
                  <a:txBody>
                    <a:bodyPr/>
                    <a:lstStyle/>
                    <a:p>
                      <a:r>
                        <a:rPr lang="en-US" dirty="0"/>
                        <a:t>Data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877"/>
                  </a:ext>
                </a:extLst>
              </a:tr>
              <a:tr h="1037463">
                <a:tc>
                  <a:txBody>
                    <a:bodyPr/>
                    <a:lstStyle/>
                    <a:p>
                      <a:r>
                        <a:rPr lang="en-US" dirty="0"/>
                        <a:t>Data 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3866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AB0C43-CAEF-4208-BEA0-D3E5488EAEF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234838" y="4740424"/>
            <a:ext cx="7195415" cy="169277"/>
          </a:xfrm>
        </p:spPr>
        <p:txBody>
          <a:bodyPr/>
          <a:lstStyle/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5A05E3-F152-441D-BBE3-D7E588D5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Capability Roadmap (1 of 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51B82-4D61-40A6-A2A4-4B8A25F74470}"/>
              </a:ext>
            </a:extLst>
          </p:cNvPr>
          <p:cNvSpPr txBox="1"/>
          <p:nvPr/>
        </p:nvSpPr>
        <p:spPr bwMode="auto">
          <a:xfrm>
            <a:off x="2176762" y="3776655"/>
            <a:ext cx="83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Tool deployed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C9366-CA10-4873-8195-7DBD3F4EA611}"/>
              </a:ext>
            </a:extLst>
          </p:cNvPr>
          <p:cNvSpPr txBox="1"/>
          <p:nvPr/>
        </p:nvSpPr>
        <p:spPr bwMode="auto">
          <a:xfrm>
            <a:off x="3008721" y="3998555"/>
            <a:ext cx="49853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kern="0" dirty="0">
                <a:solidFill>
                  <a:schemeClr val="tx1"/>
                </a:solidFill>
              </a:rPr>
              <a:t>Enterprise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kern="0" dirty="0">
                <a:solidFill>
                  <a:schemeClr val="tx1"/>
                </a:solidFill>
              </a:rPr>
              <a:t>Repository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Created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1E739-8A29-45E1-A32B-0E922232E3D1}"/>
              </a:ext>
            </a:extLst>
          </p:cNvPr>
          <p:cNvSpPr txBox="1"/>
          <p:nvPr/>
        </p:nvSpPr>
        <p:spPr bwMode="auto">
          <a:xfrm>
            <a:off x="3873976" y="3701608"/>
            <a:ext cx="836768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50% Canonical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Models completed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ACA3A-CB8C-4690-B9F6-5729BC78C3CA}"/>
              </a:ext>
            </a:extLst>
          </p:cNvPr>
          <p:cNvSpPr txBox="1"/>
          <p:nvPr/>
        </p:nvSpPr>
        <p:spPr bwMode="auto">
          <a:xfrm>
            <a:off x="5962484" y="4115209"/>
            <a:ext cx="1288814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Enterprise Model repository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fully populated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AC103-1A7F-409D-ACC2-C55E54F4352A}"/>
              </a:ext>
            </a:extLst>
          </p:cNvPr>
          <p:cNvSpPr txBox="1"/>
          <p:nvPr/>
        </p:nvSpPr>
        <p:spPr bwMode="auto">
          <a:xfrm>
            <a:off x="4836217" y="3699215"/>
            <a:ext cx="636393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Customer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Logical Model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E65F1-4697-4DC6-BC54-52BA9E453FD2}"/>
              </a:ext>
            </a:extLst>
          </p:cNvPr>
          <p:cNvSpPr txBox="1"/>
          <p:nvPr/>
        </p:nvSpPr>
        <p:spPr bwMode="auto">
          <a:xfrm>
            <a:off x="5531678" y="3707405"/>
            <a:ext cx="636393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Asset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Logical Model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B802F-877D-4CC8-A7A0-66FFA51120B7}"/>
              </a:ext>
            </a:extLst>
          </p:cNvPr>
          <p:cNvSpPr txBox="1"/>
          <p:nvPr/>
        </p:nvSpPr>
        <p:spPr bwMode="auto">
          <a:xfrm>
            <a:off x="4488487" y="4096795"/>
            <a:ext cx="636393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Workforce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Logical Model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A8482-5174-4694-815F-50A066FD1DA7}"/>
              </a:ext>
            </a:extLst>
          </p:cNvPr>
          <p:cNvSpPr txBox="1"/>
          <p:nvPr/>
        </p:nvSpPr>
        <p:spPr bwMode="auto">
          <a:xfrm>
            <a:off x="3649122" y="2638971"/>
            <a:ext cx="5514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deployed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26235-D62B-4B61-8779-10FAF756A84B}"/>
              </a:ext>
            </a:extLst>
          </p:cNvPr>
          <p:cNvSpPr txBox="1"/>
          <p:nvPr/>
        </p:nvSpPr>
        <p:spPr bwMode="auto">
          <a:xfrm>
            <a:off x="1979135" y="2638971"/>
            <a:ext cx="538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IDQ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Deployed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B8E2C-3C26-4D47-AE85-F869CB11115C}"/>
              </a:ext>
            </a:extLst>
          </p:cNvPr>
          <p:cNvSpPr txBox="1"/>
          <p:nvPr/>
        </p:nvSpPr>
        <p:spPr bwMode="auto">
          <a:xfrm>
            <a:off x="2937388" y="2961591"/>
            <a:ext cx="681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GBU 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Scorecards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created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9D387-1C5F-4727-B0CF-3707E661AF4C}"/>
              </a:ext>
            </a:extLst>
          </p:cNvPr>
          <p:cNvSpPr txBox="1"/>
          <p:nvPr/>
        </p:nvSpPr>
        <p:spPr bwMode="auto">
          <a:xfrm>
            <a:off x="4844060" y="2638425"/>
            <a:ext cx="681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dirty="0">
                <a:solidFill>
                  <a:schemeClr val="tx1"/>
                </a:solidFill>
              </a:rPr>
              <a:t>E</a:t>
            </a: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BU 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Scorecards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created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09F0B-ECD2-450F-A828-9567F4372651}"/>
              </a:ext>
            </a:extLst>
          </p:cNvPr>
          <p:cNvSpPr txBox="1"/>
          <p:nvPr/>
        </p:nvSpPr>
        <p:spPr bwMode="auto">
          <a:xfrm>
            <a:off x="4065294" y="2907735"/>
            <a:ext cx="8463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dirty="0">
                <a:solidFill>
                  <a:schemeClr val="tx1"/>
                </a:solidFill>
              </a:rPr>
              <a:t>Workforce</a:t>
            </a: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 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Scorecards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25051144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45883C-D472-450C-94D1-78F6F64D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77507"/>
              </p:ext>
            </p:extLst>
          </p:nvPr>
        </p:nvGraphicFramePr>
        <p:xfrm>
          <a:off x="233914" y="816611"/>
          <a:ext cx="8683260" cy="380500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652">
                  <a:extLst>
                    <a:ext uri="{9D8B030D-6E8A-4147-A177-3AD203B41FA5}">
                      <a16:colId xmlns:a16="http://schemas.microsoft.com/office/drawing/2014/main" val="3388331899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2888086695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4092814223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4288694643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2028702708"/>
                    </a:ext>
                  </a:extLst>
                </a:gridCol>
              </a:tblGrid>
              <a:tr h="4510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53233"/>
                  </a:ext>
                </a:extLst>
              </a:tr>
              <a:tr h="1279064">
                <a:tc>
                  <a:txBody>
                    <a:bodyPr/>
                    <a:lstStyle/>
                    <a:p>
                      <a:r>
                        <a:rPr lang="en-US" dirty="0"/>
                        <a:t>Data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06831"/>
                  </a:ext>
                </a:extLst>
              </a:tr>
              <a:tr h="1037463">
                <a:tc>
                  <a:txBody>
                    <a:bodyPr/>
                    <a:lstStyle/>
                    <a:p>
                      <a:r>
                        <a:rPr lang="en-US" dirty="0"/>
                        <a:t>Master Data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877"/>
                  </a:ext>
                </a:extLst>
              </a:tr>
              <a:tr h="1037463">
                <a:tc>
                  <a:txBody>
                    <a:bodyPr/>
                    <a:lstStyle/>
                    <a:p>
                      <a:r>
                        <a:rPr lang="en-US" dirty="0"/>
                        <a:t>Data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3866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AB0C43-CAEF-4208-BEA0-D3E5488EAEF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234838" y="4740424"/>
            <a:ext cx="7195415" cy="169277"/>
          </a:xfrm>
        </p:spPr>
        <p:txBody>
          <a:bodyPr/>
          <a:lstStyle/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5A05E3-F152-441D-BBE3-D7E588D5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Capability Roadmap (2 of 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51B82-4D61-40A6-A2A4-4B8A25F74470}"/>
              </a:ext>
            </a:extLst>
          </p:cNvPr>
          <p:cNvSpPr txBox="1"/>
          <p:nvPr/>
        </p:nvSpPr>
        <p:spPr bwMode="auto">
          <a:xfrm>
            <a:off x="2176762" y="3776655"/>
            <a:ext cx="83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Tool deployed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C9366-CA10-4873-8195-7DBD3F4EA611}"/>
              </a:ext>
            </a:extLst>
          </p:cNvPr>
          <p:cNvSpPr txBox="1"/>
          <p:nvPr/>
        </p:nvSpPr>
        <p:spPr bwMode="auto">
          <a:xfrm>
            <a:off x="3008721" y="3998555"/>
            <a:ext cx="49853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kern="0" dirty="0">
                <a:solidFill>
                  <a:schemeClr val="tx1"/>
                </a:solidFill>
              </a:rPr>
              <a:t>Enterprise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kern="0" dirty="0">
                <a:solidFill>
                  <a:schemeClr val="tx1"/>
                </a:solidFill>
              </a:rPr>
              <a:t>Repository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Created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1E739-8A29-45E1-A32B-0E922232E3D1}"/>
              </a:ext>
            </a:extLst>
          </p:cNvPr>
          <p:cNvSpPr txBox="1"/>
          <p:nvPr/>
        </p:nvSpPr>
        <p:spPr bwMode="auto">
          <a:xfrm>
            <a:off x="3873976" y="3701608"/>
            <a:ext cx="836768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50% Canonical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Models completed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ACA3A-CB8C-4690-B9F6-5729BC78C3CA}"/>
              </a:ext>
            </a:extLst>
          </p:cNvPr>
          <p:cNvSpPr txBox="1"/>
          <p:nvPr/>
        </p:nvSpPr>
        <p:spPr bwMode="auto">
          <a:xfrm>
            <a:off x="5962484" y="4115209"/>
            <a:ext cx="1288814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Enterprise Model repository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fully populated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AC103-1A7F-409D-ACC2-C55E54F4352A}"/>
              </a:ext>
            </a:extLst>
          </p:cNvPr>
          <p:cNvSpPr txBox="1"/>
          <p:nvPr/>
        </p:nvSpPr>
        <p:spPr bwMode="auto">
          <a:xfrm>
            <a:off x="4836217" y="3699215"/>
            <a:ext cx="636393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Customer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Logical Model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E65F1-4697-4DC6-BC54-52BA9E453FD2}"/>
              </a:ext>
            </a:extLst>
          </p:cNvPr>
          <p:cNvSpPr txBox="1"/>
          <p:nvPr/>
        </p:nvSpPr>
        <p:spPr bwMode="auto">
          <a:xfrm>
            <a:off x="5531678" y="3707405"/>
            <a:ext cx="636393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Asset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Logical Model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B802F-877D-4CC8-A7A0-66FFA51120B7}"/>
              </a:ext>
            </a:extLst>
          </p:cNvPr>
          <p:cNvSpPr txBox="1"/>
          <p:nvPr/>
        </p:nvSpPr>
        <p:spPr bwMode="auto">
          <a:xfrm>
            <a:off x="4488487" y="4096795"/>
            <a:ext cx="636393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5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800" b="0" kern="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Workforce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800" b="0" dirty="0">
                <a:solidFill>
                  <a:schemeClr val="tx1"/>
                </a:solidFill>
              </a:rPr>
              <a:t>Logical Model</a:t>
            </a:r>
            <a:endParaRPr lang="en-US" sz="800" b="0" kern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A8482-5174-4694-815F-50A066FD1DA7}"/>
              </a:ext>
            </a:extLst>
          </p:cNvPr>
          <p:cNvSpPr txBox="1"/>
          <p:nvPr/>
        </p:nvSpPr>
        <p:spPr bwMode="auto">
          <a:xfrm>
            <a:off x="3649122" y="2638971"/>
            <a:ext cx="5514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deployed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26235-D62B-4B61-8779-10FAF756A84B}"/>
              </a:ext>
            </a:extLst>
          </p:cNvPr>
          <p:cNvSpPr txBox="1"/>
          <p:nvPr/>
        </p:nvSpPr>
        <p:spPr bwMode="auto">
          <a:xfrm>
            <a:off x="1979135" y="2638971"/>
            <a:ext cx="538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IDQ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Deployed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B8E2C-3C26-4D47-AE85-F869CB11115C}"/>
              </a:ext>
            </a:extLst>
          </p:cNvPr>
          <p:cNvSpPr txBox="1"/>
          <p:nvPr/>
        </p:nvSpPr>
        <p:spPr bwMode="auto">
          <a:xfrm>
            <a:off x="2937388" y="2961591"/>
            <a:ext cx="681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GBU 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Scorecards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created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9D387-1C5F-4727-B0CF-3707E661AF4C}"/>
              </a:ext>
            </a:extLst>
          </p:cNvPr>
          <p:cNvSpPr txBox="1"/>
          <p:nvPr/>
        </p:nvSpPr>
        <p:spPr bwMode="auto">
          <a:xfrm>
            <a:off x="4844060" y="2638425"/>
            <a:ext cx="681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dirty="0">
                <a:solidFill>
                  <a:schemeClr val="tx1"/>
                </a:solidFill>
              </a:rPr>
              <a:t>E</a:t>
            </a: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BU 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Scorecards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created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09F0B-ECD2-450F-A828-9567F4372651}"/>
              </a:ext>
            </a:extLst>
          </p:cNvPr>
          <p:cNvSpPr txBox="1"/>
          <p:nvPr/>
        </p:nvSpPr>
        <p:spPr bwMode="auto">
          <a:xfrm>
            <a:off x="4065294" y="2907735"/>
            <a:ext cx="8463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dirty="0">
                <a:solidFill>
                  <a:schemeClr val="tx1"/>
                </a:solidFill>
              </a:rPr>
              <a:t>Workforce</a:t>
            </a: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 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Scorecards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23537625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45883C-D472-450C-94D1-78F6F64D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03416"/>
              </p:ext>
            </p:extLst>
          </p:nvPr>
        </p:nvGraphicFramePr>
        <p:xfrm>
          <a:off x="233914" y="816611"/>
          <a:ext cx="8683260" cy="27675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36652">
                  <a:extLst>
                    <a:ext uri="{9D8B030D-6E8A-4147-A177-3AD203B41FA5}">
                      <a16:colId xmlns:a16="http://schemas.microsoft.com/office/drawing/2014/main" val="3388331899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2888086695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4092814223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4288694643"/>
                    </a:ext>
                  </a:extLst>
                </a:gridCol>
                <a:gridCol w="1736652">
                  <a:extLst>
                    <a:ext uri="{9D8B030D-6E8A-4147-A177-3AD203B41FA5}">
                      <a16:colId xmlns:a16="http://schemas.microsoft.com/office/drawing/2014/main" val="2028702708"/>
                    </a:ext>
                  </a:extLst>
                </a:gridCol>
              </a:tblGrid>
              <a:tr h="4510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53233"/>
                  </a:ext>
                </a:extLst>
              </a:tr>
              <a:tr h="1279064"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06831"/>
                  </a:ext>
                </a:extLst>
              </a:tr>
              <a:tr h="1037463">
                <a:tc>
                  <a:txBody>
                    <a:bodyPr/>
                    <a:lstStyle/>
                    <a:p>
                      <a:r>
                        <a:rPr lang="en-US" dirty="0"/>
                        <a:t>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87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AB0C43-CAEF-4208-BEA0-D3E5488EAEF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234838" y="4740424"/>
            <a:ext cx="7195415" cy="169277"/>
          </a:xfrm>
        </p:spPr>
        <p:txBody>
          <a:bodyPr/>
          <a:lstStyle/>
          <a:p>
            <a:pPr>
              <a:tabLst>
                <a:tab pos="989013" algn="l"/>
              </a:tabLst>
            </a:pPr>
            <a:r>
              <a:rPr lang="en-GB" dirty="0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5A05E3-F152-441D-BBE3-D7E588D5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Capability Roadmap (3 of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A8482-5174-4694-815F-50A066FD1DA7}"/>
              </a:ext>
            </a:extLst>
          </p:cNvPr>
          <p:cNvSpPr txBox="1"/>
          <p:nvPr/>
        </p:nvSpPr>
        <p:spPr bwMode="auto">
          <a:xfrm>
            <a:off x="3649122" y="2638971"/>
            <a:ext cx="5514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deployed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26235-D62B-4B61-8779-10FAF756A84B}"/>
              </a:ext>
            </a:extLst>
          </p:cNvPr>
          <p:cNvSpPr txBox="1"/>
          <p:nvPr/>
        </p:nvSpPr>
        <p:spPr bwMode="auto">
          <a:xfrm>
            <a:off x="1979135" y="2638971"/>
            <a:ext cx="538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IDQ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Deployed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B8E2C-3C26-4D47-AE85-F869CB11115C}"/>
              </a:ext>
            </a:extLst>
          </p:cNvPr>
          <p:cNvSpPr txBox="1"/>
          <p:nvPr/>
        </p:nvSpPr>
        <p:spPr bwMode="auto">
          <a:xfrm>
            <a:off x="2937388" y="2961591"/>
            <a:ext cx="681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GBU 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Scorecards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created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9D387-1C5F-4727-B0CF-3707E661AF4C}"/>
              </a:ext>
            </a:extLst>
          </p:cNvPr>
          <p:cNvSpPr txBox="1"/>
          <p:nvPr/>
        </p:nvSpPr>
        <p:spPr bwMode="auto">
          <a:xfrm>
            <a:off x="4844060" y="2638425"/>
            <a:ext cx="681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dirty="0">
                <a:solidFill>
                  <a:schemeClr val="tx1"/>
                </a:solidFill>
              </a:rPr>
              <a:t>E</a:t>
            </a: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BU 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Scorecards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created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09F0B-ECD2-450F-A828-9567F4372651}"/>
              </a:ext>
            </a:extLst>
          </p:cNvPr>
          <p:cNvSpPr txBox="1"/>
          <p:nvPr/>
        </p:nvSpPr>
        <p:spPr bwMode="auto">
          <a:xfrm>
            <a:off x="4065294" y="2907735"/>
            <a:ext cx="8463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200" b="0" kern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Wingdings" panose="05000000000000000000" pitchFamily="2" charset="2"/>
              </a:rPr>
              <a:t></a:t>
            </a:r>
            <a:endParaRPr lang="en-US" sz="1000" b="0" kern="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dirty="0">
                <a:solidFill>
                  <a:schemeClr val="tx1"/>
                </a:solidFill>
              </a:rPr>
              <a:t>Workforce</a:t>
            </a: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 DQ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Scorecards </a:t>
            </a:r>
          </a:p>
          <a:p>
            <a:pPr algn="ctr">
              <a:spcAft>
                <a:spcPts val="0"/>
              </a:spcAft>
              <a:buClr>
                <a:schemeClr val="tx1"/>
              </a:buClr>
            </a:pPr>
            <a:r>
              <a:rPr lang="en-US" sz="1000" b="0" kern="0" dirty="0">
                <a:solidFill>
                  <a:schemeClr val="tx1"/>
                </a:solidFill>
                <a:latin typeface="+mn-lt"/>
                <a:ea typeface="+mn-ea"/>
              </a:rPr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326394782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563C1"/>
      </a:hlink>
      <a:folHlink>
        <a:srgbClr val="954F72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NG_IT_Digital_PPT_EnergyLines_16x9.potx  -  Read-Only" id="{334CA239-CCC2-468A-AD3A-DC56F3566D35}" vid="{9B479EC6-0978-4884-8216-C654AA8EBC0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AC587E9B7634287E11E2A32C43AED" ma:contentTypeVersion="12" ma:contentTypeDescription="Create a new document." ma:contentTypeScope="" ma:versionID="7cf510ff1267b56be129eca2e0ff1c44">
  <xsd:schema xmlns:xsd="http://www.w3.org/2001/XMLSchema" xmlns:xs="http://www.w3.org/2001/XMLSchema" xmlns:p="http://schemas.microsoft.com/office/2006/metadata/properties" xmlns:ns3="0f5511d6-e038-4aea-baf5-af83862e098e" xmlns:ns4="9ef89832-4478-40ba-853a-d3ab3dcb2087" targetNamespace="http://schemas.microsoft.com/office/2006/metadata/properties" ma:root="true" ma:fieldsID="590018dea8488f3c3780bda7b7baa44f" ns3:_="" ns4:_="">
    <xsd:import namespace="0f5511d6-e038-4aea-baf5-af83862e098e"/>
    <xsd:import namespace="9ef89832-4478-40ba-853a-d3ab3dcb20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511d6-e038-4aea-baf5-af83862e09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89832-4478-40ba-853a-d3ab3dcb20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04DA17-4FAB-418C-88AF-EBB5C20EE5F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ef89832-4478-40ba-853a-d3ab3dcb2087"/>
    <ds:schemaRef ds:uri="http://schemas.microsoft.com/office/2006/documentManagement/types"/>
    <ds:schemaRef ds:uri="http://purl.org/dc/terms/"/>
    <ds:schemaRef ds:uri="0f5511d6-e038-4aea-baf5-af83862e098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1989E3-E6A5-48A2-8585-F2FA39FD2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9BB25-DEC5-46B6-9AE7-C11D11120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511d6-e038-4aea-baf5-af83862e098e"/>
    <ds:schemaRef ds:uri="9ef89832-4478-40ba-853a-d3ab3dcb20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NG_IT_Digital_PPT_EnergyLines_16x9</Template>
  <TotalTime>250</TotalTime>
  <Words>607</Words>
  <Application>Microsoft Office PowerPoint</Application>
  <PresentationFormat>On-screen Show (16:9)</PresentationFormat>
  <Paragraphs>237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US NG_2018 PPT__EnergyLines Template 16x9</vt:lpstr>
      <vt:lpstr>Data Management</vt:lpstr>
      <vt:lpstr>PowerPoint Presentation</vt:lpstr>
      <vt:lpstr>Data Management Technology Roadmap</vt:lpstr>
      <vt:lpstr>Master Data Management Proposed Roadmap (Draft)</vt:lpstr>
      <vt:lpstr>PowerPoint Presentation</vt:lpstr>
      <vt:lpstr>Data Management Capability Roadmap (1 of 2)</vt:lpstr>
      <vt:lpstr>Data Management Capability Roadmap (2 of 2)</vt:lpstr>
      <vt:lpstr>Data Management Capability Roadmap (3 of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(on two lines)</dc:title>
  <dc:creator>Tripathi, Bharat</dc:creator>
  <cp:lastModifiedBy>Ajwaliya, Nishit</cp:lastModifiedBy>
  <cp:revision>5</cp:revision>
  <cp:lastPrinted>2018-08-10T07:16:05Z</cp:lastPrinted>
  <dcterms:created xsi:type="dcterms:W3CDTF">2021-05-17T01:19:52Z</dcterms:created>
  <dcterms:modified xsi:type="dcterms:W3CDTF">2021-05-17T16:17:01Z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0x010100D3FAC587E9B7634287E11E2A32C43AED</vt:lpwstr>
  </property>
</Properties>
</file>