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4.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5.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notesSlides/notesSlide6.xml" ContentType="application/vnd.openxmlformats-officedocument.presentationml.notesSlide+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notesSlides/notesSlide7.xml" ContentType="application/vnd.openxmlformats-officedocument.presentationml.notesSlide+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8.xml" ContentType="application/vnd.openxmlformats-officedocument.presentationml.notesSlide+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notesSlides/notesSlide9.xml" ContentType="application/vnd.openxmlformats-officedocument.presentationml.notesSlide+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8" r:id="rId5"/>
    <p:sldMasterId id="2147483675" r:id="rId6"/>
    <p:sldMasterId id="2147483713" r:id="rId7"/>
    <p:sldMasterId id="2147483725" r:id="rId8"/>
  </p:sldMasterIdLst>
  <p:notesMasterIdLst>
    <p:notesMasterId r:id="rId31"/>
  </p:notesMasterIdLst>
  <p:sldIdLst>
    <p:sldId id="548" r:id="rId9"/>
    <p:sldId id="6898" r:id="rId10"/>
    <p:sldId id="2147307506" r:id="rId11"/>
    <p:sldId id="2147307455" r:id="rId12"/>
    <p:sldId id="2147307514" r:id="rId13"/>
    <p:sldId id="2147307509" r:id="rId14"/>
    <p:sldId id="2147307499" r:id="rId15"/>
    <p:sldId id="2147307495" r:id="rId16"/>
    <p:sldId id="2147307503" r:id="rId17"/>
    <p:sldId id="2147307508" r:id="rId18"/>
    <p:sldId id="2147307502" r:id="rId19"/>
    <p:sldId id="2147307516" r:id="rId20"/>
    <p:sldId id="2147307515" r:id="rId21"/>
    <p:sldId id="2147307457" r:id="rId22"/>
    <p:sldId id="2147307513" r:id="rId23"/>
    <p:sldId id="2147307496" r:id="rId24"/>
    <p:sldId id="2147307512" r:id="rId25"/>
    <p:sldId id="256" r:id="rId26"/>
    <p:sldId id="2147307487" r:id="rId27"/>
    <p:sldId id="2147307511" r:id="rId28"/>
    <p:sldId id="2076138790" r:id="rId29"/>
    <p:sldId id="214730750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4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1620" dt="2021-05-17T21:44:45.360"/>
    <p1510:client id="{765E3533-9833-4D02-B084-4450786B2C3B}" vWet="4" dt="2021-05-18T12:01:46.227"/>
    <p1510:client id="{17F126D3-2782-F6C9-335D-BD95B886B59B}" v="895" dt="2021-05-17T21:29:18.176"/>
    <p1510:client id="{0DC1BBB0-6E44-4A99-96E8-B25D39062C81}" vWet="1" dt="2021-05-18T13:16:49.302"/>
    <p1510:client id="{23515E90-4FA2-430C-8FEF-652296D78916}" v="4587" dt="2021-05-18T19:58:11.575"/>
    <p1510:client id="{D29424C2-05A1-4F01-BED3-EC74E7A5E79E}" v="3254" vWet="3272" dt="2021-05-18T19:58:08.667"/>
    <p1510:client id="{B4C05F71-B730-14EB-ADCC-71CF2BCF8CC9}" v="211" dt="2021-05-18T12:47:12.441"/>
    <p1510:client id="{D29FE4F4-7DE3-BB44-931B-070A9935C4FD}" v="1357" dt="2021-05-18T12:25:05.2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9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6.png"/><Relationship Id="rId7" Type="http://schemas.microsoft.com/office/2007/relationships/hdphoto" Target="../media/hdphoto1.wdp"/><Relationship Id="rId12" Type="http://schemas.openxmlformats.org/officeDocument/2006/relationships/image" Target="../media/image24.png"/><Relationship Id="rId2" Type="http://schemas.openxmlformats.org/officeDocument/2006/relationships/image" Target="../media/image15.emf"/><Relationship Id="rId1" Type="http://schemas.openxmlformats.org/officeDocument/2006/relationships/image" Target="../media/image14.png"/><Relationship Id="rId6" Type="http://schemas.openxmlformats.org/officeDocument/2006/relationships/image" Target="../media/image19.png"/><Relationship Id="rId11" Type="http://schemas.openxmlformats.org/officeDocument/2006/relationships/image" Target="../media/image23.sv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svg"/><Relationship Id="rId9"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6.png"/><Relationship Id="rId7" Type="http://schemas.microsoft.com/office/2007/relationships/hdphoto" Target="../media/hdphoto1.wdp"/><Relationship Id="rId12" Type="http://schemas.openxmlformats.org/officeDocument/2006/relationships/image" Target="../media/image24.png"/><Relationship Id="rId2" Type="http://schemas.openxmlformats.org/officeDocument/2006/relationships/image" Target="../media/image15.emf"/><Relationship Id="rId1" Type="http://schemas.openxmlformats.org/officeDocument/2006/relationships/image" Target="../media/image14.png"/><Relationship Id="rId6" Type="http://schemas.openxmlformats.org/officeDocument/2006/relationships/image" Target="../media/image19.png"/><Relationship Id="rId11" Type="http://schemas.openxmlformats.org/officeDocument/2006/relationships/image" Target="../media/image23.sv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svg"/><Relationship Id="rId9"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0FE453-70BC-4C1A-918D-51BFABDEBE0E}" type="doc">
      <dgm:prSet loTypeId="urn:microsoft.com/office/officeart/2005/8/layout/hList7" loCatId="list" qsTypeId="urn:microsoft.com/office/officeart/2005/8/quickstyle/simple1" qsCatId="simple" csTypeId="urn:microsoft.com/office/officeart/2005/8/colors/accent1_2" csCatId="accent1" phldr="1"/>
      <dgm:spPr/>
    </dgm:pt>
    <dgm:pt modelId="{EBF27719-E40A-4DFC-BA84-37893AE574F8}">
      <dgm:prSet phldrT="[Text]" custT="1"/>
      <dgm:spPr/>
      <dgm:t>
        <a:bodyPr/>
        <a:lstStyle/>
        <a:p>
          <a:endParaRPr lang="en-US" sz="1200"/>
        </a:p>
        <a:p>
          <a:endParaRPr lang="en-US" sz="1200"/>
        </a:p>
        <a:p>
          <a:r>
            <a:rPr lang="en-US" sz="1200"/>
            <a:t>Data Catalog  &amp; Governance</a:t>
          </a:r>
        </a:p>
      </dgm:t>
    </dgm:pt>
    <dgm:pt modelId="{BB5BF7F8-5A79-454E-B48D-6BE369911AD4}" type="parTrans" cxnId="{AEE00B80-23D8-46CC-B9BF-FD7A8A72C54B}">
      <dgm:prSet/>
      <dgm:spPr/>
      <dgm:t>
        <a:bodyPr/>
        <a:lstStyle/>
        <a:p>
          <a:endParaRPr lang="en-US"/>
        </a:p>
      </dgm:t>
    </dgm:pt>
    <dgm:pt modelId="{6C8391ED-A714-4C59-9DA0-DB3A4C8D481F}" type="sibTrans" cxnId="{AEE00B80-23D8-46CC-B9BF-FD7A8A72C54B}">
      <dgm:prSet/>
      <dgm:spPr/>
      <dgm:t>
        <a:bodyPr/>
        <a:lstStyle/>
        <a:p>
          <a:endParaRPr lang="en-US"/>
        </a:p>
      </dgm:t>
    </dgm:pt>
    <dgm:pt modelId="{EFD8896C-BAC6-4FAD-86F3-C1F0FF0DDC5B}">
      <dgm:prSet phldrT="[Text]" custT="1"/>
      <dgm:spPr/>
      <dgm:t>
        <a:bodyPr/>
        <a:lstStyle/>
        <a:p>
          <a:endParaRPr lang="en-US" sz="1200"/>
        </a:p>
        <a:p>
          <a:r>
            <a:rPr lang="en-US" sz="1200"/>
            <a:t>Data Quality</a:t>
          </a:r>
        </a:p>
      </dgm:t>
    </dgm:pt>
    <dgm:pt modelId="{A08FFB2A-1924-4F97-A8A4-80673B712D70}" type="parTrans" cxnId="{E3EDA733-3644-40E9-B26B-7F77FAF13C23}">
      <dgm:prSet/>
      <dgm:spPr/>
      <dgm:t>
        <a:bodyPr/>
        <a:lstStyle/>
        <a:p>
          <a:endParaRPr lang="en-US"/>
        </a:p>
      </dgm:t>
    </dgm:pt>
    <dgm:pt modelId="{772BAE78-6484-40B8-B519-82FA37B43DA0}" type="sibTrans" cxnId="{E3EDA733-3644-40E9-B26B-7F77FAF13C23}">
      <dgm:prSet/>
      <dgm:spPr/>
      <dgm:t>
        <a:bodyPr/>
        <a:lstStyle/>
        <a:p>
          <a:endParaRPr lang="en-US"/>
        </a:p>
      </dgm:t>
    </dgm:pt>
    <dgm:pt modelId="{F30EF5E1-8225-437D-A150-5492B2834332}">
      <dgm:prSet phldrT="[Text]" custT="1"/>
      <dgm:spPr/>
      <dgm:t>
        <a:bodyPr/>
        <a:lstStyle/>
        <a:p>
          <a:endParaRPr lang="en-US" sz="1200"/>
        </a:p>
        <a:p>
          <a:endParaRPr lang="en-US" sz="1200"/>
        </a:p>
        <a:p>
          <a:r>
            <a:rPr lang="en-US" sz="1200"/>
            <a:t>Master Data Management</a:t>
          </a:r>
        </a:p>
        <a:p>
          <a:r>
            <a:rPr lang="en-US" sz="1200"/>
            <a:t>(MDM)</a:t>
          </a:r>
        </a:p>
      </dgm:t>
    </dgm:pt>
    <dgm:pt modelId="{F8E4BCCA-9FBE-4D60-BFB3-9477AD153706}" type="parTrans" cxnId="{B0C84BDB-05DD-49DC-8FC8-27AA75F00C0B}">
      <dgm:prSet/>
      <dgm:spPr/>
      <dgm:t>
        <a:bodyPr/>
        <a:lstStyle/>
        <a:p>
          <a:endParaRPr lang="en-US"/>
        </a:p>
      </dgm:t>
    </dgm:pt>
    <dgm:pt modelId="{9A09EB66-C7FA-4FF3-AA7A-FA9EE0C9B5E2}" type="sibTrans" cxnId="{B0C84BDB-05DD-49DC-8FC8-27AA75F00C0B}">
      <dgm:prSet/>
      <dgm:spPr/>
      <dgm:t>
        <a:bodyPr/>
        <a:lstStyle/>
        <a:p>
          <a:endParaRPr lang="en-US"/>
        </a:p>
      </dgm:t>
    </dgm:pt>
    <dgm:pt modelId="{6B9B2343-BF64-4201-9690-86AF2566AF18}">
      <dgm:prSet phldrT="[Text]" custT="1"/>
      <dgm:spPr/>
      <dgm:t>
        <a:bodyPr/>
        <a:lstStyle/>
        <a:p>
          <a:endParaRPr lang="en-US" sz="1200"/>
        </a:p>
        <a:p>
          <a:r>
            <a:rPr lang="en-US" sz="1200"/>
            <a:t>BI &amp; Self Service Analytics</a:t>
          </a:r>
        </a:p>
      </dgm:t>
    </dgm:pt>
    <dgm:pt modelId="{C25BEB67-1807-4781-B2E5-61C51880F158}" type="parTrans" cxnId="{4B9657A7-435E-4E04-B977-E2A536CDA49E}">
      <dgm:prSet/>
      <dgm:spPr/>
      <dgm:t>
        <a:bodyPr/>
        <a:lstStyle/>
        <a:p>
          <a:endParaRPr lang="en-US"/>
        </a:p>
      </dgm:t>
    </dgm:pt>
    <dgm:pt modelId="{5A97895F-B14F-43AE-966B-78FA34153BAD}" type="sibTrans" cxnId="{4B9657A7-435E-4E04-B977-E2A536CDA49E}">
      <dgm:prSet/>
      <dgm:spPr/>
      <dgm:t>
        <a:bodyPr/>
        <a:lstStyle/>
        <a:p>
          <a:endParaRPr lang="en-US"/>
        </a:p>
      </dgm:t>
    </dgm:pt>
    <dgm:pt modelId="{B8F4FAE0-446C-4BBB-A223-B697CE27B3A6}">
      <dgm:prSet phldrT="[Text]" custT="1"/>
      <dgm:spPr>
        <a:ln>
          <a:solidFill>
            <a:schemeClr val="bg1"/>
          </a:solidFill>
        </a:ln>
      </dgm:spPr>
      <dgm:t>
        <a:bodyPr/>
        <a:lstStyle/>
        <a:p>
          <a:endParaRPr lang="en-US" sz="1200"/>
        </a:p>
        <a:p>
          <a:r>
            <a:rPr lang="en-US" sz="1200"/>
            <a:t>Data Integration &amp; Orchestration</a:t>
          </a:r>
        </a:p>
      </dgm:t>
    </dgm:pt>
    <dgm:pt modelId="{6EDA417C-6F80-49F2-AF0C-DA18BAB38418}" type="parTrans" cxnId="{19473984-A198-4BC3-BB07-ACD2534210C7}">
      <dgm:prSet/>
      <dgm:spPr/>
      <dgm:t>
        <a:bodyPr/>
        <a:lstStyle/>
        <a:p>
          <a:endParaRPr lang="en-US"/>
        </a:p>
      </dgm:t>
    </dgm:pt>
    <dgm:pt modelId="{327E41E1-830F-44E2-8A60-439A128F0635}" type="sibTrans" cxnId="{19473984-A198-4BC3-BB07-ACD2534210C7}">
      <dgm:prSet/>
      <dgm:spPr/>
      <dgm:t>
        <a:bodyPr/>
        <a:lstStyle/>
        <a:p>
          <a:endParaRPr lang="en-US"/>
        </a:p>
      </dgm:t>
    </dgm:pt>
    <dgm:pt modelId="{D2289D3D-59F5-4A90-9EC7-423E6DE8FC89}">
      <dgm:prSet phldrT="[Text]" custT="1"/>
      <dgm:spPr>
        <a:ln w="44450">
          <a:solidFill>
            <a:schemeClr val="bg1"/>
          </a:solidFill>
        </a:ln>
      </dgm:spPr>
      <dgm:t>
        <a:bodyPr/>
        <a:lstStyle/>
        <a:p>
          <a:endParaRPr lang="en-US" sz="1200" b="0">
            <a:solidFill>
              <a:schemeClr val="bg1"/>
            </a:solidFill>
          </a:endParaRPr>
        </a:p>
        <a:p>
          <a:r>
            <a:rPr lang="en-US" sz="1200" b="0">
              <a:solidFill>
                <a:schemeClr val="bg1"/>
              </a:solidFill>
            </a:rPr>
            <a:t>Cloud Data Platform (CDP)</a:t>
          </a:r>
        </a:p>
      </dgm:t>
    </dgm:pt>
    <dgm:pt modelId="{C742A698-2AD3-4F87-9F4A-20197C77F950}" type="parTrans" cxnId="{97906B93-1AEE-434F-8457-0251F8FA49D3}">
      <dgm:prSet/>
      <dgm:spPr/>
      <dgm:t>
        <a:bodyPr/>
        <a:lstStyle/>
        <a:p>
          <a:endParaRPr lang="en-US"/>
        </a:p>
      </dgm:t>
    </dgm:pt>
    <dgm:pt modelId="{B9DDDAF1-6AE2-40F2-8D0F-D2AE3B291BD0}" type="sibTrans" cxnId="{97906B93-1AEE-434F-8457-0251F8FA49D3}">
      <dgm:prSet/>
      <dgm:spPr/>
      <dgm:t>
        <a:bodyPr/>
        <a:lstStyle/>
        <a:p>
          <a:endParaRPr lang="en-US"/>
        </a:p>
      </dgm:t>
    </dgm:pt>
    <dgm:pt modelId="{571E1087-7D6A-471C-9419-A92999F36D66}">
      <dgm:prSet phldrT="[Text]" custT="1"/>
      <dgm:spPr/>
      <dgm:t>
        <a:bodyPr/>
        <a:lstStyle/>
        <a:p>
          <a:endParaRPr lang="en-US" sz="1200"/>
        </a:p>
        <a:p>
          <a:r>
            <a:rPr lang="en-US" sz="1200"/>
            <a:t>Data Modeling</a:t>
          </a:r>
        </a:p>
      </dgm:t>
    </dgm:pt>
    <dgm:pt modelId="{7CC7CA82-504E-4F34-8786-CAFA08F13AD9}" type="sibTrans" cxnId="{9D76DEFD-F027-4156-92A9-846F68073302}">
      <dgm:prSet/>
      <dgm:spPr/>
      <dgm:t>
        <a:bodyPr/>
        <a:lstStyle/>
        <a:p>
          <a:endParaRPr lang="en-US"/>
        </a:p>
      </dgm:t>
    </dgm:pt>
    <dgm:pt modelId="{6C5616C6-3C8D-4438-A764-3541918CB46D}" type="parTrans" cxnId="{9D76DEFD-F027-4156-92A9-846F68073302}">
      <dgm:prSet/>
      <dgm:spPr/>
      <dgm:t>
        <a:bodyPr/>
        <a:lstStyle/>
        <a:p>
          <a:endParaRPr lang="en-US"/>
        </a:p>
      </dgm:t>
    </dgm:pt>
    <dgm:pt modelId="{5E217767-98BD-421D-A5AF-19D4F9F693A4}">
      <dgm:prSet phldrT="[Text]" custT="1"/>
      <dgm:spPr>
        <a:solidFill>
          <a:srgbClr val="00148C"/>
        </a:solidFill>
      </dgm:spPr>
      <dgm:t>
        <a:bodyPr/>
        <a:lstStyle/>
        <a:p>
          <a:endParaRPr lang="en-US" sz="1200"/>
        </a:p>
        <a:p>
          <a:r>
            <a:rPr lang="en-US" sz="1200"/>
            <a:t>ML/AI</a:t>
          </a:r>
        </a:p>
        <a:p>
          <a:r>
            <a:rPr lang="en-US" sz="1200"/>
            <a:t>Data Science</a:t>
          </a:r>
        </a:p>
      </dgm:t>
    </dgm:pt>
    <dgm:pt modelId="{992AFE6D-9231-4565-B25D-DBD758BE037B}" type="parTrans" cxnId="{058E84D1-6AD2-49B9-88C8-90EC54E75338}">
      <dgm:prSet/>
      <dgm:spPr/>
      <dgm:t>
        <a:bodyPr/>
        <a:lstStyle/>
        <a:p>
          <a:endParaRPr lang="en-US"/>
        </a:p>
      </dgm:t>
    </dgm:pt>
    <dgm:pt modelId="{5710A5CD-31AE-4CD8-977E-E00599D42A15}" type="sibTrans" cxnId="{058E84D1-6AD2-49B9-88C8-90EC54E75338}">
      <dgm:prSet/>
      <dgm:spPr/>
      <dgm:t>
        <a:bodyPr/>
        <a:lstStyle/>
        <a:p>
          <a:endParaRPr lang="en-US"/>
        </a:p>
      </dgm:t>
    </dgm:pt>
    <dgm:pt modelId="{75B27E67-230D-415A-8A3F-EB4EF5766507}" type="pres">
      <dgm:prSet presAssocID="{B00FE453-70BC-4C1A-918D-51BFABDEBE0E}" presName="Name0" presStyleCnt="0">
        <dgm:presLayoutVars>
          <dgm:dir/>
          <dgm:resizeHandles val="exact"/>
        </dgm:presLayoutVars>
      </dgm:prSet>
      <dgm:spPr/>
    </dgm:pt>
    <dgm:pt modelId="{91C2A3A0-A82E-45F4-BE28-B4719B3E37BA}" type="pres">
      <dgm:prSet presAssocID="{B00FE453-70BC-4C1A-918D-51BFABDEBE0E}" presName="fgShape" presStyleLbl="fgShp" presStyleIdx="0" presStyleCnt="1" custAng="0" custScaleX="106559" custLinFactNeighborX="-554" custLinFactNeighborY="20806"/>
      <dgm:spPr>
        <a:noFill/>
        <a:ln w="15875">
          <a:solidFill>
            <a:schemeClr val="bg1"/>
          </a:solidFill>
        </a:ln>
      </dgm:spPr>
    </dgm:pt>
    <dgm:pt modelId="{726FE71F-0913-4BE5-AF5E-986678BB05FF}" type="pres">
      <dgm:prSet presAssocID="{B00FE453-70BC-4C1A-918D-51BFABDEBE0E}" presName="linComp" presStyleCnt="0"/>
      <dgm:spPr/>
    </dgm:pt>
    <dgm:pt modelId="{3761A223-1D0E-4934-977A-3D4576239D1B}" type="pres">
      <dgm:prSet presAssocID="{571E1087-7D6A-471C-9419-A92999F36D66}" presName="compNode" presStyleCnt="0"/>
      <dgm:spPr/>
    </dgm:pt>
    <dgm:pt modelId="{46D15251-1BDE-48CE-9237-EFBC1A56B802}" type="pres">
      <dgm:prSet presAssocID="{571E1087-7D6A-471C-9419-A92999F36D66}" presName="bkgdShape" presStyleLbl="node1" presStyleIdx="0" presStyleCnt="8" custScaleX="109880" custLinFactNeighborX="1159" custLinFactNeighborY="791"/>
      <dgm:spPr/>
    </dgm:pt>
    <dgm:pt modelId="{E089337E-1AE5-40E5-B9D1-CC89DD8CC3C7}" type="pres">
      <dgm:prSet presAssocID="{571E1087-7D6A-471C-9419-A92999F36D66}" presName="nodeTx" presStyleLbl="node1" presStyleIdx="0" presStyleCnt="8">
        <dgm:presLayoutVars>
          <dgm:bulletEnabled val="1"/>
        </dgm:presLayoutVars>
      </dgm:prSet>
      <dgm:spPr/>
    </dgm:pt>
    <dgm:pt modelId="{A002B9AF-3CB1-4606-8FA7-A0B2754BCA6A}" type="pres">
      <dgm:prSet presAssocID="{571E1087-7D6A-471C-9419-A92999F36D66}" presName="invisiNode" presStyleLbl="node1" presStyleIdx="0" presStyleCnt="8"/>
      <dgm:spPr/>
    </dgm:pt>
    <dgm:pt modelId="{07BF33EC-F0B5-4BCF-96CA-2030E640F547}" type="pres">
      <dgm:prSet presAssocID="{571E1087-7D6A-471C-9419-A92999F36D66}" presName="imagNode" presStyleLbl="fgImgPlace1" presStyleIdx="0" presStyleCnt="8" custScaleX="74661" custScaleY="69563" custLinFactNeighborX="5638" custLinFactNeighborY="54576"/>
      <dgm:spPr>
        <a:blipFill dpi="0" rotWithShape="1">
          <a:blip xmlns:r="http://schemas.openxmlformats.org/officeDocument/2006/relationships" r:embed="rId1">
            <a:duotone>
              <a:schemeClr val="bg2">
                <a:shade val="45000"/>
                <a:satMod val="135000"/>
              </a:schemeClr>
              <a:prstClr val="white"/>
            </a:duotone>
            <a:extLst>
              <a:ext uri="{28A0092B-C50C-407E-A947-70E740481C1C}">
                <a14:useLocalDpi xmlns:a14="http://schemas.microsoft.com/office/drawing/2010/main" val="0"/>
              </a:ext>
            </a:extLst>
          </a:blip>
          <a:srcRect/>
          <a:stretch>
            <a:fillRect l="11302" t="16530" r="11302" b="16530"/>
          </a:stretch>
        </a:blipFill>
      </dgm:spPr>
    </dgm:pt>
    <dgm:pt modelId="{2E05C863-BE85-4745-8502-90A7CE0C20A7}" type="pres">
      <dgm:prSet presAssocID="{7CC7CA82-504E-4F34-8786-CAFA08F13AD9}" presName="sibTrans" presStyleLbl="sibTrans2D1" presStyleIdx="0" presStyleCnt="0"/>
      <dgm:spPr/>
    </dgm:pt>
    <dgm:pt modelId="{43ADDDC5-E131-4AF7-B430-44B1EABDD865}" type="pres">
      <dgm:prSet presAssocID="{EBF27719-E40A-4DFC-BA84-37893AE574F8}" presName="compNode" presStyleCnt="0"/>
      <dgm:spPr/>
    </dgm:pt>
    <dgm:pt modelId="{53358AFF-D6E7-45BC-8934-F5E1ECFBA5AB}" type="pres">
      <dgm:prSet presAssocID="{EBF27719-E40A-4DFC-BA84-37893AE574F8}" presName="bkgdShape" presStyleLbl="node1" presStyleIdx="1" presStyleCnt="8" custScaleX="106537" custLinFactNeighborX="1267"/>
      <dgm:spPr/>
    </dgm:pt>
    <dgm:pt modelId="{6C9E1F73-A3F0-4A74-AC51-B9A05ED9200E}" type="pres">
      <dgm:prSet presAssocID="{EBF27719-E40A-4DFC-BA84-37893AE574F8}" presName="nodeTx" presStyleLbl="node1" presStyleIdx="1" presStyleCnt="8">
        <dgm:presLayoutVars>
          <dgm:bulletEnabled val="1"/>
        </dgm:presLayoutVars>
      </dgm:prSet>
      <dgm:spPr/>
    </dgm:pt>
    <dgm:pt modelId="{7EEE7DBF-08DB-479C-8447-F6F46AEA66F7}" type="pres">
      <dgm:prSet presAssocID="{EBF27719-E40A-4DFC-BA84-37893AE574F8}" presName="invisiNode" presStyleLbl="node1" presStyleIdx="1" presStyleCnt="8"/>
      <dgm:spPr/>
    </dgm:pt>
    <dgm:pt modelId="{1615D6A3-D3AB-4F8F-84C8-009EDE3FBA2D}" type="pres">
      <dgm:prSet presAssocID="{EBF27719-E40A-4DFC-BA84-37893AE574F8}" presName="imagNode" presStyleLbl="fgImgPlace1" presStyleIdx="1" presStyleCnt="8" custScaleX="74661" custScaleY="69563" custLinFactNeighborY="54576"/>
      <dgm:spPr>
        <a:blipFill dpi="0" rotWithShape="1">
          <a:blip xmlns:r="http://schemas.openxmlformats.org/officeDocument/2006/relationships"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l="11302" t="11748" r="11302" b="11748"/>
          </a:stretch>
        </a:blipFill>
      </dgm:spPr>
    </dgm:pt>
    <dgm:pt modelId="{4548806D-40EE-47EE-BAEA-A12EF2A81578}" type="pres">
      <dgm:prSet presAssocID="{6C8391ED-A714-4C59-9DA0-DB3A4C8D481F}" presName="sibTrans" presStyleLbl="sibTrans2D1" presStyleIdx="0" presStyleCnt="0"/>
      <dgm:spPr/>
    </dgm:pt>
    <dgm:pt modelId="{E651B34F-F6F6-4847-889E-5D4E943EEA26}" type="pres">
      <dgm:prSet presAssocID="{EFD8896C-BAC6-4FAD-86F3-C1F0FF0DDC5B}" presName="compNode" presStyleCnt="0"/>
      <dgm:spPr/>
    </dgm:pt>
    <dgm:pt modelId="{0A63DB44-1E82-4692-87BD-078737B000D4}" type="pres">
      <dgm:prSet presAssocID="{EFD8896C-BAC6-4FAD-86F3-C1F0FF0DDC5B}" presName="bkgdShape" presStyleLbl="node1" presStyleIdx="2" presStyleCnt="8" custScaleX="107439" custLinFactNeighborX="-296"/>
      <dgm:spPr/>
    </dgm:pt>
    <dgm:pt modelId="{732E2990-C00C-4901-9ACC-E24D0D8D2BCA}" type="pres">
      <dgm:prSet presAssocID="{EFD8896C-BAC6-4FAD-86F3-C1F0FF0DDC5B}" presName="nodeTx" presStyleLbl="node1" presStyleIdx="2" presStyleCnt="8">
        <dgm:presLayoutVars>
          <dgm:bulletEnabled val="1"/>
        </dgm:presLayoutVars>
      </dgm:prSet>
      <dgm:spPr/>
    </dgm:pt>
    <dgm:pt modelId="{45F750BB-6DF2-4823-B651-60560AE859A3}" type="pres">
      <dgm:prSet presAssocID="{EFD8896C-BAC6-4FAD-86F3-C1F0FF0DDC5B}" presName="invisiNode" presStyleLbl="node1" presStyleIdx="2" presStyleCnt="8"/>
      <dgm:spPr/>
    </dgm:pt>
    <dgm:pt modelId="{BEDA3E5D-A12C-435D-97C1-A9FFF44FD81F}" type="pres">
      <dgm:prSet presAssocID="{EFD8896C-BAC6-4FAD-86F3-C1F0FF0DDC5B}" presName="imagNode" presStyleLbl="fgImgPlace1" presStyleIdx="2" presStyleCnt="8" custScaleX="74661" custScaleY="69563" custLinFactNeighborX="-2935" custLinFactNeighborY="53175"/>
      <dgm:spPr>
        <a:blipFill dpi="0" rotWithShape="1">
          <a:blip xmlns:r="http://schemas.openxmlformats.org/officeDocument/2006/relationships" r:embed="rId3">
            <a:lum bright="70000" contras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46" t="6967" r="246" b="6967"/>
          </a:stretch>
        </a:blipFill>
      </dgm:spPr>
      <dgm:extLst>
        <a:ext uri="{E40237B7-FDA0-4F09-8148-C483321AD2D9}">
          <dgm14:cNvPr xmlns:dgm14="http://schemas.microsoft.com/office/drawing/2010/diagram" id="0" name="" descr="Checklist RTL"/>
        </a:ext>
      </dgm:extLst>
    </dgm:pt>
    <dgm:pt modelId="{0C604E2C-01E2-467A-A510-AE9BF4815AB4}" type="pres">
      <dgm:prSet presAssocID="{772BAE78-6484-40B8-B519-82FA37B43DA0}" presName="sibTrans" presStyleLbl="sibTrans2D1" presStyleIdx="0" presStyleCnt="0"/>
      <dgm:spPr/>
    </dgm:pt>
    <dgm:pt modelId="{4CF1A93F-2437-4CA3-B91F-F1513FBD2161}" type="pres">
      <dgm:prSet presAssocID="{B8F4FAE0-446C-4BBB-A223-B697CE27B3A6}" presName="compNode" presStyleCnt="0"/>
      <dgm:spPr/>
    </dgm:pt>
    <dgm:pt modelId="{D7438990-409E-4701-8E83-219AEA2C22F3}" type="pres">
      <dgm:prSet presAssocID="{B8F4FAE0-446C-4BBB-A223-B697CE27B3A6}" presName="bkgdShape" presStyleLbl="node1" presStyleIdx="3" presStyleCnt="8" custScaleX="106761" custLinFactNeighborX="-1785"/>
      <dgm:spPr/>
    </dgm:pt>
    <dgm:pt modelId="{2681126E-B589-426B-8C74-1B74D7A98A59}" type="pres">
      <dgm:prSet presAssocID="{B8F4FAE0-446C-4BBB-A223-B697CE27B3A6}" presName="nodeTx" presStyleLbl="node1" presStyleIdx="3" presStyleCnt="8">
        <dgm:presLayoutVars>
          <dgm:bulletEnabled val="1"/>
        </dgm:presLayoutVars>
      </dgm:prSet>
      <dgm:spPr/>
    </dgm:pt>
    <dgm:pt modelId="{00B0C7CB-1E36-40F8-966B-EE17000BF579}" type="pres">
      <dgm:prSet presAssocID="{B8F4FAE0-446C-4BBB-A223-B697CE27B3A6}" presName="invisiNode" presStyleLbl="node1" presStyleIdx="3" presStyleCnt="8"/>
      <dgm:spPr/>
    </dgm:pt>
    <dgm:pt modelId="{E8E7DF40-5BF1-4156-A4F3-612DF1C87420}" type="pres">
      <dgm:prSet presAssocID="{B8F4FAE0-446C-4BBB-A223-B697CE27B3A6}" presName="imagNode" presStyleLbl="fgImgPlace1" presStyleIdx="3" presStyleCnt="8" custScaleX="74661" custScaleY="69563" custLinFactNeighborX="-3753" custLinFactNeighborY="51634"/>
      <dgm:spPr>
        <a:blipFill dpi="0" rotWithShape="1">
          <a:blip xmlns:r="http://schemas.openxmlformats.org/officeDocument/2006/relationships" r:embed="rId5">
            <a:lum bright="70000" contrast="-70000"/>
            <a:extLst>
              <a:ext uri="{28A0092B-C50C-407E-A947-70E740481C1C}">
                <a14:useLocalDpi xmlns:a14="http://schemas.microsoft.com/office/drawing/2010/main" val="0"/>
              </a:ext>
            </a:extLst>
          </a:blip>
          <a:srcRect/>
          <a:stretch>
            <a:fillRect l="-5283" t="11748" r="-5283" b="-7378"/>
          </a:stretch>
        </a:blipFill>
      </dgm:spPr>
    </dgm:pt>
    <dgm:pt modelId="{7BB893E6-26C9-4D0C-9181-C125D5F4F401}" type="pres">
      <dgm:prSet presAssocID="{327E41E1-830F-44E2-8A60-439A128F0635}" presName="sibTrans" presStyleLbl="sibTrans2D1" presStyleIdx="0" presStyleCnt="0"/>
      <dgm:spPr/>
    </dgm:pt>
    <dgm:pt modelId="{1B7DD0F6-6A81-4112-9109-F1B046FAED06}" type="pres">
      <dgm:prSet presAssocID="{F30EF5E1-8225-437D-A150-5492B2834332}" presName="compNode" presStyleCnt="0"/>
      <dgm:spPr/>
    </dgm:pt>
    <dgm:pt modelId="{3ECECADD-7C04-4C69-A5CF-E14A7227C2E0}" type="pres">
      <dgm:prSet presAssocID="{F30EF5E1-8225-437D-A150-5492B2834332}" presName="bkgdShape" presStyleLbl="node1" presStyleIdx="4" presStyleCnt="8" custScaleX="109525" custLinFactNeighborX="-3991"/>
      <dgm:spPr/>
    </dgm:pt>
    <dgm:pt modelId="{AC867A0F-990D-4237-A778-D9CB175680F5}" type="pres">
      <dgm:prSet presAssocID="{F30EF5E1-8225-437D-A150-5492B2834332}" presName="nodeTx" presStyleLbl="node1" presStyleIdx="4" presStyleCnt="8">
        <dgm:presLayoutVars>
          <dgm:bulletEnabled val="1"/>
        </dgm:presLayoutVars>
      </dgm:prSet>
      <dgm:spPr/>
    </dgm:pt>
    <dgm:pt modelId="{7658A2C6-C7C8-4AD7-8278-FEFC5D91099F}" type="pres">
      <dgm:prSet presAssocID="{F30EF5E1-8225-437D-A150-5492B2834332}" presName="invisiNode" presStyleLbl="node1" presStyleIdx="4" presStyleCnt="8"/>
      <dgm:spPr/>
    </dgm:pt>
    <dgm:pt modelId="{9F75CEE9-1592-4FE0-AA32-210CB8C526F4}" type="pres">
      <dgm:prSet presAssocID="{F30EF5E1-8225-437D-A150-5492B2834332}" presName="imagNode" presStyleLbl="fgImgPlace1" presStyleIdx="4" presStyleCnt="8" custScaleX="74661" custScaleY="69563" custLinFactNeighborX="-3640" custLinFactNeighborY="50027"/>
      <dgm:spPr>
        <a:blipFill dpi="0" rotWithShape="1">
          <a:blip xmlns:r="http://schemas.openxmlformats.org/officeDocument/2006/relationships" r:embed="rId6">
            <a:lum bright="70000" contrast="-70000"/>
            <a:extLst>
              <a:ext uri="{BEBA8EAE-BF5A-486C-A8C5-ECC9F3942E4B}">
                <a14:imgProps xmlns:a14="http://schemas.microsoft.com/office/drawing/2010/main">
                  <a14:imgLayer r:embed="rId7">
                    <a14:imgEffect>
                      <a14:colorTemperature colorTemp="6499"/>
                    </a14:imgEffect>
                  </a14:imgLayer>
                </a14:imgProps>
              </a:ext>
              <a:ext uri="{28A0092B-C50C-407E-A947-70E740481C1C}">
                <a14:useLocalDpi xmlns:a14="http://schemas.microsoft.com/office/drawing/2010/main" val="0"/>
              </a:ext>
            </a:extLst>
          </a:blip>
          <a:srcRect/>
          <a:stretch>
            <a:fillRect l="246" t="16530" r="246" b="16530"/>
          </a:stretch>
        </a:blipFill>
      </dgm:spPr>
    </dgm:pt>
    <dgm:pt modelId="{9C6CBEAA-A826-4487-9011-75EE087FD947}" type="pres">
      <dgm:prSet presAssocID="{9A09EB66-C7FA-4FF3-AA7A-FA9EE0C9B5E2}" presName="sibTrans" presStyleLbl="sibTrans2D1" presStyleIdx="0" presStyleCnt="0"/>
      <dgm:spPr/>
    </dgm:pt>
    <dgm:pt modelId="{674A7009-879D-4B05-8C17-3FF4B94AA1F2}" type="pres">
      <dgm:prSet presAssocID="{D2289D3D-59F5-4A90-9EC7-423E6DE8FC89}" presName="compNode" presStyleCnt="0"/>
      <dgm:spPr/>
    </dgm:pt>
    <dgm:pt modelId="{398B2D8E-FEF6-42F7-AEA1-339F6B7ACD11}" type="pres">
      <dgm:prSet presAssocID="{D2289D3D-59F5-4A90-9EC7-423E6DE8FC89}" presName="bkgdShape" presStyleLbl="node1" presStyleIdx="5" presStyleCnt="8" custScaleX="108125" custLinFactNeighborX="-5992"/>
      <dgm:spPr/>
    </dgm:pt>
    <dgm:pt modelId="{6F3E5CB6-8170-4FE3-9141-E5B4CBF6BE54}" type="pres">
      <dgm:prSet presAssocID="{D2289D3D-59F5-4A90-9EC7-423E6DE8FC89}" presName="nodeTx" presStyleLbl="node1" presStyleIdx="5" presStyleCnt="8">
        <dgm:presLayoutVars>
          <dgm:bulletEnabled val="1"/>
        </dgm:presLayoutVars>
      </dgm:prSet>
      <dgm:spPr/>
    </dgm:pt>
    <dgm:pt modelId="{5FA61A72-2CD4-48BB-A22B-78C6D885526A}" type="pres">
      <dgm:prSet presAssocID="{D2289D3D-59F5-4A90-9EC7-423E6DE8FC89}" presName="invisiNode" presStyleLbl="node1" presStyleIdx="5" presStyleCnt="8"/>
      <dgm:spPr/>
    </dgm:pt>
    <dgm:pt modelId="{8B85A619-B930-4B84-928F-D0B14EB2D4CE}" type="pres">
      <dgm:prSet presAssocID="{D2289D3D-59F5-4A90-9EC7-423E6DE8FC89}" presName="imagNode" presStyleLbl="fgImgPlace1" presStyleIdx="5" presStyleCnt="8" custScaleX="74661" custScaleY="69563" custLinFactNeighborX="-7580" custLinFactNeighborY="49906"/>
      <dgm:spPr>
        <a:blipFill>
          <a:blip xmlns:r="http://schemas.openxmlformats.org/officeDocument/2006/relationships" r:embed="rId8">
            <a:lum bright="70000" contrast="-7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l="-11000" r="-11000"/>
          </a:stretch>
        </a:blipFill>
        <a:ln>
          <a:solidFill>
            <a:schemeClr val="bg1"/>
          </a:solidFill>
        </a:ln>
      </dgm:spPr>
      <dgm:extLst>
        <a:ext uri="{E40237B7-FDA0-4F09-8148-C483321AD2D9}">
          <dgm14:cNvPr xmlns:dgm14="http://schemas.microsoft.com/office/drawing/2010/diagram" id="0" name="" descr="Snowflake"/>
        </a:ext>
      </dgm:extLst>
    </dgm:pt>
    <dgm:pt modelId="{D756D587-F70A-46EE-A7FE-CA53182FD644}" type="pres">
      <dgm:prSet presAssocID="{B9DDDAF1-6AE2-40F2-8D0F-D2AE3B291BD0}" presName="sibTrans" presStyleLbl="sibTrans2D1" presStyleIdx="0" presStyleCnt="0"/>
      <dgm:spPr/>
    </dgm:pt>
    <dgm:pt modelId="{578838AC-74EA-4B33-8E88-1BE8601F7954}" type="pres">
      <dgm:prSet presAssocID="{6B9B2343-BF64-4201-9690-86AF2566AF18}" presName="compNode" presStyleCnt="0"/>
      <dgm:spPr/>
    </dgm:pt>
    <dgm:pt modelId="{9A64978A-544E-45C7-8F12-4FC5A6EFEE09}" type="pres">
      <dgm:prSet presAssocID="{6B9B2343-BF64-4201-9690-86AF2566AF18}" presName="bkgdShape" presStyleLbl="node1" presStyleIdx="6" presStyleCnt="8" custScaleX="108010" custLinFactNeighborX="-8370"/>
      <dgm:spPr/>
    </dgm:pt>
    <dgm:pt modelId="{A5945B4F-6137-48B8-987A-6FFCEF67CE83}" type="pres">
      <dgm:prSet presAssocID="{6B9B2343-BF64-4201-9690-86AF2566AF18}" presName="nodeTx" presStyleLbl="node1" presStyleIdx="6" presStyleCnt="8">
        <dgm:presLayoutVars>
          <dgm:bulletEnabled val="1"/>
        </dgm:presLayoutVars>
      </dgm:prSet>
      <dgm:spPr/>
    </dgm:pt>
    <dgm:pt modelId="{A3544060-93EC-4F76-9417-95ED50189C49}" type="pres">
      <dgm:prSet presAssocID="{6B9B2343-BF64-4201-9690-86AF2566AF18}" presName="invisiNode" presStyleLbl="node1" presStyleIdx="6" presStyleCnt="8"/>
      <dgm:spPr/>
    </dgm:pt>
    <dgm:pt modelId="{082EA2B0-9575-4686-9690-E2D742C8C3AD}" type="pres">
      <dgm:prSet presAssocID="{6B9B2343-BF64-4201-9690-86AF2566AF18}" presName="imagNode" presStyleLbl="fgImgPlace1" presStyleIdx="6" presStyleCnt="8" custScaleX="74661" custScaleY="69563" custLinFactNeighborX="-8791" custLinFactNeighborY="49116"/>
      <dgm:spPr>
        <a:blipFill dpi="0" rotWithShape="1">
          <a:blip xmlns:r="http://schemas.openxmlformats.org/officeDocument/2006/relationships" r:embed="rId10">
            <a:lum bright="70000" contrast="-7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l="246" t="6967" r="246" b="6967"/>
          </a:stretch>
        </a:blipFill>
      </dgm:spPr>
      <dgm:extLst>
        <a:ext uri="{E40237B7-FDA0-4F09-8148-C483321AD2D9}">
          <dgm14:cNvPr xmlns:dgm14="http://schemas.microsoft.com/office/drawing/2010/diagram" id="0" name="" descr="Lightbulb"/>
        </a:ext>
      </dgm:extLst>
    </dgm:pt>
    <dgm:pt modelId="{902195CC-97BC-4AE1-811A-A938D046D6DB}" type="pres">
      <dgm:prSet presAssocID="{5A97895F-B14F-43AE-966B-78FA34153BAD}" presName="sibTrans" presStyleLbl="sibTrans2D1" presStyleIdx="0" presStyleCnt="0"/>
      <dgm:spPr/>
    </dgm:pt>
    <dgm:pt modelId="{541462F0-AB7C-4C0D-BD83-95AA88C3D224}" type="pres">
      <dgm:prSet presAssocID="{5E217767-98BD-421D-A5AF-19D4F9F693A4}" presName="compNode" presStyleCnt="0"/>
      <dgm:spPr/>
    </dgm:pt>
    <dgm:pt modelId="{ACF912B2-CB56-45A7-82C4-A3055805CD6D}" type="pres">
      <dgm:prSet presAssocID="{5E217767-98BD-421D-A5AF-19D4F9F693A4}" presName="bkgdShape" presStyleLbl="node1" presStyleIdx="7" presStyleCnt="8" custScaleX="109171" custLinFactNeighborX="-9951"/>
      <dgm:spPr/>
    </dgm:pt>
    <dgm:pt modelId="{073C967C-F67A-4143-8673-4D3E52F54EA8}" type="pres">
      <dgm:prSet presAssocID="{5E217767-98BD-421D-A5AF-19D4F9F693A4}" presName="nodeTx" presStyleLbl="node1" presStyleIdx="7" presStyleCnt="8">
        <dgm:presLayoutVars>
          <dgm:bulletEnabled val="1"/>
        </dgm:presLayoutVars>
      </dgm:prSet>
      <dgm:spPr/>
    </dgm:pt>
    <dgm:pt modelId="{65C0272E-FC04-40B6-BF75-B6C0CC5ABCBE}" type="pres">
      <dgm:prSet presAssocID="{5E217767-98BD-421D-A5AF-19D4F9F693A4}" presName="invisiNode" presStyleLbl="node1" presStyleIdx="7" presStyleCnt="8"/>
      <dgm:spPr/>
    </dgm:pt>
    <dgm:pt modelId="{17184CE9-8F4C-492D-9D42-60D2A130995C}" type="pres">
      <dgm:prSet presAssocID="{5E217767-98BD-421D-A5AF-19D4F9F693A4}" presName="imagNode" presStyleLbl="fgImgPlace1" presStyleIdx="7" presStyleCnt="8" custScaleX="74661" custScaleY="69563" custLinFactNeighborX="-8829" custLinFactNeighborY="49927"/>
      <dgm:spPr>
        <a:blipFill>
          <a:blip xmlns:r="http://schemas.openxmlformats.org/officeDocument/2006/relationships" r:embed="rId12">
            <a:lum bright="70000" contrast="-70000"/>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l="-3000" r="-3000"/>
          </a:stretch>
        </a:blipFill>
      </dgm:spPr>
      <dgm:extLst>
        <a:ext uri="{E40237B7-FDA0-4F09-8148-C483321AD2D9}">
          <dgm14:cNvPr xmlns:dgm14="http://schemas.microsoft.com/office/drawing/2010/diagram" id="0" name="" descr="Bullseye"/>
        </a:ext>
      </dgm:extLst>
    </dgm:pt>
  </dgm:ptLst>
  <dgm:cxnLst>
    <dgm:cxn modelId="{286E2B02-585B-42E1-9808-71AE5D6CBD60}" type="presOf" srcId="{9A09EB66-C7FA-4FF3-AA7A-FA9EE0C9B5E2}" destId="{9C6CBEAA-A826-4487-9011-75EE087FD947}" srcOrd="0" destOrd="0" presId="urn:microsoft.com/office/officeart/2005/8/layout/hList7"/>
    <dgm:cxn modelId="{AA545603-163D-4D69-9D8F-77576B877DFB}" type="presOf" srcId="{327E41E1-830F-44E2-8A60-439A128F0635}" destId="{7BB893E6-26C9-4D0C-9181-C125D5F4F401}" srcOrd="0" destOrd="0" presId="urn:microsoft.com/office/officeart/2005/8/layout/hList7"/>
    <dgm:cxn modelId="{6F7D8704-2470-4118-B92C-E2B67146D1E6}" type="presOf" srcId="{B9DDDAF1-6AE2-40F2-8D0F-D2AE3B291BD0}" destId="{D756D587-F70A-46EE-A7FE-CA53182FD644}" srcOrd="0" destOrd="0" presId="urn:microsoft.com/office/officeart/2005/8/layout/hList7"/>
    <dgm:cxn modelId="{2975C206-D89F-4FDB-8D8C-ABBE76F69E01}" type="presOf" srcId="{6C8391ED-A714-4C59-9DA0-DB3A4C8D481F}" destId="{4548806D-40EE-47EE-BAEA-A12EF2A81578}" srcOrd="0" destOrd="0" presId="urn:microsoft.com/office/officeart/2005/8/layout/hList7"/>
    <dgm:cxn modelId="{DB88FD24-A7D3-48E4-AD49-90491057C21F}" type="presOf" srcId="{F30EF5E1-8225-437D-A150-5492B2834332}" destId="{3ECECADD-7C04-4C69-A5CF-E14A7227C2E0}" srcOrd="0" destOrd="0" presId="urn:microsoft.com/office/officeart/2005/8/layout/hList7"/>
    <dgm:cxn modelId="{9000962F-B18F-435F-9C31-8A7F12A0EF92}" type="presOf" srcId="{5A97895F-B14F-43AE-966B-78FA34153BAD}" destId="{902195CC-97BC-4AE1-811A-A938D046D6DB}" srcOrd="0" destOrd="0" presId="urn:microsoft.com/office/officeart/2005/8/layout/hList7"/>
    <dgm:cxn modelId="{E3EDA733-3644-40E9-B26B-7F77FAF13C23}" srcId="{B00FE453-70BC-4C1A-918D-51BFABDEBE0E}" destId="{EFD8896C-BAC6-4FAD-86F3-C1F0FF0DDC5B}" srcOrd="2" destOrd="0" parTransId="{A08FFB2A-1924-4F97-A8A4-80673B712D70}" sibTransId="{772BAE78-6484-40B8-B519-82FA37B43DA0}"/>
    <dgm:cxn modelId="{DA57D73E-59D7-486D-A558-B5BFE559D6A0}" type="presOf" srcId="{F30EF5E1-8225-437D-A150-5492B2834332}" destId="{AC867A0F-990D-4237-A778-D9CB175680F5}" srcOrd="1" destOrd="0" presId="urn:microsoft.com/office/officeart/2005/8/layout/hList7"/>
    <dgm:cxn modelId="{7FFE4165-651B-4460-B25D-6562C6D37126}" type="presOf" srcId="{7CC7CA82-504E-4F34-8786-CAFA08F13AD9}" destId="{2E05C863-BE85-4745-8502-90A7CE0C20A7}" srcOrd="0" destOrd="0" presId="urn:microsoft.com/office/officeart/2005/8/layout/hList7"/>
    <dgm:cxn modelId="{141D6748-223B-4F63-9095-DDACCB46BD63}" type="presOf" srcId="{EFD8896C-BAC6-4FAD-86F3-C1F0FF0DDC5B}" destId="{0A63DB44-1E82-4692-87BD-078737B000D4}" srcOrd="0" destOrd="0" presId="urn:microsoft.com/office/officeart/2005/8/layout/hList7"/>
    <dgm:cxn modelId="{05A5204E-D2A1-47A3-AA93-F35FC04A9343}" type="presOf" srcId="{6B9B2343-BF64-4201-9690-86AF2566AF18}" destId="{9A64978A-544E-45C7-8F12-4FC5A6EFEE09}" srcOrd="0" destOrd="0" presId="urn:microsoft.com/office/officeart/2005/8/layout/hList7"/>
    <dgm:cxn modelId="{51D70853-CF31-4F51-86BF-2805F9537B7A}" type="presOf" srcId="{EFD8896C-BAC6-4FAD-86F3-C1F0FF0DDC5B}" destId="{732E2990-C00C-4901-9ACC-E24D0D8D2BCA}" srcOrd="1" destOrd="0" presId="urn:microsoft.com/office/officeart/2005/8/layout/hList7"/>
    <dgm:cxn modelId="{41DE0275-2020-48DE-B867-1F7FF067F897}" type="presOf" srcId="{EBF27719-E40A-4DFC-BA84-37893AE574F8}" destId="{53358AFF-D6E7-45BC-8934-F5E1ECFBA5AB}" srcOrd="0" destOrd="0" presId="urn:microsoft.com/office/officeart/2005/8/layout/hList7"/>
    <dgm:cxn modelId="{DB7F6575-98D0-4B66-9E5F-6322530576AA}" type="presOf" srcId="{B00FE453-70BC-4C1A-918D-51BFABDEBE0E}" destId="{75B27E67-230D-415A-8A3F-EB4EF5766507}" srcOrd="0" destOrd="0" presId="urn:microsoft.com/office/officeart/2005/8/layout/hList7"/>
    <dgm:cxn modelId="{67F74D58-7BDF-44B6-897D-E5CA5DC766B5}" type="presOf" srcId="{5E217767-98BD-421D-A5AF-19D4F9F693A4}" destId="{ACF912B2-CB56-45A7-82C4-A3055805CD6D}" srcOrd="0" destOrd="0" presId="urn:microsoft.com/office/officeart/2005/8/layout/hList7"/>
    <dgm:cxn modelId="{222A5A7E-454F-48B2-90B5-F807996A46F5}" type="presOf" srcId="{D2289D3D-59F5-4A90-9EC7-423E6DE8FC89}" destId="{398B2D8E-FEF6-42F7-AEA1-339F6B7ACD11}" srcOrd="0" destOrd="0" presId="urn:microsoft.com/office/officeart/2005/8/layout/hList7"/>
    <dgm:cxn modelId="{AEE00B80-23D8-46CC-B9BF-FD7A8A72C54B}" srcId="{B00FE453-70BC-4C1A-918D-51BFABDEBE0E}" destId="{EBF27719-E40A-4DFC-BA84-37893AE574F8}" srcOrd="1" destOrd="0" parTransId="{BB5BF7F8-5A79-454E-B48D-6BE369911AD4}" sibTransId="{6C8391ED-A714-4C59-9DA0-DB3A4C8D481F}"/>
    <dgm:cxn modelId="{19473984-A198-4BC3-BB07-ACD2534210C7}" srcId="{B00FE453-70BC-4C1A-918D-51BFABDEBE0E}" destId="{B8F4FAE0-446C-4BBB-A223-B697CE27B3A6}" srcOrd="3" destOrd="0" parTransId="{6EDA417C-6F80-49F2-AF0C-DA18BAB38418}" sibTransId="{327E41E1-830F-44E2-8A60-439A128F0635}"/>
    <dgm:cxn modelId="{5D565F8A-357D-4287-AC9E-FA54AD48C1C6}" type="presOf" srcId="{B8F4FAE0-446C-4BBB-A223-B697CE27B3A6}" destId="{2681126E-B589-426B-8C74-1B74D7A98A59}" srcOrd="1" destOrd="0" presId="urn:microsoft.com/office/officeart/2005/8/layout/hList7"/>
    <dgm:cxn modelId="{185E6C8A-CEAC-4488-ABDD-29693907C62F}" type="presOf" srcId="{B8F4FAE0-446C-4BBB-A223-B697CE27B3A6}" destId="{D7438990-409E-4701-8E83-219AEA2C22F3}" srcOrd="0" destOrd="0" presId="urn:microsoft.com/office/officeart/2005/8/layout/hList7"/>
    <dgm:cxn modelId="{9F00348C-5973-42ED-BE03-33C0D8927A7E}" type="presOf" srcId="{571E1087-7D6A-471C-9419-A92999F36D66}" destId="{46D15251-1BDE-48CE-9237-EFBC1A56B802}" srcOrd="0" destOrd="0" presId="urn:microsoft.com/office/officeart/2005/8/layout/hList7"/>
    <dgm:cxn modelId="{97906B93-1AEE-434F-8457-0251F8FA49D3}" srcId="{B00FE453-70BC-4C1A-918D-51BFABDEBE0E}" destId="{D2289D3D-59F5-4A90-9EC7-423E6DE8FC89}" srcOrd="5" destOrd="0" parTransId="{C742A698-2AD3-4F87-9F4A-20197C77F950}" sibTransId="{B9DDDAF1-6AE2-40F2-8D0F-D2AE3B291BD0}"/>
    <dgm:cxn modelId="{6607B8A0-C975-4634-AE30-284D5D1A4808}" type="presOf" srcId="{5E217767-98BD-421D-A5AF-19D4F9F693A4}" destId="{073C967C-F67A-4143-8673-4D3E52F54EA8}" srcOrd="1" destOrd="0" presId="urn:microsoft.com/office/officeart/2005/8/layout/hList7"/>
    <dgm:cxn modelId="{4B9657A7-435E-4E04-B977-E2A536CDA49E}" srcId="{B00FE453-70BC-4C1A-918D-51BFABDEBE0E}" destId="{6B9B2343-BF64-4201-9690-86AF2566AF18}" srcOrd="6" destOrd="0" parTransId="{C25BEB67-1807-4781-B2E5-61C51880F158}" sibTransId="{5A97895F-B14F-43AE-966B-78FA34153BAD}"/>
    <dgm:cxn modelId="{6ADFD9B9-E2C6-4AF8-98D2-4F486215B5FE}" type="presOf" srcId="{772BAE78-6484-40B8-B519-82FA37B43DA0}" destId="{0C604E2C-01E2-467A-A510-AE9BF4815AB4}" srcOrd="0" destOrd="0" presId="urn:microsoft.com/office/officeart/2005/8/layout/hList7"/>
    <dgm:cxn modelId="{E72C40C2-6AEF-40E4-BE10-4987DAE9E6F5}" type="presOf" srcId="{571E1087-7D6A-471C-9419-A92999F36D66}" destId="{E089337E-1AE5-40E5-B9D1-CC89DD8CC3C7}" srcOrd="1" destOrd="0" presId="urn:microsoft.com/office/officeart/2005/8/layout/hList7"/>
    <dgm:cxn modelId="{058E84D1-6AD2-49B9-88C8-90EC54E75338}" srcId="{B00FE453-70BC-4C1A-918D-51BFABDEBE0E}" destId="{5E217767-98BD-421D-A5AF-19D4F9F693A4}" srcOrd="7" destOrd="0" parTransId="{992AFE6D-9231-4565-B25D-DBD758BE037B}" sibTransId="{5710A5CD-31AE-4CD8-977E-E00599D42A15}"/>
    <dgm:cxn modelId="{BC8FB7D3-8994-4760-83A4-C9EBD2934E8A}" type="presOf" srcId="{D2289D3D-59F5-4A90-9EC7-423E6DE8FC89}" destId="{6F3E5CB6-8170-4FE3-9141-E5B4CBF6BE54}" srcOrd="1" destOrd="0" presId="urn:microsoft.com/office/officeart/2005/8/layout/hList7"/>
    <dgm:cxn modelId="{B0C84BDB-05DD-49DC-8FC8-27AA75F00C0B}" srcId="{B00FE453-70BC-4C1A-918D-51BFABDEBE0E}" destId="{F30EF5E1-8225-437D-A150-5492B2834332}" srcOrd="4" destOrd="0" parTransId="{F8E4BCCA-9FBE-4D60-BFB3-9477AD153706}" sibTransId="{9A09EB66-C7FA-4FF3-AA7A-FA9EE0C9B5E2}"/>
    <dgm:cxn modelId="{D16490DB-762A-4C8E-A25E-6B2AD45EEC16}" type="presOf" srcId="{6B9B2343-BF64-4201-9690-86AF2566AF18}" destId="{A5945B4F-6137-48B8-987A-6FFCEF67CE83}" srcOrd="1" destOrd="0" presId="urn:microsoft.com/office/officeart/2005/8/layout/hList7"/>
    <dgm:cxn modelId="{74A1F8F4-16A7-4C45-9313-CEB66DCF91C8}" type="presOf" srcId="{EBF27719-E40A-4DFC-BA84-37893AE574F8}" destId="{6C9E1F73-A3F0-4A74-AC51-B9A05ED9200E}" srcOrd="1" destOrd="0" presId="urn:microsoft.com/office/officeart/2005/8/layout/hList7"/>
    <dgm:cxn modelId="{9D76DEFD-F027-4156-92A9-846F68073302}" srcId="{B00FE453-70BC-4C1A-918D-51BFABDEBE0E}" destId="{571E1087-7D6A-471C-9419-A92999F36D66}" srcOrd="0" destOrd="0" parTransId="{6C5616C6-3C8D-4438-A764-3541918CB46D}" sibTransId="{7CC7CA82-504E-4F34-8786-CAFA08F13AD9}"/>
    <dgm:cxn modelId="{79B1F63F-832F-4A1D-B507-C02D554A825F}" type="presParOf" srcId="{75B27E67-230D-415A-8A3F-EB4EF5766507}" destId="{91C2A3A0-A82E-45F4-BE28-B4719B3E37BA}" srcOrd="0" destOrd="0" presId="urn:microsoft.com/office/officeart/2005/8/layout/hList7"/>
    <dgm:cxn modelId="{F2E84000-9585-4261-99F3-8805535C46DD}" type="presParOf" srcId="{75B27E67-230D-415A-8A3F-EB4EF5766507}" destId="{726FE71F-0913-4BE5-AF5E-986678BB05FF}" srcOrd="1" destOrd="0" presId="urn:microsoft.com/office/officeart/2005/8/layout/hList7"/>
    <dgm:cxn modelId="{26DB9A4E-F769-4500-947F-4BF6AAC42F34}" type="presParOf" srcId="{726FE71F-0913-4BE5-AF5E-986678BB05FF}" destId="{3761A223-1D0E-4934-977A-3D4576239D1B}" srcOrd="0" destOrd="0" presId="urn:microsoft.com/office/officeart/2005/8/layout/hList7"/>
    <dgm:cxn modelId="{66DE94AF-291A-457B-8A67-BB13E171CF81}" type="presParOf" srcId="{3761A223-1D0E-4934-977A-3D4576239D1B}" destId="{46D15251-1BDE-48CE-9237-EFBC1A56B802}" srcOrd="0" destOrd="0" presId="urn:microsoft.com/office/officeart/2005/8/layout/hList7"/>
    <dgm:cxn modelId="{3D058E5A-4188-482B-A865-FD0F0998B59B}" type="presParOf" srcId="{3761A223-1D0E-4934-977A-3D4576239D1B}" destId="{E089337E-1AE5-40E5-B9D1-CC89DD8CC3C7}" srcOrd="1" destOrd="0" presId="urn:microsoft.com/office/officeart/2005/8/layout/hList7"/>
    <dgm:cxn modelId="{1378C4BE-F2C9-4C80-B3AA-92813C2D2D52}" type="presParOf" srcId="{3761A223-1D0E-4934-977A-3D4576239D1B}" destId="{A002B9AF-3CB1-4606-8FA7-A0B2754BCA6A}" srcOrd="2" destOrd="0" presId="urn:microsoft.com/office/officeart/2005/8/layout/hList7"/>
    <dgm:cxn modelId="{F6EC6911-89C5-4D55-9C97-6F873B474B09}" type="presParOf" srcId="{3761A223-1D0E-4934-977A-3D4576239D1B}" destId="{07BF33EC-F0B5-4BCF-96CA-2030E640F547}" srcOrd="3" destOrd="0" presId="urn:microsoft.com/office/officeart/2005/8/layout/hList7"/>
    <dgm:cxn modelId="{C1EB0A7C-3C82-4FFD-BED5-5DC186B57D1D}" type="presParOf" srcId="{726FE71F-0913-4BE5-AF5E-986678BB05FF}" destId="{2E05C863-BE85-4745-8502-90A7CE0C20A7}" srcOrd="1" destOrd="0" presId="urn:microsoft.com/office/officeart/2005/8/layout/hList7"/>
    <dgm:cxn modelId="{B4401C27-3DE9-4EF1-B36C-4DECF8C33D3D}" type="presParOf" srcId="{726FE71F-0913-4BE5-AF5E-986678BB05FF}" destId="{43ADDDC5-E131-4AF7-B430-44B1EABDD865}" srcOrd="2" destOrd="0" presId="urn:microsoft.com/office/officeart/2005/8/layout/hList7"/>
    <dgm:cxn modelId="{F1B5008C-A8CD-447F-AE12-96309E5E703C}" type="presParOf" srcId="{43ADDDC5-E131-4AF7-B430-44B1EABDD865}" destId="{53358AFF-D6E7-45BC-8934-F5E1ECFBA5AB}" srcOrd="0" destOrd="0" presId="urn:microsoft.com/office/officeart/2005/8/layout/hList7"/>
    <dgm:cxn modelId="{1327A206-D836-411A-B7EB-9F3B7DEE9816}" type="presParOf" srcId="{43ADDDC5-E131-4AF7-B430-44B1EABDD865}" destId="{6C9E1F73-A3F0-4A74-AC51-B9A05ED9200E}" srcOrd="1" destOrd="0" presId="urn:microsoft.com/office/officeart/2005/8/layout/hList7"/>
    <dgm:cxn modelId="{54B24862-A789-4200-8B27-B626480BC9ED}" type="presParOf" srcId="{43ADDDC5-E131-4AF7-B430-44B1EABDD865}" destId="{7EEE7DBF-08DB-479C-8447-F6F46AEA66F7}" srcOrd="2" destOrd="0" presId="urn:microsoft.com/office/officeart/2005/8/layout/hList7"/>
    <dgm:cxn modelId="{FC84A5E8-B2DC-43E4-A862-E118161723C6}" type="presParOf" srcId="{43ADDDC5-E131-4AF7-B430-44B1EABDD865}" destId="{1615D6A3-D3AB-4F8F-84C8-009EDE3FBA2D}" srcOrd="3" destOrd="0" presId="urn:microsoft.com/office/officeart/2005/8/layout/hList7"/>
    <dgm:cxn modelId="{4ECA6020-CB89-4D67-A411-E2C87362EB65}" type="presParOf" srcId="{726FE71F-0913-4BE5-AF5E-986678BB05FF}" destId="{4548806D-40EE-47EE-BAEA-A12EF2A81578}" srcOrd="3" destOrd="0" presId="urn:microsoft.com/office/officeart/2005/8/layout/hList7"/>
    <dgm:cxn modelId="{3F744EE9-9ACF-442D-AF00-BBCF7DC9A0F7}" type="presParOf" srcId="{726FE71F-0913-4BE5-AF5E-986678BB05FF}" destId="{E651B34F-F6F6-4847-889E-5D4E943EEA26}" srcOrd="4" destOrd="0" presId="urn:microsoft.com/office/officeart/2005/8/layout/hList7"/>
    <dgm:cxn modelId="{863CA041-FA96-4568-9997-DD4AA1A50DE4}" type="presParOf" srcId="{E651B34F-F6F6-4847-889E-5D4E943EEA26}" destId="{0A63DB44-1E82-4692-87BD-078737B000D4}" srcOrd="0" destOrd="0" presId="urn:microsoft.com/office/officeart/2005/8/layout/hList7"/>
    <dgm:cxn modelId="{A9723ACD-E931-40FE-AFE5-FD09EED9F289}" type="presParOf" srcId="{E651B34F-F6F6-4847-889E-5D4E943EEA26}" destId="{732E2990-C00C-4901-9ACC-E24D0D8D2BCA}" srcOrd="1" destOrd="0" presId="urn:microsoft.com/office/officeart/2005/8/layout/hList7"/>
    <dgm:cxn modelId="{47A177F5-89A5-4961-B632-FCAA099B7A82}" type="presParOf" srcId="{E651B34F-F6F6-4847-889E-5D4E943EEA26}" destId="{45F750BB-6DF2-4823-B651-60560AE859A3}" srcOrd="2" destOrd="0" presId="urn:microsoft.com/office/officeart/2005/8/layout/hList7"/>
    <dgm:cxn modelId="{053F4A82-6D70-4471-8D57-B527E167941B}" type="presParOf" srcId="{E651B34F-F6F6-4847-889E-5D4E943EEA26}" destId="{BEDA3E5D-A12C-435D-97C1-A9FFF44FD81F}" srcOrd="3" destOrd="0" presId="urn:microsoft.com/office/officeart/2005/8/layout/hList7"/>
    <dgm:cxn modelId="{11188CA8-CD65-4B4A-90C1-B0A7314D3868}" type="presParOf" srcId="{726FE71F-0913-4BE5-AF5E-986678BB05FF}" destId="{0C604E2C-01E2-467A-A510-AE9BF4815AB4}" srcOrd="5" destOrd="0" presId="urn:microsoft.com/office/officeart/2005/8/layout/hList7"/>
    <dgm:cxn modelId="{8387F414-8D25-416F-84EC-4D3B9030ABFE}" type="presParOf" srcId="{726FE71F-0913-4BE5-AF5E-986678BB05FF}" destId="{4CF1A93F-2437-4CA3-B91F-F1513FBD2161}" srcOrd="6" destOrd="0" presId="urn:microsoft.com/office/officeart/2005/8/layout/hList7"/>
    <dgm:cxn modelId="{2FF51D2E-C690-4C45-BB6D-A39FCE4E3D60}" type="presParOf" srcId="{4CF1A93F-2437-4CA3-B91F-F1513FBD2161}" destId="{D7438990-409E-4701-8E83-219AEA2C22F3}" srcOrd="0" destOrd="0" presId="urn:microsoft.com/office/officeart/2005/8/layout/hList7"/>
    <dgm:cxn modelId="{ECA9E15C-31D4-4634-AD5F-724E86DF5A0D}" type="presParOf" srcId="{4CF1A93F-2437-4CA3-B91F-F1513FBD2161}" destId="{2681126E-B589-426B-8C74-1B74D7A98A59}" srcOrd="1" destOrd="0" presId="urn:microsoft.com/office/officeart/2005/8/layout/hList7"/>
    <dgm:cxn modelId="{4F8AE8DC-3044-4777-BE9A-057818C52F69}" type="presParOf" srcId="{4CF1A93F-2437-4CA3-B91F-F1513FBD2161}" destId="{00B0C7CB-1E36-40F8-966B-EE17000BF579}" srcOrd="2" destOrd="0" presId="urn:microsoft.com/office/officeart/2005/8/layout/hList7"/>
    <dgm:cxn modelId="{AAA95761-2F21-40C1-B2B9-9105C2DB4F97}" type="presParOf" srcId="{4CF1A93F-2437-4CA3-B91F-F1513FBD2161}" destId="{E8E7DF40-5BF1-4156-A4F3-612DF1C87420}" srcOrd="3" destOrd="0" presId="urn:microsoft.com/office/officeart/2005/8/layout/hList7"/>
    <dgm:cxn modelId="{25845CD7-65C1-4162-AD6D-E7D5E58F6DDD}" type="presParOf" srcId="{726FE71F-0913-4BE5-AF5E-986678BB05FF}" destId="{7BB893E6-26C9-4D0C-9181-C125D5F4F401}" srcOrd="7" destOrd="0" presId="urn:microsoft.com/office/officeart/2005/8/layout/hList7"/>
    <dgm:cxn modelId="{46A424A0-7084-4473-A5E2-9B5116778210}" type="presParOf" srcId="{726FE71F-0913-4BE5-AF5E-986678BB05FF}" destId="{1B7DD0F6-6A81-4112-9109-F1B046FAED06}" srcOrd="8" destOrd="0" presId="urn:microsoft.com/office/officeart/2005/8/layout/hList7"/>
    <dgm:cxn modelId="{9B1E961F-1837-4BA8-BF86-D1C778C5FCB0}" type="presParOf" srcId="{1B7DD0F6-6A81-4112-9109-F1B046FAED06}" destId="{3ECECADD-7C04-4C69-A5CF-E14A7227C2E0}" srcOrd="0" destOrd="0" presId="urn:microsoft.com/office/officeart/2005/8/layout/hList7"/>
    <dgm:cxn modelId="{F3ACA00C-AE86-4BFA-B654-0CD12AB26034}" type="presParOf" srcId="{1B7DD0F6-6A81-4112-9109-F1B046FAED06}" destId="{AC867A0F-990D-4237-A778-D9CB175680F5}" srcOrd="1" destOrd="0" presId="urn:microsoft.com/office/officeart/2005/8/layout/hList7"/>
    <dgm:cxn modelId="{F49AF76F-50F7-42CC-A727-B682EC9D954D}" type="presParOf" srcId="{1B7DD0F6-6A81-4112-9109-F1B046FAED06}" destId="{7658A2C6-C7C8-4AD7-8278-FEFC5D91099F}" srcOrd="2" destOrd="0" presId="urn:microsoft.com/office/officeart/2005/8/layout/hList7"/>
    <dgm:cxn modelId="{BAABA063-098E-4059-AC60-FC0E13913056}" type="presParOf" srcId="{1B7DD0F6-6A81-4112-9109-F1B046FAED06}" destId="{9F75CEE9-1592-4FE0-AA32-210CB8C526F4}" srcOrd="3" destOrd="0" presId="urn:microsoft.com/office/officeart/2005/8/layout/hList7"/>
    <dgm:cxn modelId="{3866BB95-1881-4343-AE3A-4003C6970D4E}" type="presParOf" srcId="{726FE71F-0913-4BE5-AF5E-986678BB05FF}" destId="{9C6CBEAA-A826-4487-9011-75EE087FD947}" srcOrd="9" destOrd="0" presId="urn:microsoft.com/office/officeart/2005/8/layout/hList7"/>
    <dgm:cxn modelId="{FB8BD1A8-FF5A-4859-95D8-1B670525123F}" type="presParOf" srcId="{726FE71F-0913-4BE5-AF5E-986678BB05FF}" destId="{674A7009-879D-4B05-8C17-3FF4B94AA1F2}" srcOrd="10" destOrd="0" presId="urn:microsoft.com/office/officeart/2005/8/layout/hList7"/>
    <dgm:cxn modelId="{F472D883-19F3-445B-B3C0-2CC4AAA620C3}" type="presParOf" srcId="{674A7009-879D-4B05-8C17-3FF4B94AA1F2}" destId="{398B2D8E-FEF6-42F7-AEA1-339F6B7ACD11}" srcOrd="0" destOrd="0" presId="urn:microsoft.com/office/officeart/2005/8/layout/hList7"/>
    <dgm:cxn modelId="{FDF795CE-5EB9-4CC8-9CD7-630B7A4F4901}" type="presParOf" srcId="{674A7009-879D-4B05-8C17-3FF4B94AA1F2}" destId="{6F3E5CB6-8170-4FE3-9141-E5B4CBF6BE54}" srcOrd="1" destOrd="0" presId="urn:microsoft.com/office/officeart/2005/8/layout/hList7"/>
    <dgm:cxn modelId="{6A91C525-EC24-4795-84C6-F18E2BA1CD68}" type="presParOf" srcId="{674A7009-879D-4B05-8C17-3FF4B94AA1F2}" destId="{5FA61A72-2CD4-48BB-A22B-78C6D885526A}" srcOrd="2" destOrd="0" presId="urn:microsoft.com/office/officeart/2005/8/layout/hList7"/>
    <dgm:cxn modelId="{D914F737-01E0-4E88-8649-B0AC16892F65}" type="presParOf" srcId="{674A7009-879D-4B05-8C17-3FF4B94AA1F2}" destId="{8B85A619-B930-4B84-928F-D0B14EB2D4CE}" srcOrd="3" destOrd="0" presId="urn:microsoft.com/office/officeart/2005/8/layout/hList7"/>
    <dgm:cxn modelId="{C33385D2-47D6-4445-906F-DA13AA70C542}" type="presParOf" srcId="{726FE71F-0913-4BE5-AF5E-986678BB05FF}" destId="{D756D587-F70A-46EE-A7FE-CA53182FD644}" srcOrd="11" destOrd="0" presId="urn:microsoft.com/office/officeart/2005/8/layout/hList7"/>
    <dgm:cxn modelId="{AA11C2F8-859E-4EE0-B8E8-5C94D0195DFC}" type="presParOf" srcId="{726FE71F-0913-4BE5-AF5E-986678BB05FF}" destId="{578838AC-74EA-4B33-8E88-1BE8601F7954}" srcOrd="12" destOrd="0" presId="urn:microsoft.com/office/officeart/2005/8/layout/hList7"/>
    <dgm:cxn modelId="{207A89FB-C552-4EA0-B2C2-373A620D92F1}" type="presParOf" srcId="{578838AC-74EA-4B33-8E88-1BE8601F7954}" destId="{9A64978A-544E-45C7-8F12-4FC5A6EFEE09}" srcOrd="0" destOrd="0" presId="urn:microsoft.com/office/officeart/2005/8/layout/hList7"/>
    <dgm:cxn modelId="{93561353-E7D9-45F9-82E8-CAE485D45B0C}" type="presParOf" srcId="{578838AC-74EA-4B33-8E88-1BE8601F7954}" destId="{A5945B4F-6137-48B8-987A-6FFCEF67CE83}" srcOrd="1" destOrd="0" presId="urn:microsoft.com/office/officeart/2005/8/layout/hList7"/>
    <dgm:cxn modelId="{8732A68F-8C33-4FD0-835A-2037EE7216FF}" type="presParOf" srcId="{578838AC-74EA-4B33-8E88-1BE8601F7954}" destId="{A3544060-93EC-4F76-9417-95ED50189C49}" srcOrd="2" destOrd="0" presId="urn:microsoft.com/office/officeart/2005/8/layout/hList7"/>
    <dgm:cxn modelId="{38895219-874C-4F85-9AF4-DC7EC701CFC9}" type="presParOf" srcId="{578838AC-74EA-4B33-8E88-1BE8601F7954}" destId="{082EA2B0-9575-4686-9690-E2D742C8C3AD}" srcOrd="3" destOrd="0" presId="urn:microsoft.com/office/officeart/2005/8/layout/hList7"/>
    <dgm:cxn modelId="{8D44BF28-4322-4310-A347-B01C50DF5328}" type="presParOf" srcId="{726FE71F-0913-4BE5-AF5E-986678BB05FF}" destId="{902195CC-97BC-4AE1-811A-A938D046D6DB}" srcOrd="13" destOrd="0" presId="urn:microsoft.com/office/officeart/2005/8/layout/hList7"/>
    <dgm:cxn modelId="{44D1014F-92C5-494A-A557-97983971F25D}" type="presParOf" srcId="{726FE71F-0913-4BE5-AF5E-986678BB05FF}" destId="{541462F0-AB7C-4C0D-BD83-95AA88C3D224}" srcOrd="14" destOrd="0" presId="urn:microsoft.com/office/officeart/2005/8/layout/hList7"/>
    <dgm:cxn modelId="{CEBC5344-8D8B-41A7-8D3D-A62288FCD658}" type="presParOf" srcId="{541462F0-AB7C-4C0D-BD83-95AA88C3D224}" destId="{ACF912B2-CB56-45A7-82C4-A3055805CD6D}" srcOrd="0" destOrd="0" presId="urn:microsoft.com/office/officeart/2005/8/layout/hList7"/>
    <dgm:cxn modelId="{C03CFA35-1D1A-4E18-9779-60238CF73BC0}" type="presParOf" srcId="{541462F0-AB7C-4C0D-BD83-95AA88C3D224}" destId="{073C967C-F67A-4143-8673-4D3E52F54EA8}" srcOrd="1" destOrd="0" presId="urn:microsoft.com/office/officeart/2005/8/layout/hList7"/>
    <dgm:cxn modelId="{FF002B31-70A1-48E3-BF66-EC066787C842}" type="presParOf" srcId="{541462F0-AB7C-4C0D-BD83-95AA88C3D224}" destId="{65C0272E-FC04-40B6-BF75-B6C0CC5ABCBE}" srcOrd="2" destOrd="0" presId="urn:microsoft.com/office/officeart/2005/8/layout/hList7"/>
    <dgm:cxn modelId="{788F2D19-4620-4997-8DEB-C8322E0AE044}" type="presParOf" srcId="{541462F0-AB7C-4C0D-BD83-95AA88C3D224}" destId="{17184CE9-8F4C-492D-9D42-60D2A130995C}"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0FE453-70BC-4C1A-918D-51BFABDEBE0E}" type="doc">
      <dgm:prSet loTypeId="urn:microsoft.com/office/officeart/2005/8/layout/list1" loCatId="list" qsTypeId="urn:microsoft.com/office/officeart/2005/8/quickstyle/simple5" qsCatId="simple" csTypeId="urn:microsoft.com/office/officeart/2005/8/colors/accent1_2" csCatId="accent1" phldr="1"/>
      <dgm:spPr/>
    </dgm:pt>
    <dgm:pt modelId="{EBF27719-E40A-4DFC-BA84-37893AE574F8}">
      <dgm:prSet phldrT="[Text]" custT="1"/>
      <dgm:spPr/>
      <dgm:t>
        <a:bodyPr/>
        <a:lstStyle/>
        <a:p>
          <a:r>
            <a:rPr lang="en-US" sz="1200"/>
            <a:t>Data Catalog  &amp; Governance</a:t>
          </a:r>
        </a:p>
      </dgm:t>
    </dgm:pt>
    <dgm:pt modelId="{BB5BF7F8-5A79-454E-B48D-6BE369911AD4}" type="parTrans" cxnId="{AEE00B80-23D8-46CC-B9BF-FD7A8A72C54B}">
      <dgm:prSet/>
      <dgm:spPr/>
      <dgm:t>
        <a:bodyPr/>
        <a:lstStyle/>
        <a:p>
          <a:endParaRPr lang="en-US"/>
        </a:p>
      </dgm:t>
    </dgm:pt>
    <dgm:pt modelId="{6C8391ED-A714-4C59-9DA0-DB3A4C8D481F}" type="sibTrans" cxnId="{AEE00B80-23D8-46CC-B9BF-FD7A8A72C54B}">
      <dgm:prSet/>
      <dgm:spPr/>
      <dgm:t>
        <a:bodyPr/>
        <a:lstStyle/>
        <a:p>
          <a:endParaRPr lang="en-US"/>
        </a:p>
      </dgm:t>
    </dgm:pt>
    <dgm:pt modelId="{EFD8896C-BAC6-4FAD-86F3-C1F0FF0DDC5B}">
      <dgm:prSet phldrT="[Text]" custT="1"/>
      <dgm:spPr/>
      <dgm:t>
        <a:bodyPr/>
        <a:lstStyle/>
        <a:p>
          <a:r>
            <a:rPr lang="en-US" sz="1200"/>
            <a:t>Data Quality</a:t>
          </a:r>
        </a:p>
      </dgm:t>
    </dgm:pt>
    <dgm:pt modelId="{A08FFB2A-1924-4F97-A8A4-80673B712D70}" type="parTrans" cxnId="{E3EDA733-3644-40E9-B26B-7F77FAF13C23}">
      <dgm:prSet/>
      <dgm:spPr/>
      <dgm:t>
        <a:bodyPr/>
        <a:lstStyle/>
        <a:p>
          <a:endParaRPr lang="en-US"/>
        </a:p>
      </dgm:t>
    </dgm:pt>
    <dgm:pt modelId="{772BAE78-6484-40B8-B519-82FA37B43DA0}" type="sibTrans" cxnId="{E3EDA733-3644-40E9-B26B-7F77FAF13C23}">
      <dgm:prSet/>
      <dgm:spPr/>
      <dgm:t>
        <a:bodyPr/>
        <a:lstStyle/>
        <a:p>
          <a:endParaRPr lang="en-US"/>
        </a:p>
      </dgm:t>
    </dgm:pt>
    <dgm:pt modelId="{F30EF5E1-8225-437D-A150-5492B2834332}">
      <dgm:prSet phldrT="[Text]" custT="1"/>
      <dgm:spPr/>
      <dgm:t>
        <a:bodyPr/>
        <a:lstStyle/>
        <a:p>
          <a:r>
            <a:rPr lang="en-US" sz="1200"/>
            <a:t>Master Data Management (MDM)</a:t>
          </a:r>
        </a:p>
      </dgm:t>
    </dgm:pt>
    <dgm:pt modelId="{F8E4BCCA-9FBE-4D60-BFB3-9477AD153706}" type="parTrans" cxnId="{B0C84BDB-05DD-49DC-8FC8-27AA75F00C0B}">
      <dgm:prSet/>
      <dgm:spPr/>
      <dgm:t>
        <a:bodyPr/>
        <a:lstStyle/>
        <a:p>
          <a:endParaRPr lang="en-US"/>
        </a:p>
      </dgm:t>
    </dgm:pt>
    <dgm:pt modelId="{9A09EB66-C7FA-4FF3-AA7A-FA9EE0C9B5E2}" type="sibTrans" cxnId="{B0C84BDB-05DD-49DC-8FC8-27AA75F00C0B}">
      <dgm:prSet/>
      <dgm:spPr/>
      <dgm:t>
        <a:bodyPr/>
        <a:lstStyle/>
        <a:p>
          <a:endParaRPr lang="en-US"/>
        </a:p>
      </dgm:t>
    </dgm:pt>
    <dgm:pt modelId="{6B9B2343-BF64-4201-9690-86AF2566AF18}">
      <dgm:prSet phldrT="[Text]" custT="1"/>
      <dgm:spPr/>
      <dgm:t>
        <a:bodyPr/>
        <a:lstStyle/>
        <a:p>
          <a:r>
            <a:rPr lang="en-US" sz="1200"/>
            <a:t>BI &amp; Self Service Analytics</a:t>
          </a:r>
        </a:p>
      </dgm:t>
    </dgm:pt>
    <dgm:pt modelId="{C25BEB67-1807-4781-B2E5-61C51880F158}" type="parTrans" cxnId="{4B9657A7-435E-4E04-B977-E2A536CDA49E}">
      <dgm:prSet/>
      <dgm:spPr/>
      <dgm:t>
        <a:bodyPr/>
        <a:lstStyle/>
        <a:p>
          <a:endParaRPr lang="en-US"/>
        </a:p>
      </dgm:t>
    </dgm:pt>
    <dgm:pt modelId="{5A97895F-B14F-43AE-966B-78FA34153BAD}" type="sibTrans" cxnId="{4B9657A7-435E-4E04-B977-E2A536CDA49E}">
      <dgm:prSet/>
      <dgm:spPr/>
      <dgm:t>
        <a:bodyPr/>
        <a:lstStyle/>
        <a:p>
          <a:endParaRPr lang="en-US"/>
        </a:p>
      </dgm:t>
    </dgm:pt>
    <dgm:pt modelId="{B8F4FAE0-446C-4BBB-A223-B697CE27B3A6}">
      <dgm:prSet phldrT="[Text]" custT="1"/>
      <dgm:spPr/>
      <dgm:t>
        <a:bodyPr/>
        <a:lstStyle/>
        <a:p>
          <a:r>
            <a:rPr lang="en-US" sz="1200"/>
            <a:t>Data Integration &amp; Orchestration</a:t>
          </a:r>
        </a:p>
      </dgm:t>
    </dgm:pt>
    <dgm:pt modelId="{6EDA417C-6F80-49F2-AF0C-DA18BAB38418}" type="parTrans" cxnId="{19473984-A198-4BC3-BB07-ACD2534210C7}">
      <dgm:prSet/>
      <dgm:spPr/>
      <dgm:t>
        <a:bodyPr/>
        <a:lstStyle/>
        <a:p>
          <a:endParaRPr lang="en-US"/>
        </a:p>
      </dgm:t>
    </dgm:pt>
    <dgm:pt modelId="{327E41E1-830F-44E2-8A60-439A128F0635}" type="sibTrans" cxnId="{19473984-A198-4BC3-BB07-ACD2534210C7}">
      <dgm:prSet/>
      <dgm:spPr/>
      <dgm:t>
        <a:bodyPr/>
        <a:lstStyle/>
        <a:p>
          <a:endParaRPr lang="en-US"/>
        </a:p>
      </dgm:t>
    </dgm:pt>
    <dgm:pt modelId="{D2289D3D-59F5-4A90-9EC7-423E6DE8FC89}">
      <dgm:prSet phldrT="[Text]" custT="1"/>
      <dgm:spPr/>
      <dgm:t>
        <a:bodyPr/>
        <a:lstStyle/>
        <a:p>
          <a:r>
            <a:rPr lang="en-US" sz="1200" b="0"/>
            <a:t>Cloud Data Platform (CDP)</a:t>
          </a:r>
        </a:p>
      </dgm:t>
    </dgm:pt>
    <dgm:pt modelId="{C742A698-2AD3-4F87-9F4A-20197C77F950}" type="parTrans" cxnId="{97906B93-1AEE-434F-8457-0251F8FA49D3}">
      <dgm:prSet/>
      <dgm:spPr/>
      <dgm:t>
        <a:bodyPr/>
        <a:lstStyle/>
        <a:p>
          <a:endParaRPr lang="en-US"/>
        </a:p>
      </dgm:t>
    </dgm:pt>
    <dgm:pt modelId="{B9DDDAF1-6AE2-40F2-8D0F-D2AE3B291BD0}" type="sibTrans" cxnId="{97906B93-1AEE-434F-8457-0251F8FA49D3}">
      <dgm:prSet/>
      <dgm:spPr/>
      <dgm:t>
        <a:bodyPr/>
        <a:lstStyle/>
        <a:p>
          <a:endParaRPr lang="en-US"/>
        </a:p>
      </dgm:t>
    </dgm:pt>
    <dgm:pt modelId="{571E1087-7D6A-471C-9419-A92999F36D66}">
      <dgm:prSet phldrT="[Text]" custT="1"/>
      <dgm:spPr/>
      <dgm:t>
        <a:bodyPr/>
        <a:lstStyle/>
        <a:p>
          <a:r>
            <a:rPr lang="en-US" sz="1200"/>
            <a:t>Data Modeling</a:t>
          </a:r>
        </a:p>
      </dgm:t>
    </dgm:pt>
    <dgm:pt modelId="{7CC7CA82-504E-4F34-8786-CAFA08F13AD9}" type="sibTrans" cxnId="{9D76DEFD-F027-4156-92A9-846F68073302}">
      <dgm:prSet/>
      <dgm:spPr/>
      <dgm:t>
        <a:bodyPr/>
        <a:lstStyle/>
        <a:p>
          <a:endParaRPr lang="en-US"/>
        </a:p>
      </dgm:t>
    </dgm:pt>
    <dgm:pt modelId="{6C5616C6-3C8D-4438-A764-3541918CB46D}" type="parTrans" cxnId="{9D76DEFD-F027-4156-92A9-846F68073302}">
      <dgm:prSet/>
      <dgm:spPr/>
      <dgm:t>
        <a:bodyPr/>
        <a:lstStyle/>
        <a:p>
          <a:endParaRPr lang="en-US"/>
        </a:p>
      </dgm:t>
    </dgm:pt>
    <dgm:pt modelId="{5E217767-98BD-421D-A5AF-19D4F9F693A4}">
      <dgm:prSet phldrT="[Text]" custT="1"/>
      <dgm:spPr/>
      <dgm:t>
        <a:bodyPr/>
        <a:lstStyle/>
        <a:p>
          <a:pPr algn="l"/>
          <a:r>
            <a:rPr lang="en-US" sz="1200"/>
            <a:t>ML/AI Data Science</a:t>
          </a:r>
        </a:p>
      </dgm:t>
    </dgm:pt>
    <dgm:pt modelId="{992AFE6D-9231-4565-B25D-DBD758BE037B}" type="parTrans" cxnId="{058E84D1-6AD2-49B9-88C8-90EC54E75338}">
      <dgm:prSet/>
      <dgm:spPr/>
      <dgm:t>
        <a:bodyPr/>
        <a:lstStyle/>
        <a:p>
          <a:endParaRPr lang="en-US"/>
        </a:p>
      </dgm:t>
    </dgm:pt>
    <dgm:pt modelId="{5710A5CD-31AE-4CD8-977E-E00599D42A15}" type="sibTrans" cxnId="{058E84D1-6AD2-49B9-88C8-90EC54E75338}">
      <dgm:prSet/>
      <dgm:spPr/>
      <dgm:t>
        <a:bodyPr/>
        <a:lstStyle/>
        <a:p>
          <a:endParaRPr lang="en-US"/>
        </a:p>
      </dgm:t>
    </dgm:pt>
    <dgm:pt modelId="{E63367D9-EDD9-4F63-B804-D72E4B43862B}">
      <dgm:prSet phldrT="[Text]" custT="1"/>
      <dgm:spPr/>
      <dgm:t>
        <a:bodyPr/>
        <a:lstStyle/>
        <a:p>
          <a:pPr algn="l"/>
          <a:r>
            <a:rPr lang="en-US" sz="1000"/>
            <a:t>Automated or semi-automated examination of data (structured and unstructured) using sophisticated techniques and tools, typically beyond those of traditional analytics, to discover deeper insights, make predictions, or generate recommendations. Advanced analytic techniques include those such as data/text mining, machine learning, pattern matching, forecasting, visualization, semantic analysis, sentiment analysis, network and cluster analysis, multivariate statistics, graph analysis, simulation, complex event processing, neural networks.</a:t>
          </a:r>
        </a:p>
      </dgm:t>
    </dgm:pt>
    <dgm:pt modelId="{3C47C91C-1786-45D2-BFB6-F2AF9A943B22}" type="parTrans" cxnId="{CF558BE6-98F2-4E54-BCC2-947D57B69C3E}">
      <dgm:prSet/>
      <dgm:spPr/>
      <dgm:t>
        <a:bodyPr/>
        <a:lstStyle/>
        <a:p>
          <a:endParaRPr lang="en-US"/>
        </a:p>
      </dgm:t>
    </dgm:pt>
    <dgm:pt modelId="{E9070F70-8A72-4B65-B3E4-FF9E9AE49670}" type="sibTrans" cxnId="{CF558BE6-98F2-4E54-BCC2-947D57B69C3E}">
      <dgm:prSet/>
      <dgm:spPr/>
      <dgm:t>
        <a:bodyPr/>
        <a:lstStyle/>
        <a:p>
          <a:endParaRPr lang="en-US"/>
        </a:p>
      </dgm:t>
    </dgm:pt>
    <dgm:pt modelId="{4FEF77C1-1179-422A-90D8-FAEFDD9B1B1A}">
      <dgm:prSet phldrT="[Text]" custT="1"/>
      <dgm:spPr>
        <a:solidFill>
          <a:srgbClr val="FFFFFF">
            <a:alpha val="90000"/>
            <a:hueOff val="0"/>
            <a:satOff val="0"/>
            <a:lumOff val="0"/>
            <a:alphaOff val="0"/>
          </a:srgbClr>
        </a:solidFill>
        <a:ln w="9525" cap="flat" cmpd="sng" algn="ctr">
          <a:solidFill>
            <a:srgbClr val="00148C">
              <a:hueOff val="0"/>
              <a:satOff val="0"/>
              <a:lumOff val="0"/>
              <a:alphaOff val="0"/>
            </a:srgbClr>
          </a:solidFill>
          <a:prstDash val="solid"/>
        </a:ln>
        <a:effectLst>
          <a:outerShdw blurRad="40000" dist="23000" dir="5400000" rotWithShape="0">
            <a:srgbClr val="000000">
              <a:alpha val="35000"/>
            </a:srgbClr>
          </a:outerShdw>
        </a:effectLst>
      </dgm:spPr>
      <dgm:t>
        <a:bodyPr spcFirstLastPara="0" vert="horz" wrap="square" lIns="925697" tIns="104140" rIns="925697" bIns="85344" numCol="1" spcCol="1270" anchor="t" anchorCtr="0"/>
        <a:lstStyle/>
        <a:p>
          <a:pPr marL="114300" lvl="1" indent="-114300" algn="l" defTabSz="533400">
            <a:lnSpc>
              <a:spcPct val="90000"/>
            </a:lnSpc>
            <a:spcBef>
              <a:spcPct val="0"/>
            </a:spcBef>
            <a:spcAft>
              <a:spcPct val="15000"/>
            </a:spcAft>
            <a:buChar char="•"/>
          </a:pPr>
          <a:r>
            <a:rPr lang="en-US" sz="1000" kern="1200">
              <a:solidFill>
                <a:srgbClr val="55555A">
                  <a:hueOff val="0"/>
                  <a:satOff val="0"/>
                  <a:lumOff val="0"/>
                  <a:alphaOff val="0"/>
                </a:srgbClr>
              </a:solidFill>
              <a:latin typeface="Arial"/>
              <a:ea typeface="ＭＳ Ｐゴシック"/>
              <a:cs typeface="+mn-cs"/>
            </a:rPr>
            <a:t>Defines the blueprint for managing data assets by aligning with organizational strategy to establish strategic data requirements and designs to meet these requirements </a:t>
          </a:r>
        </a:p>
      </dgm:t>
    </dgm:pt>
    <dgm:pt modelId="{F45D145B-BB41-4F8F-988B-B2AA15C2445D}" type="parTrans" cxnId="{3BC7A66A-275F-4A0D-9A84-75A06C95AD65}">
      <dgm:prSet/>
      <dgm:spPr/>
      <dgm:t>
        <a:bodyPr/>
        <a:lstStyle/>
        <a:p>
          <a:endParaRPr lang="en-US"/>
        </a:p>
      </dgm:t>
    </dgm:pt>
    <dgm:pt modelId="{F54EA395-B269-4C52-9CD7-8191BBC35592}" type="sibTrans" cxnId="{3BC7A66A-275F-4A0D-9A84-75A06C95AD65}">
      <dgm:prSet/>
      <dgm:spPr/>
      <dgm:t>
        <a:bodyPr/>
        <a:lstStyle/>
        <a:p>
          <a:endParaRPr lang="en-US"/>
        </a:p>
      </dgm:t>
    </dgm:pt>
    <dgm:pt modelId="{1A682478-DEBD-4910-B18D-B0DFCA815377}">
      <dgm:prSet phldrT="[Text]" custT="1"/>
      <dgm:spPr/>
      <dgm:t>
        <a:bodyPr/>
        <a:lstStyle/>
        <a:p>
          <a:r>
            <a:rPr lang="en-US" sz="1000"/>
            <a:t>Data Catalog is an organized inventory of the organization’s data assets, using metadata to help data discovery, understanding, trust and</a:t>
          </a:r>
        </a:p>
      </dgm:t>
    </dgm:pt>
    <dgm:pt modelId="{7D4FB345-8FCF-4A50-B789-D6023C7A8239}" type="parTrans" cxnId="{23F736A8-2601-4C02-B123-FA50560DC12A}">
      <dgm:prSet/>
      <dgm:spPr/>
      <dgm:t>
        <a:bodyPr/>
        <a:lstStyle/>
        <a:p>
          <a:endParaRPr lang="en-US"/>
        </a:p>
      </dgm:t>
    </dgm:pt>
    <dgm:pt modelId="{DC9FFCFB-ED7F-490E-AA5A-DAB09E7648B3}" type="sibTrans" cxnId="{23F736A8-2601-4C02-B123-FA50560DC12A}">
      <dgm:prSet/>
      <dgm:spPr/>
      <dgm:t>
        <a:bodyPr/>
        <a:lstStyle/>
        <a:p>
          <a:endParaRPr lang="en-US"/>
        </a:p>
      </dgm:t>
    </dgm:pt>
    <dgm:pt modelId="{58CEDCCE-F8C5-413F-8D00-247F810C71A8}">
      <dgm:prSet phldrT="[Text]" custT="1"/>
      <dgm:spPr/>
      <dgm:t>
        <a:bodyPr/>
        <a:lstStyle/>
        <a:p>
          <a:r>
            <a:rPr lang="en-US" sz="1000"/>
            <a:t>Data Governance is a collection of practices and processes which help to ensure the formal management of data assets within an organization</a:t>
          </a:r>
        </a:p>
      </dgm:t>
    </dgm:pt>
    <dgm:pt modelId="{50B9CC62-381F-4CAF-9B2C-5A52C77B3953}" type="parTrans" cxnId="{E1575C5F-A573-40A2-B76D-7D080104FA21}">
      <dgm:prSet/>
      <dgm:spPr/>
      <dgm:t>
        <a:bodyPr/>
        <a:lstStyle/>
        <a:p>
          <a:endParaRPr lang="en-US"/>
        </a:p>
      </dgm:t>
    </dgm:pt>
    <dgm:pt modelId="{DEC2E952-60C2-40C4-9C7F-606B634134FE}" type="sibTrans" cxnId="{E1575C5F-A573-40A2-B76D-7D080104FA21}">
      <dgm:prSet/>
      <dgm:spPr/>
      <dgm:t>
        <a:bodyPr/>
        <a:lstStyle/>
        <a:p>
          <a:endParaRPr lang="en-US"/>
        </a:p>
      </dgm:t>
    </dgm:pt>
    <dgm:pt modelId="{179E15F2-4C54-404B-A597-4B9FEB4BC952}">
      <dgm:prSet custT="1"/>
      <dgm:spPr>
        <a:solidFill>
          <a:srgbClr val="FFFFFF">
            <a:alpha val="90000"/>
            <a:hueOff val="0"/>
            <a:satOff val="0"/>
            <a:lumOff val="0"/>
            <a:alphaOff val="0"/>
          </a:srgbClr>
        </a:solidFill>
        <a:ln w="9525" cap="flat" cmpd="sng" algn="ctr">
          <a:solidFill>
            <a:srgbClr val="00148C">
              <a:hueOff val="0"/>
              <a:satOff val="0"/>
              <a:lumOff val="0"/>
              <a:alphaOff val="0"/>
            </a:srgbClr>
          </a:solidFill>
          <a:prstDash val="solid"/>
        </a:ln>
        <a:effectLst>
          <a:outerShdw blurRad="40000" dist="23000" dir="5400000" rotWithShape="0">
            <a:srgbClr val="000000">
              <a:alpha val="35000"/>
            </a:srgbClr>
          </a:outerShdw>
        </a:effectLst>
      </dgm:spPr>
      <dgm:t>
        <a:bodyPr spcFirstLastPara="0" vert="horz" wrap="square" lIns="925697" tIns="166624" rIns="925697" bIns="85344" numCol="1" spcCol="1270" anchor="t" anchorCtr="0"/>
        <a:lstStyle/>
        <a:p>
          <a:pPr marL="114300" lvl="1" indent="-114300" algn="l" defTabSz="533400">
            <a:lnSpc>
              <a:spcPct val="90000"/>
            </a:lnSpc>
            <a:spcBef>
              <a:spcPct val="0"/>
            </a:spcBef>
            <a:spcAft>
              <a:spcPct val="15000"/>
            </a:spcAft>
            <a:buChar char="•"/>
          </a:pPr>
          <a:r>
            <a:rPr lang="en-US" sz="1000" kern="1200">
              <a:solidFill>
                <a:srgbClr val="55555A">
                  <a:hueOff val="0"/>
                  <a:satOff val="0"/>
                  <a:lumOff val="0"/>
                  <a:alphaOff val="0"/>
                </a:srgbClr>
              </a:solidFill>
              <a:latin typeface="Arial"/>
              <a:ea typeface="ＭＳ Ｐゴシック"/>
              <a:cs typeface="+mn-cs"/>
            </a:rPr>
            <a:t>Master Data Management (MDM) is the technology, tools and processes that ensure master data is coordinated across the enterprise. MDM provides a unified master data service that provides accurate, consistent and complete master data across the enterprise and to business partners.</a:t>
          </a:r>
        </a:p>
      </dgm:t>
    </dgm:pt>
    <dgm:pt modelId="{2B2F3E0C-0633-418A-B965-022A3F64FC82}" type="parTrans" cxnId="{33B687D4-99D0-4FC2-B0E7-A15AD1336EA6}">
      <dgm:prSet/>
      <dgm:spPr/>
      <dgm:t>
        <a:bodyPr/>
        <a:lstStyle/>
        <a:p>
          <a:endParaRPr lang="en-US"/>
        </a:p>
      </dgm:t>
    </dgm:pt>
    <dgm:pt modelId="{5A3576FA-61AB-4DF6-AB8C-B7DE8B6A217D}" type="sibTrans" cxnId="{33B687D4-99D0-4FC2-B0E7-A15AD1336EA6}">
      <dgm:prSet/>
      <dgm:spPr/>
      <dgm:t>
        <a:bodyPr/>
        <a:lstStyle/>
        <a:p>
          <a:endParaRPr lang="en-US"/>
        </a:p>
      </dgm:t>
    </dgm:pt>
    <dgm:pt modelId="{44C5CE9E-1CE0-4FDB-9EF1-CB2497C52216}">
      <dgm:prSet custT="1"/>
      <dgm:spPr>
        <a:solidFill>
          <a:srgbClr val="FFFFFF">
            <a:alpha val="90000"/>
            <a:hueOff val="0"/>
            <a:satOff val="0"/>
            <a:lumOff val="0"/>
            <a:alphaOff val="0"/>
          </a:srgbClr>
        </a:solidFill>
        <a:ln w="9525" cap="flat" cmpd="sng" algn="ctr">
          <a:solidFill>
            <a:srgbClr val="00148C">
              <a:hueOff val="0"/>
              <a:satOff val="0"/>
              <a:lumOff val="0"/>
              <a:alphaOff val="0"/>
            </a:srgbClr>
          </a:solidFill>
          <a:prstDash val="solid"/>
        </a:ln>
        <a:effectLst>
          <a:outerShdw blurRad="40000" dist="23000" dir="5400000" rotWithShape="0">
            <a:srgbClr val="000000">
              <a:alpha val="35000"/>
            </a:srgbClr>
          </a:outerShdw>
        </a:effectLst>
      </dgm:spPr>
      <dgm:t>
        <a:bodyPr spcFirstLastPara="0" vert="horz" wrap="square" lIns="925697" tIns="166624" rIns="925697" bIns="85344" numCol="1" spcCol="1270" anchor="t" anchorCtr="0"/>
        <a:lstStyle/>
        <a:p>
          <a:pPr marL="114300" lvl="1" indent="-114300" algn="l" defTabSz="533400">
            <a:lnSpc>
              <a:spcPct val="90000"/>
            </a:lnSpc>
            <a:spcBef>
              <a:spcPct val="0"/>
            </a:spcBef>
            <a:spcAft>
              <a:spcPct val="15000"/>
            </a:spcAft>
            <a:buChar char="•"/>
          </a:pPr>
          <a:r>
            <a:rPr lang="en-US" sz="1000" kern="1200">
              <a:solidFill>
                <a:srgbClr val="55555A">
                  <a:hueOff val="0"/>
                  <a:satOff val="0"/>
                  <a:lumOff val="0"/>
                  <a:alphaOff val="0"/>
                </a:srgbClr>
              </a:solidFill>
              <a:latin typeface="Arial"/>
              <a:ea typeface="ＭＳ Ｐゴシック"/>
              <a:cs typeface="+mn-cs"/>
            </a:rPr>
            <a:t>Activities to measure and improve the condition of data based on factors such as accuracy, completeness, consistency, reliability and whether it's up to date. It is a critical measure of data to help improve its use across the organization to drive value and manage risk associated with data.</a:t>
          </a:r>
        </a:p>
      </dgm:t>
    </dgm:pt>
    <dgm:pt modelId="{B204AC27-1A9D-43C8-A263-9899601E57F5}" type="parTrans" cxnId="{EA3DF835-F2D0-46B6-A662-37278DD00091}">
      <dgm:prSet/>
      <dgm:spPr/>
      <dgm:t>
        <a:bodyPr/>
        <a:lstStyle/>
        <a:p>
          <a:endParaRPr lang="en-US"/>
        </a:p>
      </dgm:t>
    </dgm:pt>
    <dgm:pt modelId="{59812371-0726-49F0-AA7E-5604E743F2D4}" type="sibTrans" cxnId="{EA3DF835-F2D0-46B6-A662-37278DD00091}">
      <dgm:prSet/>
      <dgm:spPr/>
      <dgm:t>
        <a:bodyPr/>
        <a:lstStyle/>
        <a:p>
          <a:endParaRPr lang="en-US"/>
        </a:p>
      </dgm:t>
    </dgm:pt>
    <dgm:pt modelId="{5CB08964-25BB-43AF-85A7-194DB7AD0B26}">
      <dgm:prSet custT="1"/>
      <dgm:spPr>
        <a:solidFill>
          <a:srgbClr val="FFFFFF">
            <a:alpha val="90000"/>
            <a:hueOff val="0"/>
            <a:satOff val="0"/>
            <a:lumOff val="0"/>
            <a:alphaOff val="0"/>
          </a:srgbClr>
        </a:solidFill>
        <a:ln w="9525" cap="flat" cmpd="sng" algn="ctr">
          <a:solidFill>
            <a:srgbClr val="00148C">
              <a:hueOff val="0"/>
              <a:satOff val="0"/>
              <a:lumOff val="0"/>
              <a:alphaOff val="0"/>
            </a:srgbClr>
          </a:solidFill>
          <a:prstDash val="solid"/>
        </a:ln>
        <a:effectLst>
          <a:outerShdw blurRad="40000" dist="23000" dir="5400000" rotWithShape="0">
            <a:srgbClr val="000000">
              <a:alpha val="35000"/>
            </a:srgbClr>
          </a:outerShdw>
        </a:effectLst>
      </dgm:spPr>
      <dgm:t>
        <a:bodyPr spcFirstLastPara="0" vert="horz" wrap="square" lIns="925697" tIns="166624" rIns="925697" bIns="85344" numCol="1" spcCol="1270" anchor="t" anchorCtr="0"/>
        <a:lstStyle/>
        <a:p>
          <a:pPr marL="114300" lvl="1" indent="-114300" algn="l" defTabSz="533400">
            <a:lnSpc>
              <a:spcPct val="90000"/>
            </a:lnSpc>
            <a:spcBef>
              <a:spcPct val="0"/>
            </a:spcBef>
            <a:spcAft>
              <a:spcPct val="15000"/>
            </a:spcAft>
            <a:buChar char="•"/>
          </a:pPr>
          <a:r>
            <a:rPr lang="en-US" sz="1000" kern="1200">
              <a:solidFill>
                <a:srgbClr val="55555A">
                  <a:hueOff val="0"/>
                  <a:satOff val="0"/>
                  <a:lumOff val="0"/>
                  <a:alphaOff val="0"/>
                </a:srgbClr>
              </a:solidFill>
              <a:latin typeface="Arial"/>
              <a:ea typeface="ＭＳ Ｐゴシック"/>
              <a:cs typeface="+mn-cs"/>
            </a:rPr>
            <a:t>The automation of data-driven processes from end-to-end, including preparing data, making decisions based on that data, and taking actions based on those decisions. It's a core capability to enable the efficient utilization of data across the organization in the right way.</a:t>
          </a:r>
        </a:p>
      </dgm:t>
    </dgm:pt>
    <dgm:pt modelId="{F92DFF3A-E55B-4F6C-9C63-4C6CBB4C48C9}" type="parTrans" cxnId="{4C250F61-3866-4F1C-9DFF-C2DF12BF62B9}">
      <dgm:prSet/>
      <dgm:spPr/>
      <dgm:t>
        <a:bodyPr/>
        <a:lstStyle/>
        <a:p>
          <a:endParaRPr lang="en-US"/>
        </a:p>
      </dgm:t>
    </dgm:pt>
    <dgm:pt modelId="{BD68A4A5-9806-4146-A49A-4C951E475A65}" type="sibTrans" cxnId="{4C250F61-3866-4F1C-9DFF-C2DF12BF62B9}">
      <dgm:prSet/>
      <dgm:spPr/>
      <dgm:t>
        <a:bodyPr/>
        <a:lstStyle/>
        <a:p>
          <a:endParaRPr lang="en-US"/>
        </a:p>
      </dgm:t>
    </dgm:pt>
    <dgm:pt modelId="{98CE6034-15E1-45D1-995A-F89CDF95A187}">
      <dgm:prSet custT="1"/>
      <dgm:spPr>
        <a:solidFill>
          <a:srgbClr val="FFFFFF">
            <a:alpha val="90000"/>
            <a:hueOff val="0"/>
            <a:satOff val="0"/>
            <a:lumOff val="0"/>
            <a:alphaOff val="0"/>
          </a:srgbClr>
        </a:solidFill>
        <a:ln w="9525" cap="flat" cmpd="sng" algn="ctr">
          <a:solidFill>
            <a:srgbClr val="00148C">
              <a:hueOff val="0"/>
              <a:satOff val="0"/>
              <a:lumOff val="0"/>
              <a:alphaOff val="0"/>
            </a:srgbClr>
          </a:solidFill>
          <a:prstDash val="solid"/>
        </a:ln>
        <a:effectLst>
          <a:outerShdw blurRad="40000" dist="23000" dir="5400000" rotWithShape="0">
            <a:srgbClr val="000000">
              <a:alpha val="35000"/>
            </a:srgbClr>
          </a:outerShdw>
        </a:effectLst>
      </dgm:spPr>
      <dgm:t>
        <a:bodyPr spcFirstLastPara="0" vert="horz" wrap="square" lIns="925697" tIns="166624" rIns="925697" bIns="85344" numCol="1" spcCol="1270" anchor="t" anchorCtr="0"/>
        <a:lstStyle/>
        <a:p>
          <a:pPr marL="114300" lvl="1" indent="-114300" algn="l" defTabSz="533400">
            <a:lnSpc>
              <a:spcPct val="90000"/>
            </a:lnSpc>
            <a:spcBef>
              <a:spcPct val="0"/>
            </a:spcBef>
            <a:spcAft>
              <a:spcPct val="15000"/>
            </a:spcAft>
            <a:buChar char="•"/>
          </a:pPr>
          <a:r>
            <a:rPr lang="en-US" sz="1000" kern="1200">
              <a:solidFill>
                <a:srgbClr val="55555A">
                  <a:hueOff val="0"/>
                  <a:satOff val="0"/>
                  <a:lumOff val="0"/>
                  <a:alphaOff val="0"/>
                </a:srgbClr>
              </a:solidFill>
              <a:latin typeface="Arial"/>
              <a:ea typeface="ＭＳ Ｐゴシック"/>
              <a:cs typeface="+mn-cs"/>
            </a:rPr>
            <a:t>The integrated technology solution that allows data located in database(s) to be governed, accessed, and delivered to users, data applications, or other technologies for strategic business purposes.</a:t>
          </a:r>
        </a:p>
      </dgm:t>
    </dgm:pt>
    <dgm:pt modelId="{8A593D6B-4942-41DD-91C3-473CB297D4E9}" type="parTrans" cxnId="{FDF0ECDB-4C8B-4981-90F5-071CF2D4728E}">
      <dgm:prSet/>
      <dgm:spPr/>
      <dgm:t>
        <a:bodyPr/>
        <a:lstStyle/>
        <a:p>
          <a:endParaRPr lang="en-US"/>
        </a:p>
      </dgm:t>
    </dgm:pt>
    <dgm:pt modelId="{07AAA5A3-8CED-4D91-B791-D2249B98B695}" type="sibTrans" cxnId="{FDF0ECDB-4C8B-4981-90F5-071CF2D4728E}">
      <dgm:prSet/>
      <dgm:spPr/>
      <dgm:t>
        <a:bodyPr/>
        <a:lstStyle/>
        <a:p>
          <a:endParaRPr lang="en-US"/>
        </a:p>
      </dgm:t>
    </dgm:pt>
    <dgm:pt modelId="{1C6717CC-ED40-486B-A922-C1517721B04F}">
      <dgm:prSet custT="1"/>
      <dgm:spPr>
        <a:solidFill>
          <a:srgbClr val="FFFFFF">
            <a:alpha val="90000"/>
            <a:hueOff val="0"/>
            <a:satOff val="0"/>
            <a:lumOff val="0"/>
            <a:alphaOff val="0"/>
          </a:srgbClr>
        </a:solidFill>
        <a:ln w="9525" cap="flat" cmpd="sng" algn="ctr">
          <a:solidFill>
            <a:srgbClr val="00148C">
              <a:hueOff val="0"/>
              <a:satOff val="0"/>
              <a:lumOff val="0"/>
              <a:alphaOff val="0"/>
            </a:srgbClr>
          </a:solidFill>
          <a:prstDash val="solid"/>
        </a:ln>
        <a:effectLst>
          <a:outerShdw blurRad="40000" dist="23000" dir="5400000" rotWithShape="0">
            <a:srgbClr val="000000">
              <a:alpha val="35000"/>
            </a:srgbClr>
          </a:outerShdw>
        </a:effectLst>
      </dgm:spPr>
      <dgm:t>
        <a:bodyPr spcFirstLastPara="0" vert="horz" wrap="square" lIns="925697" tIns="166624" rIns="925697" bIns="85344" numCol="1" spcCol="1270" anchor="t" anchorCtr="0"/>
        <a:lstStyle/>
        <a:p>
          <a:pPr marL="114300" lvl="1" indent="-114300" algn="l" defTabSz="533400">
            <a:lnSpc>
              <a:spcPct val="90000"/>
            </a:lnSpc>
            <a:spcBef>
              <a:spcPct val="0"/>
            </a:spcBef>
            <a:spcAft>
              <a:spcPct val="15000"/>
            </a:spcAft>
            <a:buChar char="•"/>
          </a:pPr>
          <a:r>
            <a:rPr lang="en-US" sz="1000" kern="1200">
              <a:solidFill>
                <a:srgbClr val="55555A">
                  <a:hueOff val="0"/>
                  <a:satOff val="0"/>
                  <a:lumOff val="0"/>
                  <a:alphaOff val="0"/>
                </a:srgbClr>
              </a:solidFill>
              <a:latin typeface="Arial"/>
              <a:ea typeface="ＭＳ Ｐゴシック"/>
              <a:cs typeface="+mn-cs"/>
            </a:rPr>
            <a:t>The process of examining datasets to draw conclusions about the information they contain.  Data analytic techniques enable you to take raw data and uncover patterns to extract valuable insights from it</a:t>
          </a:r>
        </a:p>
      </dgm:t>
    </dgm:pt>
    <dgm:pt modelId="{B46CA669-B00B-450B-A40D-6324C1C4F9DA}" type="parTrans" cxnId="{33F5217B-45D8-4C7A-95C5-551B17F455A3}">
      <dgm:prSet/>
      <dgm:spPr/>
      <dgm:t>
        <a:bodyPr/>
        <a:lstStyle/>
        <a:p>
          <a:endParaRPr lang="en-US"/>
        </a:p>
      </dgm:t>
    </dgm:pt>
    <dgm:pt modelId="{21AF1920-1029-4D87-B0B4-133ECCD17DD9}" type="sibTrans" cxnId="{33F5217B-45D8-4C7A-95C5-551B17F455A3}">
      <dgm:prSet/>
      <dgm:spPr/>
      <dgm:t>
        <a:bodyPr/>
        <a:lstStyle/>
        <a:p>
          <a:endParaRPr lang="en-US"/>
        </a:p>
      </dgm:t>
    </dgm:pt>
    <dgm:pt modelId="{9863CE81-9CCE-4CC9-A260-D75B4E080467}" type="pres">
      <dgm:prSet presAssocID="{B00FE453-70BC-4C1A-918D-51BFABDEBE0E}" presName="linear" presStyleCnt="0">
        <dgm:presLayoutVars>
          <dgm:dir/>
          <dgm:animLvl val="lvl"/>
          <dgm:resizeHandles val="exact"/>
        </dgm:presLayoutVars>
      </dgm:prSet>
      <dgm:spPr/>
    </dgm:pt>
    <dgm:pt modelId="{CF859E07-F9FD-48CB-BDE1-CBA01FB95211}" type="pres">
      <dgm:prSet presAssocID="{571E1087-7D6A-471C-9419-A92999F36D66}" presName="parentLin" presStyleCnt="0"/>
      <dgm:spPr/>
    </dgm:pt>
    <dgm:pt modelId="{558704AE-3129-4E1B-A908-18116A48AD3D}" type="pres">
      <dgm:prSet presAssocID="{571E1087-7D6A-471C-9419-A92999F36D66}" presName="parentLeftMargin" presStyleLbl="node1" presStyleIdx="0" presStyleCnt="8"/>
      <dgm:spPr/>
    </dgm:pt>
    <dgm:pt modelId="{2A9368A2-5B01-460D-8EBF-44DCC6B47DD2}" type="pres">
      <dgm:prSet presAssocID="{571E1087-7D6A-471C-9419-A92999F36D66}" presName="parentText" presStyleLbl="node1" presStyleIdx="0" presStyleCnt="8" custLinFactNeighborX="-1296" custLinFactNeighborY="3274">
        <dgm:presLayoutVars>
          <dgm:chMax val="0"/>
          <dgm:bulletEnabled val="1"/>
        </dgm:presLayoutVars>
      </dgm:prSet>
      <dgm:spPr/>
    </dgm:pt>
    <dgm:pt modelId="{28703303-6CB7-42EA-9276-B052A0045585}" type="pres">
      <dgm:prSet presAssocID="{571E1087-7D6A-471C-9419-A92999F36D66}" presName="negativeSpace" presStyleCnt="0"/>
      <dgm:spPr/>
    </dgm:pt>
    <dgm:pt modelId="{36DAD3F6-50B1-4D09-837D-C383E08373D2}" type="pres">
      <dgm:prSet presAssocID="{571E1087-7D6A-471C-9419-A92999F36D66}" presName="childText" presStyleLbl="conFgAcc1" presStyleIdx="0" presStyleCnt="8">
        <dgm:presLayoutVars>
          <dgm:bulletEnabled val="1"/>
        </dgm:presLayoutVars>
      </dgm:prSet>
      <dgm:spPr>
        <a:xfrm>
          <a:off x="0" y="153550"/>
          <a:ext cx="11927373" cy="393750"/>
        </a:xfrm>
        <a:prstGeom prst="rect">
          <a:avLst/>
        </a:prstGeom>
      </dgm:spPr>
    </dgm:pt>
    <dgm:pt modelId="{CC7FFCCC-BA3D-42E6-A651-E69A960961A7}" type="pres">
      <dgm:prSet presAssocID="{7CC7CA82-504E-4F34-8786-CAFA08F13AD9}" presName="spaceBetweenRectangles" presStyleCnt="0"/>
      <dgm:spPr/>
    </dgm:pt>
    <dgm:pt modelId="{7B0B0DAC-29EC-4FAA-B88B-57D0B446EF97}" type="pres">
      <dgm:prSet presAssocID="{EBF27719-E40A-4DFC-BA84-37893AE574F8}" presName="parentLin" presStyleCnt="0"/>
      <dgm:spPr/>
    </dgm:pt>
    <dgm:pt modelId="{C4E4C290-2D02-4828-A9EC-C2130A293F9F}" type="pres">
      <dgm:prSet presAssocID="{EBF27719-E40A-4DFC-BA84-37893AE574F8}" presName="parentLeftMargin" presStyleLbl="node1" presStyleIdx="0" presStyleCnt="8"/>
      <dgm:spPr/>
    </dgm:pt>
    <dgm:pt modelId="{EE6174BF-46BC-4D98-9422-197EC9579EDE}" type="pres">
      <dgm:prSet presAssocID="{EBF27719-E40A-4DFC-BA84-37893AE574F8}" presName="parentText" presStyleLbl="node1" presStyleIdx="1" presStyleCnt="8">
        <dgm:presLayoutVars>
          <dgm:chMax val="0"/>
          <dgm:bulletEnabled val="1"/>
        </dgm:presLayoutVars>
      </dgm:prSet>
      <dgm:spPr/>
    </dgm:pt>
    <dgm:pt modelId="{E97E6BFD-FB49-43AD-BEC6-4314334B7EB9}" type="pres">
      <dgm:prSet presAssocID="{EBF27719-E40A-4DFC-BA84-37893AE574F8}" presName="negativeSpace" presStyleCnt="0"/>
      <dgm:spPr/>
    </dgm:pt>
    <dgm:pt modelId="{EA328A35-10ED-4AB9-A7FA-82D05CC7973E}" type="pres">
      <dgm:prSet presAssocID="{EBF27719-E40A-4DFC-BA84-37893AE574F8}" presName="childText" presStyleLbl="conFgAcc1" presStyleIdx="1" presStyleCnt="8">
        <dgm:presLayoutVars>
          <dgm:bulletEnabled val="1"/>
        </dgm:presLayoutVars>
      </dgm:prSet>
      <dgm:spPr/>
    </dgm:pt>
    <dgm:pt modelId="{98447D0F-C32A-4789-AD5A-2D592719985E}" type="pres">
      <dgm:prSet presAssocID="{6C8391ED-A714-4C59-9DA0-DB3A4C8D481F}" presName="spaceBetweenRectangles" presStyleCnt="0"/>
      <dgm:spPr/>
    </dgm:pt>
    <dgm:pt modelId="{676DFD8C-05B6-4AA7-8821-6030CB3288B9}" type="pres">
      <dgm:prSet presAssocID="{EFD8896C-BAC6-4FAD-86F3-C1F0FF0DDC5B}" presName="parentLin" presStyleCnt="0"/>
      <dgm:spPr/>
    </dgm:pt>
    <dgm:pt modelId="{F82AF2F3-F8C5-4CB2-A27F-32706BB50E7E}" type="pres">
      <dgm:prSet presAssocID="{EFD8896C-BAC6-4FAD-86F3-C1F0FF0DDC5B}" presName="parentLeftMargin" presStyleLbl="node1" presStyleIdx="1" presStyleCnt="8"/>
      <dgm:spPr/>
    </dgm:pt>
    <dgm:pt modelId="{A81D9C9E-BA5E-477A-AEB7-F2FC44971C04}" type="pres">
      <dgm:prSet presAssocID="{EFD8896C-BAC6-4FAD-86F3-C1F0FF0DDC5B}" presName="parentText" presStyleLbl="node1" presStyleIdx="2" presStyleCnt="8">
        <dgm:presLayoutVars>
          <dgm:chMax val="0"/>
          <dgm:bulletEnabled val="1"/>
        </dgm:presLayoutVars>
      </dgm:prSet>
      <dgm:spPr/>
    </dgm:pt>
    <dgm:pt modelId="{739E9DA8-C14A-43A9-B978-C7CC38ACA92F}" type="pres">
      <dgm:prSet presAssocID="{EFD8896C-BAC6-4FAD-86F3-C1F0FF0DDC5B}" presName="negativeSpace" presStyleCnt="0"/>
      <dgm:spPr/>
    </dgm:pt>
    <dgm:pt modelId="{347FFC4F-7745-4E7A-9BE3-4ACD7E3CC873}" type="pres">
      <dgm:prSet presAssocID="{EFD8896C-BAC6-4FAD-86F3-C1F0FF0DDC5B}" presName="childText" presStyleLbl="conFgAcc1" presStyleIdx="2" presStyleCnt="8" custLinFactNeighborX="376">
        <dgm:presLayoutVars>
          <dgm:bulletEnabled val="1"/>
        </dgm:presLayoutVars>
      </dgm:prSet>
      <dgm:spPr>
        <a:xfrm>
          <a:off x="0" y="1768645"/>
          <a:ext cx="11927373" cy="441000"/>
        </a:xfrm>
        <a:prstGeom prst="rect">
          <a:avLst/>
        </a:prstGeom>
      </dgm:spPr>
    </dgm:pt>
    <dgm:pt modelId="{E28EC63B-2B3F-442B-A545-5C44BEEA364C}" type="pres">
      <dgm:prSet presAssocID="{772BAE78-6484-40B8-B519-82FA37B43DA0}" presName="spaceBetweenRectangles" presStyleCnt="0"/>
      <dgm:spPr/>
    </dgm:pt>
    <dgm:pt modelId="{9478AE9D-4806-4543-A57A-BEB14582381E}" type="pres">
      <dgm:prSet presAssocID="{B8F4FAE0-446C-4BBB-A223-B697CE27B3A6}" presName="parentLin" presStyleCnt="0"/>
      <dgm:spPr/>
    </dgm:pt>
    <dgm:pt modelId="{0BF575C3-EB78-467D-821A-B1BC196DDAD9}" type="pres">
      <dgm:prSet presAssocID="{B8F4FAE0-446C-4BBB-A223-B697CE27B3A6}" presName="parentLeftMargin" presStyleLbl="node1" presStyleIdx="2" presStyleCnt="8"/>
      <dgm:spPr/>
    </dgm:pt>
    <dgm:pt modelId="{40BF5177-9FAF-4922-B2E2-CC1A5BFB4905}" type="pres">
      <dgm:prSet presAssocID="{B8F4FAE0-446C-4BBB-A223-B697CE27B3A6}" presName="parentText" presStyleLbl="node1" presStyleIdx="3" presStyleCnt="8">
        <dgm:presLayoutVars>
          <dgm:chMax val="0"/>
          <dgm:bulletEnabled val="1"/>
        </dgm:presLayoutVars>
      </dgm:prSet>
      <dgm:spPr/>
    </dgm:pt>
    <dgm:pt modelId="{C54E6197-1A4E-4755-B95B-6297FA926373}" type="pres">
      <dgm:prSet presAssocID="{B8F4FAE0-446C-4BBB-A223-B697CE27B3A6}" presName="negativeSpace" presStyleCnt="0"/>
      <dgm:spPr/>
    </dgm:pt>
    <dgm:pt modelId="{5F4D94FB-34F1-439E-9ECA-DE303763BEE8}" type="pres">
      <dgm:prSet presAssocID="{B8F4FAE0-446C-4BBB-A223-B697CE27B3A6}" presName="childText" presStyleLbl="conFgAcc1" presStyleIdx="3" presStyleCnt="8">
        <dgm:presLayoutVars>
          <dgm:bulletEnabled val="1"/>
        </dgm:presLayoutVars>
      </dgm:prSet>
      <dgm:spPr>
        <a:xfrm>
          <a:off x="0" y="2440225"/>
          <a:ext cx="11927373" cy="441000"/>
        </a:xfrm>
        <a:prstGeom prst="rect">
          <a:avLst/>
        </a:prstGeom>
      </dgm:spPr>
    </dgm:pt>
    <dgm:pt modelId="{54C32B1A-5407-49E7-A7AC-C834FFC4D2F2}" type="pres">
      <dgm:prSet presAssocID="{327E41E1-830F-44E2-8A60-439A128F0635}" presName="spaceBetweenRectangles" presStyleCnt="0"/>
      <dgm:spPr/>
    </dgm:pt>
    <dgm:pt modelId="{6FFA853D-A6A9-4904-ACD6-E6000FB1929F}" type="pres">
      <dgm:prSet presAssocID="{F30EF5E1-8225-437D-A150-5492B2834332}" presName="parentLin" presStyleCnt="0"/>
      <dgm:spPr/>
    </dgm:pt>
    <dgm:pt modelId="{2A8653BE-7987-4AFF-9D52-549F91BC079A}" type="pres">
      <dgm:prSet presAssocID="{F30EF5E1-8225-437D-A150-5492B2834332}" presName="parentLeftMargin" presStyleLbl="node1" presStyleIdx="3" presStyleCnt="8"/>
      <dgm:spPr/>
    </dgm:pt>
    <dgm:pt modelId="{0E8889C1-44A3-4E8F-B2B8-400E752B31CE}" type="pres">
      <dgm:prSet presAssocID="{F30EF5E1-8225-437D-A150-5492B2834332}" presName="parentText" presStyleLbl="node1" presStyleIdx="4" presStyleCnt="8">
        <dgm:presLayoutVars>
          <dgm:chMax val="0"/>
          <dgm:bulletEnabled val="1"/>
        </dgm:presLayoutVars>
      </dgm:prSet>
      <dgm:spPr/>
    </dgm:pt>
    <dgm:pt modelId="{487A995E-6F82-40B0-8E5B-028729F74CF4}" type="pres">
      <dgm:prSet presAssocID="{F30EF5E1-8225-437D-A150-5492B2834332}" presName="negativeSpace" presStyleCnt="0"/>
      <dgm:spPr/>
    </dgm:pt>
    <dgm:pt modelId="{7CEEBF7E-4DB6-4C47-B19E-32DC8149EAFF}" type="pres">
      <dgm:prSet presAssocID="{F30EF5E1-8225-437D-A150-5492B2834332}" presName="childText" presStyleLbl="conFgAcc1" presStyleIdx="4" presStyleCnt="8">
        <dgm:presLayoutVars>
          <dgm:bulletEnabled val="1"/>
        </dgm:presLayoutVars>
      </dgm:prSet>
      <dgm:spPr>
        <a:xfrm>
          <a:off x="0" y="3073870"/>
          <a:ext cx="11927373" cy="518175"/>
        </a:xfrm>
        <a:prstGeom prst="rect">
          <a:avLst/>
        </a:prstGeom>
      </dgm:spPr>
    </dgm:pt>
    <dgm:pt modelId="{C46F776E-4301-48EC-BE85-5BEFA8BE91A3}" type="pres">
      <dgm:prSet presAssocID="{9A09EB66-C7FA-4FF3-AA7A-FA9EE0C9B5E2}" presName="spaceBetweenRectangles" presStyleCnt="0"/>
      <dgm:spPr/>
    </dgm:pt>
    <dgm:pt modelId="{FBF19BF1-583F-4A79-B7AB-4F6247360A0A}" type="pres">
      <dgm:prSet presAssocID="{D2289D3D-59F5-4A90-9EC7-423E6DE8FC89}" presName="parentLin" presStyleCnt="0"/>
      <dgm:spPr/>
    </dgm:pt>
    <dgm:pt modelId="{1D2243F6-5D9F-4640-B8B5-2C7825C280B0}" type="pres">
      <dgm:prSet presAssocID="{D2289D3D-59F5-4A90-9EC7-423E6DE8FC89}" presName="parentLeftMargin" presStyleLbl="node1" presStyleIdx="4" presStyleCnt="8"/>
      <dgm:spPr/>
    </dgm:pt>
    <dgm:pt modelId="{AB64BE94-7549-4685-93E4-8FA7FAD62DC3}" type="pres">
      <dgm:prSet presAssocID="{D2289D3D-59F5-4A90-9EC7-423E6DE8FC89}" presName="parentText" presStyleLbl="node1" presStyleIdx="5" presStyleCnt="8">
        <dgm:presLayoutVars>
          <dgm:chMax val="0"/>
          <dgm:bulletEnabled val="1"/>
        </dgm:presLayoutVars>
      </dgm:prSet>
      <dgm:spPr/>
    </dgm:pt>
    <dgm:pt modelId="{3D047F9B-3D37-498B-AF01-9E775D9824DF}" type="pres">
      <dgm:prSet presAssocID="{D2289D3D-59F5-4A90-9EC7-423E6DE8FC89}" presName="negativeSpace" presStyleCnt="0"/>
      <dgm:spPr/>
    </dgm:pt>
    <dgm:pt modelId="{FD086509-900F-43CB-8C71-DB53D0B84E38}" type="pres">
      <dgm:prSet presAssocID="{D2289D3D-59F5-4A90-9EC7-423E6DE8FC89}" presName="childText" presStyleLbl="conFgAcc1" presStyleIdx="5" presStyleCnt="8">
        <dgm:presLayoutVars>
          <dgm:bulletEnabled val="1"/>
        </dgm:presLayoutVars>
      </dgm:prSet>
      <dgm:spPr>
        <a:xfrm>
          <a:off x="0" y="3760728"/>
          <a:ext cx="11927373" cy="292162"/>
        </a:xfrm>
        <a:prstGeom prst="rect">
          <a:avLst/>
        </a:prstGeom>
      </dgm:spPr>
    </dgm:pt>
    <dgm:pt modelId="{84505957-0E80-4B8E-AB67-5B584EC94C50}" type="pres">
      <dgm:prSet presAssocID="{B9DDDAF1-6AE2-40F2-8D0F-D2AE3B291BD0}" presName="spaceBetweenRectangles" presStyleCnt="0"/>
      <dgm:spPr/>
    </dgm:pt>
    <dgm:pt modelId="{CCAE60B8-4D13-4829-9BA5-64FECB7AF73D}" type="pres">
      <dgm:prSet presAssocID="{6B9B2343-BF64-4201-9690-86AF2566AF18}" presName="parentLin" presStyleCnt="0"/>
      <dgm:spPr/>
    </dgm:pt>
    <dgm:pt modelId="{FDCB0A7B-5F0C-49DB-AE2D-299EF1623582}" type="pres">
      <dgm:prSet presAssocID="{6B9B2343-BF64-4201-9690-86AF2566AF18}" presName="parentLeftMargin" presStyleLbl="node1" presStyleIdx="5" presStyleCnt="8"/>
      <dgm:spPr/>
    </dgm:pt>
    <dgm:pt modelId="{B5D1ECEE-1BAB-41A2-A634-699F6561909F}" type="pres">
      <dgm:prSet presAssocID="{6B9B2343-BF64-4201-9690-86AF2566AF18}" presName="parentText" presStyleLbl="node1" presStyleIdx="6" presStyleCnt="8">
        <dgm:presLayoutVars>
          <dgm:chMax val="0"/>
          <dgm:bulletEnabled val="1"/>
        </dgm:presLayoutVars>
      </dgm:prSet>
      <dgm:spPr/>
    </dgm:pt>
    <dgm:pt modelId="{5173555C-FB09-439D-9273-F2667D7E433B}" type="pres">
      <dgm:prSet presAssocID="{6B9B2343-BF64-4201-9690-86AF2566AF18}" presName="negativeSpace" presStyleCnt="0"/>
      <dgm:spPr/>
    </dgm:pt>
    <dgm:pt modelId="{81FD4086-7A6F-475F-9811-003DCC137092}" type="pres">
      <dgm:prSet presAssocID="{6B9B2343-BF64-4201-9690-86AF2566AF18}" presName="childText" presStyleLbl="conFgAcc1" presStyleIdx="6" presStyleCnt="8">
        <dgm:presLayoutVars>
          <dgm:bulletEnabled val="1"/>
        </dgm:presLayoutVars>
      </dgm:prSet>
      <dgm:spPr>
        <a:xfrm>
          <a:off x="0" y="4300818"/>
          <a:ext cx="11927373" cy="250425"/>
        </a:xfrm>
        <a:prstGeom prst="rect">
          <a:avLst/>
        </a:prstGeom>
      </dgm:spPr>
    </dgm:pt>
    <dgm:pt modelId="{A70D5AE8-641B-42F8-B140-4C88CEF99698}" type="pres">
      <dgm:prSet presAssocID="{5A97895F-B14F-43AE-966B-78FA34153BAD}" presName="spaceBetweenRectangles" presStyleCnt="0"/>
      <dgm:spPr/>
    </dgm:pt>
    <dgm:pt modelId="{F4828FE6-B16B-4D2F-85ED-755825D61ECE}" type="pres">
      <dgm:prSet presAssocID="{5E217767-98BD-421D-A5AF-19D4F9F693A4}" presName="parentLin" presStyleCnt="0"/>
      <dgm:spPr/>
    </dgm:pt>
    <dgm:pt modelId="{7FFB0289-FADB-4897-9716-934AC0989510}" type="pres">
      <dgm:prSet presAssocID="{5E217767-98BD-421D-A5AF-19D4F9F693A4}" presName="parentLeftMargin" presStyleLbl="node1" presStyleIdx="6" presStyleCnt="8"/>
      <dgm:spPr/>
    </dgm:pt>
    <dgm:pt modelId="{00AEEA0A-EA16-40C0-A5AB-EB3911E6E7B6}" type="pres">
      <dgm:prSet presAssocID="{5E217767-98BD-421D-A5AF-19D4F9F693A4}" presName="parentText" presStyleLbl="node1" presStyleIdx="7" presStyleCnt="8">
        <dgm:presLayoutVars>
          <dgm:chMax val="0"/>
          <dgm:bulletEnabled val="1"/>
        </dgm:presLayoutVars>
      </dgm:prSet>
      <dgm:spPr/>
    </dgm:pt>
    <dgm:pt modelId="{D19B7984-C584-49E8-AC99-C16DE5133AC4}" type="pres">
      <dgm:prSet presAssocID="{5E217767-98BD-421D-A5AF-19D4F9F693A4}" presName="negativeSpace" presStyleCnt="0"/>
      <dgm:spPr/>
    </dgm:pt>
    <dgm:pt modelId="{ABA6E930-96AE-4C4B-9E87-E3CD3FE4B310}" type="pres">
      <dgm:prSet presAssocID="{5E217767-98BD-421D-A5AF-19D4F9F693A4}" presName="childText" presStyleLbl="conFgAcc1" presStyleIdx="7" presStyleCnt="8">
        <dgm:presLayoutVars>
          <dgm:bulletEnabled val="1"/>
        </dgm:presLayoutVars>
      </dgm:prSet>
      <dgm:spPr/>
    </dgm:pt>
  </dgm:ptLst>
  <dgm:cxnLst>
    <dgm:cxn modelId="{6E862206-BD09-4849-9FE7-6991D434CCC6}" type="presOf" srcId="{58CEDCCE-F8C5-413F-8D00-247F810C71A8}" destId="{EA328A35-10ED-4AB9-A7FA-82D05CC7973E}" srcOrd="0" destOrd="1" presId="urn:microsoft.com/office/officeart/2005/8/layout/list1"/>
    <dgm:cxn modelId="{CD922D19-A5D0-4EA4-A37B-96ACEC8B9B78}" type="presOf" srcId="{EBF27719-E40A-4DFC-BA84-37893AE574F8}" destId="{EE6174BF-46BC-4D98-9422-197EC9579EDE}" srcOrd="1" destOrd="0" presId="urn:microsoft.com/office/officeart/2005/8/layout/list1"/>
    <dgm:cxn modelId="{03AC051B-A8E9-411B-B33E-1E4F43FD4AFA}" type="presOf" srcId="{179E15F2-4C54-404B-A597-4B9FEB4BC952}" destId="{7CEEBF7E-4DB6-4C47-B19E-32DC8149EAFF}" srcOrd="0" destOrd="0" presId="urn:microsoft.com/office/officeart/2005/8/layout/list1"/>
    <dgm:cxn modelId="{7130CC21-1E7F-48B7-8643-7569853A2967}" type="presOf" srcId="{F30EF5E1-8225-437D-A150-5492B2834332}" destId="{2A8653BE-7987-4AFF-9D52-549F91BC079A}" srcOrd="0" destOrd="0" presId="urn:microsoft.com/office/officeart/2005/8/layout/list1"/>
    <dgm:cxn modelId="{05EE3733-D17B-488D-8C8D-49E68BBF47D6}" type="presOf" srcId="{44C5CE9E-1CE0-4FDB-9EF1-CB2497C52216}" destId="{347FFC4F-7745-4E7A-9BE3-4ACD7E3CC873}" srcOrd="0" destOrd="0" presId="urn:microsoft.com/office/officeart/2005/8/layout/list1"/>
    <dgm:cxn modelId="{E3EDA733-3644-40E9-B26B-7F77FAF13C23}" srcId="{B00FE453-70BC-4C1A-918D-51BFABDEBE0E}" destId="{EFD8896C-BAC6-4FAD-86F3-C1F0FF0DDC5B}" srcOrd="2" destOrd="0" parTransId="{A08FFB2A-1924-4F97-A8A4-80673B712D70}" sibTransId="{772BAE78-6484-40B8-B519-82FA37B43DA0}"/>
    <dgm:cxn modelId="{B83FA235-3D0D-4DE9-90DA-0D3C6FB2E17B}" type="presOf" srcId="{B00FE453-70BC-4C1A-918D-51BFABDEBE0E}" destId="{9863CE81-9CCE-4CC9-A260-D75B4E080467}" srcOrd="0" destOrd="0" presId="urn:microsoft.com/office/officeart/2005/8/layout/list1"/>
    <dgm:cxn modelId="{EA3DF835-F2D0-46B6-A662-37278DD00091}" srcId="{EFD8896C-BAC6-4FAD-86F3-C1F0FF0DDC5B}" destId="{44C5CE9E-1CE0-4FDB-9EF1-CB2497C52216}" srcOrd="0" destOrd="0" parTransId="{B204AC27-1A9D-43C8-A263-9899601E57F5}" sibTransId="{59812371-0726-49F0-AA7E-5604E743F2D4}"/>
    <dgm:cxn modelId="{E1575C5F-A573-40A2-B76D-7D080104FA21}" srcId="{EBF27719-E40A-4DFC-BA84-37893AE574F8}" destId="{58CEDCCE-F8C5-413F-8D00-247F810C71A8}" srcOrd="1" destOrd="0" parTransId="{50B9CC62-381F-4CAF-9B2C-5A52C77B3953}" sibTransId="{DEC2E952-60C2-40C4-9C7F-606B634134FE}"/>
    <dgm:cxn modelId="{4C250F61-3866-4F1C-9DFF-C2DF12BF62B9}" srcId="{B8F4FAE0-446C-4BBB-A223-B697CE27B3A6}" destId="{5CB08964-25BB-43AF-85A7-194DB7AD0B26}" srcOrd="0" destOrd="0" parTransId="{F92DFF3A-E55B-4F6C-9C63-4C6CBB4C48C9}" sibTransId="{BD68A4A5-9806-4146-A49A-4C951E475A65}"/>
    <dgm:cxn modelId="{ACAE0D45-C6C9-4775-B469-07A24BA24879}" type="presOf" srcId="{EFD8896C-BAC6-4FAD-86F3-C1F0FF0DDC5B}" destId="{F82AF2F3-F8C5-4CB2-A27F-32706BB50E7E}" srcOrd="0" destOrd="0" presId="urn:microsoft.com/office/officeart/2005/8/layout/list1"/>
    <dgm:cxn modelId="{2D7A8D65-BB32-4940-B4BF-2035CD4A279E}" type="presOf" srcId="{6B9B2343-BF64-4201-9690-86AF2566AF18}" destId="{FDCB0A7B-5F0C-49DB-AE2D-299EF1623582}" srcOrd="0" destOrd="0" presId="urn:microsoft.com/office/officeart/2005/8/layout/list1"/>
    <dgm:cxn modelId="{3BC7A66A-275F-4A0D-9A84-75A06C95AD65}" srcId="{571E1087-7D6A-471C-9419-A92999F36D66}" destId="{4FEF77C1-1179-422A-90D8-FAEFDD9B1B1A}" srcOrd="0" destOrd="0" parTransId="{F45D145B-BB41-4F8F-988B-B2AA15C2445D}" sibTransId="{F54EA395-B269-4C52-9CD7-8191BBC35592}"/>
    <dgm:cxn modelId="{E2F0D152-BA3B-4F94-ABB2-6F360F5E5093}" type="presOf" srcId="{E63367D9-EDD9-4F63-B804-D72E4B43862B}" destId="{ABA6E930-96AE-4C4B-9E87-E3CD3FE4B310}" srcOrd="0" destOrd="0" presId="urn:microsoft.com/office/officeart/2005/8/layout/list1"/>
    <dgm:cxn modelId="{A59A0778-2DF2-4582-BDF2-1F4162DDF960}" type="presOf" srcId="{5CB08964-25BB-43AF-85A7-194DB7AD0B26}" destId="{5F4D94FB-34F1-439E-9ECA-DE303763BEE8}" srcOrd="0" destOrd="0" presId="urn:microsoft.com/office/officeart/2005/8/layout/list1"/>
    <dgm:cxn modelId="{B3258C78-E22D-4B71-BE26-B88D029358B1}" type="presOf" srcId="{1C6717CC-ED40-486B-A922-C1517721B04F}" destId="{81FD4086-7A6F-475F-9811-003DCC137092}" srcOrd="0" destOrd="0" presId="urn:microsoft.com/office/officeart/2005/8/layout/list1"/>
    <dgm:cxn modelId="{33F5217B-45D8-4C7A-95C5-551B17F455A3}" srcId="{6B9B2343-BF64-4201-9690-86AF2566AF18}" destId="{1C6717CC-ED40-486B-A922-C1517721B04F}" srcOrd="0" destOrd="0" parTransId="{B46CA669-B00B-450B-A40D-6324C1C4F9DA}" sibTransId="{21AF1920-1029-4D87-B0B4-133ECCD17DD9}"/>
    <dgm:cxn modelId="{AEE00B80-23D8-46CC-B9BF-FD7A8A72C54B}" srcId="{B00FE453-70BC-4C1A-918D-51BFABDEBE0E}" destId="{EBF27719-E40A-4DFC-BA84-37893AE574F8}" srcOrd="1" destOrd="0" parTransId="{BB5BF7F8-5A79-454E-B48D-6BE369911AD4}" sibTransId="{6C8391ED-A714-4C59-9DA0-DB3A4C8D481F}"/>
    <dgm:cxn modelId="{19473984-A198-4BC3-BB07-ACD2534210C7}" srcId="{B00FE453-70BC-4C1A-918D-51BFABDEBE0E}" destId="{B8F4FAE0-446C-4BBB-A223-B697CE27B3A6}" srcOrd="3" destOrd="0" parTransId="{6EDA417C-6F80-49F2-AF0C-DA18BAB38418}" sibTransId="{327E41E1-830F-44E2-8A60-439A128F0635}"/>
    <dgm:cxn modelId="{74945484-EA4F-43AF-ACD3-3F39067D18E5}" type="presOf" srcId="{EBF27719-E40A-4DFC-BA84-37893AE574F8}" destId="{C4E4C290-2D02-4828-A9EC-C2130A293F9F}" srcOrd="0" destOrd="0" presId="urn:microsoft.com/office/officeart/2005/8/layout/list1"/>
    <dgm:cxn modelId="{EE97B98A-D0F9-4624-99C4-1722725E360A}" type="presOf" srcId="{4FEF77C1-1179-422A-90D8-FAEFDD9B1B1A}" destId="{36DAD3F6-50B1-4D09-837D-C383E08373D2}" srcOrd="0" destOrd="0" presId="urn:microsoft.com/office/officeart/2005/8/layout/list1"/>
    <dgm:cxn modelId="{97906B93-1AEE-434F-8457-0251F8FA49D3}" srcId="{B00FE453-70BC-4C1A-918D-51BFABDEBE0E}" destId="{D2289D3D-59F5-4A90-9EC7-423E6DE8FC89}" srcOrd="5" destOrd="0" parTransId="{C742A698-2AD3-4F87-9F4A-20197C77F950}" sibTransId="{B9DDDAF1-6AE2-40F2-8D0F-D2AE3B291BD0}"/>
    <dgm:cxn modelId="{320A849F-FAB2-4FB0-87ED-2A8AA32F0B2E}" type="presOf" srcId="{EFD8896C-BAC6-4FAD-86F3-C1F0FF0DDC5B}" destId="{A81D9C9E-BA5E-477A-AEB7-F2FC44971C04}" srcOrd="1" destOrd="0" presId="urn:microsoft.com/office/officeart/2005/8/layout/list1"/>
    <dgm:cxn modelId="{01DBBEA6-ED1F-4D90-8F7A-9AFE314E5B2D}" type="presOf" srcId="{F30EF5E1-8225-437D-A150-5492B2834332}" destId="{0E8889C1-44A3-4E8F-B2B8-400E752B31CE}" srcOrd="1" destOrd="0" presId="urn:microsoft.com/office/officeart/2005/8/layout/list1"/>
    <dgm:cxn modelId="{4B9657A7-435E-4E04-B977-E2A536CDA49E}" srcId="{B00FE453-70BC-4C1A-918D-51BFABDEBE0E}" destId="{6B9B2343-BF64-4201-9690-86AF2566AF18}" srcOrd="6" destOrd="0" parTransId="{C25BEB67-1807-4781-B2E5-61C51880F158}" sibTransId="{5A97895F-B14F-43AE-966B-78FA34153BAD}"/>
    <dgm:cxn modelId="{23F736A8-2601-4C02-B123-FA50560DC12A}" srcId="{EBF27719-E40A-4DFC-BA84-37893AE574F8}" destId="{1A682478-DEBD-4910-B18D-B0DFCA815377}" srcOrd="0" destOrd="0" parTransId="{7D4FB345-8FCF-4A50-B789-D6023C7A8239}" sibTransId="{DC9FFCFB-ED7F-490E-AA5A-DAB09E7648B3}"/>
    <dgm:cxn modelId="{B0BF92A9-D22B-424C-BD61-4D0646ECB487}" type="presOf" srcId="{1A682478-DEBD-4910-B18D-B0DFCA815377}" destId="{EA328A35-10ED-4AB9-A7FA-82D05CC7973E}" srcOrd="0" destOrd="0" presId="urn:microsoft.com/office/officeart/2005/8/layout/list1"/>
    <dgm:cxn modelId="{A0EF70B5-1D93-42A7-A72B-C64F4C92C18B}" type="presOf" srcId="{B8F4FAE0-446C-4BBB-A223-B697CE27B3A6}" destId="{0BF575C3-EB78-467D-821A-B1BC196DDAD9}" srcOrd="0" destOrd="0" presId="urn:microsoft.com/office/officeart/2005/8/layout/list1"/>
    <dgm:cxn modelId="{E18129B7-7D04-4975-B0BA-C5AFF3E58FA3}" type="presOf" srcId="{571E1087-7D6A-471C-9419-A92999F36D66}" destId="{558704AE-3129-4E1B-A908-18116A48AD3D}" srcOrd="0" destOrd="0" presId="urn:microsoft.com/office/officeart/2005/8/layout/list1"/>
    <dgm:cxn modelId="{E8369FB7-A5C0-409F-A140-DB1C4A0548BA}" type="presOf" srcId="{6B9B2343-BF64-4201-9690-86AF2566AF18}" destId="{B5D1ECEE-1BAB-41A2-A634-699F6561909F}" srcOrd="1" destOrd="0" presId="urn:microsoft.com/office/officeart/2005/8/layout/list1"/>
    <dgm:cxn modelId="{CA13C4B7-BCF4-4960-9142-8899CADFB021}" type="presOf" srcId="{D2289D3D-59F5-4A90-9EC7-423E6DE8FC89}" destId="{AB64BE94-7549-4685-93E4-8FA7FAD62DC3}" srcOrd="1" destOrd="0" presId="urn:microsoft.com/office/officeart/2005/8/layout/list1"/>
    <dgm:cxn modelId="{98FAFEB9-8787-4021-B32C-DBCFF488700B}" type="presOf" srcId="{5E217767-98BD-421D-A5AF-19D4F9F693A4}" destId="{00AEEA0A-EA16-40C0-A5AB-EB3911E6E7B6}" srcOrd="1" destOrd="0" presId="urn:microsoft.com/office/officeart/2005/8/layout/list1"/>
    <dgm:cxn modelId="{F0581ABA-C032-417D-8E5E-C5912C436B75}" type="presOf" srcId="{571E1087-7D6A-471C-9419-A92999F36D66}" destId="{2A9368A2-5B01-460D-8EBF-44DCC6B47DD2}" srcOrd="1" destOrd="0" presId="urn:microsoft.com/office/officeart/2005/8/layout/list1"/>
    <dgm:cxn modelId="{058E84D1-6AD2-49B9-88C8-90EC54E75338}" srcId="{B00FE453-70BC-4C1A-918D-51BFABDEBE0E}" destId="{5E217767-98BD-421D-A5AF-19D4F9F693A4}" srcOrd="7" destOrd="0" parTransId="{992AFE6D-9231-4565-B25D-DBD758BE037B}" sibTransId="{5710A5CD-31AE-4CD8-977E-E00599D42A15}"/>
    <dgm:cxn modelId="{33B687D4-99D0-4FC2-B0E7-A15AD1336EA6}" srcId="{F30EF5E1-8225-437D-A150-5492B2834332}" destId="{179E15F2-4C54-404B-A597-4B9FEB4BC952}" srcOrd="0" destOrd="0" parTransId="{2B2F3E0C-0633-418A-B965-022A3F64FC82}" sibTransId="{5A3576FA-61AB-4DF6-AB8C-B7DE8B6A217D}"/>
    <dgm:cxn modelId="{B0C84BDB-05DD-49DC-8FC8-27AA75F00C0B}" srcId="{B00FE453-70BC-4C1A-918D-51BFABDEBE0E}" destId="{F30EF5E1-8225-437D-A150-5492B2834332}" srcOrd="4" destOrd="0" parTransId="{F8E4BCCA-9FBE-4D60-BFB3-9477AD153706}" sibTransId="{9A09EB66-C7FA-4FF3-AA7A-FA9EE0C9B5E2}"/>
    <dgm:cxn modelId="{FDF0ECDB-4C8B-4981-90F5-071CF2D4728E}" srcId="{D2289D3D-59F5-4A90-9EC7-423E6DE8FC89}" destId="{98CE6034-15E1-45D1-995A-F89CDF95A187}" srcOrd="0" destOrd="0" parTransId="{8A593D6B-4942-41DD-91C3-473CB297D4E9}" sibTransId="{07AAA5A3-8CED-4D91-B791-D2249B98B695}"/>
    <dgm:cxn modelId="{CF558BE6-98F2-4E54-BCC2-947D57B69C3E}" srcId="{5E217767-98BD-421D-A5AF-19D4F9F693A4}" destId="{E63367D9-EDD9-4F63-B804-D72E4B43862B}" srcOrd="0" destOrd="0" parTransId="{3C47C91C-1786-45D2-BFB6-F2AF9A943B22}" sibTransId="{E9070F70-8A72-4B65-B3E4-FF9E9AE49670}"/>
    <dgm:cxn modelId="{6FF3ACEA-0688-437F-9383-C9D43D65C02C}" type="presOf" srcId="{D2289D3D-59F5-4A90-9EC7-423E6DE8FC89}" destId="{1D2243F6-5D9F-4640-B8B5-2C7825C280B0}" srcOrd="0" destOrd="0" presId="urn:microsoft.com/office/officeart/2005/8/layout/list1"/>
    <dgm:cxn modelId="{A45D72F1-D6E2-4099-8CC0-A79ADFD13ABD}" type="presOf" srcId="{B8F4FAE0-446C-4BBB-A223-B697CE27B3A6}" destId="{40BF5177-9FAF-4922-B2E2-CC1A5BFB4905}" srcOrd="1" destOrd="0" presId="urn:microsoft.com/office/officeart/2005/8/layout/list1"/>
    <dgm:cxn modelId="{3CA58CF3-1A07-435A-8E1D-CF2586463212}" type="presOf" srcId="{5E217767-98BD-421D-A5AF-19D4F9F693A4}" destId="{7FFB0289-FADB-4897-9716-934AC0989510}" srcOrd="0" destOrd="0" presId="urn:microsoft.com/office/officeart/2005/8/layout/list1"/>
    <dgm:cxn modelId="{78EEADF4-DAAA-40D4-9A50-5D8F325EE578}" type="presOf" srcId="{98CE6034-15E1-45D1-995A-F89CDF95A187}" destId="{FD086509-900F-43CB-8C71-DB53D0B84E38}" srcOrd="0" destOrd="0" presId="urn:microsoft.com/office/officeart/2005/8/layout/list1"/>
    <dgm:cxn modelId="{9D76DEFD-F027-4156-92A9-846F68073302}" srcId="{B00FE453-70BC-4C1A-918D-51BFABDEBE0E}" destId="{571E1087-7D6A-471C-9419-A92999F36D66}" srcOrd="0" destOrd="0" parTransId="{6C5616C6-3C8D-4438-A764-3541918CB46D}" sibTransId="{7CC7CA82-504E-4F34-8786-CAFA08F13AD9}"/>
    <dgm:cxn modelId="{C696106F-61AC-41AB-B196-AFBFA629F283}" type="presParOf" srcId="{9863CE81-9CCE-4CC9-A260-D75B4E080467}" destId="{CF859E07-F9FD-48CB-BDE1-CBA01FB95211}" srcOrd="0" destOrd="0" presId="urn:microsoft.com/office/officeart/2005/8/layout/list1"/>
    <dgm:cxn modelId="{EAC73CFE-3055-465A-A34E-1E76C7E3C33A}" type="presParOf" srcId="{CF859E07-F9FD-48CB-BDE1-CBA01FB95211}" destId="{558704AE-3129-4E1B-A908-18116A48AD3D}" srcOrd="0" destOrd="0" presId="urn:microsoft.com/office/officeart/2005/8/layout/list1"/>
    <dgm:cxn modelId="{D84BEB57-8989-4205-8057-664CEBEA9EF4}" type="presParOf" srcId="{CF859E07-F9FD-48CB-BDE1-CBA01FB95211}" destId="{2A9368A2-5B01-460D-8EBF-44DCC6B47DD2}" srcOrd="1" destOrd="0" presId="urn:microsoft.com/office/officeart/2005/8/layout/list1"/>
    <dgm:cxn modelId="{80413A74-EFD9-48AA-ACD9-454DCB2F2BDB}" type="presParOf" srcId="{9863CE81-9CCE-4CC9-A260-D75B4E080467}" destId="{28703303-6CB7-42EA-9276-B052A0045585}" srcOrd="1" destOrd="0" presId="urn:microsoft.com/office/officeart/2005/8/layout/list1"/>
    <dgm:cxn modelId="{10AD23D7-2933-4839-A45E-6CDED0E6920E}" type="presParOf" srcId="{9863CE81-9CCE-4CC9-A260-D75B4E080467}" destId="{36DAD3F6-50B1-4D09-837D-C383E08373D2}" srcOrd="2" destOrd="0" presId="urn:microsoft.com/office/officeart/2005/8/layout/list1"/>
    <dgm:cxn modelId="{92D2A100-F920-4FC8-9852-1FF32EB3986F}" type="presParOf" srcId="{9863CE81-9CCE-4CC9-A260-D75B4E080467}" destId="{CC7FFCCC-BA3D-42E6-A651-E69A960961A7}" srcOrd="3" destOrd="0" presId="urn:microsoft.com/office/officeart/2005/8/layout/list1"/>
    <dgm:cxn modelId="{90BB05F9-A3CF-48B8-913D-F2D4239EE85B}" type="presParOf" srcId="{9863CE81-9CCE-4CC9-A260-D75B4E080467}" destId="{7B0B0DAC-29EC-4FAA-B88B-57D0B446EF97}" srcOrd="4" destOrd="0" presId="urn:microsoft.com/office/officeart/2005/8/layout/list1"/>
    <dgm:cxn modelId="{82E27F59-1AF1-4ED4-9FC0-FAC9953C37EE}" type="presParOf" srcId="{7B0B0DAC-29EC-4FAA-B88B-57D0B446EF97}" destId="{C4E4C290-2D02-4828-A9EC-C2130A293F9F}" srcOrd="0" destOrd="0" presId="urn:microsoft.com/office/officeart/2005/8/layout/list1"/>
    <dgm:cxn modelId="{E88639E5-036F-4B35-8B9D-7F677147CBB7}" type="presParOf" srcId="{7B0B0DAC-29EC-4FAA-B88B-57D0B446EF97}" destId="{EE6174BF-46BC-4D98-9422-197EC9579EDE}" srcOrd="1" destOrd="0" presId="urn:microsoft.com/office/officeart/2005/8/layout/list1"/>
    <dgm:cxn modelId="{DEFD00AB-ECC3-4AED-8EA0-00B00D04E6B2}" type="presParOf" srcId="{9863CE81-9CCE-4CC9-A260-D75B4E080467}" destId="{E97E6BFD-FB49-43AD-BEC6-4314334B7EB9}" srcOrd="5" destOrd="0" presId="urn:microsoft.com/office/officeart/2005/8/layout/list1"/>
    <dgm:cxn modelId="{CE46BE97-6BA4-4791-935D-FA5BDE503418}" type="presParOf" srcId="{9863CE81-9CCE-4CC9-A260-D75B4E080467}" destId="{EA328A35-10ED-4AB9-A7FA-82D05CC7973E}" srcOrd="6" destOrd="0" presId="urn:microsoft.com/office/officeart/2005/8/layout/list1"/>
    <dgm:cxn modelId="{9EDD989A-3248-411B-9BD8-527829826293}" type="presParOf" srcId="{9863CE81-9CCE-4CC9-A260-D75B4E080467}" destId="{98447D0F-C32A-4789-AD5A-2D592719985E}" srcOrd="7" destOrd="0" presId="urn:microsoft.com/office/officeart/2005/8/layout/list1"/>
    <dgm:cxn modelId="{6B2F62FC-0B1B-45F8-BE29-D386A5B9217E}" type="presParOf" srcId="{9863CE81-9CCE-4CC9-A260-D75B4E080467}" destId="{676DFD8C-05B6-4AA7-8821-6030CB3288B9}" srcOrd="8" destOrd="0" presId="urn:microsoft.com/office/officeart/2005/8/layout/list1"/>
    <dgm:cxn modelId="{EECCC861-7FBB-4958-B4C1-9B2B36CB8F9C}" type="presParOf" srcId="{676DFD8C-05B6-4AA7-8821-6030CB3288B9}" destId="{F82AF2F3-F8C5-4CB2-A27F-32706BB50E7E}" srcOrd="0" destOrd="0" presId="urn:microsoft.com/office/officeart/2005/8/layout/list1"/>
    <dgm:cxn modelId="{2F7D1330-E4A3-4ED8-A2A4-2C4E75798E06}" type="presParOf" srcId="{676DFD8C-05B6-4AA7-8821-6030CB3288B9}" destId="{A81D9C9E-BA5E-477A-AEB7-F2FC44971C04}" srcOrd="1" destOrd="0" presId="urn:microsoft.com/office/officeart/2005/8/layout/list1"/>
    <dgm:cxn modelId="{A1DBBF40-4A7C-40A2-BDD5-925F785B9A1D}" type="presParOf" srcId="{9863CE81-9CCE-4CC9-A260-D75B4E080467}" destId="{739E9DA8-C14A-43A9-B978-C7CC38ACA92F}" srcOrd="9" destOrd="0" presId="urn:microsoft.com/office/officeart/2005/8/layout/list1"/>
    <dgm:cxn modelId="{6A795D99-47E3-4D69-B240-08B70B0D6B25}" type="presParOf" srcId="{9863CE81-9CCE-4CC9-A260-D75B4E080467}" destId="{347FFC4F-7745-4E7A-9BE3-4ACD7E3CC873}" srcOrd="10" destOrd="0" presId="urn:microsoft.com/office/officeart/2005/8/layout/list1"/>
    <dgm:cxn modelId="{8DDEC27A-6198-4A4C-9AF7-3C96461E4A6A}" type="presParOf" srcId="{9863CE81-9CCE-4CC9-A260-D75B4E080467}" destId="{E28EC63B-2B3F-442B-A545-5C44BEEA364C}" srcOrd="11" destOrd="0" presId="urn:microsoft.com/office/officeart/2005/8/layout/list1"/>
    <dgm:cxn modelId="{9676F1CD-AE34-4342-9006-BB5E63F12D08}" type="presParOf" srcId="{9863CE81-9CCE-4CC9-A260-D75B4E080467}" destId="{9478AE9D-4806-4543-A57A-BEB14582381E}" srcOrd="12" destOrd="0" presId="urn:microsoft.com/office/officeart/2005/8/layout/list1"/>
    <dgm:cxn modelId="{08C7DA19-EFC7-47A8-BA84-F5B37A6E099F}" type="presParOf" srcId="{9478AE9D-4806-4543-A57A-BEB14582381E}" destId="{0BF575C3-EB78-467D-821A-B1BC196DDAD9}" srcOrd="0" destOrd="0" presId="urn:microsoft.com/office/officeart/2005/8/layout/list1"/>
    <dgm:cxn modelId="{6CF97A55-5F79-4B50-86FD-085AC5F7679E}" type="presParOf" srcId="{9478AE9D-4806-4543-A57A-BEB14582381E}" destId="{40BF5177-9FAF-4922-B2E2-CC1A5BFB4905}" srcOrd="1" destOrd="0" presId="urn:microsoft.com/office/officeart/2005/8/layout/list1"/>
    <dgm:cxn modelId="{9030A5DB-D18C-4C1F-BC1B-7685BDDDFC11}" type="presParOf" srcId="{9863CE81-9CCE-4CC9-A260-D75B4E080467}" destId="{C54E6197-1A4E-4755-B95B-6297FA926373}" srcOrd="13" destOrd="0" presId="urn:microsoft.com/office/officeart/2005/8/layout/list1"/>
    <dgm:cxn modelId="{F6D34934-6621-4E41-8AB3-1D1FAD5DC81C}" type="presParOf" srcId="{9863CE81-9CCE-4CC9-A260-D75B4E080467}" destId="{5F4D94FB-34F1-439E-9ECA-DE303763BEE8}" srcOrd="14" destOrd="0" presId="urn:microsoft.com/office/officeart/2005/8/layout/list1"/>
    <dgm:cxn modelId="{0DD4A97F-A752-468A-99C3-73923C63B3B7}" type="presParOf" srcId="{9863CE81-9CCE-4CC9-A260-D75B4E080467}" destId="{54C32B1A-5407-49E7-A7AC-C834FFC4D2F2}" srcOrd="15" destOrd="0" presId="urn:microsoft.com/office/officeart/2005/8/layout/list1"/>
    <dgm:cxn modelId="{C6B144FA-C298-4E8F-BE14-64392E6492F0}" type="presParOf" srcId="{9863CE81-9CCE-4CC9-A260-D75B4E080467}" destId="{6FFA853D-A6A9-4904-ACD6-E6000FB1929F}" srcOrd="16" destOrd="0" presId="urn:microsoft.com/office/officeart/2005/8/layout/list1"/>
    <dgm:cxn modelId="{9DDDC1AE-BD98-4736-A15A-95734B250581}" type="presParOf" srcId="{6FFA853D-A6A9-4904-ACD6-E6000FB1929F}" destId="{2A8653BE-7987-4AFF-9D52-549F91BC079A}" srcOrd="0" destOrd="0" presId="urn:microsoft.com/office/officeart/2005/8/layout/list1"/>
    <dgm:cxn modelId="{37FB1C94-A642-402A-B29D-11B0A59F349E}" type="presParOf" srcId="{6FFA853D-A6A9-4904-ACD6-E6000FB1929F}" destId="{0E8889C1-44A3-4E8F-B2B8-400E752B31CE}" srcOrd="1" destOrd="0" presId="urn:microsoft.com/office/officeart/2005/8/layout/list1"/>
    <dgm:cxn modelId="{83403698-8E44-4A26-A9E3-CE56C337DFDA}" type="presParOf" srcId="{9863CE81-9CCE-4CC9-A260-D75B4E080467}" destId="{487A995E-6F82-40B0-8E5B-028729F74CF4}" srcOrd="17" destOrd="0" presId="urn:microsoft.com/office/officeart/2005/8/layout/list1"/>
    <dgm:cxn modelId="{2368A1EA-B039-4DBF-846E-2996726A6C52}" type="presParOf" srcId="{9863CE81-9CCE-4CC9-A260-D75B4E080467}" destId="{7CEEBF7E-4DB6-4C47-B19E-32DC8149EAFF}" srcOrd="18" destOrd="0" presId="urn:microsoft.com/office/officeart/2005/8/layout/list1"/>
    <dgm:cxn modelId="{60DEF21C-5F32-4DF0-9542-DBDF28280EE6}" type="presParOf" srcId="{9863CE81-9CCE-4CC9-A260-D75B4E080467}" destId="{C46F776E-4301-48EC-BE85-5BEFA8BE91A3}" srcOrd="19" destOrd="0" presId="urn:microsoft.com/office/officeart/2005/8/layout/list1"/>
    <dgm:cxn modelId="{3B647D81-9394-4A86-BB0C-800A1E5BB718}" type="presParOf" srcId="{9863CE81-9CCE-4CC9-A260-D75B4E080467}" destId="{FBF19BF1-583F-4A79-B7AB-4F6247360A0A}" srcOrd="20" destOrd="0" presId="urn:microsoft.com/office/officeart/2005/8/layout/list1"/>
    <dgm:cxn modelId="{D533C9D6-BDEA-437E-93D7-F93A0C4298FD}" type="presParOf" srcId="{FBF19BF1-583F-4A79-B7AB-4F6247360A0A}" destId="{1D2243F6-5D9F-4640-B8B5-2C7825C280B0}" srcOrd="0" destOrd="0" presId="urn:microsoft.com/office/officeart/2005/8/layout/list1"/>
    <dgm:cxn modelId="{D7DCFF9E-8062-4D0F-9516-9217F48BAA52}" type="presParOf" srcId="{FBF19BF1-583F-4A79-B7AB-4F6247360A0A}" destId="{AB64BE94-7549-4685-93E4-8FA7FAD62DC3}" srcOrd="1" destOrd="0" presId="urn:microsoft.com/office/officeart/2005/8/layout/list1"/>
    <dgm:cxn modelId="{15BE7408-A531-4A22-9D7B-D04FD7CBD8CB}" type="presParOf" srcId="{9863CE81-9CCE-4CC9-A260-D75B4E080467}" destId="{3D047F9B-3D37-498B-AF01-9E775D9824DF}" srcOrd="21" destOrd="0" presId="urn:microsoft.com/office/officeart/2005/8/layout/list1"/>
    <dgm:cxn modelId="{CF9B00C9-2A7A-4ECF-8C93-6F6715DD84AB}" type="presParOf" srcId="{9863CE81-9CCE-4CC9-A260-D75B4E080467}" destId="{FD086509-900F-43CB-8C71-DB53D0B84E38}" srcOrd="22" destOrd="0" presId="urn:microsoft.com/office/officeart/2005/8/layout/list1"/>
    <dgm:cxn modelId="{0A1FCAB8-82DF-4B33-B62A-1979F5252E4F}" type="presParOf" srcId="{9863CE81-9CCE-4CC9-A260-D75B4E080467}" destId="{84505957-0E80-4B8E-AB67-5B584EC94C50}" srcOrd="23" destOrd="0" presId="urn:microsoft.com/office/officeart/2005/8/layout/list1"/>
    <dgm:cxn modelId="{7E2BB0C1-A5B2-41A2-9836-AED121C8C912}" type="presParOf" srcId="{9863CE81-9CCE-4CC9-A260-D75B4E080467}" destId="{CCAE60B8-4D13-4829-9BA5-64FECB7AF73D}" srcOrd="24" destOrd="0" presId="urn:microsoft.com/office/officeart/2005/8/layout/list1"/>
    <dgm:cxn modelId="{A7B5F83D-BEBF-4AA3-9D91-4E6DD2A20AE9}" type="presParOf" srcId="{CCAE60B8-4D13-4829-9BA5-64FECB7AF73D}" destId="{FDCB0A7B-5F0C-49DB-AE2D-299EF1623582}" srcOrd="0" destOrd="0" presId="urn:microsoft.com/office/officeart/2005/8/layout/list1"/>
    <dgm:cxn modelId="{82CF1AC1-CF55-4542-B5F9-0C296BEF2DC0}" type="presParOf" srcId="{CCAE60B8-4D13-4829-9BA5-64FECB7AF73D}" destId="{B5D1ECEE-1BAB-41A2-A634-699F6561909F}" srcOrd="1" destOrd="0" presId="urn:microsoft.com/office/officeart/2005/8/layout/list1"/>
    <dgm:cxn modelId="{A192D4AA-D96E-43F0-A963-EBCA4FC974E0}" type="presParOf" srcId="{9863CE81-9CCE-4CC9-A260-D75B4E080467}" destId="{5173555C-FB09-439D-9273-F2667D7E433B}" srcOrd="25" destOrd="0" presId="urn:microsoft.com/office/officeart/2005/8/layout/list1"/>
    <dgm:cxn modelId="{EDCC45F1-E324-4C13-BDFB-A366510D8C88}" type="presParOf" srcId="{9863CE81-9CCE-4CC9-A260-D75B4E080467}" destId="{81FD4086-7A6F-475F-9811-003DCC137092}" srcOrd="26" destOrd="0" presId="urn:microsoft.com/office/officeart/2005/8/layout/list1"/>
    <dgm:cxn modelId="{CD96341C-786E-43A2-84B7-A00E02F36F3B}" type="presParOf" srcId="{9863CE81-9CCE-4CC9-A260-D75B4E080467}" destId="{A70D5AE8-641B-42F8-B140-4C88CEF99698}" srcOrd="27" destOrd="0" presId="urn:microsoft.com/office/officeart/2005/8/layout/list1"/>
    <dgm:cxn modelId="{37CE9922-8699-4922-B450-CD4C5D485E9F}" type="presParOf" srcId="{9863CE81-9CCE-4CC9-A260-D75B4E080467}" destId="{F4828FE6-B16B-4D2F-85ED-755825D61ECE}" srcOrd="28" destOrd="0" presId="urn:microsoft.com/office/officeart/2005/8/layout/list1"/>
    <dgm:cxn modelId="{5C4EE9C5-FC2B-4895-B74C-B6A764339993}" type="presParOf" srcId="{F4828FE6-B16B-4D2F-85ED-755825D61ECE}" destId="{7FFB0289-FADB-4897-9716-934AC0989510}" srcOrd="0" destOrd="0" presId="urn:microsoft.com/office/officeart/2005/8/layout/list1"/>
    <dgm:cxn modelId="{38C91F79-78E6-43C0-BC81-B73135B0B9FC}" type="presParOf" srcId="{F4828FE6-B16B-4D2F-85ED-755825D61ECE}" destId="{00AEEA0A-EA16-40C0-A5AB-EB3911E6E7B6}" srcOrd="1" destOrd="0" presId="urn:microsoft.com/office/officeart/2005/8/layout/list1"/>
    <dgm:cxn modelId="{68ADE089-B70C-4E9F-83AC-68C3C87FC3C3}" type="presParOf" srcId="{9863CE81-9CCE-4CC9-A260-D75B4E080467}" destId="{D19B7984-C584-49E8-AC99-C16DE5133AC4}" srcOrd="29" destOrd="0" presId="urn:microsoft.com/office/officeart/2005/8/layout/list1"/>
    <dgm:cxn modelId="{A92C8C04-5152-4DA1-881D-1C6FEF4F7A35}" type="presParOf" srcId="{9863CE81-9CCE-4CC9-A260-D75B4E080467}" destId="{ABA6E930-96AE-4C4B-9E87-E3CD3FE4B310}"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15251-1BDE-48CE-9237-EFBC1A56B802}">
      <dsp:nvSpPr>
        <dsp:cNvPr id="0" name=""/>
        <dsp:cNvSpPr/>
      </dsp:nvSpPr>
      <dsp:spPr>
        <a:xfrm>
          <a:off x="15445" y="0"/>
          <a:ext cx="1385424" cy="38637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r>
            <a:rPr lang="en-US" sz="1200" kern="1200"/>
            <a:t>Data Modeling</a:t>
          </a:r>
        </a:p>
      </dsp:txBody>
      <dsp:txXfrm>
        <a:off x="15445" y="1545499"/>
        <a:ext cx="1385424" cy="1545499"/>
      </dsp:txXfrm>
    </dsp:sp>
    <dsp:sp modelId="{07BF33EC-F0B5-4BCF-96CA-2030E640F547}">
      <dsp:nvSpPr>
        <dsp:cNvPr id="0" name=""/>
        <dsp:cNvSpPr/>
      </dsp:nvSpPr>
      <dsp:spPr>
        <a:xfrm>
          <a:off x="317925" y="1129820"/>
          <a:ext cx="884883" cy="895017"/>
        </a:xfrm>
        <a:prstGeom prst="ellipse">
          <a:avLst/>
        </a:prstGeom>
        <a:blipFill dpi="0" rotWithShape="1">
          <a:blip xmlns:r="http://schemas.openxmlformats.org/officeDocument/2006/relationships" r:embed="rId1">
            <a:duotone>
              <a:schemeClr val="bg2">
                <a:shade val="45000"/>
                <a:satMod val="135000"/>
              </a:schemeClr>
              <a:prstClr val="white"/>
            </a:duotone>
            <a:extLst>
              <a:ext uri="{28A0092B-C50C-407E-A947-70E740481C1C}">
                <a14:useLocalDpi xmlns:a14="http://schemas.microsoft.com/office/drawing/2010/main" val="0"/>
              </a:ext>
            </a:extLst>
          </a:blip>
          <a:srcRect/>
          <a:stretch>
            <a:fillRect l="11302" t="16530" r="11302" b="1653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358AFF-D6E7-45BC-8934-F5E1ECFBA5AB}">
      <dsp:nvSpPr>
        <dsp:cNvPr id="0" name=""/>
        <dsp:cNvSpPr/>
      </dsp:nvSpPr>
      <dsp:spPr>
        <a:xfrm>
          <a:off x="1440058" y="0"/>
          <a:ext cx="1343274" cy="38637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r>
            <a:rPr lang="en-US" sz="1200" kern="1200"/>
            <a:t>Data Catalog  &amp; Governance</a:t>
          </a:r>
        </a:p>
      </dsp:txBody>
      <dsp:txXfrm>
        <a:off x="1440058" y="1545499"/>
        <a:ext cx="1343274" cy="1545499"/>
      </dsp:txXfrm>
    </dsp:sp>
    <dsp:sp modelId="{1615D6A3-D3AB-4F8F-84C8-009EDE3FBA2D}">
      <dsp:nvSpPr>
        <dsp:cNvPr id="0" name=""/>
        <dsp:cNvSpPr/>
      </dsp:nvSpPr>
      <dsp:spPr>
        <a:xfrm>
          <a:off x="1653278" y="1129820"/>
          <a:ext cx="884883" cy="895017"/>
        </a:xfrm>
        <a:prstGeom prst="ellipse">
          <a:avLst/>
        </a:prstGeom>
        <a:blipFill dpi="0" rotWithShape="1">
          <a:blip xmlns:r="http://schemas.openxmlformats.org/officeDocument/2006/relationships"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l="11302" t="11748" r="11302" b="1174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63DB44-1E82-4692-87BD-078737B000D4}">
      <dsp:nvSpPr>
        <dsp:cNvPr id="0" name=""/>
        <dsp:cNvSpPr/>
      </dsp:nvSpPr>
      <dsp:spPr>
        <a:xfrm>
          <a:off x="2801451" y="0"/>
          <a:ext cx="1354647" cy="38637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r>
            <a:rPr lang="en-US" sz="1200" kern="1200"/>
            <a:t>Data Quality</a:t>
          </a:r>
        </a:p>
      </dsp:txBody>
      <dsp:txXfrm>
        <a:off x="2801451" y="1545499"/>
        <a:ext cx="1354647" cy="1545499"/>
      </dsp:txXfrm>
    </dsp:sp>
    <dsp:sp modelId="{BEDA3E5D-A12C-435D-97C1-A9FFF44FD81F}">
      <dsp:nvSpPr>
        <dsp:cNvPr id="0" name=""/>
        <dsp:cNvSpPr/>
      </dsp:nvSpPr>
      <dsp:spPr>
        <a:xfrm>
          <a:off x="3005279" y="1111794"/>
          <a:ext cx="884883" cy="895017"/>
        </a:xfrm>
        <a:prstGeom prst="ellipse">
          <a:avLst/>
        </a:prstGeom>
        <a:blipFill dpi="0" rotWithShape="1">
          <a:blip xmlns:r="http://schemas.openxmlformats.org/officeDocument/2006/relationships" r:embed="rId3">
            <a:lum bright="70000" contras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46" t="6967" r="246" b="696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438990-409E-4701-8E83-219AEA2C22F3}">
      <dsp:nvSpPr>
        <dsp:cNvPr id="0" name=""/>
        <dsp:cNvSpPr/>
      </dsp:nvSpPr>
      <dsp:spPr>
        <a:xfrm>
          <a:off x="4175150" y="0"/>
          <a:ext cx="1346098" cy="3863748"/>
        </a:xfrm>
        <a:prstGeom prst="roundRect">
          <a:avLst>
            <a:gd name="adj" fmla="val 10000"/>
          </a:avLst>
        </a:prstGeom>
        <a:solidFill>
          <a:schemeClr val="accen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r>
            <a:rPr lang="en-US" sz="1200" kern="1200"/>
            <a:t>Data Integration &amp; Orchestration</a:t>
          </a:r>
        </a:p>
      </dsp:txBody>
      <dsp:txXfrm>
        <a:off x="4175150" y="1545499"/>
        <a:ext cx="1346098" cy="1545499"/>
      </dsp:txXfrm>
    </dsp:sp>
    <dsp:sp modelId="{E8E7DF40-5BF1-4156-A4F3-612DF1C87420}">
      <dsp:nvSpPr>
        <dsp:cNvPr id="0" name=""/>
        <dsp:cNvSpPr/>
      </dsp:nvSpPr>
      <dsp:spPr>
        <a:xfrm>
          <a:off x="4383783" y="1091967"/>
          <a:ext cx="884883" cy="895017"/>
        </a:xfrm>
        <a:prstGeom prst="ellipse">
          <a:avLst/>
        </a:prstGeom>
        <a:blipFill dpi="0" rotWithShape="1">
          <a:blip xmlns:r="http://schemas.openxmlformats.org/officeDocument/2006/relationships" r:embed="rId5">
            <a:lum bright="70000" contrast="-70000"/>
            <a:extLst>
              <a:ext uri="{28A0092B-C50C-407E-A947-70E740481C1C}">
                <a14:useLocalDpi xmlns:a14="http://schemas.microsoft.com/office/drawing/2010/main" val="0"/>
              </a:ext>
            </a:extLst>
          </a:blip>
          <a:srcRect/>
          <a:stretch>
            <a:fillRect l="-5283" t="11748" r="-5283" b="-737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CECADD-7C04-4C69-A5CF-E14A7227C2E0}">
      <dsp:nvSpPr>
        <dsp:cNvPr id="0" name=""/>
        <dsp:cNvSpPr/>
      </dsp:nvSpPr>
      <dsp:spPr>
        <a:xfrm>
          <a:off x="5531260" y="0"/>
          <a:ext cx="1380948" cy="38637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r>
            <a:rPr lang="en-US" sz="1200" kern="1200"/>
            <a:t>Master Data Management</a:t>
          </a:r>
        </a:p>
        <a:p>
          <a:pPr marL="0" lvl="0" indent="0" algn="ctr" defTabSz="533400">
            <a:lnSpc>
              <a:spcPct val="90000"/>
            </a:lnSpc>
            <a:spcBef>
              <a:spcPct val="0"/>
            </a:spcBef>
            <a:spcAft>
              <a:spcPct val="35000"/>
            </a:spcAft>
            <a:buNone/>
          </a:pPr>
          <a:r>
            <a:rPr lang="en-US" sz="1200" kern="1200"/>
            <a:t>(MDM)</a:t>
          </a:r>
        </a:p>
      </dsp:txBody>
      <dsp:txXfrm>
        <a:off x="5531260" y="1545499"/>
        <a:ext cx="1380948" cy="1545499"/>
      </dsp:txXfrm>
    </dsp:sp>
    <dsp:sp modelId="{9F75CEE9-1592-4FE0-AA32-210CB8C526F4}">
      <dsp:nvSpPr>
        <dsp:cNvPr id="0" name=""/>
        <dsp:cNvSpPr/>
      </dsp:nvSpPr>
      <dsp:spPr>
        <a:xfrm>
          <a:off x="5786472" y="1071291"/>
          <a:ext cx="884883" cy="895017"/>
        </a:xfrm>
        <a:prstGeom prst="ellipse">
          <a:avLst/>
        </a:prstGeom>
        <a:blipFill dpi="0" rotWithShape="1">
          <a:blip xmlns:r="http://schemas.openxmlformats.org/officeDocument/2006/relationships" r:embed="rId6">
            <a:lum bright="70000" contrast="-70000"/>
            <a:extLst>
              <a:ext uri="{BEBA8EAE-BF5A-486C-A8C5-ECC9F3942E4B}">
                <a14:imgProps xmlns:a14="http://schemas.microsoft.com/office/drawing/2010/main">
                  <a14:imgLayer r:embed="rId7">
                    <a14:imgEffect>
                      <a14:colorTemperature colorTemp="6499"/>
                    </a14:imgEffect>
                  </a14:imgLayer>
                </a14:imgProps>
              </a:ext>
              <a:ext uri="{28A0092B-C50C-407E-A947-70E740481C1C}">
                <a14:useLocalDpi xmlns:a14="http://schemas.microsoft.com/office/drawing/2010/main" val="0"/>
              </a:ext>
            </a:extLst>
          </a:blip>
          <a:srcRect/>
          <a:stretch>
            <a:fillRect l="246" t="16530" r="246" b="1653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8B2D8E-FEF6-42F7-AEA1-339F6B7ACD11}">
      <dsp:nvSpPr>
        <dsp:cNvPr id="0" name=""/>
        <dsp:cNvSpPr/>
      </dsp:nvSpPr>
      <dsp:spPr>
        <a:xfrm>
          <a:off x="6924805" y="0"/>
          <a:ext cx="1363296" cy="3863748"/>
        </a:xfrm>
        <a:prstGeom prst="roundRect">
          <a:avLst>
            <a:gd name="adj" fmla="val 10000"/>
          </a:avLst>
        </a:prstGeom>
        <a:solidFill>
          <a:schemeClr val="accent1">
            <a:hueOff val="0"/>
            <a:satOff val="0"/>
            <a:lumOff val="0"/>
            <a:alphaOff val="0"/>
          </a:schemeClr>
        </a:solidFill>
        <a:ln w="444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b="0" kern="1200">
            <a:solidFill>
              <a:schemeClr val="bg1"/>
            </a:solidFill>
          </a:endParaRPr>
        </a:p>
        <a:p>
          <a:pPr marL="0" lvl="0" indent="0" algn="ctr" defTabSz="533400">
            <a:lnSpc>
              <a:spcPct val="90000"/>
            </a:lnSpc>
            <a:spcBef>
              <a:spcPct val="0"/>
            </a:spcBef>
            <a:spcAft>
              <a:spcPct val="35000"/>
            </a:spcAft>
            <a:buNone/>
          </a:pPr>
          <a:r>
            <a:rPr lang="en-US" sz="1200" b="0" kern="1200">
              <a:solidFill>
                <a:schemeClr val="bg1"/>
              </a:solidFill>
            </a:rPr>
            <a:t>Cloud Data Platform (CDP)</a:t>
          </a:r>
        </a:p>
      </dsp:txBody>
      <dsp:txXfrm>
        <a:off x="6924805" y="1545499"/>
        <a:ext cx="1363296" cy="1545499"/>
      </dsp:txXfrm>
    </dsp:sp>
    <dsp:sp modelId="{8B85A619-B930-4B84-928F-D0B14EB2D4CE}">
      <dsp:nvSpPr>
        <dsp:cNvPr id="0" name=""/>
        <dsp:cNvSpPr/>
      </dsp:nvSpPr>
      <dsp:spPr>
        <a:xfrm>
          <a:off x="7149724" y="1069734"/>
          <a:ext cx="884883" cy="895017"/>
        </a:xfrm>
        <a:prstGeom prst="ellipse">
          <a:avLst/>
        </a:prstGeom>
        <a:blipFill>
          <a:blip xmlns:r="http://schemas.openxmlformats.org/officeDocument/2006/relationships" r:embed="rId8">
            <a:lum bright="70000" contrast="-7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l="-11000" r="-11000"/>
          </a:stretch>
        </a:blip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9A64978A-544E-45C7-8F12-4FC5A6EFEE09}">
      <dsp:nvSpPr>
        <dsp:cNvPr id="0" name=""/>
        <dsp:cNvSpPr/>
      </dsp:nvSpPr>
      <dsp:spPr>
        <a:xfrm>
          <a:off x="8295944" y="0"/>
          <a:ext cx="1361847" cy="38637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r>
            <a:rPr lang="en-US" sz="1200" kern="1200"/>
            <a:t>BI &amp; Self Service Analytics</a:t>
          </a:r>
        </a:p>
      </dsp:txBody>
      <dsp:txXfrm>
        <a:off x="8295944" y="1545499"/>
        <a:ext cx="1361847" cy="1545499"/>
      </dsp:txXfrm>
    </dsp:sp>
    <dsp:sp modelId="{082EA2B0-9575-4686-9690-E2D742C8C3AD}">
      <dsp:nvSpPr>
        <dsp:cNvPr id="0" name=""/>
        <dsp:cNvSpPr/>
      </dsp:nvSpPr>
      <dsp:spPr>
        <a:xfrm>
          <a:off x="8535768" y="1059570"/>
          <a:ext cx="884883" cy="895017"/>
        </a:xfrm>
        <a:prstGeom prst="ellipse">
          <a:avLst/>
        </a:prstGeom>
        <a:blipFill dpi="0" rotWithShape="1">
          <a:blip xmlns:r="http://schemas.openxmlformats.org/officeDocument/2006/relationships" r:embed="rId10">
            <a:lum bright="70000" contrast="-7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l="246" t="6967" r="246" b="696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F912B2-CB56-45A7-82C4-A3055805CD6D}">
      <dsp:nvSpPr>
        <dsp:cNvPr id="0" name=""/>
        <dsp:cNvSpPr/>
      </dsp:nvSpPr>
      <dsp:spPr>
        <a:xfrm>
          <a:off x="9675683" y="0"/>
          <a:ext cx="1376485" cy="3863748"/>
        </a:xfrm>
        <a:prstGeom prst="roundRect">
          <a:avLst>
            <a:gd name="adj" fmla="val 10000"/>
          </a:avLst>
        </a:prstGeom>
        <a:solidFill>
          <a:srgbClr val="0014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r>
            <a:rPr lang="en-US" sz="1200" kern="1200"/>
            <a:t>ML/AI</a:t>
          </a:r>
        </a:p>
        <a:p>
          <a:pPr marL="0" lvl="0" indent="0" algn="ctr" defTabSz="533400">
            <a:lnSpc>
              <a:spcPct val="90000"/>
            </a:lnSpc>
            <a:spcBef>
              <a:spcPct val="0"/>
            </a:spcBef>
            <a:spcAft>
              <a:spcPct val="35000"/>
            </a:spcAft>
            <a:buNone/>
          </a:pPr>
          <a:r>
            <a:rPr lang="en-US" sz="1200" kern="1200"/>
            <a:t>Data Science</a:t>
          </a:r>
        </a:p>
      </dsp:txBody>
      <dsp:txXfrm>
        <a:off x="9675683" y="1545499"/>
        <a:ext cx="1376485" cy="1545499"/>
      </dsp:txXfrm>
    </dsp:sp>
    <dsp:sp modelId="{17184CE9-8F4C-492D-9D42-60D2A130995C}">
      <dsp:nvSpPr>
        <dsp:cNvPr id="0" name=""/>
        <dsp:cNvSpPr/>
      </dsp:nvSpPr>
      <dsp:spPr>
        <a:xfrm>
          <a:off x="9942310" y="1070005"/>
          <a:ext cx="884883" cy="895017"/>
        </a:xfrm>
        <a:prstGeom prst="ellipse">
          <a:avLst/>
        </a:prstGeom>
        <a:blipFill>
          <a:blip xmlns:r="http://schemas.openxmlformats.org/officeDocument/2006/relationships" r:embed="rId12">
            <a:lum bright="70000" contrast="-70000"/>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C2A3A0-A82E-45F4-BE28-B4719B3E37BA}">
      <dsp:nvSpPr>
        <dsp:cNvPr id="0" name=""/>
        <dsp:cNvSpPr/>
      </dsp:nvSpPr>
      <dsp:spPr>
        <a:xfrm>
          <a:off x="52894" y="3211582"/>
          <a:ext cx="10958731" cy="579562"/>
        </a:xfrm>
        <a:prstGeom prst="leftRightArrow">
          <a:avLst/>
        </a:prstGeom>
        <a:no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AD3F6-50B1-4D09-837D-C383E08373D2}">
      <dsp:nvSpPr>
        <dsp:cNvPr id="0" name=""/>
        <dsp:cNvSpPr/>
      </dsp:nvSpPr>
      <dsp:spPr>
        <a:xfrm>
          <a:off x="0" y="151823"/>
          <a:ext cx="10575235" cy="453600"/>
        </a:xfrm>
        <a:prstGeom prst="rect">
          <a:avLst/>
        </a:prstGeom>
        <a:solidFill>
          <a:srgbClr val="FFFFFF">
            <a:alpha val="90000"/>
            <a:hueOff val="0"/>
            <a:satOff val="0"/>
            <a:lumOff val="0"/>
            <a:alphaOff val="0"/>
          </a:srgbClr>
        </a:solidFill>
        <a:ln w="9525" cap="flat" cmpd="sng" algn="ctr">
          <a:solidFill>
            <a:srgbClr val="00148C">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25697" tIns="104140" rIns="925697" bIns="85344" numCol="1" spcCol="1270" anchor="t" anchorCtr="0">
          <a:noAutofit/>
        </a:bodyPr>
        <a:lstStyle/>
        <a:p>
          <a:pPr marL="114300" lvl="1" indent="-114300" algn="l" defTabSz="533400">
            <a:lnSpc>
              <a:spcPct val="90000"/>
            </a:lnSpc>
            <a:spcBef>
              <a:spcPct val="0"/>
            </a:spcBef>
            <a:spcAft>
              <a:spcPct val="15000"/>
            </a:spcAft>
            <a:buChar char="•"/>
          </a:pPr>
          <a:r>
            <a:rPr lang="en-US" sz="1000" kern="1200">
              <a:solidFill>
                <a:srgbClr val="55555A">
                  <a:hueOff val="0"/>
                  <a:satOff val="0"/>
                  <a:lumOff val="0"/>
                  <a:alphaOff val="0"/>
                </a:srgbClr>
              </a:solidFill>
              <a:latin typeface="Arial"/>
              <a:ea typeface="ＭＳ Ｐゴシック"/>
              <a:cs typeface="+mn-cs"/>
            </a:rPr>
            <a:t>Defines the blueprint for managing data assets by aligning with organizational strategy to establish strategic data requirements and designs to meet these requirements </a:t>
          </a:r>
        </a:p>
      </dsp:txBody>
      <dsp:txXfrm>
        <a:off x="0" y="151823"/>
        <a:ext cx="10575235" cy="453600"/>
      </dsp:txXfrm>
    </dsp:sp>
    <dsp:sp modelId="{2A9368A2-5B01-460D-8EBF-44DCC6B47DD2}">
      <dsp:nvSpPr>
        <dsp:cNvPr id="0" name=""/>
        <dsp:cNvSpPr/>
      </dsp:nvSpPr>
      <dsp:spPr>
        <a:xfrm>
          <a:off x="521908" y="41475"/>
          <a:ext cx="7402664" cy="2361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79803" tIns="0" rIns="279803" bIns="0" numCol="1" spcCol="1270" anchor="ctr" anchorCtr="0">
          <a:noAutofit/>
        </a:bodyPr>
        <a:lstStyle/>
        <a:p>
          <a:pPr marL="0" lvl="0" indent="0" algn="l" defTabSz="533400">
            <a:lnSpc>
              <a:spcPct val="90000"/>
            </a:lnSpc>
            <a:spcBef>
              <a:spcPct val="0"/>
            </a:spcBef>
            <a:spcAft>
              <a:spcPct val="35000"/>
            </a:spcAft>
            <a:buNone/>
          </a:pPr>
          <a:r>
            <a:rPr lang="en-US" sz="1200" kern="1200"/>
            <a:t>Data Modeling</a:t>
          </a:r>
        </a:p>
      </dsp:txBody>
      <dsp:txXfrm>
        <a:off x="533436" y="53003"/>
        <a:ext cx="7379608" cy="213104"/>
      </dsp:txXfrm>
    </dsp:sp>
    <dsp:sp modelId="{EA328A35-10ED-4AB9-A7FA-82D05CC7973E}">
      <dsp:nvSpPr>
        <dsp:cNvPr id="0" name=""/>
        <dsp:cNvSpPr/>
      </dsp:nvSpPr>
      <dsp:spPr>
        <a:xfrm>
          <a:off x="0" y="766703"/>
          <a:ext cx="10575235"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20756" tIns="166624" rIns="820756"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Data Catalog is an organized inventory of the organization’s data assets, using metadata to help data discovery, understanding, trust and</a:t>
          </a:r>
        </a:p>
        <a:p>
          <a:pPr marL="57150" lvl="1" indent="-57150" algn="l" defTabSz="444500">
            <a:lnSpc>
              <a:spcPct val="90000"/>
            </a:lnSpc>
            <a:spcBef>
              <a:spcPct val="0"/>
            </a:spcBef>
            <a:spcAft>
              <a:spcPct val="15000"/>
            </a:spcAft>
            <a:buChar char="•"/>
          </a:pPr>
          <a:r>
            <a:rPr lang="en-US" sz="1000" kern="1200"/>
            <a:t>Data Governance is a collection of practices and processes which help to ensure the formal management of data assets within an organization</a:t>
          </a:r>
        </a:p>
      </dsp:txBody>
      <dsp:txXfrm>
        <a:off x="0" y="766703"/>
        <a:ext cx="10575235" cy="529200"/>
      </dsp:txXfrm>
    </dsp:sp>
    <dsp:sp modelId="{EE6174BF-46BC-4D98-9422-197EC9579EDE}">
      <dsp:nvSpPr>
        <dsp:cNvPr id="0" name=""/>
        <dsp:cNvSpPr/>
      </dsp:nvSpPr>
      <dsp:spPr>
        <a:xfrm>
          <a:off x="528761" y="648623"/>
          <a:ext cx="7402664" cy="2361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79803" tIns="0" rIns="279803" bIns="0" numCol="1" spcCol="1270" anchor="ctr" anchorCtr="0">
          <a:noAutofit/>
        </a:bodyPr>
        <a:lstStyle/>
        <a:p>
          <a:pPr marL="0" lvl="0" indent="0" algn="l" defTabSz="533400">
            <a:lnSpc>
              <a:spcPct val="90000"/>
            </a:lnSpc>
            <a:spcBef>
              <a:spcPct val="0"/>
            </a:spcBef>
            <a:spcAft>
              <a:spcPct val="35000"/>
            </a:spcAft>
            <a:buNone/>
          </a:pPr>
          <a:r>
            <a:rPr lang="en-US" sz="1200" kern="1200"/>
            <a:t>Data Catalog  &amp; Governance</a:t>
          </a:r>
        </a:p>
      </dsp:txBody>
      <dsp:txXfrm>
        <a:off x="540289" y="660151"/>
        <a:ext cx="7379608" cy="213104"/>
      </dsp:txXfrm>
    </dsp:sp>
    <dsp:sp modelId="{347FFC4F-7745-4E7A-9BE3-4ACD7E3CC873}">
      <dsp:nvSpPr>
        <dsp:cNvPr id="0" name=""/>
        <dsp:cNvSpPr/>
      </dsp:nvSpPr>
      <dsp:spPr>
        <a:xfrm>
          <a:off x="0" y="1457184"/>
          <a:ext cx="10575235" cy="516600"/>
        </a:xfrm>
        <a:prstGeom prst="rect">
          <a:avLst/>
        </a:prstGeom>
        <a:solidFill>
          <a:srgbClr val="FFFFFF">
            <a:alpha val="90000"/>
            <a:hueOff val="0"/>
            <a:satOff val="0"/>
            <a:lumOff val="0"/>
            <a:alphaOff val="0"/>
          </a:srgbClr>
        </a:solidFill>
        <a:ln w="9525" cap="flat" cmpd="sng" algn="ctr">
          <a:solidFill>
            <a:srgbClr val="00148C">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25697" tIns="166624" rIns="925697" bIns="85344" numCol="1" spcCol="1270" anchor="t" anchorCtr="0">
          <a:noAutofit/>
        </a:bodyPr>
        <a:lstStyle/>
        <a:p>
          <a:pPr marL="114300" lvl="1" indent="-114300" algn="l" defTabSz="533400">
            <a:lnSpc>
              <a:spcPct val="90000"/>
            </a:lnSpc>
            <a:spcBef>
              <a:spcPct val="0"/>
            </a:spcBef>
            <a:spcAft>
              <a:spcPct val="15000"/>
            </a:spcAft>
            <a:buChar char="•"/>
          </a:pPr>
          <a:r>
            <a:rPr lang="en-US" sz="1000" kern="1200">
              <a:solidFill>
                <a:srgbClr val="55555A">
                  <a:hueOff val="0"/>
                  <a:satOff val="0"/>
                  <a:lumOff val="0"/>
                  <a:alphaOff val="0"/>
                </a:srgbClr>
              </a:solidFill>
              <a:latin typeface="Arial"/>
              <a:ea typeface="ＭＳ Ｐゴシック"/>
              <a:cs typeface="+mn-cs"/>
            </a:rPr>
            <a:t>Activities to measure and improve the condition of data based on factors such as accuracy, completeness, consistency, reliability and whether it's up to date. It is a critical measure of data to help improve its use across the organization to drive value and manage risk associated with data.</a:t>
          </a:r>
        </a:p>
      </dsp:txBody>
      <dsp:txXfrm>
        <a:off x="0" y="1457184"/>
        <a:ext cx="10575235" cy="516600"/>
      </dsp:txXfrm>
    </dsp:sp>
    <dsp:sp modelId="{A81D9C9E-BA5E-477A-AEB7-F2FC44971C04}">
      <dsp:nvSpPr>
        <dsp:cNvPr id="0" name=""/>
        <dsp:cNvSpPr/>
      </dsp:nvSpPr>
      <dsp:spPr>
        <a:xfrm>
          <a:off x="528761" y="1339104"/>
          <a:ext cx="7402664" cy="2361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79803" tIns="0" rIns="279803" bIns="0" numCol="1" spcCol="1270" anchor="ctr" anchorCtr="0">
          <a:noAutofit/>
        </a:bodyPr>
        <a:lstStyle/>
        <a:p>
          <a:pPr marL="0" lvl="0" indent="0" algn="l" defTabSz="533400">
            <a:lnSpc>
              <a:spcPct val="90000"/>
            </a:lnSpc>
            <a:spcBef>
              <a:spcPct val="0"/>
            </a:spcBef>
            <a:spcAft>
              <a:spcPct val="35000"/>
            </a:spcAft>
            <a:buNone/>
          </a:pPr>
          <a:r>
            <a:rPr lang="en-US" sz="1200" kern="1200"/>
            <a:t>Data Quality</a:t>
          </a:r>
        </a:p>
      </dsp:txBody>
      <dsp:txXfrm>
        <a:off x="540289" y="1350632"/>
        <a:ext cx="7379608" cy="213104"/>
      </dsp:txXfrm>
    </dsp:sp>
    <dsp:sp modelId="{5F4D94FB-34F1-439E-9ECA-DE303763BEE8}">
      <dsp:nvSpPr>
        <dsp:cNvPr id="0" name=""/>
        <dsp:cNvSpPr/>
      </dsp:nvSpPr>
      <dsp:spPr>
        <a:xfrm>
          <a:off x="0" y="2135064"/>
          <a:ext cx="10575235" cy="516600"/>
        </a:xfrm>
        <a:prstGeom prst="rect">
          <a:avLst/>
        </a:prstGeom>
        <a:solidFill>
          <a:srgbClr val="FFFFFF">
            <a:alpha val="90000"/>
            <a:hueOff val="0"/>
            <a:satOff val="0"/>
            <a:lumOff val="0"/>
            <a:alphaOff val="0"/>
          </a:srgbClr>
        </a:solidFill>
        <a:ln w="9525" cap="flat" cmpd="sng" algn="ctr">
          <a:solidFill>
            <a:srgbClr val="00148C">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25697" tIns="166624" rIns="925697" bIns="85344" numCol="1" spcCol="1270" anchor="t" anchorCtr="0">
          <a:noAutofit/>
        </a:bodyPr>
        <a:lstStyle/>
        <a:p>
          <a:pPr marL="114300" lvl="1" indent="-114300" algn="l" defTabSz="533400">
            <a:lnSpc>
              <a:spcPct val="90000"/>
            </a:lnSpc>
            <a:spcBef>
              <a:spcPct val="0"/>
            </a:spcBef>
            <a:spcAft>
              <a:spcPct val="15000"/>
            </a:spcAft>
            <a:buChar char="•"/>
          </a:pPr>
          <a:r>
            <a:rPr lang="en-US" sz="1000" kern="1200">
              <a:solidFill>
                <a:srgbClr val="55555A">
                  <a:hueOff val="0"/>
                  <a:satOff val="0"/>
                  <a:lumOff val="0"/>
                  <a:alphaOff val="0"/>
                </a:srgbClr>
              </a:solidFill>
              <a:latin typeface="Arial"/>
              <a:ea typeface="ＭＳ Ｐゴシック"/>
              <a:cs typeface="+mn-cs"/>
            </a:rPr>
            <a:t>The automation of data-driven processes from end-to-end, including preparing data, making decisions based on that data, and taking actions based on those decisions. It's a core capability to enable the efficient utilization of data across the organization in the right way.</a:t>
          </a:r>
        </a:p>
      </dsp:txBody>
      <dsp:txXfrm>
        <a:off x="0" y="2135064"/>
        <a:ext cx="10575235" cy="516600"/>
      </dsp:txXfrm>
    </dsp:sp>
    <dsp:sp modelId="{40BF5177-9FAF-4922-B2E2-CC1A5BFB4905}">
      <dsp:nvSpPr>
        <dsp:cNvPr id="0" name=""/>
        <dsp:cNvSpPr/>
      </dsp:nvSpPr>
      <dsp:spPr>
        <a:xfrm>
          <a:off x="528761" y="2016984"/>
          <a:ext cx="7402664" cy="2361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79803" tIns="0" rIns="279803" bIns="0" numCol="1" spcCol="1270" anchor="ctr" anchorCtr="0">
          <a:noAutofit/>
        </a:bodyPr>
        <a:lstStyle/>
        <a:p>
          <a:pPr marL="0" lvl="0" indent="0" algn="l" defTabSz="533400">
            <a:lnSpc>
              <a:spcPct val="90000"/>
            </a:lnSpc>
            <a:spcBef>
              <a:spcPct val="0"/>
            </a:spcBef>
            <a:spcAft>
              <a:spcPct val="35000"/>
            </a:spcAft>
            <a:buNone/>
          </a:pPr>
          <a:r>
            <a:rPr lang="en-US" sz="1200" kern="1200"/>
            <a:t>Data Integration &amp; Orchestration</a:t>
          </a:r>
        </a:p>
      </dsp:txBody>
      <dsp:txXfrm>
        <a:off x="540289" y="2028512"/>
        <a:ext cx="7379608" cy="213104"/>
      </dsp:txXfrm>
    </dsp:sp>
    <dsp:sp modelId="{7CEEBF7E-4DB6-4C47-B19E-32DC8149EAFF}">
      <dsp:nvSpPr>
        <dsp:cNvPr id="0" name=""/>
        <dsp:cNvSpPr/>
      </dsp:nvSpPr>
      <dsp:spPr>
        <a:xfrm>
          <a:off x="0" y="2812944"/>
          <a:ext cx="10575235" cy="516600"/>
        </a:xfrm>
        <a:prstGeom prst="rect">
          <a:avLst/>
        </a:prstGeom>
        <a:solidFill>
          <a:srgbClr val="FFFFFF">
            <a:alpha val="90000"/>
            <a:hueOff val="0"/>
            <a:satOff val="0"/>
            <a:lumOff val="0"/>
            <a:alphaOff val="0"/>
          </a:srgbClr>
        </a:solidFill>
        <a:ln w="9525" cap="flat" cmpd="sng" algn="ctr">
          <a:solidFill>
            <a:srgbClr val="00148C">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25697" tIns="166624" rIns="925697" bIns="85344" numCol="1" spcCol="1270" anchor="t" anchorCtr="0">
          <a:noAutofit/>
        </a:bodyPr>
        <a:lstStyle/>
        <a:p>
          <a:pPr marL="114300" lvl="1" indent="-114300" algn="l" defTabSz="533400">
            <a:lnSpc>
              <a:spcPct val="90000"/>
            </a:lnSpc>
            <a:spcBef>
              <a:spcPct val="0"/>
            </a:spcBef>
            <a:spcAft>
              <a:spcPct val="15000"/>
            </a:spcAft>
            <a:buChar char="•"/>
          </a:pPr>
          <a:r>
            <a:rPr lang="en-US" sz="1000" kern="1200">
              <a:solidFill>
                <a:srgbClr val="55555A">
                  <a:hueOff val="0"/>
                  <a:satOff val="0"/>
                  <a:lumOff val="0"/>
                  <a:alphaOff val="0"/>
                </a:srgbClr>
              </a:solidFill>
              <a:latin typeface="Arial"/>
              <a:ea typeface="ＭＳ Ｐゴシック"/>
              <a:cs typeface="+mn-cs"/>
            </a:rPr>
            <a:t>Master Data Management (MDM) is the technology, tools and processes that ensure master data is coordinated across the enterprise. MDM provides a unified master data service that provides accurate, consistent and complete master data across the enterprise and to business partners.</a:t>
          </a:r>
        </a:p>
      </dsp:txBody>
      <dsp:txXfrm>
        <a:off x="0" y="2812944"/>
        <a:ext cx="10575235" cy="516600"/>
      </dsp:txXfrm>
    </dsp:sp>
    <dsp:sp modelId="{0E8889C1-44A3-4E8F-B2B8-400E752B31CE}">
      <dsp:nvSpPr>
        <dsp:cNvPr id="0" name=""/>
        <dsp:cNvSpPr/>
      </dsp:nvSpPr>
      <dsp:spPr>
        <a:xfrm>
          <a:off x="528761" y="2694864"/>
          <a:ext cx="7402664" cy="2361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79803" tIns="0" rIns="279803" bIns="0" numCol="1" spcCol="1270" anchor="ctr" anchorCtr="0">
          <a:noAutofit/>
        </a:bodyPr>
        <a:lstStyle/>
        <a:p>
          <a:pPr marL="0" lvl="0" indent="0" algn="l" defTabSz="533400">
            <a:lnSpc>
              <a:spcPct val="90000"/>
            </a:lnSpc>
            <a:spcBef>
              <a:spcPct val="0"/>
            </a:spcBef>
            <a:spcAft>
              <a:spcPct val="35000"/>
            </a:spcAft>
            <a:buNone/>
          </a:pPr>
          <a:r>
            <a:rPr lang="en-US" sz="1200" kern="1200"/>
            <a:t>Master Data Management (MDM)</a:t>
          </a:r>
        </a:p>
      </dsp:txBody>
      <dsp:txXfrm>
        <a:off x="540289" y="2706392"/>
        <a:ext cx="7379608" cy="213104"/>
      </dsp:txXfrm>
    </dsp:sp>
    <dsp:sp modelId="{FD086509-900F-43CB-8C71-DB53D0B84E38}">
      <dsp:nvSpPr>
        <dsp:cNvPr id="0" name=""/>
        <dsp:cNvSpPr/>
      </dsp:nvSpPr>
      <dsp:spPr>
        <a:xfrm>
          <a:off x="0" y="3490824"/>
          <a:ext cx="10575235" cy="516600"/>
        </a:xfrm>
        <a:prstGeom prst="rect">
          <a:avLst/>
        </a:prstGeom>
        <a:solidFill>
          <a:srgbClr val="FFFFFF">
            <a:alpha val="90000"/>
            <a:hueOff val="0"/>
            <a:satOff val="0"/>
            <a:lumOff val="0"/>
            <a:alphaOff val="0"/>
          </a:srgbClr>
        </a:solidFill>
        <a:ln w="9525" cap="flat" cmpd="sng" algn="ctr">
          <a:solidFill>
            <a:srgbClr val="00148C">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25697" tIns="166624" rIns="925697" bIns="85344" numCol="1" spcCol="1270" anchor="t" anchorCtr="0">
          <a:noAutofit/>
        </a:bodyPr>
        <a:lstStyle/>
        <a:p>
          <a:pPr marL="114300" lvl="1" indent="-114300" algn="l" defTabSz="533400">
            <a:lnSpc>
              <a:spcPct val="90000"/>
            </a:lnSpc>
            <a:spcBef>
              <a:spcPct val="0"/>
            </a:spcBef>
            <a:spcAft>
              <a:spcPct val="15000"/>
            </a:spcAft>
            <a:buChar char="•"/>
          </a:pPr>
          <a:r>
            <a:rPr lang="en-US" sz="1000" kern="1200">
              <a:solidFill>
                <a:srgbClr val="55555A">
                  <a:hueOff val="0"/>
                  <a:satOff val="0"/>
                  <a:lumOff val="0"/>
                  <a:alphaOff val="0"/>
                </a:srgbClr>
              </a:solidFill>
              <a:latin typeface="Arial"/>
              <a:ea typeface="ＭＳ Ｐゴシック"/>
              <a:cs typeface="+mn-cs"/>
            </a:rPr>
            <a:t>The integrated technology solution that allows data located in database(s) to be governed, accessed, and delivered to users, data applications, or other technologies for strategic business purposes.</a:t>
          </a:r>
        </a:p>
      </dsp:txBody>
      <dsp:txXfrm>
        <a:off x="0" y="3490824"/>
        <a:ext cx="10575235" cy="516600"/>
      </dsp:txXfrm>
    </dsp:sp>
    <dsp:sp modelId="{AB64BE94-7549-4685-93E4-8FA7FAD62DC3}">
      <dsp:nvSpPr>
        <dsp:cNvPr id="0" name=""/>
        <dsp:cNvSpPr/>
      </dsp:nvSpPr>
      <dsp:spPr>
        <a:xfrm>
          <a:off x="528761" y="3372744"/>
          <a:ext cx="7402664" cy="2361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79803" tIns="0" rIns="279803" bIns="0" numCol="1" spcCol="1270" anchor="ctr" anchorCtr="0">
          <a:noAutofit/>
        </a:bodyPr>
        <a:lstStyle/>
        <a:p>
          <a:pPr marL="0" lvl="0" indent="0" algn="l" defTabSz="533400">
            <a:lnSpc>
              <a:spcPct val="90000"/>
            </a:lnSpc>
            <a:spcBef>
              <a:spcPct val="0"/>
            </a:spcBef>
            <a:spcAft>
              <a:spcPct val="35000"/>
            </a:spcAft>
            <a:buNone/>
          </a:pPr>
          <a:r>
            <a:rPr lang="en-US" sz="1200" b="0" kern="1200"/>
            <a:t>Cloud Data Platform (CDP)</a:t>
          </a:r>
        </a:p>
      </dsp:txBody>
      <dsp:txXfrm>
        <a:off x="540289" y="3384272"/>
        <a:ext cx="7379608" cy="213104"/>
      </dsp:txXfrm>
    </dsp:sp>
    <dsp:sp modelId="{81FD4086-7A6F-475F-9811-003DCC137092}">
      <dsp:nvSpPr>
        <dsp:cNvPr id="0" name=""/>
        <dsp:cNvSpPr/>
      </dsp:nvSpPr>
      <dsp:spPr>
        <a:xfrm>
          <a:off x="0" y="4168704"/>
          <a:ext cx="10575235" cy="516600"/>
        </a:xfrm>
        <a:prstGeom prst="rect">
          <a:avLst/>
        </a:prstGeom>
        <a:solidFill>
          <a:srgbClr val="FFFFFF">
            <a:alpha val="90000"/>
            <a:hueOff val="0"/>
            <a:satOff val="0"/>
            <a:lumOff val="0"/>
            <a:alphaOff val="0"/>
          </a:srgbClr>
        </a:solidFill>
        <a:ln w="9525" cap="flat" cmpd="sng" algn="ctr">
          <a:solidFill>
            <a:srgbClr val="00148C">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25697" tIns="166624" rIns="925697" bIns="85344" numCol="1" spcCol="1270" anchor="t" anchorCtr="0">
          <a:noAutofit/>
        </a:bodyPr>
        <a:lstStyle/>
        <a:p>
          <a:pPr marL="114300" lvl="1" indent="-114300" algn="l" defTabSz="533400">
            <a:lnSpc>
              <a:spcPct val="90000"/>
            </a:lnSpc>
            <a:spcBef>
              <a:spcPct val="0"/>
            </a:spcBef>
            <a:spcAft>
              <a:spcPct val="15000"/>
            </a:spcAft>
            <a:buChar char="•"/>
          </a:pPr>
          <a:r>
            <a:rPr lang="en-US" sz="1000" kern="1200">
              <a:solidFill>
                <a:srgbClr val="55555A">
                  <a:hueOff val="0"/>
                  <a:satOff val="0"/>
                  <a:lumOff val="0"/>
                  <a:alphaOff val="0"/>
                </a:srgbClr>
              </a:solidFill>
              <a:latin typeface="Arial"/>
              <a:ea typeface="ＭＳ Ｐゴシック"/>
              <a:cs typeface="+mn-cs"/>
            </a:rPr>
            <a:t>The process of examining datasets to draw conclusions about the information they contain.  Data analytic techniques enable you to take raw data and uncover patterns to extract valuable insights from it</a:t>
          </a:r>
        </a:p>
      </dsp:txBody>
      <dsp:txXfrm>
        <a:off x="0" y="4168704"/>
        <a:ext cx="10575235" cy="516600"/>
      </dsp:txXfrm>
    </dsp:sp>
    <dsp:sp modelId="{B5D1ECEE-1BAB-41A2-A634-699F6561909F}">
      <dsp:nvSpPr>
        <dsp:cNvPr id="0" name=""/>
        <dsp:cNvSpPr/>
      </dsp:nvSpPr>
      <dsp:spPr>
        <a:xfrm>
          <a:off x="528761" y="4050624"/>
          <a:ext cx="7402664" cy="2361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79803" tIns="0" rIns="279803" bIns="0" numCol="1" spcCol="1270" anchor="ctr" anchorCtr="0">
          <a:noAutofit/>
        </a:bodyPr>
        <a:lstStyle/>
        <a:p>
          <a:pPr marL="0" lvl="0" indent="0" algn="l" defTabSz="533400">
            <a:lnSpc>
              <a:spcPct val="90000"/>
            </a:lnSpc>
            <a:spcBef>
              <a:spcPct val="0"/>
            </a:spcBef>
            <a:spcAft>
              <a:spcPct val="35000"/>
            </a:spcAft>
            <a:buNone/>
          </a:pPr>
          <a:r>
            <a:rPr lang="en-US" sz="1200" kern="1200"/>
            <a:t>BI &amp; Self Service Analytics</a:t>
          </a:r>
        </a:p>
      </dsp:txBody>
      <dsp:txXfrm>
        <a:off x="540289" y="4062152"/>
        <a:ext cx="7379608" cy="213104"/>
      </dsp:txXfrm>
    </dsp:sp>
    <dsp:sp modelId="{ABA6E930-96AE-4C4B-9E87-E3CD3FE4B310}">
      <dsp:nvSpPr>
        <dsp:cNvPr id="0" name=""/>
        <dsp:cNvSpPr/>
      </dsp:nvSpPr>
      <dsp:spPr>
        <a:xfrm>
          <a:off x="0" y="4846584"/>
          <a:ext cx="10575235" cy="76859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20756" tIns="166624" rIns="820756"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Automated or semi-automated examination of data (structured and unstructured) using sophisticated techniques and tools, typically beyond those of traditional analytics, to discover deeper insights, make predictions, or generate recommendations. Advanced analytic techniques include those such as data/text mining, machine learning, pattern matching, forecasting, visualization, semantic analysis, sentiment analysis, network and cluster analysis, multivariate statistics, graph analysis, simulation, complex event processing, neural networks.</a:t>
          </a:r>
        </a:p>
      </dsp:txBody>
      <dsp:txXfrm>
        <a:off x="0" y="4846584"/>
        <a:ext cx="10575235" cy="768599"/>
      </dsp:txXfrm>
    </dsp:sp>
    <dsp:sp modelId="{00AEEA0A-EA16-40C0-A5AB-EB3911E6E7B6}">
      <dsp:nvSpPr>
        <dsp:cNvPr id="0" name=""/>
        <dsp:cNvSpPr/>
      </dsp:nvSpPr>
      <dsp:spPr>
        <a:xfrm>
          <a:off x="528761" y="4728504"/>
          <a:ext cx="7402664" cy="2361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79803" tIns="0" rIns="279803" bIns="0" numCol="1" spcCol="1270" anchor="ctr" anchorCtr="0">
          <a:noAutofit/>
        </a:bodyPr>
        <a:lstStyle/>
        <a:p>
          <a:pPr marL="0" lvl="0" indent="0" algn="l" defTabSz="533400">
            <a:lnSpc>
              <a:spcPct val="90000"/>
            </a:lnSpc>
            <a:spcBef>
              <a:spcPct val="0"/>
            </a:spcBef>
            <a:spcAft>
              <a:spcPct val="35000"/>
            </a:spcAft>
            <a:buNone/>
          </a:pPr>
          <a:r>
            <a:rPr lang="en-US" sz="1200" kern="1200"/>
            <a:t>ML/AI Data Science</a:t>
          </a:r>
        </a:p>
      </dsp:txBody>
      <dsp:txXfrm>
        <a:off x="540289" y="4740032"/>
        <a:ext cx="7379608" cy="213104"/>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9E4EC2-12C3-4001-9BA7-AE8442A1DCEB}" type="datetimeFigureOut">
              <a:rPr lang="en-US" smtClean="0"/>
              <a:t>5/18/2021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3A9071-55A6-4457-86AE-B96DA03544CA}" type="slidenum">
              <a:rPr lang="en-US" smtClean="0"/>
              <a:t>‹#›</a:t>
            </a:fld>
            <a:endParaRPr lang="en-US"/>
          </a:p>
        </p:txBody>
      </p:sp>
    </p:spTree>
    <p:extLst>
      <p:ext uri="{BB962C8B-B14F-4D97-AF65-F5344CB8AC3E}">
        <p14:creationId xmlns:p14="http://schemas.microsoft.com/office/powerpoint/2010/main" val="206172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2</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3888843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17</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1748575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53391F-9B9F-4F3A-B653-980B0A6D01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4212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060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3</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143143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86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323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937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710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6014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1156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7391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xml"/><Relationship Id="rId7" Type="http://schemas.openxmlformats.org/officeDocument/2006/relationships/image" Target="../media/image8.e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2.xml"/><Relationship Id="rId9" Type="http://schemas.openxmlformats.org/officeDocument/2006/relationships/image" Target="../media/image1.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5.xml"/><Relationship Id="rId5" Type="http://schemas.openxmlformats.org/officeDocument/2006/relationships/image" Target="../media/image11.png"/><Relationship Id="rId4" Type="http://schemas.openxmlformats.org/officeDocument/2006/relationships/image" Target="../media/image13.sv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11.png"/><Relationship Id="rId4" Type="http://schemas.openxmlformats.org/officeDocument/2006/relationships/image" Target="../media/image1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14169148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34487325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503128" y="6128283"/>
            <a:ext cx="1808992" cy="488191"/>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59340816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60348885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38301392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
        <p:nvSpPr>
          <p:cNvPr id="9" name="Text Placeholder 8"/>
          <p:cNvSpPr>
            <a:spLocks noGrp="1"/>
          </p:cNvSpPr>
          <p:nvPr>
            <p:ph type="body" sz="quarter" idx="11" hasCustomPrompt="1"/>
          </p:nvPr>
        </p:nvSpPr>
        <p:spPr>
          <a:xfrm>
            <a:off x="609602" y="838201"/>
            <a:ext cx="11010900" cy="287259"/>
          </a:xfrm>
        </p:spPr>
        <p:txBody>
          <a:bodyPr/>
          <a:lstStyle>
            <a:lvl1pPr>
              <a:defRPr sz="1867" b="0"/>
            </a:lvl1pPr>
            <a:lvl5pPr marL="719982" indent="0">
              <a:buNone/>
              <a:defRPr/>
            </a:lvl5pPr>
          </a:lstStyle>
          <a:p>
            <a:pPr lvl="0"/>
            <a:r>
              <a:rPr lang="en-US"/>
              <a:t>Click to edit Sub title text style</a:t>
            </a:r>
          </a:p>
        </p:txBody>
      </p:sp>
    </p:spTree>
    <p:extLst>
      <p:ext uri="{BB962C8B-B14F-4D97-AF65-F5344CB8AC3E}">
        <p14:creationId xmlns:p14="http://schemas.microsoft.com/office/powerpoint/2010/main" val="9588569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D. Arrow half">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3"/>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spid="_x0000_s1026" name="think-cell Slide" r:id="rId6" imgW="352" imgH="355" progId="TCLayout.ActiveDocument.1">
                  <p:embed/>
                </p:oleObj>
              </mc:Choice>
              <mc:Fallback>
                <p:oleObj name="think-cell Slide" r:id="rId6" imgW="352" imgH="355" progId="TCLayout.ActiveDocument.1">
                  <p:embed/>
                  <p:pic>
                    <p:nvPicPr>
                      <p:cNvPr id="4" name="Object 3" hidden="1"/>
                      <p:cNvPicPr/>
                      <p:nvPr/>
                    </p:nvPicPr>
                    <p:blipFill>
                      <a:blip r:embed="rId7"/>
                      <a:stretch>
                        <a:fillRect/>
                      </a:stretch>
                    </p:blipFill>
                    <p:spPr>
                      <a:xfrm>
                        <a:off x="1590" y="1590"/>
                        <a:ext cx="1588" cy="1588"/>
                      </a:xfrm>
                      <a:prstGeom prst="rect">
                        <a:avLst/>
                      </a:prstGeom>
                    </p:spPr>
                  </p:pic>
                </p:oleObj>
              </mc:Fallback>
            </mc:AlternateContent>
          </a:graphicData>
        </a:graphic>
      </p:graphicFrame>
      <p:sp>
        <p:nvSpPr>
          <p:cNvPr id="5" name="Rectangle 4" hidden="1"/>
          <p:cNvSpPr/>
          <p:nvPr userDrawn="1">
            <p:custDataLst>
              <p:tags r:id="rId4"/>
            </p:custDataLst>
          </p:nvPr>
        </p:nvSpPr>
        <p:spPr>
          <a:xfrm>
            <a:off x="0" y="0"/>
            <a:ext cx="211667" cy="211667"/>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667"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9" name="Pentagon 8"/>
          <p:cNvSpPr/>
          <p:nvPr/>
        </p:nvSpPr>
        <p:spPr bwMode="white">
          <a:xfrm>
            <a:off x="1" y="0"/>
            <a:ext cx="6363547"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30373" y="356765"/>
            <a:ext cx="4947451" cy="369332"/>
          </a:xfrm>
          <a:prstGeom prst="rect">
            <a:avLst/>
          </a:prstGeom>
        </p:spPr>
        <p:txBody>
          <a:bodyPr/>
          <a:lstStyle>
            <a:lvl1pPr>
              <a:defRPr sz="2667">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1"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54"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354"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97805" y="3589605"/>
            <a:ext cx="1365251" cy="3382963"/>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31A1BF2-4AB9-4B9E-88A3-09DA59EFCB56}"/>
              </a:ext>
            </a:extLst>
          </p:cNvPr>
          <p:cNvPicPr>
            <a:picLocks noChangeAspect="1"/>
          </p:cNvPicPr>
          <p:nvPr userDrawn="1"/>
        </p:nvPicPr>
        <p:blipFill>
          <a:blip r:embed="rId9"/>
          <a:stretch>
            <a:fillRect/>
          </a:stretch>
        </p:blipFill>
        <p:spPr>
          <a:xfrm>
            <a:off x="430373" y="6320567"/>
            <a:ext cx="2974979" cy="353109"/>
          </a:xfrm>
          <a:prstGeom prst="rect">
            <a:avLst/>
          </a:prstGeom>
        </p:spPr>
      </p:pic>
    </p:spTree>
    <p:extLst>
      <p:ext uri="{BB962C8B-B14F-4D97-AF65-F5344CB8AC3E}">
        <p14:creationId xmlns:p14="http://schemas.microsoft.com/office/powerpoint/2010/main" val="1260126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627"/>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pic>
        <p:nvPicPr>
          <p:cNvPr id="9" name="Picture 8"/>
          <p:cNvPicPr>
            <a:picLocks noChangeAspect="1"/>
          </p:cNvPicPr>
          <p:nvPr userDrawn="1"/>
        </p:nvPicPr>
        <p:blipFill rotWithShape="1">
          <a:blip r:embed="rId4"/>
          <a:srcRect l="7480" t="27066" r="32612"/>
          <a:stretch/>
        </p:blipFill>
        <p:spPr>
          <a:xfrm rot="16200000" flipV="1">
            <a:off x="6262073" y="928073"/>
            <a:ext cx="6858000" cy="5001855"/>
          </a:xfrm>
          <a:prstGeom prst="rect">
            <a:avLst/>
          </a:prstGeom>
        </p:spPr>
      </p:pic>
      <p:pic>
        <p:nvPicPr>
          <p:cNvPr id="6" name="Picture 9">
            <a:extLst>
              <a:ext uri="{FF2B5EF4-FFF2-40B4-BE49-F238E27FC236}">
                <a16:creationId xmlns:a16="http://schemas.microsoft.com/office/drawing/2014/main" id="{DF1E016C-9CBD-174E-9DC5-9A7FFC16D30E}"/>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31801"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290455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3783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432001" y="1416668"/>
            <a:ext cx="7391200"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430373" y="356765"/>
            <a:ext cx="7392827" cy="574516"/>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82809652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432000" y="1416668"/>
            <a:ext cx="5424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424000"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68461246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1" y="1416667"/>
            <a:ext cx="3456319"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7"/>
            <a:ext cx="3456000"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3487083" y="6363129"/>
            <a:ext cx="7753255" cy="225767"/>
          </a:xfrm>
        </p:spPr>
        <p:txBody>
          <a:bodyPr/>
          <a:lstStyle>
            <a:lvl1pPr>
              <a:defRPr b="0"/>
            </a:lvl1pPr>
          </a:lstStyle>
          <a:p>
            <a:pPr>
              <a:tabLst>
                <a:tab pos="1318651"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06292690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432000" y="1416668"/>
            <a:ext cx="5424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402583"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44373E4D-07C5-468F-A7BD-C7AD22C7764C}"/>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367034162"/>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1" y="1416667"/>
            <a:ext cx="345631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15930989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2001" y="1416667"/>
            <a:ext cx="345631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800"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1" y="1416667"/>
            <a:ext cx="3456000" cy="2092880"/>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pic>
        <p:nvPicPr>
          <p:cNvPr id="20" name="Picture 19">
            <a:extLst>
              <a:ext uri="{FF2B5EF4-FFF2-40B4-BE49-F238E27FC236}">
                <a16:creationId xmlns:a16="http://schemas.microsoft.com/office/drawing/2014/main" id="{E52D3EE9-1937-4E37-84A5-CCB9907882D9}"/>
              </a:ext>
            </a:extLst>
          </p:cNvPr>
          <p:cNvPicPr>
            <a:picLocks noChangeAspect="1"/>
          </p:cNvPicPr>
          <p:nvPr userDrawn="1"/>
        </p:nvPicPr>
        <p:blipFill>
          <a:blip r:embed="rId3"/>
          <a:stretch>
            <a:fillRect/>
          </a:stretch>
        </p:blipFill>
        <p:spPr>
          <a:xfrm>
            <a:off x="430373" y="6320567"/>
            <a:ext cx="2974979" cy="353109"/>
          </a:xfrm>
          <a:prstGeom prst="rect">
            <a:avLst/>
          </a:prstGeom>
        </p:spPr>
      </p:pic>
    </p:spTree>
    <p:extLst>
      <p:ext uri="{BB962C8B-B14F-4D97-AF65-F5344CB8AC3E}">
        <p14:creationId xmlns:p14="http://schemas.microsoft.com/office/powerpoint/2010/main" val="1601064848"/>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1999" y="1416667"/>
            <a:ext cx="3456000" cy="3552000"/>
          </a:xfrm>
          <a:solidFill>
            <a:srgbClr val="0073CD"/>
          </a:solidFill>
        </p:spPr>
        <p:txBody>
          <a:bodyPr wrap="square" lIns="144000" tIns="108000" rIns="144000" bIns="108000">
            <a:noAutofit/>
          </a:bodyPr>
          <a:lstStyle>
            <a:lvl1pPr>
              <a:spcAft>
                <a:spcPts val="800"/>
              </a:spcAft>
              <a:defRPr>
                <a:solidFill>
                  <a:schemeClr val="bg1"/>
                </a:solidFill>
              </a:defRPr>
            </a:lvl1pPr>
            <a:lvl2pPr>
              <a:spcAft>
                <a:spcPts val="0"/>
              </a:spcAft>
              <a:defRPr sz="2133">
                <a:solidFill>
                  <a:schemeClr val="bg1"/>
                </a:solidFill>
              </a:defRPr>
            </a:lvl2pPr>
            <a:lvl3pPr marL="0" indent="0">
              <a:spcAft>
                <a:spcPts val="0"/>
              </a:spcAft>
              <a:buClr>
                <a:schemeClr val="bg1"/>
              </a:buClr>
              <a:buFontTx/>
              <a:buNone/>
              <a:defRPr sz="2133">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000"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46942198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000"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431999"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8304000" y="1416667"/>
            <a:ext cx="3456000" cy="3552000"/>
          </a:xfrm>
          <a:solidFill>
            <a:srgbClr val="0073CD"/>
          </a:solidFill>
        </p:spPr>
        <p:txBody>
          <a:bodyPr wrap="square" lIns="144000" tIns="108000" rIns="144000" bIns="108000">
            <a:noAutofit/>
          </a:bodyPr>
          <a:lstStyle>
            <a:lvl1pPr>
              <a:spcAft>
                <a:spcPts val="800"/>
              </a:spcAft>
              <a:defRPr sz="2400">
                <a:solidFill>
                  <a:schemeClr val="bg1"/>
                </a:solidFill>
              </a:defRPr>
            </a:lvl1pPr>
            <a:lvl2pPr>
              <a:spcAft>
                <a:spcPts val="0"/>
              </a:spcAft>
              <a:defRPr sz="2133">
                <a:solidFill>
                  <a:schemeClr val="bg1"/>
                </a:solidFill>
              </a:defRPr>
            </a:lvl2pPr>
            <a:lvl3pPr marL="0" indent="0">
              <a:spcAft>
                <a:spcPts val="0"/>
              </a:spcAft>
              <a:buClr>
                <a:schemeClr val="bg1"/>
              </a:buClr>
              <a:buFontTx/>
              <a:buNone/>
              <a:defRPr sz="2133">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67236405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4" y="1424518"/>
            <a:ext cx="7392828"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08664462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45600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431999" y="1416668"/>
            <a:ext cx="7392000"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70118777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431999"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368000"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45600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238678523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7"/>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407505008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431800" y="1416667"/>
            <a:ext cx="73914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1778987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4" y="1424517"/>
            <a:ext cx="7392828" cy="25029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97872151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368000"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431800" y="2957420"/>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431801" y="1416000"/>
            <a:ext cx="1325715" cy="1440000"/>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431800" y="3081529"/>
            <a:ext cx="3456517" cy="1467197"/>
          </a:xfrm>
        </p:spPr>
        <p:txBody>
          <a:bodyPr/>
          <a:lstStyle>
            <a:lvl1pPr>
              <a:spcBef>
                <a:spcPts val="0"/>
              </a:spcBef>
              <a:spcAft>
                <a:spcPts val="267"/>
              </a:spcAft>
              <a:defRPr sz="1867"/>
            </a:lvl1pPr>
            <a:lvl2pPr>
              <a:spcBef>
                <a:spcPts val="0"/>
              </a:spcBef>
              <a:spcAft>
                <a:spcPts val="267"/>
              </a:spcAft>
              <a:defRPr sz="1867">
                <a:solidFill>
                  <a:schemeClr val="accent1"/>
                </a:solidFill>
              </a:defRPr>
            </a:lvl2pPr>
            <a:lvl3pPr marL="0" indent="0">
              <a:spcBef>
                <a:spcPts val="0"/>
              </a:spcBef>
              <a:spcAft>
                <a:spcPts val="267"/>
              </a:spcAft>
              <a:buFontTx/>
              <a:buNone/>
              <a:defRPr sz="1600">
                <a:solidFill>
                  <a:schemeClr val="accent1"/>
                </a:solidFill>
              </a:defRPr>
            </a:lvl3pPr>
            <a:lvl4pPr marL="284913" indent="-279958">
              <a:spcBef>
                <a:spcPts val="0"/>
              </a:spcBef>
              <a:spcAft>
                <a:spcPts val="267"/>
              </a:spcAft>
              <a:buFont typeface="Arial" panose="020B0604020202020204" pitchFamily="34" charset="0"/>
              <a:buChar char="•"/>
              <a:defRPr sz="1600">
                <a:solidFill>
                  <a:schemeClr val="accent1"/>
                </a:solidFill>
              </a:defRPr>
            </a:lvl4pPr>
            <a:lvl5pPr marL="559914" indent="-279958">
              <a:spcBef>
                <a:spcPts val="0"/>
              </a:spcBef>
              <a:spcAft>
                <a:spcPts val="267"/>
              </a:spcAft>
              <a:defRPr sz="16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020273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431800"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431800" y="2872581"/>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13" indent="-279958">
              <a:spcBef>
                <a:spcPts val="800"/>
              </a:spcBef>
              <a:spcAft>
                <a:spcPts val="0"/>
              </a:spcAft>
              <a:buFont typeface="Arial" panose="020B0604020202020204" pitchFamily="34" charset="0"/>
              <a:buChar char="•"/>
              <a:defRPr sz="1867"/>
            </a:lvl4pPr>
            <a:lvl5pPr marL="559914" indent="-279958">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431802"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368800"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4368800" y="2872581"/>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13" indent="-279958">
              <a:spcBef>
                <a:spcPts val="800"/>
              </a:spcBef>
              <a:spcAft>
                <a:spcPts val="0"/>
              </a:spcAft>
              <a:buFont typeface="Arial" panose="020B0604020202020204" pitchFamily="34" charset="0"/>
              <a:buChar char="•"/>
              <a:defRPr sz="1867"/>
            </a:lvl4pPr>
            <a:lvl5pPr marL="559914" indent="-279958">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368802"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3683"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8303683" y="2872581"/>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13" indent="-279958">
              <a:spcBef>
                <a:spcPts val="800"/>
              </a:spcBef>
              <a:spcAft>
                <a:spcPts val="0"/>
              </a:spcAft>
              <a:buFont typeface="Arial" panose="020B0604020202020204" pitchFamily="34" charset="0"/>
              <a:buChar char="•"/>
              <a:defRPr sz="1867"/>
            </a:lvl4pPr>
            <a:lvl5pPr marL="559914" indent="-279958">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3685"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638300" y="1416000"/>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13" indent="-279958">
              <a:spcBef>
                <a:spcPts val="0"/>
              </a:spcBef>
              <a:spcAft>
                <a:spcPts val="267"/>
              </a:spcAft>
              <a:buFont typeface="Arial" panose="020B0604020202020204" pitchFamily="34" charset="0"/>
              <a:buChar char="•"/>
              <a:defRPr sz="1200">
                <a:solidFill>
                  <a:schemeClr val="accent1"/>
                </a:solidFill>
              </a:defRPr>
            </a:lvl4pPr>
            <a:lvl5pPr marL="559914" indent="-279958">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5575300" y="1416000"/>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13" indent="-279958">
              <a:spcBef>
                <a:spcPts val="0"/>
              </a:spcBef>
              <a:spcAft>
                <a:spcPts val="267"/>
              </a:spcAft>
              <a:buFont typeface="Arial" panose="020B0604020202020204" pitchFamily="34" charset="0"/>
              <a:buChar char="•"/>
              <a:defRPr sz="1200">
                <a:solidFill>
                  <a:schemeClr val="accent1"/>
                </a:solidFill>
              </a:defRPr>
            </a:lvl4pPr>
            <a:lvl5pPr marL="559914" indent="-279958">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9512300" y="1416000"/>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13" indent="-279958">
              <a:spcBef>
                <a:spcPts val="0"/>
              </a:spcBef>
              <a:spcAft>
                <a:spcPts val="267"/>
              </a:spcAft>
              <a:buFont typeface="Arial" panose="020B0604020202020204" pitchFamily="34" charset="0"/>
              <a:buChar char="•"/>
              <a:defRPr sz="1200">
                <a:solidFill>
                  <a:schemeClr val="accent1"/>
                </a:solidFill>
              </a:defRPr>
            </a:lvl4pPr>
            <a:lvl5pPr marL="559914" indent="-279958">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3955831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627"/>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pic>
        <p:nvPicPr>
          <p:cNvPr id="9" name="Picture 8"/>
          <p:cNvPicPr>
            <a:picLocks noChangeAspect="1"/>
          </p:cNvPicPr>
          <p:nvPr userDrawn="1"/>
        </p:nvPicPr>
        <p:blipFill rotWithShape="1">
          <a:blip r:embed="rId4"/>
          <a:srcRect l="7480" t="27066" r="32612"/>
          <a:stretch/>
        </p:blipFill>
        <p:spPr>
          <a:xfrm rot="16200000" flipV="1">
            <a:off x="6262073" y="928073"/>
            <a:ext cx="6858000" cy="5001855"/>
          </a:xfrm>
          <a:prstGeom prst="rect">
            <a:avLst/>
          </a:prstGeom>
        </p:spPr>
      </p:pic>
    </p:spTree>
    <p:extLst>
      <p:ext uri="{BB962C8B-B14F-4D97-AF65-F5344CB8AC3E}">
        <p14:creationId xmlns:p14="http://schemas.microsoft.com/office/powerpoint/2010/main" val="426057657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5334000" y="1856146"/>
            <a:ext cx="6858000" cy="5001855"/>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627"/>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Tree>
    <p:extLst>
      <p:ext uri="{BB962C8B-B14F-4D97-AF65-F5344CB8AC3E}">
        <p14:creationId xmlns:p14="http://schemas.microsoft.com/office/powerpoint/2010/main" val="163179364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GB"/>
              <a:t>1</a:t>
            </a:r>
          </a:p>
        </p:txBody>
      </p:sp>
      <p:pic>
        <p:nvPicPr>
          <p:cNvPr id="14" name="Picture 13"/>
          <p:cNvPicPr>
            <a:picLocks noChangeAspect="1"/>
          </p:cNvPicPr>
          <p:nvPr userDrawn="1"/>
        </p:nvPicPr>
        <p:blipFill rotWithShape="1">
          <a:blip r:embed="rId4"/>
          <a:srcRect r="23305" b="53486"/>
          <a:stretch/>
        </p:blipFill>
        <p:spPr>
          <a:xfrm>
            <a:off x="5855432" y="2771098"/>
            <a:ext cx="6336569" cy="4086903"/>
          </a:xfrm>
          <a:prstGeom prst="rect">
            <a:avLst/>
          </a:prstGeom>
        </p:spPr>
      </p:pic>
    </p:spTree>
    <p:extLst>
      <p:ext uri="{BB962C8B-B14F-4D97-AF65-F5344CB8AC3E}">
        <p14:creationId xmlns:p14="http://schemas.microsoft.com/office/powerpoint/2010/main" val="356152913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373683377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0CBDC3A-D49F-4631-A8C7-55D59B33E5FA}" type="slidenum">
              <a:rPr lang="en-US" smtClean="0">
                <a:solidFill>
                  <a:srgbClr val="666666"/>
                </a:solidFill>
              </a:rPr>
              <a:pPr>
                <a:defRPr/>
              </a:pPr>
              <a:t>‹#›</a:t>
            </a:fld>
            <a:endParaRPr lang="en-US">
              <a:solidFill>
                <a:srgbClr val="666666"/>
              </a:solidFill>
            </a:endParaRPr>
          </a:p>
        </p:txBody>
      </p:sp>
      <p:sp>
        <p:nvSpPr>
          <p:cNvPr id="5" name="Title 4"/>
          <p:cNvSpPr>
            <a:spLocks noGrp="1"/>
          </p:cNvSpPr>
          <p:nvPr>
            <p:ph type="title"/>
          </p:nvPr>
        </p:nvSpPr>
        <p:spPr>
          <a:xfrm>
            <a:off x="625465" y="2"/>
            <a:ext cx="10941073" cy="1095121"/>
          </a:xfrm>
        </p:spPr>
        <p:txBody>
          <a:bodyPr/>
          <a:lstStyle/>
          <a:p>
            <a:r>
              <a:rPr lang="en-US"/>
              <a:t>Click to edit Master title style</a:t>
            </a:r>
            <a:endParaRPr lang="en-AU"/>
          </a:p>
        </p:txBody>
      </p:sp>
      <p:sp>
        <p:nvSpPr>
          <p:cNvPr id="6" name="Text Placeholder 16"/>
          <p:cNvSpPr>
            <a:spLocks noGrp="1"/>
          </p:cNvSpPr>
          <p:nvPr>
            <p:ph type="body" sz="quarter" idx="10"/>
          </p:nvPr>
        </p:nvSpPr>
        <p:spPr>
          <a:xfrm>
            <a:off x="625465" y="1163369"/>
            <a:ext cx="10941073" cy="307776"/>
          </a:xfrm>
          <a:prstGeom prst="rect">
            <a:avLst/>
          </a:prstGeom>
        </p:spPr>
        <p:txBody>
          <a:bodyPr lIns="0"/>
          <a:lstStyle>
            <a:lvl1pPr marL="0" indent="0">
              <a:buNone/>
              <a:defRPr sz="2000">
                <a:solidFill>
                  <a:schemeClr val="accent1"/>
                </a:solidFill>
              </a:defRPr>
            </a:lvl1pPr>
            <a:lvl2pPr>
              <a:defRPr sz="3499"/>
            </a:lvl2pPr>
            <a:lvl3pPr>
              <a:defRPr sz="3199"/>
            </a:lvl3pPr>
            <a:lvl4pPr>
              <a:defRPr sz="2899"/>
            </a:lvl4pPr>
            <a:lvl5pPr>
              <a:defRPr sz="2699"/>
            </a:lvl5pPr>
          </a:lstStyle>
          <a:p>
            <a:pPr lvl="0"/>
            <a:r>
              <a:rPr lang="en-US"/>
              <a:t>Click to edit Master text styles</a:t>
            </a:r>
          </a:p>
        </p:txBody>
      </p:sp>
      <p:sp>
        <p:nvSpPr>
          <p:cNvPr id="2" name="Footer Placeholder 1"/>
          <p:cNvSpPr>
            <a:spLocks noGrp="1"/>
          </p:cNvSpPr>
          <p:nvPr>
            <p:ph type="ftr" sz="quarter" idx="13"/>
          </p:nvPr>
        </p:nvSpPr>
        <p:spPr>
          <a:xfrm flipH="1">
            <a:off x="625463" y="6473520"/>
            <a:ext cx="5366096" cy="225767"/>
          </a:xfrm>
        </p:spPr>
        <p:txBody>
          <a:bodyPr/>
          <a:lstStyle/>
          <a:p>
            <a:pPr algn="l"/>
            <a:r>
              <a:rPr lang="en-US">
                <a:solidFill>
                  <a:srgbClr val="666666"/>
                </a:solidFill>
              </a:rPr>
              <a:t>Copyright © 2016 Accenture All rights reserved</a:t>
            </a:r>
          </a:p>
        </p:txBody>
      </p:sp>
    </p:spTree>
    <p:extLst>
      <p:ext uri="{BB962C8B-B14F-4D97-AF65-F5344CB8AC3E}">
        <p14:creationId xmlns:p14="http://schemas.microsoft.com/office/powerpoint/2010/main" val="4215303061"/>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A4C6-85E7-4E44-B2ED-B7DA56A928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B2A33A-43F7-4D7A-89F0-F512B1F6F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6C0D0A-ABE4-460B-A827-0CDCC71C8503}"/>
              </a:ext>
            </a:extLst>
          </p:cNvPr>
          <p:cNvSpPr>
            <a:spLocks noGrp="1"/>
          </p:cNvSpPr>
          <p:nvPr>
            <p:ph type="dt" sz="half" idx="10"/>
          </p:nvPr>
        </p:nvSpPr>
        <p:spPr/>
        <p:txBody>
          <a:bodyPr/>
          <a:lstStyle/>
          <a:p>
            <a:fld id="{6366FF8C-A583-410E-8637-3D48618173F6}" type="datetimeFigureOut">
              <a:rPr lang="en-US" smtClean="0"/>
              <a:t>5/18/2021</a:t>
            </a:fld>
            <a:endParaRPr lang="en-US"/>
          </a:p>
        </p:txBody>
      </p:sp>
      <p:sp>
        <p:nvSpPr>
          <p:cNvPr id="5" name="Footer Placeholder 4">
            <a:extLst>
              <a:ext uri="{FF2B5EF4-FFF2-40B4-BE49-F238E27FC236}">
                <a16:creationId xmlns:a16="http://schemas.microsoft.com/office/drawing/2014/main" id="{CA6597A8-0D02-4452-8C8E-EC3858CBF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87C00B-216E-4D5F-BE9B-7CE35E7A8363}"/>
              </a:ext>
            </a:extLst>
          </p:cNvPr>
          <p:cNvSpPr>
            <a:spLocks noGrp="1"/>
          </p:cNvSpPr>
          <p:nvPr>
            <p:ph type="sldNum" sz="quarter" idx="12"/>
          </p:nvPr>
        </p:nvSpPr>
        <p:spPr/>
        <p:txBody>
          <a:bodyPr/>
          <a:lstStyle/>
          <a:p>
            <a:fld id="{9B645089-5B0A-4DDB-B978-0128059143E2}" type="slidenum">
              <a:rPr lang="en-US" smtClean="0"/>
              <a:t>‹#›</a:t>
            </a:fld>
            <a:endParaRPr lang="en-US"/>
          </a:p>
        </p:txBody>
      </p:sp>
    </p:spTree>
    <p:extLst>
      <p:ext uri="{BB962C8B-B14F-4D97-AF65-F5344CB8AC3E}">
        <p14:creationId xmlns:p14="http://schemas.microsoft.com/office/powerpoint/2010/main" val="37301642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6" y="1416052"/>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2" y="1416668"/>
            <a:ext cx="3456319"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8"/>
            <a:ext cx="3456000"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err="1">
                  <a:ln>
                    <a:noFill/>
                  </a:ln>
                  <a:solidFill>
                    <a:prstClr val="black"/>
                  </a:solidFill>
                  <a:effectLst/>
                  <a:uLnTx/>
                  <a:uFillTx/>
                  <a:latin typeface="Calibri" panose="020F0502020204030204"/>
                  <a:ea typeface="+mn-ea"/>
                  <a:cs typeface="Arial" panose="020B0604020202020204" pitchFamily="34" charset="0"/>
                </a:rPr>
                <a:t>Shift+Alt+Right</a:t>
              </a: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err="1">
                  <a:ln>
                    <a:noFill/>
                  </a:ln>
                  <a:solidFill>
                    <a:prstClr val="black"/>
                  </a:solidFill>
                  <a:effectLst/>
                  <a:uLnTx/>
                  <a:uFillTx/>
                  <a:latin typeface="Calibri" panose="020F0502020204030204"/>
                  <a:ea typeface="+mn-ea"/>
                  <a:cs typeface="Arial" panose="020B0604020202020204" pitchFamily="34" charset="0"/>
                </a:rPr>
                <a:t>Shift+Alt+Left</a:t>
              </a: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6" y="2853770"/>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96257424"/>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E626-8DAB-4EC2-937E-C1BDBD4514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25C2296-A87D-41E6-81F2-A92C18F27F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A73CE49-B524-4546-808B-44801F676478}"/>
              </a:ext>
            </a:extLst>
          </p:cNvPr>
          <p:cNvSpPr>
            <a:spLocks noGrp="1"/>
          </p:cNvSpPr>
          <p:nvPr>
            <p:ph type="dt" sz="half" idx="10"/>
          </p:nvPr>
        </p:nvSpPr>
        <p:spPr/>
        <p:txBody>
          <a:bodyPr/>
          <a:lstStyle/>
          <a:p>
            <a:fld id="{87C1078C-32C4-4E9F-9C9A-64106FD72BC4}" type="datetimeFigureOut">
              <a:rPr lang="en-GB" smtClean="0"/>
              <a:t>18/05/2021</a:t>
            </a:fld>
            <a:endParaRPr lang="en-GB"/>
          </a:p>
        </p:txBody>
      </p:sp>
      <p:sp>
        <p:nvSpPr>
          <p:cNvPr id="5" name="Footer Placeholder 4">
            <a:extLst>
              <a:ext uri="{FF2B5EF4-FFF2-40B4-BE49-F238E27FC236}">
                <a16:creationId xmlns:a16="http://schemas.microsoft.com/office/drawing/2014/main" id="{940C5E04-D867-44EF-87FA-ACC0DCF98E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9B7450-DE9E-473F-9C80-A68EEB9C6381}"/>
              </a:ext>
            </a:extLst>
          </p:cNvPr>
          <p:cNvSpPr>
            <a:spLocks noGrp="1"/>
          </p:cNvSpPr>
          <p:nvPr>
            <p:ph type="sldNum" sz="quarter" idx="12"/>
          </p:nvPr>
        </p:nvSpPr>
        <p:spPr/>
        <p:txBody>
          <a:bodyPr/>
          <a:lstStyle/>
          <a:p>
            <a:fld id="{13E9C4D2-821D-459C-AFAC-91C241CEF123}" type="slidenum">
              <a:rPr lang="en-GB" smtClean="0"/>
              <a:t>‹#›</a:t>
            </a:fld>
            <a:endParaRPr lang="en-GB"/>
          </a:p>
        </p:txBody>
      </p:sp>
    </p:spTree>
    <p:extLst>
      <p:ext uri="{BB962C8B-B14F-4D97-AF65-F5344CB8AC3E}">
        <p14:creationId xmlns:p14="http://schemas.microsoft.com/office/powerpoint/2010/main" val="1658519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7"/>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651082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5BB3-0BB7-4561-A9D3-A905F40492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CC0FF8-82CE-4D7B-AF9D-B10EE3B99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DA5F32-BC6A-4E59-A4AE-D3B32131B764}"/>
              </a:ext>
            </a:extLst>
          </p:cNvPr>
          <p:cNvSpPr>
            <a:spLocks noGrp="1"/>
          </p:cNvSpPr>
          <p:nvPr>
            <p:ph type="dt" sz="half" idx="10"/>
          </p:nvPr>
        </p:nvSpPr>
        <p:spPr/>
        <p:txBody>
          <a:bodyPr/>
          <a:lstStyle/>
          <a:p>
            <a:fld id="{87C1078C-32C4-4E9F-9C9A-64106FD72BC4}" type="datetimeFigureOut">
              <a:rPr lang="en-GB" smtClean="0"/>
              <a:t>18/05/2021</a:t>
            </a:fld>
            <a:endParaRPr lang="en-GB"/>
          </a:p>
        </p:txBody>
      </p:sp>
      <p:sp>
        <p:nvSpPr>
          <p:cNvPr id="5" name="Footer Placeholder 4">
            <a:extLst>
              <a:ext uri="{FF2B5EF4-FFF2-40B4-BE49-F238E27FC236}">
                <a16:creationId xmlns:a16="http://schemas.microsoft.com/office/drawing/2014/main" id="{1D592EC1-1BD4-40EA-9283-DC86F9B6CC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A5426B-AF2D-458B-B26F-B840064F2BAB}"/>
              </a:ext>
            </a:extLst>
          </p:cNvPr>
          <p:cNvSpPr>
            <a:spLocks noGrp="1"/>
          </p:cNvSpPr>
          <p:nvPr>
            <p:ph type="sldNum" sz="quarter" idx="12"/>
          </p:nvPr>
        </p:nvSpPr>
        <p:spPr/>
        <p:txBody>
          <a:bodyPr/>
          <a:lstStyle/>
          <a:p>
            <a:fld id="{13E9C4D2-821D-459C-AFAC-91C241CEF123}" type="slidenum">
              <a:rPr lang="en-GB" smtClean="0"/>
              <a:t>‹#›</a:t>
            </a:fld>
            <a:endParaRPr lang="en-GB"/>
          </a:p>
        </p:txBody>
      </p:sp>
    </p:spTree>
    <p:extLst>
      <p:ext uri="{BB962C8B-B14F-4D97-AF65-F5344CB8AC3E}">
        <p14:creationId xmlns:p14="http://schemas.microsoft.com/office/powerpoint/2010/main" val="398703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22EB-98C2-4F6A-845D-21234F6F75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26BF097-54ED-4881-8B9C-96887ABF9C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9D6BFC-55DC-44BF-B022-9E9D51873B1C}"/>
              </a:ext>
            </a:extLst>
          </p:cNvPr>
          <p:cNvSpPr>
            <a:spLocks noGrp="1"/>
          </p:cNvSpPr>
          <p:nvPr>
            <p:ph type="dt" sz="half" idx="10"/>
          </p:nvPr>
        </p:nvSpPr>
        <p:spPr/>
        <p:txBody>
          <a:bodyPr/>
          <a:lstStyle/>
          <a:p>
            <a:fld id="{87C1078C-32C4-4E9F-9C9A-64106FD72BC4}" type="datetimeFigureOut">
              <a:rPr lang="en-GB" smtClean="0"/>
              <a:t>18/05/2021</a:t>
            </a:fld>
            <a:endParaRPr lang="en-GB"/>
          </a:p>
        </p:txBody>
      </p:sp>
      <p:sp>
        <p:nvSpPr>
          <p:cNvPr id="5" name="Footer Placeholder 4">
            <a:extLst>
              <a:ext uri="{FF2B5EF4-FFF2-40B4-BE49-F238E27FC236}">
                <a16:creationId xmlns:a16="http://schemas.microsoft.com/office/drawing/2014/main" id="{42D9A369-281C-4B9C-9732-295516E85B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9281CE-6637-4350-8EC2-70CB6C05DC09}"/>
              </a:ext>
            </a:extLst>
          </p:cNvPr>
          <p:cNvSpPr>
            <a:spLocks noGrp="1"/>
          </p:cNvSpPr>
          <p:nvPr>
            <p:ph type="sldNum" sz="quarter" idx="12"/>
          </p:nvPr>
        </p:nvSpPr>
        <p:spPr/>
        <p:txBody>
          <a:bodyPr/>
          <a:lstStyle/>
          <a:p>
            <a:fld id="{13E9C4D2-821D-459C-AFAC-91C241CEF123}" type="slidenum">
              <a:rPr lang="en-GB" smtClean="0"/>
              <a:t>‹#›</a:t>
            </a:fld>
            <a:endParaRPr lang="en-GB"/>
          </a:p>
        </p:txBody>
      </p:sp>
    </p:spTree>
    <p:extLst>
      <p:ext uri="{BB962C8B-B14F-4D97-AF65-F5344CB8AC3E}">
        <p14:creationId xmlns:p14="http://schemas.microsoft.com/office/powerpoint/2010/main" val="39951512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07EA-1CE9-4A0E-A5A0-CF7AED78FB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8C89E1-858E-4F19-AD13-51369DD160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379AB25-5534-47A6-89FD-0683174E6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8E8E8E5-3606-412C-AC0C-08F5A1F92438}"/>
              </a:ext>
            </a:extLst>
          </p:cNvPr>
          <p:cNvSpPr>
            <a:spLocks noGrp="1"/>
          </p:cNvSpPr>
          <p:nvPr>
            <p:ph type="dt" sz="half" idx="10"/>
          </p:nvPr>
        </p:nvSpPr>
        <p:spPr/>
        <p:txBody>
          <a:bodyPr/>
          <a:lstStyle/>
          <a:p>
            <a:fld id="{87C1078C-32C4-4E9F-9C9A-64106FD72BC4}" type="datetimeFigureOut">
              <a:rPr lang="en-GB" smtClean="0"/>
              <a:t>18/05/2021</a:t>
            </a:fld>
            <a:endParaRPr lang="en-GB"/>
          </a:p>
        </p:txBody>
      </p:sp>
      <p:sp>
        <p:nvSpPr>
          <p:cNvPr id="6" name="Footer Placeholder 5">
            <a:extLst>
              <a:ext uri="{FF2B5EF4-FFF2-40B4-BE49-F238E27FC236}">
                <a16:creationId xmlns:a16="http://schemas.microsoft.com/office/drawing/2014/main" id="{ED81F8E6-508D-477E-90CC-D519F89193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D8B199-F4F2-4899-9C32-DD9C8FE5CDCF}"/>
              </a:ext>
            </a:extLst>
          </p:cNvPr>
          <p:cNvSpPr>
            <a:spLocks noGrp="1"/>
          </p:cNvSpPr>
          <p:nvPr>
            <p:ph type="sldNum" sz="quarter" idx="12"/>
          </p:nvPr>
        </p:nvSpPr>
        <p:spPr/>
        <p:txBody>
          <a:bodyPr/>
          <a:lstStyle/>
          <a:p>
            <a:fld id="{13E9C4D2-821D-459C-AFAC-91C241CEF123}" type="slidenum">
              <a:rPr lang="en-GB" smtClean="0"/>
              <a:t>‹#›</a:t>
            </a:fld>
            <a:endParaRPr lang="en-GB"/>
          </a:p>
        </p:txBody>
      </p:sp>
    </p:spTree>
    <p:extLst>
      <p:ext uri="{BB962C8B-B14F-4D97-AF65-F5344CB8AC3E}">
        <p14:creationId xmlns:p14="http://schemas.microsoft.com/office/powerpoint/2010/main" val="38031783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6C9A-34A0-4C8B-888A-A5C9A98F2AF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EC8CB31-AEDD-445D-80DA-489815C87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C61F35-460E-430F-B542-2C897F8FCC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DA18994-8200-4B8B-AC79-8AFC267EDE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DB3E04-8A51-43A7-8278-841F86130F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AFEDA4F-B8C5-4330-BF12-576AF21BD535}"/>
              </a:ext>
            </a:extLst>
          </p:cNvPr>
          <p:cNvSpPr>
            <a:spLocks noGrp="1"/>
          </p:cNvSpPr>
          <p:nvPr>
            <p:ph type="dt" sz="half" idx="10"/>
          </p:nvPr>
        </p:nvSpPr>
        <p:spPr/>
        <p:txBody>
          <a:bodyPr/>
          <a:lstStyle/>
          <a:p>
            <a:fld id="{87C1078C-32C4-4E9F-9C9A-64106FD72BC4}" type="datetimeFigureOut">
              <a:rPr lang="en-GB" smtClean="0"/>
              <a:t>18/05/2021</a:t>
            </a:fld>
            <a:endParaRPr lang="en-GB"/>
          </a:p>
        </p:txBody>
      </p:sp>
      <p:sp>
        <p:nvSpPr>
          <p:cNvPr id="8" name="Footer Placeholder 7">
            <a:extLst>
              <a:ext uri="{FF2B5EF4-FFF2-40B4-BE49-F238E27FC236}">
                <a16:creationId xmlns:a16="http://schemas.microsoft.com/office/drawing/2014/main" id="{2B838A73-91E8-4A0E-9E03-9CF4877369A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4A2762C-1DB8-46B6-B465-0C215F4A58B1}"/>
              </a:ext>
            </a:extLst>
          </p:cNvPr>
          <p:cNvSpPr>
            <a:spLocks noGrp="1"/>
          </p:cNvSpPr>
          <p:nvPr>
            <p:ph type="sldNum" sz="quarter" idx="12"/>
          </p:nvPr>
        </p:nvSpPr>
        <p:spPr/>
        <p:txBody>
          <a:bodyPr/>
          <a:lstStyle/>
          <a:p>
            <a:fld id="{13E9C4D2-821D-459C-AFAC-91C241CEF123}" type="slidenum">
              <a:rPr lang="en-GB" smtClean="0"/>
              <a:t>‹#›</a:t>
            </a:fld>
            <a:endParaRPr lang="en-GB"/>
          </a:p>
        </p:txBody>
      </p:sp>
    </p:spTree>
    <p:extLst>
      <p:ext uri="{BB962C8B-B14F-4D97-AF65-F5344CB8AC3E}">
        <p14:creationId xmlns:p14="http://schemas.microsoft.com/office/powerpoint/2010/main" val="24111273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7F8B-2967-4184-A801-8500F0B82F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37A7BB8-B088-45CA-ACBA-BF6A6B3231A8}"/>
              </a:ext>
            </a:extLst>
          </p:cNvPr>
          <p:cNvSpPr>
            <a:spLocks noGrp="1"/>
          </p:cNvSpPr>
          <p:nvPr>
            <p:ph type="dt" sz="half" idx="10"/>
          </p:nvPr>
        </p:nvSpPr>
        <p:spPr/>
        <p:txBody>
          <a:bodyPr/>
          <a:lstStyle/>
          <a:p>
            <a:fld id="{87C1078C-32C4-4E9F-9C9A-64106FD72BC4}" type="datetimeFigureOut">
              <a:rPr lang="en-GB" smtClean="0"/>
              <a:t>18/05/2021</a:t>
            </a:fld>
            <a:endParaRPr lang="en-GB"/>
          </a:p>
        </p:txBody>
      </p:sp>
      <p:sp>
        <p:nvSpPr>
          <p:cNvPr id="4" name="Footer Placeholder 3">
            <a:extLst>
              <a:ext uri="{FF2B5EF4-FFF2-40B4-BE49-F238E27FC236}">
                <a16:creationId xmlns:a16="http://schemas.microsoft.com/office/drawing/2014/main" id="{7875EE30-7D7D-426D-94A4-25629EF9CB9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7C75D74-FD3C-44F9-AE29-B58B63A2EB55}"/>
              </a:ext>
            </a:extLst>
          </p:cNvPr>
          <p:cNvSpPr>
            <a:spLocks noGrp="1"/>
          </p:cNvSpPr>
          <p:nvPr>
            <p:ph type="sldNum" sz="quarter" idx="12"/>
          </p:nvPr>
        </p:nvSpPr>
        <p:spPr/>
        <p:txBody>
          <a:bodyPr/>
          <a:lstStyle/>
          <a:p>
            <a:fld id="{13E9C4D2-821D-459C-AFAC-91C241CEF123}" type="slidenum">
              <a:rPr lang="en-GB" smtClean="0"/>
              <a:t>‹#›</a:t>
            </a:fld>
            <a:endParaRPr lang="en-GB"/>
          </a:p>
        </p:txBody>
      </p:sp>
    </p:spTree>
    <p:extLst>
      <p:ext uri="{BB962C8B-B14F-4D97-AF65-F5344CB8AC3E}">
        <p14:creationId xmlns:p14="http://schemas.microsoft.com/office/powerpoint/2010/main" val="10443728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AF6817-23C2-424E-A7DE-1ED31E65E502}"/>
              </a:ext>
            </a:extLst>
          </p:cNvPr>
          <p:cNvSpPr>
            <a:spLocks noGrp="1"/>
          </p:cNvSpPr>
          <p:nvPr>
            <p:ph type="dt" sz="half" idx="10"/>
          </p:nvPr>
        </p:nvSpPr>
        <p:spPr/>
        <p:txBody>
          <a:bodyPr/>
          <a:lstStyle/>
          <a:p>
            <a:fld id="{87C1078C-32C4-4E9F-9C9A-64106FD72BC4}" type="datetimeFigureOut">
              <a:rPr lang="en-GB" smtClean="0"/>
              <a:t>18/05/2021</a:t>
            </a:fld>
            <a:endParaRPr lang="en-GB"/>
          </a:p>
        </p:txBody>
      </p:sp>
      <p:sp>
        <p:nvSpPr>
          <p:cNvPr id="3" name="Footer Placeholder 2">
            <a:extLst>
              <a:ext uri="{FF2B5EF4-FFF2-40B4-BE49-F238E27FC236}">
                <a16:creationId xmlns:a16="http://schemas.microsoft.com/office/drawing/2014/main" id="{8108FED8-EB42-4FD4-8E19-D437F9CA9D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19E7435-C0D6-453C-84E9-2E3A4E2E5575}"/>
              </a:ext>
            </a:extLst>
          </p:cNvPr>
          <p:cNvSpPr>
            <a:spLocks noGrp="1"/>
          </p:cNvSpPr>
          <p:nvPr>
            <p:ph type="sldNum" sz="quarter" idx="12"/>
          </p:nvPr>
        </p:nvSpPr>
        <p:spPr/>
        <p:txBody>
          <a:bodyPr/>
          <a:lstStyle/>
          <a:p>
            <a:fld id="{13E9C4D2-821D-459C-AFAC-91C241CEF123}" type="slidenum">
              <a:rPr lang="en-GB" smtClean="0"/>
              <a:t>‹#›</a:t>
            </a:fld>
            <a:endParaRPr lang="en-GB"/>
          </a:p>
        </p:txBody>
      </p:sp>
    </p:spTree>
    <p:extLst>
      <p:ext uri="{BB962C8B-B14F-4D97-AF65-F5344CB8AC3E}">
        <p14:creationId xmlns:p14="http://schemas.microsoft.com/office/powerpoint/2010/main" val="36391826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1DEA8-5619-438E-A7AC-D4AB9DC6E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49D4B67-B51C-4926-9EA2-9581D9C61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798076D-922B-4D1D-A1A7-66B2C78C8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0AE49-DCC8-4303-8574-D4FD90FF4DEA}"/>
              </a:ext>
            </a:extLst>
          </p:cNvPr>
          <p:cNvSpPr>
            <a:spLocks noGrp="1"/>
          </p:cNvSpPr>
          <p:nvPr>
            <p:ph type="dt" sz="half" idx="10"/>
          </p:nvPr>
        </p:nvSpPr>
        <p:spPr/>
        <p:txBody>
          <a:bodyPr/>
          <a:lstStyle/>
          <a:p>
            <a:fld id="{87C1078C-32C4-4E9F-9C9A-64106FD72BC4}" type="datetimeFigureOut">
              <a:rPr lang="en-GB" smtClean="0"/>
              <a:t>18/05/2021</a:t>
            </a:fld>
            <a:endParaRPr lang="en-GB"/>
          </a:p>
        </p:txBody>
      </p:sp>
      <p:sp>
        <p:nvSpPr>
          <p:cNvPr id="6" name="Footer Placeholder 5">
            <a:extLst>
              <a:ext uri="{FF2B5EF4-FFF2-40B4-BE49-F238E27FC236}">
                <a16:creationId xmlns:a16="http://schemas.microsoft.com/office/drawing/2014/main" id="{0637D509-9803-4AFB-A316-12106DE7F2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B9B8F9-6189-4D2C-8DF9-D2AC57211748}"/>
              </a:ext>
            </a:extLst>
          </p:cNvPr>
          <p:cNvSpPr>
            <a:spLocks noGrp="1"/>
          </p:cNvSpPr>
          <p:nvPr>
            <p:ph type="sldNum" sz="quarter" idx="12"/>
          </p:nvPr>
        </p:nvSpPr>
        <p:spPr/>
        <p:txBody>
          <a:bodyPr/>
          <a:lstStyle/>
          <a:p>
            <a:fld id="{13E9C4D2-821D-459C-AFAC-91C241CEF123}" type="slidenum">
              <a:rPr lang="en-GB" smtClean="0"/>
              <a:t>‹#›</a:t>
            </a:fld>
            <a:endParaRPr lang="en-GB"/>
          </a:p>
        </p:txBody>
      </p:sp>
    </p:spTree>
    <p:extLst>
      <p:ext uri="{BB962C8B-B14F-4D97-AF65-F5344CB8AC3E}">
        <p14:creationId xmlns:p14="http://schemas.microsoft.com/office/powerpoint/2010/main" val="33131629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94E98-29EA-453B-88D6-027F020A71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389A104-BB3A-4447-ACE5-D528AC8A13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2BD4908-867E-4E23-9C13-DB816CD27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E3ACB-998F-4272-B7B2-09284A152556}"/>
              </a:ext>
            </a:extLst>
          </p:cNvPr>
          <p:cNvSpPr>
            <a:spLocks noGrp="1"/>
          </p:cNvSpPr>
          <p:nvPr>
            <p:ph type="dt" sz="half" idx="10"/>
          </p:nvPr>
        </p:nvSpPr>
        <p:spPr/>
        <p:txBody>
          <a:bodyPr/>
          <a:lstStyle/>
          <a:p>
            <a:fld id="{87C1078C-32C4-4E9F-9C9A-64106FD72BC4}" type="datetimeFigureOut">
              <a:rPr lang="en-GB" smtClean="0"/>
              <a:t>18/05/2021</a:t>
            </a:fld>
            <a:endParaRPr lang="en-GB"/>
          </a:p>
        </p:txBody>
      </p:sp>
      <p:sp>
        <p:nvSpPr>
          <p:cNvPr id="6" name="Footer Placeholder 5">
            <a:extLst>
              <a:ext uri="{FF2B5EF4-FFF2-40B4-BE49-F238E27FC236}">
                <a16:creationId xmlns:a16="http://schemas.microsoft.com/office/drawing/2014/main" id="{F8FB4BB3-E4FF-4F9C-83D7-2C570FB846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29B6C7-2313-4BD6-B70E-0F9DA479AB16}"/>
              </a:ext>
            </a:extLst>
          </p:cNvPr>
          <p:cNvSpPr>
            <a:spLocks noGrp="1"/>
          </p:cNvSpPr>
          <p:nvPr>
            <p:ph type="sldNum" sz="quarter" idx="12"/>
          </p:nvPr>
        </p:nvSpPr>
        <p:spPr/>
        <p:txBody>
          <a:bodyPr/>
          <a:lstStyle/>
          <a:p>
            <a:fld id="{13E9C4D2-821D-459C-AFAC-91C241CEF123}" type="slidenum">
              <a:rPr lang="en-GB" smtClean="0"/>
              <a:t>‹#›</a:t>
            </a:fld>
            <a:endParaRPr lang="en-GB"/>
          </a:p>
        </p:txBody>
      </p:sp>
    </p:spTree>
    <p:extLst>
      <p:ext uri="{BB962C8B-B14F-4D97-AF65-F5344CB8AC3E}">
        <p14:creationId xmlns:p14="http://schemas.microsoft.com/office/powerpoint/2010/main" val="29800175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AC63-C8A2-409C-BE2E-2BB014C91F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930264-8806-4FAC-A878-7CB03C9E11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B32F3A-5154-4DC2-AA8B-78A37F6BDB93}"/>
              </a:ext>
            </a:extLst>
          </p:cNvPr>
          <p:cNvSpPr>
            <a:spLocks noGrp="1"/>
          </p:cNvSpPr>
          <p:nvPr>
            <p:ph type="dt" sz="half" idx="10"/>
          </p:nvPr>
        </p:nvSpPr>
        <p:spPr/>
        <p:txBody>
          <a:bodyPr/>
          <a:lstStyle/>
          <a:p>
            <a:fld id="{87C1078C-32C4-4E9F-9C9A-64106FD72BC4}" type="datetimeFigureOut">
              <a:rPr lang="en-GB" smtClean="0"/>
              <a:t>18/05/2021</a:t>
            </a:fld>
            <a:endParaRPr lang="en-GB"/>
          </a:p>
        </p:txBody>
      </p:sp>
      <p:sp>
        <p:nvSpPr>
          <p:cNvPr id="5" name="Footer Placeholder 4">
            <a:extLst>
              <a:ext uri="{FF2B5EF4-FFF2-40B4-BE49-F238E27FC236}">
                <a16:creationId xmlns:a16="http://schemas.microsoft.com/office/drawing/2014/main" id="{F26F6332-5C14-430C-8C8C-0524DA23F8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61DD0B-770C-480B-ACE9-284838997544}"/>
              </a:ext>
            </a:extLst>
          </p:cNvPr>
          <p:cNvSpPr>
            <a:spLocks noGrp="1"/>
          </p:cNvSpPr>
          <p:nvPr>
            <p:ph type="sldNum" sz="quarter" idx="12"/>
          </p:nvPr>
        </p:nvSpPr>
        <p:spPr/>
        <p:txBody>
          <a:bodyPr/>
          <a:lstStyle/>
          <a:p>
            <a:fld id="{13E9C4D2-821D-459C-AFAC-91C241CEF123}" type="slidenum">
              <a:rPr lang="en-GB" smtClean="0"/>
              <a:t>‹#›</a:t>
            </a:fld>
            <a:endParaRPr lang="en-GB"/>
          </a:p>
        </p:txBody>
      </p:sp>
    </p:spTree>
    <p:extLst>
      <p:ext uri="{BB962C8B-B14F-4D97-AF65-F5344CB8AC3E}">
        <p14:creationId xmlns:p14="http://schemas.microsoft.com/office/powerpoint/2010/main" val="15936657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6015D8-2400-4CA5-BFF0-3AC9E886B8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F79E31-4095-4EB4-AC3D-BA15DFCE3C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E20662-D068-4445-AF58-82932339C832}"/>
              </a:ext>
            </a:extLst>
          </p:cNvPr>
          <p:cNvSpPr>
            <a:spLocks noGrp="1"/>
          </p:cNvSpPr>
          <p:nvPr>
            <p:ph type="dt" sz="half" idx="10"/>
          </p:nvPr>
        </p:nvSpPr>
        <p:spPr/>
        <p:txBody>
          <a:bodyPr/>
          <a:lstStyle/>
          <a:p>
            <a:fld id="{87C1078C-32C4-4E9F-9C9A-64106FD72BC4}" type="datetimeFigureOut">
              <a:rPr lang="en-GB" smtClean="0"/>
              <a:t>18/05/2021</a:t>
            </a:fld>
            <a:endParaRPr lang="en-GB"/>
          </a:p>
        </p:txBody>
      </p:sp>
      <p:sp>
        <p:nvSpPr>
          <p:cNvPr id="5" name="Footer Placeholder 4">
            <a:extLst>
              <a:ext uri="{FF2B5EF4-FFF2-40B4-BE49-F238E27FC236}">
                <a16:creationId xmlns:a16="http://schemas.microsoft.com/office/drawing/2014/main" id="{68F5466D-F0D6-499B-A59D-4152871771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0E0552-B3A8-4E11-84CE-84BE008685CD}"/>
              </a:ext>
            </a:extLst>
          </p:cNvPr>
          <p:cNvSpPr>
            <a:spLocks noGrp="1"/>
          </p:cNvSpPr>
          <p:nvPr>
            <p:ph type="sldNum" sz="quarter" idx="12"/>
          </p:nvPr>
        </p:nvSpPr>
        <p:spPr/>
        <p:txBody>
          <a:bodyPr/>
          <a:lstStyle/>
          <a:p>
            <a:fld id="{13E9C4D2-821D-459C-AFAC-91C241CEF123}" type="slidenum">
              <a:rPr lang="en-GB" smtClean="0"/>
              <a:t>‹#›</a:t>
            </a:fld>
            <a:endParaRPr lang="en-GB"/>
          </a:p>
        </p:txBody>
      </p:sp>
    </p:spTree>
    <p:extLst>
      <p:ext uri="{BB962C8B-B14F-4D97-AF65-F5344CB8AC3E}">
        <p14:creationId xmlns:p14="http://schemas.microsoft.com/office/powerpoint/2010/main" val="383116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431021" y="6053372"/>
            <a:ext cx="2768464" cy="482477"/>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27216756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124243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432001" y="1416668"/>
            <a:ext cx="7391200"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430373" y="356765"/>
            <a:ext cx="7392827" cy="574516"/>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3173239322"/>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432000" y="1416668"/>
            <a:ext cx="5424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424000"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2794103262"/>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432000" y="1416668"/>
            <a:ext cx="5424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402583"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44373E4D-07C5-468F-A7BD-C7AD22C7764C}"/>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3939881040"/>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1" y="1416667"/>
            <a:ext cx="345631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3850939626"/>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2001" y="1416667"/>
            <a:ext cx="345631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800"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1" y="1416667"/>
            <a:ext cx="3456000" cy="2092880"/>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2084588395"/>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1999" y="1416667"/>
            <a:ext cx="3456000" cy="3552000"/>
          </a:xfrm>
          <a:solidFill>
            <a:srgbClr val="0073CD"/>
          </a:solidFill>
        </p:spPr>
        <p:txBody>
          <a:bodyPr wrap="square" lIns="144000" tIns="108000" rIns="144000" bIns="108000">
            <a:noAutofit/>
          </a:bodyPr>
          <a:lstStyle>
            <a:lvl1pPr>
              <a:spcAft>
                <a:spcPts val="800"/>
              </a:spcAft>
              <a:defRPr>
                <a:solidFill>
                  <a:schemeClr val="bg1"/>
                </a:solidFill>
              </a:defRPr>
            </a:lvl1pPr>
            <a:lvl2pPr>
              <a:spcAft>
                <a:spcPts val="0"/>
              </a:spcAft>
              <a:defRPr sz="2133">
                <a:solidFill>
                  <a:schemeClr val="bg1"/>
                </a:solidFill>
              </a:defRPr>
            </a:lvl2pPr>
            <a:lvl3pPr marL="0" indent="0">
              <a:spcAft>
                <a:spcPts val="0"/>
              </a:spcAft>
              <a:buClr>
                <a:schemeClr val="bg1"/>
              </a:buClr>
              <a:buFontTx/>
              <a:buNone/>
              <a:defRPr sz="2133">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000"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2657957247"/>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000"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431999"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8304000" y="1416667"/>
            <a:ext cx="3456000" cy="3552000"/>
          </a:xfrm>
          <a:solidFill>
            <a:srgbClr val="0073CD"/>
          </a:solidFill>
        </p:spPr>
        <p:txBody>
          <a:bodyPr wrap="square" lIns="144000" tIns="108000" rIns="144000" bIns="108000">
            <a:noAutofit/>
          </a:bodyPr>
          <a:lstStyle>
            <a:lvl1pPr>
              <a:spcAft>
                <a:spcPts val="800"/>
              </a:spcAft>
              <a:defRPr sz="2400">
                <a:solidFill>
                  <a:schemeClr val="bg1"/>
                </a:solidFill>
              </a:defRPr>
            </a:lvl1pPr>
            <a:lvl2pPr>
              <a:spcAft>
                <a:spcPts val="0"/>
              </a:spcAft>
              <a:defRPr sz="2133">
                <a:solidFill>
                  <a:schemeClr val="bg1"/>
                </a:solidFill>
              </a:defRPr>
            </a:lvl2pPr>
            <a:lvl3pPr marL="0" indent="0">
              <a:spcAft>
                <a:spcPts val="0"/>
              </a:spcAft>
              <a:buClr>
                <a:schemeClr val="bg1"/>
              </a:buClr>
              <a:buFontTx/>
              <a:buNone/>
              <a:defRPr sz="2133">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648106784"/>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4" y="1424518"/>
            <a:ext cx="7392828"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364972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45600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431999" y="1416668"/>
            <a:ext cx="7392000"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77837789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431021" y="6155682"/>
            <a:ext cx="2763048" cy="327855"/>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33018103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431999"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368000"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45600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1724149774"/>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7"/>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54987274"/>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431800" y="1416667"/>
            <a:ext cx="73914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32900460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368000"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45600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431800" y="2957420"/>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431801" y="1416000"/>
            <a:ext cx="1325715" cy="1440000"/>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431800" y="3081529"/>
            <a:ext cx="3456517" cy="1467197"/>
          </a:xfrm>
        </p:spPr>
        <p:txBody>
          <a:bodyPr/>
          <a:lstStyle>
            <a:lvl1pPr>
              <a:spcBef>
                <a:spcPts val="0"/>
              </a:spcBef>
              <a:spcAft>
                <a:spcPts val="267"/>
              </a:spcAft>
              <a:defRPr sz="1867"/>
            </a:lvl1pPr>
            <a:lvl2pPr>
              <a:spcBef>
                <a:spcPts val="0"/>
              </a:spcBef>
              <a:spcAft>
                <a:spcPts val="267"/>
              </a:spcAft>
              <a:defRPr sz="1867">
                <a:solidFill>
                  <a:schemeClr val="accent1"/>
                </a:solidFill>
              </a:defRPr>
            </a:lvl2pPr>
            <a:lvl3pPr marL="0" indent="0">
              <a:spcBef>
                <a:spcPts val="0"/>
              </a:spcBef>
              <a:spcAft>
                <a:spcPts val="267"/>
              </a:spcAft>
              <a:buFontTx/>
              <a:buNone/>
              <a:defRPr sz="1600">
                <a:solidFill>
                  <a:schemeClr val="accent1"/>
                </a:solidFill>
              </a:defRPr>
            </a:lvl3pPr>
            <a:lvl4pPr marL="284913" indent="-279958">
              <a:spcBef>
                <a:spcPts val="0"/>
              </a:spcBef>
              <a:spcAft>
                <a:spcPts val="267"/>
              </a:spcAft>
              <a:buFont typeface="Arial" panose="020B0604020202020204" pitchFamily="34" charset="0"/>
              <a:buChar char="•"/>
              <a:defRPr sz="1600">
                <a:solidFill>
                  <a:schemeClr val="accent1"/>
                </a:solidFill>
              </a:defRPr>
            </a:lvl4pPr>
            <a:lvl5pPr marL="559914" indent="-279958">
              <a:spcBef>
                <a:spcPts val="0"/>
              </a:spcBef>
              <a:spcAft>
                <a:spcPts val="267"/>
              </a:spcAft>
              <a:defRPr sz="16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97243148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431800"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431800" y="2872581"/>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13" indent="-279958">
              <a:spcBef>
                <a:spcPts val="800"/>
              </a:spcBef>
              <a:spcAft>
                <a:spcPts val="0"/>
              </a:spcAft>
              <a:buFont typeface="Arial" panose="020B0604020202020204" pitchFamily="34" charset="0"/>
              <a:buChar char="•"/>
              <a:defRPr sz="1867"/>
            </a:lvl4pPr>
            <a:lvl5pPr marL="559914" indent="-279958">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431802"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368800"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4368800" y="2872581"/>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13" indent="-279958">
              <a:spcBef>
                <a:spcPts val="800"/>
              </a:spcBef>
              <a:spcAft>
                <a:spcPts val="0"/>
              </a:spcAft>
              <a:buFont typeface="Arial" panose="020B0604020202020204" pitchFamily="34" charset="0"/>
              <a:buChar char="•"/>
              <a:defRPr sz="1867"/>
            </a:lvl4pPr>
            <a:lvl5pPr marL="559914" indent="-279958">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368802"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3683"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8303683" y="2872581"/>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13" indent="-279958">
              <a:spcBef>
                <a:spcPts val="800"/>
              </a:spcBef>
              <a:spcAft>
                <a:spcPts val="0"/>
              </a:spcAft>
              <a:buFont typeface="Arial" panose="020B0604020202020204" pitchFamily="34" charset="0"/>
              <a:buChar char="•"/>
              <a:defRPr sz="1867"/>
            </a:lvl4pPr>
            <a:lvl5pPr marL="559914" indent="-279958">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3685"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638300" y="1416000"/>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13" indent="-279958">
              <a:spcBef>
                <a:spcPts val="0"/>
              </a:spcBef>
              <a:spcAft>
                <a:spcPts val="267"/>
              </a:spcAft>
              <a:buFont typeface="Arial" panose="020B0604020202020204" pitchFamily="34" charset="0"/>
              <a:buChar char="•"/>
              <a:defRPr sz="1200">
                <a:solidFill>
                  <a:schemeClr val="accent1"/>
                </a:solidFill>
              </a:defRPr>
            </a:lvl4pPr>
            <a:lvl5pPr marL="559914" indent="-279958">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5575300" y="1416000"/>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13" indent="-279958">
              <a:spcBef>
                <a:spcPts val="0"/>
              </a:spcBef>
              <a:spcAft>
                <a:spcPts val="267"/>
              </a:spcAft>
              <a:buFont typeface="Arial" panose="020B0604020202020204" pitchFamily="34" charset="0"/>
              <a:buChar char="•"/>
              <a:defRPr sz="1200">
                <a:solidFill>
                  <a:schemeClr val="accent1"/>
                </a:solidFill>
              </a:defRPr>
            </a:lvl4pPr>
            <a:lvl5pPr marL="559914" indent="-279958">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9512300" y="1416000"/>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13" indent="-279958">
              <a:spcBef>
                <a:spcPts val="0"/>
              </a:spcBef>
              <a:spcAft>
                <a:spcPts val="267"/>
              </a:spcAft>
              <a:buFont typeface="Arial" panose="020B0604020202020204" pitchFamily="34" charset="0"/>
              <a:buChar char="•"/>
              <a:defRPr sz="1200">
                <a:solidFill>
                  <a:schemeClr val="accent1"/>
                </a:solidFill>
              </a:defRPr>
            </a:lvl4pPr>
            <a:lvl5pPr marL="559914" indent="-279958">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12020933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627"/>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pic>
        <p:nvPicPr>
          <p:cNvPr id="9" name="Picture 8"/>
          <p:cNvPicPr>
            <a:picLocks noChangeAspect="1"/>
          </p:cNvPicPr>
          <p:nvPr userDrawn="1"/>
        </p:nvPicPr>
        <p:blipFill rotWithShape="1">
          <a:blip r:embed="rId4"/>
          <a:srcRect l="7480" t="27066" r="32612"/>
          <a:stretch/>
        </p:blipFill>
        <p:spPr>
          <a:xfrm rot="16200000" flipV="1">
            <a:off x="6262073" y="928073"/>
            <a:ext cx="6858000" cy="5001855"/>
          </a:xfrm>
          <a:prstGeom prst="rect">
            <a:avLst/>
          </a:prstGeom>
        </p:spPr>
      </p:pic>
      <p:pic>
        <p:nvPicPr>
          <p:cNvPr id="6" name="Picture 9">
            <a:extLst>
              <a:ext uri="{FF2B5EF4-FFF2-40B4-BE49-F238E27FC236}">
                <a16:creationId xmlns:a16="http://schemas.microsoft.com/office/drawing/2014/main" id="{DF1E016C-9CBD-174E-9DC5-9A7FFC16D30E}"/>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31801"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529353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5334000" y="1856146"/>
            <a:ext cx="6858000" cy="5001855"/>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627"/>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pic>
        <p:nvPicPr>
          <p:cNvPr id="6" name="Picture 9">
            <a:extLst>
              <a:ext uri="{FF2B5EF4-FFF2-40B4-BE49-F238E27FC236}">
                <a16:creationId xmlns:a16="http://schemas.microsoft.com/office/drawing/2014/main" id="{B9B6F9B2-7B30-CC42-8DF3-6A2B744A8BF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31801"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793942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GB"/>
              <a:t>1</a:t>
            </a:r>
          </a:p>
        </p:txBody>
      </p:sp>
      <p:pic>
        <p:nvPicPr>
          <p:cNvPr id="14" name="Picture 13"/>
          <p:cNvPicPr>
            <a:picLocks noChangeAspect="1"/>
          </p:cNvPicPr>
          <p:nvPr userDrawn="1"/>
        </p:nvPicPr>
        <p:blipFill rotWithShape="1">
          <a:blip r:embed="rId4"/>
          <a:srcRect r="23305" b="53486"/>
          <a:stretch/>
        </p:blipFill>
        <p:spPr>
          <a:xfrm>
            <a:off x="5855432" y="2771098"/>
            <a:ext cx="6336569" cy="4086903"/>
          </a:xfrm>
          <a:prstGeom prst="rect">
            <a:avLst/>
          </a:prstGeom>
        </p:spPr>
      </p:pic>
      <p:pic>
        <p:nvPicPr>
          <p:cNvPr id="7" name="Picture 9">
            <a:extLst>
              <a:ext uri="{FF2B5EF4-FFF2-40B4-BE49-F238E27FC236}">
                <a16:creationId xmlns:a16="http://schemas.microsoft.com/office/drawing/2014/main" id="{56B68557-F59E-B148-90F3-8E28A274B188}"/>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31801"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0015986"/>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241847070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
        <p:nvSpPr>
          <p:cNvPr id="9" name="Text Placeholder 8"/>
          <p:cNvSpPr>
            <a:spLocks noGrp="1"/>
          </p:cNvSpPr>
          <p:nvPr>
            <p:ph type="body" sz="quarter" idx="11" hasCustomPrompt="1"/>
          </p:nvPr>
        </p:nvSpPr>
        <p:spPr>
          <a:xfrm>
            <a:off x="609603" y="838201"/>
            <a:ext cx="11010900" cy="287259"/>
          </a:xfrm>
        </p:spPr>
        <p:txBody>
          <a:bodyPr/>
          <a:lstStyle>
            <a:lvl1pPr>
              <a:defRPr sz="1867" b="0"/>
            </a:lvl1pPr>
            <a:lvl5pPr marL="719965" indent="0">
              <a:buNone/>
              <a:defRPr/>
            </a:lvl5pPr>
          </a:lstStyle>
          <a:p>
            <a:pPr lvl="0"/>
            <a:r>
              <a:rPr lang="en-US"/>
              <a:t>Click to edit Sub title text style</a:t>
            </a:r>
          </a:p>
        </p:txBody>
      </p:sp>
    </p:spTree>
    <p:extLst>
      <p:ext uri="{BB962C8B-B14F-4D97-AF65-F5344CB8AC3E}">
        <p14:creationId xmlns:p14="http://schemas.microsoft.com/office/powerpoint/2010/main" val="27048487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278714643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9275753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8545661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3" Type="http://schemas.openxmlformats.org/officeDocument/2006/relationships/slideLayout" Target="../slideLayouts/slideLayout52.xml"/><Relationship Id="rId21" Type="http://schemas.openxmlformats.org/officeDocument/2006/relationships/theme" Target="../theme/theme5.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87766"/>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3615559" y="6370950"/>
            <a:ext cx="7624779"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 [Insert document title] | [Insert date]</a:t>
            </a:r>
          </a:p>
        </p:txBody>
      </p:sp>
      <p:pic>
        <p:nvPicPr>
          <p:cNvPr id="4" name="Picture 3"/>
          <p:cNvPicPr>
            <a:picLocks noChangeAspect="1"/>
          </p:cNvPicPr>
          <p:nvPr userDrawn="1"/>
        </p:nvPicPr>
        <p:blipFill>
          <a:blip r:embed="rId18"/>
          <a:stretch>
            <a:fillRect/>
          </a:stretch>
        </p:blipFill>
        <p:spPr>
          <a:xfrm>
            <a:off x="430373" y="6320567"/>
            <a:ext cx="2974979" cy="353109"/>
          </a:xfrm>
          <a:prstGeom prst="rect">
            <a:avLst/>
          </a:prstGeom>
        </p:spPr>
      </p:pic>
    </p:spTree>
    <p:extLst>
      <p:ext uri="{BB962C8B-B14F-4D97-AF65-F5344CB8AC3E}">
        <p14:creationId xmlns:p14="http://schemas.microsoft.com/office/powerpoint/2010/main" val="39291136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710" r:id="rId3"/>
    <p:sldLayoutId id="2147483676" r:id="rId4"/>
    <p:sldLayoutId id="2147483711"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712" r:id="rId16"/>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Slide Number Placeholder 5"/>
          <p:cNvSpPr txBox="1">
            <a:spLocks/>
          </p:cNvSpPr>
          <p:nvPr/>
        </p:nvSpPr>
        <p:spPr>
          <a:xfrm>
            <a:off x="11049250" y="6320502"/>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646451" y="6320502"/>
            <a:ext cx="959388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430374"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t>National Grid </a:t>
            </a:r>
          </a:p>
        </p:txBody>
      </p:sp>
    </p:spTree>
    <p:extLst>
      <p:ext uri="{BB962C8B-B14F-4D97-AF65-F5344CB8AC3E}">
        <p14:creationId xmlns:p14="http://schemas.microsoft.com/office/powerpoint/2010/main" val="272645330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6"/>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5"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2" y="6320503"/>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646452" y="6320503"/>
            <a:ext cx="959388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18"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430375" y="6320502"/>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18" algn="l"/>
              </a:tabLst>
            </a:pPr>
            <a:r>
              <a:rPr lang="fr-FR" sz="1467" b="1"/>
              <a:t>National Grid </a:t>
            </a:r>
          </a:p>
        </p:txBody>
      </p:sp>
    </p:spTree>
    <p:extLst>
      <p:ext uri="{BB962C8B-B14F-4D97-AF65-F5344CB8AC3E}">
        <p14:creationId xmlns:p14="http://schemas.microsoft.com/office/powerpoint/2010/main" val="3214578442"/>
      </p:ext>
    </p:extLst>
  </p:cSld>
  <p:clrMap bg1="lt1" tx1="dk1" bg2="lt2" tx2="dk2" accent1="accent1" accent2="accent2" accent3="accent3" accent4="accent4" accent5="accent5" accent6="accent6" hlink="hlink" folHlink="folHlink"/>
  <p:sldLayoutIdLst>
    <p:sldLayoutId id="2147483677" r:id="rId1"/>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31"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64"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396"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28"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82"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65"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46"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82"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65" indent="-359982"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46" indent="-359982"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DE3B5E-E8D4-4BC3-96F1-6802FBE45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01F1D6-2A1B-4282-BCFF-2B5133085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8B84AA-1D09-44F9-8B01-408DCBB664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1078C-32C4-4E9F-9C9A-64106FD72BC4}" type="datetimeFigureOut">
              <a:rPr lang="en-GB" smtClean="0"/>
              <a:t>18/05/2021</a:t>
            </a:fld>
            <a:endParaRPr lang="en-GB"/>
          </a:p>
        </p:txBody>
      </p:sp>
      <p:sp>
        <p:nvSpPr>
          <p:cNvPr id="5" name="Footer Placeholder 4">
            <a:extLst>
              <a:ext uri="{FF2B5EF4-FFF2-40B4-BE49-F238E27FC236}">
                <a16:creationId xmlns:a16="http://schemas.microsoft.com/office/drawing/2014/main" id="{09654025-2D22-4D0A-A2C2-221589D4FC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E1A5FB2-854F-49FD-B737-5EBC026FE7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9C4D2-821D-459C-AFAC-91C241CEF123}" type="slidenum">
              <a:rPr lang="en-GB" smtClean="0"/>
              <a:t>‹#›</a:t>
            </a:fld>
            <a:endParaRPr lang="en-GB"/>
          </a:p>
        </p:txBody>
      </p:sp>
    </p:spTree>
    <p:extLst>
      <p:ext uri="{BB962C8B-B14F-4D97-AF65-F5344CB8AC3E}">
        <p14:creationId xmlns:p14="http://schemas.microsoft.com/office/powerpoint/2010/main" val="232942678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Slide Number Placeholder 5"/>
          <p:cNvSpPr txBox="1">
            <a:spLocks/>
          </p:cNvSpPr>
          <p:nvPr/>
        </p:nvSpPr>
        <p:spPr>
          <a:xfrm>
            <a:off x="11049250" y="6320502"/>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646451" y="6320502"/>
            <a:ext cx="959388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430374"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t>National Grid </a:t>
            </a:r>
          </a:p>
        </p:txBody>
      </p:sp>
    </p:spTree>
    <p:extLst>
      <p:ext uri="{BB962C8B-B14F-4D97-AF65-F5344CB8AC3E}">
        <p14:creationId xmlns:p14="http://schemas.microsoft.com/office/powerpoint/2010/main" val="354871100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3" Type="http://schemas.openxmlformats.org/officeDocument/2006/relationships/tags" Target="../tags/tag270.xml"/><Relationship Id="rId18" Type="http://schemas.openxmlformats.org/officeDocument/2006/relationships/tags" Target="../tags/tag275.xml"/><Relationship Id="rId26" Type="http://schemas.openxmlformats.org/officeDocument/2006/relationships/tags" Target="../tags/tag283.xml"/><Relationship Id="rId39" Type="http://schemas.openxmlformats.org/officeDocument/2006/relationships/tags" Target="../tags/tag296.xml"/><Relationship Id="rId21" Type="http://schemas.openxmlformats.org/officeDocument/2006/relationships/tags" Target="../tags/tag278.xml"/><Relationship Id="rId34" Type="http://schemas.openxmlformats.org/officeDocument/2006/relationships/tags" Target="../tags/tag291.xml"/><Relationship Id="rId42" Type="http://schemas.openxmlformats.org/officeDocument/2006/relationships/tags" Target="../tags/tag299.xml"/><Relationship Id="rId47" Type="http://schemas.openxmlformats.org/officeDocument/2006/relationships/tags" Target="../tags/tag304.xml"/><Relationship Id="rId50" Type="http://schemas.openxmlformats.org/officeDocument/2006/relationships/tags" Target="../tags/tag307.xml"/><Relationship Id="rId55" Type="http://schemas.openxmlformats.org/officeDocument/2006/relationships/tags" Target="../tags/tag312.xml"/><Relationship Id="rId7" Type="http://schemas.openxmlformats.org/officeDocument/2006/relationships/tags" Target="../tags/tag264.xml"/><Relationship Id="rId12" Type="http://schemas.openxmlformats.org/officeDocument/2006/relationships/tags" Target="../tags/tag269.xml"/><Relationship Id="rId17" Type="http://schemas.openxmlformats.org/officeDocument/2006/relationships/tags" Target="../tags/tag274.xml"/><Relationship Id="rId25" Type="http://schemas.openxmlformats.org/officeDocument/2006/relationships/tags" Target="../tags/tag282.xml"/><Relationship Id="rId33" Type="http://schemas.openxmlformats.org/officeDocument/2006/relationships/tags" Target="../tags/tag290.xml"/><Relationship Id="rId38" Type="http://schemas.openxmlformats.org/officeDocument/2006/relationships/tags" Target="../tags/tag295.xml"/><Relationship Id="rId46" Type="http://schemas.openxmlformats.org/officeDocument/2006/relationships/tags" Target="../tags/tag303.xml"/><Relationship Id="rId2" Type="http://schemas.openxmlformats.org/officeDocument/2006/relationships/tags" Target="../tags/tag259.xml"/><Relationship Id="rId16" Type="http://schemas.openxmlformats.org/officeDocument/2006/relationships/tags" Target="../tags/tag273.xml"/><Relationship Id="rId20" Type="http://schemas.openxmlformats.org/officeDocument/2006/relationships/tags" Target="../tags/tag277.xml"/><Relationship Id="rId29" Type="http://schemas.openxmlformats.org/officeDocument/2006/relationships/tags" Target="../tags/tag286.xml"/><Relationship Id="rId41" Type="http://schemas.openxmlformats.org/officeDocument/2006/relationships/tags" Target="../tags/tag298.xml"/><Relationship Id="rId54" Type="http://schemas.openxmlformats.org/officeDocument/2006/relationships/tags" Target="../tags/tag311.xml"/><Relationship Id="rId1" Type="http://schemas.openxmlformats.org/officeDocument/2006/relationships/tags" Target="../tags/tag258.xml"/><Relationship Id="rId6" Type="http://schemas.openxmlformats.org/officeDocument/2006/relationships/tags" Target="../tags/tag263.xml"/><Relationship Id="rId11" Type="http://schemas.openxmlformats.org/officeDocument/2006/relationships/tags" Target="../tags/tag268.xml"/><Relationship Id="rId24" Type="http://schemas.openxmlformats.org/officeDocument/2006/relationships/tags" Target="../tags/tag281.xml"/><Relationship Id="rId32" Type="http://schemas.openxmlformats.org/officeDocument/2006/relationships/tags" Target="../tags/tag289.xml"/><Relationship Id="rId37" Type="http://schemas.openxmlformats.org/officeDocument/2006/relationships/tags" Target="../tags/tag294.xml"/><Relationship Id="rId40" Type="http://schemas.openxmlformats.org/officeDocument/2006/relationships/tags" Target="../tags/tag297.xml"/><Relationship Id="rId45" Type="http://schemas.openxmlformats.org/officeDocument/2006/relationships/tags" Target="../tags/tag302.xml"/><Relationship Id="rId53" Type="http://schemas.openxmlformats.org/officeDocument/2006/relationships/tags" Target="../tags/tag310.xml"/><Relationship Id="rId5" Type="http://schemas.openxmlformats.org/officeDocument/2006/relationships/tags" Target="../tags/tag262.xml"/><Relationship Id="rId15" Type="http://schemas.openxmlformats.org/officeDocument/2006/relationships/tags" Target="../tags/tag272.xml"/><Relationship Id="rId23" Type="http://schemas.openxmlformats.org/officeDocument/2006/relationships/tags" Target="../tags/tag280.xml"/><Relationship Id="rId28" Type="http://schemas.openxmlformats.org/officeDocument/2006/relationships/tags" Target="../tags/tag285.xml"/><Relationship Id="rId36" Type="http://schemas.openxmlformats.org/officeDocument/2006/relationships/tags" Target="../tags/tag293.xml"/><Relationship Id="rId49" Type="http://schemas.openxmlformats.org/officeDocument/2006/relationships/tags" Target="../tags/tag306.xml"/><Relationship Id="rId57" Type="http://schemas.openxmlformats.org/officeDocument/2006/relationships/notesSlide" Target="../notesSlides/notesSlide7.xml"/><Relationship Id="rId10" Type="http://schemas.openxmlformats.org/officeDocument/2006/relationships/tags" Target="../tags/tag267.xml"/><Relationship Id="rId19" Type="http://schemas.openxmlformats.org/officeDocument/2006/relationships/tags" Target="../tags/tag276.xml"/><Relationship Id="rId31" Type="http://schemas.openxmlformats.org/officeDocument/2006/relationships/tags" Target="../tags/tag288.xml"/><Relationship Id="rId44" Type="http://schemas.openxmlformats.org/officeDocument/2006/relationships/tags" Target="../tags/tag301.xml"/><Relationship Id="rId52" Type="http://schemas.openxmlformats.org/officeDocument/2006/relationships/tags" Target="../tags/tag309.xml"/><Relationship Id="rId4" Type="http://schemas.openxmlformats.org/officeDocument/2006/relationships/tags" Target="../tags/tag261.xml"/><Relationship Id="rId9" Type="http://schemas.openxmlformats.org/officeDocument/2006/relationships/tags" Target="../tags/tag266.xml"/><Relationship Id="rId14" Type="http://schemas.openxmlformats.org/officeDocument/2006/relationships/tags" Target="../tags/tag271.xml"/><Relationship Id="rId22" Type="http://schemas.openxmlformats.org/officeDocument/2006/relationships/tags" Target="../tags/tag279.xml"/><Relationship Id="rId27" Type="http://schemas.openxmlformats.org/officeDocument/2006/relationships/tags" Target="../tags/tag284.xml"/><Relationship Id="rId30" Type="http://schemas.openxmlformats.org/officeDocument/2006/relationships/tags" Target="../tags/tag287.xml"/><Relationship Id="rId35" Type="http://schemas.openxmlformats.org/officeDocument/2006/relationships/tags" Target="../tags/tag292.xml"/><Relationship Id="rId43" Type="http://schemas.openxmlformats.org/officeDocument/2006/relationships/tags" Target="../tags/tag300.xml"/><Relationship Id="rId48" Type="http://schemas.openxmlformats.org/officeDocument/2006/relationships/tags" Target="../tags/tag305.xml"/><Relationship Id="rId56" Type="http://schemas.openxmlformats.org/officeDocument/2006/relationships/slideLayout" Target="../slideLayouts/slideLayout1.xml"/><Relationship Id="rId8" Type="http://schemas.openxmlformats.org/officeDocument/2006/relationships/tags" Target="../tags/tag265.xml"/><Relationship Id="rId51" Type="http://schemas.openxmlformats.org/officeDocument/2006/relationships/tags" Target="../tags/tag308.xml"/><Relationship Id="rId3" Type="http://schemas.openxmlformats.org/officeDocument/2006/relationships/tags" Target="../tags/tag260.xml"/></Relationships>
</file>

<file path=ppt/slides/_rels/slide11.xml.rels><?xml version="1.0" encoding="UTF-8" standalone="yes"?>
<Relationships xmlns="http://schemas.openxmlformats.org/package/2006/relationships"><Relationship Id="rId13" Type="http://schemas.openxmlformats.org/officeDocument/2006/relationships/tags" Target="../tags/tag325.xml"/><Relationship Id="rId18" Type="http://schemas.openxmlformats.org/officeDocument/2006/relationships/tags" Target="../tags/tag330.xml"/><Relationship Id="rId26" Type="http://schemas.openxmlformats.org/officeDocument/2006/relationships/tags" Target="../tags/tag338.xml"/><Relationship Id="rId39" Type="http://schemas.openxmlformats.org/officeDocument/2006/relationships/tags" Target="../tags/tag351.xml"/><Relationship Id="rId21" Type="http://schemas.openxmlformats.org/officeDocument/2006/relationships/tags" Target="../tags/tag333.xml"/><Relationship Id="rId34" Type="http://schemas.openxmlformats.org/officeDocument/2006/relationships/tags" Target="../tags/tag346.xml"/><Relationship Id="rId42" Type="http://schemas.openxmlformats.org/officeDocument/2006/relationships/tags" Target="../tags/tag354.xml"/><Relationship Id="rId47" Type="http://schemas.openxmlformats.org/officeDocument/2006/relationships/tags" Target="../tags/tag359.xml"/><Relationship Id="rId50" Type="http://schemas.openxmlformats.org/officeDocument/2006/relationships/tags" Target="../tags/tag362.xml"/><Relationship Id="rId55" Type="http://schemas.openxmlformats.org/officeDocument/2006/relationships/tags" Target="../tags/tag367.xml"/><Relationship Id="rId63" Type="http://schemas.openxmlformats.org/officeDocument/2006/relationships/tags" Target="../tags/tag375.xml"/><Relationship Id="rId7" Type="http://schemas.openxmlformats.org/officeDocument/2006/relationships/tags" Target="../tags/tag319.xml"/><Relationship Id="rId2" Type="http://schemas.openxmlformats.org/officeDocument/2006/relationships/tags" Target="../tags/tag314.xml"/><Relationship Id="rId16" Type="http://schemas.openxmlformats.org/officeDocument/2006/relationships/tags" Target="../tags/tag328.xml"/><Relationship Id="rId20" Type="http://schemas.openxmlformats.org/officeDocument/2006/relationships/tags" Target="../tags/tag332.xml"/><Relationship Id="rId29" Type="http://schemas.openxmlformats.org/officeDocument/2006/relationships/tags" Target="../tags/tag341.xml"/><Relationship Id="rId41" Type="http://schemas.openxmlformats.org/officeDocument/2006/relationships/tags" Target="../tags/tag353.xml"/><Relationship Id="rId54" Type="http://schemas.openxmlformats.org/officeDocument/2006/relationships/tags" Target="../tags/tag366.xml"/><Relationship Id="rId62" Type="http://schemas.openxmlformats.org/officeDocument/2006/relationships/tags" Target="../tags/tag374.xml"/><Relationship Id="rId1" Type="http://schemas.openxmlformats.org/officeDocument/2006/relationships/tags" Target="../tags/tag313.xml"/><Relationship Id="rId6" Type="http://schemas.openxmlformats.org/officeDocument/2006/relationships/tags" Target="../tags/tag318.xml"/><Relationship Id="rId11" Type="http://schemas.openxmlformats.org/officeDocument/2006/relationships/tags" Target="../tags/tag323.xml"/><Relationship Id="rId24" Type="http://schemas.openxmlformats.org/officeDocument/2006/relationships/tags" Target="../tags/tag336.xml"/><Relationship Id="rId32" Type="http://schemas.openxmlformats.org/officeDocument/2006/relationships/tags" Target="../tags/tag344.xml"/><Relationship Id="rId37" Type="http://schemas.openxmlformats.org/officeDocument/2006/relationships/tags" Target="../tags/tag349.xml"/><Relationship Id="rId40" Type="http://schemas.openxmlformats.org/officeDocument/2006/relationships/tags" Target="../tags/tag352.xml"/><Relationship Id="rId45" Type="http://schemas.openxmlformats.org/officeDocument/2006/relationships/tags" Target="../tags/tag357.xml"/><Relationship Id="rId53" Type="http://schemas.openxmlformats.org/officeDocument/2006/relationships/tags" Target="../tags/tag365.xml"/><Relationship Id="rId58" Type="http://schemas.openxmlformats.org/officeDocument/2006/relationships/tags" Target="../tags/tag370.xml"/><Relationship Id="rId5" Type="http://schemas.openxmlformats.org/officeDocument/2006/relationships/tags" Target="../tags/tag317.xml"/><Relationship Id="rId15" Type="http://schemas.openxmlformats.org/officeDocument/2006/relationships/tags" Target="../tags/tag327.xml"/><Relationship Id="rId23" Type="http://schemas.openxmlformats.org/officeDocument/2006/relationships/tags" Target="../tags/tag335.xml"/><Relationship Id="rId28" Type="http://schemas.openxmlformats.org/officeDocument/2006/relationships/tags" Target="../tags/tag340.xml"/><Relationship Id="rId36" Type="http://schemas.openxmlformats.org/officeDocument/2006/relationships/tags" Target="../tags/tag348.xml"/><Relationship Id="rId49" Type="http://schemas.openxmlformats.org/officeDocument/2006/relationships/tags" Target="../tags/tag361.xml"/><Relationship Id="rId57" Type="http://schemas.openxmlformats.org/officeDocument/2006/relationships/tags" Target="../tags/tag369.xml"/><Relationship Id="rId61" Type="http://schemas.openxmlformats.org/officeDocument/2006/relationships/tags" Target="../tags/tag373.xml"/><Relationship Id="rId10" Type="http://schemas.openxmlformats.org/officeDocument/2006/relationships/tags" Target="../tags/tag322.xml"/><Relationship Id="rId19" Type="http://schemas.openxmlformats.org/officeDocument/2006/relationships/tags" Target="../tags/tag331.xml"/><Relationship Id="rId31" Type="http://schemas.openxmlformats.org/officeDocument/2006/relationships/tags" Target="../tags/tag343.xml"/><Relationship Id="rId44" Type="http://schemas.openxmlformats.org/officeDocument/2006/relationships/tags" Target="../tags/tag356.xml"/><Relationship Id="rId52" Type="http://schemas.openxmlformats.org/officeDocument/2006/relationships/tags" Target="../tags/tag364.xml"/><Relationship Id="rId60" Type="http://schemas.openxmlformats.org/officeDocument/2006/relationships/tags" Target="../tags/tag372.xml"/><Relationship Id="rId65" Type="http://schemas.openxmlformats.org/officeDocument/2006/relationships/notesSlide" Target="../notesSlides/notesSlide8.xml"/><Relationship Id="rId4" Type="http://schemas.openxmlformats.org/officeDocument/2006/relationships/tags" Target="../tags/tag316.xml"/><Relationship Id="rId9" Type="http://schemas.openxmlformats.org/officeDocument/2006/relationships/tags" Target="../tags/tag321.xml"/><Relationship Id="rId14" Type="http://schemas.openxmlformats.org/officeDocument/2006/relationships/tags" Target="../tags/tag326.xml"/><Relationship Id="rId22" Type="http://schemas.openxmlformats.org/officeDocument/2006/relationships/tags" Target="../tags/tag334.xml"/><Relationship Id="rId27" Type="http://schemas.openxmlformats.org/officeDocument/2006/relationships/tags" Target="../tags/tag339.xml"/><Relationship Id="rId30" Type="http://schemas.openxmlformats.org/officeDocument/2006/relationships/tags" Target="../tags/tag342.xml"/><Relationship Id="rId35" Type="http://schemas.openxmlformats.org/officeDocument/2006/relationships/tags" Target="../tags/tag347.xml"/><Relationship Id="rId43" Type="http://schemas.openxmlformats.org/officeDocument/2006/relationships/tags" Target="../tags/tag355.xml"/><Relationship Id="rId48" Type="http://schemas.openxmlformats.org/officeDocument/2006/relationships/tags" Target="../tags/tag360.xml"/><Relationship Id="rId56" Type="http://schemas.openxmlformats.org/officeDocument/2006/relationships/tags" Target="../tags/tag368.xml"/><Relationship Id="rId64" Type="http://schemas.openxmlformats.org/officeDocument/2006/relationships/slideLayout" Target="../slideLayouts/slideLayout1.xml"/><Relationship Id="rId8" Type="http://schemas.openxmlformats.org/officeDocument/2006/relationships/tags" Target="../tags/tag320.xml"/><Relationship Id="rId51" Type="http://schemas.openxmlformats.org/officeDocument/2006/relationships/tags" Target="../tags/tag363.xml"/><Relationship Id="rId3" Type="http://schemas.openxmlformats.org/officeDocument/2006/relationships/tags" Target="../tags/tag315.xml"/><Relationship Id="rId12" Type="http://schemas.openxmlformats.org/officeDocument/2006/relationships/tags" Target="../tags/tag324.xml"/><Relationship Id="rId17" Type="http://schemas.openxmlformats.org/officeDocument/2006/relationships/tags" Target="../tags/tag329.xml"/><Relationship Id="rId25" Type="http://schemas.openxmlformats.org/officeDocument/2006/relationships/tags" Target="../tags/tag337.xml"/><Relationship Id="rId33" Type="http://schemas.openxmlformats.org/officeDocument/2006/relationships/tags" Target="../tags/tag345.xml"/><Relationship Id="rId38" Type="http://schemas.openxmlformats.org/officeDocument/2006/relationships/tags" Target="../tags/tag350.xml"/><Relationship Id="rId46" Type="http://schemas.openxmlformats.org/officeDocument/2006/relationships/tags" Target="../tags/tag358.xml"/><Relationship Id="rId59" Type="http://schemas.openxmlformats.org/officeDocument/2006/relationships/tags" Target="../tags/tag371.xml"/></Relationships>
</file>

<file path=ppt/slides/_rels/slide12.xml.rels><?xml version="1.0" encoding="UTF-8" standalone="yes"?>
<Relationships xmlns="http://schemas.openxmlformats.org/package/2006/relationships"><Relationship Id="rId8" Type="http://schemas.openxmlformats.org/officeDocument/2006/relationships/tags" Target="../tags/tag383.xml"/><Relationship Id="rId13" Type="http://schemas.openxmlformats.org/officeDocument/2006/relationships/tags" Target="../tags/tag388.xml"/><Relationship Id="rId18" Type="http://schemas.openxmlformats.org/officeDocument/2006/relationships/tags" Target="../tags/tag393.xml"/><Relationship Id="rId26" Type="http://schemas.openxmlformats.org/officeDocument/2006/relationships/tags" Target="../tags/tag401.xml"/><Relationship Id="rId39" Type="http://schemas.openxmlformats.org/officeDocument/2006/relationships/tags" Target="../tags/tag414.xml"/><Relationship Id="rId3" Type="http://schemas.openxmlformats.org/officeDocument/2006/relationships/tags" Target="../tags/tag378.xml"/><Relationship Id="rId21" Type="http://schemas.openxmlformats.org/officeDocument/2006/relationships/tags" Target="../tags/tag396.xml"/><Relationship Id="rId34" Type="http://schemas.openxmlformats.org/officeDocument/2006/relationships/tags" Target="../tags/tag409.xml"/><Relationship Id="rId42" Type="http://schemas.openxmlformats.org/officeDocument/2006/relationships/tags" Target="../tags/tag417.xml"/><Relationship Id="rId7" Type="http://schemas.openxmlformats.org/officeDocument/2006/relationships/tags" Target="../tags/tag382.xml"/><Relationship Id="rId12" Type="http://schemas.openxmlformats.org/officeDocument/2006/relationships/tags" Target="../tags/tag387.xml"/><Relationship Id="rId17" Type="http://schemas.openxmlformats.org/officeDocument/2006/relationships/tags" Target="../tags/tag392.xml"/><Relationship Id="rId25" Type="http://schemas.openxmlformats.org/officeDocument/2006/relationships/tags" Target="../tags/tag400.xml"/><Relationship Id="rId33" Type="http://schemas.openxmlformats.org/officeDocument/2006/relationships/tags" Target="../tags/tag408.xml"/><Relationship Id="rId38" Type="http://schemas.openxmlformats.org/officeDocument/2006/relationships/tags" Target="../tags/tag413.xml"/><Relationship Id="rId2" Type="http://schemas.openxmlformats.org/officeDocument/2006/relationships/tags" Target="../tags/tag377.xml"/><Relationship Id="rId16" Type="http://schemas.openxmlformats.org/officeDocument/2006/relationships/tags" Target="../tags/tag391.xml"/><Relationship Id="rId20" Type="http://schemas.openxmlformats.org/officeDocument/2006/relationships/tags" Target="../tags/tag395.xml"/><Relationship Id="rId29" Type="http://schemas.openxmlformats.org/officeDocument/2006/relationships/tags" Target="../tags/tag404.xml"/><Relationship Id="rId41" Type="http://schemas.openxmlformats.org/officeDocument/2006/relationships/tags" Target="../tags/tag416.xml"/><Relationship Id="rId1" Type="http://schemas.openxmlformats.org/officeDocument/2006/relationships/tags" Target="../tags/tag376.xml"/><Relationship Id="rId6" Type="http://schemas.openxmlformats.org/officeDocument/2006/relationships/tags" Target="../tags/tag381.xml"/><Relationship Id="rId11" Type="http://schemas.openxmlformats.org/officeDocument/2006/relationships/tags" Target="../tags/tag386.xml"/><Relationship Id="rId24" Type="http://schemas.openxmlformats.org/officeDocument/2006/relationships/tags" Target="../tags/tag399.xml"/><Relationship Id="rId32" Type="http://schemas.openxmlformats.org/officeDocument/2006/relationships/tags" Target="../tags/tag407.xml"/><Relationship Id="rId37" Type="http://schemas.openxmlformats.org/officeDocument/2006/relationships/tags" Target="../tags/tag412.xml"/><Relationship Id="rId40" Type="http://schemas.openxmlformats.org/officeDocument/2006/relationships/tags" Target="../tags/tag415.xml"/><Relationship Id="rId45" Type="http://schemas.openxmlformats.org/officeDocument/2006/relationships/notesSlide" Target="../notesSlides/notesSlide9.xml"/><Relationship Id="rId5" Type="http://schemas.openxmlformats.org/officeDocument/2006/relationships/tags" Target="../tags/tag380.xml"/><Relationship Id="rId15" Type="http://schemas.openxmlformats.org/officeDocument/2006/relationships/tags" Target="../tags/tag390.xml"/><Relationship Id="rId23" Type="http://schemas.openxmlformats.org/officeDocument/2006/relationships/tags" Target="../tags/tag398.xml"/><Relationship Id="rId28" Type="http://schemas.openxmlformats.org/officeDocument/2006/relationships/tags" Target="../tags/tag403.xml"/><Relationship Id="rId36" Type="http://schemas.openxmlformats.org/officeDocument/2006/relationships/tags" Target="../tags/tag411.xml"/><Relationship Id="rId10" Type="http://schemas.openxmlformats.org/officeDocument/2006/relationships/tags" Target="../tags/tag385.xml"/><Relationship Id="rId19" Type="http://schemas.openxmlformats.org/officeDocument/2006/relationships/tags" Target="../tags/tag394.xml"/><Relationship Id="rId31" Type="http://schemas.openxmlformats.org/officeDocument/2006/relationships/tags" Target="../tags/tag406.xml"/><Relationship Id="rId44" Type="http://schemas.openxmlformats.org/officeDocument/2006/relationships/slideLayout" Target="../slideLayouts/slideLayout1.xml"/><Relationship Id="rId4" Type="http://schemas.openxmlformats.org/officeDocument/2006/relationships/tags" Target="../tags/tag379.xml"/><Relationship Id="rId9" Type="http://schemas.openxmlformats.org/officeDocument/2006/relationships/tags" Target="../tags/tag384.xml"/><Relationship Id="rId14" Type="http://schemas.openxmlformats.org/officeDocument/2006/relationships/tags" Target="../tags/tag389.xml"/><Relationship Id="rId22" Type="http://schemas.openxmlformats.org/officeDocument/2006/relationships/tags" Target="../tags/tag397.xml"/><Relationship Id="rId27" Type="http://schemas.openxmlformats.org/officeDocument/2006/relationships/tags" Target="../tags/tag402.xml"/><Relationship Id="rId30" Type="http://schemas.openxmlformats.org/officeDocument/2006/relationships/tags" Target="../tags/tag405.xml"/><Relationship Id="rId35" Type="http://schemas.openxmlformats.org/officeDocument/2006/relationships/tags" Target="../tags/tag410.xml"/><Relationship Id="rId43" Type="http://schemas.openxmlformats.org/officeDocument/2006/relationships/tags" Target="../tags/tag418.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21.xml"/><Relationship Id="rId7" Type="http://schemas.openxmlformats.org/officeDocument/2006/relationships/tags" Target="../tags/tag425.xml"/><Relationship Id="rId2" Type="http://schemas.openxmlformats.org/officeDocument/2006/relationships/tags" Target="../tags/tag420.xml"/><Relationship Id="rId1" Type="http://schemas.openxmlformats.org/officeDocument/2006/relationships/tags" Target="../tags/tag419.xml"/><Relationship Id="rId6" Type="http://schemas.openxmlformats.org/officeDocument/2006/relationships/tags" Target="../tags/tag424.xml"/><Relationship Id="rId5" Type="http://schemas.openxmlformats.org/officeDocument/2006/relationships/tags" Target="../tags/tag423.xml"/><Relationship Id="rId4" Type="http://schemas.openxmlformats.org/officeDocument/2006/relationships/tags" Target="../tags/tag4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3" Type="http://schemas.openxmlformats.org/officeDocument/2006/relationships/tags" Target="../tags/tag438.xml"/><Relationship Id="rId18" Type="http://schemas.openxmlformats.org/officeDocument/2006/relationships/tags" Target="../tags/tag443.xml"/><Relationship Id="rId26" Type="http://schemas.openxmlformats.org/officeDocument/2006/relationships/tags" Target="../tags/tag451.xml"/><Relationship Id="rId39" Type="http://schemas.openxmlformats.org/officeDocument/2006/relationships/tags" Target="../tags/tag464.xml"/><Relationship Id="rId21" Type="http://schemas.openxmlformats.org/officeDocument/2006/relationships/tags" Target="../tags/tag446.xml"/><Relationship Id="rId34" Type="http://schemas.openxmlformats.org/officeDocument/2006/relationships/tags" Target="../tags/tag459.xml"/><Relationship Id="rId42" Type="http://schemas.openxmlformats.org/officeDocument/2006/relationships/tags" Target="../tags/tag467.xml"/><Relationship Id="rId47" Type="http://schemas.openxmlformats.org/officeDocument/2006/relationships/tags" Target="../tags/tag472.xml"/><Relationship Id="rId50" Type="http://schemas.openxmlformats.org/officeDocument/2006/relationships/tags" Target="../tags/tag475.xml"/><Relationship Id="rId55" Type="http://schemas.openxmlformats.org/officeDocument/2006/relationships/tags" Target="../tags/tag480.xml"/><Relationship Id="rId63" Type="http://schemas.openxmlformats.org/officeDocument/2006/relationships/tags" Target="../tags/tag488.xml"/><Relationship Id="rId7" Type="http://schemas.openxmlformats.org/officeDocument/2006/relationships/tags" Target="../tags/tag432.xml"/><Relationship Id="rId2" Type="http://schemas.openxmlformats.org/officeDocument/2006/relationships/tags" Target="../tags/tag427.xml"/><Relationship Id="rId16" Type="http://schemas.openxmlformats.org/officeDocument/2006/relationships/tags" Target="../tags/tag441.xml"/><Relationship Id="rId20" Type="http://schemas.openxmlformats.org/officeDocument/2006/relationships/tags" Target="../tags/tag445.xml"/><Relationship Id="rId29" Type="http://schemas.openxmlformats.org/officeDocument/2006/relationships/tags" Target="../tags/tag454.xml"/><Relationship Id="rId41" Type="http://schemas.openxmlformats.org/officeDocument/2006/relationships/tags" Target="../tags/tag466.xml"/><Relationship Id="rId54" Type="http://schemas.openxmlformats.org/officeDocument/2006/relationships/tags" Target="../tags/tag479.xml"/><Relationship Id="rId62" Type="http://schemas.openxmlformats.org/officeDocument/2006/relationships/tags" Target="../tags/tag487.xml"/><Relationship Id="rId1" Type="http://schemas.openxmlformats.org/officeDocument/2006/relationships/tags" Target="../tags/tag426.xml"/><Relationship Id="rId6" Type="http://schemas.openxmlformats.org/officeDocument/2006/relationships/tags" Target="../tags/tag431.xml"/><Relationship Id="rId11" Type="http://schemas.openxmlformats.org/officeDocument/2006/relationships/tags" Target="../tags/tag436.xml"/><Relationship Id="rId24" Type="http://schemas.openxmlformats.org/officeDocument/2006/relationships/tags" Target="../tags/tag449.xml"/><Relationship Id="rId32" Type="http://schemas.openxmlformats.org/officeDocument/2006/relationships/tags" Target="../tags/tag457.xml"/><Relationship Id="rId37" Type="http://schemas.openxmlformats.org/officeDocument/2006/relationships/tags" Target="../tags/tag462.xml"/><Relationship Id="rId40" Type="http://schemas.openxmlformats.org/officeDocument/2006/relationships/tags" Target="../tags/tag465.xml"/><Relationship Id="rId45" Type="http://schemas.openxmlformats.org/officeDocument/2006/relationships/tags" Target="../tags/tag470.xml"/><Relationship Id="rId53" Type="http://schemas.openxmlformats.org/officeDocument/2006/relationships/tags" Target="../tags/tag478.xml"/><Relationship Id="rId58" Type="http://schemas.openxmlformats.org/officeDocument/2006/relationships/tags" Target="../tags/tag483.xml"/><Relationship Id="rId5" Type="http://schemas.openxmlformats.org/officeDocument/2006/relationships/tags" Target="../tags/tag430.xml"/><Relationship Id="rId15" Type="http://schemas.openxmlformats.org/officeDocument/2006/relationships/tags" Target="../tags/tag440.xml"/><Relationship Id="rId23" Type="http://schemas.openxmlformats.org/officeDocument/2006/relationships/tags" Target="../tags/tag448.xml"/><Relationship Id="rId28" Type="http://schemas.openxmlformats.org/officeDocument/2006/relationships/tags" Target="../tags/tag453.xml"/><Relationship Id="rId36" Type="http://schemas.openxmlformats.org/officeDocument/2006/relationships/tags" Target="../tags/tag461.xml"/><Relationship Id="rId49" Type="http://schemas.openxmlformats.org/officeDocument/2006/relationships/tags" Target="../tags/tag474.xml"/><Relationship Id="rId57" Type="http://schemas.openxmlformats.org/officeDocument/2006/relationships/tags" Target="../tags/tag482.xml"/><Relationship Id="rId61" Type="http://schemas.openxmlformats.org/officeDocument/2006/relationships/tags" Target="../tags/tag486.xml"/><Relationship Id="rId10" Type="http://schemas.openxmlformats.org/officeDocument/2006/relationships/tags" Target="../tags/tag435.xml"/><Relationship Id="rId19" Type="http://schemas.openxmlformats.org/officeDocument/2006/relationships/tags" Target="../tags/tag444.xml"/><Relationship Id="rId31" Type="http://schemas.openxmlformats.org/officeDocument/2006/relationships/tags" Target="../tags/tag456.xml"/><Relationship Id="rId44" Type="http://schemas.openxmlformats.org/officeDocument/2006/relationships/tags" Target="../tags/tag469.xml"/><Relationship Id="rId52" Type="http://schemas.openxmlformats.org/officeDocument/2006/relationships/tags" Target="../tags/tag477.xml"/><Relationship Id="rId60" Type="http://schemas.openxmlformats.org/officeDocument/2006/relationships/tags" Target="../tags/tag485.xml"/><Relationship Id="rId65" Type="http://schemas.openxmlformats.org/officeDocument/2006/relationships/notesSlide" Target="../notesSlides/notesSlide12.xml"/><Relationship Id="rId4" Type="http://schemas.openxmlformats.org/officeDocument/2006/relationships/tags" Target="../tags/tag429.xml"/><Relationship Id="rId9" Type="http://schemas.openxmlformats.org/officeDocument/2006/relationships/tags" Target="../tags/tag434.xml"/><Relationship Id="rId14" Type="http://schemas.openxmlformats.org/officeDocument/2006/relationships/tags" Target="../tags/tag439.xml"/><Relationship Id="rId22" Type="http://schemas.openxmlformats.org/officeDocument/2006/relationships/tags" Target="../tags/tag447.xml"/><Relationship Id="rId27" Type="http://schemas.openxmlformats.org/officeDocument/2006/relationships/tags" Target="../tags/tag452.xml"/><Relationship Id="rId30" Type="http://schemas.openxmlformats.org/officeDocument/2006/relationships/tags" Target="../tags/tag455.xml"/><Relationship Id="rId35" Type="http://schemas.openxmlformats.org/officeDocument/2006/relationships/tags" Target="../tags/tag460.xml"/><Relationship Id="rId43" Type="http://schemas.openxmlformats.org/officeDocument/2006/relationships/tags" Target="../tags/tag468.xml"/><Relationship Id="rId48" Type="http://schemas.openxmlformats.org/officeDocument/2006/relationships/tags" Target="../tags/tag473.xml"/><Relationship Id="rId56" Type="http://schemas.openxmlformats.org/officeDocument/2006/relationships/tags" Target="../tags/tag481.xml"/><Relationship Id="rId64" Type="http://schemas.openxmlformats.org/officeDocument/2006/relationships/slideLayout" Target="../slideLayouts/slideLayout1.xml"/><Relationship Id="rId8" Type="http://schemas.openxmlformats.org/officeDocument/2006/relationships/tags" Target="../tags/tag433.xml"/><Relationship Id="rId51" Type="http://schemas.openxmlformats.org/officeDocument/2006/relationships/tags" Target="../tags/tag476.xml"/><Relationship Id="rId3" Type="http://schemas.openxmlformats.org/officeDocument/2006/relationships/tags" Target="../tags/tag428.xml"/><Relationship Id="rId12" Type="http://schemas.openxmlformats.org/officeDocument/2006/relationships/tags" Target="../tags/tag437.xml"/><Relationship Id="rId17" Type="http://schemas.openxmlformats.org/officeDocument/2006/relationships/tags" Target="../tags/tag442.xml"/><Relationship Id="rId25" Type="http://schemas.openxmlformats.org/officeDocument/2006/relationships/tags" Target="../tags/tag450.xml"/><Relationship Id="rId33" Type="http://schemas.openxmlformats.org/officeDocument/2006/relationships/tags" Target="../tags/tag458.xml"/><Relationship Id="rId38" Type="http://schemas.openxmlformats.org/officeDocument/2006/relationships/tags" Target="../tags/tag463.xml"/><Relationship Id="rId46" Type="http://schemas.openxmlformats.org/officeDocument/2006/relationships/tags" Target="../tags/tag471.xml"/><Relationship Id="rId59" Type="http://schemas.openxmlformats.org/officeDocument/2006/relationships/tags" Target="../tags/tag48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2.xml"/><Relationship Id="rId4" Type="http://schemas.openxmlformats.org/officeDocument/2006/relationships/hyperlink" Target="https://nationalgrid.alfabetcloud.com/Application.aspx?alfa_param=VSQe0Gdeyi9POHnehBgxakH5H3Na%2FIljfya2X%2FqHghkc5ypL42Bu07lMJnrU11GplOVF5bCU0k3%2B%2Fn8KkvZELls0XH1RSHd9vVbPSrNFYGY%3D"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3" Type="http://schemas.openxmlformats.org/officeDocument/2006/relationships/tags" Target="../tags/tag15.xml"/><Relationship Id="rId18" Type="http://schemas.openxmlformats.org/officeDocument/2006/relationships/tags" Target="../tags/tag20.xml"/><Relationship Id="rId26" Type="http://schemas.openxmlformats.org/officeDocument/2006/relationships/tags" Target="../tags/tag28.xml"/><Relationship Id="rId39" Type="http://schemas.openxmlformats.org/officeDocument/2006/relationships/tags" Target="../tags/tag41.xml"/><Relationship Id="rId3" Type="http://schemas.openxmlformats.org/officeDocument/2006/relationships/tags" Target="../tags/tag5.xml"/><Relationship Id="rId21" Type="http://schemas.openxmlformats.org/officeDocument/2006/relationships/tags" Target="../tags/tag23.xml"/><Relationship Id="rId34" Type="http://schemas.openxmlformats.org/officeDocument/2006/relationships/tags" Target="../tags/tag36.xml"/><Relationship Id="rId42" Type="http://schemas.openxmlformats.org/officeDocument/2006/relationships/tags" Target="../tags/tag44.xml"/><Relationship Id="rId47" Type="http://schemas.openxmlformats.org/officeDocument/2006/relationships/tags" Target="../tags/tag49.xml"/><Relationship Id="rId50" Type="http://schemas.openxmlformats.org/officeDocument/2006/relationships/tags" Target="../tags/tag52.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46" Type="http://schemas.openxmlformats.org/officeDocument/2006/relationships/tags" Target="../tags/tag48.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tags" Target="../tags/tag22.xml"/><Relationship Id="rId29" Type="http://schemas.openxmlformats.org/officeDocument/2006/relationships/tags" Target="../tags/tag31.xml"/><Relationship Id="rId41" Type="http://schemas.openxmlformats.org/officeDocument/2006/relationships/tags" Target="../tags/tag43.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tags" Target="../tags/tag42.xml"/><Relationship Id="rId45" Type="http://schemas.openxmlformats.org/officeDocument/2006/relationships/tags" Target="../tags/tag47.xml"/><Relationship Id="rId53" Type="http://schemas.openxmlformats.org/officeDocument/2006/relationships/notesSlide" Target="../notesSlides/notesSlide3.xml"/><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49" Type="http://schemas.openxmlformats.org/officeDocument/2006/relationships/tags" Target="../tags/tag51.xml"/><Relationship Id="rId10" Type="http://schemas.openxmlformats.org/officeDocument/2006/relationships/tags" Target="../tags/tag12.xml"/><Relationship Id="rId19" Type="http://schemas.openxmlformats.org/officeDocument/2006/relationships/tags" Target="../tags/tag21.xml"/><Relationship Id="rId31" Type="http://schemas.openxmlformats.org/officeDocument/2006/relationships/tags" Target="../tags/tag33.xml"/><Relationship Id="rId44" Type="http://schemas.openxmlformats.org/officeDocument/2006/relationships/tags" Target="../tags/tag46.xml"/><Relationship Id="rId52" Type="http://schemas.openxmlformats.org/officeDocument/2006/relationships/slideLayout" Target="../slideLayouts/slideLayout1.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tags" Target="../tags/tag45.xml"/><Relationship Id="rId48" Type="http://schemas.openxmlformats.org/officeDocument/2006/relationships/tags" Target="../tags/tag50.xml"/><Relationship Id="rId8" Type="http://schemas.openxmlformats.org/officeDocument/2006/relationships/tags" Target="../tags/tag10.xml"/><Relationship Id="rId51" Type="http://schemas.openxmlformats.org/officeDocument/2006/relationships/tags" Target="../tags/tag53.xml"/></Relationships>
</file>

<file path=ppt/slides/_rels/slide7.xml.rels><?xml version="1.0" encoding="UTF-8" standalone="yes"?>
<Relationships xmlns="http://schemas.openxmlformats.org/package/2006/relationships"><Relationship Id="rId13" Type="http://schemas.openxmlformats.org/officeDocument/2006/relationships/tags" Target="../tags/tag66.xml"/><Relationship Id="rId18" Type="http://schemas.openxmlformats.org/officeDocument/2006/relationships/tags" Target="../tags/tag71.xml"/><Relationship Id="rId26" Type="http://schemas.openxmlformats.org/officeDocument/2006/relationships/tags" Target="../tags/tag79.xml"/><Relationship Id="rId39" Type="http://schemas.openxmlformats.org/officeDocument/2006/relationships/tags" Target="../tags/tag92.xml"/><Relationship Id="rId21" Type="http://schemas.openxmlformats.org/officeDocument/2006/relationships/tags" Target="../tags/tag74.xml"/><Relationship Id="rId34" Type="http://schemas.openxmlformats.org/officeDocument/2006/relationships/tags" Target="../tags/tag87.xml"/><Relationship Id="rId42" Type="http://schemas.openxmlformats.org/officeDocument/2006/relationships/tags" Target="../tags/tag95.xml"/><Relationship Id="rId47" Type="http://schemas.openxmlformats.org/officeDocument/2006/relationships/tags" Target="../tags/tag100.xml"/><Relationship Id="rId50" Type="http://schemas.openxmlformats.org/officeDocument/2006/relationships/tags" Target="../tags/tag103.xml"/><Relationship Id="rId55" Type="http://schemas.openxmlformats.org/officeDocument/2006/relationships/tags" Target="../tags/tag108.xml"/><Relationship Id="rId63" Type="http://schemas.openxmlformats.org/officeDocument/2006/relationships/tags" Target="../tags/tag116.xml"/><Relationship Id="rId68" Type="http://schemas.openxmlformats.org/officeDocument/2006/relationships/tags" Target="../tags/tag121.xml"/><Relationship Id="rId7" Type="http://schemas.openxmlformats.org/officeDocument/2006/relationships/tags" Target="../tags/tag60.xml"/><Relationship Id="rId71" Type="http://schemas.openxmlformats.org/officeDocument/2006/relationships/image" Target="../media/image29.png"/><Relationship Id="rId2" Type="http://schemas.openxmlformats.org/officeDocument/2006/relationships/tags" Target="../tags/tag55.xml"/><Relationship Id="rId16" Type="http://schemas.openxmlformats.org/officeDocument/2006/relationships/tags" Target="../tags/tag69.xml"/><Relationship Id="rId29" Type="http://schemas.openxmlformats.org/officeDocument/2006/relationships/tags" Target="../tags/tag82.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24" Type="http://schemas.openxmlformats.org/officeDocument/2006/relationships/tags" Target="../tags/tag77.xml"/><Relationship Id="rId32" Type="http://schemas.openxmlformats.org/officeDocument/2006/relationships/tags" Target="../tags/tag85.xml"/><Relationship Id="rId37" Type="http://schemas.openxmlformats.org/officeDocument/2006/relationships/tags" Target="../tags/tag90.xml"/><Relationship Id="rId40" Type="http://schemas.openxmlformats.org/officeDocument/2006/relationships/tags" Target="../tags/tag93.xml"/><Relationship Id="rId45" Type="http://schemas.openxmlformats.org/officeDocument/2006/relationships/tags" Target="../tags/tag98.xml"/><Relationship Id="rId53" Type="http://schemas.openxmlformats.org/officeDocument/2006/relationships/tags" Target="../tags/tag106.xml"/><Relationship Id="rId58" Type="http://schemas.openxmlformats.org/officeDocument/2006/relationships/tags" Target="../tags/tag111.xml"/><Relationship Id="rId66" Type="http://schemas.openxmlformats.org/officeDocument/2006/relationships/tags" Target="../tags/tag119.xml"/><Relationship Id="rId5" Type="http://schemas.openxmlformats.org/officeDocument/2006/relationships/tags" Target="../tags/tag58.xml"/><Relationship Id="rId15" Type="http://schemas.openxmlformats.org/officeDocument/2006/relationships/tags" Target="../tags/tag68.xml"/><Relationship Id="rId23" Type="http://schemas.openxmlformats.org/officeDocument/2006/relationships/tags" Target="../tags/tag76.xml"/><Relationship Id="rId28" Type="http://schemas.openxmlformats.org/officeDocument/2006/relationships/tags" Target="../tags/tag81.xml"/><Relationship Id="rId36" Type="http://schemas.openxmlformats.org/officeDocument/2006/relationships/tags" Target="../tags/tag89.xml"/><Relationship Id="rId49" Type="http://schemas.openxmlformats.org/officeDocument/2006/relationships/tags" Target="../tags/tag102.xml"/><Relationship Id="rId57" Type="http://schemas.openxmlformats.org/officeDocument/2006/relationships/tags" Target="../tags/tag110.xml"/><Relationship Id="rId61" Type="http://schemas.openxmlformats.org/officeDocument/2006/relationships/tags" Target="../tags/tag114.xml"/><Relationship Id="rId10" Type="http://schemas.openxmlformats.org/officeDocument/2006/relationships/tags" Target="../tags/tag63.xml"/><Relationship Id="rId19" Type="http://schemas.openxmlformats.org/officeDocument/2006/relationships/tags" Target="../tags/tag72.xml"/><Relationship Id="rId31" Type="http://schemas.openxmlformats.org/officeDocument/2006/relationships/tags" Target="../tags/tag84.xml"/><Relationship Id="rId44" Type="http://schemas.openxmlformats.org/officeDocument/2006/relationships/tags" Target="../tags/tag97.xml"/><Relationship Id="rId52" Type="http://schemas.openxmlformats.org/officeDocument/2006/relationships/tags" Target="../tags/tag105.xml"/><Relationship Id="rId60" Type="http://schemas.openxmlformats.org/officeDocument/2006/relationships/tags" Target="../tags/tag113.xml"/><Relationship Id="rId65" Type="http://schemas.openxmlformats.org/officeDocument/2006/relationships/tags" Target="../tags/tag118.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tags" Target="../tags/tag67.xml"/><Relationship Id="rId22" Type="http://schemas.openxmlformats.org/officeDocument/2006/relationships/tags" Target="../tags/tag75.xml"/><Relationship Id="rId27" Type="http://schemas.openxmlformats.org/officeDocument/2006/relationships/tags" Target="../tags/tag80.xml"/><Relationship Id="rId30" Type="http://schemas.openxmlformats.org/officeDocument/2006/relationships/tags" Target="../tags/tag83.xml"/><Relationship Id="rId35" Type="http://schemas.openxmlformats.org/officeDocument/2006/relationships/tags" Target="../tags/tag88.xml"/><Relationship Id="rId43" Type="http://schemas.openxmlformats.org/officeDocument/2006/relationships/tags" Target="../tags/tag96.xml"/><Relationship Id="rId48" Type="http://schemas.openxmlformats.org/officeDocument/2006/relationships/tags" Target="../tags/tag101.xml"/><Relationship Id="rId56" Type="http://schemas.openxmlformats.org/officeDocument/2006/relationships/tags" Target="../tags/tag109.xml"/><Relationship Id="rId64" Type="http://schemas.openxmlformats.org/officeDocument/2006/relationships/tags" Target="../tags/tag117.xml"/><Relationship Id="rId69" Type="http://schemas.openxmlformats.org/officeDocument/2006/relationships/slideLayout" Target="../slideLayouts/slideLayout1.xml"/><Relationship Id="rId8" Type="http://schemas.openxmlformats.org/officeDocument/2006/relationships/tags" Target="../tags/tag61.xml"/><Relationship Id="rId51" Type="http://schemas.openxmlformats.org/officeDocument/2006/relationships/tags" Target="../tags/tag104.xml"/><Relationship Id="rId3" Type="http://schemas.openxmlformats.org/officeDocument/2006/relationships/tags" Target="../tags/tag56.xml"/><Relationship Id="rId12" Type="http://schemas.openxmlformats.org/officeDocument/2006/relationships/tags" Target="../tags/tag65.xml"/><Relationship Id="rId17" Type="http://schemas.openxmlformats.org/officeDocument/2006/relationships/tags" Target="../tags/tag70.xml"/><Relationship Id="rId25" Type="http://schemas.openxmlformats.org/officeDocument/2006/relationships/tags" Target="../tags/tag78.xml"/><Relationship Id="rId33" Type="http://schemas.openxmlformats.org/officeDocument/2006/relationships/tags" Target="../tags/tag86.xml"/><Relationship Id="rId38" Type="http://schemas.openxmlformats.org/officeDocument/2006/relationships/tags" Target="../tags/tag91.xml"/><Relationship Id="rId46" Type="http://schemas.openxmlformats.org/officeDocument/2006/relationships/tags" Target="../tags/tag99.xml"/><Relationship Id="rId59" Type="http://schemas.openxmlformats.org/officeDocument/2006/relationships/tags" Target="../tags/tag112.xml"/><Relationship Id="rId67" Type="http://schemas.openxmlformats.org/officeDocument/2006/relationships/tags" Target="../tags/tag120.xml"/><Relationship Id="rId20" Type="http://schemas.openxmlformats.org/officeDocument/2006/relationships/tags" Target="../tags/tag73.xml"/><Relationship Id="rId41" Type="http://schemas.openxmlformats.org/officeDocument/2006/relationships/tags" Target="../tags/tag94.xml"/><Relationship Id="rId54" Type="http://schemas.openxmlformats.org/officeDocument/2006/relationships/tags" Target="../tags/tag107.xml"/><Relationship Id="rId62" Type="http://schemas.openxmlformats.org/officeDocument/2006/relationships/tags" Target="../tags/tag115.xml"/><Relationship Id="rId70"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3" Type="http://schemas.openxmlformats.org/officeDocument/2006/relationships/tags" Target="../tags/tag134.xml"/><Relationship Id="rId18" Type="http://schemas.openxmlformats.org/officeDocument/2006/relationships/tags" Target="../tags/tag139.xml"/><Relationship Id="rId26" Type="http://schemas.openxmlformats.org/officeDocument/2006/relationships/tags" Target="../tags/tag147.xml"/><Relationship Id="rId39" Type="http://schemas.openxmlformats.org/officeDocument/2006/relationships/tags" Target="../tags/tag160.xml"/><Relationship Id="rId21" Type="http://schemas.openxmlformats.org/officeDocument/2006/relationships/tags" Target="../tags/tag142.xml"/><Relationship Id="rId34" Type="http://schemas.openxmlformats.org/officeDocument/2006/relationships/tags" Target="../tags/tag155.xml"/><Relationship Id="rId42" Type="http://schemas.openxmlformats.org/officeDocument/2006/relationships/tags" Target="../tags/tag163.xml"/><Relationship Id="rId47" Type="http://schemas.openxmlformats.org/officeDocument/2006/relationships/tags" Target="../tags/tag168.xml"/><Relationship Id="rId50" Type="http://schemas.openxmlformats.org/officeDocument/2006/relationships/tags" Target="../tags/tag171.xml"/><Relationship Id="rId55" Type="http://schemas.openxmlformats.org/officeDocument/2006/relationships/tags" Target="../tags/tag176.xml"/><Relationship Id="rId7" Type="http://schemas.openxmlformats.org/officeDocument/2006/relationships/tags" Target="../tags/tag128.xml"/><Relationship Id="rId12" Type="http://schemas.openxmlformats.org/officeDocument/2006/relationships/tags" Target="../tags/tag133.xml"/><Relationship Id="rId17" Type="http://schemas.openxmlformats.org/officeDocument/2006/relationships/tags" Target="../tags/tag138.xml"/><Relationship Id="rId25" Type="http://schemas.openxmlformats.org/officeDocument/2006/relationships/tags" Target="../tags/tag146.xml"/><Relationship Id="rId33" Type="http://schemas.openxmlformats.org/officeDocument/2006/relationships/tags" Target="../tags/tag154.xml"/><Relationship Id="rId38" Type="http://schemas.openxmlformats.org/officeDocument/2006/relationships/tags" Target="../tags/tag159.xml"/><Relationship Id="rId46" Type="http://schemas.openxmlformats.org/officeDocument/2006/relationships/tags" Target="../tags/tag167.xml"/><Relationship Id="rId59" Type="http://schemas.openxmlformats.org/officeDocument/2006/relationships/image" Target="../media/image29.png"/><Relationship Id="rId2" Type="http://schemas.openxmlformats.org/officeDocument/2006/relationships/tags" Target="../tags/tag123.xml"/><Relationship Id="rId16" Type="http://schemas.openxmlformats.org/officeDocument/2006/relationships/tags" Target="../tags/tag137.xml"/><Relationship Id="rId20" Type="http://schemas.openxmlformats.org/officeDocument/2006/relationships/tags" Target="../tags/tag141.xml"/><Relationship Id="rId29" Type="http://schemas.openxmlformats.org/officeDocument/2006/relationships/tags" Target="../tags/tag150.xml"/><Relationship Id="rId41" Type="http://schemas.openxmlformats.org/officeDocument/2006/relationships/tags" Target="../tags/tag162.xml"/><Relationship Id="rId54" Type="http://schemas.openxmlformats.org/officeDocument/2006/relationships/tags" Target="../tags/tag175.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24" Type="http://schemas.openxmlformats.org/officeDocument/2006/relationships/tags" Target="../tags/tag145.xml"/><Relationship Id="rId32" Type="http://schemas.openxmlformats.org/officeDocument/2006/relationships/tags" Target="../tags/tag153.xml"/><Relationship Id="rId37" Type="http://schemas.openxmlformats.org/officeDocument/2006/relationships/tags" Target="../tags/tag158.xml"/><Relationship Id="rId40" Type="http://schemas.openxmlformats.org/officeDocument/2006/relationships/tags" Target="../tags/tag161.xml"/><Relationship Id="rId45" Type="http://schemas.openxmlformats.org/officeDocument/2006/relationships/tags" Target="../tags/tag166.xml"/><Relationship Id="rId53" Type="http://schemas.openxmlformats.org/officeDocument/2006/relationships/tags" Target="../tags/tag174.xml"/><Relationship Id="rId58" Type="http://schemas.openxmlformats.org/officeDocument/2006/relationships/notesSlide" Target="../notesSlides/notesSlide5.xml"/><Relationship Id="rId5" Type="http://schemas.openxmlformats.org/officeDocument/2006/relationships/tags" Target="../tags/tag126.xml"/><Relationship Id="rId15" Type="http://schemas.openxmlformats.org/officeDocument/2006/relationships/tags" Target="../tags/tag136.xml"/><Relationship Id="rId23" Type="http://schemas.openxmlformats.org/officeDocument/2006/relationships/tags" Target="../tags/tag144.xml"/><Relationship Id="rId28" Type="http://schemas.openxmlformats.org/officeDocument/2006/relationships/tags" Target="../tags/tag149.xml"/><Relationship Id="rId36" Type="http://schemas.openxmlformats.org/officeDocument/2006/relationships/tags" Target="../tags/tag157.xml"/><Relationship Id="rId49" Type="http://schemas.openxmlformats.org/officeDocument/2006/relationships/tags" Target="../tags/tag170.xml"/><Relationship Id="rId57" Type="http://schemas.openxmlformats.org/officeDocument/2006/relationships/slideLayout" Target="../slideLayouts/slideLayout1.xml"/><Relationship Id="rId10" Type="http://schemas.openxmlformats.org/officeDocument/2006/relationships/tags" Target="../tags/tag131.xml"/><Relationship Id="rId19" Type="http://schemas.openxmlformats.org/officeDocument/2006/relationships/tags" Target="../tags/tag140.xml"/><Relationship Id="rId31" Type="http://schemas.openxmlformats.org/officeDocument/2006/relationships/tags" Target="../tags/tag152.xml"/><Relationship Id="rId44" Type="http://schemas.openxmlformats.org/officeDocument/2006/relationships/tags" Target="../tags/tag165.xml"/><Relationship Id="rId52" Type="http://schemas.openxmlformats.org/officeDocument/2006/relationships/tags" Target="../tags/tag173.xml"/><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tags" Target="../tags/tag135.xml"/><Relationship Id="rId22" Type="http://schemas.openxmlformats.org/officeDocument/2006/relationships/tags" Target="../tags/tag143.xml"/><Relationship Id="rId27" Type="http://schemas.openxmlformats.org/officeDocument/2006/relationships/tags" Target="../tags/tag148.xml"/><Relationship Id="rId30" Type="http://schemas.openxmlformats.org/officeDocument/2006/relationships/tags" Target="../tags/tag151.xml"/><Relationship Id="rId35" Type="http://schemas.openxmlformats.org/officeDocument/2006/relationships/tags" Target="../tags/tag156.xml"/><Relationship Id="rId43" Type="http://schemas.openxmlformats.org/officeDocument/2006/relationships/tags" Target="../tags/tag164.xml"/><Relationship Id="rId48" Type="http://schemas.openxmlformats.org/officeDocument/2006/relationships/tags" Target="../tags/tag169.xml"/><Relationship Id="rId56" Type="http://schemas.openxmlformats.org/officeDocument/2006/relationships/tags" Target="../tags/tag177.xml"/><Relationship Id="rId8" Type="http://schemas.openxmlformats.org/officeDocument/2006/relationships/tags" Target="../tags/tag129.xml"/><Relationship Id="rId51" Type="http://schemas.openxmlformats.org/officeDocument/2006/relationships/tags" Target="../tags/tag172.xml"/><Relationship Id="rId3" Type="http://schemas.openxmlformats.org/officeDocument/2006/relationships/tags" Target="../tags/tag124.xml"/></Relationships>
</file>

<file path=ppt/slides/_rels/slide9.xml.rels><?xml version="1.0" encoding="UTF-8" standalone="yes"?>
<Relationships xmlns="http://schemas.openxmlformats.org/package/2006/relationships"><Relationship Id="rId13" Type="http://schemas.openxmlformats.org/officeDocument/2006/relationships/tags" Target="../tags/tag190.xml"/><Relationship Id="rId18" Type="http://schemas.openxmlformats.org/officeDocument/2006/relationships/tags" Target="../tags/tag195.xml"/><Relationship Id="rId26" Type="http://schemas.openxmlformats.org/officeDocument/2006/relationships/tags" Target="../tags/tag203.xml"/><Relationship Id="rId39" Type="http://schemas.openxmlformats.org/officeDocument/2006/relationships/tags" Target="../tags/tag216.xml"/><Relationship Id="rId21" Type="http://schemas.openxmlformats.org/officeDocument/2006/relationships/tags" Target="../tags/tag198.xml"/><Relationship Id="rId34" Type="http://schemas.openxmlformats.org/officeDocument/2006/relationships/tags" Target="../tags/tag211.xml"/><Relationship Id="rId42" Type="http://schemas.openxmlformats.org/officeDocument/2006/relationships/tags" Target="../tags/tag219.xml"/><Relationship Id="rId47" Type="http://schemas.openxmlformats.org/officeDocument/2006/relationships/tags" Target="../tags/tag224.xml"/><Relationship Id="rId50" Type="http://schemas.openxmlformats.org/officeDocument/2006/relationships/tags" Target="../tags/tag227.xml"/><Relationship Id="rId55" Type="http://schemas.openxmlformats.org/officeDocument/2006/relationships/tags" Target="../tags/tag232.xml"/><Relationship Id="rId63" Type="http://schemas.openxmlformats.org/officeDocument/2006/relationships/tags" Target="../tags/tag240.xml"/><Relationship Id="rId68" Type="http://schemas.openxmlformats.org/officeDocument/2006/relationships/tags" Target="../tags/tag245.xml"/><Relationship Id="rId76" Type="http://schemas.openxmlformats.org/officeDocument/2006/relationships/tags" Target="../tags/tag253.xml"/><Relationship Id="rId7" Type="http://schemas.openxmlformats.org/officeDocument/2006/relationships/tags" Target="../tags/tag184.xml"/><Relationship Id="rId71" Type="http://schemas.openxmlformats.org/officeDocument/2006/relationships/tags" Target="../tags/tag248.xml"/><Relationship Id="rId2" Type="http://schemas.openxmlformats.org/officeDocument/2006/relationships/tags" Target="../tags/tag179.xml"/><Relationship Id="rId16" Type="http://schemas.openxmlformats.org/officeDocument/2006/relationships/tags" Target="../tags/tag193.xml"/><Relationship Id="rId29" Type="http://schemas.openxmlformats.org/officeDocument/2006/relationships/tags" Target="../tags/tag206.xml"/><Relationship Id="rId11" Type="http://schemas.openxmlformats.org/officeDocument/2006/relationships/tags" Target="../tags/tag188.xml"/><Relationship Id="rId24" Type="http://schemas.openxmlformats.org/officeDocument/2006/relationships/tags" Target="../tags/tag201.xml"/><Relationship Id="rId32" Type="http://schemas.openxmlformats.org/officeDocument/2006/relationships/tags" Target="../tags/tag209.xml"/><Relationship Id="rId37" Type="http://schemas.openxmlformats.org/officeDocument/2006/relationships/tags" Target="../tags/tag214.xml"/><Relationship Id="rId40" Type="http://schemas.openxmlformats.org/officeDocument/2006/relationships/tags" Target="../tags/tag217.xml"/><Relationship Id="rId45" Type="http://schemas.openxmlformats.org/officeDocument/2006/relationships/tags" Target="../tags/tag222.xml"/><Relationship Id="rId53" Type="http://schemas.openxmlformats.org/officeDocument/2006/relationships/tags" Target="../tags/tag230.xml"/><Relationship Id="rId58" Type="http://schemas.openxmlformats.org/officeDocument/2006/relationships/tags" Target="../tags/tag235.xml"/><Relationship Id="rId66" Type="http://schemas.openxmlformats.org/officeDocument/2006/relationships/tags" Target="../tags/tag243.xml"/><Relationship Id="rId74" Type="http://schemas.openxmlformats.org/officeDocument/2006/relationships/tags" Target="../tags/tag251.xml"/><Relationship Id="rId79" Type="http://schemas.openxmlformats.org/officeDocument/2006/relationships/tags" Target="../tags/tag256.xml"/><Relationship Id="rId5" Type="http://schemas.openxmlformats.org/officeDocument/2006/relationships/tags" Target="../tags/tag182.xml"/><Relationship Id="rId61" Type="http://schemas.openxmlformats.org/officeDocument/2006/relationships/tags" Target="../tags/tag238.xml"/><Relationship Id="rId82" Type="http://schemas.openxmlformats.org/officeDocument/2006/relationships/notesSlide" Target="../notesSlides/notesSlide6.xml"/><Relationship Id="rId10" Type="http://schemas.openxmlformats.org/officeDocument/2006/relationships/tags" Target="../tags/tag187.xml"/><Relationship Id="rId19" Type="http://schemas.openxmlformats.org/officeDocument/2006/relationships/tags" Target="../tags/tag196.xml"/><Relationship Id="rId31" Type="http://schemas.openxmlformats.org/officeDocument/2006/relationships/tags" Target="../tags/tag208.xml"/><Relationship Id="rId44" Type="http://schemas.openxmlformats.org/officeDocument/2006/relationships/tags" Target="../tags/tag221.xml"/><Relationship Id="rId52" Type="http://schemas.openxmlformats.org/officeDocument/2006/relationships/tags" Target="../tags/tag229.xml"/><Relationship Id="rId60" Type="http://schemas.openxmlformats.org/officeDocument/2006/relationships/tags" Target="../tags/tag237.xml"/><Relationship Id="rId65" Type="http://schemas.openxmlformats.org/officeDocument/2006/relationships/tags" Target="../tags/tag242.xml"/><Relationship Id="rId73" Type="http://schemas.openxmlformats.org/officeDocument/2006/relationships/tags" Target="../tags/tag250.xml"/><Relationship Id="rId78" Type="http://schemas.openxmlformats.org/officeDocument/2006/relationships/tags" Target="../tags/tag255.xml"/><Relationship Id="rId81" Type="http://schemas.openxmlformats.org/officeDocument/2006/relationships/slideLayout" Target="../slideLayouts/slideLayout1.xml"/><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tags" Target="../tags/tag191.xml"/><Relationship Id="rId22" Type="http://schemas.openxmlformats.org/officeDocument/2006/relationships/tags" Target="../tags/tag199.xml"/><Relationship Id="rId27" Type="http://schemas.openxmlformats.org/officeDocument/2006/relationships/tags" Target="../tags/tag204.xml"/><Relationship Id="rId30" Type="http://schemas.openxmlformats.org/officeDocument/2006/relationships/tags" Target="../tags/tag207.xml"/><Relationship Id="rId35" Type="http://schemas.openxmlformats.org/officeDocument/2006/relationships/tags" Target="../tags/tag212.xml"/><Relationship Id="rId43" Type="http://schemas.openxmlformats.org/officeDocument/2006/relationships/tags" Target="../tags/tag220.xml"/><Relationship Id="rId48" Type="http://schemas.openxmlformats.org/officeDocument/2006/relationships/tags" Target="../tags/tag225.xml"/><Relationship Id="rId56" Type="http://schemas.openxmlformats.org/officeDocument/2006/relationships/tags" Target="../tags/tag233.xml"/><Relationship Id="rId64" Type="http://schemas.openxmlformats.org/officeDocument/2006/relationships/tags" Target="../tags/tag241.xml"/><Relationship Id="rId69" Type="http://schemas.openxmlformats.org/officeDocument/2006/relationships/tags" Target="../tags/tag246.xml"/><Relationship Id="rId77" Type="http://schemas.openxmlformats.org/officeDocument/2006/relationships/tags" Target="../tags/tag254.xml"/><Relationship Id="rId8" Type="http://schemas.openxmlformats.org/officeDocument/2006/relationships/tags" Target="../tags/tag185.xml"/><Relationship Id="rId51" Type="http://schemas.openxmlformats.org/officeDocument/2006/relationships/tags" Target="../tags/tag228.xml"/><Relationship Id="rId72" Type="http://schemas.openxmlformats.org/officeDocument/2006/relationships/tags" Target="../tags/tag249.xml"/><Relationship Id="rId80" Type="http://schemas.openxmlformats.org/officeDocument/2006/relationships/tags" Target="../tags/tag257.xml"/><Relationship Id="rId3" Type="http://schemas.openxmlformats.org/officeDocument/2006/relationships/tags" Target="../tags/tag180.xml"/><Relationship Id="rId12" Type="http://schemas.openxmlformats.org/officeDocument/2006/relationships/tags" Target="../tags/tag189.xml"/><Relationship Id="rId17" Type="http://schemas.openxmlformats.org/officeDocument/2006/relationships/tags" Target="../tags/tag194.xml"/><Relationship Id="rId25" Type="http://schemas.openxmlformats.org/officeDocument/2006/relationships/tags" Target="../tags/tag202.xml"/><Relationship Id="rId33" Type="http://schemas.openxmlformats.org/officeDocument/2006/relationships/tags" Target="../tags/tag210.xml"/><Relationship Id="rId38" Type="http://schemas.openxmlformats.org/officeDocument/2006/relationships/tags" Target="../tags/tag215.xml"/><Relationship Id="rId46" Type="http://schemas.openxmlformats.org/officeDocument/2006/relationships/tags" Target="../tags/tag223.xml"/><Relationship Id="rId59" Type="http://schemas.openxmlformats.org/officeDocument/2006/relationships/tags" Target="../tags/tag236.xml"/><Relationship Id="rId67" Type="http://schemas.openxmlformats.org/officeDocument/2006/relationships/tags" Target="../tags/tag244.xml"/><Relationship Id="rId20" Type="http://schemas.openxmlformats.org/officeDocument/2006/relationships/tags" Target="../tags/tag197.xml"/><Relationship Id="rId41" Type="http://schemas.openxmlformats.org/officeDocument/2006/relationships/tags" Target="../tags/tag218.xml"/><Relationship Id="rId54" Type="http://schemas.openxmlformats.org/officeDocument/2006/relationships/tags" Target="../tags/tag231.xml"/><Relationship Id="rId62" Type="http://schemas.openxmlformats.org/officeDocument/2006/relationships/tags" Target="../tags/tag239.xml"/><Relationship Id="rId70" Type="http://schemas.openxmlformats.org/officeDocument/2006/relationships/tags" Target="../tags/tag247.xml"/><Relationship Id="rId75" Type="http://schemas.openxmlformats.org/officeDocument/2006/relationships/tags" Target="../tags/tag252.xml"/><Relationship Id="rId83" Type="http://schemas.openxmlformats.org/officeDocument/2006/relationships/image" Target="../media/image29.png"/><Relationship Id="rId1" Type="http://schemas.openxmlformats.org/officeDocument/2006/relationships/tags" Target="../tags/tag178.xml"/><Relationship Id="rId6" Type="http://schemas.openxmlformats.org/officeDocument/2006/relationships/tags" Target="../tags/tag183.xml"/><Relationship Id="rId15" Type="http://schemas.openxmlformats.org/officeDocument/2006/relationships/tags" Target="../tags/tag192.xml"/><Relationship Id="rId23" Type="http://schemas.openxmlformats.org/officeDocument/2006/relationships/tags" Target="../tags/tag200.xml"/><Relationship Id="rId28" Type="http://schemas.openxmlformats.org/officeDocument/2006/relationships/tags" Target="../tags/tag205.xml"/><Relationship Id="rId36" Type="http://schemas.openxmlformats.org/officeDocument/2006/relationships/tags" Target="../tags/tag213.xml"/><Relationship Id="rId49" Type="http://schemas.openxmlformats.org/officeDocument/2006/relationships/tags" Target="../tags/tag226.xml"/><Relationship Id="rId57" Type="http://schemas.openxmlformats.org/officeDocument/2006/relationships/tags" Target="../tags/tag2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Data Management</a:t>
            </a:r>
          </a:p>
        </p:txBody>
      </p:sp>
      <p:sp>
        <p:nvSpPr>
          <p:cNvPr id="3" name="Text Placeholder 2"/>
          <p:cNvSpPr>
            <a:spLocks noGrp="1"/>
          </p:cNvSpPr>
          <p:nvPr>
            <p:ph type="body" sz="quarter" idx="10"/>
          </p:nvPr>
        </p:nvSpPr>
        <p:spPr>
          <a:xfrm>
            <a:off x="440261" y="3467401"/>
            <a:ext cx="5378452" cy="1272143"/>
          </a:xfrm>
        </p:spPr>
        <p:txBody>
          <a:bodyPr/>
          <a:lstStyle/>
          <a:p>
            <a:r>
              <a:rPr lang="en-GB"/>
              <a:t>Technology Roadmap</a:t>
            </a:r>
          </a:p>
          <a:p>
            <a:pPr lvl="1"/>
            <a:r>
              <a:rPr lang="en-GB"/>
              <a:t>May 2021</a:t>
            </a:r>
          </a:p>
          <a:p>
            <a:endParaRPr lang="en-GB"/>
          </a:p>
        </p:txBody>
      </p:sp>
    </p:spTree>
    <p:extLst>
      <p:ext uri="{BB962C8B-B14F-4D97-AF65-F5344CB8AC3E}">
        <p14:creationId xmlns:p14="http://schemas.microsoft.com/office/powerpoint/2010/main" val="14659102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44141" y="142485"/>
            <a:ext cx="11959216" cy="502595"/>
          </a:xfrm>
        </p:spPr>
        <p:txBody>
          <a:bodyPr/>
          <a:lstStyle/>
          <a:p>
            <a:r>
              <a:rPr lang="en-US" sz="3600"/>
              <a:t>Data Integration &amp; Orchestration </a:t>
            </a:r>
            <a:r>
              <a:rPr lang="en-GB" sz="3600"/>
              <a:t>Roadmap</a:t>
            </a:r>
            <a:endParaRPr lang="en-GB" sz="3600">
              <a:solidFill>
                <a:srgbClr val="F53C32"/>
              </a:solidFill>
              <a:cs typeface="Arial"/>
            </a:endParaRPr>
          </a:p>
        </p:txBody>
      </p:sp>
      <p:sp>
        <p:nvSpPr>
          <p:cNvPr id="104" name="Rectangle 103">
            <a:extLst>
              <a:ext uri="{FF2B5EF4-FFF2-40B4-BE49-F238E27FC236}">
                <a16:creationId xmlns:a16="http://schemas.microsoft.com/office/drawing/2014/main" id="{B692ED1F-0DC4-46FD-9D82-0AA2D9C4A5C8}"/>
              </a:ext>
            </a:extLst>
          </p:cNvPr>
          <p:cNvSpPr/>
          <p:nvPr/>
        </p:nvSpPr>
        <p:spPr>
          <a:xfrm>
            <a:off x="10783151" y="-10264"/>
            <a:ext cx="1408852" cy="318100"/>
          </a:xfrm>
          <a:prstGeom prst="rect">
            <a:avLst/>
          </a:prstGeom>
        </p:spPr>
        <p:txBody>
          <a:bodyPr wrap="square">
            <a:spAutoFit/>
          </a:bodyPr>
          <a:lstStyle/>
          <a:p>
            <a:pPr algn="ctr" defTabSz="1219050">
              <a:buClr>
                <a:srgbClr val="55555A"/>
              </a:buClr>
            </a:pPr>
            <a:r>
              <a:rPr lang="en-US" sz="1467">
                <a:solidFill>
                  <a:srgbClr val="FFFFFF"/>
                </a:solidFill>
                <a:latin typeface="Arial"/>
                <a:ea typeface="ＭＳ Ｐゴシック"/>
              </a:rPr>
              <a:t>Tools</a:t>
            </a:r>
            <a:endParaRPr lang="en-GB" sz="1467">
              <a:solidFill>
                <a:srgbClr val="FFFFFF"/>
              </a:solidFill>
              <a:latin typeface="Arial"/>
              <a:ea typeface="ＭＳ Ｐゴシック"/>
            </a:endParaRPr>
          </a:p>
        </p:txBody>
      </p:sp>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23756" y="1435445"/>
            <a:ext cx="12069575" cy="1850489"/>
          </a:xfrm>
          <a:prstGeom prst="rect">
            <a:avLst/>
          </a:prstGeom>
          <a:solidFill>
            <a:schemeClr val="accent2">
              <a:lumMod val="5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27" name="OTLSHAPE_SL_94da38b5ca484e3f9a172e88e7bff00b_HeaderRectangle">
            <a:extLst>
              <a:ext uri="{FF2B5EF4-FFF2-40B4-BE49-F238E27FC236}">
                <a16:creationId xmlns:a16="http://schemas.microsoft.com/office/drawing/2014/main" id="{10DC6CD8-91E3-4B53-9BD0-EB711AC08B2F}"/>
              </a:ext>
            </a:extLst>
          </p:cNvPr>
          <p:cNvSpPr/>
          <p:nvPr>
            <p:custDataLst>
              <p:tags r:id="rId2"/>
            </p:custDataLst>
          </p:nvPr>
        </p:nvSpPr>
        <p:spPr>
          <a:xfrm>
            <a:off x="25557" y="1436664"/>
            <a:ext cx="1077437" cy="1855629"/>
          </a:xfrm>
          <a:prstGeom prst="rect">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30" name="OTLSHAPE_SLT_72b320f81b6e4b04a3fce01de595adb0_Shape">
            <a:extLst>
              <a:ext uri="{FF2B5EF4-FFF2-40B4-BE49-F238E27FC236}">
                <a16:creationId xmlns:a16="http://schemas.microsoft.com/office/drawing/2014/main" id="{E0B4B23A-7932-43BC-AF8D-0F91C289B511}"/>
              </a:ext>
            </a:extLst>
          </p:cNvPr>
          <p:cNvSpPr/>
          <p:nvPr>
            <p:custDataLst>
              <p:tags r:id="rId3"/>
            </p:custDataLst>
          </p:nvPr>
        </p:nvSpPr>
        <p:spPr>
          <a:xfrm>
            <a:off x="1138390" y="1741622"/>
            <a:ext cx="9069107" cy="210341"/>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008000"/>
              </a:highlight>
              <a:latin typeface="Arial"/>
              <a:ea typeface="ＭＳ Ｐゴシック"/>
            </a:endParaRPr>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4"/>
            </p:custDataLst>
          </p:nvPr>
        </p:nvSpPr>
        <p:spPr>
          <a:xfrm>
            <a:off x="4243573" y="3578630"/>
            <a:ext cx="3383516" cy="172348"/>
          </a:xfrm>
          <a:prstGeom prst="homePlate">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42" name="OTLSHAPE_SL_94da38b5ca484e3f9a172e88e7bff00b_Header">
            <a:extLst>
              <a:ext uri="{FF2B5EF4-FFF2-40B4-BE49-F238E27FC236}">
                <a16:creationId xmlns:a16="http://schemas.microsoft.com/office/drawing/2014/main" id="{1099C169-F24E-444E-856A-49EEB09E8ED3}"/>
              </a:ext>
            </a:extLst>
          </p:cNvPr>
          <p:cNvSpPr txBox="1"/>
          <p:nvPr>
            <p:custDataLst>
              <p:tags r:id="rId5"/>
            </p:custDataLst>
          </p:nvPr>
        </p:nvSpPr>
        <p:spPr>
          <a:xfrm>
            <a:off x="22373" y="1683725"/>
            <a:ext cx="1057385" cy="357160"/>
          </a:xfrm>
          <a:prstGeom prst="rect">
            <a:avLst/>
          </a:prstGeom>
          <a:noFill/>
        </p:spPr>
        <p:txBody>
          <a:bodyPr vert="horz" wrap="square" lIns="0" tIns="0" rIns="0" bIns="0" rtlCol="0" anchor="ctr" anchorCtr="0">
            <a:noAutofit/>
          </a:bodyPr>
          <a:lstStyle/>
          <a:p>
            <a:pPr algn="ctr" defTabSz="1219110">
              <a:buClr>
                <a:srgbClr val="55555A"/>
              </a:buClr>
            </a:pPr>
            <a:r>
              <a:rPr lang="en-US" sz="1100" err="1">
                <a:solidFill>
                  <a:srgbClr val="FFFFFF"/>
                </a:solidFill>
                <a:latin typeface="Calibri"/>
                <a:ea typeface="ＭＳ Ｐゴシック"/>
                <a:cs typeface="Calibri"/>
              </a:rPr>
              <a:t>Matillion</a:t>
            </a:r>
            <a:r>
              <a:rPr lang="en-US" sz="1100">
                <a:solidFill>
                  <a:srgbClr val="FFFFFF"/>
                </a:solidFill>
                <a:latin typeface="Calibri"/>
                <a:ea typeface="ＭＳ Ｐゴシック"/>
                <a:cs typeface="Calibri"/>
              </a:rPr>
              <a:t> ETL</a:t>
            </a:r>
            <a:endParaRPr lang="en-US" sz="1100">
              <a:solidFill>
                <a:srgbClr val="FFFFFF"/>
              </a:solidFill>
              <a:latin typeface="Calibri" panose="020F0502020204030204" pitchFamily="34" charset="0"/>
              <a:ea typeface="ＭＳ Ｐゴシック"/>
            </a:endParaRPr>
          </a:p>
        </p:txBody>
      </p:sp>
      <p:sp>
        <p:nvSpPr>
          <p:cNvPr id="79" name="OTLSHAPE_SL_f6ffadc9780a4f3ab22a7e53bade919d_HeaderRectangle">
            <a:extLst>
              <a:ext uri="{FF2B5EF4-FFF2-40B4-BE49-F238E27FC236}">
                <a16:creationId xmlns:a16="http://schemas.microsoft.com/office/drawing/2014/main" id="{A18C78BC-93C9-45EA-AC20-CFF10E2707B7}"/>
              </a:ext>
            </a:extLst>
          </p:cNvPr>
          <p:cNvSpPr/>
          <p:nvPr>
            <p:custDataLst>
              <p:tags r:id="rId6"/>
            </p:custDataLst>
          </p:nvPr>
        </p:nvSpPr>
        <p:spPr>
          <a:xfrm>
            <a:off x="43810" y="4366474"/>
            <a:ext cx="1057385" cy="810291"/>
          </a:xfrm>
          <a:prstGeom prst="rect">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FF00FF"/>
              </a:highlight>
              <a:latin typeface="Arial"/>
              <a:ea typeface="ＭＳ Ｐゴシック"/>
            </a:endParaRPr>
          </a:p>
        </p:txBody>
      </p:sp>
      <p:sp>
        <p:nvSpPr>
          <p:cNvPr id="97" name="OTLSHAPE_SLM_0aec949068fc4edb9016a17022f2fa0f_Title">
            <a:extLst>
              <a:ext uri="{FF2B5EF4-FFF2-40B4-BE49-F238E27FC236}">
                <a16:creationId xmlns:a16="http://schemas.microsoft.com/office/drawing/2014/main" id="{AA2E24C4-B101-4682-BE15-DD842C6C85F6}"/>
              </a:ext>
            </a:extLst>
          </p:cNvPr>
          <p:cNvSpPr txBox="1"/>
          <p:nvPr>
            <p:custDataLst>
              <p:tags r:id="rId7"/>
            </p:custDataLst>
          </p:nvPr>
        </p:nvSpPr>
        <p:spPr>
          <a:xfrm>
            <a:off x="3230450" y="2076852"/>
            <a:ext cx="658621" cy="123111"/>
          </a:xfrm>
          <a:prstGeom prst="rect">
            <a:avLst/>
          </a:prstGeom>
          <a:noFill/>
        </p:spPr>
        <p:txBody>
          <a:bodyPr vert="horz" wrap="square" lIns="0" tIns="0" rIns="0" bIns="0" rtlCol="0" anchor="ctr" anchorCtr="0">
            <a:spAutoFit/>
          </a:bodyPr>
          <a:lstStyle/>
          <a:p>
            <a:pPr algn="ctr" defTabSz="1219110">
              <a:buClr>
                <a:srgbClr val="55555A"/>
              </a:buClr>
            </a:pPr>
            <a:r>
              <a:rPr lang="en-US" sz="800" spc="-3">
                <a:solidFill>
                  <a:srgbClr val="55555A"/>
                </a:solidFill>
                <a:latin typeface="Calibri"/>
                <a:ea typeface="ＭＳ Ｐゴシック"/>
                <a:cs typeface="Calibri"/>
              </a:rPr>
              <a:t>Tool Selection</a:t>
            </a:r>
          </a:p>
        </p:txBody>
      </p:sp>
      <p:sp>
        <p:nvSpPr>
          <p:cNvPr id="98" name="OTLSHAPE_SLM_0aec949068fc4edb9016a17022f2fa0f_Shape">
            <a:extLst>
              <a:ext uri="{FF2B5EF4-FFF2-40B4-BE49-F238E27FC236}">
                <a16:creationId xmlns:a16="http://schemas.microsoft.com/office/drawing/2014/main" id="{CA7D060B-4FE0-4E6D-B0CC-0728E36EC4D1}"/>
              </a:ext>
            </a:extLst>
          </p:cNvPr>
          <p:cNvSpPr/>
          <p:nvPr>
            <p:custDataLst>
              <p:tags r:id="rId8"/>
            </p:custDataLst>
          </p:nvPr>
        </p:nvSpPr>
        <p:spPr>
          <a:xfrm>
            <a:off x="6414412" y="1765305"/>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008000"/>
              </a:highlight>
              <a:latin typeface="Arial"/>
              <a:ea typeface="ＭＳ Ｐゴシック"/>
            </a:endParaRPr>
          </a:p>
        </p:txBody>
      </p:sp>
      <p:sp>
        <p:nvSpPr>
          <p:cNvPr id="99" name="OTLSHAPE_SLM_0aec949068fc4edb9016a17022f2fa0f_Title">
            <a:extLst>
              <a:ext uri="{FF2B5EF4-FFF2-40B4-BE49-F238E27FC236}">
                <a16:creationId xmlns:a16="http://schemas.microsoft.com/office/drawing/2014/main" id="{59817DAA-161B-420A-BC4D-60DEF49EC9AE}"/>
              </a:ext>
            </a:extLst>
          </p:cNvPr>
          <p:cNvSpPr txBox="1"/>
          <p:nvPr>
            <p:custDataLst>
              <p:tags r:id="rId9"/>
            </p:custDataLst>
          </p:nvPr>
        </p:nvSpPr>
        <p:spPr>
          <a:xfrm>
            <a:off x="6125434" y="2020931"/>
            <a:ext cx="670296" cy="123111"/>
          </a:xfrm>
          <a:prstGeom prst="rect">
            <a:avLst/>
          </a:prstGeom>
          <a:noFill/>
        </p:spPr>
        <p:txBody>
          <a:bodyPr vert="horz" wrap="square" lIns="0" tIns="0" rIns="0" bIns="0" rtlCol="0" anchor="ctr" anchorCtr="0">
            <a:spAutoFit/>
          </a:bodyPr>
          <a:lstStyle/>
          <a:p>
            <a:pPr algn="ctr" defTabSz="1219110">
              <a:buClr>
                <a:srgbClr val="55555A"/>
              </a:buClr>
            </a:pPr>
            <a:r>
              <a:rPr lang="en-US" sz="800" spc="-3" err="1">
                <a:solidFill>
                  <a:srgbClr val="55555A"/>
                </a:solidFill>
                <a:latin typeface="Calibri"/>
                <a:ea typeface="ＭＳ Ｐゴシック"/>
                <a:cs typeface="Calibri"/>
              </a:rPr>
              <a:t>Matillion</a:t>
            </a:r>
            <a:r>
              <a:rPr lang="en-US" sz="800" spc="-3">
                <a:solidFill>
                  <a:srgbClr val="55555A"/>
                </a:solidFill>
                <a:latin typeface="Calibri"/>
                <a:ea typeface="ＭＳ Ｐゴシック"/>
                <a:cs typeface="Calibri"/>
              </a:rPr>
              <a:t> GA</a:t>
            </a:r>
            <a:endParaRPr lang="en-US" sz="800" spc="-3">
              <a:solidFill>
                <a:srgbClr val="55555A"/>
              </a:solidFill>
              <a:latin typeface="Calibri" panose="020F0502020204030204" pitchFamily="34" charset="0"/>
              <a:ea typeface="ＭＳ Ｐゴシック"/>
              <a:cs typeface="Calibri" panose="020F0502020204030204" pitchFamily="34" charset="0"/>
            </a:endParaRPr>
          </a:p>
        </p:txBody>
      </p:sp>
      <p:sp>
        <p:nvSpPr>
          <p:cNvPr id="100" name="OTLSHAPE_SLM_0aec949068fc4edb9016a17022f2fa0f_Shape">
            <a:extLst>
              <a:ext uri="{FF2B5EF4-FFF2-40B4-BE49-F238E27FC236}">
                <a16:creationId xmlns:a16="http://schemas.microsoft.com/office/drawing/2014/main" id="{3A09A029-302E-4B9B-866D-0D696D5131FA}"/>
              </a:ext>
            </a:extLst>
          </p:cNvPr>
          <p:cNvSpPr/>
          <p:nvPr>
            <p:custDataLst>
              <p:tags r:id="rId10"/>
            </p:custDataLst>
          </p:nvPr>
        </p:nvSpPr>
        <p:spPr>
          <a:xfrm>
            <a:off x="4632773" y="3583393"/>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900">
              <a:solidFill>
                <a:srgbClr val="FFFFFF"/>
              </a:solidFill>
              <a:latin typeface="Arial"/>
              <a:ea typeface="ＭＳ Ｐゴシック"/>
            </a:endParaRPr>
          </a:p>
        </p:txBody>
      </p:sp>
      <p:sp>
        <p:nvSpPr>
          <p:cNvPr id="102" name="OTLSHAPE_SLM_0aec949068fc4edb9016a17022f2fa0f_Shape">
            <a:extLst>
              <a:ext uri="{FF2B5EF4-FFF2-40B4-BE49-F238E27FC236}">
                <a16:creationId xmlns:a16="http://schemas.microsoft.com/office/drawing/2014/main" id="{1FFAC9FD-B3F0-4106-BF9A-3DC5D127BC52}"/>
              </a:ext>
            </a:extLst>
          </p:cNvPr>
          <p:cNvSpPr/>
          <p:nvPr>
            <p:custDataLst>
              <p:tags r:id="rId11"/>
            </p:custDataLst>
          </p:nvPr>
        </p:nvSpPr>
        <p:spPr>
          <a:xfrm>
            <a:off x="5957078" y="3581129"/>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900">
              <a:solidFill>
                <a:srgbClr val="FFFFFF"/>
              </a:solidFill>
              <a:latin typeface="Arial"/>
              <a:ea typeface="ＭＳ Ｐゴシック"/>
            </a:endParaRPr>
          </a:p>
        </p:txBody>
      </p:sp>
      <p:sp>
        <p:nvSpPr>
          <p:cNvPr id="110" name="OTLSHAPE_SLM_0aec949068fc4edb9016a17022f2fa0f_Shape">
            <a:extLst>
              <a:ext uri="{FF2B5EF4-FFF2-40B4-BE49-F238E27FC236}">
                <a16:creationId xmlns:a16="http://schemas.microsoft.com/office/drawing/2014/main" id="{217883F5-EC22-4F06-ACCF-DD99C7CB893F}"/>
              </a:ext>
            </a:extLst>
          </p:cNvPr>
          <p:cNvSpPr/>
          <p:nvPr>
            <p:custDataLst>
              <p:tags r:id="rId12"/>
            </p:custDataLst>
          </p:nvPr>
        </p:nvSpPr>
        <p:spPr>
          <a:xfrm>
            <a:off x="4166768" y="1769564"/>
            <a:ext cx="152400" cy="17780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008000"/>
              </a:highlight>
              <a:latin typeface="Arial"/>
              <a:ea typeface="ＭＳ Ｐゴシック"/>
            </a:endParaRPr>
          </a:p>
        </p:txBody>
      </p:sp>
      <p:sp>
        <p:nvSpPr>
          <p:cNvPr id="112" name="OTLSHAPE_SLM_0aec949068fc4edb9016a17022f2fa0f_Title">
            <a:extLst>
              <a:ext uri="{FF2B5EF4-FFF2-40B4-BE49-F238E27FC236}">
                <a16:creationId xmlns:a16="http://schemas.microsoft.com/office/drawing/2014/main" id="{D8C94D13-8466-4F63-B0E7-7E613321E45F}"/>
              </a:ext>
            </a:extLst>
          </p:cNvPr>
          <p:cNvSpPr txBox="1"/>
          <p:nvPr>
            <p:custDataLst>
              <p:tags r:id="rId13"/>
            </p:custDataLst>
          </p:nvPr>
        </p:nvSpPr>
        <p:spPr>
          <a:xfrm>
            <a:off x="3741793" y="1590689"/>
            <a:ext cx="841661" cy="123111"/>
          </a:xfrm>
          <a:prstGeom prst="rect">
            <a:avLst/>
          </a:prstGeom>
          <a:noFill/>
        </p:spPr>
        <p:txBody>
          <a:bodyPr vert="horz" wrap="square" lIns="0" tIns="0" rIns="0" bIns="0" rtlCol="0" anchor="ctr" anchorCtr="0">
            <a:spAutoFit/>
          </a:bodyPr>
          <a:lstStyle/>
          <a:p>
            <a:pPr algn="ctr" defTabSz="1219110">
              <a:buClr>
                <a:srgbClr val="55555A"/>
              </a:buClr>
            </a:pPr>
            <a:r>
              <a:rPr lang="en-US" sz="800" spc="-3">
                <a:solidFill>
                  <a:srgbClr val="55555A"/>
                </a:solidFill>
                <a:latin typeface="Calibri"/>
                <a:ea typeface="ＭＳ Ｐゴシック"/>
                <a:cs typeface="Calibri"/>
              </a:rPr>
              <a:t>BSR &amp; Get Funding</a:t>
            </a:r>
          </a:p>
        </p:txBody>
      </p:sp>
      <p:sp>
        <p:nvSpPr>
          <p:cNvPr id="105" name="OTLSHAPE_SLM_0aec949068fc4edb9016a17022f2fa0f_Shape">
            <a:extLst>
              <a:ext uri="{FF2B5EF4-FFF2-40B4-BE49-F238E27FC236}">
                <a16:creationId xmlns:a16="http://schemas.microsoft.com/office/drawing/2014/main" id="{D4496B31-6AC2-4899-9CEA-3A3BA5EAFE9F}"/>
              </a:ext>
            </a:extLst>
          </p:cNvPr>
          <p:cNvSpPr/>
          <p:nvPr>
            <p:custDataLst>
              <p:tags r:id="rId14"/>
            </p:custDataLst>
          </p:nvPr>
        </p:nvSpPr>
        <p:spPr>
          <a:xfrm>
            <a:off x="3477067" y="1781812"/>
            <a:ext cx="152400" cy="17780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008000"/>
              </a:highlight>
              <a:latin typeface="Arial"/>
              <a:ea typeface="ＭＳ Ｐゴシック"/>
            </a:endParaRPr>
          </a:p>
        </p:txBody>
      </p:sp>
      <p:sp>
        <p:nvSpPr>
          <p:cNvPr id="114" name="OTLSHAPE_SL_f6ffadc9780a4f3ab22a7e53bade919d_Header">
            <a:extLst>
              <a:ext uri="{FF2B5EF4-FFF2-40B4-BE49-F238E27FC236}">
                <a16:creationId xmlns:a16="http://schemas.microsoft.com/office/drawing/2014/main" id="{CD387AF8-F468-4269-81F5-BF236440A027}"/>
              </a:ext>
            </a:extLst>
          </p:cNvPr>
          <p:cNvSpPr txBox="1"/>
          <p:nvPr>
            <p:custDataLst>
              <p:tags r:id="rId15"/>
            </p:custDataLst>
          </p:nvPr>
        </p:nvSpPr>
        <p:spPr>
          <a:xfrm>
            <a:off x="43812" y="5415519"/>
            <a:ext cx="1057385" cy="341037"/>
          </a:xfrm>
          <a:prstGeom prst="rect">
            <a:avLst/>
          </a:prstGeom>
          <a:noFill/>
        </p:spPr>
        <p:txBody>
          <a:bodyPr vert="horz" wrap="square" lIns="0" tIns="0" rIns="0" bIns="0" rtlCol="0" anchor="ctr" anchorCtr="0">
            <a:noAutofit/>
          </a:bodyPr>
          <a:lstStyle/>
          <a:p>
            <a:pPr algn="ctr" defTabSz="1219110">
              <a:buClr>
                <a:srgbClr val="55555A"/>
              </a:buClr>
            </a:pPr>
            <a:r>
              <a:rPr lang="en-US" sz="1100">
                <a:solidFill>
                  <a:srgbClr val="FFFFFF"/>
                </a:solidFill>
                <a:latin typeface="Calibri" panose="020F0502020204030204" pitchFamily="34" charset="0"/>
                <a:ea typeface="ＭＳ Ｐゴシック"/>
              </a:rPr>
              <a:t>UK Asset </a:t>
            </a:r>
          </a:p>
          <a:p>
            <a:pPr algn="ctr" defTabSz="1219110">
              <a:buClr>
                <a:srgbClr val="55555A"/>
              </a:buClr>
            </a:pPr>
            <a:r>
              <a:rPr lang="en-US" sz="1100">
                <a:solidFill>
                  <a:srgbClr val="FFFFFF"/>
                </a:solidFill>
                <a:latin typeface="Calibri" panose="020F0502020204030204" pitchFamily="34" charset="0"/>
                <a:ea typeface="ＭＳ Ｐゴシック"/>
              </a:rPr>
              <a:t>Master Data </a:t>
            </a:r>
          </a:p>
        </p:txBody>
      </p:sp>
      <p:sp>
        <p:nvSpPr>
          <p:cNvPr id="152" name="OTLSHAPE_SLM_0aec949068fc4edb9016a17022f2fa0f_Shape">
            <a:extLst>
              <a:ext uri="{FF2B5EF4-FFF2-40B4-BE49-F238E27FC236}">
                <a16:creationId xmlns:a16="http://schemas.microsoft.com/office/drawing/2014/main" id="{0C8BB149-CCDD-4AD2-9427-49F1A7AF2C10}"/>
              </a:ext>
            </a:extLst>
          </p:cNvPr>
          <p:cNvSpPr/>
          <p:nvPr>
            <p:custDataLst>
              <p:tags r:id="rId16"/>
            </p:custDataLst>
          </p:nvPr>
        </p:nvSpPr>
        <p:spPr>
          <a:xfrm>
            <a:off x="7032108" y="3580094"/>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grpSp>
        <p:nvGrpSpPr>
          <p:cNvPr id="8" name="Group 7">
            <a:extLst>
              <a:ext uri="{FF2B5EF4-FFF2-40B4-BE49-F238E27FC236}">
                <a16:creationId xmlns:a16="http://schemas.microsoft.com/office/drawing/2014/main" id="{5A797D40-31F2-4E94-B051-9ED79DF3DB65}"/>
              </a:ext>
            </a:extLst>
          </p:cNvPr>
          <p:cNvGrpSpPr/>
          <p:nvPr/>
        </p:nvGrpSpPr>
        <p:grpSpPr>
          <a:xfrm>
            <a:off x="35582" y="3426142"/>
            <a:ext cx="12059549" cy="848376"/>
            <a:chOff x="45608" y="2393431"/>
            <a:chExt cx="12059549" cy="848376"/>
          </a:xfrm>
        </p:grpSpPr>
        <p:sp>
          <p:nvSpPr>
            <p:cNvPr id="25" name="OTLSHAPE_SL_bb31dba40afb42509c61b1136d9b8acb_BackgroundRectangle">
              <a:extLst>
                <a:ext uri="{FF2B5EF4-FFF2-40B4-BE49-F238E27FC236}">
                  <a16:creationId xmlns:a16="http://schemas.microsoft.com/office/drawing/2014/main" id="{EABE8EC2-416A-418B-8120-B18B31EBDEBF}"/>
                </a:ext>
              </a:extLst>
            </p:cNvPr>
            <p:cNvSpPr/>
            <p:nvPr>
              <p:custDataLst>
                <p:tags r:id="rId47"/>
              </p:custDataLst>
            </p:nvPr>
          </p:nvSpPr>
          <p:spPr>
            <a:xfrm>
              <a:off x="45608" y="2393431"/>
              <a:ext cx="12059549" cy="84837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28" name="OTLSHAPE_SL_bb31dba40afb42509c61b1136d9b8acb_HeaderRectangle">
              <a:extLst>
                <a:ext uri="{FF2B5EF4-FFF2-40B4-BE49-F238E27FC236}">
                  <a16:creationId xmlns:a16="http://schemas.microsoft.com/office/drawing/2014/main" id="{57DE089B-5DA7-40E2-88B0-96941EA72729}"/>
                </a:ext>
              </a:extLst>
            </p:cNvPr>
            <p:cNvSpPr/>
            <p:nvPr>
              <p:custDataLst>
                <p:tags r:id="rId48"/>
              </p:custDataLst>
            </p:nvPr>
          </p:nvSpPr>
          <p:spPr>
            <a:xfrm>
              <a:off x="45609" y="2393431"/>
              <a:ext cx="1057385" cy="848376"/>
            </a:xfrm>
            <a:prstGeom prst="rect">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43" name="OTLSHAPE_SL_bb31dba40afb42509c61b1136d9b8acb_Header">
              <a:extLst>
                <a:ext uri="{FF2B5EF4-FFF2-40B4-BE49-F238E27FC236}">
                  <a16:creationId xmlns:a16="http://schemas.microsoft.com/office/drawing/2014/main" id="{56E801B7-7A25-42F8-96A7-0CA94319B74C}"/>
                </a:ext>
              </a:extLst>
            </p:cNvPr>
            <p:cNvSpPr txBox="1"/>
            <p:nvPr>
              <p:custDataLst>
                <p:tags r:id="rId49"/>
              </p:custDataLst>
            </p:nvPr>
          </p:nvSpPr>
          <p:spPr>
            <a:xfrm>
              <a:off x="45609" y="2605679"/>
              <a:ext cx="1057385" cy="431724"/>
            </a:xfrm>
            <a:prstGeom prst="rect">
              <a:avLst/>
            </a:prstGeom>
            <a:noFill/>
          </p:spPr>
          <p:txBody>
            <a:bodyPr vert="horz" wrap="square" lIns="0" tIns="0" rIns="0" bIns="0" rtlCol="0" anchor="ctr" anchorCtr="0">
              <a:noAutofit/>
            </a:bodyPr>
            <a:lstStyle/>
            <a:p>
              <a:pPr algn="ctr" defTabSz="1219110"/>
              <a:r>
                <a:rPr lang="en-US" sz="1100" err="1">
                  <a:solidFill>
                    <a:srgbClr val="FFFFFF"/>
                  </a:solidFill>
                  <a:latin typeface="Calibri"/>
                  <a:ea typeface="ＭＳ Ｐゴシック"/>
                  <a:cs typeface="Calibri"/>
                </a:rPr>
                <a:t>GoAnywhere</a:t>
              </a:r>
              <a:r>
                <a:rPr lang="en-US" sz="1100">
                  <a:solidFill>
                    <a:srgbClr val="FFFFFF"/>
                  </a:solidFill>
                  <a:latin typeface="Calibri"/>
                  <a:ea typeface="ＭＳ Ｐゴシック"/>
                  <a:cs typeface="Calibri"/>
                </a:rPr>
                <a:t> </a:t>
              </a:r>
              <a:endParaRPr lang="en-US">
                <a:solidFill>
                  <a:srgbClr val="55555A"/>
                </a:solidFill>
                <a:latin typeface="Arial"/>
                <a:ea typeface="ＭＳ Ｐゴシック"/>
                <a:cs typeface="Arial"/>
              </a:endParaRPr>
            </a:p>
            <a:p>
              <a:pPr algn="ctr" defTabSz="1219110"/>
              <a:r>
                <a:rPr lang="en-US" sz="1100">
                  <a:solidFill>
                    <a:srgbClr val="FFFFFF"/>
                  </a:solidFill>
                  <a:latin typeface="Calibri"/>
                  <a:ea typeface="ＭＳ Ｐゴシック"/>
                  <a:cs typeface="Calibri"/>
                </a:rPr>
                <a:t>MFT</a:t>
              </a:r>
              <a:endParaRPr lang="en-US">
                <a:cs typeface="Arial"/>
              </a:endParaRPr>
            </a:p>
          </p:txBody>
        </p:sp>
        <p:sp>
          <p:nvSpPr>
            <p:cNvPr id="101" name="OTLSHAPE_SLM_0aec949068fc4edb9016a17022f2fa0f_Title">
              <a:extLst>
                <a:ext uri="{FF2B5EF4-FFF2-40B4-BE49-F238E27FC236}">
                  <a16:creationId xmlns:a16="http://schemas.microsoft.com/office/drawing/2014/main" id="{15CC1046-8680-45CB-89F0-310FEB97A359}"/>
                </a:ext>
              </a:extLst>
            </p:cNvPr>
            <p:cNvSpPr txBox="1"/>
            <p:nvPr>
              <p:custDataLst>
                <p:tags r:id="rId50"/>
              </p:custDataLst>
            </p:nvPr>
          </p:nvSpPr>
          <p:spPr>
            <a:xfrm>
              <a:off x="4171541" y="2395876"/>
              <a:ext cx="1047799" cy="153888"/>
            </a:xfrm>
            <a:prstGeom prst="rect">
              <a:avLst/>
            </a:prstGeom>
            <a:noFill/>
          </p:spPr>
          <p:txBody>
            <a:bodyPr vert="horz" wrap="square" lIns="0" tIns="0" rIns="0" bIns="0" rtlCol="0" anchor="ctr" anchorCtr="0">
              <a:spAutoFit/>
            </a:bodyPr>
            <a:lstStyle/>
            <a:p>
              <a:pPr algn="ctr" defTabSz="1219110"/>
              <a:r>
                <a:rPr lang="en-US" sz="1000" i="1" spc="-3">
                  <a:latin typeface="Calibri"/>
                  <a:ea typeface="ＭＳ Ｐゴシック"/>
                  <a:cs typeface="Calibri"/>
                </a:rPr>
                <a:t>Tool Selection</a:t>
              </a:r>
              <a:endParaRPr lang="en-US"/>
            </a:p>
          </p:txBody>
        </p:sp>
        <p:sp>
          <p:nvSpPr>
            <p:cNvPr id="96" name="OTLSHAPE_SLM_0aec949068fc4edb9016a17022f2fa0f_Title">
              <a:extLst>
                <a:ext uri="{FF2B5EF4-FFF2-40B4-BE49-F238E27FC236}">
                  <a16:creationId xmlns:a16="http://schemas.microsoft.com/office/drawing/2014/main" id="{C996DA08-F4A8-4CF4-8B5D-A90D19F4E063}"/>
                </a:ext>
              </a:extLst>
            </p:cNvPr>
            <p:cNvSpPr txBox="1"/>
            <p:nvPr>
              <p:custDataLst>
                <p:tags r:id="rId51"/>
              </p:custDataLst>
            </p:nvPr>
          </p:nvSpPr>
          <p:spPr>
            <a:xfrm>
              <a:off x="5475179" y="2857093"/>
              <a:ext cx="946823" cy="123111"/>
            </a:xfrm>
            <a:prstGeom prst="rect">
              <a:avLst/>
            </a:prstGeom>
            <a:noFill/>
          </p:spPr>
          <p:txBody>
            <a:bodyPr vert="horz" wrap="square" lIns="0" tIns="0" rIns="0" bIns="0" rtlCol="0" anchor="ctr" anchorCtr="0">
              <a:spAutoFit/>
            </a:bodyPr>
            <a:lstStyle/>
            <a:p>
              <a:pPr algn="ctr"/>
              <a:r>
                <a:rPr lang="en-US" sz="800" spc="-3">
                  <a:solidFill>
                    <a:schemeClr val="tx1">
                      <a:lumMod val="75000"/>
                    </a:schemeClr>
                  </a:solidFill>
                  <a:latin typeface="Calibri"/>
                  <a:cs typeface="Calibri"/>
                </a:rPr>
                <a:t>Pontoon, </a:t>
              </a:r>
              <a:r>
                <a:rPr lang="en-US" sz="800" spc="-3" err="1">
                  <a:solidFill>
                    <a:schemeClr val="tx1">
                      <a:lumMod val="75000"/>
                    </a:schemeClr>
                  </a:solidFill>
                  <a:latin typeface="Calibri"/>
                  <a:cs typeface="Calibri"/>
                </a:rPr>
                <a:t>FieldGlass</a:t>
              </a:r>
            </a:p>
          </p:txBody>
        </p:sp>
        <p:sp>
          <p:nvSpPr>
            <p:cNvPr id="107" name="OTLSHAPE_SLM_0aec949068fc4edb9016a17022f2fa0f_Title">
              <a:extLst>
                <a:ext uri="{FF2B5EF4-FFF2-40B4-BE49-F238E27FC236}">
                  <a16:creationId xmlns:a16="http://schemas.microsoft.com/office/drawing/2014/main" id="{BC441BF8-EFBF-4F2D-A5EE-A95E97B0324C}"/>
                </a:ext>
              </a:extLst>
            </p:cNvPr>
            <p:cNvSpPr txBox="1"/>
            <p:nvPr>
              <p:custDataLst>
                <p:tags r:id="rId52"/>
              </p:custDataLst>
            </p:nvPr>
          </p:nvSpPr>
          <p:spPr>
            <a:xfrm>
              <a:off x="4424877" y="2877151"/>
              <a:ext cx="720020" cy="123111"/>
            </a:xfrm>
            <a:prstGeom prst="rect">
              <a:avLst/>
            </a:prstGeom>
            <a:noFill/>
          </p:spPr>
          <p:txBody>
            <a:bodyPr vert="horz" wrap="square" lIns="0" tIns="0" rIns="0" bIns="0" rtlCol="0" anchor="ctr" anchorCtr="0">
              <a:spAutoFit/>
            </a:bodyPr>
            <a:lstStyle/>
            <a:p>
              <a:pPr algn="ctr"/>
              <a:r>
                <a:rPr lang="en-US" sz="800" spc="-3">
                  <a:solidFill>
                    <a:schemeClr val="tx1">
                      <a:lumMod val="75000"/>
                    </a:schemeClr>
                  </a:solidFill>
                  <a:latin typeface="Calibri"/>
                  <a:cs typeface="Calibri"/>
                </a:rPr>
                <a:t>ADO(TO)</a:t>
              </a:r>
              <a:endParaRPr lang="en-US" sz="800">
                <a:solidFill>
                  <a:schemeClr val="tx1">
                    <a:lumMod val="75000"/>
                  </a:schemeClr>
                </a:solidFill>
                <a:latin typeface="Calibri"/>
                <a:cs typeface="Calibri"/>
              </a:endParaRPr>
            </a:p>
          </p:txBody>
        </p:sp>
        <p:sp>
          <p:nvSpPr>
            <p:cNvPr id="108" name="OTLSHAPE_SLM_0aec949068fc4edb9016a17022f2fa0f_Title">
              <a:extLst>
                <a:ext uri="{FF2B5EF4-FFF2-40B4-BE49-F238E27FC236}">
                  <a16:creationId xmlns:a16="http://schemas.microsoft.com/office/drawing/2014/main" id="{3B22A72B-41E4-46E3-B33D-2ABCE9D5DECD}"/>
                </a:ext>
              </a:extLst>
            </p:cNvPr>
            <p:cNvSpPr txBox="1"/>
            <p:nvPr>
              <p:custDataLst>
                <p:tags r:id="rId53"/>
              </p:custDataLst>
            </p:nvPr>
          </p:nvSpPr>
          <p:spPr>
            <a:xfrm>
              <a:off x="6583674" y="2884601"/>
              <a:ext cx="1271468" cy="123111"/>
            </a:xfrm>
            <a:prstGeom prst="rect">
              <a:avLst/>
            </a:prstGeom>
            <a:noFill/>
          </p:spPr>
          <p:txBody>
            <a:bodyPr vert="horz" wrap="square" lIns="0" tIns="0" rIns="0" bIns="0" rtlCol="0" anchor="ctr" anchorCtr="0">
              <a:spAutoFit/>
            </a:bodyPr>
            <a:lstStyle/>
            <a:p>
              <a:pPr algn="ctr"/>
              <a:r>
                <a:rPr lang="en-US" sz="800" spc="-3">
                  <a:solidFill>
                    <a:schemeClr val="tx1">
                      <a:lumMod val="75000"/>
                    </a:schemeClr>
                  </a:solidFill>
                  <a:latin typeface="Calibri"/>
                  <a:cs typeface="Calibri"/>
                </a:rPr>
                <a:t>Clifton Park / ESG</a:t>
              </a:r>
              <a:endParaRPr lang="en-US">
                <a:solidFill>
                  <a:schemeClr val="tx1">
                    <a:lumMod val="75000"/>
                  </a:schemeClr>
                </a:solidFill>
                <a:latin typeface="Calibri"/>
                <a:cs typeface="Calibri"/>
              </a:endParaRPr>
            </a:p>
          </p:txBody>
        </p:sp>
        <p:sp>
          <p:nvSpPr>
            <p:cNvPr id="109" name="OTLSHAPE_SLM_0aec949068fc4edb9016a17022f2fa0f_Title">
              <a:extLst>
                <a:ext uri="{FF2B5EF4-FFF2-40B4-BE49-F238E27FC236}">
                  <a16:creationId xmlns:a16="http://schemas.microsoft.com/office/drawing/2014/main" id="{52372A46-1DA2-4C14-B37C-428FB5D73C01}"/>
                </a:ext>
              </a:extLst>
            </p:cNvPr>
            <p:cNvSpPr txBox="1"/>
            <p:nvPr>
              <p:custDataLst>
                <p:tags r:id="rId54"/>
              </p:custDataLst>
            </p:nvPr>
          </p:nvSpPr>
          <p:spPr>
            <a:xfrm>
              <a:off x="5522154" y="2397740"/>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2C</a:t>
              </a:r>
            </a:p>
          </p:txBody>
        </p:sp>
        <p:sp>
          <p:nvSpPr>
            <p:cNvPr id="111" name="OTLSHAPE_SLM_0aec949068fc4edb9016a17022f2fa0f_Title">
              <a:extLst>
                <a:ext uri="{FF2B5EF4-FFF2-40B4-BE49-F238E27FC236}">
                  <a16:creationId xmlns:a16="http://schemas.microsoft.com/office/drawing/2014/main" id="{B355829F-0361-492D-BF1F-FDC0D49AD010}"/>
                </a:ext>
              </a:extLst>
            </p:cNvPr>
            <p:cNvSpPr txBox="1"/>
            <p:nvPr>
              <p:custDataLst>
                <p:tags r:id="rId55"/>
              </p:custDataLst>
            </p:nvPr>
          </p:nvSpPr>
          <p:spPr>
            <a:xfrm>
              <a:off x="6687203" y="2399604"/>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3C</a:t>
              </a:r>
            </a:p>
          </p:txBody>
        </p:sp>
      </p:grp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17"/>
            </p:custDataLst>
          </p:nvPr>
        </p:nvSpPr>
        <p:spPr>
          <a:xfrm>
            <a:off x="43808" y="4360413"/>
            <a:ext cx="12059549" cy="816353"/>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80" name="OTLSHAPE_SL_f6ffadc9780a4f3ab22a7e53bade919d_Header">
            <a:extLst>
              <a:ext uri="{FF2B5EF4-FFF2-40B4-BE49-F238E27FC236}">
                <a16:creationId xmlns:a16="http://schemas.microsoft.com/office/drawing/2014/main" id="{0C03A630-9600-482E-885B-24C71A457DC5}"/>
              </a:ext>
            </a:extLst>
          </p:cNvPr>
          <p:cNvSpPr txBox="1"/>
          <p:nvPr>
            <p:custDataLst>
              <p:tags r:id="rId18"/>
            </p:custDataLst>
          </p:nvPr>
        </p:nvSpPr>
        <p:spPr>
          <a:xfrm>
            <a:off x="43810" y="4592861"/>
            <a:ext cx="1057385" cy="341037"/>
          </a:xfrm>
          <a:prstGeom prst="rect">
            <a:avLst/>
          </a:prstGeom>
          <a:noFill/>
        </p:spPr>
        <p:txBody>
          <a:bodyPr vert="horz" wrap="square" lIns="0" tIns="0" rIns="0" bIns="0" rtlCol="0" anchor="ctr" anchorCtr="0">
            <a:noAutofit/>
          </a:bodyPr>
          <a:lstStyle/>
          <a:p>
            <a:pPr algn="ctr" defTabSz="1219110"/>
            <a:r>
              <a:rPr lang="en-US" sz="1100">
                <a:solidFill>
                  <a:srgbClr val="FFFFFF"/>
                </a:solidFill>
                <a:latin typeface="Calibri"/>
                <a:ea typeface="ＭＳ Ｐゴシック"/>
                <a:cs typeface="Calibri"/>
              </a:rPr>
              <a:t>MuleSoft</a:t>
            </a:r>
            <a:endParaRPr lang="en-US"/>
          </a:p>
        </p:txBody>
      </p:sp>
      <p:sp>
        <p:nvSpPr>
          <p:cNvPr id="118" name="OTLSHAPE_SLT_302ad5dd614e43839f4e52cba7530e7d_Shape">
            <a:extLst>
              <a:ext uri="{FF2B5EF4-FFF2-40B4-BE49-F238E27FC236}">
                <a16:creationId xmlns:a16="http://schemas.microsoft.com/office/drawing/2014/main" id="{1694EDD0-14B1-4F7B-9AF6-F635D2B4A74E}"/>
              </a:ext>
            </a:extLst>
          </p:cNvPr>
          <p:cNvSpPr/>
          <p:nvPr>
            <p:custDataLst>
              <p:tags r:id="rId19"/>
            </p:custDataLst>
          </p:nvPr>
        </p:nvSpPr>
        <p:spPr>
          <a:xfrm>
            <a:off x="1126602" y="4648114"/>
            <a:ext cx="9068435" cy="225151"/>
          </a:xfrm>
          <a:prstGeom prst="homePlate">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17" name="OTLSHAPE_SLM_0aec949068fc4edb9016a17022f2fa0f_Title">
            <a:extLst>
              <a:ext uri="{FF2B5EF4-FFF2-40B4-BE49-F238E27FC236}">
                <a16:creationId xmlns:a16="http://schemas.microsoft.com/office/drawing/2014/main" id="{B8E772ED-4036-4B91-8DF2-71BEFC60A2F7}"/>
              </a:ext>
            </a:extLst>
          </p:cNvPr>
          <p:cNvSpPr txBox="1"/>
          <p:nvPr>
            <p:custDataLst>
              <p:tags r:id="rId20"/>
            </p:custDataLst>
          </p:nvPr>
        </p:nvSpPr>
        <p:spPr>
          <a:xfrm>
            <a:off x="4472276" y="4366541"/>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1W</a:t>
            </a:r>
          </a:p>
        </p:txBody>
      </p:sp>
      <p:sp>
        <p:nvSpPr>
          <p:cNvPr id="122" name="OTLSHAPE_SLM_0aec949068fc4edb9016a17022f2fa0f_Title">
            <a:extLst>
              <a:ext uri="{FF2B5EF4-FFF2-40B4-BE49-F238E27FC236}">
                <a16:creationId xmlns:a16="http://schemas.microsoft.com/office/drawing/2014/main" id="{22FFC695-BB15-4A80-BF61-1A6F3129B1A0}"/>
              </a:ext>
            </a:extLst>
          </p:cNvPr>
          <p:cNvSpPr txBox="1"/>
          <p:nvPr>
            <p:custDataLst>
              <p:tags r:id="rId21"/>
            </p:custDataLst>
          </p:nvPr>
        </p:nvSpPr>
        <p:spPr>
          <a:xfrm>
            <a:off x="6062457" y="4368405"/>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2W</a:t>
            </a:r>
          </a:p>
        </p:txBody>
      </p:sp>
      <p:sp>
        <p:nvSpPr>
          <p:cNvPr id="156" name="OTLSHAPE_SLM_0aec949068fc4edb9016a17022f2fa0f_Shape">
            <a:extLst>
              <a:ext uri="{FF2B5EF4-FFF2-40B4-BE49-F238E27FC236}">
                <a16:creationId xmlns:a16="http://schemas.microsoft.com/office/drawing/2014/main" id="{E956FF74-B566-4CE5-8937-63FE00ED0A85}"/>
              </a:ext>
            </a:extLst>
          </p:cNvPr>
          <p:cNvSpPr/>
          <p:nvPr>
            <p:custDataLst>
              <p:tags r:id="rId22"/>
            </p:custDataLst>
          </p:nvPr>
        </p:nvSpPr>
        <p:spPr>
          <a:xfrm>
            <a:off x="6416611" y="4646438"/>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31" name="OTLSHAPE_SLM_0aec949068fc4edb9016a17022f2fa0f_Title">
            <a:extLst>
              <a:ext uri="{FF2B5EF4-FFF2-40B4-BE49-F238E27FC236}">
                <a16:creationId xmlns:a16="http://schemas.microsoft.com/office/drawing/2014/main" id="{294148AA-8963-4D00-AF3C-41E25B7ECF82}"/>
              </a:ext>
            </a:extLst>
          </p:cNvPr>
          <p:cNvSpPr txBox="1"/>
          <p:nvPr>
            <p:custDataLst>
              <p:tags r:id="rId23"/>
            </p:custDataLst>
          </p:nvPr>
        </p:nvSpPr>
        <p:spPr>
          <a:xfrm>
            <a:off x="6284091" y="4925545"/>
            <a:ext cx="750583" cy="123111"/>
          </a:xfrm>
          <a:prstGeom prst="rect">
            <a:avLst/>
          </a:prstGeom>
          <a:noFill/>
        </p:spPr>
        <p:txBody>
          <a:bodyPr vert="horz" wrap="square" lIns="0" tIns="0" rIns="0" bIns="0" rtlCol="0" anchor="ctr" anchorCtr="0">
            <a:spAutoFit/>
          </a:bodyPr>
          <a:lstStyle>
            <a:defPPr>
              <a:defRPr lang="en-GB"/>
            </a:defPPr>
            <a:lvl1pPr algn="ctr">
              <a:spcAft>
                <a:spcPts val="0"/>
              </a:spcAft>
              <a:defRPr sz="600" spc="-2">
                <a:solidFill>
                  <a:schemeClr val="tx1">
                    <a:lumMod val="75000"/>
                  </a:schemeClr>
                </a:solidFill>
                <a:cs typeface="Calibri" panose="020F0502020204030204" pitchFamily="34" charset="0"/>
              </a:defRPr>
            </a:lvl1pPr>
          </a:lstStyle>
          <a:p>
            <a:r>
              <a:rPr lang="en-US" sz="800">
                <a:latin typeface="Calibri"/>
                <a:cs typeface="Calibri"/>
              </a:rPr>
              <a:t>Salesforce</a:t>
            </a:r>
          </a:p>
        </p:txBody>
      </p:sp>
      <p:sp>
        <p:nvSpPr>
          <p:cNvPr id="132" name="OTLSHAPE_SLM_0aec949068fc4edb9016a17022f2fa0f_Title">
            <a:extLst>
              <a:ext uri="{FF2B5EF4-FFF2-40B4-BE49-F238E27FC236}">
                <a16:creationId xmlns:a16="http://schemas.microsoft.com/office/drawing/2014/main" id="{49FBF164-CA2A-4F7B-A5D2-0F97D7CD3F53}"/>
              </a:ext>
            </a:extLst>
          </p:cNvPr>
          <p:cNvSpPr txBox="1"/>
          <p:nvPr>
            <p:custDataLst>
              <p:tags r:id="rId24"/>
            </p:custDataLst>
          </p:nvPr>
        </p:nvSpPr>
        <p:spPr>
          <a:xfrm>
            <a:off x="4351111" y="4936219"/>
            <a:ext cx="1121119" cy="123111"/>
          </a:xfrm>
          <a:prstGeom prst="rect">
            <a:avLst/>
          </a:prstGeom>
          <a:noFill/>
        </p:spPr>
        <p:txBody>
          <a:bodyPr vert="horz" wrap="square" lIns="0" tIns="0" rIns="0" bIns="0" rtlCol="0" anchor="ctr" anchorCtr="0">
            <a:spAutoFit/>
          </a:bodyPr>
          <a:lstStyle>
            <a:defPPr>
              <a:defRPr lang="en-GB"/>
            </a:defPPr>
            <a:lvl1pPr algn="ctr">
              <a:spcAft>
                <a:spcPts val="0"/>
              </a:spcAft>
              <a:defRPr sz="600" spc="-2">
                <a:solidFill>
                  <a:schemeClr val="tx1">
                    <a:lumMod val="75000"/>
                  </a:schemeClr>
                </a:solidFill>
                <a:cs typeface="Calibri" panose="020F0502020204030204" pitchFamily="34" charset="0"/>
              </a:defRPr>
            </a:lvl1pPr>
          </a:lstStyle>
          <a:p>
            <a:r>
              <a:rPr lang="en-US" sz="800" err="1">
                <a:latin typeface="Calibri"/>
                <a:cs typeface="Calibri"/>
              </a:rPr>
              <a:t>GridMod</a:t>
            </a:r>
            <a:r>
              <a:rPr lang="en-US" sz="800">
                <a:latin typeface="Calibri"/>
                <a:cs typeface="Calibri"/>
              </a:rPr>
              <a:t> Integration</a:t>
            </a:r>
            <a:endParaRPr lang="en-US"/>
          </a:p>
        </p:txBody>
      </p:sp>
      <p:sp>
        <p:nvSpPr>
          <p:cNvPr id="137" name="OTLSHAPE_SLM_0aec949068fc4edb9016a17022f2fa0f_Shape">
            <a:extLst>
              <a:ext uri="{FF2B5EF4-FFF2-40B4-BE49-F238E27FC236}">
                <a16:creationId xmlns:a16="http://schemas.microsoft.com/office/drawing/2014/main" id="{21D2CF50-8954-4955-9535-2B171BFCC3A3}"/>
              </a:ext>
            </a:extLst>
          </p:cNvPr>
          <p:cNvSpPr/>
          <p:nvPr>
            <p:custDataLst>
              <p:tags r:id="rId25"/>
            </p:custDataLst>
          </p:nvPr>
        </p:nvSpPr>
        <p:spPr>
          <a:xfrm>
            <a:off x="4840184" y="4647144"/>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grpSp>
        <p:nvGrpSpPr>
          <p:cNvPr id="4" name="Group 3">
            <a:extLst>
              <a:ext uri="{FF2B5EF4-FFF2-40B4-BE49-F238E27FC236}">
                <a16:creationId xmlns:a16="http://schemas.microsoft.com/office/drawing/2014/main" id="{5022524E-9CBC-4BCF-A72F-A3B07CF016FE}"/>
              </a:ext>
            </a:extLst>
          </p:cNvPr>
          <p:cNvGrpSpPr/>
          <p:nvPr/>
        </p:nvGrpSpPr>
        <p:grpSpPr>
          <a:xfrm>
            <a:off x="45608" y="5414499"/>
            <a:ext cx="12059549" cy="814199"/>
            <a:chOff x="45608" y="4241420"/>
            <a:chExt cx="12059549" cy="814199"/>
          </a:xfrm>
        </p:grpSpPr>
        <p:sp>
          <p:nvSpPr>
            <p:cNvPr id="138" name="OTLSHAPE_SL_f6ffadc9780a4f3ab22a7e53bade919d_BackgroundRectangle">
              <a:extLst>
                <a:ext uri="{FF2B5EF4-FFF2-40B4-BE49-F238E27FC236}">
                  <a16:creationId xmlns:a16="http://schemas.microsoft.com/office/drawing/2014/main" id="{2BDD3DE7-3FC1-4D02-A681-64E182864F29}"/>
                </a:ext>
              </a:extLst>
            </p:cNvPr>
            <p:cNvSpPr/>
            <p:nvPr>
              <p:custDataLst>
                <p:tags r:id="rId32"/>
              </p:custDataLst>
            </p:nvPr>
          </p:nvSpPr>
          <p:spPr>
            <a:xfrm>
              <a:off x="45608" y="4244408"/>
              <a:ext cx="12059549" cy="811211"/>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39" name="OTLSHAPE_SL_f6ffadc9780a4f3ab22a7e53bade919d_HeaderRectangle">
              <a:extLst>
                <a:ext uri="{FF2B5EF4-FFF2-40B4-BE49-F238E27FC236}">
                  <a16:creationId xmlns:a16="http://schemas.microsoft.com/office/drawing/2014/main" id="{DCEA2215-C91C-4143-9469-F530FE55C90F}"/>
                </a:ext>
              </a:extLst>
            </p:cNvPr>
            <p:cNvSpPr/>
            <p:nvPr>
              <p:custDataLst>
                <p:tags r:id="rId33"/>
              </p:custDataLst>
            </p:nvPr>
          </p:nvSpPr>
          <p:spPr>
            <a:xfrm>
              <a:off x="45609" y="4244408"/>
              <a:ext cx="1057385" cy="797669"/>
            </a:xfrm>
            <a:prstGeom prst="rect">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40" name="OTLSHAPE_SL_f6ffadc9780a4f3ab22a7e53bade919d_Header">
              <a:extLst>
                <a:ext uri="{FF2B5EF4-FFF2-40B4-BE49-F238E27FC236}">
                  <a16:creationId xmlns:a16="http://schemas.microsoft.com/office/drawing/2014/main" id="{17442861-3E8E-4979-97DD-4BF38E4EE735}"/>
                </a:ext>
              </a:extLst>
            </p:cNvPr>
            <p:cNvSpPr txBox="1"/>
            <p:nvPr>
              <p:custDataLst>
                <p:tags r:id="rId34"/>
              </p:custDataLst>
            </p:nvPr>
          </p:nvSpPr>
          <p:spPr>
            <a:xfrm>
              <a:off x="45609" y="4478123"/>
              <a:ext cx="1057385" cy="341037"/>
            </a:xfrm>
            <a:prstGeom prst="rect">
              <a:avLst/>
            </a:prstGeom>
            <a:noFill/>
          </p:spPr>
          <p:txBody>
            <a:bodyPr vert="horz" wrap="square" lIns="0" tIns="0" rIns="0" bIns="0" rtlCol="0" anchor="ctr" anchorCtr="0">
              <a:noAutofit/>
            </a:bodyPr>
            <a:lstStyle/>
            <a:p>
              <a:pPr algn="ctr" defTabSz="1219110"/>
              <a:r>
                <a:rPr lang="en-US" sz="1100">
                  <a:solidFill>
                    <a:srgbClr val="FFFFFF"/>
                  </a:solidFill>
                  <a:latin typeface="Calibri"/>
                  <a:cs typeface="Calibri"/>
                </a:rPr>
                <a:t>Striim</a:t>
              </a:r>
            </a:p>
          </p:txBody>
        </p:sp>
        <p:sp>
          <p:nvSpPr>
            <p:cNvPr id="141" name="OTLSHAPE_SLT_302ad5dd614e43839f4e52cba7530e7d_Shape">
              <a:extLst>
                <a:ext uri="{FF2B5EF4-FFF2-40B4-BE49-F238E27FC236}">
                  <a16:creationId xmlns:a16="http://schemas.microsoft.com/office/drawing/2014/main" id="{8454E314-08AF-4EEC-BE26-CFEFD373A96C}"/>
                </a:ext>
              </a:extLst>
            </p:cNvPr>
            <p:cNvSpPr/>
            <p:nvPr>
              <p:custDataLst>
                <p:tags r:id="rId35"/>
              </p:custDataLst>
            </p:nvPr>
          </p:nvSpPr>
          <p:spPr>
            <a:xfrm>
              <a:off x="5050928" y="4418276"/>
              <a:ext cx="4466395" cy="213621"/>
            </a:xfrm>
            <a:prstGeom prst="homePlate">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42" name="OTLSHAPE_SLM_0aec949068fc4edb9016a17022f2fa0f_Shape">
              <a:extLst>
                <a:ext uri="{FF2B5EF4-FFF2-40B4-BE49-F238E27FC236}">
                  <a16:creationId xmlns:a16="http://schemas.microsoft.com/office/drawing/2014/main" id="{74E8E649-57E6-4FF6-8FDC-37640C8CF740}"/>
                </a:ext>
              </a:extLst>
            </p:cNvPr>
            <p:cNvSpPr/>
            <p:nvPr>
              <p:custDataLst>
                <p:tags r:id="rId36"/>
              </p:custDataLst>
            </p:nvPr>
          </p:nvSpPr>
          <p:spPr>
            <a:xfrm>
              <a:off x="6496976" y="4433544"/>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44" name="OTLSHAPE_SLM_0aec949068fc4edb9016a17022f2fa0f_Shape">
              <a:extLst>
                <a:ext uri="{FF2B5EF4-FFF2-40B4-BE49-F238E27FC236}">
                  <a16:creationId xmlns:a16="http://schemas.microsoft.com/office/drawing/2014/main" id="{B7F088B2-B180-408A-9097-EAAA3DA83D05}"/>
                </a:ext>
              </a:extLst>
            </p:cNvPr>
            <p:cNvSpPr/>
            <p:nvPr>
              <p:custDataLst>
                <p:tags r:id="rId37"/>
              </p:custDataLst>
            </p:nvPr>
          </p:nvSpPr>
          <p:spPr>
            <a:xfrm>
              <a:off x="5533232" y="4426896"/>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45" name="OTLSHAPE_SLM_0aec949068fc4edb9016a17022f2fa0f_Title">
              <a:extLst>
                <a:ext uri="{FF2B5EF4-FFF2-40B4-BE49-F238E27FC236}">
                  <a16:creationId xmlns:a16="http://schemas.microsoft.com/office/drawing/2014/main" id="{A7132199-87DB-4DE4-864F-4CB9530D0E3E}"/>
                </a:ext>
              </a:extLst>
            </p:cNvPr>
            <p:cNvSpPr txBox="1"/>
            <p:nvPr>
              <p:custDataLst>
                <p:tags r:id="rId38"/>
              </p:custDataLst>
            </p:nvPr>
          </p:nvSpPr>
          <p:spPr>
            <a:xfrm>
              <a:off x="5162473" y="4691589"/>
              <a:ext cx="913859" cy="123111"/>
            </a:xfrm>
            <a:prstGeom prst="rect">
              <a:avLst/>
            </a:prstGeom>
            <a:noFill/>
          </p:spPr>
          <p:txBody>
            <a:bodyPr vert="horz" wrap="square" lIns="0" tIns="0" rIns="0" bIns="0" rtlCol="0" anchor="ctr" anchorCtr="0">
              <a:spAutoFit/>
            </a:bodyPr>
            <a:lstStyle/>
            <a:p>
              <a:pPr algn="ctr" defTabSz="1219110">
                <a:buClr>
                  <a:srgbClr val="55555A"/>
                </a:buClr>
              </a:pPr>
              <a:r>
                <a:rPr lang="en-US" sz="800" spc="-3">
                  <a:solidFill>
                    <a:srgbClr val="55555A"/>
                  </a:solidFill>
                  <a:ea typeface="ＭＳ Ｐゴシック"/>
                  <a:cs typeface="Arial"/>
                </a:rPr>
                <a:t>Tool Selection</a:t>
              </a:r>
            </a:p>
          </p:txBody>
        </p:sp>
        <p:sp>
          <p:nvSpPr>
            <p:cNvPr id="154" name="OTLSHAPE_SLM_0aec949068fc4edb9016a17022f2fa0f_Shape">
              <a:extLst>
                <a:ext uri="{FF2B5EF4-FFF2-40B4-BE49-F238E27FC236}">
                  <a16:creationId xmlns:a16="http://schemas.microsoft.com/office/drawing/2014/main" id="{68A66D4D-8972-418F-B65D-4BB5F301D2D0}"/>
                </a:ext>
              </a:extLst>
            </p:cNvPr>
            <p:cNvSpPr/>
            <p:nvPr>
              <p:custDataLst>
                <p:tags r:id="rId39"/>
              </p:custDataLst>
            </p:nvPr>
          </p:nvSpPr>
          <p:spPr>
            <a:xfrm>
              <a:off x="7606157" y="4430955"/>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47" name="OTLSHAPE_SLM_0aec949068fc4edb9016a17022f2fa0f_Title">
              <a:extLst>
                <a:ext uri="{FF2B5EF4-FFF2-40B4-BE49-F238E27FC236}">
                  <a16:creationId xmlns:a16="http://schemas.microsoft.com/office/drawing/2014/main" id="{C4B55F8B-9FFC-4440-8752-2D4253B7A9EB}"/>
                </a:ext>
              </a:extLst>
            </p:cNvPr>
            <p:cNvSpPr txBox="1"/>
            <p:nvPr>
              <p:custDataLst>
                <p:tags r:id="rId40"/>
              </p:custDataLst>
            </p:nvPr>
          </p:nvSpPr>
          <p:spPr>
            <a:xfrm>
              <a:off x="6040549" y="4241420"/>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1A</a:t>
              </a:r>
            </a:p>
          </p:txBody>
        </p:sp>
        <p:sp>
          <p:nvSpPr>
            <p:cNvPr id="148" name="OTLSHAPE_SLM_0aec949068fc4edb9016a17022f2fa0f_Title">
              <a:extLst>
                <a:ext uri="{FF2B5EF4-FFF2-40B4-BE49-F238E27FC236}">
                  <a16:creationId xmlns:a16="http://schemas.microsoft.com/office/drawing/2014/main" id="{371FCF13-9919-40A8-A02F-D7C295AD6144}"/>
                </a:ext>
              </a:extLst>
            </p:cNvPr>
            <p:cNvSpPr txBox="1"/>
            <p:nvPr>
              <p:custDataLst>
                <p:tags r:id="rId41"/>
              </p:custDataLst>
            </p:nvPr>
          </p:nvSpPr>
          <p:spPr>
            <a:xfrm>
              <a:off x="7185923" y="4243284"/>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2A</a:t>
              </a:r>
            </a:p>
          </p:txBody>
        </p:sp>
        <p:sp>
          <p:nvSpPr>
            <p:cNvPr id="160" name="OTLSHAPE_SLM_0aec949068fc4edb9016a17022f2fa0f_Title">
              <a:extLst>
                <a:ext uri="{FF2B5EF4-FFF2-40B4-BE49-F238E27FC236}">
                  <a16:creationId xmlns:a16="http://schemas.microsoft.com/office/drawing/2014/main" id="{AAF8571B-789D-482A-B5DF-EE912595D76C}"/>
                </a:ext>
              </a:extLst>
            </p:cNvPr>
            <p:cNvSpPr txBox="1"/>
            <p:nvPr>
              <p:custDataLst>
                <p:tags r:id="rId42"/>
              </p:custDataLst>
            </p:nvPr>
          </p:nvSpPr>
          <p:spPr>
            <a:xfrm>
              <a:off x="6096976" y="4689911"/>
              <a:ext cx="1021651" cy="123111"/>
            </a:xfrm>
            <a:prstGeom prst="rect">
              <a:avLst/>
            </a:prstGeom>
            <a:noFill/>
          </p:spPr>
          <p:txBody>
            <a:bodyPr vert="horz" wrap="square" lIns="0" tIns="0" rIns="0" bIns="0" rtlCol="0" anchor="ctr" anchorCtr="0">
              <a:spAutoFit/>
            </a:bodyPr>
            <a:lstStyle/>
            <a:p>
              <a:pPr algn="ctr"/>
              <a:r>
                <a:rPr lang="en-US" sz="800" spc="-3">
                  <a:solidFill>
                    <a:schemeClr val="dk1"/>
                  </a:solidFill>
                </a:rPr>
                <a:t>Initial Load / CDC</a:t>
              </a:r>
              <a:endParaRPr lang="en-US">
                <a:solidFill>
                  <a:schemeClr val="dk1"/>
                </a:solidFill>
              </a:endParaRPr>
            </a:p>
          </p:txBody>
        </p:sp>
        <p:sp>
          <p:nvSpPr>
            <p:cNvPr id="161" name="OTLSHAPE_SLM_0aec949068fc4edb9016a17022f2fa0f_Title">
              <a:extLst>
                <a:ext uri="{FF2B5EF4-FFF2-40B4-BE49-F238E27FC236}">
                  <a16:creationId xmlns:a16="http://schemas.microsoft.com/office/drawing/2014/main" id="{3A1FCBC1-C141-4737-BB10-C5C5B3F4B9D8}"/>
                </a:ext>
              </a:extLst>
            </p:cNvPr>
            <p:cNvSpPr txBox="1"/>
            <p:nvPr>
              <p:custDataLst>
                <p:tags r:id="rId43"/>
              </p:custDataLst>
            </p:nvPr>
          </p:nvSpPr>
          <p:spPr>
            <a:xfrm>
              <a:off x="7254751" y="4693743"/>
              <a:ext cx="863796" cy="123111"/>
            </a:xfrm>
            <a:prstGeom prst="rect">
              <a:avLst/>
            </a:prstGeom>
            <a:noFill/>
          </p:spPr>
          <p:txBody>
            <a:bodyPr vert="horz" wrap="square" lIns="0" tIns="0" rIns="0" bIns="0" rtlCol="0" anchor="ctr" anchorCtr="0">
              <a:spAutoFit/>
            </a:bodyPr>
            <a:lstStyle/>
            <a:p>
              <a:pPr algn="ctr"/>
              <a:r>
                <a:rPr lang="en-US" sz="800" spc="-3">
                  <a:solidFill>
                    <a:schemeClr val="dk1"/>
                  </a:solidFill>
                  <a:latin typeface="Calibri"/>
                  <a:cs typeface="Calibri"/>
                </a:rPr>
                <a:t>Ongoing  CDC</a:t>
              </a:r>
              <a:endParaRPr lang="en-US" sz="800">
                <a:solidFill>
                  <a:schemeClr val="dk1"/>
                </a:solidFill>
                <a:latin typeface="Calibri"/>
                <a:cs typeface="Calibri"/>
              </a:endParaRPr>
            </a:p>
          </p:txBody>
        </p:sp>
        <p:sp>
          <p:nvSpPr>
            <p:cNvPr id="167" name="OTLSHAPE_SLM_0aec949068fc4edb9016a17022f2fa0f_Shape">
              <a:extLst>
                <a:ext uri="{FF2B5EF4-FFF2-40B4-BE49-F238E27FC236}">
                  <a16:creationId xmlns:a16="http://schemas.microsoft.com/office/drawing/2014/main" id="{8C240826-564F-42AC-9A47-11847D6C6CD2}"/>
                </a:ext>
              </a:extLst>
            </p:cNvPr>
            <p:cNvSpPr/>
            <p:nvPr>
              <p:custDataLst>
                <p:tags r:id="rId44"/>
              </p:custDataLst>
            </p:nvPr>
          </p:nvSpPr>
          <p:spPr>
            <a:xfrm>
              <a:off x="9011339" y="4435692"/>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68" name="OTLSHAPE_SLM_0aec949068fc4edb9016a17022f2fa0f_Title">
              <a:extLst>
                <a:ext uri="{FF2B5EF4-FFF2-40B4-BE49-F238E27FC236}">
                  <a16:creationId xmlns:a16="http://schemas.microsoft.com/office/drawing/2014/main" id="{2FACA65B-24F0-4B14-9AEA-B5AADC963217}"/>
                </a:ext>
              </a:extLst>
            </p:cNvPr>
            <p:cNvSpPr txBox="1"/>
            <p:nvPr>
              <p:custDataLst>
                <p:tags r:id="rId45"/>
              </p:custDataLst>
            </p:nvPr>
          </p:nvSpPr>
          <p:spPr>
            <a:xfrm>
              <a:off x="8377181" y="4247805"/>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3A</a:t>
              </a:r>
            </a:p>
          </p:txBody>
        </p:sp>
        <p:sp>
          <p:nvSpPr>
            <p:cNvPr id="169" name="OTLSHAPE_SLM_0aec949068fc4edb9016a17022f2fa0f_Title">
              <a:extLst>
                <a:ext uri="{FF2B5EF4-FFF2-40B4-BE49-F238E27FC236}">
                  <a16:creationId xmlns:a16="http://schemas.microsoft.com/office/drawing/2014/main" id="{7A0721C8-8716-45B4-BEF8-1A1F3ED22948}"/>
                </a:ext>
              </a:extLst>
            </p:cNvPr>
            <p:cNvSpPr txBox="1"/>
            <p:nvPr>
              <p:custDataLst>
                <p:tags r:id="rId46"/>
              </p:custDataLst>
            </p:nvPr>
          </p:nvSpPr>
          <p:spPr>
            <a:xfrm>
              <a:off x="8538398" y="4698135"/>
              <a:ext cx="844620" cy="246221"/>
            </a:xfrm>
            <a:prstGeom prst="rect">
              <a:avLst/>
            </a:prstGeom>
            <a:noFill/>
          </p:spPr>
          <p:txBody>
            <a:bodyPr vert="horz" wrap="square" lIns="0" tIns="0" rIns="0" bIns="0" rtlCol="0" anchor="ctr" anchorCtr="0">
              <a:spAutoFit/>
            </a:bodyPr>
            <a:lstStyle/>
            <a:p>
              <a:pPr algn="ctr"/>
              <a:r>
                <a:rPr lang="en-US" sz="800" spc="-3">
                  <a:solidFill>
                    <a:schemeClr val="dk1"/>
                  </a:solidFill>
                  <a:latin typeface="Calibri"/>
                  <a:cs typeface="Calibri"/>
                </a:rPr>
                <a:t>Transition to </a:t>
              </a:r>
              <a:r>
                <a:rPr lang="en-US" sz="800" spc="-3" err="1">
                  <a:solidFill>
                    <a:schemeClr val="dk1"/>
                  </a:solidFill>
                  <a:latin typeface="Calibri"/>
                  <a:cs typeface="Calibri"/>
                </a:rPr>
                <a:t>Matillion</a:t>
              </a:r>
              <a:r>
                <a:rPr lang="en-US" sz="800" spc="-3">
                  <a:solidFill>
                    <a:schemeClr val="dk1"/>
                  </a:solidFill>
                  <a:latin typeface="Calibri"/>
                  <a:cs typeface="Calibri"/>
                </a:rPr>
                <a:t> CDC</a:t>
              </a:r>
              <a:endParaRPr lang="en-US">
                <a:solidFill>
                  <a:schemeClr val="dk1"/>
                </a:solidFill>
                <a:latin typeface="Calibri"/>
                <a:cs typeface="Calibri"/>
              </a:endParaRPr>
            </a:p>
          </p:txBody>
        </p:sp>
      </p:grpSp>
      <p:graphicFrame>
        <p:nvGraphicFramePr>
          <p:cNvPr id="103" name="Table 102">
            <a:extLst>
              <a:ext uri="{FF2B5EF4-FFF2-40B4-BE49-F238E27FC236}">
                <a16:creationId xmlns:a16="http://schemas.microsoft.com/office/drawing/2014/main" id="{34D3886B-64EC-4C1F-BF53-45141D590FC0}"/>
              </a:ext>
            </a:extLst>
          </p:cNvPr>
          <p:cNvGraphicFramePr>
            <a:graphicFrameLocks noGrp="1"/>
          </p:cNvGraphicFramePr>
          <p:nvPr/>
        </p:nvGraphicFramePr>
        <p:xfrm>
          <a:off x="1156743" y="839200"/>
          <a:ext cx="10821552" cy="494453"/>
        </p:xfrm>
        <a:graphic>
          <a:graphicData uri="http://schemas.openxmlformats.org/drawingml/2006/table">
            <a:tbl>
              <a:tblPr firstRow="1" bandRow="1">
                <a:tableStyleId>{5C22544A-7EE6-4342-B048-85BDC9FD1C3A}</a:tableStyleId>
              </a:tblPr>
              <a:tblGrid>
                <a:gridCol w="2705388">
                  <a:extLst>
                    <a:ext uri="{9D8B030D-6E8A-4147-A177-3AD203B41FA5}">
                      <a16:colId xmlns:a16="http://schemas.microsoft.com/office/drawing/2014/main" val="620998838"/>
                    </a:ext>
                  </a:extLst>
                </a:gridCol>
                <a:gridCol w="2705388">
                  <a:extLst>
                    <a:ext uri="{9D8B030D-6E8A-4147-A177-3AD203B41FA5}">
                      <a16:colId xmlns:a16="http://schemas.microsoft.com/office/drawing/2014/main" val="222946402"/>
                    </a:ext>
                  </a:extLst>
                </a:gridCol>
                <a:gridCol w="2705388">
                  <a:extLst>
                    <a:ext uri="{9D8B030D-6E8A-4147-A177-3AD203B41FA5}">
                      <a16:colId xmlns:a16="http://schemas.microsoft.com/office/drawing/2014/main" val="33421660"/>
                    </a:ext>
                  </a:extLst>
                </a:gridCol>
                <a:gridCol w="2705388">
                  <a:extLst>
                    <a:ext uri="{9D8B030D-6E8A-4147-A177-3AD203B41FA5}">
                      <a16:colId xmlns:a16="http://schemas.microsoft.com/office/drawing/2014/main" val="1133330101"/>
                    </a:ext>
                  </a:extLst>
                </a:gridCol>
              </a:tblGrid>
              <a:tr h="494453">
                <a:tc>
                  <a:txBody>
                    <a:bodyPr/>
                    <a:lstStyle/>
                    <a:p>
                      <a:pPr algn="ctr"/>
                      <a:r>
                        <a:rPr lang="en-US" sz="2100"/>
                        <a:t>FY21</a:t>
                      </a:r>
                    </a:p>
                  </a:txBody>
                  <a:tcPr marL="121920" marR="121920" marT="60960" marB="60960"/>
                </a:tc>
                <a:tc>
                  <a:txBody>
                    <a:bodyPr/>
                    <a:lstStyle/>
                    <a:p>
                      <a:pPr algn="ctr"/>
                      <a:r>
                        <a:rPr lang="en-US" sz="2100"/>
                        <a:t>FY22</a:t>
                      </a:r>
                    </a:p>
                  </a:txBody>
                  <a:tcPr marL="121920" marR="121920" marT="60960" marB="60960"/>
                </a:tc>
                <a:tc>
                  <a:txBody>
                    <a:bodyPr/>
                    <a:lstStyle/>
                    <a:p>
                      <a:pPr algn="ctr"/>
                      <a:r>
                        <a:rPr lang="en-US" sz="2100"/>
                        <a:t>FY23</a:t>
                      </a:r>
                    </a:p>
                  </a:txBody>
                  <a:tcPr marL="121920" marR="121920" marT="60960" marB="60960"/>
                </a:tc>
                <a:tc>
                  <a:txBody>
                    <a:bodyPr/>
                    <a:lstStyle/>
                    <a:p>
                      <a:pPr algn="ctr"/>
                      <a:r>
                        <a:rPr lang="en-US" sz="2100"/>
                        <a:t>FY24</a:t>
                      </a:r>
                    </a:p>
                  </a:txBody>
                  <a:tcPr marL="121920" marR="121920" marT="60960" marB="60960"/>
                </a:tc>
                <a:extLst>
                  <a:ext uri="{0D108BD9-81ED-4DB2-BD59-A6C34878D82A}">
                    <a16:rowId xmlns:a16="http://schemas.microsoft.com/office/drawing/2014/main" val="3682163114"/>
                  </a:ext>
                </a:extLst>
              </a:tr>
            </a:tbl>
          </a:graphicData>
        </a:graphic>
      </p:graphicFrame>
      <p:sp>
        <p:nvSpPr>
          <p:cNvPr id="7" name="OTLSHAPE_SLM_0aec949068fc4edb9016a17022f2fa0f_Title">
            <a:extLst>
              <a:ext uri="{FF2B5EF4-FFF2-40B4-BE49-F238E27FC236}">
                <a16:creationId xmlns:a16="http://schemas.microsoft.com/office/drawing/2014/main" id="{F9B41EDD-0435-494C-98F7-47D248902BB4}"/>
              </a:ext>
            </a:extLst>
          </p:cNvPr>
          <p:cNvSpPr txBox="1"/>
          <p:nvPr>
            <p:custDataLst>
              <p:tags r:id="rId26"/>
            </p:custDataLst>
          </p:nvPr>
        </p:nvSpPr>
        <p:spPr>
          <a:xfrm>
            <a:off x="1345222" y="4998383"/>
            <a:ext cx="760171" cy="123111"/>
          </a:xfrm>
          <a:prstGeom prst="rect">
            <a:avLst/>
          </a:prstGeom>
          <a:noFill/>
        </p:spPr>
        <p:txBody>
          <a:bodyPr vert="horz" wrap="square" lIns="0" tIns="0" rIns="0" bIns="0" rtlCol="0" anchor="ctr" anchorCtr="0">
            <a:spAutoFit/>
          </a:bodyPr>
          <a:lstStyle>
            <a:defPPr>
              <a:defRPr lang="en-GB"/>
            </a:defPPr>
            <a:lvl1pPr algn="ctr">
              <a:spcAft>
                <a:spcPts val="0"/>
              </a:spcAft>
              <a:defRPr sz="600" spc="-2">
                <a:solidFill>
                  <a:schemeClr val="tx1">
                    <a:lumMod val="75000"/>
                  </a:schemeClr>
                </a:solidFill>
                <a:cs typeface="Calibri" panose="020F0502020204030204" pitchFamily="34" charset="0"/>
              </a:defRPr>
            </a:lvl1pPr>
          </a:lstStyle>
          <a:p>
            <a:r>
              <a:rPr lang="en-US" sz="800">
                <a:cs typeface="Calibri"/>
              </a:rPr>
              <a:t>Tool Selection</a:t>
            </a:r>
            <a:endParaRPr lang="en-US"/>
          </a:p>
        </p:txBody>
      </p:sp>
      <p:sp>
        <p:nvSpPr>
          <p:cNvPr id="74" name="OTLSHAPE_SLM_0aec949068fc4edb9016a17022f2fa0f_Shape">
            <a:extLst>
              <a:ext uri="{FF2B5EF4-FFF2-40B4-BE49-F238E27FC236}">
                <a16:creationId xmlns:a16="http://schemas.microsoft.com/office/drawing/2014/main" id="{9618DEEF-6104-4F19-A952-9E2950060248}"/>
              </a:ext>
            </a:extLst>
          </p:cNvPr>
          <p:cNvSpPr/>
          <p:nvPr>
            <p:custDataLst>
              <p:tags r:id="rId27"/>
            </p:custDataLst>
          </p:nvPr>
        </p:nvSpPr>
        <p:spPr>
          <a:xfrm>
            <a:off x="1652277" y="4699469"/>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00B050"/>
              </a:solidFill>
              <a:highlight>
                <a:srgbClr val="008000"/>
              </a:highlight>
              <a:latin typeface="Arial"/>
              <a:ea typeface="ＭＳ Ｐゴシック"/>
            </a:endParaRPr>
          </a:p>
        </p:txBody>
      </p:sp>
      <p:sp>
        <p:nvSpPr>
          <p:cNvPr id="76" name="OTLSHAPE_SLT_72b320f81b6e4b04a3fce01de595adb0_Shape">
            <a:extLst>
              <a:ext uri="{FF2B5EF4-FFF2-40B4-BE49-F238E27FC236}">
                <a16:creationId xmlns:a16="http://schemas.microsoft.com/office/drawing/2014/main" id="{C8DBE745-8137-416D-B88D-5330BCD682BF}"/>
              </a:ext>
            </a:extLst>
          </p:cNvPr>
          <p:cNvSpPr/>
          <p:nvPr>
            <p:custDataLst>
              <p:tags r:id="rId28"/>
            </p:custDataLst>
          </p:nvPr>
        </p:nvSpPr>
        <p:spPr>
          <a:xfrm>
            <a:off x="5958621" y="2453491"/>
            <a:ext cx="5880738" cy="207887"/>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008000"/>
              </a:highlight>
              <a:latin typeface="Arial"/>
              <a:ea typeface="ＭＳ Ｐゴシック"/>
            </a:endParaRPr>
          </a:p>
        </p:txBody>
      </p:sp>
      <p:sp>
        <p:nvSpPr>
          <p:cNvPr id="82" name="OTLSHAPE_SLM_0aec949068fc4edb9016a17022f2fa0f_Title">
            <a:extLst>
              <a:ext uri="{FF2B5EF4-FFF2-40B4-BE49-F238E27FC236}">
                <a16:creationId xmlns:a16="http://schemas.microsoft.com/office/drawing/2014/main" id="{7AB6FD07-0774-42A5-86FB-A29FB901D6AA}"/>
              </a:ext>
            </a:extLst>
          </p:cNvPr>
          <p:cNvSpPr txBox="1"/>
          <p:nvPr>
            <p:custDataLst>
              <p:tags r:id="rId29"/>
            </p:custDataLst>
          </p:nvPr>
        </p:nvSpPr>
        <p:spPr>
          <a:xfrm>
            <a:off x="5584012" y="2663357"/>
            <a:ext cx="1231769" cy="246221"/>
          </a:xfrm>
          <a:prstGeom prst="rect">
            <a:avLst/>
          </a:prstGeom>
          <a:noFill/>
        </p:spPr>
        <p:txBody>
          <a:bodyPr vert="horz" wrap="square" lIns="0" tIns="0" rIns="0" bIns="0" rtlCol="0" anchor="ctr" anchorCtr="0">
            <a:spAutoFit/>
          </a:bodyPr>
          <a:lstStyle/>
          <a:p>
            <a:pPr algn="ctr" defTabSz="1219110"/>
            <a:r>
              <a:rPr lang="en-US" sz="800" spc="-3">
                <a:solidFill>
                  <a:srgbClr val="55555A"/>
                </a:solidFill>
                <a:latin typeface="Calibri"/>
                <a:ea typeface="ＭＳ Ｐゴシック"/>
                <a:cs typeface="Calibri"/>
              </a:rPr>
              <a:t>Initial Release and Security Review</a:t>
            </a:r>
            <a:endParaRPr lang="en-US"/>
          </a:p>
        </p:txBody>
      </p:sp>
      <p:sp>
        <p:nvSpPr>
          <p:cNvPr id="84" name="OTLSHAPE_SLM_0aec949068fc4edb9016a17022f2fa0f_Title">
            <a:extLst>
              <a:ext uri="{FF2B5EF4-FFF2-40B4-BE49-F238E27FC236}">
                <a16:creationId xmlns:a16="http://schemas.microsoft.com/office/drawing/2014/main" id="{40709368-6A51-48B8-9B39-79DB08CE18E8}"/>
              </a:ext>
            </a:extLst>
          </p:cNvPr>
          <p:cNvSpPr txBox="1"/>
          <p:nvPr>
            <p:custDataLst>
              <p:tags r:id="rId30"/>
            </p:custDataLst>
          </p:nvPr>
        </p:nvSpPr>
        <p:spPr>
          <a:xfrm>
            <a:off x="8020406" y="2664754"/>
            <a:ext cx="1231769" cy="123111"/>
          </a:xfrm>
          <a:prstGeom prst="rect">
            <a:avLst/>
          </a:prstGeom>
          <a:noFill/>
        </p:spPr>
        <p:txBody>
          <a:bodyPr vert="horz" wrap="square" lIns="0" tIns="0" rIns="0" bIns="0" rtlCol="0" anchor="ctr" anchorCtr="0">
            <a:spAutoFit/>
          </a:bodyPr>
          <a:lstStyle/>
          <a:p>
            <a:pPr algn="ctr" defTabSz="1219110"/>
            <a:r>
              <a:rPr lang="en-US" sz="800" spc="-3">
                <a:latin typeface="Calibri"/>
                <a:cs typeface="Calibri"/>
              </a:rPr>
              <a:t>General Availability</a:t>
            </a:r>
          </a:p>
        </p:txBody>
      </p:sp>
      <p:sp>
        <p:nvSpPr>
          <p:cNvPr id="62" name="OTLSHAPE_SLM_0aec949068fc4edb9016a17022f2fa0f_Shape">
            <a:extLst>
              <a:ext uri="{FF2B5EF4-FFF2-40B4-BE49-F238E27FC236}">
                <a16:creationId xmlns:a16="http://schemas.microsoft.com/office/drawing/2014/main" id="{7EA29B4B-AE24-4608-98E1-B75E95FDAE4F}"/>
              </a:ext>
            </a:extLst>
          </p:cNvPr>
          <p:cNvSpPr/>
          <p:nvPr>
            <p:custDataLst>
              <p:tags r:id="rId31"/>
            </p:custDataLst>
          </p:nvPr>
        </p:nvSpPr>
        <p:spPr>
          <a:xfrm>
            <a:off x="8483890" y="2471808"/>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008000"/>
              </a:highlight>
              <a:latin typeface="Arial"/>
              <a:ea typeface="ＭＳ Ｐゴシック"/>
            </a:endParaRPr>
          </a:p>
        </p:txBody>
      </p:sp>
    </p:spTree>
    <p:extLst>
      <p:ext uri="{BB962C8B-B14F-4D97-AF65-F5344CB8AC3E}">
        <p14:creationId xmlns:p14="http://schemas.microsoft.com/office/powerpoint/2010/main" val="259479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44141" y="142485"/>
            <a:ext cx="11959216" cy="502595"/>
          </a:xfrm>
        </p:spPr>
        <p:txBody>
          <a:bodyPr/>
          <a:lstStyle/>
          <a:p>
            <a:pPr lvl="0"/>
            <a:r>
              <a:rPr lang="en-US" sz="3600"/>
              <a:t>ML/AI Data Science </a:t>
            </a:r>
            <a:r>
              <a:rPr lang="en-GB" sz="3600"/>
              <a:t>Roadmap – </a:t>
            </a:r>
            <a:r>
              <a:rPr lang="en-GB" sz="3600">
                <a:solidFill>
                  <a:srgbClr val="F53C32"/>
                </a:solidFill>
              </a:rPr>
              <a:t>Bryan to Finish</a:t>
            </a:r>
          </a:p>
        </p:txBody>
      </p:sp>
      <p:sp>
        <p:nvSpPr>
          <p:cNvPr id="104" name="Rectangle 103">
            <a:extLst>
              <a:ext uri="{FF2B5EF4-FFF2-40B4-BE49-F238E27FC236}">
                <a16:creationId xmlns:a16="http://schemas.microsoft.com/office/drawing/2014/main" id="{B692ED1F-0DC4-46FD-9D82-0AA2D9C4A5C8}"/>
              </a:ext>
            </a:extLst>
          </p:cNvPr>
          <p:cNvSpPr/>
          <p:nvPr/>
        </p:nvSpPr>
        <p:spPr>
          <a:xfrm>
            <a:off x="10783151" y="-10264"/>
            <a:ext cx="1408852" cy="318100"/>
          </a:xfrm>
          <a:prstGeom prst="rect">
            <a:avLst/>
          </a:prstGeom>
        </p:spPr>
        <p:txBody>
          <a:bodyPr wrap="square">
            <a:spAutoFit/>
          </a:bodyPr>
          <a:lstStyle/>
          <a:p>
            <a:pPr algn="ctr" defTabSz="1219050">
              <a:buClr>
                <a:srgbClr val="55555A"/>
              </a:buClr>
            </a:pPr>
            <a:r>
              <a:rPr lang="en-US" sz="1467">
                <a:solidFill>
                  <a:srgbClr val="FFFFFF"/>
                </a:solidFill>
                <a:latin typeface="Arial"/>
                <a:ea typeface="ＭＳ Ｐゴシック"/>
              </a:rPr>
              <a:t>Tools</a:t>
            </a:r>
            <a:endParaRPr lang="en-GB" sz="1467">
              <a:solidFill>
                <a:srgbClr val="FFFFFF"/>
              </a:solidFill>
              <a:latin typeface="Arial"/>
              <a:ea typeface="ＭＳ Ｐゴシック"/>
            </a:endParaRPr>
          </a:p>
        </p:txBody>
      </p:sp>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43808" y="1435445"/>
            <a:ext cx="12059549" cy="887963"/>
          </a:xfrm>
          <a:prstGeom prst="rect">
            <a:avLst/>
          </a:prstGeom>
          <a:solidFill>
            <a:schemeClr val="accent2">
              <a:lumMod val="5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25" name="OTLSHAPE_SL_bb31dba40afb42509c61b1136d9b8acb_BackgroundRectangle">
            <a:extLst>
              <a:ext uri="{FF2B5EF4-FFF2-40B4-BE49-F238E27FC236}">
                <a16:creationId xmlns:a16="http://schemas.microsoft.com/office/drawing/2014/main" id="{EABE8EC2-416A-418B-8120-B18B31EBDEBF}"/>
              </a:ext>
            </a:extLst>
          </p:cNvPr>
          <p:cNvSpPr/>
          <p:nvPr>
            <p:custDataLst>
              <p:tags r:id="rId2"/>
            </p:custDataLst>
          </p:nvPr>
        </p:nvSpPr>
        <p:spPr>
          <a:xfrm>
            <a:off x="45608" y="2393431"/>
            <a:ext cx="12059549" cy="84837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27" name="OTLSHAPE_SL_94da38b5ca484e3f9a172e88e7bff00b_HeaderRectangle">
            <a:extLst>
              <a:ext uri="{FF2B5EF4-FFF2-40B4-BE49-F238E27FC236}">
                <a16:creationId xmlns:a16="http://schemas.microsoft.com/office/drawing/2014/main" id="{10DC6CD8-91E3-4B53-9BD0-EB711AC08B2F}"/>
              </a:ext>
            </a:extLst>
          </p:cNvPr>
          <p:cNvSpPr/>
          <p:nvPr>
            <p:custDataLst>
              <p:tags r:id="rId3"/>
            </p:custDataLst>
          </p:nvPr>
        </p:nvSpPr>
        <p:spPr>
          <a:xfrm>
            <a:off x="45609" y="1446690"/>
            <a:ext cx="1057385" cy="893103"/>
          </a:xfrm>
          <a:prstGeom prst="rect">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28" name="OTLSHAPE_SL_bb31dba40afb42509c61b1136d9b8acb_HeaderRectangle">
            <a:extLst>
              <a:ext uri="{FF2B5EF4-FFF2-40B4-BE49-F238E27FC236}">
                <a16:creationId xmlns:a16="http://schemas.microsoft.com/office/drawing/2014/main" id="{57DE089B-5DA7-40E2-88B0-96941EA72729}"/>
              </a:ext>
            </a:extLst>
          </p:cNvPr>
          <p:cNvSpPr/>
          <p:nvPr>
            <p:custDataLst>
              <p:tags r:id="rId4"/>
            </p:custDataLst>
          </p:nvPr>
        </p:nvSpPr>
        <p:spPr>
          <a:xfrm>
            <a:off x="45609" y="2393431"/>
            <a:ext cx="1057385" cy="848376"/>
          </a:xfrm>
          <a:prstGeom prst="rect">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30" name="OTLSHAPE_SLT_72b320f81b6e4b04a3fce01de595adb0_Shape">
            <a:extLst>
              <a:ext uri="{FF2B5EF4-FFF2-40B4-BE49-F238E27FC236}">
                <a16:creationId xmlns:a16="http://schemas.microsoft.com/office/drawing/2014/main" id="{E0B4B23A-7932-43BC-AF8D-0F91C289B511}"/>
              </a:ext>
            </a:extLst>
          </p:cNvPr>
          <p:cNvSpPr/>
          <p:nvPr>
            <p:custDataLst>
              <p:tags r:id="rId5"/>
            </p:custDataLst>
          </p:nvPr>
        </p:nvSpPr>
        <p:spPr>
          <a:xfrm>
            <a:off x="1160263" y="1771700"/>
            <a:ext cx="4065976" cy="170127"/>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008000"/>
              </a:highlight>
              <a:latin typeface="Arial"/>
              <a:ea typeface="ＭＳ Ｐゴシック"/>
            </a:endParaRPr>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6"/>
            </p:custDataLst>
          </p:nvPr>
        </p:nvSpPr>
        <p:spPr>
          <a:xfrm>
            <a:off x="4243573" y="2575998"/>
            <a:ext cx="3383516" cy="172348"/>
          </a:xfrm>
          <a:prstGeom prst="homePlate">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42" name="OTLSHAPE_SL_94da38b5ca484e3f9a172e88e7bff00b_Header">
            <a:extLst>
              <a:ext uri="{FF2B5EF4-FFF2-40B4-BE49-F238E27FC236}">
                <a16:creationId xmlns:a16="http://schemas.microsoft.com/office/drawing/2014/main" id="{1099C169-F24E-444E-856A-49EEB09E8ED3}"/>
              </a:ext>
            </a:extLst>
          </p:cNvPr>
          <p:cNvSpPr txBox="1"/>
          <p:nvPr>
            <p:custDataLst>
              <p:tags r:id="rId7"/>
            </p:custDataLst>
          </p:nvPr>
        </p:nvSpPr>
        <p:spPr>
          <a:xfrm>
            <a:off x="22373" y="1683725"/>
            <a:ext cx="1057385" cy="357160"/>
          </a:xfrm>
          <a:prstGeom prst="rect">
            <a:avLst/>
          </a:prstGeom>
          <a:noFill/>
        </p:spPr>
        <p:txBody>
          <a:bodyPr vert="horz" wrap="square" lIns="0" tIns="0" rIns="0" bIns="0" rtlCol="0" anchor="ctr" anchorCtr="0">
            <a:noAutofit/>
          </a:bodyPr>
          <a:lstStyle/>
          <a:p>
            <a:pPr algn="ctr" defTabSz="1219110">
              <a:buClr>
                <a:srgbClr val="55555A"/>
              </a:buClr>
            </a:pPr>
            <a:r>
              <a:rPr lang="en-US" sz="1100">
                <a:solidFill>
                  <a:srgbClr val="FFFFFF"/>
                </a:solidFill>
                <a:latin typeface="Calibri" panose="020F0502020204030204" pitchFamily="34" charset="0"/>
                <a:ea typeface="ＭＳ Ｐゴシック"/>
              </a:rPr>
              <a:t>MDM Platform</a:t>
            </a:r>
          </a:p>
        </p:txBody>
      </p:sp>
      <p:sp>
        <p:nvSpPr>
          <p:cNvPr id="43" name="OTLSHAPE_SL_bb31dba40afb42509c61b1136d9b8acb_Header">
            <a:extLst>
              <a:ext uri="{FF2B5EF4-FFF2-40B4-BE49-F238E27FC236}">
                <a16:creationId xmlns:a16="http://schemas.microsoft.com/office/drawing/2014/main" id="{56E801B7-7A25-42F8-96A7-0CA94319B74C}"/>
              </a:ext>
            </a:extLst>
          </p:cNvPr>
          <p:cNvSpPr txBox="1"/>
          <p:nvPr>
            <p:custDataLst>
              <p:tags r:id="rId8"/>
            </p:custDataLst>
          </p:nvPr>
        </p:nvSpPr>
        <p:spPr>
          <a:xfrm>
            <a:off x="45609" y="2605679"/>
            <a:ext cx="1057385" cy="431724"/>
          </a:xfrm>
          <a:prstGeom prst="rect">
            <a:avLst/>
          </a:prstGeom>
          <a:noFill/>
        </p:spPr>
        <p:txBody>
          <a:bodyPr vert="horz" wrap="square" lIns="0" tIns="0" rIns="0" bIns="0" rtlCol="0" anchor="ctr" anchorCtr="0">
            <a:noAutofit/>
          </a:bodyPr>
          <a:lstStyle/>
          <a:p>
            <a:pPr algn="ctr" defTabSz="1219110">
              <a:buClr>
                <a:srgbClr val="55555A"/>
              </a:buClr>
            </a:pPr>
            <a:r>
              <a:rPr lang="en-US" sz="1100">
                <a:solidFill>
                  <a:srgbClr val="FFFFFF"/>
                </a:solidFill>
                <a:latin typeface="Calibri" panose="020F0502020204030204" pitchFamily="34" charset="0"/>
                <a:ea typeface="ＭＳ Ｐゴシック"/>
              </a:rPr>
              <a:t>US Customer</a:t>
            </a:r>
          </a:p>
          <a:p>
            <a:pPr algn="ctr" defTabSz="1219110">
              <a:buClr>
                <a:srgbClr val="55555A"/>
              </a:buClr>
            </a:pPr>
            <a:r>
              <a:rPr lang="en-US" sz="1100">
                <a:solidFill>
                  <a:srgbClr val="FFFFFF"/>
                </a:solidFill>
                <a:latin typeface="Calibri" panose="020F0502020204030204" pitchFamily="34" charset="0"/>
                <a:ea typeface="ＭＳ Ｐゴシック"/>
              </a:rPr>
              <a:t>Master Data</a:t>
            </a:r>
          </a:p>
        </p:txBody>
      </p: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9"/>
            </p:custDataLst>
          </p:nvPr>
        </p:nvSpPr>
        <p:spPr>
          <a:xfrm>
            <a:off x="43808" y="3317676"/>
            <a:ext cx="12059549" cy="816353"/>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79" name="OTLSHAPE_SL_f6ffadc9780a4f3ab22a7e53bade919d_HeaderRectangle">
            <a:extLst>
              <a:ext uri="{FF2B5EF4-FFF2-40B4-BE49-F238E27FC236}">
                <a16:creationId xmlns:a16="http://schemas.microsoft.com/office/drawing/2014/main" id="{A18C78BC-93C9-45EA-AC20-CFF10E2707B7}"/>
              </a:ext>
            </a:extLst>
          </p:cNvPr>
          <p:cNvSpPr/>
          <p:nvPr>
            <p:custDataLst>
              <p:tags r:id="rId10"/>
            </p:custDataLst>
          </p:nvPr>
        </p:nvSpPr>
        <p:spPr>
          <a:xfrm>
            <a:off x="43810" y="3323737"/>
            <a:ext cx="1057385" cy="810291"/>
          </a:xfrm>
          <a:prstGeom prst="rect">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FF00FF"/>
              </a:highlight>
              <a:latin typeface="Arial"/>
              <a:ea typeface="ＭＳ Ｐゴシック"/>
            </a:endParaRPr>
          </a:p>
        </p:txBody>
      </p:sp>
      <p:sp>
        <p:nvSpPr>
          <p:cNvPr id="80" name="OTLSHAPE_SL_f6ffadc9780a4f3ab22a7e53bade919d_Header">
            <a:extLst>
              <a:ext uri="{FF2B5EF4-FFF2-40B4-BE49-F238E27FC236}">
                <a16:creationId xmlns:a16="http://schemas.microsoft.com/office/drawing/2014/main" id="{0C03A630-9600-482E-885B-24C71A457DC5}"/>
              </a:ext>
            </a:extLst>
          </p:cNvPr>
          <p:cNvSpPr txBox="1"/>
          <p:nvPr>
            <p:custDataLst>
              <p:tags r:id="rId11"/>
            </p:custDataLst>
          </p:nvPr>
        </p:nvSpPr>
        <p:spPr>
          <a:xfrm>
            <a:off x="43810" y="3550124"/>
            <a:ext cx="1057385" cy="341037"/>
          </a:xfrm>
          <a:prstGeom prst="rect">
            <a:avLst/>
          </a:prstGeom>
          <a:noFill/>
        </p:spPr>
        <p:txBody>
          <a:bodyPr vert="horz" wrap="square" lIns="0" tIns="0" rIns="0" bIns="0" rtlCol="0" anchor="ctr" anchorCtr="0">
            <a:noAutofit/>
          </a:bodyPr>
          <a:lstStyle/>
          <a:p>
            <a:pPr algn="ctr" defTabSz="1219110">
              <a:buClr>
                <a:srgbClr val="55555A"/>
              </a:buClr>
            </a:pPr>
            <a:r>
              <a:rPr lang="en-US" sz="1100">
                <a:solidFill>
                  <a:srgbClr val="FFFFFF"/>
                </a:solidFill>
                <a:latin typeface="Calibri" panose="020F0502020204030204" pitchFamily="34" charset="0"/>
                <a:ea typeface="ＭＳ Ｐゴシック"/>
              </a:rPr>
              <a:t>Global Workforce</a:t>
            </a:r>
          </a:p>
          <a:p>
            <a:pPr algn="ctr" defTabSz="1219110">
              <a:buClr>
                <a:srgbClr val="55555A"/>
              </a:buClr>
            </a:pPr>
            <a:r>
              <a:rPr lang="en-US" sz="1100">
                <a:solidFill>
                  <a:srgbClr val="FFFFFF"/>
                </a:solidFill>
                <a:latin typeface="Calibri" panose="020F0502020204030204" pitchFamily="34" charset="0"/>
                <a:ea typeface="ＭＳ Ｐゴシック"/>
              </a:rPr>
              <a:t>Master Data</a:t>
            </a:r>
          </a:p>
        </p:txBody>
      </p:sp>
      <p:sp>
        <p:nvSpPr>
          <p:cNvPr id="97" name="OTLSHAPE_SLM_0aec949068fc4edb9016a17022f2fa0f_Title">
            <a:extLst>
              <a:ext uri="{FF2B5EF4-FFF2-40B4-BE49-F238E27FC236}">
                <a16:creationId xmlns:a16="http://schemas.microsoft.com/office/drawing/2014/main" id="{AA2E24C4-B101-4682-BE15-DD842C6C85F6}"/>
              </a:ext>
            </a:extLst>
          </p:cNvPr>
          <p:cNvSpPr txBox="1"/>
          <p:nvPr>
            <p:custDataLst>
              <p:tags r:id="rId12"/>
            </p:custDataLst>
          </p:nvPr>
        </p:nvSpPr>
        <p:spPr>
          <a:xfrm>
            <a:off x="3230450" y="1984519"/>
            <a:ext cx="658621" cy="307777"/>
          </a:xfrm>
          <a:prstGeom prst="rect">
            <a:avLst/>
          </a:prstGeom>
          <a:noFill/>
        </p:spPr>
        <p:txBody>
          <a:bodyPr vert="horz" wrap="square" lIns="0" tIns="0" rIns="0" bIns="0" rtlCol="0" anchor="ctr" anchorCtr="0">
            <a:spAutoFit/>
          </a:bodyPr>
          <a:lstStyle/>
          <a:p>
            <a:pPr algn="ctr" defTabSz="1219110">
              <a:buClr>
                <a:srgbClr val="55555A"/>
              </a:buClr>
            </a:pPr>
            <a:r>
              <a:rPr lang="en-US" sz="1000" spc="-3">
                <a:solidFill>
                  <a:srgbClr val="55555A"/>
                </a:solidFill>
                <a:latin typeface="Calibri" panose="020F0502020204030204" pitchFamily="34" charset="0"/>
                <a:ea typeface="ＭＳ Ｐゴシック"/>
                <a:cs typeface="Calibri" panose="020F0502020204030204" pitchFamily="34" charset="0"/>
              </a:rPr>
              <a:t>Tool Selection</a:t>
            </a:r>
          </a:p>
        </p:txBody>
      </p:sp>
      <p:sp>
        <p:nvSpPr>
          <p:cNvPr id="98" name="OTLSHAPE_SLM_0aec949068fc4edb9016a17022f2fa0f_Shape">
            <a:extLst>
              <a:ext uri="{FF2B5EF4-FFF2-40B4-BE49-F238E27FC236}">
                <a16:creationId xmlns:a16="http://schemas.microsoft.com/office/drawing/2014/main" id="{CA7D060B-4FE0-4E6D-B0CC-0728E36EC4D1}"/>
              </a:ext>
            </a:extLst>
          </p:cNvPr>
          <p:cNvSpPr/>
          <p:nvPr>
            <p:custDataLst>
              <p:tags r:id="rId13"/>
            </p:custDataLst>
          </p:nvPr>
        </p:nvSpPr>
        <p:spPr>
          <a:xfrm>
            <a:off x="4840280" y="1775331"/>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1000">
              <a:solidFill>
                <a:srgbClr val="FFFFFF"/>
              </a:solidFill>
              <a:highlight>
                <a:srgbClr val="008000"/>
              </a:highlight>
              <a:latin typeface="Calibri" panose="020F0502020204030204" pitchFamily="34" charset="0"/>
              <a:ea typeface="ＭＳ Ｐゴシック"/>
              <a:cs typeface="Calibri" panose="020F0502020204030204" pitchFamily="34" charset="0"/>
            </a:endParaRPr>
          </a:p>
        </p:txBody>
      </p:sp>
      <p:sp>
        <p:nvSpPr>
          <p:cNvPr id="99" name="OTLSHAPE_SLM_0aec949068fc4edb9016a17022f2fa0f_Title">
            <a:extLst>
              <a:ext uri="{FF2B5EF4-FFF2-40B4-BE49-F238E27FC236}">
                <a16:creationId xmlns:a16="http://schemas.microsoft.com/office/drawing/2014/main" id="{59817DAA-161B-420A-BC4D-60DEF49EC9AE}"/>
              </a:ext>
            </a:extLst>
          </p:cNvPr>
          <p:cNvSpPr txBox="1"/>
          <p:nvPr>
            <p:custDataLst>
              <p:tags r:id="rId14"/>
            </p:custDataLst>
          </p:nvPr>
        </p:nvSpPr>
        <p:spPr>
          <a:xfrm>
            <a:off x="4160276" y="1978729"/>
            <a:ext cx="1492453" cy="307777"/>
          </a:xfrm>
          <a:prstGeom prst="rect">
            <a:avLst/>
          </a:prstGeom>
          <a:noFill/>
        </p:spPr>
        <p:txBody>
          <a:bodyPr vert="horz" wrap="square" lIns="0" tIns="0" rIns="0" bIns="0" rtlCol="0" anchor="ctr" anchorCtr="0">
            <a:spAutoFit/>
          </a:bodyPr>
          <a:lstStyle/>
          <a:p>
            <a:pPr algn="ctr" defTabSz="1219110">
              <a:buClr>
                <a:srgbClr val="55555A"/>
              </a:buClr>
            </a:pPr>
            <a:r>
              <a:rPr lang="en-US" sz="1000" spc="-3">
                <a:solidFill>
                  <a:srgbClr val="55555A"/>
                </a:solidFill>
                <a:latin typeface="Calibri" panose="020F0502020204030204" pitchFamily="34" charset="0"/>
                <a:ea typeface="ＭＳ Ｐゴシック"/>
                <a:cs typeface="Calibri" panose="020F0502020204030204" pitchFamily="34" charset="0"/>
              </a:rPr>
              <a:t>MDM Platform </a:t>
            </a:r>
          </a:p>
          <a:p>
            <a:pPr algn="ctr" defTabSz="1219110">
              <a:buClr>
                <a:srgbClr val="55555A"/>
              </a:buClr>
            </a:pPr>
            <a:r>
              <a:rPr lang="en-US" sz="1000" spc="-3">
                <a:solidFill>
                  <a:srgbClr val="55555A"/>
                </a:solidFill>
                <a:latin typeface="Calibri" panose="020F0502020204030204" pitchFamily="34" charset="0"/>
                <a:ea typeface="ＭＳ Ｐゴシック"/>
                <a:cs typeface="Calibri" panose="020F0502020204030204" pitchFamily="34" charset="0"/>
              </a:rPr>
              <a:t>Ready to use</a:t>
            </a:r>
          </a:p>
        </p:txBody>
      </p:sp>
      <p:sp>
        <p:nvSpPr>
          <p:cNvPr id="100" name="OTLSHAPE_SLM_0aec949068fc4edb9016a17022f2fa0f_Shape">
            <a:extLst>
              <a:ext uri="{FF2B5EF4-FFF2-40B4-BE49-F238E27FC236}">
                <a16:creationId xmlns:a16="http://schemas.microsoft.com/office/drawing/2014/main" id="{3A09A029-302E-4B9B-866D-0D696D5131FA}"/>
              </a:ext>
            </a:extLst>
          </p:cNvPr>
          <p:cNvSpPr/>
          <p:nvPr>
            <p:custDataLst>
              <p:tags r:id="rId15"/>
            </p:custDataLst>
          </p:nvPr>
        </p:nvSpPr>
        <p:spPr>
          <a:xfrm>
            <a:off x="4642799" y="2580761"/>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900">
              <a:solidFill>
                <a:srgbClr val="FFFFFF"/>
              </a:solidFill>
              <a:latin typeface="Calibri" panose="020F0502020204030204" pitchFamily="34" charset="0"/>
              <a:ea typeface="ＭＳ Ｐゴシック"/>
              <a:cs typeface="Calibri" panose="020F0502020204030204" pitchFamily="34" charset="0"/>
            </a:endParaRPr>
          </a:p>
        </p:txBody>
      </p:sp>
      <p:sp>
        <p:nvSpPr>
          <p:cNvPr id="101" name="OTLSHAPE_SLM_0aec949068fc4edb9016a17022f2fa0f_Title">
            <a:extLst>
              <a:ext uri="{FF2B5EF4-FFF2-40B4-BE49-F238E27FC236}">
                <a16:creationId xmlns:a16="http://schemas.microsoft.com/office/drawing/2014/main" id="{15CC1046-8680-45CB-89F0-310FEB97A359}"/>
              </a:ext>
            </a:extLst>
          </p:cNvPr>
          <p:cNvSpPr txBox="1"/>
          <p:nvPr>
            <p:custDataLst>
              <p:tags r:id="rId16"/>
            </p:custDataLst>
          </p:nvPr>
        </p:nvSpPr>
        <p:spPr>
          <a:xfrm>
            <a:off x="4171541" y="2395876"/>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1C</a:t>
            </a:r>
          </a:p>
        </p:txBody>
      </p:sp>
      <p:sp>
        <p:nvSpPr>
          <p:cNvPr id="102" name="OTLSHAPE_SLM_0aec949068fc4edb9016a17022f2fa0f_Shape">
            <a:extLst>
              <a:ext uri="{FF2B5EF4-FFF2-40B4-BE49-F238E27FC236}">
                <a16:creationId xmlns:a16="http://schemas.microsoft.com/office/drawing/2014/main" id="{1FFAC9FD-B3F0-4106-BF9A-3DC5D127BC52}"/>
              </a:ext>
            </a:extLst>
          </p:cNvPr>
          <p:cNvSpPr/>
          <p:nvPr>
            <p:custDataLst>
              <p:tags r:id="rId17"/>
            </p:custDataLst>
          </p:nvPr>
        </p:nvSpPr>
        <p:spPr>
          <a:xfrm>
            <a:off x="5987157" y="2578497"/>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900">
              <a:solidFill>
                <a:srgbClr val="FFFFFF"/>
              </a:solidFill>
              <a:latin typeface="Calibri" panose="020F0502020204030204" pitchFamily="34" charset="0"/>
              <a:ea typeface="ＭＳ Ｐゴシック"/>
              <a:cs typeface="Calibri" panose="020F0502020204030204" pitchFamily="34" charset="0"/>
            </a:endParaRPr>
          </a:p>
        </p:txBody>
      </p:sp>
      <p:sp>
        <p:nvSpPr>
          <p:cNvPr id="110" name="OTLSHAPE_SLM_0aec949068fc4edb9016a17022f2fa0f_Shape">
            <a:extLst>
              <a:ext uri="{FF2B5EF4-FFF2-40B4-BE49-F238E27FC236}">
                <a16:creationId xmlns:a16="http://schemas.microsoft.com/office/drawing/2014/main" id="{217883F5-EC22-4F06-ACCF-DD99C7CB893F}"/>
              </a:ext>
            </a:extLst>
          </p:cNvPr>
          <p:cNvSpPr/>
          <p:nvPr>
            <p:custDataLst>
              <p:tags r:id="rId18"/>
            </p:custDataLst>
          </p:nvPr>
        </p:nvSpPr>
        <p:spPr>
          <a:xfrm>
            <a:off x="4166768" y="1769564"/>
            <a:ext cx="152400" cy="17780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1000">
              <a:solidFill>
                <a:srgbClr val="FFFFFF"/>
              </a:solidFill>
              <a:highlight>
                <a:srgbClr val="008000"/>
              </a:highlight>
              <a:latin typeface="Calibri" panose="020F0502020204030204" pitchFamily="34" charset="0"/>
              <a:ea typeface="ＭＳ Ｐゴシック"/>
              <a:cs typeface="Calibri" panose="020F0502020204030204" pitchFamily="34" charset="0"/>
            </a:endParaRPr>
          </a:p>
        </p:txBody>
      </p:sp>
      <p:sp>
        <p:nvSpPr>
          <p:cNvPr id="112" name="OTLSHAPE_SLM_0aec949068fc4edb9016a17022f2fa0f_Title">
            <a:extLst>
              <a:ext uri="{FF2B5EF4-FFF2-40B4-BE49-F238E27FC236}">
                <a16:creationId xmlns:a16="http://schemas.microsoft.com/office/drawing/2014/main" id="{D8C94D13-8466-4F63-B0E7-7E613321E45F}"/>
              </a:ext>
            </a:extLst>
          </p:cNvPr>
          <p:cNvSpPr txBox="1"/>
          <p:nvPr>
            <p:custDataLst>
              <p:tags r:id="rId19"/>
            </p:custDataLst>
          </p:nvPr>
        </p:nvSpPr>
        <p:spPr>
          <a:xfrm>
            <a:off x="3330714" y="1438198"/>
            <a:ext cx="1824239" cy="307777"/>
          </a:xfrm>
          <a:prstGeom prst="rect">
            <a:avLst/>
          </a:prstGeom>
          <a:noFill/>
        </p:spPr>
        <p:txBody>
          <a:bodyPr vert="horz" wrap="square" lIns="0" tIns="0" rIns="0" bIns="0" rtlCol="0" anchor="ctr" anchorCtr="0">
            <a:spAutoFit/>
          </a:bodyPr>
          <a:lstStyle/>
          <a:p>
            <a:pPr algn="ctr" defTabSz="1219110">
              <a:buClr>
                <a:srgbClr val="55555A"/>
              </a:buClr>
            </a:pPr>
            <a:r>
              <a:rPr lang="en-US" sz="1000" spc="-3">
                <a:solidFill>
                  <a:srgbClr val="55555A"/>
                </a:solidFill>
                <a:latin typeface="Calibri" panose="020F0502020204030204" pitchFamily="34" charset="0"/>
                <a:ea typeface="ＭＳ Ｐゴシック"/>
                <a:cs typeface="Calibri" panose="020F0502020204030204" pitchFamily="34" charset="0"/>
              </a:rPr>
              <a:t>Complete Security Assessment, Contact &amp; Get Funding</a:t>
            </a:r>
          </a:p>
        </p:txBody>
      </p:sp>
      <p:sp>
        <p:nvSpPr>
          <p:cNvPr id="118" name="OTLSHAPE_SLT_302ad5dd614e43839f4e52cba7530e7d_Shape">
            <a:extLst>
              <a:ext uri="{FF2B5EF4-FFF2-40B4-BE49-F238E27FC236}">
                <a16:creationId xmlns:a16="http://schemas.microsoft.com/office/drawing/2014/main" id="{1694EDD0-14B1-4F7B-9AF6-F635D2B4A74E}"/>
              </a:ext>
            </a:extLst>
          </p:cNvPr>
          <p:cNvSpPr/>
          <p:nvPr>
            <p:custDataLst>
              <p:tags r:id="rId20"/>
            </p:custDataLst>
          </p:nvPr>
        </p:nvSpPr>
        <p:spPr>
          <a:xfrm>
            <a:off x="4243573" y="3475036"/>
            <a:ext cx="3383516" cy="193152"/>
          </a:xfrm>
          <a:prstGeom prst="homePlate">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05" name="OTLSHAPE_SLM_0aec949068fc4edb9016a17022f2fa0f_Shape">
            <a:extLst>
              <a:ext uri="{FF2B5EF4-FFF2-40B4-BE49-F238E27FC236}">
                <a16:creationId xmlns:a16="http://schemas.microsoft.com/office/drawing/2014/main" id="{D4496B31-6AC2-4899-9CEA-3A3BA5EAFE9F}"/>
              </a:ext>
            </a:extLst>
          </p:cNvPr>
          <p:cNvSpPr/>
          <p:nvPr>
            <p:custDataLst>
              <p:tags r:id="rId21"/>
            </p:custDataLst>
          </p:nvPr>
        </p:nvSpPr>
        <p:spPr>
          <a:xfrm>
            <a:off x="3477067" y="1781812"/>
            <a:ext cx="152400" cy="17780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1000">
              <a:solidFill>
                <a:srgbClr val="FFFFFF"/>
              </a:solidFill>
              <a:highlight>
                <a:srgbClr val="008000"/>
              </a:highlight>
              <a:latin typeface="Calibri" panose="020F0502020204030204" pitchFamily="34" charset="0"/>
              <a:ea typeface="ＭＳ Ｐゴシック"/>
              <a:cs typeface="Calibri" panose="020F0502020204030204" pitchFamily="34" charset="0"/>
            </a:endParaRPr>
          </a:p>
        </p:txBody>
      </p:sp>
      <p:sp>
        <p:nvSpPr>
          <p:cNvPr id="95" name="OTLSHAPE_SL_f6ffadc9780a4f3ab22a7e53bade919d_BackgroundRectangle">
            <a:extLst>
              <a:ext uri="{FF2B5EF4-FFF2-40B4-BE49-F238E27FC236}">
                <a16:creationId xmlns:a16="http://schemas.microsoft.com/office/drawing/2014/main" id="{F15A6982-A985-459D-AABD-50932DDCD28A}"/>
              </a:ext>
            </a:extLst>
          </p:cNvPr>
          <p:cNvSpPr/>
          <p:nvPr>
            <p:custDataLst>
              <p:tags r:id="rId22"/>
            </p:custDataLst>
          </p:nvPr>
        </p:nvSpPr>
        <p:spPr>
          <a:xfrm>
            <a:off x="43808" y="5161490"/>
            <a:ext cx="12059549" cy="816353"/>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06" name="OTLSHAPE_SL_f6ffadc9780a4f3ab22a7e53bade919d_HeaderRectangle">
            <a:extLst>
              <a:ext uri="{FF2B5EF4-FFF2-40B4-BE49-F238E27FC236}">
                <a16:creationId xmlns:a16="http://schemas.microsoft.com/office/drawing/2014/main" id="{8CAE9CB2-933C-44C2-8ED6-D2956D406FC8}"/>
              </a:ext>
            </a:extLst>
          </p:cNvPr>
          <p:cNvSpPr/>
          <p:nvPr>
            <p:custDataLst>
              <p:tags r:id="rId23"/>
            </p:custDataLst>
          </p:nvPr>
        </p:nvSpPr>
        <p:spPr>
          <a:xfrm>
            <a:off x="43812" y="5167553"/>
            <a:ext cx="1057385" cy="810291"/>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00"/>
              </a:solidFill>
              <a:highlight>
                <a:srgbClr val="FFFF00"/>
              </a:highlight>
              <a:latin typeface="Arial"/>
              <a:ea typeface="ＭＳ Ｐゴシック"/>
            </a:endParaRPr>
          </a:p>
        </p:txBody>
      </p:sp>
      <p:sp>
        <p:nvSpPr>
          <p:cNvPr id="114" name="OTLSHAPE_SL_f6ffadc9780a4f3ab22a7e53bade919d_Header">
            <a:extLst>
              <a:ext uri="{FF2B5EF4-FFF2-40B4-BE49-F238E27FC236}">
                <a16:creationId xmlns:a16="http://schemas.microsoft.com/office/drawing/2014/main" id="{CD387AF8-F468-4269-81F5-BF236440A027}"/>
              </a:ext>
            </a:extLst>
          </p:cNvPr>
          <p:cNvSpPr txBox="1"/>
          <p:nvPr>
            <p:custDataLst>
              <p:tags r:id="rId24"/>
            </p:custDataLst>
          </p:nvPr>
        </p:nvSpPr>
        <p:spPr>
          <a:xfrm>
            <a:off x="43812" y="5415519"/>
            <a:ext cx="1057385" cy="341037"/>
          </a:xfrm>
          <a:prstGeom prst="rect">
            <a:avLst/>
          </a:prstGeom>
          <a:noFill/>
        </p:spPr>
        <p:txBody>
          <a:bodyPr vert="horz" wrap="square" lIns="0" tIns="0" rIns="0" bIns="0" rtlCol="0" anchor="ctr" anchorCtr="0">
            <a:noAutofit/>
          </a:bodyPr>
          <a:lstStyle/>
          <a:p>
            <a:pPr algn="ctr" defTabSz="1219110">
              <a:buClr>
                <a:srgbClr val="55555A"/>
              </a:buClr>
            </a:pPr>
            <a:r>
              <a:rPr lang="en-US" sz="1100">
                <a:solidFill>
                  <a:srgbClr val="FFFFFF"/>
                </a:solidFill>
                <a:latin typeface="Calibri" panose="020F0502020204030204" pitchFamily="34" charset="0"/>
                <a:ea typeface="ＭＳ Ｐゴシック"/>
              </a:rPr>
              <a:t>UK Asset </a:t>
            </a:r>
          </a:p>
          <a:p>
            <a:pPr algn="ctr" defTabSz="1219110">
              <a:buClr>
                <a:srgbClr val="55555A"/>
              </a:buClr>
            </a:pPr>
            <a:r>
              <a:rPr lang="en-US" sz="1100">
                <a:solidFill>
                  <a:srgbClr val="FFFFFF"/>
                </a:solidFill>
                <a:latin typeface="Calibri" panose="020F0502020204030204" pitchFamily="34" charset="0"/>
                <a:ea typeface="ＭＳ Ｐゴシック"/>
              </a:rPr>
              <a:t>Master Data </a:t>
            </a:r>
          </a:p>
        </p:txBody>
      </p:sp>
      <p:sp>
        <p:nvSpPr>
          <p:cNvPr id="138" name="OTLSHAPE_SL_f6ffadc9780a4f3ab22a7e53bade919d_BackgroundRectangle">
            <a:extLst>
              <a:ext uri="{FF2B5EF4-FFF2-40B4-BE49-F238E27FC236}">
                <a16:creationId xmlns:a16="http://schemas.microsoft.com/office/drawing/2014/main" id="{2BDD3DE7-3FC1-4D02-A681-64E182864F29}"/>
              </a:ext>
            </a:extLst>
          </p:cNvPr>
          <p:cNvSpPr/>
          <p:nvPr>
            <p:custDataLst>
              <p:tags r:id="rId25"/>
            </p:custDataLst>
          </p:nvPr>
        </p:nvSpPr>
        <p:spPr>
          <a:xfrm>
            <a:off x="45608" y="4244408"/>
            <a:ext cx="12059549" cy="811211"/>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39" name="OTLSHAPE_SL_f6ffadc9780a4f3ab22a7e53bade919d_HeaderRectangle">
            <a:extLst>
              <a:ext uri="{FF2B5EF4-FFF2-40B4-BE49-F238E27FC236}">
                <a16:creationId xmlns:a16="http://schemas.microsoft.com/office/drawing/2014/main" id="{DCEA2215-C91C-4143-9469-F530FE55C90F}"/>
              </a:ext>
            </a:extLst>
          </p:cNvPr>
          <p:cNvSpPr/>
          <p:nvPr>
            <p:custDataLst>
              <p:tags r:id="rId26"/>
            </p:custDataLst>
          </p:nvPr>
        </p:nvSpPr>
        <p:spPr>
          <a:xfrm>
            <a:off x="45609" y="4244408"/>
            <a:ext cx="1057385" cy="797669"/>
          </a:xfrm>
          <a:prstGeom prst="rect">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40" name="OTLSHAPE_SL_f6ffadc9780a4f3ab22a7e53bade919d_Header">
            <a:extLst>
              <a:ext uri="{FF2B5EF4-FFF2-40B4-BE49-F238E27FC236}">
                <a16:creationId xmlns:a16="http://schemas.microsoft.com/office/drawing/2014/main" id="{17442861-3E8E-4979-97DD-4BF38E4EE735}"/>
              </a:ext>
            </a:extLst>
          </p:cNvPr>
          <p:cNvSpPr txBox="1"/>
          <p:nvPr>
            <p:custDataLst>
              <p:tags r:id="rId27"/>
            </p:custDataLst>
          </p:nvPr>
        </p:nvSpPr>
        <p:spPr>
          <a:xfrm>
            <a:off x="45609" y="4478123"/>
            <a:ext cx="1057385" cy="341037"/>
          </a:xfrm>
          <a:prstGeom prst="rect">
            <a:avLst/>
          </a:prstGeom>
          <a:noFill/>
        </p:spPr>
        <p:txBody>
          <a:bodyPr vert="horz" wrap="square" lIns="0" tIns="0" rIns="0" bIns="0" rtlCol="0" anchor="ctr" anchorCtr="0">
            <a:noAutofit/>
          </a:bodyPr>
          <a:lstStyle/>
          <a:p>
            <a:pPr algn="ctr" defTabSz="1219110">
              <a:buClr>
                <a:srgbClr val="55555A"/>
              </a:buClr>
            </a:pPr>
            <a:r>
              <a:rPr lang="en-US" sz="1100">
                <a:solidFill>
                  <a:srgbClr val="FFFFFF"/>
                </a:solidFill>
                <a:latin typeface="Calibri" panose="020F0502020204030204" pitchFamily="34" charset="0"/>
                <a:ea typeface="ＭＳ Ｐゴシック"/>
              </a:rPr>
              <a:t>US Asset</a:t>
            </a:r>
          </a:p>
          <a:p>
            <a:pPr algn="ctr" defTabSz="1219110">
              <a:buClr>
                <a:srgbClr val="55555A"/>
              </a:buClr>
            </a:pPr>
            <a:r>
              <a:rPr lang="en-US" sz="1100">
                <a:solidFill>
                  <a:srgbClr val="FFFFFF"/>
                </a:solidFill>
                <a:latin typeface="Calibri" panose="020F0502020204030204" pitchFamily="34" charset="0"/>
                <a:ea typeface="ＭＳ Ｐゴシック"/>
              </a:rPr>
              <a:t>Master Data</a:t>
            </a:r>
          </a:p>
        </p:txBody>
      </p:sp>
      <p:sp>
        <p:nvSpPr>
          <p:cNvPr id="141" name="OTLSHAPE_SLT_302ad5dd614e43839f4e52cba7530e7d_Shape">
            <a:extLst>
              <a:ext uri="{FF2B5EF4-FFF2-40B4-BE49-F238E27FC236}">
                <a16:creationId xmlns:a16="http://schemas.microsoft.com/office/drawing/2014/main" id="{8454E314-08AF-4EEC-BE26-CFEFD373A96C}"/>
              </a:ext>
            </a:extLst>
          </p:cNvPr>
          <p:cNvSpPr/>
          <p:nvPr>
            <p:custDataLst>
              <p:tags r:id="rId28"/>
            </p:custDataLst>
          </p:nvPr>
        </p:nvSpPr>
        <p:spPr>
          <a:xfrm>
            <a:off x="5050928" y="4418276"/>
            <a:ext cx="4466395" cy="200308"/>
          </a:xfrm>
          <a:prstGeom prst="homePlate">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42" name="OTLSHAPE_SLM_0aec949068fc4edb9016a17022f2fa0f_Shape">
            <a:extLst>
              <a:ext uri="{FF2B5EF4-FFF2-40B4-BE49-F238E27FC236}">
                <a16:creationId xmlns:a16="http://schemas.microsoft.com/office/drawing/2014/main" id="{74E8E649-57E6-4FF6-8FDC-37640C8CF740}"/>
              </a:ext>
            </a:extLst>
          </p:cNvPr>
          <p:cNvSpPr/>
          <p:nvPr>
            <p:custDataLst>
              <p:tags r:id="rId29"/>
            </p:custDataLst>
          </p:nvPr>
        </p:nvSpPr>
        <p:spPr>
          <a:xfrm>
            <a:off x="6496976" y="4433544"/>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44" name="OTLSHAPE_SLM_0aec949068fc4edb9016a17022f2fa0f_Shape">
            <a:extLst>
              <a:ext uri="{FF2B5EF4-FFF2-40B4-BE49-F238E27FC236}">
                <a16:creationId xmlns:a16="http://schemas.microsoft.com/office/drawing/2014/main" id="{B7F088B2-B180-408A-9097-EAAA3DA83D05}"/>
              </a:ext>
            </a:extLst>
          </p:cNvPr>
          <p:cNvSpPr/>
          <p:nvPr>
            <p:custDataLst>
              <p:tags r:id="rId30"/>
            </p:custDataLst>
          </p:nvPr>
        </p:nvSpPr>
        <p:spPr>
          <a:xfrm>
            <a:off x="5533232" y="4426896"/>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45" name="OTLSHAPE_SLM_0aec949068fc4edb9016a17022f2fa0f_Title">
            <a:extLst>
              <a:ext uri="{FF2B5EF4-FFF2-40B4-BE49-F238E27FC236}">
                <a16:creationId xmlns:a16="http://schemas.microsoft.com/office/drawing/2014/main" id="{A7132199-87DB-4DE4-864F-4CB9530D0E3E}"/>
              </a:ext>
            </a:extLst>
          </p:cNvPr>
          <p:cNvSpPr txBox="1"/>
          <p:nvPr>
            <p:custDataLst>
              <p:tags r:id="rId31"/>
            </p:custDataLst>
          </p:nvPr>
        </p:nvSpPr>
        <p:spPr>
          <a:xfrm>
            <a:off x="5162473" y="4630034"/>
            <a:ext cx="913859" cy="246221"/>
          </a:xfrm>
          <a:prstGeom prst="rect">
            <a:avLst/>
          </a:prstGeom>
          <a:noFill/>
        </p:spPr>
        <p:txBody>
          <a:bodyPr vert="horz" wrap="square" lIns="0" tIns="0" rIns="0" bIns="0" rtlCol="0" anchor="ctr" anchorCtr="0">
            <a:spAutoFit/>
          </a:bodyPr>
          <a:lstStyle/>
          <a:p>
            <a:pPr algn="ctr" defTabSz="1219110">
              <a:buClr>
                <a:srgbClr val="55555A"/>
              </a:buClr>
            </a:pPr>
            <a:r>
              <a:rPr lang="en-US" sz="800" spc="-3">
                <a:solidFill>
                  <a:srgbClr val="55555A"/>
                </a:solidFill>
                <a:latin typeface="Calibri" panose="020F0502020204030204" pitchFamily="34" charset="0"/>
                <a:ea typeface="ＭＳ Ｐゴシック"/>
                <a:cs typeface="Calibri" panose="020F0502020204030204" pitchFamily="34" charset="0"/>
              </a:rPr>
              <a:t>US Asset/Location Pre-Work</a:t>
            </a:r>
          </a:p>
        </p:txBody>
      </p:sp>
      <p:sp>
        <p:nvSpPr>
          <p:cNvPr id="152" name="OTLSHAPE_SLM_0aec949068fc4edb9016a17022f2fa0f_Shape">
            <a:extLst>
              <a:ext uri="{FF2B5EF4-FFF2-40B4-BE49-F238E27FC236}">
                <a16:creationId xmlns:a16="http://schemas.microsoft.com/office/drawing/2014/main" id="{0C8BB149-CCDD-4AD2-9427-49F1A7AF2C10}"/>
              </a:ext>
            </a:extLst>
          </p:cNvPr>
          <p:cNvSpPr/>
          <p:nvPr>
            <p:custDataLst>
              <p:tags r:id="rId32"/>
            </p:custDataLst>
          </p:nvPr>
        </p:nvSpPr>
        <p:spPr>
          <a:xfrm>
            <a:off x="7142397" y="2576856"/>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54" name="OTLSHAPE_SLM_0aec949068fc4edb9016a17022f2fa0f_Shape">
            <a:extLst>
              <a:ext uri="{FF2B5EF4-FFF2-40B4-BE49-F238E27FC236}">
                <a16:creationId xmlns:a16="http://schemas.microsoft.com/office/drawing/2014/main" id="{68A66D4D-8972-418F-B65D-4BB5F301D2D0}"/>
              </a:ext>
            </a:extLst>
          </p:cNvPr>
          <p:cNvSpPr/>
          <p:nvPr>
            <p:custDataLst>
              <p:tags r:id="rId33"/>
            </p:custDataLst>
          </p:nvPr>
        </p:nvSpPr>
        <p:spPr>
          <a:xfrm>
            <a:off x="7606157" y="4430955"/>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56" name="OTLSHAPE_SLM_0aec949068fc4edb9016a17022f2fa0f_Shape">
            <a:extLst>
              <a:ext uri="{FF2B5EF4-FFF2-40B4-BE49-F238E27FC236}">
                <a16:creationId xmlns:a16="http://schemas.microsoft.com/office/drawing/2014/main" id="{E956FF74-B566-4CE5-8937-63FE00ED0A85}"/>
              </a:ext>
            </a:extLst>
          </p:cNvPr>
          <p:cNvSpPr/>
          <p:nvPr>
            <p:custDataLst>
              <p:tags r:id="rId34"/>
            </p:custDataLst>
          </p:nvPr>
        </p:nvSpPr>
        <p:spPr>
          <a:xfrm>
            <a:off x="6476769" y="3482780"/>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96" name="OTLSHAPE_SLM_0aec949068fc4edb9016a17022f2fa0f_Title">
            <a:extLst>
              <a:ext uri="{FF2B5EF4-FFF2-40B4-BE49-F238E27FC236}">
                <a16:creationId xmlns:a16="http://schemas.microsoft.com/office/drawing/2014/main" id="{C996DA08-F4A8-4CF4-8B5D-A90D19F4E063}"/>
              </a:ext>
            </a:extLst>
          </p:cNvPr>
          <p:cNvSpPr txBox="1"/>
          <p:nvPr>
            <p:custDataLst>
              <p:tags r:id="rId35"/>
            </p:custDataLst>
          </p:nvPr>
        </p:nvSpPr>
        <p:spPr>
          <a:xfrm>
            <a:off x="4011336" y="2764063"/>
            <a:ext cx="1438113" cy="369332"/>
          </a:xfrm>
          <a:prstGeom prst="rect">
            <a:avLst/>
          </a:prstGeom>
          <a:noFill/>
        </p:spPr>
        <p:txBody>
          <a:bodyPr vert="horz" wrap="square" lIns="0" tIns="0" rIns="0" bIns="0" rtlCol="0" anchor="ctr" anchorCtr="0">
            <a:spAutoFit/>
          </a:bodyPr>
          <a:lstStyle/>
          <a:p>
            <a:pPr algn="ctr"/>
            <a:r>
              <a:rPr lang="en-US" sz="800" spc="-3">
                <a:solidFill>
                  <a:schemeClr val="tx1">
                    <a:lumMod val="75000"/>
                  </a:schemeClr>
                </a:solidFill>
                <a:latin typeface="Calibri" panose="020F0502020204030204" pitchFamily="34" charset="0"/>
                <a:cs typeface="Calibri" panose="020F0502020204030204" pitchFamily="34" charset="0"/>
              </a:rPr>
              <a:t>Persistent ID (leverage UDM) , Key Customer Profile fields, Product, Account</a:t>
            </a:r>
          </a:p>
        </p:txBody>
      </p:sp>
      <p:sp>
        <p:nvSpPr>
          <p:cNvPr id="107" name="OTLSHAPE_SLM_0aec949068fc4edb9016a17022f2fa0f_Title">
            <a:extLst>
              <a:ext uri="{FF2B5EF4-FFF2-40B4-BE49-F238E27FC236}">
                <a16:creationId xmlns:a16="http://schemas.microsoft.com/office/drawing/2014/main" id="{BC441BF8-EFBF-4F2D-A5EE-A95E97B0324C}"/>
              </a:ext>
            </a:extLst>
          </p:cNvPr>
          <p:cNvSpPr txBox="1"/>
          <p:nvPr>
            <p:custDataLst>
              <p:tags r:id="rId36"/>
            </p:custDataLst>
          </p:nvPr>
        </p:nvSpPr>
        <p:spPr>
          <a:xfrm>
            <a:off x="5437535" y="2825622"/>
            <a:ext cx="1271467" cy="246221"/>
          </a:xfrm>
          <a:prstGeom prst="rect">
            <a:avLst/>
          </a:prstGeom>
          <a:noFill/>
        </p:spPr>
        <p:txBody>
          <a:bodyPr vert="horz" wrap="square" lIns="0" tIns="0" rIns="0" bIns="0" rtlCol="0" anchor="ctr" anchorCtr="0">
            <a:spAutoFit/>
          </a:bodyPr>
          <a:lstStyle/>
          <a:p>
            <a:pPr algn="ctr"/>
            <a:r>
              <a:rPr lang="en-US" sz="800" spc="-3">
                <a:solidFill>
                  <a:schemeClr val="tx1">
                    <a:lumMod val="75000"/>
                  </a:schemeClr>
                </a:solidFill>
                <a:latin typeface="Calibri" panose="020F0502020204030204" pitchFamily="34" charset="0"/>
                <a:cs typeface="Calibri" panose="020F0502020204030204" pitchFamily="34" charset="0"/>
              </a:rPr>
              <a:t>Customer Contact, </a:t>
            </a:r>
          </a:p>
          <a:p>
            <a:pPr algn="ctr"/>
            <a:r>
              <a:rPr lang="en-US" sz="800" spc="-3">
                <a:solidFill>
                  <a:schemeClr val="tx1">
                    <a:lumMod val="75000"/>
                  </a:schemeClr>
                </a:solidFill>
                <a:latin typeface="Calibri" panose="020F0502020204030204" pitchFamily="34" charset="0"/>
                <a:cs typeface="Calibri" panose="020F0502020204030204" pitchFamily="34" charset="0"/>
              </a:rPr>
              <a:t>Preference, Premise, Meter</a:t>
            </a:r>
          </a:p>
        </p:txBody>
      </p:sp>
      <p:sp>
        <p:nvSpPr>
          <p:cNvPr id="108" name="OTLSHAPE_SLM_0aec949068fc4edb9016a17022f2fa0f_Title">
            <a:extLst>
              <a:ext uri="{FF2B5EF4-FFF2-40B4-BE49-F238E27FC236}">
                <a16:creationId xmlns:a16="http://schemas.microsoft.com/office/drawing/2014/main" id="{3B22A72B-41E4-46E3-B33D-2ABCE9D5DECD}"/>
              </a:ext>
            </a:extLst>
          </p:cNvPr>
          <p:cNvSpPr txBox="1"/>
          <p:nvPr>
            <p:custDataLst>
              <p:tags r:id="rId37"/>
            </p:custDataLst>
          </p:nvPr>
        </p:nvSpPr>
        <p:spPr>
          <a:xfrm>
            <a:off x="6583674" y="2823046"/>
            <a:ext cx="1271468" cy="246221"/>
          </a:xfrm>
          <a:prstGeom prst="rect">
            <a:avLst/>
          </a:prstGeom>
          <a:noFill/>
        </p:spPr>
        <p:txBody>
          <a:bodyPr vert="horz" wrap="square" lIns="0" tIns="0" rIns="0" bIns="0" rtlCol="0" anchor="ctr" anchorCtr="0">
            <a:spAutoFit/>
          </a:bodyPr>
          <a:lstStyle/>
          <a:p>
            <a:pPr algn="ctr"/>
            <a:r>
              <a:rPr lang="en-US" sz="800" spc="-3">
                <a:solidFill>
                  <a:schemeClr val="tx1">
                    <a:lumMod val="75000"/>
                  </a:schemeClr>
                </a:solidFill>
                <a:latin typeface="Calibri" panose="020F0502020204030204" pitchFamily="34" charset="0"/>
                <a:cs typeface="Calibri" panose="020F0502020204030204" pitchFamily="34" charset="0"/>
              </a:rPr>
              <a:t>Customer, Segments,</a:t>
            </a:r>
          </a:p>
          <a:p>
            <a:pPr algn="ctr"/>
            <a:r>
              <a:rPr lang="en-US" sz="800" spc="-3">
                <a:solidFill>
                  <a:schemeClr val="tx1">
                    <a:lumMod val="75000"/>
                  </a:schemeClr>
                </a:solidFill>
                <a:latin typeface="Calibri" panose="020F0502020204030204" pitchFamily="34" charset="0"/>
                <a:cs typeface="Calibri" panose="020F0502020204030204" pitchFamily="34" charset="0"/>
              </a:rPr>
              <a:t>Customer Programs/Plans</a:t>
            </a:r>
          </a:p>
        </p:txBody>
      </p:sp>
      <p:sp>
        <p:nvSpPr>
          <p:cNvPr id="109" name="OTLSHAPE_SLM_0aec949068fc4edb9016a17022f2fa0f_Title">
            <a:extLst>
              <a:ext uri="{FF2B5EF4-FFF2-40B4-BE49-F238E27FC236}">
                <a16:creationId xmlns:a16="http://schemas.microsoft.com/office/drawing/2014/main" id="{52372A46-1DA2-4C14-B37C-428FB5D73C01}"/>
              </a:ext>
            </a:extLst>
          </p:cNvPr>
          <p:cNvSpPr txBox="1"/>
          <p:nvPr>
            <p:custDataLst>
              <p:tags r:id="rId38"/>
            </p:custDataLst>
          </p:nvPr>
        </p:nvSpPr>
        <p:spPr>
          <a:xfrm>
            <a:off x="5522154" y="2397740"/>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2C</a:t>
            </a:r>
          </a:p>
        </p:txBody>
      </p:sp>
      <p:sp>
        <p:nvSpPr>
          <p:cNvPr id="111" name="OTLSHAPE_SLM_0aec949068fc4edb9016a17022f2fa0f_Title">
            <a:extLst>
              <a:ext uri="{FF2B5EF4-FFF2-40B4-BE49-F238E27FC236}">
                <a16:creationId xmlns:a16="http://schemas.microsoft.com/office/drawing/2014/main" id="{B355829F-0361-492D-BF1F-FDC0D49AD010}"/>
              </a:ext>
            </a:extLst>
          </p:cNvPr>
          <p:cNvSpPr txBox="1"/>
          <p:nvPr>
            <p:custDataLst>
              <p:tags r:id="rId39"/>
            </p:custDataLst>
          </p:nvPr>
        </p:nvSpPr>
        <p:spPr>
          <a:xfrm>
            <a:off x="6687203" y="2399604"/>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3C</a:t>
            </a:r>
          </a:p>
        </p:txBody>
      </p:sp>
      <p:sp>
        <p:nvSpPr>
          <p:cNvPr id="117" name="OTLSHAPE_SLM_0aec949068fc4edb9016a17022f2fa0f_Title">
            <a:extLst>
              <a:ext uri="{FF2B5EF4-FFF2-40B4-BE49-F238E27FC236}">
                <a16:creationId xmlns:a16="http://schemas.microsoft.com/office/drawing/2014/main" id="{B8E772ED-4036-4B91-8DF2-71BEFC60A2F7}"/>
              </a:ext>
            </a:extLst>
          </p:cNvPr>
          <p:cNvSpPr txBox="1"/>
          <p:nvPr>
            <p:custDataLst>
              <p:tags r:id="rId40"/>
            </p:custDataLst>
          </p:nvPr>
        </p:nvSpPr>
        <p:spPr>
          <a:xfrm>
            <a:off x="4442197" y="3303752"/>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1W</a:t>
            </a:r>
          </a:p>
        </p:txBody>
      </p:sp>
      <p:sp>
        <p:nvSpPr>
          <p:cNvPr id="122" name="OTLSHAPE_SLM_0aec949068fc4edb9016a17022f2fa0f_Title">
            <a:extLst>
              <a:ext uri="{FF2B5EF4-FFF2-40B4-BE49-F238E27FC236}">
                <a16:creationId xmlns:a16="http://schemas.microsoft.com/office/drawing/2014/main" id="{22FFC695-BB15-4A80-BF61-1A6F3129B1A0}"/>
              </a:ext>
            </a:extLst>
          </p:cNvPr>
          <p:cNvSpPr txBox="1"/>
          <p:nvPr>
            <p:custDataLst>
              <p:tags r:id="rId41"/>
            </p:custDataLst>
          </p:nvPr>
        </p:nvSpPr>
        <p:spPr>
          <a:xfrm>
            <a:off x="6032378" y="3305616"/>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2W</a:t>
            </a:r>
          </a:p>
        </p:txBody>
      </p:sp>
      <p:sp>
        <p:nvSpPr>
          <p:cNvPr id="131" name="OTLSHAPE_SLM_0aec949068fc4edb9016a17022f2fa0f_Title">
            <a:extLst>
              <a:ext uri="{FF2B5EF4-FFF2-40B4-BE49-F238E27FC236}">
                <a16:creationId xmlns:a16="http://schemas.microsoft.com/office/drawing/2014/main" id="{294148AA-8963-4D00-AF3C-41E25B7ECF82}"/>
              </a:ext>
            </a:extLst>
          </p:cNvPr>
          <p:cNvSpPr txBox="1"/>
          <p:nvPr>
            <p:custDataLst>
              <p:tags r:id="rId42"/>
            </p:custDataLst>
          </p:nvPr>
        </p:nvSpPr>
        <p:spPr>
          <a:xfrm>
            <a:off x="5923143" y="3694527"/>
            <a:ext cx="1462452" cy="369332"/>
          </a:xfrm>
          <a:prstGeom prst="rect">
            <a:avLst/>
          </a:prstGeom>
          <a:noFill/>
        </p:spPr>
        <p:txBody>
          <a:bodyPr vert="horz" wrap="square" lIns="0" tIns="0" rIns="0" bIns="0" rtlCol="0" anchor="ctr" anchorCtr="0">
            <a:spAutoFit/>
          </a:bodyPr>
          <a:lstStyle>
            <a:defPPr>
              <a:defRPr lang="en-GB"/>
            </a:defPPr>
            <a:lvl1pPr algn="ctr">
              <a:spcAft>
                <a:spcPts val="0"/>
              </a:spcAft>
              <a:defRPr sz="600" spc="-2">
                <a:solidFill>
                  <a:schemeClr val="tx1">
                    <a:lumMod val="75000"/>
                  </a:schemeClr>
                </a:solidFill>
                <a:cs typeface="Calibri" panose="020F0502020204030204" pitchFamily="34" charset="0"/>
              </a:defRPr>
            </a:lvl1pPr>
          </a:lstStyle>
          <a:p>
            <a:r>
              <a:rPr lang="en-US" sz="800">
                <a:latin typeface="Calibri" panose="020F0502020204030204" pitchFamily="34" charset="0"/>
              </a:rPr>
              <a:t>Org hierarchy, Cost Center, Location, Union, Legal Entity,</a:t>
            </a:r>
          </a:p>
          <a:p>
            <a:r>
              <a:rPr lang="en-US" sz="800">
                <a:latin typeface="Calibri" panose="020F0502020204030204" pitchFamily="34" charset="0"/>
              </a:rPr>
              <a:t>Vendor, Work order</a:t>
            </a:r>
          </a:p>
        </p:txBody>
      </p:sp>
      <p:sp>
        <p:nvSpPr>
          <p:cNvPr id="132" name="OTLSHAPE_SLM_0aec949068fc4edb9016a17022f2fa0f_Title">
            <a:extLst>
              <a:ext uri="{FF2B5EF4-FFF2-40B4-BE49-F238E27FC236}">
                <a16:creationId xmlns:a16="http://schemas.microsoft.com/office/drawing/2014/main" id="{49FBF164-CA2A-4F7B-A5D2-0F97D7CD3F53}"/>
              </a:ext>
            </a:extLst>
          </p:cNvPr>
          <p:cNvSpPr txBox="1"/>
          <p:nvPr>
            <p:custDataLst>
              <p:tags r:id="rId43"/>
            </p:custDataLst>
          </p:nvPr>
        </p:nvSpPr>
        <p:spPr>
          <a:xfrm>
            <a:off x="4421295" y="3751717"/>
            <a:ext cx="1121119" cy="246221"/>
          </a:xfrm>
          <a:prstGeom prst="rect">
            <a:avLst/>
          </a:prstGeom>
          <a:noFill/>
        </p:spPr>
        <p:txBody>
          <a:bodyPr vert="horz" wrap="square" lIns="0" tIns="0" rIns="0" bIns="0" rtlCol="0" anchor="ctr" anchorCtr="0">
            <a:spAutoFit/>
          </a:bodyPr>
          <a:lstStyle>
            <a:defPPr>
              <a:defRPr lang="en-GB"/>
            </a:defPPr>
            <a:lvl1pPr algn="ctr">
              <a:spcAft>
                <a:spcPts val="0"/>
              </a:spcAft>
              <a:defRPr sz="600" spc="-2">
                <a:solidFill>
                  <a:schemeClr val="tx1">
                    <a:lumMod val="75000"/>
                  </a:schemeClr>
                </a:solidFill>
                <a:cs typeface="Calibri" panose="020F0502020204030204" pitchFamily="34" charset="0"/>
              </a:defRPr>
            </a:lvl1pPr>
          </a:lstStyle>
          <a:p>
            <a:r>
              <a:rPr lang="en-US" sz="800">
                <a:latin typeface="Calibri" panose="020F0502020204030204" pitchFamily="34" charset="0"/>
              </a:rPr>
              <a:t>Worker Persistent ID, Key worker fields, Position</a:t>
            </a:r>
          </a:p>
        </p:txBody>
      </p:sp>
      <p:sp>
        <p:nvSpPr>
          <p:cNvPr id="137" name="OTLSHAPE_SLM_0aec949068fc4edb9016a17022f2fa0f_Shape">
            <a:extLst>
              <a:ext uri="{FF2B5EF4-FFF2-40B4-BE49-F238E27FC236}">
                <a16:creationId xmlns:a16="http://schemas.microsoft.com/office/drawing/2014/main" id="{21D2CF50-8954-4955-9535-2B171BFCC3A3}"/>
              </a:ext>
            </a:extLst>
          </p:cNvPr>
          <p:cNvSpPr/>
          <p:nvPr>
            <p:custDataLst>
              <p:tags r:id="rId44"/>
            </p:custDataLst>
          </p:nvPr>
        </p:nvSpPr>
        <p:spPr>
          <a:xfrm>
            <a:off x="4890316" y="3484092"/>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47" name="OTLSHAPE_SLM_0aec949068fc4edb9016a17022f2fa0f_Title">
            <a:extLst>
              <a:ext uri="{FF2B5EF4-FFF2-40B4-BE49-F238E27FC236}">
                <a16:creationId xmlns:a16="http://schemas.microsoft.com/office/drawing/2014/main" id="{C4B55F8B-9FFC-4440-8752-2D4253B7A9EB}"/>
              </a:ext>
            </a:extLst>
          </p:cNvPr>
          <p:cNvSpPr txBox="1"/>
          <p:nvPr>
            <p:custDataLst>
              <p:tags r:id="rId45"/>
            </p:custDataLst>
          </p:nvPr>
        </p:nvSpPr>
        <p:spPr>
          <a:xfrm>
            <a:off x="6040549" y="4241420"/>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1A</a:t>
            </a:r>
          </a:p>
        </p:txBody>
      </p:sp>
      <p:sp>
        <p:nvSpPr>
          <p:cNvPr id="148" name="OTLSHAPE_SLM_0aec949068fc4edb9016a17022f2fa0f_Title">
            <a:extLst>
              <a:ext uri="{FF2B5EF4-FFF2-40B4-BE49-F238E27FC236}">
                <a16:creationId xmlns:a16="http://schemas.microsoft.com/office/drawing/2014/main" id="{371FCF13-9919-40A8-A02F-D7C295AD6144}"/>
              </a:ext>
            </a:extLst>
          </p:cNvPr>
          <p:cNvSpPr txBox="1"/>
          <p:nvPr>
            <p:custDataLst>
              <p:tags r:id="rId46"/>
            </p:custDataLst>
          </p:nvPr>
        </p:nvSpPr>
        <p:spPr>
          <a:xfrm>
            <a:off x="7185923" y="4243284"/>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2A</a:t>
            </a:r>
          </a:p>
        </p:txBody>
      </p:sp>
      <p:sp>
        <p:nvSpPr>
          <p:cNvPr id="160" name="OTLSHAPE_SLM_0aec949068fc4edb9016a17022f2fa0f_Title">
            <a:extLst>
              <a:ext uri="{FF2B5EF4-FFF2-40B4-BE49-F238E27FC236}">
                <a16:creationId xmlns:a16="http://schemas.microsoft.com/office/drawing/2014/main" id="{AAF8571B-789D-482A-B5DF-EE912595D76C}"/>
              </a:ext>
            </a:extLst>
          </p:cNvPr>
          <p:cNvSpPr txBox="1"/>
          <p:nvPr>
            <p:custDataLst>
              <p:tags r:id="rId47"/>
            </p:custDataLst>
          </p:nvPr>
        </p:nvSpPr>
        <p:spPr>
          <a:xfrm>
            <a:off x="6096976" y="4626959"/>
            <a:ext cx="1021651" cy="369332"/>
          </a:xfrm>
          <a:prstGeom prst="rect">
            <a:avLst/>
          </a:prstGeom>
          <a:noFill/>
        </p:spPr>
        <p:txBody>
          <a:bodyPr vert="horz" wrap="square" lIns="0" tIns="0" rIns="0" bIns="0" rtlCol="0" anchor="ctr" anchorCtr="0">
            <a:spAutoFit/>
          </a:bodyPr>
          <a:lstStyle/>
          <a:p>
            <a:pPr algn="ctr"/>
            <a:r>
              <a:rPr lang="en-US" sz="800" spc="-3">
                <a:solidFill>
                  <a:schemeClr val="dk1"/>
                </a:solidFill>
                <a:latin typeface="Calibri" panose="020F0502020204030204" pitchFamily="34" charset="0"/>
                <a:cs typeface="Calibri" panose="020F0502020204030204" pitchFamily="34" charset="0"/>
              </a:rPr>
              <a:t>Persistent Unique ID, Key Location and Asset fields</a:t>
            </a:r>
          </a:p>
        </p:txBody>
      </p:sp>
      <p:sp>
        <p:nvSpPr>
          <p:cNvPr id="161" name="OTLSHAPE_SLM_0aec949068fc4edb9016a17022f2fa0f_Title">
            <a:extLst>
              <a:ext uri="{FF2B5EF4-FFF2-40B4-BE49-F238E27FC236}">
                <a16:creationId xmlns:a16="http://schemas.microsoft.com/office/drawing/2014/main" id="{3A1FCBC1-C141-4737-BB10-C5C5B3F4B9D8}"/>
              </a:ext>
            </a:extLst>
          </p:cNvPr>
          <p:cNvSpPr txBox="1"/>
          <p:nvPr>
            <p:custDataLst>
              <p:tags r:id="rId48"/>
            </p:custDataLst>
          </p:nvPr>
        </p:nvSpPr>
        <p:spPr>
          <a:xfrm>
            <a:off x="7244725" y="4692345"/>
            <a:ext cx="863796" cy="246221"/>
          </a:xfrm>
          <a:prstGeom prst="rect">
            <a:avLst/>
          </a:prstGeom>
          <a:noFill/>
        </p:spPr>
        <p:txBody>
          <a:bodyPr vert="horz" wrap="square" lIns="0" tIns="0" rIns="0" bIns="0" rtlCol="0" anchor="ctr" anchorCtr="0">
            <a:spAutoFit/>
          </a:bodyPr>
          <a:lstStyle/>
          <a:p>
            <a:pPr algn="ctr"/>
            <a:r>
              <a:rPr lang="en-US" sz="800" spc="-3">
                <a:solidFill>
                  <a:schemeClr val="dk1"/>
                </a:solidFill>
                <a:latin typeface="Calibri" panose="020F0502020204030204" pitchFamily="34" charset="0"/>
                <a:cs typeface="Calibri" panose="020F0502020204030204" pitchFamily="34" charset="0"/>
              </a:rPr>
              <a:t>Additional Asset and Location Fields</a:t>
            </a:r>
          </a:p>
        </p:txBody>
      </p:sp>
      <p:sp>
        <p:nvSpPr>
          <p:cNvPr id="167" name="OTLSHAPE_SLM_0aec949068fc4edb9016a17022f2fa0f_Shape">
            <a:extLst>
              <a:ext uri="{FF2B5EF4-FFF2-40B4-BE49-F238E27FC236}">
                <a16:creationId xmlns:a16="http://schemas.microsoft.com/office/drawing/2014/main" id="{8C240826-564F-42AC-9A47-11847D6C6CD2}"/>
              </a:ext>
            </a:extLst>
          </p:cNvPr>
          <p:cNvSpPr/>
          <p:nvPr>
            <p:custDataLst>
              <p:tags r:id="rId49"/>
            </p:custDataLst>
          </p:nvPr>
        </p:nvSpPr>
        <p:spPr>
          <a:xfrm>
            <a:off x="9011339" y="4435692"/>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68" name="OTLSHAPE_SLM_0aec949068fc4edb9016a17022f2fa0f_Title">
            <a:extLst>
              <a:ext uri="{FF2B5EF4-FFF2-40B4-BE49-F238E27FC236}">
                <a16:creationId xmlns:a16="http://schemas.microsoft.com/office/drawing/2014/main" id="{2FACA65B-24F0-4B14-9AEA-B5AADC963217}"/>
              </a:ext>
            </a:extLst>
          </p:cNvPr>
          <p:cNvSpPr txBox="1"/>
          <p:nvPr>
            <p:custDataLst>
              <p:tags r:id="rId50"/>
            </p:custDataLst>
          </p:nvPr>
        </p:nvSpPr>
        <p:spPr>
          <a:xfrm>
            <a:off x="8377181" y="4247805"/>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3A</a:t>
            </a:r>
          </a:p>
        </p:txBody>
      </p:sp>
      <p:sp>
        <p:nvSpPr>
          <p:cNvPr id="169" name="OTLSHAPE_SLM_0aec949068fc4edb9016a17022f2fa0f_Title">
            <a:extLst>
              <a:ext uri="{FF2B5EF4-FFF2-40B4-BE49-F238E27FC236}">
                <a16:creationId xmlns:a16="http://schemas.microsoft.com/office/drawing/2014/main" id="{7A0721C8-8716-45B4-BEF8-1A1F3ED22948}"/>
              </a:ext>
            </a:extLst>
          </p:cNvPr>
          <p:cNvSpPr txBox="1"/>
          <p:nvPr>
            <p:custDataLst>
              <p:tags r:id="rId51"/>
            </p:custDataLst>
          </p:nvPr>
        </p:nvSpPr>
        <p:spPr>
          <a:xfrm>
            <a:off x="8538398" y="4698135"/>
            <a:ext cx="844620" cy="246221"/>
          </a:xfrm>
          <a:prstGeom prst="rect">
            <a:avLst/>
          </a:prstGeom>
          <a:noFill/>
        </p:spPr>
        <p:txBody>
          <a:bodyPr vert="horz" wrap="square" lIns="0" tIns="0" rIns="0" bIns="0" rtlCol="0" anchor="ctr" anchorCtr="0">
            <a:spAutoFit/>
          </a:bodyPr>
          <a:lstStyle/>
          <a:p>
            <a:pPr algn="ctr"/>
            <a:r>
              <a:rPr lang="en-US" sz="800" spc="-3">
                <a:solidFill>
                  <a:schemeClr val="dk1"/>
                </a:solidFill>
                <a:latin typeface="Calibri" panose="020F0502020204030204" pitchFamily="34" charset="0"/>
                <a:cs typeface="Calibri" panose="020F0502020204030204" pitchFamily="34" charset="0"/>
              </a:rPr>
              <a:t>Additional Asset and Location Fields</a:t>
            </a:r>
          </a:p>
        </p:txBody>
      </p:sp>
      <p:graphicFrame>
        <p:nvGraphicFramePr>
          <p:cNvPr id="103" name="Table 102">
            <a:extLst>
              <a:ext uri="{FF2B5EF4-FFF2-40B4-BE49-F238E27FC236}">
                <a16:creationId xmlns:a16="http://schemas.microsoft.com/office/drawing/2014/main" id="{34D3886B-64EC-4C1F-BF53-45141D590FC0}"/>
              </a:ext>
            </a:extLst>
          </p:cNvPr>
          <p:cNvGraphicFramePr>
            <a:graphicFrameLocks noGrp="1"/>
          </p:cNvGraphicFramePr>
          <p:nvPr/>
        </p:nvGraphicFramePr>
        <p:xfrm>
          <a:off x="1156743" y="839200"/>
          <a:ext cx="10821552" cy="494453"/>
        </p:xfrm>
        <a:graphic>
          <a:graphicData uri="http://schemas.openxmlformats.org/drawingml/2006/table">
            <a:tbl>
              <a:tblPr firstRow="1" bandRow="1">
                <a:tableStyleId>{5C22544A-7EE6-4342-B048-85BDC9FD1C3A}</a:tableStyleId>
              </a:tblPr>
              <a:tblGrid>
                <a:gridCol w="2705388">
                  <a:extLst>
                    <a:ext uri="{9D8B030D-6E8A-4147-A177-3AD203B41FA5}">
                      <a16:colId xmlns:a16="http://schemas.microsoft.com/office/drawing/2014/main" val="620998838"/>
                    </a:ext>
                  </a:extLst>
                </a:gridCol>
                <a:gridCol w="2705388">
                  <a:extLst>
                    <a:ext uri="{9D8B030D-6E8A-4147-A177-3AD203B41FA5}">
                      <a16:colId xmlns:a16="http://schemas.microsoft.com/office/drawing/2014/main" val="222946402"/>
                    </a:ext>
                  </a:extLst>
                </a:gridCol>
                <a:gridCol w="2705388">
                  <a:extLst>
                    <a:ext uri="{9D8B030D-6E8A-4147-A177-3AD203B41FA5}">
                      <a16:colId xmlns:a16="http://schemas.microsoft.com/office/drawing/2014/main" val="33421660"/>
                    </a:ext>
                  </a:extLst>
                </a:gridCol>
                <a:gridCol w="2705388">
                  <a:extLst>
                    <a:ext uri="{9D8B030D-6E8A-4147-A177-3AD203B41FA5}">
                      <a16:colId xmlns:a16="http://schemas.microsoft.com/office/drawing/2014/main" val="1133330101"/>
                    </a:ext>
                  </a:extLst>
                </a:gridCol>
              </a:tblGrid>
              <a:tr h="494453">
                <a:tc>
                  <a:txBody>
                    <a:bodyPr/>
                    <a:lstStyle/>
                    <a:p>
                      <a:pPr algn="ctr"/>
                      <a:r>
                        <a:rPr lang="en-US" sz="2100"/>
                        <a:t>FY21</a:t>
                      </a:r>
                    </a:p>
                  </a:txBody>
                  <a:tcPr marL="121920" marR="121920" marT="60960" marB="60960"/>
                </a:tc>
                <a:tc>
                  <a:txBody>
                    <a:bodyPr/>
                    <a:lstStyle/>
                    <a:p>
                      <a:pPr algn="ctr"/>
                      <a:r>
                        <a:rPr lang="en-US" sz="2100"/>
                        <a:t>FY22</a:t>
                      </a:r>
                    </a:p>
                  </a:txBody>
                  <a:tcPr marL="121920" marR="121920" marT="60960" marB="60960"/>
                </a:tc>
                <a:tc>
                  <a:txBody>
                    <a:bodyPr/>
                    <a:lstStyle/>
                    <a:p>
                      <a:pPr algn="ctr"/>
                      <a:r>
                        <a:rPr lang="en-US" sz="2100"/>
                        <a:t>FY23</a:t>
                      </a:r>
                    </a:p>
                  </a:txBody>
                  <a:tcPr marL="121920" marR="121920" marT="60960" marB="60960"/>
                </a:tc>
                <a:tc>
                  <a:txBody>
                    <a:bodyPr/>
                    <a:lstStyle/>
                    <a:p>
                      <a:pPr algn="ctr"/>
                      <a:r>
                        <a:rPr lang="en-US" sz="2100"/>
                        <a:t>FY24</a:t>
                      </a:r>
                    </a:p>
                  </a:txBody>
                  <a:tcPr marL="121920" marR="121920" marT="60960" marB="60960"/>
                </a:tc>
                <a:extLst>
                  <a:ext uri="{0D108BD9-81ED-4DB2-BD59-A6C34878D82A}">
                    <a16:rowId xmlns:a16="http://schemas.microsoft.com/office/drawing/2014/main" val="3682163114"/>
                  </a:ext>
                </a:extLst>
              </a:tr>
            </a:tbl>
          </a:graphicData>
        </a:graphic>
      </p:graphicFrame>
      <p:sp>
        <p:nvSpPr>
          <p:cNvPr id="113" name="OTLSHAPE_SLT_302ad5dd614e43839f4e52cba7530e7d_Shape">
            <a:extLst>
              <a:ext uri="{FF2B5EF4-FFF2-40B4-BE49-F238E27FC236}">
                <a16:creationId xmlns:a16="http://schemas.microsoft.com/office/drawing/2014/main" id="{2FFCF795-A343-4257-9DEF-956B99F42F68}"/>
              </a:ext>
            </a:extLst>
          </p:cNvPr>
          <p:cNvSpPr/>
          <p:nvPr>
            <p:custDataLst>
              <p:tags r:id="rId52"/>
            </p:custDataLst>
          </p:nvPr>
        </p:nvSpPr>
        <p:spPr>
          <a:xfrm>
            <a:off x="5679430" y="5405914"/>
            <a:ext cx="6298865" cy="186420"/>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16" name="OTLSHAPE_SLM_0aec949068fc4edb9016a17022f2fa0f_Shape">
            <a:extLst>
              <a:ext uri="{FF2B5EF4-FFF2-40B4-BE49-F238E27FC236}">
                <a16:creationId xmlns:a16="http://schemas.microsoft.com/office/drawing/2014/main" id="{827401E8-C5D2-40FA-A4FA-F7F35CE41918}"/>
              </a:ext>
            </a:extLst>
          </p:cNvPr>
          <p:cNvSpPr/>
          <p:nvPr>
            <p:custDataLst>
              <p:tags r:id="rId53"/>
            </p:custDataLst>
          </p:nvPr>
        </p:nvSpPr>
        <p:spPr>
          <a:xfrm>
            <a:off x="8070593" y="5410548"/>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21" name="OTLSHAPE_SLM_0aec949068fc4edb9016a17022f2fa0f_Shape">
            <a:extLst>
              <a:ext uri="{FF2B5EF4-FFF2-40B4-BE49-F238E27FC236}">
                <a16:creationId xmlns:a16="http://schemas.microsoft.com/office/drawing/2014/main" id="{46110790-5274-42EB-AB50-C797969492D8}"/>
              </a:ext>
            </a:extLst>
          </p:cNvPr>
          <p:cNvSpPr/>
          <p:nvPr>
            <p:custDataLst>
              <p:tags r:id="rId54"/>
            </p:custDataLst>
          </p:nvPr>
        </p:nvSpPr>
        <p:spPr>
          <a:xfrm>
            <a:off x="6161735" y="5414533"/>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25" name="OTLSHAPE_SLM_0aec949068fc4edb9016a17022f2fa0f_Title">
            <a:extLst>
              <a:ext uri="{FF2B5EF4-FFF2-40B4-BE49-F238E27FC236}">
                <a16:creationId xmlns:a16="http://schemas.microsoft.com/office/drawing/2014/main" id="{2BAA592D-4349-43E8-83ED-A0842E9553C7}"/>
              </a:ext>
            </a:extLst>
          </p:cNvPr>
          <p:cNvSpPr txBox="1"/>
          <p:nvPr>
            <p:custDataLst>
              <p:tags r:id="rId55"/>
            </p:custDataLst>
          </p:nvPr>
        </p:nvSpPr>
        <p:spPr>
          <a:xfrm>
            <a:off x="5790976" y="5617671"/>
            <a:ext cx="913859" cy="246221"/>
          </a:xfrm>
          <a:prstGeom prst="rect">
            <a:avLst/>
          </a:prstGeom>
          <a:noFill/>
        </p:spPr>
        <p:txBody>
          <a:bodyPr vert="horz" wrap="square" lIns="0" tIns="0" rIns="0" bIns="0" rtlCol="0" anchor="ctr" anchorCtr="0">
            <a:spAutoFit/>
          </a:bodyPr>
          <a:lstStyle/>
          <a:p>
            <a:pPr algn="ctr" defTabSz="1219110">
              <a:buClr>
                <a:srgbClr val="55555A"/>
              </a:buClr>
            </a:pPr>
            <a:r>
              <a:rPr lang="en-US" sz="800" spc="-3">
                <a:solidFill>
                  <a:srgbClr val="55555A"/>
                </a:solidFill>
                <a:latin typeface="Calibri" panose="020F0502020204030204" pitchFamily="34" charset="0"/>
                <a:ea typeface="ＭＳ Ｐゴシック"/>
                <a:cs typeface="Calibri" panose="020F0502020204030204" pitchFamily="34" charset="0"/>
              </a:rPr>
              <a:t>US Asset/Location Pre-Work</a:t>
            </a:r>
          </a:p>
        </p:txBody>
      </p:sp>
      <p:sp>
        <p:nvSpPr>
          <p:cNvPr id="143" name="OTLSHAPE_SLM_0aec949068fc4edb9016a17022f2fa0f_Shape">
            <a:extLst>
              <a:ext uri="{FF2B5EF4-FFF2-40B4-BE49-F238E27FC236}">
                <a16:creationId xmlns:a16="http://schemas.microsoft.com/office/drawing/2014/main" id="{D90DC617-8F26-4190-8D2B-5AD7B2ABA95C}"/>
              </a:ext>
            </a:extLst>
          </p:cNvPr>
          <p:cNvSpPr/>
          <p:nvPr>
            <p:custDataLst>
              <p:tags r:id="rId56"/>
            </p:custDataLst>
          </p:nvPr>
        </p:nvSpPr>
        <p:spPr>
          <a:xfrm>
            <a:off x="9803547" y="5397326"/>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49" name="OTLSHAPE_SLM_0aec949068fc4edb9016a17022f2fa0f_Title">
            <a:extLst>
              <a:ext uri="{FF2B5EF4-FFF2-40B4-BE49-F238E27FC236}">
                <a16:creationId xmlns:a16="http://schemas.microsoft.com/office/drawing/2014/main" id="{AC80FF8F-C43E-4661-8E4F-DD03CFE428A2}"/>
              </a:ext>
            </a:extLst>
          </p:cNvPr>
          <p:cNvSpPr txBox="1"/>
          <p:nvPr>
            <p:custDataLst>
              <p:tags r:id="rId57"/>
            </p:custDataLst>
          </p:nvPr>
        </p:nvSpPr>
        <p:spPr>
          <a:xfrm>
            <a:off x="7614166" y="5229057"/>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1A</a:t>
            </a:r>
          </a:p>
        </p:txBody>
      </p:sp>
      <p:sp>
        <p:nvSpPr>
          <p:cNvPr id="153" name="OTLSHAPE_SLM_0aec949068fc4edb9016a17022f2fa0f_Title">
            <a:extLst>
              <a:ext uri="{FF2B5EF4-FFF2-40B4-BE49-F238E27FC236}">
                <a16:creationId xmlns:a16="http://schemas.microsoft.com/office/drawing/2014/main" id="{F2072235-3F40-45A3-A997-4FE275135B2E}"/>
              </a:ext>
            </a:extLst>
          </p:cNvPr>
          <p:cNvSpPr txBox="1"/>
          <p:nvPr>
            <p:custDataLst>
              <p:tags r:id="rId58"/>
            </p:custDataLst>
          </p:nvPr>
        </p:nvSpPr>
        <p:spPr>
          <a:xfrm>
            <a:off x="9383313" y="5230921"/>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2A</a:t>
            </a:r>
          </a:p>
        </p:txBody>
      </p:sp>
      <p:sp>
        <p:nvSpPr>
          <p:cNvPr id="155" name="OTLSHAPE_SLM_0aec949068fc4edb9016a17022f2fa0f_Title">
            <a:extLst>
              <a:ext uri="{FF2B5EF4-FFF2-40B4-BE49-F238E27FC236}">
                <a16:creationId xmlns:a16="http://schemas.microsoft.com/office/drawing/2014/main" id="{F995CE29-B3A6-4BB9-85D2-FC90E87CA7FF}"/>
              </a:ext>
            </a:extLst>
          </p:cNvPr>
          <p:cNvSpPr txBox="1"/>
          <p:nvPr>
            <p:custDataLst>
              <p:tags r:id="rId59"/>
            </p:custDataLst>
          </p:nvPr>
        </p:nvSpPr>
        <p:spPr>
          <a:xfrm>
            <a:off x="7670593" y="5614596"/>
            <a:ext cx="1021651" cy="369332"/>
          </a:xfrm>
          <a:prstGeom prst="rect">
            <a:avLst/>
          </a:prstGeom>
          <a:noFill/>
        </p:spPr>
        <p:txBody>
          <a:bodyPr vert="horz" wrap="square" lIns="0" tIns="0" rIns="0" bIns="0" rtlCol="0" anchor="ctr" anchorCtr="0">
            <a:spAutoFit/>
          </a:bodyPr>
          <a:lstStyle/>
          <a:p>
            <a:pPr algn="ctr"/>
            <a:r>
              <a:rPr lang="en-US" sz="800" spc="-3">
                <a:solidFill>
                  <a:schemeClr val="dk1"/>
                </a:solidFill>
                <a:latin typeface="Calibri" panose="020F0502020204030204" pitchFamily="34" charset="0"/>
                <a:cs typeface="Calibri" panose="020F0502020204030204" pitchFamily="34" charset="0"/>
              </a:rPr>
              <a:t>Persistent Unique ID, Key Location and Asset fields</a:t>
            </a:r>
          </a:p>
        </p:txBody>
      </p:sp>
      <p:sp>
        <p:nvSpPr>
          <p:cNvPr id="157" name="OTLSHAPE_SLM_0aec949068fc4edb9016a17022f2fa0f_Title">
            <a:extLst>
              <a:ext uri="{FF2B5EF4-FFF2-40B4-BE49-F238E27FC236}">
                <a16:creationId xmlns:a16="http://schemas.microsoft.com/office/drawing/2014/main" id="{ACBD74B0-92E5-4AE5-B0FE-E44177D3AAAC}"/>
              </a:ext>
            </a:extLst>
          </p:cNvPr>
          <p:cNvSpPr txBox="1"/>
          <p:nvPr>
            <p:custDataLst>
              <p:tags r:id="rId60"/>
            </p:custDataLst>
          </p:nvPr>
        </p:nvSpPr>
        <p:spPr>
          <a:xfrm>
            <a:off x="9442114" y="5573652"/>
            <a:ext cx="863796" cy="246221"/>
          </a:xfrm>
          <a:prstGeom prst="rect">
            <a:avLst/>
          </a:prstGeom>
          <a:noFill/>
        </p:spPr>
        <p:txBody>
          <a:bodyPr vert="horz" wrap="square" lIns="0" tIns="0" rIns="0" bIns="0" rtlCol="0" anchor="ctr" anchorCtr="0">
            <a:spAutoFit/>
          </a:bodyPr>
          <a:lstStyle/>
          <a:p>
            <a:pPr algn="ctr"/>
            <a:r>
              <a:rPr lang="en-US" sz="800" spc="-3">
                <a:solidFill>
                  <a:schemeClr val="dk1"/>
                </a:solidFill>
                <a:latin typeface="Calibri" panose="020F0502020204030204" pitchFamily="34" charset="0"/>
                <a:cs typeface="Calibri" panose="020F0502020204030204" pitchFamily="34" charset="0"/>
              </a:rPr>
              <a:t>Additional Asset and Location Fields</a:t>
            </a:r>
          </a:p>
        </p:txBody>
      </p:sp>
      <p:sp>
        <p:nvSpPr>
          <p:cNvPr id="162" name="OTLSHAPE_SLM_0aec949068fc4edb9016a17022f2fa0f_Shape">
            <a:extLst>
              <a:ext uri="{FF2B5EF4-FFF2-40B4-BE49-F238E27FC236}">
                <a16:creationId xmlns:a16="http://schemas.microsoft.com/office/drawing/2014/main" id="{AE603C8E-C594-4344-9324-D14CD797A6D3}"/>
              </a:ext>
            </a:extLst>
          </p:cNvPr>
          <p:cNvSpPr/>
          <p:nvPr>
            <p:custDataLst>
              <p:tags r:id="rId61"/>
            </p:custDataLst>
          </p:nvPr>
        </p:nvSpPr>
        <p:spPr>
          <a:xfrm>
            <a:off x="11473357" y="5423329"/>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66" name="OTLSHAPE_SLM_0aec949068fc4edb9016a17022f2fa0f_Title">
            <a:extLst>
              <a:ext uri="{FF2B5EF4-FFF2-40B4-BE49-F238E27FC236}">
                <a16:creationId xmlns:a16="http://schemas.microsoft.com/office/drawing/2014/main" id="{9DC02965-4828-4B8D-BF7A-B10B2140A217}"/>
              </a:ext>
            </a:extLst>
          </p:cNvPr>
          <p:cNvSpPr txBox="1"/>
          <p:nvPr>
            <p:custDataLst>
              <p:tags r:id="rId62"/>
            </p:custDataLst>
          </p:nvPr>
        </p:nvSpPr>
        <p:spPr>
          <a:xfrm>
            <a:off x="10839198" y="5235442"/>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3A</a:t>
            </a:r>
          </a:p>
        </p:txBody>
      </p:sp>
      <p:sp>
        <p:nvSpPr>
          <p:cNvPr id="170" name="OTLSHAPE_SLM_0aec949068fc4edb9016a17022f2fa0f_Title">
            <a:extLst>
              <a:ext uri="{FF2B5EF4-FFF2-40B4-BE49-F238E27FC236}">
                <a16:creationId xmlns:a16="http://schemas.microsoft.com/office/drawing/2014/main" id="{D379430E-E5DF-4221-BAF5-2F7DEC366654}"/>
              </a:ext>
            </a:extLst>
          </p:cNvPr>
          <p:cNvSpPr txBox="1"/>
          <p:nvPr>
            <p:custDataLst>
              <p:tags r:id="rId63"/>
            </p:custDataLst>
          </p:nvPr>
        </p:nvSpPr>
        <p:spPr>
          <a:xfrm>
            <a:off x="11138640" y="5600709"/>
            <a:ext cx="844620" cy="246221"/>
          </a:xfrm>
          <a:prstGeom prst="rect">
            <a:avLst/>
          </a:prstGeom>
          <a:noFill/>
        </p:spPr>
        <p:txBody>
          <a:bodyPr vert="horz" wrap="square" lIns="0" tIns="0" rIns="0" bIns="0" rtlCol="0" anchor="ctr" anchorCtr="0">
            <a:spAutoFit/>
          </a:bodyPr>
          <a:lstStyle/>
          <a:p>
            <a:pPr algn="ctr"/>
            <a:r>
              <a:rPr lang="en-US" sz="800" spc="-3">
                <a:solidFill>
                  <a:schemeClr val="dk1"/>
                </a:solidFill>
                <a:latin typeface="Calibri" panose="020F0502020204030204" pitchFamily="34" charset="0"/>
                <a:cs typeface="Calibri" panose="020F0502020204030204" pitchFamily="34" charset="0"/>
              </a:rPr>
              <a:t>Additional Asset and Location Fields</a:t>
            </a:r>
          </a:p>
        </p:txBody>
      </p:sp>
      <p:sp>
        <p:nvSpPr>
          <p:cNvPr id="3" name="TextBox 2">
            <a:extLst>
              <a:ext uri="{FF2B5EF4-FFF2-40B4-BE49-F238E27FC236}">
                <a16:creationId xmlns:a16="http://schemas.microsoft.com/office/drawing/2014/main" id="{771EB4F5-66C9-4033-BD43-3987862BFE3D}"/>
              </a:ext>
            </a:extLst>
          </p:cNvPr>
          <p:cNvSpPr txBox="1"/>
          <p:nvPr/>
        </p:nvSpPr>
        <p:spPr bwMode="auto">
          <a:xfrm>
            <a:off x="2580527" y="6222267"/>
            <a:ext cx="87588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spcAft>
                <a:spcPts val="800"/>
              </a:spcAft>
              <a:buClr>
                <a:schemeClr val="tx1"/>
              </a:buClr>
            </a:pPr>
            <a:r>
              <a:rPr lang="en-US" sz="2400" kern="0">
                <a:solidFill>
                  <a:srgbClr val="002060"/>
                </a:solidFill>
              </a:rPr>
              <a:t>The plan for US and UK Asset Master Data is yet to be finalized.</a:t>
            </a:r>
          </a:p>
        </p:txBody>
      </p:sp>
    </p:spTree>
    <p:extLst>
      <p:ext uri="{BB962C8B-B14F-4D97-AF65-F5344CB8AC3E}">
        <p14:creationId xmlns:p14="http://schemas.microsoft.com/office/powerpoint/2010/main" val="50834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44141" y="142485"/>
            <a:ext cx="11959216" cy="502595"/>
          </a:xfrm>
        </p:spPr>
        <p:txBody>
          <a:bodyPr/>
          <a:lstStyle/>
          <a:p>
            <a:pPr lvl="0"/>
            <a:r>
              <a:rPr lang="en-US" sz="3600" dirty="0"/>
              <a:t>Enterprise Information Platform </a:t>
            </a:r>
            <a:r>
              <a:rPr lang="en-GB" sz="3600" dirty="0"/>
              <a:t>– </a:t>
            </a:r>
            <a:r>
              <a:rPr lang="en-GB" sz="3600" dirty="0">
                <a:solidFill>
                  <a:srgbClr val="F53C32"/>
                </a:solidFill>
              </a:rPr>
              <a:t>Tech Status</a:t>
            </a:r>
          </a:p>
        </p:txBody>
      </p:sp>
      <p:sp>
        <p:nvSpPr>
          <p:cNvPr id="104" name="Rectangle 103">
            <a:extLst>
              <a:ext uri="{FF2B5EF4-FFF2-40B4-BE49-F238E27FC236}">
                <a16:creationId xmlns:a16="http://schemas.microsoft.com/office/drawing/2014/main" id="{B692ED1F-0DC4-46FD-9D82-0AA2D9C4A5C8}"/>
              </a:ext>
            </a:extLst>
          </p:cNvPr>
          <p:cNvSpPr/>
          <p:nvPr/>
        </p:nvSpPr>
        <p:spPr>
          <a:xfrm>
            <a:off x="10783151" y="-10264"/>
            <a:ext cx="1408852" cy="318100"/>
          </a:xfrm>
          <a:prstGeom prst="rect">
            <a:avLst/>
          </a:prstGeom>
        </p:spPr>
        <p:txBody>
          <a:bodyPr wrap="square">
            <a:spAutoFit/>
          </a:bodyPr>
          <a:lstStyle/>
          <a:p>
            <a:pPr algn="ctr" defTabSz="1219050">
              <a:buClr>
                <a:srgbClr val="55555A"/>
              </a:buClr>
            </a:pPr>
            <a:r>
              <a:rPr lang="en-US" sz="1467">
                <a:solidFill>
                  <a:srgbClr val="FFFFFF"/>
                </a:solidFill>
                <a:latin typeface="Arial"/>
                <a:ea typeface="ＭＳ Ｐゴシック"/>
              </a:rPr>
              <a:t>Tools</a:t>
            </a:r>
            <a:endParaRPr lang="en-GB" sz="1467">
              <a:solidFill>
                <a:srgbClr val="FFFFFF"/>
              </a:solidFill>
              <a:latin typeface="Arial"/>
              <a:ea typeface="ＭＳ Ｐゴシック"/>
            </a:endParaRPr>
          </a:p>
        </p:txBody>
      </p:sp>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43808" y="1740246"/>
            <a:ext cx="12059549" cy="640080"/>
          </a:xfrm>
          <a:prstGeom prst="rect">
            <a:avLst/>
          </a:prstGeom>
          <a:solidFill>
            <a:schemeClr val="accent2">
              <a:lumMod val="5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25" name="OTLSHAPE_SL_bb31dba40afb42509c61b1136d9b8acb_BackgroundRectangle">
            <a:extLst>
              <a:ext uri="{FF2B5EF4-FFF2-40B4-BE49-F238E27FC236}">
                <a16:creationId xmlns:a16="http://schemas.microsoft.com/office/drawing/2014/main" id="{EABE8EC2-416A-418B-8120-B18B31EBDEBF}"/>
              </a:ext>
            </a:extLst>
          </p:cNvPr>
          <p:cNvSpPr/>
          <p:nvPr>
            <p:custDataLst>
              <p:tags r:id="rId2"/>
            </p:custDataLst>
          </p:nvPr>
        </p:nvSpPr>
        <p:spPr>
          <a:xfrm>
            <a:off x="45608" y="2450581"/>
            <a:ext cx="12059549" cy="640080"/>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27" name="OTLSHAPE_SL_94da38b5ca484e3f9a172e88e7bff00b_HeaderRectangle">
            <a:extLst>
              <a:ext uri="{FF2B5EF4-FFF2-40B4-BE49-F238E27FC236}">
                <a16:creationId xmlns:a16="http://schemas.microsoft.com/office/drawing/2014/main" id="{10DC6CD8-91E3-4B53-9BD0-EB711AC08B2F}"/>
              </a:ext>
            </a:extLst>
          </p:cNvPr>
          <p:cNvSpPr/>
          <p:nvPr>
            <p:custDataLst>
              <p:tags r:id="rId3"/>
            </p:custDataLst>
          </p:nvPr>
        </p:nvSpPr>
        <p:spPr>
          <a:xfrm>
            <a:off x="45609" y="1751490"/>
            <a:ext cx="1057385" cy="640080"/>
          </a:xfrm>
          <a:prstGeom prst="rect">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28" name="OTLSHAPE_SL_bb31dba40afb42509c61b1136d9b8acb_HeaderRectangle">
            <a:extLst>
              <a:ext uri="{FF2B5EF4-FFF2-40B4-BE49-F238E27FC236}">
                <a16:creationId xmlns:a16="http://schemas.microsoft.com/office/drawing/2014/main" id="{57DE089B-5DA7-40E2-88B0-96941EA72729}"/>
              </a:ext>
            </a:extLst>
          </p:cNvPr>
          <p:cNvSpPr/>
          <p:nvPr>
            <p:custDataLst>
              <p:tags r:id="rId4"/>
            </p:custDataLst>
          </p:nvPr>
        </p:nvSpPr>
        <p:spPr>
          <a:xfrm>
            <a:off x="45609" y="2450581"/>
            <a:ext cx="1057385" cy="640080"/>
          </a:xfrm>
          <a:prstGeom prst="rect">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30" name="OTLSHAPE_SLT_72b320f81b6e4b04a3fce01de595adb0_Shape">
            <a:extLst>
              <a:ext uri="{FF2B5EF4-FFF2-40B4-BE49-F238E27FC236}">
                <a16:creationId xmlns:a16="http://schemas.microsoft.com/office/drawing/2014/main" id="{E0B4B23A-7932-43BC-AF8D-0F91C289B511}"/>
              </a:ext>
            </a:extLst>
          </p:cNvPr>
          <p:cNvSpPr/>
          <p:nvPr>
            <p:custDataLst>
              <p:tags r:id="rId5"/>
            </p:custDataLst>
          </p:nvPr>
        </p:nvSpPr>
        <p:spPr>
          <a:xfrm>
            <a:off x="1160263" y="2076500"/>
            <a:ext cx="4065976" cy="170127"/>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008000"/>
              </a:highlight>
              <a:latin typeface="Arial"/>
              <a:ea typeface="ＭＳ Ｐゴシック"/>
            </a:endParaRPr>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6"/>
            </p:custDataLst>
          </p:nvPr>
        </p:nvSpPr>
        <p:spPr>
          <a:xfrm>
            <a:off x="4243573" y="2633148"/>
            <a:ext cx="3383516" cy="172348"/>
          </a:xfrm>
          <a:prstGeom prst="homePlate">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42" name="OTLSHAPE_SL_94da38b5ca484e3f9a172e88e7bff00b_Header">
            <a:extLst>
              <a:ext uri="{FF2B5EF4-FFF2-40B4-BE49-F238E27FC236}">
                <a16:creationId xmlns:a16="http://schemas.microsoft.com/office/drawing/2014/main" id="{1099C169-F24E-444E-856A-49EEB09E8ED3}"/>
              </a:ext>
            </a:extLst>
          </p:cNvPr>
          <p:cNvSpPr txBox="1"/>
          <p:nvPr>
            <p:custDataLst>
              <p:tags r:id="rId7"/>
            </p:custDataLst>
          </p:nvPr>
        </p:nvSpPr>
        <p:spPr>
          <a:xfrm>
            <a:off x="22373" y="1988525"/>
            <a:ext cx="1057385" cy="357160"/>
          </a:xfrm>
          <a:prstGeom prst="rect">
            <a:avLst/>
          </a:prstGeom>
          <a:noFill/>
        </p:spPr>
        <p:txBody>
          <a:bodyPr vert="horz" wrap="square" lIns="0" tIns="0" rIns="0" bIns="0" rtlCol="0" anchor="ctr" anchorCtr="0">
            <a:noAutofit/>
          </a:bodyPr>
          <a:lstStyle/>
          <a:p>
            <a:pPr algn="ctr" defTabSz="1219110">
              <a:buClr>
                <a:srgbClr val="55555A"/>
              </a:buClr>
            </a:pPr>
            <a:r>
              <a:rPr lang="en-US" sz="1100">
                <a:solidFill>
                  <a:srgbClr val="FFFFFF"/>
                </a:solidFill>
                <a:latin typeface="Calibri" panose="020F0502020204030204" pitchFamily="34" charset="0"/>
                <a:ea typeface="ＭＳ Ｐゴシック"/>
              </a:rPr>
              <a:t>ER/Studio </a:t>
            </a:r>
          </a:p>
          <a:p>
            <a:pPr algn="ctr" defTabSz="1219110">
              <a:buClr>
                <a:srgbClr val="55555A"/>
              </a:buClr>
            </a:pPr>
            <a:r>
              <a:rPr lang="en-US" sz="1100" dirty="0">
                <a:solidFill>
                  <a:srgbClr val="FFFFFF"/>
                </a:solidFill>
                <a:latin typeface="Calibri" panose="020F0502020204030204" pitchFamily="34" charset="0"/>
                <a:ea typeface="ＭＳ Ｐゴシック"/>
              </a:rPr>
              <a:t>Data Modelling</a:t>
            </a:r>
          </a:p>
        </p:txBody>
      </p:sp>
      <p:sp>
        <p:nvSpPr>
          <p:cNvPr id="43" name="OTLSHAPE_SL_bb31dba40afb42509c61b1136d9b8acb_Header">
            <a:extLst>
              <a:ext uri="{FF2B5EF4-FFF2-40B4-BE49-F238E27FC236}">
                <a16:creationId xmlns:a16="http://schemas.microsoft.com/office/drawing/2014/main" id="{56E801B7-7A25-42F8-96A7-0CA94319B74C}"/>
              </a:ext>
            </a:extLst>
          </p:cNvPr>
          <p:cNvSpPr txBox="1"/>
          <p:nvPr>
            <p:custDataLst>
              <p:tags r:id="rId8"/>
            </p:custDataLst>
          </p:nvPr>
        </p:nvSpPr>
        <p:spPr>
          <a:xfrm>
            <a:off x="45609" y="2662829"/>
            <a:ext cx="1057385" cy="431724"/>
          </a:xfrm>
          <a:prstGeom prst="rect">
            <a:avLst/>
          </a:prstGeom>
          <a:noFill/>
        </p:spPr>
        <p:txBody>
          <a:bodyPr vert="horz" wrap="square" lIns="0" tIns="0" rIns="0" bIns="0" rtlCol="0" anchor="ctr" anchorCtr="0">
            <a:noAutofit/>
          </a:bodyPr>
          <a:lstStyle/>
          <a:p>
            <a:pPr algn="ctr" defTabSz="1219110">
              <a:buClr>
                <a:srgbClr val="55555A"/>
              </a:buClr>
            </a:pPr>
            <a:r>
              <a:rPr lang="en-US" sz="1100" dirty="0">
                <a:solidFill>
                  <a:srgbClr val="FFFFFF"/>
                </a:solidFill>
                <a:latin typeface="Calibri" panose="020F0502020204030204" pitchFamily="34" charset="0"/>
                <a:ea typeface="ＭＳ Ｐゴシック"/>
              </a:rPr>
              <a:t>Snowflake</a:t>
            </a:r>
          </a:p>
          <a:p>
            <a:pPr algn="ctr" defTabSz="1219110">
              <a:buClr>
                <a:srgbClr val="55555A"/>
              </a:buClr>
            </a:pPr>
            <a:r>
              <a:rPr lang="en-US" sz="1100" dirty="0">
                <a:solidFill>
                  <a:srgbClr val="FFFFFF"/>
                </a:solidFill>
                <a:latin typeface="Calibri" panose="020F0502020204030204" pitchFamily="34" charset="0"/>
                <a:ea typeface="ＭＳ Ｐゴシック"/>
              </a:rPr>
              <a:t>CDP</a:t>
            </a:r>
          </a:p>
        </p:txBody>
      </p: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9"/>
            </p:custDataLst>
          </p:nvPr>
        </p:nvSpPr>
        <p:spPr>
          <a:xfrm>
            <a:off x="43808" y="3136701"/>
            <a:ext cx="12059549" cy="640080"/>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79" name="OTLSHAPE_SL_f6ffadc9780a4f3ab22a7e53bade919d_HeaderRectangle">
            <a:extLst>
              <a:ext uri="{FF2B5EF4-FFF2-40B4-BE49-F238E27FC236}">
                <a16:creationId xmlns:a16="http://schemas.microsoft.com/office/drawing/2014/main" id="{A18C78BC-93C9-45EA-AC20-CFF10E2707B7}"/>
              </a:ext>
            </a:extLst>
          </p:cNvPr>
          <p:cNvSpPr/>
          <p:nvPr>
            <p:custDataLst>
              <p:tags r:id="rId10"/>
            </p:custDataLst>
          </p:nvPr>
        </p:nvSpPr>
        <p:spPr>
          <a:xfrm>
            <a:off x="43810" y="3142762"/>
            <a:ext cx="1057385" cy="640080"/>
          </a:xfrm>
          <a:prstGeom prst="rect">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FF00FF"/>
              </a:highlight>
              <a:latin typeface="Arial"/>
              <a:ea typeface="ＭＳ Ｐゴシック"/>
            </a:endParaRPr>
          </a:p>
        </p:txBody>
      </p:sp>
      <p:sp>
        <p:nvSpPr>
          <p:cNvPr id="80" name="OTLSHAPE_SL_f6ffadc9780a4f3ab22a7e53bade919d_Header">
            <a:extLst>
              <a:ext uri="{FF2B5EF4-FFF2-40B4-BE49-F238E27FC236}">
                <a16:creationId xmlns:a16="http://schemas.microsoft.com/office/drawing/2014/main" id="{0C03A630-9600-482E-885B-24C71A457DC5}"/>
              </a:ext>
            </a:extLst>
          </p:cNvPr>
          <p:cNvSpPr txBox="1"/>
          <p:nvPr>
            <p:custDataLst>
              <p:tags r:id="rId11"/>
            </p:custDataLst>
          </p:nvPr>
        </p:nvSpPr>
        <p:spPr>
          <a:xfrm>
            <a:off x="43810" y="3369149"/>
            <a:ext cx="1057385" cy="341037"/>
          </a:xfrm>
          <a:prstGeom prst="rect">
            <a:avLst/>
          </a:prstGeom>
          <a:noFill/>
        </p:spPr>
        <p:txBody>
          <a:bodyPr vert="horz" wrap="square" lIns="0" tIns="0" rIns="0" bIns="0" rtlCol="0" anchor="ctr" anchorCtr="0">
            <a:noAutofit/>
          </a:bodyPr>
          <a:lstStyle/>
          <a:p>
            <a:pPr algn="ctr" defTabSz="1219110">
              <a:buClr>
                <a:srgbClr val="55555A"/>
              </a:buClr>
            </a:pPr>
            <a:r>
              <a:rPr lang="en-US" sz="1100" err="1">
                <a:solidFill>
                  <a:srgbClr val="FFFFFF"/>
                </a:solidFill>
                <a:latin typeface="Calibri" panose="020F0502020204030204" pitchFamily="34" charset="0"/>
              </a:rPr>
              <a:t>Reltio</a:t>
            </a:r>
            <a:endParaRPr lang="en-US" sz="1100">
              <a:solidFill>
                <a:srgbClr val="FFFFFF"/>
              </a:solidFill>
              <a:latin typeface="Calibri" panose="020F0502020204030204" pitchFamily="34" charset="0"/>
            </a:endParaRPr>
          </a:p>
          <a:p>
            <a:pPr algn="ctr" defTabSz="1219110">
              <a:buClr>
                <a:srgbClr val="55555A"/>
              </a:buClr>
            </a:pPr>
            <a:r>
              <a:rPr lang="en-US" sz="1100" dirty="0">
                <a:solidFill>
                  <a:srgbClr val="FFFFFF"/>
                </a:solidFill>
                <a:latin typeface="Calibri" panose="020F0502020204030204" pitchFamily="34" charset="0"/>
              </a:rPr>
              <a:t>MDM Platform</a:t>
            </a:r>
          </a:p>
          <a:p>
            <a:pPr algn="ctr" defTabSz="1219110">
              <a:buClr>
                <a:srgbClr val="55555A"/>
              </a:buClr>
            </a:pPr>
            <a:endParaRPr lang="en-US" sz="1100" dirty="0">
              <a:solidFill>
                <a:srgbClr val="FFFFFF"/>
              </a:solidFill>
              <a:latin typeface="Calibri" panose="020F0502020204030204" pitchFamily="34" charset="0"/>
            </a:endParaRPr>
          </a:p>
        </p:txBody>
      </p:sp>
      <p:sp>
        <p:nvSpPr>
          <p:cNvPr id="98" name="OTLSHAPE_SLM_0aec949068fc4edb9016a17022f2fa0f_Shape">
            <a:extLst>
              <a:ext uri="{FF2B5EF4-FFF2-40B4-BE49-F238E27FC236}">
                <a16:creationId xmlns:a16="http://schemas.microsoft.com/office/drawing/2014/main" id="{CA7D060B-4FE0-4E6D-B0CC-0728E36EC4D1}"/>
              </a:ext>
            </a:extLst>
          </p:cNvPr>
          <p:cNvSpPr/>
          <p:nvPr>
            <p:custDataLst>
              <p:tags r:id="rId12"/>
            </p:custDataLst>
          </p:nvPr>
        </p:nvSpPr>
        <p:spPr>
          <a:xfrm>
            <a:off x="4840280" y="2080131"/>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1000">
              <a:solidFill>
                <a:srgbClr val="FFFFFF"/>
              </a:solidFill>
              <a:highlight>
                <a:srgbClr val="008000"/>
              </a:highlight>
              <a:latin typeface="Calibri" panose="020F0502020204030204" pitchFamily="34" charset="0"/>
              <a:ea typeface="ＭＳ Ｐゴシック"/>
              <a:cs typeface="Calibri" panose="020F0502020204030204" pitchFamily="34" charset="0"/>
            </a:endParaRPr>
          </a:p>
        </p:txBody>
      </p:sp>
      <p:sp>
        <p:nvSpPr>
          <p:cNvPr id="100" name="OTLSHAPE_SLM_0aec949068fc4edb9016a17022f2fa0f_Shape">
            <a:extLst>
              <a:ext uri="{FF2B5EF4-FFF2-40B4-BE49-F238E27FC236}">
                <a16:creationId xmlns:a16="http://schemas.microsoft.com/office/drawing/2014/main" id="{3A09A029-302E-4B9B-866D-0D696D5131FA}"/>
              </a:ext>
            </a:extLst>
          </p:cNvPr>
          <p:cNvSpPr/>
          <p:nvPr>
            <p:custDataLst>
              <p:tags r:id="rId13"/>
            </p:custDataLst>
          </p:nvPr>
        </p:nvSpPr>
        <p:spPr>
          <a:xfrm>
            <a:off x="4642799" y="2637911"/>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900">
              <a:solidFill>
                <a:srgbClr val="FFFFFF"/>
              </a:solidFill>
              <a:latin typeface="Calibri" panose="020F0502020204030204" pitchFamily="34" charset="0"/>
              <a:ea typeface="ＭＳ Ｐゴシック"/>
              <a:cs typeface="Calibri" panose="020F0502020204030204" pitchFamily="34" charset="0"/>
            </a:endParaRPr>
          </a:p>
        </p:txBody>
      </p:sp>
      <p:sp>
        <p:nvSpPr>
          <p:cNvPr id="102" name="OTLSHAPE_SLM_0aec949068fc4edb9016a17022f2fa0f_Shape">
            <a:extLst>
              <a:ext uri="{FF2B5EF4-FFF2-40B4-BE49-F238E27FC236}">
                <a16:creationId xmlns:a16="http://schemas.microsoft.com/office/drawing/2014/main" id="{1FFAC9FD-B3F0-4106-BF9A-3DC5D127BC52}"/>
              </a:ext>
            </a:extLst>
          </p:cNvPr>
          <p:cNvSpPr/>
          <p:nvPr>
            <p:custDataLst>
              <p:tags r:id="rId14"/>
            </p:custDataLst>
          </p:nvPr>
        </p:nvSpPr>
        <p:spPr>
          <a:xfrm>
            <a:off x="5987157" y="2635647"/>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900">
              <a:solidFill>
                <a:srgbClr val="FFFFFF"/>
              </a:solidFill>
              <a:latin typeface="Calibri" panose="020F0502020204030204" pitchFamily="34" charset="0"/>
              <a:ea typeface="ＭＳ Ｐゴシック"/>
              <a:cs typeface="Calibri" panose="020F0502020204030204" pitchFamily="34" charset="0"/>
            </a:endParaRPr>
          </a:p>
        </p:txBody>
      </p:sp>
      <p:sp>
        <p:nvSpPr>
          <p:cNvPr id="110" name="OTLSHAPE_SLM_0aec949068fc4edb9016a17022f2fa0f_Shape">
            <a:extLst>
              <a:ext uri="{FF2B5EF4-FFF2-40B4-BE49-F238E27FC236}">
                <a16:creationId xmlns:a16="http://schemas.microsoft.com/office/drawing/2014/main" id="{217883F5-EC22-4F06-ACCF-DD99C7CB893F}"/>
              </a:ext>
            </a:extLst>
          </p:cNvPr>
          <p:cNvSpPr/>
          <p:nvPr>
            <p:custDataLst>
              <p:tags r:id="rId15"/>
            </p:custDataLst>
          </p:nvPr>
        </p:nvSpPr>
        <p:spPr>
          <a:xfrm>
            <a:off x="4166768" y="2074364"/>
            <a:ext cx="152400" cy="17780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1000">
              <a:solidFill>
                <a:srgbClr val="FFFFFF"/>
              </a:solidFill>
              <a:highlight>
                <a:srgbClr val="008000"/>
              </a:highlight>
              <a:latin typeface="Calibri" panose="020F0502020204030204" pitchFamily="34" charset="0"/>
              <a:ea typeface="ＭＳ Ｐゴシック"/>
              <a:cs typeface="Calibri" panose="020F0502020204030204" pitchFamily="34" charset="0"/>
            </a:endParaRPr>
          </a:p>
        </p:txBody>
      </p:sp>
      <p:sp>
        <p:nvSpPr>
          <p:cNvPr id="118" name="OTLSHAPE_SLT_302ad5dd614e43839f4e52cba7530e7d_Shape">
            <a:extLst>
              <a:ext uri="{FF2B5EF4-FFF2-40B4-BE49-F238E27FC236}">
                <a16:creationId xmlns:a16="http://schemas.microsoft.com/office/drawing/2014/main" id="{1694EDD0-14B1-4F7B-9AF6-F635D2B4A74E}"/>
              </a:ext>
            </a:extLst>
          </p:cNvPr>
          <p:cNvSpPr/>
          <p:nvPr>
            <p:custDataLst>
              <p:tags r:id="rId16"/>
            </p:custDataLst>
          </p:nvPr>
        </p:nvSpPr>
        <p:spPr>
          <a:xfrm>
            <a:off x="4243573" y="3294061"/>
            <a:ext cx="3383516" cy="193152"/>
          </a:xfrm>
          <a:prstGeom prst="homePlate">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05" name="OTLSHAPE_SLM_0aec949068fc4edb9016a17022f2fa0f_Shape">
            <a:extLst>
              <a:ext uri="{FF2B5EF4-FFF2-40B4-BE49-F238E27FC236}">
                <a16:creationId xmlns:a16="http://schemas.microsoft.com/office/drawing/2014/main" id="{D4496B31-6AC2-4899-9CEA-3A3BA5EAFE9F}"/>
              </a:ext>
            </a:extLst>
          </p:cNvPr>
          <p:cNvSpPr/>
          <p:nvPr>
            <p:custDataLst>
              <p:tags r:id="rId17"/>
            </p:custDataLst>
          </p:nvPr>
        </p:nvSpPr>
        <p:spPr>
          <a:xfrm>
            <a:off x="3477067" y="2086612"/>
            <a:ext cx="152400" cy="17780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1000">
              <a:solidFill>
                <a:srgbClr val="FFFFFF"/>
              </a:solidFill>
              <a:highlight>
                <a:srgbClr val="008000"/>
              </a:highlight>
              <a:latin typeface="Calibri" panose="020F0502020204030204" pitchFamily="34" charset="0"/>
              <a:ea typeface="ＭＳ Ｐゴシック"/>
              <a:cs typeface="Calibri" panose="020F0502020204030204" pitchFamily="34" charset="0"/>
            </a:endParaRPr>
          </a:p>
        </p:txBody>
      </p:sp>
      <p:sp>
        <p:nvSpPr>
          <p:cNvPr id="95" name="OTLSHAPE_SL_f6ffadc9780a4f3ab22a7e53bade919d_BackgroundRectangle">
            <a:extLst>
              <a:ext uri="{FF2B5EF4-FFF2-40B4-BE49-F238E27FC236}">
                <a16:creationId xmlns:a16="http://schemas.microsoft.com/office/drawing/2014/main" id="{F15A6982-A985-459D-AABD-50932DDCD28A}"/>
              </a:ext>
            </a:extLst>
          </p:cNvPr>
          <p:cNvSpPr/>
          <p:nvPr>
            <p:custDataLst>
              <p:tags r:id="rId18"/>
            </p:custDataLst>
          </p:nvPr>
        </p:nvSpPr>
        <p:spPr>
          <a:xfrm>
            <a:off x="43808" y="5228165"/>
            <a:ext cx="12059549" cy="640080"/>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06" name="OTLSHAPE_SL_f6ffadc9780a4f3ab22a7e53bade919d_HeaderRectangle">
            <a:extLst>
              <a:ext uri="{FF2B5EF4-FFF2-40B4-BE49-F238E27FC236}">
                <a16:creationId xmlns:a16="http://schemas.microsoft.com/office/drawing/2014/main" id="{8CAE9CB2-933C-44C2-8ED6-D2956D406FC8}"/>
              </a:ext>
            </a:extLst>
          </p:cNvPr>
          <p:cNvSpPr/>
          <p:nvPr>
            <p:custDataLst>
              <p:tags r:id="rId19"/>
            </p:custDataLst>
          </p:nvPr>
        </p:nvSpPr>
        <p:spPr>
          <a:xfrm>
            <a:off x="43812" y="5234228"/>
            <a:ext cx="1057385" cy="640080"/>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00"/>
              </a:solidFill>
              <a:highlight>
                <a:srgbClr val="FFFF00"/>
              </a:highlight>
              <a:latin typeface="Arial"/>
              <a:ea typeface="ＭＳ Ｐゴシック"/>
            </a:endParaRPr>
          </a:p>
        </p:txBody>
      </p:sp>
      <p:sp>
        <p:nvSpPr>
          <p:cNvPr id="114" name="OTLSHAPE_SL_f6ffadc9780a4f3ab22a7e53bade919d_Header">
            <a:extLst>
              <a:ext uri="{FF2B5EF4-FFF2-40B4-BE49-F238E27FC236}">
                <a16:creationId xmlns:a16="http://schemas.microsoft.com/office/drawing/2014/main" id="{CD387AF8-F468-4269-81F5-BF236440A027}"/>
              </a:ext>
            </a:extLst>
          </p:cNvPr>
          <p:cNvSpPr txBox="1"/>
          <p:nvPr>
            <p:custDataLst>
              <p:tags r:id="rId20"/>
            </p:custDataLst>
          </p:nvPr>
        </p:nvSpPr>
        <p:spPr>
          <a:xfrm>
            <a:off x="43812" y="5482194"/>
            <a:ext cx="1057385" cy="341037"/>
          </a:xfrm>
          <a:prstGeom prst="rect">
            <a:avLst/>
          </a:prstGeom>
          <a:noFill/>
        </p:spPr>
        <p:txBody>
          <a:bodyPr vert="horz" wrap="square" lIns="0" tIns="0" rIns="0" bIns="0" rtlCol="0" anchor="ctr" anchorCtr="0">
            <a:noAutofit/>
          </a:bodyPr>
          <a:lstStyle/>
          <a:p>
            <a:pPr algn="ctr" defTabSz="1219110">
              <a:buClr>
                <a:srgbClr val="55555A"/>
              </a:buClr>
            </a:pPr>
            <a:r>
              <a:rPr lang="en-US" sz="1100" dirty="0">
                <a:solidFill>
                  <a:srgbClr val="FFFFFF"/>
                </a:solidFill>
                <a:latin typeface="Calibri" panose="020F0502020204030204" pitchFamily="34" charset="0"/>
                <a:ea typeface="ＭＳ Ｐゴシック"/>
              </a:rPr>
              <a:t>ML/AI</a:t>
            </a:r>
          </a:p>
        </p:txBody>
      </p:sp>
      <p:sp>
        <p:nvSpPr>
          <p:cNvPr id="138" name="OTLSHAPE_SL_f6ffadc9780a4f3ab22a7e53bade919d_BackgroundRectangle">
            <a:extLst>
              <a:ext uri="{FF2B5EF4-FFF2-40B4-BE49-F238E27FC236}">
                <a16:creationId xmlns:a16="http://schemas.microsoft.com/office/drawing/2014/main" id="{2BDD3DE7-3FC1-4D02-A681-64E182864F29}"/>
              </a:ext>
            </a:extLst>
          </p:cNvPr>
          <p:cNvSpPr/>
          <p:nvPr>
            <p:custDataLst>
              <p:tags r:id="rId21"/>
            </p:custDataLst>
          </p:nvPr>
        </p:nvSpPr>
        <p:spPr>
          <a:xfrm>
            <a:off x="45608" y="4530158"/>
            <a:ext cx="12059549" cy="640080"/>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39" name="OTLSHAPE_SL_f6ffadc9780a4f3ab22a7e53bade919d_HeaderRectangle">
            <a:extLst>
              <a:ext uri="{FF2B5EF4-FFF2-40B4-BE49-F238E27FC236}">
                <a16:creationId xmlns:a16="http://schemas.microsoft.com/office/drawing/2014/main" id="{DCEA2215-C91C-4143-9469-F530FE55C90F}"/>
              </a:ext>
            </a:extLst>
          </p:cNvPr>
          <p:cNvSpPr/>
          <p:nvPr>
            <p:custDataLst>
              <p:tags r:id="rId22"/>
            </p:custDataLst>
          </p:nvPr>
        </p:nvSpPr>
        <p:spPr>
          <a:xfrm>
            <a:off x="45609" y="4530158"/>
            <a:ext cx="1057385" cy="640080"/>
          </a:xfrm>
          <a:prstGeom prst="rect">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40" name="OTLSHAPE_SL_f6ffadc9780a4f3ab22a7e53bade919d_Header">
            <a:extLst>
              <a:ext uri="{FF2B5EF4-FFF2-40B4-BE49-F238E27FC236}">
                <a16:creationId xmlns:a16="http://schemas.microsoft.com/office/drawing/2014/main" id="{17442861-3E8E-4979-97DD-4BF38E4EE735}"/>
              </a:ext>
            </a:extLst>
          </p:cNvPr>
          <p:cNvSpPr txBox="1"/>
          <p:nvPr>
            <p:custDataLst>
              <p:tags r:id="rId23"/>
            </p:custDataLst>
          </p:nvPr>
        </p:nvSpPr>
        <p:spPr>
          <a:xfrm>
            <a:off x="45609" y="4763873"/>
            <a:ext cx="1057385" cy="341037"/>
          </a:xfrm>
          <a:prstGeom prst="rect">
            <a:avLst/>
          </a:prstGeom>
          <a:noFill/>
        </p:spPr>
        <p:txBody>
          <a:bodyPr vert="horz" wrap="square" lIns="0" tIns="0" rIns="0" bIns="0" rtlCol="0" anchor="ctr" anchorCtr="0">
            <a:noAutofit/>
          </a:bodyPr>
          <a:lstStyle/>
          <a:p>
            <a:pPr algn="ctr" defTabSz="1219110">
              <a:buClr>
                <a:srgbClr val="55555A"/>
              </a:buClr>
            </a:pPr>
            <a:r>
              <a:rPr lang="en-US" sz="1100" dirty="0">
                <a:solidFill>
                  <a:srgbClr val="FFFFFF"/>
                </a:solidFill>
                <a:latin typeface="Calibri" panose="020F0502020204030204" pitchFamily="34" charset="0"/>
                <a:ea typeface="ＭＳ Ｐゴシック"/>
              </a:rPr>
              <a:t>Data Integration &amp; Orchestration</a:t>
            </a:r>
          </a:p>
        </p:txBody>
      </p:sp>
      <p:sp>
        <p:nvSpPr>
          <p:cNvPr id="141" name="OTLSHAPE_SLT_302ad5dd614e43839f4e52cba7530e7d_Shape">
            <a:extLst>
              <a:ext uri="{FF2B5EF4-FFF2-40B4-BE49-F238E27FC236}">
                <a16:creationId xmlns:a16="http://schemas.microsoft.com/office/drawing/2014/main" id="{8454E314-08AF-4EEC-BE26-CFEFD373A96C}"/>
              </a:ext>
            </a:extLst>
          </p:cNvPr>
          <p:cNvSpPr/>
          <p:nvPr>
            <p:custDataLst>
              <p:tags r:id="rId24"/>
            </p:custDataLst>
          </p:nvPr>
        </p:nvSpPr>
        <p:spPr>
          <a:xfrm>
            <a:off x="5050928" y="4704026"/>
            <a:ext cx="4466395" cy="200308"/>
          </a:xfrm>
          <a:prstGeom prst="homePlate">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42" name="OTLSHAPE_SLM_0aec949068fc4edb9016a17022f2fa0f_Shape">
            <a:extLst>
              <a:ext uri="{FF2B5EF4-FFF2-40B4-BE49-F238E27FC236}">
                <a16:creationId xmlns:a16="http://schemas.microsoft.com/office/drawing/2014/main" id="{74E8E649-57E6-4FF6-8FDC-37640C8CF740}"/>
              </a:ext>
            </a:extLst>
          </p:cNvPr>
          <p:cNvSpPr/>
          <p:nvPr>
            <p:custDataLst>
              <p:tags r:id="rId25"/>
            </p:custDataLst>
          </p:nvPr>
        </p:nvSpPr>
        <p:spPr>
          <a:xfrm>
            <a:off x="6496976" y="4719294"/>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44" name="OTLSHAPE_SLM_0aec949068fc4edb9016a17022f2fa0f_Shape">
            <a:extLst>
              <a:ext uri="{FF2B5EF4-FFF2-40B4-BE49-F238E27FC236}">
                <a16:creationId xmlns:a16="http://schemas.microsoft.com/office/drawing/2014/main" id="{B7F088B2-B180-408A-9097-EAAA3DA83D05}"/>
              </a:ext>
            </a:extLst>
          </p:cNvPr>
          <p:cNvSpPr/>
          <p:nvPr>
            <p:custDataLst>
              <p:tags r:id="rId26"/>
            </p:custDataLst>
          </p:nvPr>
        </p:nvSpPr>
        <p:spPr>
          <a:xfrm>
            <a:off x="5533232" y="4712646"/>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52" name="OTLSHAPE_SLM_0aec949068fc4edb9016a17022f2fa0f_Shape">
            <a:extLst>
              <a:ext uri="{FF2B5EF4-FFF2-40B4-BE49-F238E27FC236}">
                <a16:creationId xmlns:a16="http://schemas.microsoft.com/office/drawing/2014/main" id="{0C8BB149-CCDD-4AD2-9427-49F1A7AF2C10}"/>
              </a:ext>
            </a:extLst>
          </p:cNvPr>
          <p:cNvSpPr/>
          <p:nvPr>
            <p:custDataLst>
              <p:tags r:id="rId27"/>
            </p:custDataLst>
          </p:nvPr>
        </p:nvSpPr>
        <p:spPr>
          <a:xfrm>
            <a:off x="7142397" y="2634006"/>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54" name="OTLSHAPE_SLM_0aec949068fc4edb9016a17022f2fa0f_Shape">
            <a:extLst>
              <a:ext uri="{FF2B5EF4-FFF2-40B4-BE49-F238E27FC236}">
                <a16:creationId xmlns:a16="http://schemas.microsoft.com/office/drawing/2014/main" id="{68A66D4D-8972-418F-B65D-4BB5F301D2D0}"/>
              </a:ext>
            </a:extLst>
          </p:cNvPr>
          <p:cNvSpPr/>
          <p:nvPr>
            <p:custDataLst>
              <p:tags r:id="rId28"/>
            </p:custDataLst>
          </p:nvPr>
        </p:nvSpPr>
        <p:spPr>
          <a:xfrm>
            <a:off x="7606157" y="4716705"/>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56" name="OTLSHAPE_SLM_0aec949068fc4edb9016a17022f2fa0f_Shape">
            <a:extLst>
              <a:ext uri="{FF2B5EF4-FFF2-40B4-BE49-F238E27FC236}">
                <a16:creationId xmlns:a16="http://schemas.microsoft.com/office/drawing/2014/main" id="{E956FF74-B566-4CE5-8937-63FE00ED0A85}"/>
              </a:ext>
            </a:extLst>
          </p:cNvPr>
          <p:cNvSpPr/>
          <p:nvPr>
            <p:custDataLst>
              <p:tags r:id="rId29"/>
            </p:custDataLst>
          </p:nvPr>
        </p:nvSpPr>
        <p:spPr>
          <a:xfrm>
            <a:off x="6476769" y="3301805"/>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37" name="OTLSHAPE_SLM_0aec949068fc4edb9016a17022f2fa0f_Shape">
            <a:extLst>
              <a:ext uri="{FF2B5EF4-FFF2-40B4-BE49-F238E27FC236}">
                <a16:creationId xmlns:a16="http://schemas.microsoft.com/office/drawing/2014/main" id="{21D2CF50-8954-4955-9535-2B171BFCC3A3}"/>
              </a:ext>
            </a:extLst>
          </p:cNvPr>
          <p:cNvSpPr/>
          <p:nvPr>
            <p:custDataLst>
              <p:tags r:id="rId30"/>
            </p:custDataLst>
          </p:nvPr>
        </p:nvSpPr>
        <p:spPr>
          <a:xfrm>
            <a:off x="4890316" y="3303117"/>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67" name="OTLSHAPE_SLM_0aec949068fc4edb9016a17022f2fa0f_Shape">
            <a:extLst>
              <a:ext uri="{FF2B5EF4-FFF2-40B4-BE49-F238E27FC236}">
                <a16:creationId xmlns:a16="http://schemas.microsoft.com/office/drawing/2014/main" id="{8C240826-564F-42AC-9A47-11847D6C6CD2}"/>
              </a:ext>
            </a:extLst>
          </p:cNvPr>
          <p:cNvSpPr/>
          <p:nvPr>
            <p:custDataLst>
              <p:tags r:id="rId31"/>
            </p:custDataLst>
          </p:nvPr>
        </p:nvSpPr>
        <p:spPr>
          <a:xfrm>
            <a:off x="9011339" y="4721442"/>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graphicFrame>
        <p:nvGraphicFramePr>
          <p:cNvPr id="103" name="Table 102">
            <a:extLst>
              <a:ext uri="{FF2B5EF4-FFF2-40B4-BE49-F238E27FC236}">
                <a16:creationId xmlns:a16="http://schemas.microsoft.com/office/drawing/2014/main" id="{34D3886B-64EC-4C1F-BF53-45141D590FC0}"/>
              </a:ext>
            </a:extLst>
          </p:cNvPr>
          <p:cNvGraphicFramePr>
            <a:graphicFrameLocks noGrp="1"/>
          </p:cNvGraphicFramePr>
          <p:nvPr>
            <p:extLst>
              <p:ext uri="{D42A27DB-BD31-4B8C-83A1-F6EECF244321}">
                <p14:modId xmlns:p14="http://schemas.microsoft.com/office/powerpoint/2010/main" val="3161566167"/>
              </p:ext>
            </p:extLst>
          </p:nvPr>
        </p:nvGraphicFramePr>
        <p:xfrm>
          <a:off x="1156742" y="839200"/>
          <a:ext cx="10946616" cy="494453"/>
        </p:xfrm>
        <a:graphic>
          <a:graphicData uri="http://schemas.openxmlformats.org/drawingml/2006/table">
            <a:tbl>
              <a:tblPr firstRow="1" bandRow="1">
                <a:tableStyleId>{5C22544A-7EE6-4342-B048-85BDC9FD1C3A}</a:tableStyleId>
              </a:tblPr>
              <a:tblGrid>
                <a:gridCol w="3648872">
                  <a:extLst>
                    <a:ext uri="{9D8B030D-6E8A-4147-A177-3AD203B41FA5}">
                      <a16:colId xmlns:a16="http://schemas.microsoft.com/office/drawing/2014/main" val="620998838"/>
                    </a:ext>
                  </a:extLst>
                </a:gridCol>
                <a:gridCol w="3648872">
                  <a:extLst>
                    <a:ext uri="{9D8B030D-6E8A-4147-A177-3AD203B41FA5}">
                      <a16:colId xmlns:a16="http://schemas.microsoft.com/office/drawing/2014/main" val="222946402"/>
                    </a:ext>
                  </a:extLst>
                </a:gridCol>
                <a:gridCol w="3648872">
                  <a:extLst>
                    <a:ext uri="{9D8B030D-6E8A-4147-A177-3AD203B41FA5}">
                      <a16:colId xmlns:a16="http://schemas.microsoft.com/office/drawing/2014/main" val="33421660"/>
                    </a:ext>
                  </a:extLst>
                </a:gridCol>
              </a:tblGrid>
              <a:tr h="494453">
                <a:tc>
                  <a:txBody>
                    <a:bodyPr/>
                    <a:lstStyle/>
                    <a:p>
                      <a:pPr algn="ctr"/>
                      <a:r>
                        <a:rPr lang="en-US" sz="2100"/>
                        <a:t>FY21</a:t>
                      </a:r>
                    </a:p>
                  </a:txBody>
                  <a:tcPr marL="121920" marR="121920" marT="60960" marB="60960"/>
                </a:tc>
                <a:tc>
                  <a:txBody>
                    <a:bodyPr/>
                    <a:lstStyle/>
                    <a:p>
                      <a:pPr algn="ctr"/>
                      <a:r>
                        <a:rPr lang="en-US" sz="2100"/>
                        <a:t>FY22</a:t>
                      </a:r>
                    </a:p>
                  </a:txBody>
                  <a:tcPr marL="121920" marR="121920" marT="60960" marB="60960"/>
                </a:tc>
                <a:tc>
                  <a:txBody>
                    <a:bodyPr/>
                    <a:lstStyle/>
                    <a:p>
                      <a:pPr algn="ctr"/>
                      <a:r>
                        <a:rPr lang="en-US" sz="2100"/>
                        <a:t>FY23</a:t>
                      </a:r>
                    </a:p>
                  </a:txBody>
                  <a:tcPr marL="121920" marR="121920" marT="60960" marB="60960"/>
                </a:tc>
                <a:extLst>
                  <a:ext uri="{0D108BD9-81ED-4DB2-BD59-A6C34878D82A}">
                    <a16:rowId xmlns:a16="http://schemas.microsoft.com/office/drawing/2014/main" val="3682163114"/>
                  </a:ext>
                </a:extLst>
              </a:tr>
            </a:tbl>
          </a:graphicData>
        </a:graphic>
      </p:graphicFrame>
      <p:sp>
        <p:nvSpPr>
          <p:cNvPr id="113" name="OTLSHAPE_SLT_302ad5dd614e43839f4e52cba7530e7d_Shape">
            <a:extLst>
              <a:ext uri="{FF2B5EF4-FFF2-40B4-BE49-F238E27FC236}">
                <a16:creationId xmlns:a16="http://schemas.microsoft.com/office/drawing/2014/main" id="{2FFCF795-A343-4257-9DEF-956B99F42F68}"/>
              </a:ext>
            </a:extLst>
          </p:cNvPr>
          <p:cNvSpPr/>
          <p:nvPr>
            <p:custDataLst>
              <p:tags r:id="rId32"/>
            </p:custDataLst>
          </p:nvPr>
        </p:nvSpPr>
        <p:spPr>
          <a:xfrm>
            <a:off x="5679430" y="5472589"/>
            <a:ext cx="6298865" cy="186420"/>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16" name="OTLSHAPE_SLM_0aec949068fc4edb9016a17022f2fa0f_Shape">
            <a:extLst>
              <a:ext uri="{FF2B5EF4-FFF2-40B4-BE49-F238E27FC236}">
                <a16:creationId xmlns:a16="http://schemas.microsoft.com/office/drawing/2014/main" id="{827401E8-C5D2-40FA-A4FA-F7F35CE41918}"/>
              </a:ext>
            </a:extLst>
          </p:cNvPr>
          <p:cNvSpPr/>
          <p:nvPr>
            <p:custDataLst>
              <p:tags r:id="rId33"/>
            </p:custDataLst>
          </p:nvPr>
        </p:nvSpPr>
        <p:spPr>
          <a:xfrm>
            <a:off x="8070593" y="5477223"/>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21" name="OTLSHAPE_SLM_0aec949068fc4edb9016a17022f2fa0f_Shape">
            <a:extLst>
              <a:ext uri="{FF2B5EF4-FFF2-40B4-BE49-F238E27FC236}">
                <a16:creationId xmlns:a16="http://schemas.microsoft.com/office/drawing/2014/main" id="{46110790-5274-42EB-AB50-C797969492D8}"/>
              </a:ext>
            </a:extLst>
          </p:cNvPr>
          <p:cNvSpPr/>
          <p:nvPr>
            <p:custDataLst>
              <p:tags r:id="rId34"/>
            </p:custDataLst>
          </p:nvPr>
        </p:nvSpPr>
        <p:spPr>
          <a:xfrm>
            <a:off x="6161735" y="5481208"/>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43" name="OTLSHAPE_SLM_0aec949068fc4edb9016a17022f2fa0f_Shape">
            <a:extLst>
              <a:ext uri="{FF2B5EF4-FFF2-40B4-BE49-F238E27FC236}">
                <a16:creationId xmlns:a16="http://schemas.microsoft.com/office/drawing/2014/main" id="{D90DC617-8F26-4190-8D2B-5AD7B2ABA95C}"/>
              </a:ext>
            </a:extLst>
          </p:cNvPr>
          <p:cNvSpPr/>
          <p:nvPr>
            <p:custDataLst>
              <p:tags r:id="rId35"/>
            </p:custDataLst>
          </p:nvPr>
        </p:nvSpPr>
        <p:spPr>
          <a:xfrm>
            <a:off x="9803547" y="5464001"/>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62" name="OTLSHAPE_SLM_0aec949068fc4edb9016a17022f2fa0f_Shape">
            <a:extLst>
              <a:ext uri="{FF2B5EF4-FFF2-40B4-BE49-F238E27FC236}">
                <a16:creationId xmlns:a16="http://schemas.microsoft.com/office/drawing/2014/main" id="{AE603C8E-C594-4344-9324-D14CD797A6D3}"/>
              </a:ext>
            </a:extLst>
          </p:cNvPr>
          <p:cNvSpPr/>
          <p:nvPr>
            <p:custDataLst>
              <p:tags r:id="rId36"/>
            </p:custDataLst>
          </p:nvPr>
        </p:nvSpPr>
        <p:spPr>
          <a:xfrm>
            <a:off x="11473357" y="5490004"/>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69" name="OTLSHAPE_SL_94da38b5ca484e3f9a172e88e7bff00b_BackgroundRectangle">
            <a:extLst>
              <a:ext uri="{FF2B5EF4-FFF2-40B4-BE49-F238E27FC236}">
                <a16:creationId xmlns:a16="http://schemas.microsoft.com/office/drawing/2014/main" id="{F28C8D1C-32A4-47C4-AC16-6262681DB5A1}"/>
              </a:ext>
            </a:extLst>
          </p:cNvPr>
          <p:cNvSpPr/>
          <p:nvPr>
            <p:custDataLst>
              <p:tags r:id="rId37"/>
            </p:custDataLst>
          </p:nvPr>
        </p:nvSpPr>
        <p:spPr>
          <a:xfrm>
            <a:off x="43808" y="3817694"/>
            <a:ext cx="12059549" cy="640080"/>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70" name="OTLSHAPE_SL_94da38b5ca484e3f9a172e88e7bff00b_HeaderRectangle">
            <a:extLst>
              <a:ext uri="{FF2B5EF4-FFF2-40B4-BE49-F238E27FC236}">
                <a16:creationId xmlns:a16="http://schemas.microsoft.com/office/drawing/2014/main" id="{73B61250-7508-49A0-8012-C1A74CF0533F}"/>
              </a:ext>
            </a:extLst>
          </p:cNvPr>
          <p:cNvSpPr/>
          <p:nvPr>
            <p:custDataLst>
              <p:tags r:id="rId38"/>
            </p:custDataLst>
          </p:nvPr>
        </p:nvSpPr>
        <p:spPr>
          <a:xfrm>
            <a:off x="45609" y="3828938"/>
            <a:ext cx="1057385" cy="640080"/>
          </a:xfrm>
          <a:prstGeom prst="rect">
            <a:avLst/>
          </a:prstGeom>
          <a:solidFill>
            <a:srgbClr val="AF96D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71" name="OTLSHAPE_SLT_72b320f81b6e4b04a3fce01de595adb0_Shape">
            <a:extLst>
              <a:ext uri="{FF2B5EF4-FFF2-40B4-BE49-F238E27FC236}">
                <a16:creationId xmlns:a16="http://schemas.microsoft.com/office/drawing/2014/main" id="{124E9C92-68C5-4575-A42C-07BA6BA06627}"/>
              </a:ext>
            </a:extLst>
          </p:cNvPr>
          <p:cNvSpPr/>
          <p:nvPr>
            <p:custDataLst>
              <p:tags r:id="rId39"/>
            </p:custDataLst>
          </p:nvPr>
        </p:nvSpPr>
        <p:spPr>
          <a:xfrm>
            <a:off x="1160263" y="4153948"/>
            <a:ext cx="4065976" cy="170127"/>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008000"/>
              </a:highlight>
              <a:latin typeface="Arial"/>
              <a:ea typeface="ＭＳ Ｐゴシック"/>
            </a:endParaRPr>
          </a:p>
        </p:txBody>
      </p:sp>
      <p:sp>
        <p:nvSpPr>
          <p:cNvPr id="72" name="OTLSHAPE_SL_94da38b5ca484e3f9a172e88e7bff00b_Header">
            <a:extLst>
              <a:ext uri="{FF2B5EF4-FFF2-40B4-BE49-F238E27FC236}">
                <a16:creationId xmlns:a16="http://schemas.microsoft.com/office/drawing/2014/main" id="{AC809788-3844-4BC8-912D-40866462665D}"/>
              </a:ext>
            </a:extLst>
          </p:cNvPr>
          <p:cNvSpPr txBox="1"/>
          <p:nvPr>
            <p:custDataLst>
              <p:tags r:id="rId40"/>
            </p:custDataLst>
          </p:nvPr>
        </p:nvSpPr>
        <p:spPr>
          <a:xfrm>
            <a:off x="22373" y="4065973"/>
            <a:ext cx="1057385" cy="357160"/>
          </a:xfrm>
          <a:prstGeom prst="rect">
            <a:avLst/>
          </a:prstGeom>
          <a:noFill/>
        </p:spPr>
        <p:txBody>
          <a:bodyPr vert="horz" wrap="square" lIns="0" tIns="0" rIns="0" bIns="0" rtlCol="0" anchor="ctr" anchorCtr="0">
            <a:noAutofit/>
          </a:bodyPr>
          <a:lstStyle/>
          <a:p>
            <a:pPr algn="ctr" defTabSz="1219110">
              <a:buClr>
                <a:srgbClr val="55555A"/>
              </a:buClr>
            </a:pPr>
            <a:r>
              <a:rPr lang="en-US" sz="1100" dirty="0">
                <a:solidFill>
                  <a:srgbClr val="FFFFFF"/>
                </a:solidFill>
                <a:latin typeface="Calibri" panose="020F0502020204030204" pitchFamily="34" charset="0"/>
                <a:ea typeface="ＭＳ Ｐゴシック"/>
              </a:rPr>
              <a:t>Data Modelling</a:t>
            </a:r>
          </a:p>
        </p:txBody>
      </p:sp>
      <p:sp>
        <p:nvSpPr>
          <p:cNvPr id="73" name="OTLSHAPE_SLM_0aec949068fc4edb9016a17022f2fa0f_Shape">
            <a:extLst>
              <a:ext uri="{FF2B5EF4-FFF2-40B4-BE49-F238E27FC236}">
                <a16:creationId xmlns:a16="http://schemas.microsoft.com/office/drawing/2014/main" id="{8E036596-F816-4C54-AA57-1ED4C09D4B30}"/>
              </a:ext>
            </a:extLst>
          </p:cNvPr>
          <p:cNvSpPr/>
          <p:nvPr>
            <p:custDataLst>
              <p:tags r:id="rId41"/>
            </p:custDataLst>
          </p:nvPr>
        </p:nvSpPr>
        <p:spPr>
          <a:xfrm>
            <a:off x="4840280" y="4157579"/>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1000">
              <a:solidFill>
                <a:srgbClr val="FFFFFF"/>
              </a:solidFill>
              <a:highlight>
                <a:srgbClr val="008000"/>
              </a:highlight>
              <a:latin typeface="Calibri" panose="020F0502020204030204" pitchFamily="34" charset="0"/>
              <a:ea typeface="ＭＳ Ｐゴシック"/>
              <a:cs typeface="Calibri" panose="020F0502020204030204" pitchFamily="34" charset="0"/>
            </a:endParaRPr>
          </a:p>
        </p:txBody>
      </p:sp>
      <p:sp>
        <p:nvSpPr>
          <p:cNvPr id="74" name="OTLSHAPE_SLM_0aec949068fc4edb9016a17022f2fa0f_Shape">
            <a:extLst>
              <a:ext uri="{FF2B5EF4-FFF2-40B4-BE49-F238E27FC236}">
                <a16:creationId xmlns:a16="http://schemas.microsoft.com/office/drawing/2014/main" id="{3F6ACD9A-61B8-4317-A2F8-0FBDBAFFCE1B}"/>
              </a:ext>
            </a:extLst>
          </p:cNvPr>
          <p:cNvSpPr/>
          <p:nvPr>
            <p:custDataLst>
              <p:tags r:id="rId42"/>
            </p:custDataLst>
          </p:nvPr>
        </p:nvSpPr>
        <p:spPr>
          <a:xfrm>
            <a:off x="4166768" y="4151812"/>
            <a:ext cx="152400" cy="17780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1000">
              <a:solidFill>
                <a:srgbClr val="FFFFFF"/>
              </a:solidFill>
              <a:highlight>
                <a:srgbClr val="008000"/>
              </a:highlight>
              <a:latin typeface="Calibri" panose="020F0502020204030204" pitchFamily="34" charset="0"/>
              <a:ea typeface="ＭＳ Ｐゴシック"/>
              <a:cs typeface="Calibri" panose="020F0502020204030204" pitchFamily="34" charset="0"/>
            </a:endParaRPr>
          </a:p>
        </p:txBody>
      </p:sp>
      <p:sp>
        <p:nvSpPr>
          <p:cNvPr id="75" name="OTLSHAPE_SLM_0aec949068fc4edb9016a17022f2fa0f_Shape">
            <a:extLst>
              <a:ext uri="{FF2B5EF4-FFF2-40B4-BE49-F238E27FC236}">
                <a16:creationId xmlns:a16="http://schemas.microsoft.com/office/drawing/2014/main" id="{82D60ACF-893B-4CDA-A4CE-A8A2192A9E38}"/>
              </a:ext>
            </a:extLst>
          </p:cNvPr>
          <p:cNvSpPr/>
          <p:nvPr>
            <p:custDataLst>
              <p:tags r:id="rId43"/>
            </p:custDataLst>
          </p:nvPr>
        </p:nvSpPr>
        <p:spPr>
          <a:xfrm>
            <a:off x="3477067" y="4164060"/>
            <a:ext cx="152400" cy="17780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1000">
              <a:solidFill>
                <a:srgbClr val="FFFFFF"/>
              </a:solidFill>
              <a:highlight>
                <a:srgbClr val="008000"/>
              </a:highlight>
              <a:latin typeface="Calibri" panose="020F0502020204030204" pitchFamily="34" charset="0"/>
              <a:ea typeface="ＭＳ Ｐゴシック"/>
              <a:cs typeface="Calibri" panose="020F0502020204030204" pitchFamily="34" charset="0"/>
            </a:endParaRPr>
          </a:p>
        </p:txBody>
      </p:sp>
    </p:spTree>
    <p:extLst>
      <p:ext uri="{BB962C8B-B14F-4D97-AF65-F5344CB8AC3E}">
        <p14:creationId xmlns:p14="http://schemas.microsoft.com/office/powerpoint/2010/main" val="32239857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7A2D89-351B-4EF9-8C1C-F113F620C0DD}"/>
              </a:ext>
            </a:extLst>
          </p:cNvPr>
          <p:cNvSpPr>
            <a:spLocks noGrp="1"/>
          </p:cNvSpPr>
          <p:nvPr>
            <p:ph type="title"/>
          </p:nvPr>
        </p:nvSpPr>
        <p:spPr/>
        <p:txBody>
          <a:bodyPr/>
          <a:lstStyle/>
          <a:p>
            <a:endParaRPr lang="en-US"/>
          </a:p>
        </p:txBody>
      </p:sp>
      <p:sp>
        <p:nvSpPr>
          <p:cNvPr id="6" name="Footer Placeholder 5">
            <a:extLst>
              <a:ext uri="{FF2B5EF4-FFF2-40B4-BE49-F238E27FC236}">
                <a16:creationId xmlns:a16="http://schemas.microsoft.com/office/drawing/2014/main" id="{95B9FF96-103E-4AF0-BB4C-CF4EAC59BE42}"/>
              </a:ext>
            </a:extLst>
          </p:cNvPr>
          <p:cNvSpPr>
            <a:spLocks noGrp="1"/>
          </p:cNvSpPr>
          <p:nvPr>
            <p:ph type="ftr" sz="quarter" idx="10"/>
          </p:nvPr>
        </p:nvSpPr>
        <p:spPr/>
        <p:txBody>
          <a:bodyPr/>
          <a:lstStyle/>
          <a:p>
            <a:pPr>
              <a:tabLst>
                <a:tab pos="1318651" algn="l"/>
              </a:tabLst>
            </a:pPr>
            <a:r>
              <a:rPr lang="fr-FR"/>
              <a:t>| [Insert document title] | [Insert date]</a:t>
            </a:r>
          </a:p>
        </p:txBody>
      </p:sp>
      <p:grpSp>
        <p:nvGrpSpPr>
          <p:cNvPr id="7" name="Group 6">
            <a:extLst>
              <a:ext uri="{FF2B5EF4-FFF2-40B4-BE49-F238E27FC236}">
                <a16:creationId xmlns:a16="http://schemas.microsoft.com/office/drawing/2014/main" id="{72250478-A623-41B4-B666-C818F9BE2ECB}"/>
              </a:ext>
            </a:extLst>
          </p:cNvPr>
          <p:cNvGrpSpPr/>
          <p:nvPr/>
        </p:nvGrpSpPr>
        <p:grpSpPr>
          <a:xfrm>
            <a:off x="1010686" y="1729823"/>
            <a:ext cx="8025245" cy="3102196"/>
            <a:chOff x="682920" y="478492"/>
            <a:chExt cx="7860535" cy="4205665"/>
          </a:xfrm>
        </p:grpSpPr>
        <p:sp>
          <p:nvSpPr>
            <p:cNvPr id="8" name="TextBox 7">
              <a:extLst>
                <a:ext uri="{FF2B5EF4-FFF2-40B4-BE49-F238E27FC236}">
                  <a16:creationId xmlns:a16="http://schemas.microsoft.com/office/drawing/2014/main" id="{B96E9089-5D84-408D-A943-18F2730C2C65}"/>
                </a:ext>
              </a:extLst>
            </p:cNvPr>
            <p:cNvSpPr txBox="1"/>
            <p:nvPr/>
          </p:nvSpPr>
          <p:spPr bwMode="auto">
            <a:xfrm flipH="1">
              <a:off x="769943" y="653702"/>
              <a:ext cx="3045528"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marL="0" marR="0" lvl="0" indent="0" algn="ctr" defTabSz="685766" eaLnBrk="1" fontAlgn="auto" latinLnBrk="0" hangingPunct="1">
                <a:lnSpc>
                  <a:spcPct val="100000"/>
                </a:lnSpc>
                <a:spcBef>
                  <a:spcPts val="0"/>
                </a:spcBef>
                <a:spcAft>
                  <a:spcPts val="0"/>
                </a:spcAft>
                <a:buClr>
                  <a:srgbClr val="55555A"/>
                </a:buClr>
                <a:buSzTx/>
                <a:buFontTx/>
                <a:buNone/>
                <a:tabLst/>
                <a:defRPr/>
              </a:pPr>
              <a:r>
                <a:rPr kumimoji="0" lang="en-US" sz="1100" b="0" i="0" u="none" strike="noStrike" kern="0" cap="none" spc="0" normalizeH="0" baseline="0" noProof="0">
                  <a:ln>
                    <a:noFill/>
                  </a:ln>
                  <a:solidFill>
                    <a:srgbClr val="FFFFFF"/>
                  </a:solidFill>
                  <a:effectLst/>
                  <a:uLnTx/>
                  <a:uFillTx/>
                </a:rPr>
                <a:t>2020</a:t>
              </a:r>
            </a:p>
          </p:txBody>
        </p:sp>
        <p:sp>
          <p:nvSpPr>
            <p:cNvPr id="9" name="Rectangle 8">
              <a:extLst>
                <a:ext uri="{FF2B5EF4-FFF2-40B4-BE49-F238E27FC236}">
                  <a16:creationId xmlns:a16="http://schemas.microsoft.com/office/drawing/2014/main" id="{49610E44-2000-47AE-9AA6-92CBA190C08C}"/>
                </a:ext>
              </a:extLst>
            </p:cNvPr>
            <p:cNvSpPr/>
            <p:nvPr/>
          </p:nvSpPr>
          <p:spPr>
            <a:xfrm>
              <a:off x="3864273" y="860742"/>
              <a:ext cx="747478" cy="143552"/>
            </a:xfrm>
            <a:prstGeom prst="rect">
              <a:avLst/>
            </a:prstGeom>
            <a:solidFill>
              <a:srgbClr val="00148C"/>
            </a:solidFill>
          </p:spPr>
          <p:txBody>
            <a:bodyPr wrap="square" rtlCol="0" anchor="ctr">
              <a:no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rPr>
                <a:t>Jan</a:t>
              </a:r>
            </a:p>
          </p:txBody>
        </p:sp>
        <p:sp>
          <p:nvSpPr>
            <p:cNvPr id="10" name="Rectangle 9">
              <a:extLst>
                <a:ext uri="{FF2B5EF4-FFF2-40B4-BE49-F238E27FC236}">
                  <a16:creationId xmlns:a16="http://schemas.microsoft.com/office/drawing/2014/main" id="{A2D3232B-6918-429D-8D72-427F5B6D29D2}"/>
                </a:ext>
              </a:extLst>
            </p:cNvPr>
            <p:cNvSpPr/>
            <p:nvPr/>
          </p:nvSpPr>
          <p:spPr>
            <a:xfrm>
              <a:off x="4641277" y="860242"/>
              <a:ext cx="747478" cy="143461"/>
            </a:xfrm>
            <a:prstGeom prst="rect">
              <a:avLst/>
            </a:prstGeom>
            <a:solidFill>
              <a:srgbClr val="00148C"/>
            </a:solidFill>
          </p:spPr>
          <p:txBody>
            <a:bodyPr wrap="square" rtlCol="0" anchor="ctr">
              <a:no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rPr>
                <a:t>Feb </a:t>
              </a:r>
            </a:p>
          </p:txBody>
        </p:sp>
        <p:sp>
          <p:nvSpPr>
            <p:cNvPr id="11" name="Rectangle 10">
              <a:extLst>
                <a:ext uri="{FF2B5EF4-FFF2-40B4-BE49-F238E27FC236}">
                  <a16:creationId xmlns:a16="http://schemas.microsoft.com/office/drawing/2014/main" id="{425894CB-DA4B-45A7-A0DE-D174F1E1B4BC}"/>
                </a:ext>
              </a:extLst>
            </p:cNvPr>
            <p:cNvSpPr/>
            <p:nvPr/>
          </p:nvSpPr>
          <p:spPr>
            <a:xfrm>
              <a:off x="5419473" y="860319"/>
              <a:ext cx="747478" cy="149338"/>
            </a:xfrm>
            <a:prstGeom prst="rect">
              <a:avLst/>
            </a:prstGeom>
            <a:solidFill>
              <a:srgbClr val="00148C"/>
            </a:solidFill>
          </p:spPr>
          <p:txBody>
            <a:bodyPr wrap="square" rtlCol="0" anchor="ctr">
              <a:no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rPr>
                <a:t>Mar</a:t>
              </a:r>
            </a:p>
          </p:txBody>
        </p:sp>
        <p:sp>
          <p:nvSpPr>
            <p:cNvPr id="12" name="Rectangle 11">
              <a:extLst>
                <a:ext uri="{FF2B5EF4-FFF2-40B4-BE49-F238E27FC236}">
                  <a16:creationId xmlns:a16="http://schemas.microsoft.com/office/drawing/2014/main" id="{51E5872C-186E-4B7B-A006-8689E3D3CC8E}"/>
                </a:ext>
              </a:extLst>
            </p:cNvPr>
            <p:cNvSpPr/>
            <p:nvPr/>
          </p:nvSpPr>
          <p:spPr>
            <a:xfrm>
              <a:off x="7777140" y="855261"/>
              <a:ext cx="747478" cy="151592"/>
            </a:xfrm>
            <a:prstGeom prst="rect">
              <a:avLst/>
            </a:prstGeom>
            <a:solidFill>
              <a:srgbClr val="00148C"/>
            </a:solidFill>
          </p:spPr>
          <p:txBody>
            <a:bodyPr wrap="square" lIns="36000" rIns="36000" rtlCol="0" anchor="ctr">
              <a:no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rPr>
                <a:t>Q4</a:t>
              </a:r>
            </a:p>
          </p:txBody>
        </p:sp>
        <p:sp>
          <p:nvSpPr>
            <p:cNvPr id="13" name="Rectangle 12">
              <a:extLst>
                <a:ext uri="{FF2B5EF4-FFF2-40B4-BE49-F238E27FC236}">
                  <a16:creationId xmlns:a16="http://schemas.microsoft.com/office/drawing/2014/main" id="{B43D9F4C-4CD1-43B5-B5A6-FB19A6084999}"/>
                </a:ext>
              </a:extLst>
            </p:cNvPr>
            <p:cNvSpPr/>
            <p:nvPr/>
          </p:nvSpPr>
          <p:spPr>
            <a:xfrm>
              <a:off x="6988115" y="856625"/>
              <a:ext cx="747478" cy="150228"/>
            </a:xfrm>
            <a:prstGeom prst="rect">
              <a:avLst/>
            </a:prstGeom>
            <a:solidFill>
              <a:srgbClr val="00148C"/>
            </a:solidFill>
          </p:spPr>
          <p:txBody>
            <a:bodyPr wrap="square" lIns="36000" rIns="36000" rtlCol="0" anchor="ctr">
              <a:no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rPr>
                <a:t>Q3</a:t>
              </a:r>
            </a:p>
          </p:txBody>
        </p:sp>
        <p:sp>
          <p:nvSpPr>
            <p:cNvPr id="14" name="TextBox 13">
              <a:extLst>
                <a:ext uri="{FF2B5EF4-FFF2-40B4-BE49-F238E27FC236}">
                  <a16:creationId xmlns:a16="http://schemas.microsoft.com/office/drawing/2014/main" id="{C81A991E-A1CB-4507-90FA-3EEFD984EEE3}"/>
                </a:ext>
              </a:extLst>
            </p:cNvPr>
            <p:cNvSpPr txBox="1"/>
            <p:nvPr/>
          </p:nvSpPr>
          <p:spPr bwMode="auto">
            <a:xfrm flipH="1">
              <a:off x="3864272" y="653252"/>
              <a:ext cx="4660345" cy="169278"/>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marL="0" marR="0" lvl="0" indent="0" algn="ctr" defTabSz="685766" eaLnBrk="1" fontAlgn="auto" latinLnBrk="0" hangingPunct="1">
                <a:lnSpc>
                  <a:spcPct val="100000"/>
                </a:lnSpc>
                <a:spcBef>
                  <a:spcPts val="0"/>
                </a:spcBef>
                <a:spcAft>
                  <a:spcPts val="0"/>
                </a:spcAft>
                <a:buClr>
                  <a:srgbClr val="55555A"/>
                </a:buClr>
                <a:buSzTx/>
                <a:buFontTx/>
                <a:buNone/>
                <a:tabLst/>
                <a:defRPr/>
              </a:pPr>
              <a:r>
                <a:rPr kumimoji="0" lang="en-US" sz="1100" b="1" i="0" u="none" strike="noStrike" kern="0" cap="none" spc="0" normalizeH="0" baseline="0" noProof="0">
                  <a:ln>
                    <a:noFill/>
                  </a:ln>
                  <a:solidFill>
                    <a:srgbClr val="FFFFFF"/>
                  </a:solidFill>
                  <a:effectLst/>
                  <a:uLnTx/>
                  <a:uFillTx/>
                  <a:latin typeface="Arial"/>
                  <a:ea typeface="ＭＳ Ｐゴシック"/>
                </a:rPr>
                <a:t>2021</a:t>
              </a:r>
            </a:p>
          </p:txBody>
        </p:sp>
        <p:sp>
          <p:nvSpPr>
            <p:cNvPr id="15" name="Rectangle 14">
              <a:extLst>
                <a:ext uri="{FF2B5EF4-FFF2-40B4-BE49-F238E27FC236}">
                  <a16:creationId xmlns:a16="http://schemas.microsoft.com/office/drawing/2014/main" id="{16011627-34BC-4467-BF6F-A4FB585CE05A}"/>
                </a:ext>
              </a:extLst>
            </p:cNvPr>
            <p:cNvSpPr/>
            <p:nvPr/>
          </p:nvSpPr>
          <p:spPr>
            <a:xfrm>
              <a:off x="6200363" y="855205"/>
              <a:ext cx="747478" cy="156408"/>
            </a:xfrm>
            <a:prstGeom prst="rect">
              <a:avLst/>
            </a:prstGeom>
            <a:solidFill>
              <a:srgbClr val="00148C"/>
            </a:solidFill>
          </p:spPr>
          <p:txBody>
            <a:bodyPr wrap="square" lIns="36000" rIns="36000" rtlCol="0" anchor="ctr">
              <a:no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rPr>
                <a:t>Q2</a:t>
              </a:r>
            </a:p>
          </p:txBody>
        </p:sp>
        <p:sp>
          <p:nvSpPr>
            <p:cNvPr id="16" name="OTLSHAPE_SL_bb31dba40afb42509c61b1136d9b8acb_BackgroundRectangle">
              <a:extLst>
                <a:ext uri="{FF2B5EF4-FFF2-40B4-BE49-F238E27FC236}">
                  <a16:creationId xmlns:a16="http://schemas.microsoft.com/office/drawing/2014/main" id="{47C62AC6-618A-4249-9C12-A016F3FD50F7}"/>
                </a:ext>
              </a:extLst>
            </p:cNvPr>
            <p:cNvSpPr/>
            <p:nvPr>
              <p:custDataLst>
                <p:tags r:id="rId1"/>
              </p:custDataLst>
            </p:nvPr>
          </p:nvSpPr>
          <p:spPr>
            <a:xfrm>
              <a:off x="769943" y="1081545"/>
              <a:ext cx="7754674" cy="458688"/>
            </a:xfrm>
            <a:prstGeom prst="rect">
              <a:avLst/>
            </a:prstGeom>
            <a:solidFill>
              <a:srgbClr val="500A78">
                <a:lumMod val="60000"/>
                <a:lumOff val="40000"/>
                <a:alpha val="9804"/>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7" name="Rectangle 16">
              <a:extLst>
                <a:ext uri="{FF2B5EF4-FFF2-40B4-BE49-F238E27FC236}">
                  <a16:creationId xmlns:a16="http://schemas.microsoft.com/office/drawing/2014/main" id="{91765134-E131-4EE3-84B6-5571E46F02D9}"/>
                </a:ext>
              </a:extLst>
            </p:cNvPr>
            <p:cNvSpPr/>
            <p:nvPr/>
          </p:nvSpPr>
          <p:spPr>
            <a:xfrm>
              <a:off x="3083484" y="866377"/>
              <a:ext cx="747478" cy="133788"/>
            </a:xfrm>
            <a:prstGeom prst="rect">
              <a:avLst/>
            </a:prstGeom>
            <a:solidFill>
              <a:srgbClr val="00148C"/>
            </a:solidFill>
          </p:spPr>
          <p:txBody>
            <a:bodyPr wrap="square" lIns="36000" rIns="36000" rtlCol="0" anchor="ctr">
              <a:no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rPr>
                <a:t>Q4</a:t>
              </a:r>
            </a:p>
          </p:txBody>
        </p:sp>
        <p:sp>
          <p:nvSpPr>
            <p:cNvPr id="18" name="Rectangle 17">
              <a:extLst>
                <a:ext uri="{FF2B5EF4-FFF2-40B4-BE49-F238E27FC236}">
                  <a16:creationId xmlns:a16="http://schemas.microsoft.com/office/drawing/2014/main" id="{1557EAC6-2662-4B0E-88FE-8D72A0F53526}"/>
                </a:ext>
              </a:extLst>
            </p:cNvPr>
            <p:cNvSpPr/>
            <p:nvPr/>
          </p:nvSpPr>
          <p:spPr>
            <a:xfrm>
              <a:off x="2312825" y="861399"/>
              <a:ext cx="747478" cy="144414"/>
            </a:xfrm>
            <a:prstGeom prst="rect">
              <a:avLst/>
            </a:prstGeom>
            <a:solidFill>
              <a:srgbClr val="00148C"/>
            </a:solidFill>
          </p:spPr>
          <p:txBody>
            <a:bodyPr wrap="square" lIns="36000" rIns="36000" rtlCol="0" anchor="ctr">
              <a:no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rPr>
                <a:t>Q3</a:t>
              </a:r>
            </a:p>
          </p:txBody>
        </p:sp>
        <p:sp>
          <p:nvSpPr>
            <p:cNvPr id="19" name="Rectangle 18">
              <a:extLst>
                <a:ext uri="{FF2B5EF4-FFF2-40B4-BE49-F238E27FC236}">
                  <a16:creationId xmlns:a16="http://schemas.microsoft.com/office/drawing/2014/main" id="{B038229C-4299-4E06-90F0-EEEF900C91EA}"/>
                </a:ext>
              </a:extLst>
            </p:cNvPr>
            <p:cNvSpPr/>
            <p:nvPr/>
          </p:nvSpPr>
          <p:spPr>
            <a:xfrm>
              <a:off x="1539545" y="865313"/>
              <a:ext cx="747478" cy="134852"/>
            </a:xfrm>
            <a:prstGeom prst="rect">
              <a:avLst/>
            </a:prstGeom>
            <a:solidFill>
              <a:srgbClr val="00148C"/>
            </a:solidFill>
          </p:spPr>
          <p:txBody>
            <a:bodyPr wrap="square" lIns="36000" rIns="36000" rtlCol="0" anchor="ctr">
              <a:no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rPr>
                <a:t>Q2</a:t>
              </a:r>
            </a:p>
          </p:txBody>
        </p:sp>
        <p:sp>
          <p:nvSpPr>
            <p:cNvPr id="20" name="Rectangle 19">
              <a:extLst>
                <a:ext uri="{FF2B5EF4-FFF2-40B4-BE49-F238E27FC236}">
                  <a16:creationId xmlns:a16="http://schemas.microsoft.com/office/drawing/2014/main" id="{17255D80-2934-40F3-9C86-C52BBD66F5A2}"/>
                </a:ext>
              </a:extLst>
            </p:cNvPr>
            <p:cNvSpPr/>
            <p:nvPr/>
          </p:nvSpPr>
          <p:spPr>
            <a:xfrm>
              <a:off x="769943" y="861167"/>
              <a:ext cx="747478" cy="138998"/>
            </a:xfrm>
            <a:prstGeom prst="rect">
              <a:avLst/>
            </a:prstGeom>
            <a:solidFill>
              <a:srgbClr val="00148C"/>
            </a:solidFill>
          </p:spPr>
          <p:txBody>
            <a:bodyPr wrap="square" lIns="36000" rIns="36000" rtlCol="0" anchor="ctr">
              <a:noAutofit/>
            </a:bodyP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rPr>
                <a:t>Q1</a:t>
              </a:r>
            </a:p>
          </p:txBody>
        </p:sp>
        <p:sp>
          <p:nvSpPr>
            <p:cNvPr id="21" name="TextBox 20">
              <a:extLst>
                <a:ext uri="{FF2B5EF4-FFF2-40B4-BE49-F238E27FC236}">
                  <a16:creationId xmlns:a16="http://schemas.microsoft.com/office/drawing/2014/main" id="{8F03486E-D965-4C4A-8A14-D111D6C3BCCC}"/>
                </a:ext>
              </a:extLst>
            </p:cNvPr>
            <p:cNvSpPr txBox="1"/>
            <p:nvPr/>
          </p:nvSpPr>
          <p:spPr bwMode="auto">
            <a:xfrm>
              <a:off x="5131420" y="486729"/>
              <a:ext cx="137605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defTabSz="685800" eaLnBrk="1" fontAlgn="auto" latinLnBrk="0" hangingPunct="1">
                <a:lnSpc>
                  <a:spcPct val="100000"/>
                </a:lnSpc>
                <a:spcBef>
                  <a:spcPts val="0"/>
                </a:spcBef>
                <a:spcAft>
                  <a:spcPts val="0"/>
                </a:spcAft>
                <a:buClr>
                  <a:srgbClr val="55555A"/>
                </a:buClr>
                <a:buSzTx/>
                <a:buFontTx/>
                <a:buNone/>
                <a:tabLst/>
                <a:defRPr/>
              </a:pPr>
              <a:r>
                <a:rPr kumimoji="0" lang="en-US" sz="800" b="0" i="0" u="none" strike="noStrike" kern="0" cap="none" spc="0" normalizeH="0" baseline="0" noProof="0">
                  <a:ln>
                    <a:noFill/>
                  </a:ln>
                  <a:solidFill>
                    <a:srgbClr val="55555A"/>
                  </a:solidFill>
                  <a:effectLst/>
                  <a:uLnTx/>
                  <a:uFillTx/>
                </a:rPr>
                <a:t>Capability available </a:t>
              </a:r>
            </a:p>
          </p:txBody>
        </p:sp>
        <p:sp>
          <p:nvSpPr>
            <p:cNvPr id="22" name="TextBox 21">
              <a:extLst>
                <a:ext uri="{FF2B5EF4-FFF2-40B4-BE49-F238E27FC236}">
                  <a16:creationId xmlns:a16="http://schemas.microsoft.com/office/drawing/2014/main" id="{07DAF8FC-FC08-40C9-AA4E-22E1B14A1C04}"/>
                </a:ext>
              </a:extLst>
            </p:cNvPr>
            <p:cNvSpPr txBox="1"/>
            <p:nvPr/>
          </p:nvSpPr>
          <p:spPr bwMode="auto">
            <a:xfrm>
              <a:off x="3002635" y="490022"/>
              <a:ext cx="91180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defTabSz="685800" eaLnBrk="1" fontAlgn="auto" latinLnBrk="0" hangingPunct="1">
                <a:lnSpc>
                  <a:spcPct val="100000"/>
                </a:lnSpc>
                <a:spcBef>
                  <a:spcPts val="0"/>
                </a:spcBef>
                <a:spcAft>
                  <a:spcPts val="0"/>
                </a:spcAft>
                <a:buClr>
                  <a:srgbClr val="55555A"/>
                </a:buClr>
                <a:buSzTx/>
                <a:buFontTx/>
                <a:buNone/>
                <a:tabLst/>
                <a:defRPr/>
              </a:pPr>
              <a:r>
                <a:rPr kumimoji="0" lang="en-US" sz="800" b="0" i="0" u="none" strike="noStrike" kern="0" cap="none" spc="0" normalizeH="0" baseline="0" noProof="0">
                  <a:ln>
                    <a:noFill/>
                  </a:ln>
                  <a:solidFill>
                    <a:srgbClr val="55555A"/>
                  </a:solidFill>
                  <a:effectLst/>
                  <a:uLnTx/>
                  <a:uFillTx/>
                </a:rPr>
                <a:t>Tool(s) Selected</a:t>
              </a:r>
            </a:p>
          </p:txBody>
        </p:sp>
        <p:sp>
          <p:nvSpPr>
            <p:cNvPr id="23" name="Oval 22">
              <a:extLst>
                <a:ext uri="{FF2B5EF4-FFF2-40B4-BE49-F238E27FC236}">
                  <a16:creationId xmlns:a16="http://schemas.microsoft.com/office/drawing/2014/main" id="{13AA4CBD-6821-443F-AA6F-0E54D5DC542C}"/>
                </a:ext>
              </a:extLst>
            </p:cNvPr>
            <p:cNvSpPr/>
            <p:nvPr/>
          </p:nvSpPr>
          <p:spPr bwMode="auto">
            <a:xfrm>
              <a:off x="1755316" y="493646"/>
              <a:ext cx="110227" cy="125633"/>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r>
                <a:rPr kumimoji="0" lang="en-US" sz="800" b="0" i="0" u="none" strike="noStrike" kern="0" cap="none" spc="0" normalizeH="0" baseline="0" noProof="0">
                  <a:ln>
                    <a:noFill/>
                  </a:ln>
                  <a:solidFill>
                    <a:srgbClr val="FFFFFF"/>
                  </a:solidFill>
                  <a:effectLst/>
                  <a:uLnTx/>
                  <a:uFillTx/>
                  <a:cs typeface="Arial"/>
                </a:rPr>
                <a:t> </a:t>
              </a:r>
            </a:p>
          </p:txBody>
        </p:sp>
        <p:sp>
          <p:nvSpPr>
            <p:cNvPr id="24" name="TextBox 23">
              <a:extLst>
                <a:ext uri="{FF2B5EF4-FFF2-40B4-BE49-F238E27FC236}">
                  <a16:creationId xmlns:a16="http://schemas.microsoft.com/office/drawing/2014/main" id="{1F8BD80B-94DC-48DE-B480-8A5BCC1C2B03}"/>
                </a:ext>
              </a:extLst>
            </p:cNvPr>
            <p:cNvSpPr txBox="1"/>
            <p:nvPr/>
          </p:nvSpPr>
          <p:spPr bwMode="auto">
            <a:xfrm>
              <a:off x="1888436" y="489316"/>
              <a:ext cx="91180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defTabSz="685800" eaLnBrk="1" fontAlgn="auto" latinLnBrk="0" hangingPunct="1">
                <a:lnSpc>
                  <a:spcPct val="100000"/>
                </a:lnSpc>
                <a:spcBef>
                  <a:spcPts val="0"/>
                </a:spcBef>
                <a:spcAft>
                  <a:spcPts val="0"/>
                </a:spcAft>
                <a:buClr>
                  <a:srgbClr val="55555A"/>
                </a:buClr>
                <a:buSzTx/>
                <a:buFontTx/>
                <a:buNone/>
                <a:tabLst/>
                <a:defRPr/>
              </a:pPr>
              <a:r>
                <a:rPr kumimoji="0" lang="en-US" sz="800" b="0" i="0" u="none" strike="noStrike" kern="0" cap="none" spc="0" normalizeH="0" baseline="0" noProof="0">
                  <a:ln>
                    <a:noFill/>
                  </a:ln>
                  <a:solidFill>
                    <a:srgbClr val="55555A"/>
                  </a:solidFill>
                  <a:effectLst/>
                  <a:uLnTx/>
                  <a:uFillTx/>
                </a:rPr>
                <a:t>Research Initiated</a:t>
              </a:r>
            </a:p>
          </p:txBody>
        </p:sp>
        <p:sp>
          <p:nvSpPr>
            <p:cNvPr id="25" name="TextBox 24">
              <a:extLst>
                <a:ext uri="{FF2B5EF4-FFF2-40B4-BE49-F238E27FC236}">
                  <a16:creationId xmlns:a16="http://schemas.microsoft.com/office/drawing/2014/main" id="{2EBA097F-4116-4D7A-983F-DAA03AF831BC}"/>
                </a:ext>
              </a:extLst>
            </p:cNvPr>
            <p:cNvSpPr txBox="1"/>
            <p:nvPr/>
          </p:nvSpPr>
          <p:spPr bwMode="auto">
            <a:xfrm>
              <a:off x="6279304" y="486509"/>
              <a:ext cx="731304" cy="12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defTabSz="685800" eaLnBrk="1" fontAlgn="auto" latinLnBrk="0" hangingPunct="1">
                <a:lnSpc>
                  <a:spcPct val="100000"/>
                </a:lnSpc>
                <a:spcBef>
                  <a:spcPts val="0"/>
                </a:spcBef>
                <a:spcAft>
                  <a:spcPts val="0"/>
                </a:spcAft>
                <a:buClr>
                  <a:srgbClr val="55555A"/>
                </a:buClr>
                <a:buSzTx/>
                <a:buFontTx/>
                <a:buNone/>
                <a:tabLst/>
                <a:defRPr/>
              </a:pPr>
              <a:r>
                <a:rPr kumimoji="0" lang="en-US" sz="800" b="0" i="0" u="none" strike="noStrike" kern="0" cap="none" spc="0" normalizeH="0" baseline="0" noProof="0">
                  <a:ln>
                    <a:noFill/>
                  </a:ln>
                  <a:solidFill>
                    <a:srgbClr val="55555A"/>
                  </a:solidFill>
                  <a:effectLst/>
                  <a:uLnTx/>
                  <a:uFillTx/>
                </a:rPr>
                <a:t>Expected GA</a:t>
              </a:r>
            </a:p>
          </p:txBody>
        </p:sp>
        <p:sp>
          <p:nvSpPr>
            <p:cNvPr id="26" name="TextBox 25">
              <a:extLst>
                <a:ext uri="{FF2B5EF4-FFF2-40B4-BE49-F238E27FC236}">
                  <a16:creationId xmlns:a16="http://schemas.microsoft.com/office/drawing/2014/main" id="{CB042AC0-75A0-47F0-83F4-7FAA19F42F63}"/>
                </a:ext>
              </a:extLst>
            </p:cNvPr>
            <p:cNvSpPr txBox="1"/>
            <p:nvPr/>
          </p:nvSpPr>
          <p:spPr bwMode="auto">
            <a:xfrm>
              <a:off x="7165364" y="481942"/>
              <a:ext cx="102443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defTabSz="685800" eaLnBrk="1" fontAlgn="auto" latinLnBrk="0" hangingPunct="1">
                <a:lnSpc>
                  <a:spcPct val="100000"/>
                </a:lnSpc>
                <a:spcBef>
                  <a:spcPts val="0"/>
                </a:spcBef>
                <a:spcAft>
                  <a:spcPts val="0"/>
                </a:spcAft>
                <a:buClr>
                  <a:srgbClr val="55555A"/>
                </a:buClr>
                <a:buSzTx/>
                <a:buFontTx/>
                <a:buNone/>
                <a:tabLst/>
                <a:defRPr/>
              </a:pPr>
              <a:r>
                <a:rPr kumimoji="0" lang="en-US" sz="800" b="0" i="0" u="none" strike="noStrike" kern="0" cap="none" spc="0" normalizeH="0" baseline="0" noProof="0">
                  <a:ln>
                    <a:noFill/>
                  </a:ln>
                  <a:solidFill>
                    <a:srgbClr val="55555A"/>
                  </a:solidFill>
                  <a:effectLst/>
                  <a:uLnTx/>
                  <a:uFillTx/>
                </a:rPr>
                <a:t>Actively Deployed</a:t>
              </a:r>
            </a:p>
          </p:txBody>
        </p:sp>
        <p:sp>
          <p:nvSpPr>
            <p:cNvPr id="27" name="Oval 26">
              <a:extLst>
                <a:ext uri="{FF2B5EF4-FFF2-40B4-BE49-F238E27FC236}">
                  <a16:creationId xmlns:a16="http://schemas.microsoft.com/office/drawing/2014/main" id="{3B710C13-FE54-419E-A6B9-CA9220FCF7AC}"/>
                </a:ext>
              </a:extLst>
            </p:cNvPr>
            <p:cNvSpPr/>
            <p:nvPr/>
          </p:nvSpPr>
          <p:spPr bwMode="auto">
            <a:xfrm>
              <a:off x="4977591" y="478492"/>
              <a:ext cx="110227" cy="125633"/>
            </a:xfrm>
            <a:prstGeom prst="ellipse">
              <a:avLst/>
            </a:prstGeom>
            <a:solidFill>
              <a:srgbClr val="00148C"/>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r>
                <a:rPr kumimoji="0" lang="en-US" sz="800" b="0" i="0" u="none" strike="noStrike" kern="0" cap="none" spc="0" normalizeH="0" baseline="0" noProof="0">
                  <a:ln>
                    <a:noFill/>
                  </a:ln>
                  <a:solidFill>
                    <a:srgbClr val="FFFFFF"/>
                  </a:solidFill>
                  <a:effectLst/>
                  <a:uLnTx/>
                  <a:uFillTx/>
                  <a:cs typeface="Arial"/>
                </a:rPr>
                <a:t> </a:t>
              </a:r>
            </a:p>
          </p:txBody>
        </p:sp>
        <p:sp>
          <p:nvSpPr>
            <p:cNvPr id="28" name="Rectangle: Rounded Corners 27">
              <a:extLst>
                <a:ext uri="{FF2B5EF4-FFF2-40B4-BE49-F238E27FC236}">
                  <a16:creationId xmlns:a16="http://schemas.microsoft.com/office/drawing/2014/main" id="{EA6E2D99-18E1-4A6F-A059-4E0E3CB0F1CC}"/>
                </a:ext>
              </a:extLst>
            </p:cNvPr>
            <p:cNvSpPr/>
            <p:nvPr/>
          </p:nvSpPr>
          <p:spPr bwMode="auto">
            <a:xfrm>
              <a:off x="2863601" y="490458"/>
              <a:ext cx="110227" cy="125633"/>
            </a:xfrm>
            <a:prstGeom prst="roundRect">
              <a:avLst/>
            </a:prstGeom>
            <a:solidFill>
              <a:srgbClr val="00BEB4">
                <a:lumMod val="75000"/>
              </a:srgb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cs typeface="Arial"/>
                </a:rPr>
                <a:t> </a:t>
              </a:r>
            </a:p>
          </p:txBody>
        </p:sp>
        <p:sp>
          <p:nvSpPr>
            <p:cNvPr id="29" name="OTLSHAPE_SL_bb31dba40afb42509c61b1136d9b8acb_BackgroundRectangle">
              <a:extLst>
                <a:ext uri="{FF2B5EF4-FFF2-40B4-BE49-F238E27FC236}">
                  <a16:creationId xmlns:a16="http://schemas.microsoft.com/office/drawing/2014/main" id="{BE3EAD20-94D4-45A3-846A-C8A4302B6BB5}"/>
                </a:ext>
              </a:extLst>
            </p:cNvPr>
            <p:cNvSpPr/>
            <p:nvPr>
              <p:custDataLst>
                <p:tags r:id="rId2"/>
              </p:custDataLst>
            </p:nvPr>
          </p:nvSpPr>
          <p:spPr>
            <a:xfrm>
              <a:off x="778507" y="1593535"/>
              <a:ext cx="7754674" cy="458688"/>
            </a:xfrm>
            <a:prstGeom prst="rect">
              <a:avLst/>
            </a:prstGeom>
            <a:solidFill>
              <a:srgbClr val="500A78">
                <a:lumMod val="60000"/>
                <a:lumOff val="40000"/>
                <a:alpha val="9804"/>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30" name="OTLSHAPE_SL_bb31dba40afb42509c61b1136d9b8acb_BackgroundRectangle">
              <a:extLst>
                <a:ext uri="{FF2B5EF4-FFF2-40B4-BE49-F238E27FC236}">
                  <a16:creationId xmlns:a16="http://schemas.microsoft.com/office/drawing/2014/main" id="{38DB6BE9-8222-4CB2-B923-CA45C5434ED2}"/>
                </a:ext>
              </a:extLst>
            </p:cNvPr>
            <p:cNvSpPr/>
            <p:nvPr>
              <p:custDataLst>
                <p:tags r:id="rId3"/>
              </p:custDataLst>
            </p:nvPr>
          </p:nvSpPr>
          <p:spPr>
            <a:xfrm>
              <a:off x="787071" y="2115805"/>
              <a:ext cx="7754674" cy="458688"/>
            </a:xfrm>
            <a:prstGeom prst="rect">
              <a:avLst/>
            </a:prstGeom>
            <a:solidFill>
              <a:srgbClr val="500A78">
                <a:lumMod val="60000"/>
                <a:lumOff val="40000"/>
                <a:alpha val="9804"/>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31" name="OTLSHAPE_SL_bb31dba40afb42509c61b1136d9b8acb_BackgroundRectangle">
              <a:extLst>
                <a:ext uri="{FF2B5EF4-FFF2-40B4-BE49-F238E27FC236}">
                  <a16:creationId xmlns:a16="http://schemas.microsoft.com/office/drawing/2014/main" id="{3E62B75D-48B8-452F-845E-7266FCC98467}"/>
                </a:ext>
              </a:extLst>
            </p:cNvPr>
            <p:cNvSpPr/>
            <p:nvPr>
              <p:custDataLst>
                <p:tags r:id="rId4"/>
              </p:custDataLst>
            </p:nvPr>
          </p:nvSpPr>
          <p:spPr>
            <a:xfrm>
              <a:off x="787071" y="2638075"/>
              <a:ext cx="7754674" cy="458688"/>
            </a:xfrm>
            <a:prstGeom prst="rect">
              <a:avLst/>
            </a:prstGeom>
            <a:solidFill>
              <a:srgbClr val="500A78">
                <a:lumMod val="60000"/>
                <a:lumOff val="40000"/>
                <a:alpha val="9804"/>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32" name="OTLSHAPE_SL_bb31dba40afb42509c61b1136d9b8acb_BackgroundRectangle">
              <a:extLst>
                <a:ext uri="{FF2B5EF4-FFF2-40B4-BE49-F238E27FC236}">
                  <a16:creationId xmlns:a16="http://schemas.microsoft.com/office/drawing/2014/main" id="{FA337576-3E4D-417A-AD73-676AEE6A0518}"/>
                </a:ext>
              </a:extLst>
            </p:cNvPr>
            <p:cNvSpPr/>
            <p:nvPr>
              <p:custDataLst>
                <p:tags r:id="rId5"/>
              </p:custDataLst>
            </p:nvPr>
          </p:nvSpPr>
          <p:spPr>
            <a:xfrm>
              <a:off x="787071" y="3155008"/>
              <a:ext cx="7754674" cy="458688"/>
            </a:xfrm>
            <a:prstGeom prst="rect">
              <a:avLst/>
            </a:prstGeom>
            <a:solidFill>
              <a:srgbClr val="500A78">
                <a:lumMod val="60000"/>
                <a:lumOff val="40000"/>
                <a:alpha val="9804"/>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33" name="OTLSHAPE_SL_bb31dba40afb42509c61b1136d9b8acb_BackgroundRectangle">
              <a:extLst>
                <a:ext uri="{FF2B5EF4-FFF2-40B4-BE49-F238E27FC236}">
                  <a16:creationId xmlns:a16="http://schemas.microsoft.com/office/drawing/2014/main" id="{48C4F26C-8EC2-4059-9022-B0387176BCDA}"/>
                </a:ext>
              </a:extLst>
            </p:cNvPr>
            <p:cNvSpPr/>
            <p:nvPr>
              <p:custDataLst>
                <p:tags r:id="rId6"/>
              </p:custDataLst>
            </p:nvPr>
          </p:nvSpPr>
          <p:spPr>
            <a:xfrm>
              <a:off x="788781" y="3691704"/>
              <a:ext cx="7754674" cy="458688"/>
            </a:xfrm>
            <a:prstGeom prst="rect">
              <a:avLst/>
            </a:prstGeom>
            <a:solidFill>
              <a:srgbClr val="500A78">
                <a:lumMod val="60000"/>
                <a:lumOff val="40000"/>
                <a:alpha val="9804"/>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34" name="OTLSHAPE_SL_bb31dba40afb42509c61b1136d9b8acb_BackgroundRectangle">
              <a:extLst>
                <a:ext uri="{FF2B5EF4-FFF2-40B4-BE49-F238E27FC236}">
                  <a16:creationId xmlns:a16="http://schemas.microsoft.com/office/drawing/2014/main" id="{E46133D9-5CB6-460A-8DDF-2A85C745679E}"/>
                </a:ext>
              </a:extLst>
            </p:cNvPr>
            <p:cNvSpPr/>
            <p:nvPr>
              <p:custDataLst>
                <p:tags r:id="rId7"/>
              </p:custDataLst>
            </p:nvPr>
          </p:nvSpPr>
          <p:spPr>
            <a:xfrm>
              <a:off x="787071" y="4224242"/>
              <a:ext cx="7754674" cy="458688"/>
            </a:xfrm>
            <a:prstGeom prst="rect">
              <a:avLst/>
            </a:prstGeom>
            <a:solidFill>
              <a:srgbClr val="500A78">
                <a:lumMod val="60000"/>
                <a:lumOff val="40000"/>
                <a:alpha val="9804"/>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35" name="Rectangle 34">
              <a:extLst>
                <a:ext uri="{FF2B5EF4-FFF2-40B4-BE49-F238E27FC236}">
                  <a16:creationId xmlns:a16="http://schemas.microsoft.com/office/drawing/2014/main" id="{6E1E6FA1-7FEA-4919-B433-4DE93D52481D}"/>
                </a:ext>
              </a:extLst>
            </p:cNvPr>
            <p:cNvSpPr/>
            <p:nvPr/>
          </p:nvSpPr>
          <p:spPr>
            <a:xfrm>
              <a:off x="682920" y="1297415"/>
              <a:ext cx="2236694" cy="230832"/>
            </a:xfrm>
            <a:prstGeom prst="rect">
              <a:avLst/>
            </a:prstGeom>
          </p:spPr>
          <p:txBody>
            <a:bodyPr wrap="square">
              <a:sp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rPr>
                <a:t>Data</a:t>
              </a:r>
              <a:r>
                <a:rPr kumimoji="0" lang="en-US" sz="900" b="0" i="0" u="none" strike="noStrike" kern="0" cap="none" spc="0" normalizeH="0" baseline="0" noProof="0">
                  <a:ln>
                    <a:noFill/>
                  </a:ln>
                  <a:solidFill>
                    <a:srgbClr val="55555A"/>
                  </a:solidFill>
                  <a:effectLst/>
                  <a:uLnTx/>
                  <a:uFillTx/>
                </a:rPr>
                <a:t> </a:t>
              </a:r>
              <a:r>
                <a:rPr kumimoji="0" lang="en-US" sz="900" b="0" i="0" u="none" strike="noStrike" kern="0" cap="none" spc="0" normalizeH="0" baseline="0" noProof="0">
                  <a:ln>
                    <a:noFill/>
                  </a:ln>
                  <a:solidFill>
                    <a:srgbClr val="00148C"/>
                  </a:solidFill>
                  <a:effectLst/>
                  <a:uLnTx/>
                  <a:uFillTx/>
                </a:rPr>
                <a:t>Analytics</a:t>
              </a:r>
              <a:r>
                <a:rPr kumimoji="0" lang="en-US" sz="900" b="0" i="0" u="none" strike="noStrike" kern="0" cap="none" spc="0" normalizeH="0" baseline="0" noProof="0">
                  <a:ln>
                    <a:noFill/>
                  </a:ln>
                  <a:solidFill>
                    <a:srgbClr val="55555A"/>
                  </a:solidFill>
                  <a:effectLst/>
                  <a:uLnTx/>
                  <a:uFillTx/>
                </a:rPr>
                <a:t> </a:t>
              </a:r>
              <a:r>
                <a:rPr kumimoji="0" lang="en-US" sz="900" b="0" i="0" u="none" strike="noStrike" kern="0" cap="none" spc="0" normalizeH="0" baseline="0" noProof="0">
                  <a:ln>
                    <a:noFill/>
                  </a:ln>
                  <a:solidFill>
                    <a:srgbClr val="00148C"/>
                  </a:solidFill>
                  <a:effectLst/>
                  <a:uLnTx/>
                  <a:uFillTx/>
                </a:rPr>
                <a:t>&amp;</a:t>
              </a:r>
              <a:r>
                <a:rPr kumimoji="0" lang="en-US" sz="900" b="0" i="0" u="none" strike="noStrike" kern="0" cap="none" spc="0" normalizeH="0" baseline="0" noProof="0">
                  <a:ln>
                    <a:noFill/>
                  </a:ln>
                  <a:solidFill>
                    <a:srgbClr val="55555A"/>
                  </a:solidFill>
                  <a:effectLst/>
                  <a:uLnTx/>
                  <a:uFillTx/>
                </a:rPr>
                <a:t> </a:t>
              </a:r>
              <a:r>
                <a:rPr kumimoji="0" lang="en-US" sz="900" b="0" i="0" u="none" strike="noStrike" kern="0" cap="none" spc="0" normalizeH="0" baseline="0" noProof="0">
                  <a:ln>
                    <a:noFill/>
                  </a:ln>
                  <a:solidFill>
                    <a:srgbClr val="00148C"/>
                  </a:solidFill>
                  <a:effectLst/>
                  <a:uLnTx/>
                  <a:uFillTx/>
                </a:rPr>
                <a:t>Reporting – </a:t>
              </a:r>
              <a:r>
                <a:rPr kumimoji="0" lang="en-US" sz="900" b="0" i="0" u="none" strike="noStrike" kern="0" cap="none" spc="0" normalizeH="0" baseline="0" noProof="0">
                  <a:ln>
                    <a:noFill/>
                  </a:ln>
                  <a:solidFill>
                    <a:srgbClr val="C800A1">
                      <a:lumMod val="75000"/>
                    </a:srgbClr>
                  </a:solidFill>
                  <a:effectLst/>
                  <a:uLnTx/>
                  <a:uFillTx/>
                </a:rPr>
                <a:t>Power BI</a:t>
              </a:r>
            </a:p>
          </p:txBody>
        </p:sp>
        <p:sp>
          <p:nvSpPr>
            <p:cNvPr id="36" name="Pentagon 12">
              <a:extLst>
                <a:ext uri="{FF2B5EF4-FFF2-40B4-BE49-F238E27FC236}">
                  <a16:creationId xmlns:a16="http://schemas.microsoft.com/office/drawing/2014/main" id="{6EA34FBC-A3EC-4ABF-9B47-66F633F091DD}"/>
                </a:ext>
              </a:extLst>
            </p:cNvPr>
            <p:cNvSpPr/>
            <p:nvPr/>
          </p:nvSpPr>
          <p:spPr>
            <a:xfrm>
              <a:off x="787071" y="1132457"/>
              <a:ext cx="730350" cy="188489"/>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defTabSz="914355" eaLnBrk="1" fontAlgn="auto" latinLnBrk="0" hangingPunct="1">
                <a:lnSpc>
                  <a:spcPts val="600"/>
                </a:lnSpc>
                <a:spcBef>
                  <a:spcPts val="0"/>
                </a:spcBef>
                <a:spcAft>
                  <a:spcPts val="0"/>
                </a:spcAft>
                <a:buClr>
                  <a:srgbClr val="55555A"/>
                </a:buClr>
                <a:buSzTx/>
                <a:buFontTx/>
                <a:buNone/>
                <a:tabLst/>
                <a:defRPr/>
              </a:pPr>
              <a:endParaRPr kumimoji="0" lang="en-US" sz="500" b="0" i="0" u="none" strike="noStrike" kern="0" cap="none" spc="0" normalizeH="0" baseline="0" noProof="0">
                <a:ln>
                  <a:noFill/>
                </a:ln>
                <a:solidFill>
                  <a:srgbClr val="FFFFFF"/>
                </a:solidFill>
                <a:effectLst/>
                <a:uLnTx/>
                <a:uFillTx/>
                <a:cs typeface="Arial"/>
              </a:endParaRPr>
            </a:p>
          </p:txBody>
        </p:sp>
        <p:sp>
          <p:nvSpPr>
            <p:cNvPr id="37" name="Oval 36">
              <a:extLst>
                <a:ext uri="{FF2B5EF4-FFF2-40B4-BE49-F238E27FC236}">
                  <a16:creationId xmlns:a16="http://schemas.microsoft.com/office/drawing/2014/main" id="{91E3EDAF-FB65-42A4-BC4F-CF0D5A0F84D0}"/>
                </a:ext>
              </a:extLst>
            </p:cNvPr>
            <p:cNvSpPr/>
            <p:nvPr/>
          </p:nvSpPr>
          <p:spPr bwMode="auto">
            <a:xfrm>
              <a:off x="1057970" y="1186449"/>
              <a:ext cx="105251" cy="102760"/>
            </a:xfrm>
            <a:prstGeom prst="ellipse">
              <a:avLst/>
            </a:prstGeom>
            <a:solidFill>
              <a:srgbClr val="C800A1">
                <a:lumMod val="60000"/>
                <a:lumOff val="40000"/>
              </a:srgb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endParaRPr kumimoji="0" lang="en-US" sz="525" b="0" i="0" u="none" strike="noStrike" kern="0" cap="none" spc="0" normalizeH="0" baseline="0" noProof="0">
                <a:ln>
                  <a:noFill/>
                </a:ln>
                <a:solidFill>
                  <a:srgbClr val="FFFFFF"/>
                </a:solidFill>
                <a:effectLst/>
                <a:uLnTx/>
                <a:uFillTx/>
                <a:cs typeface="Arial"/>
              </a:endParaRPr>
            </a:p>
          </p:txBody>
        </p:sp>
        <p:sp>
          <p:nvSpPr>
            <p:cNvPr id="38" name="Rectangle 37">
              <a:extLst>
                <a:ext uri="{FF2B5EF4-FFF2-40B4-BE49-F238E27FC236}">
                  <a16:creationId xmlns:a16="http://schemas.microsoft.com/office/drawing/2014/main" id="{FF37F9C7-45E5-4F04-997B-4FCE10C832C8}"/>
                </a:ext>
              </a:extLst>
            </p:cNvPr>
            <p:cNvSpPr/>
            <p:nvPr/>
          </p:nvSpPr>
          <p:spPr>
            <a:xfrm>
              <a:off x="1091385" y="1810759"/>
              <a:ext cx="1882443" cy="230832"/>
            </a:xfrm>
            <a:prstGeom prst="rect">
              <a:avLst/>
            </a:prstGeom>
          </p:spPr>
          <p:txBody>
            <a:bodyPr wrap="square">
              <a:spAutoFit/>
            </a:bodyPr>
            <a:lstStyle/>
            <a:p>
              <a:pPr marL="0" marR="0" lvl="0" indent="0" defTabSz="68576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rPr>
                <a:t>Data Modeling - </a:t>
              </a:r>
              <a:r>
                <a:rPr kumimoji="0" lang="en-US" sz="900" b="0" i="0" u="none" strike="noStrike" kern="0" cap="none" spc="0" normalizeH="0" baseline="0" noProof="0">
                  <a:ln>
                    <a:noFill/>
                  </a:ln>
                  <a:solidFill>
                    <a:srgbClr val="C800A1">
                      <a:lumMod val="75000"/>
                    </a:srgbClr>
                  </a:solidFill>
                  <a:effectLst/>
                  <a:uLnTx/>
                  <a:uFillTx/>
                </a:rPr>
                <a:t>ER/Studio</a:t>
              </a:r>
            </a:p>
          </p:txBody>
        </p:sp>
        <p:sp>
          <p:nvSpPr>
            <p:cNvPr id="39" name="Pentagon 12">
              <a:extLst>
                <a:ext uri="{FF2B5EF4-FFF2-40B4-BE49-F238E27FC236}">
                  <a16:creationId xmlns:a16="http://schemas.microsoft.com/office/drawing/2014/main" id="{172B8A4E-B456-4D3A-A865-87B8C90483B9}"/>
                </a:ext>
              </a:extLst>
            </p:cNvPr>
            <p:cNvSpPr/>
            <p:nvPr/>
          </p:nvSpPr>
          <p:spPr>
            <a:xfrm>
              <a:off x="1177861" y="1629799"/>
              <a:ext cx="1882442" cy="207684"/>
            </a:xfrm>
            <a:prstGeom prst="homePlate">
              <a:avLst/>
            </a:prstGeom>
            <a:solidFill>
              <a:srgbClr val="FFB45A">
                <a:lumMod val="40000"/>
                <a:lumOff val="60000"/>
              </a:srgbClr>
            </a:solidFill>
            <a:ln w="9525" cap="flat" cmpd="sng" algn="ctr">
              <a:solidFill>
                <a:srgbClr val="00AFF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defTabSz="914355" eaLnBrk="1" fontAlgn="auto" latinLnBrk="0" hangingPunct="1">
                <a:lnSpc>
                  <a:spcPts val="600"/>
                </a:lnSpc>
                <a:spcBef>
                  <a:spcPts val="0"/>
                </a:spcBef>
                <a:spcAft>
                  <a:spcPts val="0"/>
                </a:spcAft>
                <a:buClr>
                  <a:srgbClr val="55555A"/>
                </a:buClr>
                <a:buSzTx/>
                <a:buFontTx/>
                <a:buNone/>
                <a:tabLst/>
                <a:defRPr/>
              </a:pPr>
              <a:endParaRPr kumimoji="0" lang="en-US" sz="500" b="0" i="0" u="none" strike="noStrike" kern="0" cap="none" spc="0" normalizeH="0" baseline="0" noProof="0">
                <a:ln>
                  <a:noFill/>
                </a:ln>
                <a:solidFill>
                  <a:srgbClr val="FFFFFF"/>
                </a:solidFill>
                <a:effectLst/>
                <a:uLnTx/>
                <a:uFillTx/>
                <a:cs typeface="Arial"/>
              </a:endParaRPr>
            </a:p>
          </p:txBody>
        </p:sp>
        <p:sp>
          <p:nvSpPr>
            <p:cNvPr id="40" name="Pentagon 12">
              <a:extLst>
                <a:ext uri="{FF2B5EF4-FFF2-40B4-BE49-F238E27FC236}">
                  <a16:creationId xmlns:a16="http://schemas.microsoft.com/office/drawing/2014/main" id="{B1D44C45-B4CF-4C81-9280-FA3DA58868BC}"/>
                </a:ext>
              </a:extLst>
            </p:cNvPr>
            <p:cNvSpPr/>
            <p:nvPr/>
          </p:nvSpPr>
          <p:spPr>
            <a:xfrm>
              <a:off x="1549843" y="2155775"/>
              <a:ext cx="5391648" cy="215655"/>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defTabSz="914355" eaLnBrk="1" fontAlgn="auto" latinLnBrk="0" hangingPunct="1">
                <a:lnSpc>
                  <a:spcPts val="600"/>
                </a:lnSpc>
                <a:spcBef>
                  <a:spcPts val="0"/>
                </a:spcBef>
                <a:spcAft>
                  <a:spcPts val="0"/>
                </a:spcAft>
                <a:buClr>
                  <a:srgbClr val="55555A"/>
                </a:buClr>
                <a:buSzTx/>
                <a:buFontTx/>
                <a:buNone/>
                <a:tabLst/>
                <a:defRPr/>
              </a:pPr>
              <a:endParaRPr kumimoji="0" lang="en-US" sz="500" b="0" i="0" u="none" strike="noStrike" kern="0" cap="none" spc="0" normalizeH="0" baseline="0" noProof="0">
                <a:ln>
                  <a:noFill/>
                </a:ln>
                <a:solidFill>
                  <a:srgbClr val="FFFFFF"/>
                </a:solidFill>
                <a:effectLst/>
                <a:uLnTx/>
                <a:uFillTx/>
                <a:cs typeface="Arial"/>
              </a:endParaRPr>
            </a:p>
          </p:txBody>
        </p:sp>
        <p:sp>
          <p:nvSpPr>
            <p:cNvPr id="41" name="Oval 40">
              <a:extLst>
                <a:ext uri="{FF2B5EF4-FFF2-40B4-BE49-F238E27FC236}">
                  <a16:creationId xmlns:a16="http://schemas.microsoft.com/office/drawing/2014/main" id="{362E139E-60EC-43B3-AC44-5F794EE3D222}"/>
                </a:ext>
              </a:extLst>
            </p:cNvPr>
            <p:cNvSpPr/>
            <p:nvPr/>
          </p:nvSpPr>
          <p:spPr bwMode="auto">
            <a:xfrm>
              <a:off x="2108670" y="2209564"/>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r>
                <a:rPr kumimoji="0" lang="en-US" sz="675" b="0" i="0" u="none" strike="noStrike" kern="0" cap="none" spc="0" normalizeH="0" baseline="0" noProof="0">
                  <a:ln>
                    <a:noFill/>
                  </a:ln>
                  <a:solidFill>
                    <a:srgbClr val="FFFFFF"/>
                  </a:solidFill>
                  <a:effectLst/>
                  <a:uLnTx/>
                  <a:uFillTx/>
                  <a:cs typeface="Arial"/>
                </a:rPr>
                <a:t> </a:t>
              </a:r>
            </a:p>
          </p:txBody>
        </p:sp>
        <p:sp>
          <p:nvSpPr>
            <p:cNvPr id="42" name="Rectangle: Rounded Corners 41">
              <a:extLst>
                <a:ext uri="{FF2B5EF4-FFF2-40B4-BE49-F238E27FC236}">
                  <a16:creationId xmlns:a16="http://schemas.microsoft.com/office/drawing/2014/main" id="{09C6D97A-EEFF-42DD-960F-99FFF906D3A1}"/>
                </a:ext>
              </a:extLst>
            </p:cNvPr>
            <p:cNvSpPr/>
            <p:nvPr/>
          </p:nvSpPr>
          <p:spPr bwMode="auto">
            <a:xfrm>
              <a:off x="2555937" y="2213045"/>
              <a:ext cx="102870" cy="102760"/>
            </a:xfrm>
            <a:prstGeom prst="roundRect">
              <a:avLst/>
            </a:prstGeom>
            <a:solidFill>
              <a:srgbClr val="00BEB4">
                <a:lumMod val="75000"/>
              </a:srgb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675" b="0" i="0" u="none" strike="noStrike" kern="0" cap="none" spc="0" normalizeH="0" baseline="0" noProof="0">
                  <a:ln>
                    <a:noFill/>
                  </a:ln>
                  <a:solidFill>
                    <a:srgbClr val="FFFFFF"/>
                  </a:solidFill>
                  <a:effectLst/>
                  <a:uLnTx/>
                  <a:uFillTx/>
                  <a:cs typeface="Arial"/>
                </a:rPr>
                <a:t> </a:t>
              </a:r>
            </a:p>
          </p:txBody>
        </p:sp>
        <p:sp>
          <p:nvSpPr>
            <p:cNvPr id="43" name="Oval 42">
              <a:extLst>
                <a:ext uri="{FF2B5EF4-FFF2-40B4-BE49-F238E27FC236}">
                  <a16:creationId xmlns:a16="http://schemas.microsoft.com/office/drawing/2014/main" id="{C09E4515-1904-445F-B9AA-DA3A9777D642}"/>
                </a:ext>
              </a:extLst>
            </p:cNvPr>
            <p:cNvSpPr/>
            <p:nvPr/>
          </p:nvSpPr>
          <p:spPr bwMode="auto">
            <a:xfrm>
              <a:off x="5234445" y="2207289"/>
              <a:ext cx="102870" cy="102760"/>
            </a:xfrm>
            <a:prstGeom prst="ellipse">
              <a:avLst/>
            </a:prstGeom>
            <a:solidFill>
              <a:srgbClr val="00148C"/>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r>
                <a:rPr kumimoji="0" lang="en-US" sz="675" b="0" i="0" u="none" strike="noStrike" kern="0" cap="none" spc="0" normalizeH="0" baseline="0" noProof="0">
                  <a:ln>
                    <a:noFill/>
                  </a:ln>
                  <a:solidFill>
                    <a:srgbClr val="FFFFFF"/>
                  </a:solidFill>
                  <a:effectLst/>
                  <a:uLnTx/>
                  <a:uFillTx/>
                  <a:cs typeface="Arial"/>
                </a:rPr>
                <a:t> </a:t>
              </a:r>
            </a:p>
          </p:txBody>
        </p:sp>
        <p:sp>
          <p:nvSpPr>
            <p:cNvPr id="44" name="Oval 43">
              <a:extLst>
                <a:ext uri="{FF2B5EF4-FFF2-40B4-BE49-F238E27FC236}">
                  <a16:creationId xmlns:a16="http://schemas.microsoft.com/office/drawing/2014/main" id="{342C1987-752D-428C-819D-7D27CE595B53}"/>
                </a:ext>
              </a:extLst>
            </p:cNvPr>
            <p:cNvSpPr/>
            <p:nvPr/>
          </p:nvSpPr>
          <p:spPr bwMode="auto">
            <a:xfrm>
              <a:off x="5955253" y="2207289"/>
              <a:ext cx="102870" cy="102760"/>
            </a:xfrm>
            <a:prstGeom prst="ellipse">
              <a:avLst/>
            </a:prstGeom>
            <a:solidFill>
              <a:srgbClr val="00BEB4">
                <a:lumMod val="60000"/>
                <a:lumOff val="40000"/>
              </a:srgb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r>
                <a:rPr kumimoji="0" lang="en-US" sz="525" b="0" i="0" u="none" strike="noStrike" kern="0" cap="none" spc="0" normalizeH="0" baseline="0" noProof="0">
                  <a:ln>
                    <a:noFill/>
                  </a:ln>
                  <a:solidFill>
                    <a:srgbClr val="FFFFFF"/>
                  </a:solidFill>
                  <a:effectLst/>
                  <a:uLnTx/>
                  <a:uFillTx/>
                  <a:cs typeface="Arial"/>
                </a:rPr>
                <a:t> </a:t>
              </a:r>
            </a:p>
          </p:txBody>
        </p:sp>
        <p:sp>
          <p:nvSpPr>
            <p:cNvPr id="45" name="Oval 44">
              <a:extLst>
                <a:ext uri="{FF2B5EF4-FFF2-40B4-BE49-F238E27FC236}">
                  <a16:creationId xmlns:a16="http://schemas.microsoft.com/office/drawing/2014/main" id="{B875461A-41CD-4DEE-912A-B4B8876F00B9}"/>
                </a:ext>
              </a:extLst>
            </p:cNvPr>
            <p:cNvSpPr/>
            <p:nvPr/>
          </p:nvSpPr>
          <p:spPr bwMode="auto">
            <a:xfrm>
              <a:off x="2901818" y="2214168"/>
              <a:ext cx="102870" cy="102760"/>
            </a:xfrm>
            <a:prstGeom prst="ellipse">
              <a:avLst/>
            </a:prstGeom>
            <a:solidFill>
              <a:srgbClr val="FFB45A">
                <a:lumMod val="50000"/>
              </a:srgb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r>
                <a:rPr kumimoji="0" lang="en-US" sz="675" b="0" i="0" u="none" strike="noStrike" kern="0" cap="none" spc="0" normalizeH="0" baseline="0" noProof="0">
                  <a:ln>
                    <a:noFill/>
                  </a:ln>
                  <a:solidFill>
                    <a:srgbClr val="FFFFFF"/>
                  </a:solidFill>
                  <a:effectLst/>
                  <a:uLnTx/>
                  <a:uFillTx/>
                  <a:cs typeface="Arial"/>
                </a:rPr>
                <a:t> </a:t>
              </a:r>
            </a:p>
          </p:txBody>
        </p:sp>
        <p:sp>
          <p:nvSpPr>
            <p:cNvPr id="46" name="Rectangle 45">
              <a:extLst>
                <a:ext uri="{FF2B5EF4-FFF2-40B4-BE49-F238E27FC236}">
                  <a16:creationId xmlns:a16="http://schemas.microsoft.com/office/drawing/2014/main" id="{C46A906F-5127-45EF-A82D-3DECE4F2EB39}"/>
                </a:ext>
              </a:extLst>
            </p:cNvPr>
            <p:cNvSpPr/>
            <p:nvPr/>
          </p:nvSpPr>
          <p:spPr>
            <a:xfrm>
              <a:off x="1453112" y="2348886"/>
              <a:ext cx="2688551" cy="234462"/>
            </a:xfrm>
            <a:prstGeom prst="rect">
              <a:avLst/>
            </a:prstGeom>
          </p:spPr>
          <p:txBody>
            <a:bodyPr wrap="square">
              <a:spAutoFit/>
            </a:bodyPr>
            <a:lstStyle/>
            <a:p>
              <a:pPr marL="0" marR="0" lvl="0" indent="0" defTabSz="685766" eaLnBrk="1" fontAlgn="auto" latinLnBrk="0" hangingPunct="1">
                <a:lnSpc>
                  <a:spcPct val="100000"/>
                </a:lnSpc>
                <a:spcBef>
                  <a:spcPts val="0"/>
                </a:spcBef>
                <a:spcAft>
                  <a:spcPts val="0"/>
                </a:spcAft>
                <a:buClr>
                  <a:srgbClr val="55555A"/>
                </a:buClr>
                <a:buSzTx/>
                <a:buFontTx/>
                <a:buNone/>
                <a:tabLst/>
                <a:defRPr/>
              </a:pPr>
              <a:r>
                <a:rPr kumimoji="0" lang="en-US" sz="900" b="0" i="0" u="none" strike="noStrike" kern="0" cap="none" spc="0" normalizeH="0" baseline="0" noProof="0">
                  <a:ln>
                    <a:noFill/>
                  </a:ln>
                  <a:solidFill>
                    <a:srgbClr val="00148C"/>
                  </a:solidFill>
                  <a:effectLst/>
                  <a:uLnTx/>
                  <a:uFillTx/>
                </a:rPr>
                <a:t>Enterprise Data Analytics Platform – </a:t>
              </a:r>
              <a:r>
                <a:rPr kumimoji="0" lang="en-US" sz="900" b="0" i="0" u="none" strike="noStrike" kern="0" cap="none" spc="0" normalizeH="0" baseline="0" noProof="0">
                  <a:ln>
                    <a:noFill/>
                  </a:ln>
                  <a:solidFill>
                    <a:srgbClr val="C800A1">
                      <a:lumMod val="75000"/>
                    </a:srgbClr>
                  </a:solidFill>
                  <a:effectLst/>
                  <a:uLnTx/>
                  <a:uFillTx/>
                </a:rPr>
                <a:t>Snowflake</a:t>
              </a:r>
            </a:p>
          </p:txBody>
        </p:sp>
        <p:sp>
          <p:nvSpPr>
            <p:cNvPr id="47" name="Oval 46">
              <a:extLst>
                <a:ext uri="{FF2B5EF4-FFF2-40B4-BE49-F238E27FC236}">
                  <a16:creationId xmlns:a16="http://schemas.microsoft.com/office/drawing/2014/main" id="{1C50129F-089D-4DD3-BED2-66B7BEEF500D}"/>
                </a:ext>
              </a:extLst>
            </p:cNvPr>
            <p:cNvSpPr/>
            <p:nvPr/>
          </p:nvSpPr>
          <p:spPr bwMode="auto">
            <a:xfrm>
              <a:off x="3907528" y="482514"/>
              <a:ext cx="130838" cy="123111"/>
            </a:xfrm>
            <a:prstGeom prst="ellipse">
              <a:avLst/>
            </a:prstGeom>
            <a:solidFill>
              <a:srgbClr val="FFB45A">
                <a:lumMod val="50000"/>
              </a:srgb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r>
                <a:rPr kumimoji="0" lang="en-US" sz="675" b="0" i="0" u="none" strike="noStrike" kern="0" cap="none" spc="0" normalizeH="0" baseline="0" noProof="0">
                  <a:ln>
                    <a:noFill/>
                  </a:ln>
                  <a:solidFill>
                    <a:srgbClr val="FFFFFF"/>
                  </a:solidFill>
                  <a:effectLst/>
                  <a:uLnTx/>
                  <a:uFillTx/>
                  <a:cs typeface="Arial"/>
                </a:rPr>
                <a:t> </a:t>
              </a:r>
            </a:p>
          </p:txBody>
        </p:sp>
        <p:sp>
          <p:nvSpPr>
            <p:cNvPr id="48" name="TextBox 47">
              <a:extLst>
                <a:ext uri="{FF2B5EF4-FFF2-40B4-BE49-F238E27FC236}">
                  <a16:creationId xmlns:a16="http://schemas.microsoft.com/office/drawing/2014/main" id="{B39C5FD1-BB18-4115-B8CE-030D398BAE89}"/>
                </a:ext>
              </a:extLst>
            </p:cNvPr>
            <p:cNvSpPr txBox="1"/>
            <p:nvPr/>
          </p:nvSpPr>
          <p:spPr bwMode="auto">
            <a:xfrm>
              <a:off x="4101320" y="487486"/>
              <a:ext cx="77663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defTabSz="685800" fontAlgn="auto">
                <a:spcBef>
                  <a:spcPts val="0"/>
                </a:spcBef>
                <a:spcAft>
                  <a:spcPts val="0"/>
                </a:spcAft>
                <a:buClr>
                  <a:srgbClr val="55555A"/>
                </a:buClr>
                <a:defRPr sz="800" b="0">
                  <a:solidFill>
                    <a:srgbClr val="55555A"/>
                  </a:solidFill>
                  <a:latin typeface="Arial"/>
                  <a:ea typeface="ＭＳ Ｐゴシック"/>
                </a:defRPr>
              </a:lvl1pPr>
            </a:lstStyle>
            <a:p>
              <a:pPr marL="0" marR="0" lvl="0" indent="0" defTabSz="685800" eaLnBrk="1" fontAlgn="auto" latinLnBrk="0" hangingPunct="1">
                <a:lnSpc>
                  <a:spcPct val="100000"/>
                </a:lnSpc>
                <a:spcBef>
                  <a:spcPts val="0"/>
                </a:spcBef>
                <a:spcAft>
                  <a:spcPts val="0"/>
                </a:spcAft>
                <a:buClr>
                  <a:srgbClr val="55555A"/>
                </a:buClr>
                <a:buSzTx/>
                <a:buFontTx/>
                <a:buNone/>
                <a:tabLst/>
                <a:defRPr/>
              </a:pPr>
              <a:r>
                <a:rPr kumimoji="0" lang="en-US" sz="800" b="0" i="0" u="none" strike="noStrike" kern="0" cap="none" spc="0" normalizeH="0" baseline="0" noProof="0">
                  <a:ln>
                    <a:noFill/>
                  </a:ln>
                  <a:solidFill>
                    <a:srgbClr val="55555A"/>
                  </a:solidFill>
                  <a:effectLst/>
                  <a:uLnTx/>
                  <a:uFillTx/>
                  <a:latin typeface="Arial"/>
                  <a:ea typeface="ＭＳ Ｐゴシック"/>
                </a:rPr>
                <a:t>ITGC Approved</a:t>
              </a:r>
            </a:p>
          </p:txBody>
        </p:sp>
        <p:sp>
          <p:nvSpPr>
            <p:cNvPr id="49" name="Rectangle 48">
              <a:extLst>
                <a:ext uri="{FF2B5EF4-FFF2-40B4-BE49-F238E27FC236}">
                  <a16:creationId xmlns:a16="http://schemas.microsoft.com/office/drawing/2014/main" id="{9B9D5FDB-2379-4CFB-839A-AFB15E7C6BA4}"/>
                </a:ext>
              </a:extLst>
            </p:cNvPr>
            <p:cNvSpPr/>
            <p:nvPr/>
          </p:nvSpPr>
          <p:spPr>
            <a:xfrm>
              <a:off x="2743732" y="2884677"/>
              <a:ext cx="2893444" cy="230832"/>
            </a:xfrm>
            <a:prstGeom prst="rect">
              <a:avLst/>
            </a:prstGeom>
          </p:spPr>
          <p:txBody>
            <a:bodyPr wrap="square">
              <a:spAutoFit/>
            </a:bodyPr>
            <a:lstStyle/>
            <a:p>
              <a:pPr marL="0" marR="0" lvl="0" indent="0" defTabSz="685766" eaLnBrk="1" fontAlgn="auto" latinLnBrk="0" hangingPunct="1">
                <a:lnSpc>
                  <a:spcPct val="100000"/>
                </a:lnSpc>
                <a:spcBef>
                  <a:spcPts val="0"/>
                </a:spcBef>
                <a:spcAft>
                  <a:spcPts val="0"/>
                </a:spcAft>
                <a:buClr>
                  <a:srgbClr val="55555A"/>
                </a:buClr>
                <a:buSzTx/>
                <a:buFontTx/>
                <a:buNone/>
                <a:tabLst/>
                <a:defRPr/>
              </a:pPr>
              <a:r>
                <a:rPr kumimoji="0" lang="en-US" sz="900" b="0" i="0" u="none" strike="noStrike" kern="0" cap="none" spc="0" normalizeH="0" baseline="0" noProof="0">
                  <a:ln>
                    <a:noFill/>
                  </a:ln>
                  <a:solidFill>
                    <a:srgbClr val="00148C"/>
                  </a:solidFill>
                  <a:effectLst/>
                  <a:uLnTx/>
                  <a:uFillTx/>
                </a:rPr>
                <a:t>Master Data Management – </a:t>
              </a:r>
              <a:r>
                <a:rPr kumimoji="0" lang="en-US" sz="900" b="0" i="0" u="none" strike="noStrike" kern="0" cap="none" spc="0" normalizeH="0" baseline="0" noProof="0">
                  <a:ln>
                    <a:noFill/>
                  </a:ln>
                  <a:solidFill>
                    <a:srgbClr val="C800A1">
                      <a:lumMod val="75000"/>
                    </a:srgbClr>
                  </a:solidFill>
                  <a:effectLst/>
                  <a:uLnTx/>
                  <a:uFillTx/>
                </a:rPr>
                <a:t> Finalized end of Feb</a:t>
              </a:r>
              <a:r>
                <a:rPr kumimoji="0" lang="en-US" sz="900" b="0" i="0" u="none" strike="noStrike" kern="0" cap="none" spc="0" normalizeH="0" baseline="0" noProof="0">
                  <a:ln>
                    <a:noFill/>
                  </a:ln>
                  <a:solidFill>
                    <a:srgbClr val="00148C"/>
                  </a:solidFill>
                  <a:effectLst/>
                  <a:uLnTx/>
                  <a:uFillTx/>
                </a:rPr>
                <a:t> </a:t>
              </a:r>
            </a:p>
          </p:txBody>
        </p:sp>
        <p:sp>
          <p:nvSpPr>
            <p:cNvPr id="50" name="Pentagon 12">
              <a:extLst>
                <a:ext uri="{FF2B5EF4-FFF2-40B4-BE49-F238E27FC236}">
                  <a16:creationId xmlns:a16="http://schemas.microsoft.com/office/drawing/2014/main" id="{4EA35152-6C4F-48A8-B83E-E24D446147A3}"/>
                </a:ext>
              </a:extLst>
            </p:cNvPr>
            <p:cNvSpPr/>
            <p:nvPr/>
          </p:nvSpPr>
          <p:spPr>
            <a:xfrm>
              <a:off x="2822514" y="2697500"/>
              <a:ext cx="4617044" cy="207490"/>
            </a:xfrm>
            <a:prstGeom prst="homePlate">
              <a:avLst/>
            </a:prstGeom>
            <a:solidFill>
              <a:srgbClr val="FFB45A">
                <a:lumMod val="40000"/>
                <a:lumOff val="60000"/>
              </a:srgbClr>
            </a:solidFill>
            <a:ln w="9525" cap="flat" cmpd="sng" algn="ctr">
              <a:solidFill>
                <a:srgbClr val="00AFF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defTabSz="914355" eaLnBrk="1" fontAlgn="auto" latinLnBrk="0" hangingPunct="1">
                <a:lnSpc>
                  <a:spcPts val="600"/>
                </a:lnSpc>
                <a:spcBef>
                  <a:spcPts val="0"/>
                </a:spcBef>
                <a:spcAft>
                  <a:spcPts val="0"/>
                </a:spcAft>
                <a:buClr>
                  <a:srgbClr val="55555A"/>
                </a:buClr>
                <a:buSzTx/>
                <a:buFontTx/>
                <a:buNone/>
                <a:tabLst/>
                <a:defRPr/>
              </a:pPr>
              <a:endParaRPr kumimoji="0" lang="en-US" sz="500" b="0" i="0" u="none" strike="noStrike" kern="0" cap="none" spc="0" normalizeH="0" baseline="0" noProof="0">
                <a:ln>
                  <a:noFill/>
                </a:ln>
                <a:solidFill>
                  <a:srgbClr val="FFFFFF"/>
                </a:solidFill>
                <a:effectLst/>
                <a:uLnTx/>
                <a:uFillTx/>
                <a:cs typeface="Arial"/>
              </a:endParaRPr>
            </a:p>
          </p:txBody>
        </p:sp>
        <p:sp>
          <p:nvSpPr>
            <p:cNvPr id="51" name="Oval 50">
              <a:extLst>
                <a:ext uri="{FF2B5EF4-FFF2-40B4-BE49-F238E27FC236}">
                  <a16:creationId xmlns:a16="http://schemas.microsoft.com/office/drawing/2014/main" id="{88EF4CBD-E0D8-4A8C-A098-6FF8DD25CD9F}"/>
                </a:ext>
              </a:extLst>
            </p:cNvPr>
            <p:cNvSpPr/>
            <p:nvPr/>
          </p:nvSpPr>
          <p:spPr bwMode="auto">
            <a:xfrm>
              <a:off x="2973828" y="2735771"/>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r>
                <a:rPr kumimoji="0" lang="en-US" sz="675" b="0" i="0" u="none" strike="noStrike" kern="0" cap="none" spc="0" normalizeH="0" baseline="0" noProof="0">
                  <a:ln>
                    <a:noFill/>
                  </a:ln>
                  <a:solidFill>
                    <a:srgbClr val="FFFFFF"/>
                  </a:solidFill>
                  <a:effectLst/>
                  <a:uLnTx/>
                  <a:uFillTx/>
                  <a:cs typeface="Arial"/>
                </a:rPr>
                <a:t> </a:t>
              </a:r>
            </a:p>
          </p:txBody>
        </p:sp>
        <p:sp>
          <p:nvSpPr>
            <p:cNvPr id="52" name="Oval 51">
              <a:extLst>
                <a:ext uri="{FF2B5EF4-FFF2-40B4-BE49-F238E27FC236}">
                  <a16:creationId xmlns:a16="http://schemas.microsoft.com/office/drawing/2014/main" id="{67BFA7DC-8F18-45BB-9533-F5C6C836EEAD}"/>
                </a:ext>
              </a:extLst>
            </p:cNvPr>
            <p:cNvSpPr/>
            <p:nvPr/>
          </p:nvSpPr>
          <p:spPr bwMode="auto">
            <a:xfrm>
              <a:off x="6076909" y="2752551"/>
              <a:ext cx="102870" cy="102760"/>
            </a:xfrm>
            <a:prstGeom prst="ellipse">
              <a:avLst/>
            </a:prstGeom>
            <a:solidFill>
              <a:srgbClr val="00148C"/>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r>
                <a:rPr kumimoji="0" lang="en-US" sz="675" b="0" i="0" u="none" strike="noStrike" kern="0" cap="none" spc="0" normalizeH="0" baseline="0" noProof="0">
                  <a:ln>
                    <a:noFill/>
                  </a:ln>
                  <a:solidFill>
                    <a:srgbClr val="FFFFFF"/>
                  </a:solidFill>
                  <a:effectLst/>
                  <a:uLnTx/>
                  <a:uFillTx/>
                  <a:cs typeface="Arial"/>
                </a:rPr>
                <a:t> </a:t>
              </a:r>
            </a:p>
          </p:txBody>
        </p:sp>
        <p:sp>
          <p:nvSpPr>
            <p:cNvPr id="53" name="Rectangle: Rounded Corners 52">
              <a:extLst>
                <a:ext uri="{FF2B5EF4-FFF2-40B4-BE49-F238E27FC236}">
                  <a16:creationId xmlns:a16="http://schemas.microsoft.com/office/drawing/2014/main" id="{AD4FD2B5-0693-4313-83D0-13DF69F1D426}"/>
                </a:ext>
              </a:extLst>
            </p:cNvPr>
            <p:cNvSpPr/>
            <p:nvPr/>
          </p:nvSpPr>
          <p:spPr bwMode="auto">
            <a:xfrm>
              <a:off x="5231612" y="2740942"/>
              <a:ext cx="102870" cy="102760"/>
            </a:xfrm>
            <a:prstGeom prst="roundRect">
              <a:avLst/>
            </a:prstGeom>
            <a:solidFill>
              <a:srgbClr val="00BEB4">
                <a:lumMod val="75000"/>
              </a:srgb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675" b="0" i="0" u="none" strike="noStrike" kern="0" cap="none" spc="0" normalizeH="0" baseline="0" noProof="0">
                  <a:ln>
                    <a:noFill/>
                  </a:ln>
                  <a:solidFill>
                    <a:srgbClr val="FFFFFF"/>
                  </a:solidFill>
                  <a:effectLst/>
                  <a:uLnTx/>
                  <a:uFillTx/>
                  <a:cs typeface="Arial"/>
                </a:rPr>
                <a:t> </a:t>
              </a:r>
            </a:p>
          </p:txBody>
        </p:sp>
        <p:sp>
          <p:nvSpPr>
            <p:cNvPr id="54" name="Oval 53">
              <a:extLst>
                <a:ext uri="{FF2B5EF4-FFF2-40B4-BE49-F238E27FC236}">
                  <a16:creationId xmlns:a16="http://schemas.microsoft.com/office/drawing/2014/main" id="{5EF46108-03B7-46CF-BAE9-BC8E5CAE60C9}"/>
                </a:ext>
              </a:extLst>
            </p:cNvPr>
            <p:cNvSpPr/>
            <p:nvPr/>
          </p:nvSpPr>
          <p:spPr bwMode="auto">
            <a:xfrm>
              <a:off x="6607806" y="2753516"/>
              <a:ext cx="102870" cy="102760"/>
            </a:xfrm>
            <a:prstGeom prst="ellipse">
              <a:avLst/>
            </a:prstGeom>
            <a:solidFill>
              <a:srgbClr val="00BEB4">
                <a:lumMod val="60000"/>
                <a:lumOff val="40000"/>
              </a:srgb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r>
                <a:rPr kumimoji="0" lang="en-US" sz="525" b="0" i="0" u="none" strike="noStrike" kern="0" cap="none" spc="0" normalizeH="0" baseline="0" noProof="0">
                  <a:ln>
                    <a:noFill/>
                  </a:ln>
                  <a:solidFill>
                    <a:srgbClr val="FFFFFF"/>
                  </a:solidFill>
                  <a:effectLst/>
                  <a:uLnTx/>
                  <a:uFillTx/>
                  <a:cs typeface="Arial"/>
                </a:rPr>
                <a:t> </a:t>
              </a:r>
            </a:p>
          </p:txBody>
        </p:sp>
        <p:sp>
          <p:nvSpPr>
            <p:cNvPr id="55" name="Oval 54">
              <a:extLst>
                <a:ext uri="{FF2B5EF4-FFF2-40B4-BE49-F238E27FC236}">
                  <a16:creationId xmlns:a16="http://schemas.microsoft.com/office/drawing/2014/main" id="{B46356AD-52BA-43B7-BA2A-EAC67B9BF02B}"/>
                </a:ext>
              </a:extLst>
            </p:cNvPr>
            <p:cNvSpPr/>
            <p:nvPr/>
          </p:nvSpPr>
          <p:spPr bwMode="auto">
            <a:xfrm>
              <a:off x="4197663" y="2752205"/>
              <a:ext cx="102870" cy="102760"/>
            </a:xfrm>
            <a:prstGeom prst="ellipse">
              <a:avLst/>
            </a:prstGeom>
            <a:solidFill>
              <a:srgbClr val="FFB45A">
                <a:lumMod val="50000"/>
              </a:srgb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r>
                <a:rPr kumimoji="0" lang="en-US" sz="675" b="0" i="0" u="none" strike="noStrike" kern="0" cap="none" spc="0" normalizeH="0" baseline="0" noProof="0">
                  <a:ln>
                    <a:noFill/>
                  </a:ln>
                  <a:solidFill>
                    <a:srgbClr val="FFFFFF"/>
                  </a:solidFill>
                  <a:effectLst/>
                  <a:uLnTx/>
                  <a:uFillTx/>
                  <a:cs typeface="Arial"/>
                </a:rPr>
                <a:t> </a:t>
              </a:r>
            </a:p>
          </p:txBody>
        </p:sp>
        <p:sp>
          <p:nvSpPr>
            <p:cNvPr id="56" name="Rectangle 55">
              <a:extLst>
                <a:ext uri="{FF2B5EF4-FFF2-40B4-BE49-F238E27FC236}">
                  <a16:creationId xmlns:a16="http://schemas.microsoft.com/office/drawing/2014/main" id="{694F7873-A919-4946-8F17-7348BE88A14A}"/>
                </a:ext>
              </a:extLst>
            </p:cNvPr>
            <p:cNvSpPr/>
            <p:nvPr/>
          </p:nvSpPr>
          <p:spPr>
            <a:xfrm>
              <a:off x="1804022" y="3403531"/>
              <a:ext cx="4041234" cy="230832"/>
            </a:xfrm>
            <a:prstGeom prst="rect">
              <a:avLst/>
            </a:prstGeom>
          </p:spPr>
          <p:txBody>
            <a:bodyPr wrap="square">
              <a:spAutoFit/>
            </a:bodyPr>
            <a:lstStyle/>
            <a:p>
              <a:pPr marL="0" marR="0" lvl="0" indent="0" defTabSz="685766" eaLnBrk="1" fontAlgn="auto" latinLnBrk="0" hangingPunct="1">
                <a:lnSpc>
                  <a:spcPct val="100000"/>
                </a:lnSpc>
                <a:spcBef>
                  <a:spcPts val="0"/>
                </a:spcBef>
                <a:spcAft>
                  <a:spcPts val="0"/>
                </a:spcAft>
                <a:buClr>
                  <a:srgbClr val="55555A"/>
                </a:buClr>
                <a:buSzTx/>
                <a:buFontTx/>
                <a:buNone/>
                <a:tabLst/>
                <a:defRPr/>
              </a:pPr>
              <a:r>
                <a:rPr kumimoji="0" lang="en-US" sz="900" b="0" i="0" u="none" strike="noStrike" kern="0" cap="none" spc="0" normalizeH="0" baseline="0" noProof="0">
                  <a:ln>
                    <a:noFill/>
                  </a:ln>
                  <a:solidFill>
                    <a:srgbClr val="00148C"/>
                  </a:solidFill>
                  <a:effectLst/>
                  <a:uLnTx/>
                  <a:uFillTx/>
                </a:rPr>
                <a:t>Data Quality, Data Catalog, Data Governance - </a:t>
              </a:r>
              <a:r>
                <a:rPr kumimoji="0" lang="en-US" sz="900" b="0" i="0" u="none" strike="noStrike" kern="0" cap="none" spc="0" normalizeH="0" baseline="0" noProof="0">
                  <a:ln>
                    <a:noFill/>
                  </a:ln>
                  <a:solidFill>
                    <a:srgbClr val="C800A1">
                      <a:lumMod val="75000"/>
                    </a:srgbClr>
                  </a:solidFill>
                  <a:effectLst/>
                  <a:uLnTx/>
                  <a:uFillTx/>
                </a:rPr>
                <a:t>Informatica</a:t>
              </a:r>
            </a:p>
          </p:txBody>
        </p:sp>
        <p:sp>
          <p:nvSpPr>
            <p:cNvPr id="57" name="Rectangle 56">
              <a:extLst>
                <a:ext uri="{FF2B5EF4-FFF2-40B4-BE49-F238E27FC236}">
                  <a16:creationId xmlns:a16="http://schemas.microsoft.com/office/drawing/2014/main" id="{86DBC577-9D52-46C7-B83C-54B03190C3FE}"/>
                </a:ext>
              </a:extLst>
            </p:cNvPr>
            <p:cNvSpPr/>
            <p:nvPr/>
          </p:nvSpPr>
          <p:spPr>
            <a:xfrm>
              <a:off x="3214575" y="3926610"/>
              <a:ext cx="3172663" cy="230832"/>
            </a:xfrm>
            <a:prstGeom prst="rect">
              <a:avLst/>
            </a:prstGeom>
          </p:spPr>
          <p:txBody>
            <a:bodyPr wrap="none">
              <a:spAutoFit/>
            </a:bodyPr>
            <a:lstStyle/>
            <a:p>
              <a:pPr marL="0" marR="0" lvl="0" indent="0" defTabSz="685766" eaLnBrk="1" fontAlgn="auto" latinLnBrk="0" hangingPunct="1">
                <a:lnSpc>
                  <a:spcPct val="100000"/>
                </a:lnSpc>
                <a:spcBef>
                  <a:spcPts val="0"/>
                </a:spcBef>
                <a:spcAft>
                  <a:spcPts val="0"/>
                </a:spcAft>
                <a:buClr>
                  <a:srgbClr val="55555A"/>
                </a:buClr>
                <a:buSzTx/>
                <a:buFontTx/>
                <a:buNone/>
                <a:tabLst/>
                <a:defRPr/>
              </a:pPr>
              <a:r>
                <a:rPr kumimoji="0" lang="en-US" sz="900" b="0" i="0" u="none" strike="noStrike" kern="0" cap="none" spc="0" normalizeH="0" baseline="0" noProof="0">
                  <a:ln>
                    <a:noFill/>
                  </a:ln>
                  <a:solidFill>
                    <a:srgbClr val="00148C"/>
                  </a:solidFill>
                  <a:effectLst/>
                  <a:uLnTx/>
                  <a:uFillTx/>
                </a:rPr>
                <a:t>Data Integration &amp; Orchestration – </a:t>
              </a:r>
              <a:r>
                <a:rPr kumimoji="0" lang="en-US" sz="900" b="0" i="0" u="none" strike="noStrike" kern="0" cap="none" spc="0" normalizeH="0" baseline="0" noProof="0">
                  <a:ln>
                    <a:noFill/>
                  </a:ln>
                  <a:solidFill>
                    <a:srgbClr val="C800A1">
                      <a:lumMod val="75000"/>
                    </a:srgbClr>
                  </a:solidFill>
                  <a:effectLst/>
                  <a:uLnTx/>
                  <a:uFillTx/>
                </a:rPr>
                <a:t>Matillion</a:t>
              </a:r>
              <a:r>
                <a:rPr kumimoji="0" lang="en-US" sz="900" b="0" i="0" u="none" strike="noStrike" kern="0" cap="none" spc="0" normalizeH="0" baseline="0" noProof="0">
                  <a:ln>
                    <a:noFill/>
                  </a:ln>
                  <a:solidFill>
                    <a:srgbClr val="00148C"/>
                  </a:solidFill>
                  <a:effectLst/>
                  <a:uLnTx/>
                  <a:uFillTx/>
                </a:rPr>
                <a:t> in final vetting</a:t>
              </a:r>
            </a:p>
          </p:txBody>
        </p:sp>
        <p:sp>
          <p:nvSpPr>
            <p:cNvPr id="58" name="Rectangle 57">
              <a:extLst>
                <a:ext uri="{FF2B5EF4-FFF2-40B4-BE49-F238E27FC236}">
                  <a16:creationId xmlns:a16="http://schemas.microsoft.com/office/drawing/2014/main" id="{E5207474-114A-4D10-B06C-209E6FB2BB22}"/>
                </a:ext>
              </a:extLst>
            </p:cNvPr>
            <p:cNvSpPr/>
            <p:nvPr/>
          </p:nvSpPr>
          <p:spPr>
            <a:xfrm>
              <a:off x="3209065" y="4430241"/>
              <a:ext cx="3198311" cy="253916"/>
            </a:xfrm>
            <a:prstGeom prst="rect">
              <a:avLst/>
            </a:prstGeom>
          </p:spPr>
          <p:txBody>
            <a:bodyPr wrap="none">
              <a:spAutoFit/>
            </a:bodyPr>
            <a:lstStyle/>
            <a:p>
              <a:pPr marL="0" marR="0" lvl="0" indent="0" defTabSz="685766" eaLnBrk="1" fontAlgn="auto" latinLnBrk="0" hangingPunct="1">
                <a:lnSpc>
                  <a:spcPct val="100000"/>
                </a:lnSpc>
                <a:spcBef>
                  <a:spcPts val="0"/>
                </a:spcBef>
                <a:spcAft>
                  <a:spcPts val="0"/>
                </a:spcAft>
                <a:buClr>
                  <a:srgbClr val="55555A"/>
                </a:buClr>
                <a:buSzTx/>
                <a:buFontTx/>
                <a:buNone/>
                <a:tabLst/>
                <a:defRPr/>
              </a:pPr>
              <a:r>
                <a:rPr kumimoji="0" lang="en-US" sz="1050" b="0" i="0" u="none" strike="noStrike" kern="0" cap="none" spc="0" normalizeH="0" baseline="0" noProof="0">
                  <a:ln>
                    <a:noFill/>
                  </a:ln>
                  <a:solidFill>
                    <a:srgbClr val="00148C"/>
                  </a:solidFill>
                  <a:effectLst/>
                  <a:uLnTx/>
                  <a:uFillTx/>
                </a:rPr>
                <a:t>Advanced Analytics, Machine Learning &amp; AI - </a:t>
              </a:r>
              <a:r>
                <a:rPr kumimoji="0" lang="en-US" sz="1050" b="0" i="0" u="none" strike="noStrike" kern="0" cap="none" spc="0" normalizeH="0" baseline="0" noProof="0">
                  <a:ln>
                    <a:noFill/>
                  </a:ln>
                  <a:solidFill>
                    <a:srgbClr val="C800A1">
                      <a:lumMod val="75000"/>
                    </a:srgbClr>
                  </a:solidFill>
                  <a:effectLst/>
                  <a:uLnTx/>
                  <a:uFillTx/>
                </a:rPr>
                <a:t>TBD</a:t>
              </a:r>
            </a:p>
          </p:txBody>
        </p:sp>
        <p:sp>
          <p:nvSpPr>
            <p:cNvPr id="59" name="Pentagon 12">
              <a:extLst>
                <a:ext uri="{FF2B5EF4-FFF2-40B4-BE49-F238E27FC236}">
                  <a16:creationId xmlns:a16="http://schemas.microsoft.com/office/drawing/2014/main" id="{BA4A2957-6658-455F-9D50-2D02AA3449C5}"/>
                </a:ext>
              </a:extLst>
            </p:cNvPr>
            <p:cNvSpPr/>
            <p:nvPr/>
          </p:nvSpPr>
          <p:spPr>
            <a:xfrm>
              <a:off x="1888436" y="3210983"/>
              <a:ext cx="5053056" cy="223156"/>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defTabSz="914355" eaLnBrk="1" fontAlgn="auto" latinLnBrk="0" hangingPunct="1">
                <a:lnSpc>
                  <a:spcPts val="600"/>
                </a:lnSpc>
                <a:spcBef>
                  <a:spcPts val="0"/>
                </a:spcBef>
                <a:spcAft>
                  <a:spcPts val="0"/>
                </a:spcAft>
                <a:buClr>
                  <a:srgbClr val="55555A"/>
                </a:buClr>
                <a:buSzTx/>
                <a:buFontTx/>
                <a:buNone/>
                <a:tabLst/>
                <a:defRPr/>
              </a:pPr>
              <a:endParaRPr kumimoji="0" lang="en-US" sz="500" b="0" i="0" u="none" strike="noStrike" kern="0" cap="none" spc="0" normalizeH="0" baseline="0" noProof="0">
                <a:ln>
                  <a:noFill/>
                </a:ln>
                <a:solidFill>
                  <a:srgbClr val="FFFFFF"/>
                </a:solidFill>
                <a:effectLst/>
                <a:uLnTx/>
                <a:uFillTx/>
                <a:cs typeface="Arial"/>
              </a:endParaRPr>
            </a:p>
            <a:p>
              <a:pPr marL="0" marR="0" lvl="0" indent="0" defTabSz="914355" eaLnBrk="1" fontAlgn="auto" latinLnBrk="0" hangingPunct="1">
                <a:lnSpc>
                  <a:spcPts val="600"/>
                </a:lnSpc>
                <a:spcBef>
                  <a:spcPts val="0"/>
                </a:spcBef>
                <a:spcAft>
                  <a:spcPts val="0"/>
                </a:spcAft>
                <a:buClr>
                  <a:srgbClr val="55555A"/>
                </a:buClr>
                <a:buSzTx/>
                <a:buFontTx/>
                <a:buNone/>
                <a:tabLst/>
                <a:defRPr/>
              </a:pPr>
              <a:endParaRPr kumimoji="0" lang="en-US" sz="500" b="0" i="0" u="none" strike="noStrike" kern="0" cap="none" spc="0" normalizeH="0" baseline="0" noProof="0">
                <a:ln>
                  <a:noFill/>
                </a:ln>
                <a:solidFill>
                  <a:srgbClr val="FFFFFF"/>
                </a:solidFill>
                <a:effectLst/>
                <a:uLnTx/>
                <a:uFillTx/>
                <a:cs typeface="Arial"/>
              </a:endParaRPr>
            </a:p>
          </p:txBody>
        </p:sp>
        <p:sp>
          <p:nvSpPr>
            <p:cNvPr id="60" name="Rectangle: Rounded Corners 59">
              <a:extLst>
                <a:ext uri="{FF2B5EF4-FFF2-40B4-BE49-F238E27FC236}">
                  <a16:creationId xmlns:a16="http://schemas.microsoft.com/office/drawing/2014/main" id="{6C8BEB46-4621-40B4-9D76-8F4F6539370A}"/>
                </a:ext>
              </a:extLst>
            </p:cNvPr>
            <p:cNvSpPr/>
            <p:nvPr/>
          </p:nvSpPr>
          <p:spPr bwMode="auto">
            <a:xfrm>
              <a:off x="3441576" y="3271939"/>
              <a:ext cx="102870" cy="102760"/>
            </a:xfrm>
            <a:prstGeom prst="roundRect">
              <a:avLst/>
            </a:prstGeom>
            <a:solidFill>
              <a:srgbClr val="00BEB4">
                <a:lumMod val="75000"/>
              </a:srgb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675" b="0" i="0" u="none" strike="noStrike" kern="0" cap="none" spc="0" normalizeH="0" baseline="0" noProof="0">
                  <a:ln>
                    <a:noFill/>
                  </a:ln>
                  <a:solidFill>
                    <a:srgbClr val="FFFFFF"/>
                  </a:solidFill>
                  <a:effectLst/>
                  <a:uLnTx/>
                  <a:uFillTx/>
                  <a:cs typeface="Arial"/>
                </a:rPr>
                <a:t> </a:t>
              </a:r>
            </a:p>
          </p:txBody>
        </p:sp>
        <p:sp>
          <p:nvSpPr>
            <p:cNvPr id="61" name="Oval 60">
              <a:extLst>
                <a:ext uri="{FF2B5EF4-FFF2-40B4-BE49-F238E27FC236}">
                  <a16:creationId xmlns:a16="http://schemas.microsoft.com/office/drawing/2014/main" id="{19F73ABC-D0EC-437A-B76F-668E7644B74B}"/>
                </a:ext>
              </a:extLst>
            </p:cNvPr>
            <p:cNvSpPr/>
            <p:nvPr/>
          </p:nvSpPr>
          <p:spPr bwMode="auto">
            <a:xfrm>
              <a:off x="4914300" y="3273927"/>
              <a:ext cx="102870" cy="102760"/>
            </a:xfrm>
            <a:prstGeom prst="ellipse">
              <a:avLst/>
            </a:prstGeom>
            <a:solidFill>
              <a:srgbClr val="00148C"/>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r>
                <a:rPr kumimoji="0" lang="en-US" sz="675" b="0" i="0" u="none" strike="noStrike" kern="0" cap="none" spc="0" normalizeH="0" baseline="0" noProof="0">
                  <a:ln>
                    <a:noFill/>
                  </a:ln>
                  <a:solidFill>
                    <a:srgbClr val="FFFFFF"/>
                  </a:solidFill>
                  <a:effectLst/>
                  <a:uLnTx/>
                  <a:uFillTx/>
                  <a:cs typeface="Arial"/>
                </a:rPr>
                <a:t> </a:t>
              </a:r>
            </a:p>
          </p:txBody>
        </p:sp>
        <p:sp>
          <p:nvSpPr>
            <p:cNvPr id="62" name="Oval 61">
              <a:extLst>
                <a:ext uri="{FF2B5EF4-FFF2-40B4-BE49-F238E27FC236}">
                  <a16:creationId xmlns:a16="http://schemas.microsoft.com/office/drawing/2014/main" id="{8413923D-086E-4554-B83C-0C38B18F82F9}"/>
                </a:ext>
              </a:extLst>
            </p:cNvPr>
            <p:cNvSpPr/>
            <p:nvPr/>
          </p:nvSpPr>
          <p:spPr bwMode="auto">
            <a:xfrm>
              <a:off x="6376449" y="3275346"/>
              <a:ext cx="102870" cy="102760"/>
            </a:xfrm>
            <a:prstGeom prst="ellipse">
              <a:avLst/>
            </a:prstGeom>
            <a:solidFill>
              <a:srgbClr val="C800A1">
                <a:lumMod val="60000"/>
                <a:lumOff val="40000"/>
              </a:srgb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r>
                <a:rPr kumimoji="0" lang="en-US" sz="525" b="0" i="0" u="none" strike="noStrike" kern="0" cap="none" spc="0" normalizeH="0" baseline="0" noProof="0">
                  <a:ln>
                    <a:noFill/>
                  </a:ln>
                  <a:solidFill>
                    <a:srgbClr val="FFFFFF"/>
                  </a:solidFill>
                  <a:effectLst/>
                  <a:uLnTx/>
                  <a:uFillTx/>
                  <a:cs typeface="Arial"/>
                </a:rPr>
                <a:t> </a:t>
              </a:r>
            </a:p>
          </p:txBody>
        </p:sp>
        <p:sp>
          <p:nvSpPr>
            <p:cNvPr id="63" name="Pentagon 12">
              <a:extLst>
                <a:ext uri="{FF2B5EF4-FFF2-40B4-BE49-F238E27FC236}">
                  <a16:creationId xmlns:a16="http://schemas.microsoft.com/office/drawing/2014/main" id="{5A70136E-DD84-4E5F-AE9C-69BB726BC95D}"/>
                </a:ext>
              </a:extLst>
            </p:cNvPr>
            <p:cNvSpPr/>
            <p:nvPr/>
          </p:nvSpPr>
          <p:spPr>
            <a:xfrm>
              <a:off x="3304593" y="3744250"/>
              <a:ext cx="3177394" cy="207527"/>
            </a:xfrm>
            <a:prstGeom prst="homePlate">
              <a:avLst>
                <a:gd name="adj" fmla="val 50000"/>
              </a:avLst>
            </a:prstGeom>
            <a:solidFill>
              <a:srgbClr val="FFB45A">
                <a:lumMod val="40000"/>
                <a:lumOff val="60000"/>
              </a:srgbClr>
            </a:solidFill>
            <a:ln w="9525" cap="flat" cmpd="sng" algn="ctr">
              <a:solidFill>
                <a:srgbClr val="00AFF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defTabSz="914355" eaLnBrk="1" fontAlgn="auto" latinLnBrk="0" hangingPunct="1">
                <a:lnSpc>
                  <a:spcPts val="600"/>
                </a:lnSpc>
                <a:spcBef>
                  <a:spcPts val="0"/>
                </a:spcBef>
                <a:spcAft>
                  <a:spcPts val="0"/>
                </a:spcAft>
                <a:buClr>
                  <a:srgbClr val="55555A"/>
                </a:buClr>
                <a:buSzTx/>
                <a:buFontTx/>
                <a:buNone/>
                <a:tabLst/>
                <a:defRPr/>
              </a:pPr>
              <a:endParaRPr kumimoji="0" lang="en-US" sz="500" b="0" i="0" u="none" strike="noStrike" kern="0" cap="none" spc="0" normalizeH="0" baseline="0" noProof="0">
                <a:ln>
                  <a:noFill/>
                </a:ln>
                <a:solidFill>
                  <a:srgbClr val="FFFFFF"/>
                </a:solidFill>
                <a:effectLst/>
                <a:uLnTx/>
                <a:uFillTx/>
                <a:cs typeface="Arial"/>
              </a:endParaRPr>
            </a:p>
          </p:txBody>
        </p:sp>
        <p:sp>
          <p:nvSpPr>
            <p:cNvPr id="64" name="Oval 63">
              <a:extLst>
                <a:ext uri="{FF2B5EF4-FFF2-40B4-BE49-F238E27FC236}">
                  <a16:creationId xmlns:a16="http://schemas.microsoft.com/office/drawing/2014/main" id="{5A2AB1CA-3B19-433E-968D-9774445216DF}"/>
                </a:ext>
              </a:extLst>
            </p:cNvPr>
            <p:cNvSpPr/>
            <p:nvPr/>
          </p:nvSpPr>
          <p:spPr bwMode="auto">
            <a:xfrm>
              <a:off x="3355902" y="3794571"/>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r>
                <a:rPr kumimoji="0" lang="en-US" sz="675" b="0" i="0" u="none" strike="noStrike" kern="0" cap="none" spc="0" normalizeH="0" baseline="0" noProof="0">
                  <a:ln>
                    <a:noFill/>
                  </a:ln>
                  <a:solidFill>
                    <a:srgbClr val="FFFFFF"/>
                  </a:solidFill>
                  <a:effectLst/>
                  <a:uLnTx/>
                  <a:uFillTx/>
                  <a:cs typeface="Arial"/>
                </a:rPr>
                <a:t> </a:t>
              </a:r>
            </a:p>
          </p:txBody>
        </p:sp>
        <p:sp>
          <p:nvSpPr>
            <p:cNvPr id="65" name="Rectangle: Rounded Corners 64">
              <a:extLst>
                <a:ext uri="{FF2B5EF4-FFF2-40B4-BE49-F238E27FC236}">
                  <a16:creationId xmlns:a16="http://schemas.microsoft.com/office/drawing/2014/main" id="{DBC433D9-6D0A-4D64-8387-C82DAECD76B4}"/>
                </a:ext>
              </a:extLst>
            </p:cNvPr>
            <p:cNvSpPr/>
            <p:nvPr/>
          </p:nvSpPr>
          <p:spPr bwMode="auto">
            <a:xfrm>
              <a:off x="4235952" y="3794571"/>
              <a:ext cx="102870" cy="102760"/>
            </a:xfrm>
            <a:prstGeom prst="roundRect">
              <a:avLst/>
            </a:prstGeom>
            <a:solidFill>
              <a:srgbClr val="00BEB4">
                <a:lumMod val="75000"/>
              </a:srgb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675" b="0" i="0" u="none" strike="noStrike" kern="0" cap="none" spc="0" normalizeH="0" baseline="0" noProof="0">
                  <a:ln>
                    <a:noFill/>
                  </a:ln>
                  <a:solidFill>
                    <a:srgbClr val="FFFFFF"/>
                  </a:solidFill>
                  <a:effectLst/>
                  <a:uLnTx/>
                  <a:uFillTx/>
                  <a:cs typeface="Arial"/>
                </a:rPr>
                <a:t> </a:t>
              </a:r>
            </a:p>
          </p:txBody>
        </p:sp>
        <p:sp>
          <p:nvSpPr>
            <p:cNvPr id="66" name="Oval 65">
              <a:extLst>
                <a:ext uri="{FF2B5EF4-FFF2-40B4-BE49-F238E27FC236}">
                  <a16:creationId xmlns:a16="http://schemas.microsoft.com/office/drawing/2014/main" id="{E577E2A7-E420-4512-AE96-69E94925A017}"/>
                </a:ext>
              </a:extLst>
            </p:cNvPr>
            <p:cNvSpPr/>
            <p:nvPr/>
          </p:nvSpPr>
          <p:spPr bwMode="auto">
            <a:xfrm>
              <a:off x="5413338" y="3797021"/>
              <a:ext cx="102870" cy="102760"/>
            </a:xfrm>
            <a:prstGeom prst="ellipse">
              <a:avLst/>
            </a:prstGeom>
            <a:solidFill>
              <a:srgbClr val="00BEB4">
                <a:lumMod val="60000"/>
                <a:lumOff val="40000"/>
              </a:srgb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r>
                <a:rPr kumimoji="0" lang="en-US" sz="525" b="0" i="0" u="none" strike="noStrike" kern="0" cap="none" spc="0" normalizeH="0" baseline="0" noProof="0">
                  <a:ln>
                    <a:noFill/>
                  </a:ln>
                  <a:solidFill>
                    <a:srgbClr val="FFFFFF"/>
                  </a:solidFill>
                  <a:effectLst/>
                  <a:uLnTx/>
                  <a:uFillTx/>
                  <a:cs typeface="Arial"/>
                </a:rPr>
                <a:t> </a:t>
              </a:r>
            </a:p>
          </p:txBody>
        </p:sp>
        <p:sp>
          <p:nvSpPr>
            <p:cNvPr id="67" name="Pentagon 12">
              <a:extLst>
                <a:ext uri="{FF2B5EF4-FFF2-40B4-BE49-F238E27FC236}">
                  <a16:creationId xmlns:a16="http://schemas.microsoft.com/office/drawing/2014/main" id="{2DA020DD-F0DC-496C-A893-C147DEE21738}"/>
                </a:ext>
              </a:extLst>
            </p:cNvPr>
            <p:cNvSpPr/>
            <p:nvPr/>
          </p:nvSpPr>
          <p:spPr>
            <a:xfrm>
              <a:off x="3304593" y="4277123"/>
              <a:ext cx="5228588" cy="198234"/>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defTabSz="914355" eaLnBrk="1" fontAlgn="auto" latinLnBrk="0" hangingPunct="1">
                <a:lnSpc>
                  <a:spcPts val="600"/>
                </a:lnSpc>
                <a:spcBef>
                  <a:spcPts val="0"/>
                </a:spcBef>
                <a:spcAft>
                  <a:spcPts val="0"/>
                </a:spcAft>
                <a:buClr>
                  <a:srgbClr val="55555A"/>
                </a:buClr>
                <a:buSzTx/>
                <a:buFontTx/>
                <a:buNone/>
                <a:tabLst/>
                <a:defRPr/>
              </a:pPr>
              <a:endParaRPr kumimoji="0" lang="en-US" sz="500" b="0" i="0" u="none" strike="noStrike" kern="0" cap="none" spc="0" normalizeH="0" baseline="0" noProof="0">
                <a:ln>
                  <a:noFill/>
                </a:ln>
                <a:solidFill>
                  <a:srgbClr val="FFFFFF"/>
                </a:solidFill>
                <a:effectLst/>
                <a:uLnTx/>
                <a:uFillTx/>
                <a:cs typeface="Arial"/>
              </a:endParaRPr>
            </a:p>
            <a:p>
              <a:pPr marL="0" marR="0" lvl="0" indent="0" defTabSz="914355" eaLnBrk="1" fontAlgn="auto" latinLnBrk="0" hangingPunct="1">
                <a:lnSpc>
                  <a:spcPts val="600"/>
                </a:lnSpc>
                <a:spcBef>
                  <a:spcPts val="0"/>
                </a:spcBef>
                <a:spcAft>
                  <a:spcPts val="0"/>
                </a:spcAft>
                <a:buClr>
                  <a:srgbClr val="55555A"/>
                </a:buClr>
                <a:buSzTx/>
                <a:buFontTx/>
                <a:buNone/>
                <a:tabLst/>
                <a:defRPr/>
              </a:pPr>
              <a:endParaRPr kumimoji="0" lang="en-US" sz="500" b="0" i="0" u="none" strike="noStrike" kern="0" cap="none" spc="0" normalizeH="0" baseline="0" noProof="0">
                <a:ln>
                  <a:noFill/>
                </a:ln>
                <a:solidFill>
                  <a:srgbClr val="FFFFFF"/>
                </a:solidFill>
                <a:effectLst/>
                <a:uLnTx/>
                <a:uFillTx/>
                <a:cs typeface="Arial"/>
              </a:endParaRPr>
            </a:p>
          </p:txBody>
        </p:sp>
        <p:sp>
          <p:nvSpPr>
            <p:cNvPr id="68" name="Rectangle: Rounded Corners 67">
              <a:extLst>
                <a:ext uri="{FF2B5EF4-FFF2-40B4-BE49-F238E27FC236}">
                  <a16:creationId xmlns:a16="http://schemas.microsoft.com/office/drawing/2014/main" id="{75CA15CC-62B9-4A70-81DD-8ECF59BCBB23}"/>
                </a:ext>
              </a:extLst>
            </p:cNvPr>
            <p:cNvSpPr/>
            <p:nvPr/>
          </p:nvSpPr>
          <p:spPr bwMode="auto">
            <a:xfrm>
              <a:off x="6659241" y="4320160"/>
              <a:ext cx="102870" cy="102760"/>
            </a:xfrm>
            <a:prstGeom prst="roundRect">
              <a:avLst/>
            </a:prstGeom>
            <a:solidFill>
              <a:srgbClr val="00BEB4">
                <a:lumMod val="75000"/>
              </a:srgb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675" b="0" i="0" u="none" strike="noStrike" kern="0" cap="none" spc="0" normalizeH="0" baseline="0" noProof="0">
                  <a:ln>
                    <a:noFill/>
                  </a:ln>
                  <a:solidFill>
                    <a:srgbClr val="FFFFFF"/>
                  </a:solidFill>
                  <a:effectLst/>
                  <a:uLnTx/>
                  <a:uFillTx/>
                  <a:cs typeface="Arial"/>
                </a:rPr>
                <a:t> </a:t>
              </a:r>
            </a:p>
          </p:txBody>
        </p:sp>
        <p:sp>
          <p:nvSpPr>
            <p:cNvPr id="69" name="Oval 68">
              <a:extLst>
                <a:ext uri="{FF2B5EF4-FFF2-40B4-BE49-F238E27FC236}">
                  <a16:creationId xmlns:a16="http://schemas.microsoft.com/office/drawing/2014/main" id="{1BB6038E-2158-4A11-BC53-767AEBE0C609}"/>
                </a:ext>
              </a:extLst>
            </p:cNvPr>
            <p:cNvSpPr/>
            <p:nvPr/>
          </p:nvSpPr>
          <p:spPr bwMode="auto">
            <a:xfrm>
              <a:off x="3355902" y="4329238"/>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r>
                <a:rPr kumimoji="0" lang="en-US" sz="675" b="0" i="0" u="none" strike="noStrike" kern="0" cap="none" spc="0" normalizeH="0" baseline="0" noProof="0">
                  <a:ln>
                    <a:noFill/>
                  </a:ln>
                  <a:solidFill>
                    <a:srgbClr val="FFFFFF"/>
                  </a:solidFill>
                  <a:effectLst/>
                  <a:uLnTx/>
                  <a:uFillTx/>
                  <a:cs typeface="Arial"/>
                </a:rPr>
                <a:t> </a:t>
              </a:r>
            </a:p>
          </p:txBody>
        </p:sp>
        <p:sp>
          <p:nvSpPr>
            <p:cNvPr id="70" name="Oval 69">
              <a:extLst>
                <a:ext uri="{FF2B5EF4-FFF2-40B4-BE49-F238E27FC236}">
                  <a16:creationId xmlns:a16="http://schemas.microsoft.com/office/drawing/2014/main" id="{AFDB5095-5F67-4D51-A17A-7F702C897FB9}"/>
                </a:ext>
              </a:extLst>
            </p:cNvPr>
            <p:cNvSpPr/>
            <p:nvPr/>
          </p:nvSpPr>
          <p:spPr bwMode="auto">
            <a:xfrm>
              <a:off x="7570774" y="4325292"/>
              <a:ext cx="102870" cy="102760"/>
            </a:xfrm>
            <a:prstGeom prst="ellipse">
              <a:avLst/>
            </a:prstGeom>
            <a:solidFill>
              <a:srgbClr val="00BEB4">
                <a:lumMod val="60000"/>
                <a:lumOff val="40000"/>
              </a:srgb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r>
                <a:rPr kumimoji="0" lang="en-US" sz="525" b="0" i="0" u="none" strike="noStrike" kern="0" cap="none" spc="0" normalizeH="0" baseline="0" noProof="0">
                  <a:ln>
                    <a:noFill/>
                  </a:ln>
                  <a:solidFill>
                    <a:srgbClr val="FFFFFF"/>
                  </a:solidFill>
                  <a:effectLst/>
                  <a:uLnTx/>
                  <a:uFillTx/>
                  <a:cs typeface="Arial"/>
                </a:rPr>
                <a:t> </a:t>
              </a:r>
            </a:p>
          </p:txBody>
        </p:sp>
        <p:sp>
          <p:nvSpPr>
            <p:cNvPr id="71" name="Oval 70">
              <a:extLst>
                <a:ext uri="{FF2B5EF4-FFF2-40B4-BE49-F238E27FC236}">
                  <a16:creationId xmlns:a16="http://schemas.microsoft.com/office/drawing/2014/main" id="{A012CCFB-9C2A-4336-A7E7-4AFD4282A31A}"/>
                </a:ext>
              </a:extLst>
            </p:cNvPr>
            <p:cNvSpPr/>
            <p:nvPr/>
          </p:nvSpPr>
          <p:spPr bwMode="auto">
            <a:xfrm>
              <a:off x="2796567" y="1682938"/>
              <a:ext cx="105251" cy="102760"/>
            </a:xfrm>
            <a:prstGeom prst="ellipse">
              <a:avLst/>
            </a:prstGeom>
            <a:solidFill>
              <a:srgbClr val="C800A1">
                <a:lumMod val="60000"/>
                <a:lumOff val="40000"/>
              </a:srgb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endParaRPr kumimoji="0" lang="en-US" sz="525" b="0" i="0" u="none" strike="noStrike" kern="0" cap="none" spc="0" normalizeH="0" baseline="0" noProof="0">
                <a:ln>
                  <a:noFill/>
                </a:ln>
                <a:solidFill>
                  <a:srgbClr val="FFFFFF"/>
                </a:solidFill>
                <a:effectLst/>
                <a:uLnTx/>
                <a:uFillTx/>
                <a:cs typeface="Arial"/>
              </a:endParaRPr>
            </a:p>
          </p:txBody>
        </p:sp>
        <p:sp>
          <p:nvSpPr>
            <p:cNvPr id="72" name="Oval 71">
              <a:extLst>
                <a:ext uri="{FF2B5EF4-FFF2-40B4-BE49-F238E27FC236}">
                  <a16:creationId xmlns:a16="http://schemas.microsoft.com/office/drawing/2014/main" id="{FD79C512-B319-4F7E-8514-E7AD5FB11C72}"/>
                </a:ext>
              </a:extLst>
            </p:cNvPr>
            <p:cNvSpPr/>
            <p:nvPr/>
          </p:nvSpPr>
          <p:spPr bwMode="auto">
            <a:xfrm>
              <a:off x="2037209" y="1680158"/>
              <a:ext cx="105251" cy="102760"/>
            </a:xfrm>
            <a:prstGeom prst="ellipse">
              <a:avLst/>
            </a:prstGeom>
            <a:solidFill>
              <a:srgbClr val="FFB45A">
                <a:lumMod val="50000"/>
              </a:srgb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endParaRPr kumimoji="0" lang="en-US" sz="675" b="0" i="0" u="none" strike="noStrike" kern="0" cap="none" spc="0" normalizeH="0" baseline="0" noProof="0">
                <a:ln>
                  <a:noFill/>
                </a:ln>
                <a:solidFill>
                  <a:srgbClr val="FFFFFF"/>
                </a:solidFill>
                <a:effectLst/>
                <a:uLnTx/>
                <a:uFillTx/>
                <a:cs typeface="Arial"/>
              </a:endParaRPr>
            </a:p>
          </p:txBody>
        </p:sp>
        <p:sp>
          <p:nvSpPr>
            <p:cNvPr id="73" name="Oval 72">
              <a:extLst>
                <a:ext uri="{FF2B5EF4-FFF2-40B4-BE49-F238E27FC236}">
                  <a16:creationId xmlns:a16="http://schemas.microsoft.com/office/drawing/2014/main" id="{2B1CA3D5-78A3-4E3F-8353-88A38889856C}"/>
                </a:ext>
              </a:extLst>
            </p:cNvPr>
            <p:cNvSpPr/>
            <p:nvPr/>
          </p:nvSpPr>
          <p:spPr bwMode="auto">
            <a:xfrm>
              <a:off x="7024051" y="482198"/>
              <a:ext cx="105251" cy="102760"/>
            </a:xfrm>
            <a:prstGeom prst="ellipse">
              <a:avLst/>
            </a:prstGeom>
            <a:solidFill>
              <a:srgbClr val="C800A1">
                <a:lumMod val="60000"/>
                <a:lumOff val="40000"/>
              </a:srgb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endParaRPr kumimoji="0" lang="en-US" sz="525" b="0" i="0" u="none" strike="noStrike" kern="0" cap="none" spc="0" normalizeH="0" baseline="0" noProof="0">
                <a:ln>
                  <a:noFill/>
                </a:ln>
                <a:solidFill>
                  <a:srgbClr val="FFFFFF"/>
                </a:solidFill>
                <a:effectLst/>
                <a:uLnTx/>
                <a:uFillTx/>
                <a:cs typeface="Arial"/>
              </a:endParaRPr>
            </a:p>
          </p:txBody>
        </p:sp>
        <p:sp>
          <p:nvSpPr>
            <p:cNvPr id="74" name="Oval 73">
              <a:extLst>
                <a:ext uri="{FF2B5EF4-FFF2-40B4-BE49-F238E27FC236}">
                  <a16:creationId xmlns:a16="http://schemas.microsoft.com/office/drawing/2014/main" id="{ABE49595-D5C1-49F6-99DF-CBA1840AD727}"/>
                </a:ext>
              </a:extLst>
            </p:cNvPr>
            <p:cNvSpPr/>
            <p:nvPr/>
          </p:nvSpPr>
          <p:spPr bwMode="auto">
            <a:xfrm>
              <a:off x="6136530" y="492388"/>
              <a:ext cx="102870" cy="102760"/>
            </a:xfrm>
            <a:prstGeom prst="ellipse">
              <a:avLst/>
            </a:prstGeom>
            <a:solidFill>
              <a:srgbClr val="00BEB4">
                <a:lumMod val="60000"/>
                <a:lumOff val="40000"/>
              </a:srgb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r>
                <a:rPr kumimoji="0" lang="en-US" sz="525" b="0" i="0" u="none" strike="noStrike" kern="0" cap="none" spc="0" normalizeH="0" baseline="0" noProof="0">
                  <a:ln>
                    <a:noFill/>
                  </a:ln>
                  <a:solidFill>
                    <a:srgbClr val="FFFFFF"/>
                  </a:solidFill>
                  <a:effectLst/>
                  <a:uLnTx/>
                  <a:uFillTx/>
                  <a:cs typeface="Arial"/>
                </a:rPr>
                <a:t> </a:t>
              </a:r>
            </a:p>
          </p:txBody>
        </p:sp>
        <p:sp>
          <p:nvSpPr>
            <p:cNvPr id="75" name="Rectangle: Rounded Corners 74">
              <a:extLst>
                <a:ext uri="{FF2B5EF4-FFF2-40B4-BE49-F238E27FC236}">
                  <a16:creationId xmlns:a16="http://schemas.microsoft.com/office/drawing/2014/main" id="{D8F4E3A9-3AF2-4E4D-B181-E135FE9C1F48}"/>
                </a:ext>
              </a:extLst>
            </p:cNvPr>
            <p:cNvSpPr/>
            <p:nvPr/>
          </p:nvSpPr>
          <p:spPr bwMode="auto">
            <a:xfrm>
              <a:off x="1880563" y="1682050"/>
              <a:ext cx="102870" cy="102760"/>
            </a:xfrm>
            <a:prstGeom prst="roundRect">
              <a:avLst/>
            </a:prstGeom>
            <a:solidFill>
              <a:srgbClr val="00BEB4">
                <a:lumMod val="75000"/>
              </a:srgb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675" b="0" i="0" u="none" strike="noStrike" kern="0" cap="none" spc="0" normalizeH="0" baseline="0" noProof="0">
                  <a:ln>
                    <a:noFill/>
                  </a:ln>
                  <a:solidFill>
                    <a:srgbClr val="FFFFFF"/>
                  </a:solidFill>
                  <a:effectLst/>
                  <a:uLnTx/>
                  <a:uFillTx/>
                  <a:cs typeface="Arial"/>
                </a:rPr>
                <a:t> </a:t>
              </a:r>
            </a:p>
          </p:txBody>
        </p:sp>
        <p:sp>
          <p:nvSpPr>
            <p:cNvPr id="76" name="Oval 75">
              <a:extLst>
                <a:ext uri="{FF2B5EF4-FFF2-40B4-BE49-F238E27FC236}">
                  <a16:creationId xmlns:a16="http://schemas.microsoft.com/office/drawing/2014/main" id="{FBE614AD-A8D6-4335-8305-E3C407A7F715}"/>
                </a:ext>
              </a:extLst>
            </p:cNvPr>
            <p:cNvSpPr/>
            <p:nvPr/>
          </p:nvSpPr>
          <p:spPr bwMode="auto">
            <a:xfrm>
              <a:off x="5979705" y="3271939"/>
              <a:ext cx="102870" cy="102760"/>
            </a:xfrm>
            <a:prstGeom prst="ellipse">
              <a:avLst/>
            </a:prstGeom>
            <a:solidFill>
              <a:srgbClr val="00BEB4">
                <a:lumMod val="60000"/>
                <a:lumOff val="40000"/>
              </a:srgb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85800" eaLnBrk="1" fontAlgn="auto" latinLnBrk="0" hangingPunct="1">
                <a:lnSpc>
                  <a:spcPct val="100000"/>
                </a:lnSpc>
                <a:spcBef>
                  <a:spcPts val="0"/>
                </a:spcBef>
                <a:spcAft>
                  <a:spcPts val="450"/>
                </a:spcAft>
                <a:buClrTx/>
                <a:buSzTx/>
                <a:buFontTx/>
                <a:buNone/>
                <a:tabLst/>
                <a:defRPr/>
              </a:pPr>
              <a:r>
                <a:rPr kumimoji="0" lang="en-US" sz="525" b="0" i="0" u="none" strike="noStrike" kern="0" cap="none" spc="0" normalizeH="0" baseline="0" noProof="0">
                  <a:ln>
                    <a:noFill/>
                  </a:ln>
                  <a:solidFill>
                    <a:srgbClr val="FFFFFF"/>
                  </a:solidFill>
                  <a:effectLst/>
                  <a:uLnTx/>
                  <a:uFillTx/>
                  <a:cs typeface="Arial"/>
                </a:rPr>
                <a:t> </a:t>
              </a:r>
            </a:p>
          </p:txBody>
        </p:sp>
      </p:grpSp>
    </p:spTree>
    <p:extLst>
      <p:ext uri="{BB962C8B-B14F-4D97-AF65-F5344CB8AC3E}">
        <p14:creationId xmlns:p14="http://schemas.microsoft.com/office/powerpoint/2010/main" val="872803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B687ED-B56C-43AB-9B79-3DF493B670B9}"/>
              </a:ext>
            </a:extLst>
          </p:cNvPr>
          <p:cNvSpPr>
            <a:spLocks noGrp="1"/>
          </p:cNvSpPr>
          <p:nvPr>
            <p:ph type="title"/>
          </p:nvPr>
        </p:nvSpPr>
        <p:spPr/>
        <p:txBody>
          <a:bodyPr/>
          <a:lstStyle/>
          <a:p>
            <a:r>
              <a:rPr lang="en-US"/>
              <a:t>Appendix</a:t>
            </a:r>
          </a:p>
        </p:txBody>
      </p:sp>
      <p:sp>
        <p:nvSpPr>
          <p:cNvPr id="7" name="Rectangle 6">
            <a:extLst>
              <a:ext uri="{FF2B5EF4-FFF2-40B4-BE49-F238E27FC236}">
                <a16:creationId xmlns:a16="http://schemas.microsoft.com/office/drawing/2014/main" id="{011C4556-9C89-497D-9D32-CB29FCEB48E0}"/>
              </a:ext>
            </a:extLst>
          </p:cNvPr>
          <p:cNvSpPr/>
          <p:nvPr/>
        </p:nvSpPr>
        <p:spPr>
          <a:xfrm>
            <a:off x="3048000" y="1582341"/>
            <a:ext cx="6096000" cy="3970318"/>
          </a:xfrm>
          <a:prstGeom prst="rect">
            <a:avLst/>
          </a:prstGeom>
        </p:spPr>
        <p:txBody>
          <a:bodyPr>
            <a:spAutoFit/>
          </a:bodyPr>
          <a:lstStyle/>
          <a:p>
            <a:r>
              <a:rPr lang="en-US">
                <a:latin typeface="Segoe UI" panose="020B0502040204020203" pitchFamily="34" charset="0"/>
              </a:rPr>
              <a:t>[3:53 AM] Robertson, </a:t>
            </a:r>
            <a:r>
              <a:rPr lang="en-US" err="1">
                <a:latin typeface="Segoe UI" panose="020B0502040204020203" pitchFamily="34" charset="0"/>
              </a:rPr>
              <a:t>Daniell</a:t>
            </a:r>
            <a:r>
              <a:rPr lang="en-US">
                <a:latin typeface="Segoe UI" panose="020B0502040204020203" pitchFamily="34" charset="0"/>
              </a:rPr>
              <a:t> </a:t>
            </a:r>
            <a:r>
              <a:rPr lang="en-US" err="1">
                <a:latin typeface="Segoe UI" panose="020B0502040204020203" pitchFamily="34" charset="0"/>
              </a:rPr>
              <a:t>ooking</a:t>
            </a:r>
            <a:r>
              <a:rPr lang="en-US">
                <a:latin typeface="Segoe UI" panose="020B0502040204020203" pitchFamily="34" charset="0"/>
              </a:rPr>
              <a:t> good.  I think an extra slide should be added to call out 'new technology assessment' - something to highlight that this space is constantly moving and we </a:t>
            </a:r>
            <a:r>
              <a:rPr lang="en-US" err="1">
                <a:latin typeface="Segoe UI" panose="020B0502040204020203" pitchFamily="34" charset="0"/>
              </a:rPr>
              <a:t>recognise</a:t>
            </a:r>
            <a:r>
              <a:rPr lang="en-US">
                <a:latin typeface="Segoe UI" panose="020B0502040204020203" pitchFamily="34" charset="0"/>
              </a:rPr>
              <a:t> that, but have no budget for it...</a:t>
            </a:r>
          </a:p>
          <a:p>
            <a:r>
              <a:rPr lang="en-US"/>
              <a:t>​</a:t>
            </a:r>
          </a:p>
          <a:p>
            <a:r>
              <a:rPr lang="en-US">
                <a:latin typeface="Segoe UI" panose="020B0502040204020203" pitchFamily="34" charset="0"/>
              </a:rPr>
              <a:t>[5:14 AM] Robertson, Daniel</a:t>
            </a:r>
          </a:p>
          <a:p>
            <a:r>
              <a:rPr lang="en-US">
                <a:latin typeface="Segoe UI" panose="020B0502040204020203" pitchFamily="34" charset="0"/>
              </a:rPr>
              <a:t>what about areas that are still TBC from a requirements perspective (we can use this to highlight that the BU roadmaps don't go to a level of detail that allows us to identify additional areas and therefore request budget in advance): data </a:t>
            </a:r>
            <a:r>
              <a:rPr lang="en-US" err="1">
                <a:latin typeface="Segoe UI" panose="020B0502040204020203" pitchFamily="34" charset="0"/>
              </a:rPr>
              <a:t>virtualisation</a:t>
            </a:r>
            <a:r>
              <a:rPr lang="en-US">
                <a:latin typeface="Segoe UI" panose="020B0502040204020203" pitchFamily="34" charset="0"/>
              </a:rPr>
              <a:t>, AI/ML data cleansing?, AI ethics (bandwagon alert!), ML model management/training etc...</a:t>
            </a:r>
            <a:endParaRPr lang="en-US" b="0" i="0">
              <a:effectLst/>
              <a:latin typeface="Segoe UI" panose="020B0502040204020203" pitchFamily="34" charset="0"/>
            </a:endParaRPr>
          </a:p>
        </p:txBody>
      </p:sp>
    </p:spTree>
    <p:extLst>
      <p:ext uri="{BB962C8B-B14F-4D97-AF65-F5344CB8AC3E}">
        <p14:creationId xmlns:p14="http://schemas.microsoft.com/office/powerpoint/2010/main" val="2607253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B36B9B-E619-4BA4-89CA-A56F713C6CBD}"/>
              </a:ext>
            </a:extLst>
          </p:cNvPr>
          <p:cNvSpPr>
            <a:spLocks noGrp="1"/>
          </p:cNvSpPr>
          <p:nvPr>
            <p:ph type="title"/>
          </p:nvPr>
        </p:nvSpPr>
        <p:spPr/>
        <p:txBody>
          <a:bodyPr/>
          <a:lstStyle/>
          <a:p>
            <a:r>
              <a:rPr lang="en-US"/>
              <a:t>Fred’s Text</a:t>
            </a:r>
          </a:p>
        </p:txBody>
      </p:sp>
      <p:sp>
        <p:nvSpPr>
          <p:cNvPr id="2" name="TextBox 1">
            <a:extLst>
              <a:ext uri="{FF2B5EF4-FFF2-40B4-BE49-F238E27FC236}">
                <a16:creationId xmlns:a16="http://schemas.microsoft.com/office/drawing/2014/main" id="{6FB0AD5D-5768-4FB7-9A83-9A5B5AA2E8D9}"/>
              </a:ext>
            </a:extLst>
          </p:cNvPr>
          <p:cNvSpPr txBox="1"/>
          <p:nvPr/>
        </p:nvSpPr>
        <p:spPr bwMode="auto">
          <a:xfrm>
            <a:off x="493295" y="1255295"/>
            <a:ext cx="10433383"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buClr>
                <a:schemeClr val="tx1"/>
              </a:buClr>
            </a:pPr>
            <a:r>
              <a:rPr lang="en-US" err="1"/>
              <a:t>GridMod</a:t>
            </a:r>
            <a:r>
              <a:rPr lang="en-US"/>
              <a:t> – PI Historian and Corporate PI initiative, starting June'21.   Robust, interactive, secure analytics for real time SCADA data replicated to Snowflake</a:t>
            </a:r>
            <a:endParaRPr lang="en-US">
              <a:cs typeface="Arial"/>
            </a:endParaRPr>
          </a:p>
          <a:p>
            <a:pPr>
              <a:spcAft>
                <a:spcPts val="600"/>
              </a:spcAft>
              <a:buClr>
                <a:schemeClr val="tx1"/>
              </a:buClr>
            </a:pPr>
            <a:r>
              <a:rPr lang="en-US"/>
              <a:t>NGV – Neil Lall requires real time/near time ingestion of data into Snowflake via REST or SFTP, scheduled to start Q1'2022</a:t>
            </a:r>
            <a:endParaRPr lang="en-US">
              <a:cs typeface="Arial"/>
            </a:endParaRPr>
          </a:p>
          <a:p>
            <a:pPr>
              <a:spcAft>
                <a:spcPts val="600"/>
              </a:spcAft>
              <a:buClr>
                <a:schemeClr val="tx1"/>
              </a:buClr>
            </a:pPr>
            <a:r>
              <a:rPr lang="en-US"/>
              <a:t>Audit – Audit group needs a platform to securely ingest text files supplied by groups and apps being audited.   Shibu Prabha and Paula Webb leading project to use Snowflake + </a:t>
            </a:r>
            <a:r>
              <a:rPr lang="en-US" err="1"/>
              <a:t>PowerBI</a:t>
            </a:r>
            <a:r>
              <a:rPr lang="en-US"/>
              <a:t> and create system to detect violations of </a:t>
            </a:r>
            <a:r>
              <a:rPr lang="en-US" b="1"/>
              <a:t>Benford's Law</a:t>
            </a:r>
            <a:r>
              <a:rPr lang="en-US"/>
              <a:t> starting Q2'2022</a:t>
            </a:r>
            <a:endParaRPr lang="en-US">
              <a:cs typeface="Arial"/>
            </a:endParaRPr>
          </a:p>
          <a:p>
            <a:pPr>
              <a:spcAft>
                <a:spcPts val="600"/>
              </a:spcAft>
              <a:buClr>
                <a:schemeClr val="tx1"/>
              </a:buClr>
            </a:pPr>
            <a:r>
              <a:rPr lang="en-US" sz="2000" b="1">
                <a:latin typeface="Calibri"/>
                <a:cs typeface="Calibri"/>
              </a:rPr>
              <a:t>App Insight – CXP has a fully funded project to shift/archive web logs currently stored on Azure App Insights over to Snowflake for long range analysis.  They've committed to using Snowflake and starting project immediately after General Availability. </a:t>
            </a:r>
            <a:endParaRPr lang="en-US" sz="2000" b="1">
              <a:cs typeface="Arial"/>
            </a:endParaRPr>
          </a:p>
        </p:txBody>
      </p:sp>
    </p:spTree>
    <p:extLst>
      <p:ext uri="{BB962C8B-B14F-4D97-AF65-F5344CB8AC3E}">
        <p14:creationId xmlns:p14="http://schemas.microsoft.com/office/powerpoint/2010/main" val="3374194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BE564B-F473-4030-B8A3-FB41D984C83F}"/>
              </a:ext>
            </a:extLst>
          </p:cNvPr>
          <p:cNvSpPr>
            <a:spLocks noGrp="1"/>
          </p:cNvSpPr>
          <p:nvPr>
            <p:ph type="title"/>
          </p:nvPr>
        </p:nvSpPr>
        <p:spPr/>
        <p:txBody>
          <a:bodyPr/>
          <a:lstStyle/>
          <a:p>
            <a:r>
              <a:rPr lang="en-US"/>
              <a:t>To do</a:t>
            </a:r>
          </a:p>
        </p:txBody>
      </p:sp>
      <p:sp>
        <p:nvSpPr>
          <p:cNvPr id="4" name="Text Placeholder 3">
            <a:extLst>
              <a:ext uri="{FF2B5EF4-FFF2-40B4-BE49-F238E27FC236}">
                <a16:creationId xmlns:a16="http://schemas.microsoft.com/office/drawing/2014/main" id="{5E6A66F4-4960-4B8C-9C78-ABEE8DEDB98C}"/>
              </a:ext>
            </a:extLst>
          </p:cNvPr>
          <p:cNvSpPr>
            <a:spLocks noGrp="1"/>
          </p:cNvSpPr>
          <p:nvPr>
            <p:ph type="body" sz="quarter" idx="16"/>
          </p:nvPr>
        </p:nvSpPr>
        <p:spPr>
          <a:xfrm>
            <a:off x="432001" y="1416667"/>
            <a:ext cx="11051162" cy="8853386"/>
          </a:xfrm>
        </p:spPr>
        <p:txBody>
          <a:bodyPr/>
          <a:lstStyle/>
          <a:p>
            <a:pPr marL="342900" indent="-342900">
              <a:buFont typeface="Arial" panose="020B0604020202020204" pitchFamily="34" charset="0"/>
              <a:buChar char="•"/>
            </a:pPr>
            <a:endParaRPr lang="en-US" sz="1000"/>
          </a:p>
          <a:p>
            <a:pPr marL="342900" indent="-342900">
              <a:buFont typeface="Arial" panose="020B0604020202020204" pitchFamily="34" charset="0"/>
              <a:buChar char="•"/>
            </a:pPr>
            <a:r>
              <a:rPr lang="en-US" sz="1000"/>
              <a:t>Roadmap – Colibri 8/10</a:t>
            </a:r>
          </a:p>
          <a:p>
            <a:pPr marL="342900" indent="-342900">
              <a:buFont typeface="Arial" panose="020B0604020202020204" pitchFamily="34" charset="0"/>
              <a:buChar char="•"/>
            </a:pPr>
            <a:r>
              <a:rPr lang="en-US" sz="1000"/>
              <a:t>Headings Arial 36 (32 when needed)</a:t>
            </a:r>
          </a:p>
          <a:p>
            <a:pPr marL="342900" indent="-342900">
              <a:buFont typeface="Arial" panose="020B0604020202020204" pitchFamily="34" charset="0"/>
              <a:buChar char="•"/>
            </a:pPr>
            <a:r>
              <a:rPr lang="en-US" sz="1000"/>
              <a:t>Order</a:t>
            </a:r>
          </a:p>
          <a:p>
            <a:pPr marL="702891" lvl="2" indent="-342900"/>
            <a:r>
              <a:rPr lang="en-US" sz="733"/>
              <a:t>CDP, MDM, DM,  D&amp;IO,  DQ, BI, DC/G, ML/AI</a:t>
            </a:r>
          </a:p>
          <a:p>
            <a:pPr marL="702891" lvl="2" indent="-342900"/>
            <a:endParaRPr lang="en-US" sz="733"/>
          </a:p>
          <a:p>
            <a:pPr marL="342900" indent="-342900">
              <a:buFont typeface="Arial" panose="020B0604020202020204" pitchFamily="34" charset="0"/>
              <a:buChar char="•"/>
            </a:pPr>
            <a:r>
              <a:rPr lang="en-US" sz="1000"/>
              <a:t>Key milestone</a:t>
            </a:r>
          </a:p>
          <a:p>
            <a:pPr marL="702891" lvl="2" indent="-342900"/>
            <a:r>
              <a:rPr lang="en-US" sz="1000"/>
              <a:t>What data capability tool procured and when?</a:t>
            </a:r>
          </a:p>
          <a:p>
            <a:pPr marL="1062882" lvl="3" indent="-342900"/>
            <a:r>
              <a:rPr lang="en-US" sz="1000"/>
              <a:t>Funded??</a:t>
            </a:r>
          </a:p>
          <a:p>
            <a:pPr marL="702891" lvl="2" indent="-342900"/>
            <a:r>
              <a:rPr lang="en-US" sz="1000"/>
              <a:t>Patterns, Base architecture, L2 list and def,  guidelines, standards and best practices, Governance model  (</a:t>
            </a:r>
          </a:p>
          <a:p>
            <a:pPr marL="702891" lvl="2" indent="-342900"/>
            <a:r>
              <a:rPr lang="en-US" sz="1000"/>
              <a:t>Operationalize and usage</a:t>
            </a:r>
          </a:p>
          <a:p>
            <a:pPr marL="702891" lvl="2" indent="-342900"/>
            <a:r>
              <a:rPr lang="en-US" sz="1000"/>
              <a:t>Bryan – Team Milestones</a:t>
            </a:r>
          </a:p>
          <a:p>
            <a:pPr marL="702891" lvl="2" indent="-342900"/>
            <a:r>
              <a:rPr lang="en-US" sz="1000"/>
              <a:t>Nishit  – Format L2 </a:t>
            </a:r>
          </a:p>
          <a:p>
            <a:pPr marL="702891" lvl="2" indent="-342900"/>
            <a:r>
              <a:rPr lang="en-US" sz="1000"/>
              <a:t>Nishit – Definitions Nishit - ML/AI - </a:t>
            </a:r>
          </a:p>
          <a:p>
            <a:pPr marL="702891" lvl="2" indent="-342900"/>
            <a:r>
              <a:rPr lang="en-US" sz="1000"/>
              <a:t>Bryan – UK/ET Deck</a:t>
            </a:r>
          </a:p>
          <a:p>
            <a:pPr marL="702891" lvl="2" indent="-342900"/>
            <a:r>
              <a:rPr lang="en-US" sz="1000"/>
              <a:t>Fred – Snowflake format – final Draft</a:t>
            </a:r>
          </a:p>
          <a:p>
            <a:pPr marL="702891" lvl="2" indent="-342900"/>
            <a:r>
              <a:rPr lang="en-US" sz="1000"/>
              <a:t>Fred – DI&amp;O</a:t>
            </a:r>
          </a:p>
          <a:p>
            <a:pPr marL="702891" lvl="2" indent="-342900"/>
            <a:r>
              <a:rPr lang="en-US" sz="1000"/>
              <a:t>Maria - Model </a:t>
            </a:r>
          </a:p>
          <a:p>
            <a:pPr marL="702891" lvl="2" indent="-342900"/>
            <a:r>
              <a:rPr lang="en-US" sz="1000"/>
              <a:t>Maria – DQ, DC – final draft</a:t>
            </a:r>
          </a:p>
          <a:p>
            <a:pPr marL="702891" lvl="2" indent="-342900"/>
            <a:r>
              <a:rPr lang="en-US" sz="1000"/>
              <a:t>Nishit – MDM Slide</a:t>
            </a:r>
          </a:p>
          <a:p>
            <a:pPr marL="702891" lvl="2" indent="-342900"/>
            <a:r>
              <a:rPr lang="en-US" sz="1000"/>
              <a:t>Maria – URL for DG deck</a:t>
            </a:r>
          </a:p>
          <a:p>
            <a:pPr marL="702891" lvl="2" indent="-342900"/>
            <a:endParaRPr lang="en-US"/>
          </a:p>
          <a:p>
            <a:pPr marL="702891" lvl="2" indent="-342900"/>
            <a:endParaRPr lang="en-US"/>
          </a:p>
          <a:p>
            <a:pPr marL="702891" lvl="2" indent="-342900"/>
            <a:endParaRPr lang="en-US"/>
          </a:p>
        </p:txBody>
      </p:sp>
      <p:sp>
        <p:nvSpPr>
          <p:cNvPr id="6" name="Footer Placeholder 5">
            <a:extLst>
              <a:ext uri="{FF2B5EF4-FFF2-40B4-BE49-F238E27FC236}">
                <a16:creationId xmlns:a16="http://schemas.microsoft.com/office/drawing/2014/main" id="{6DD07084-F01F-4654-BDF8-106AF25C5532}"/>
              </a:ext>
            </a:extLst>
          </p:cNvPr>
          <p:cNvSpPr>
            <a:spLocks noGrp="1"/>
          </p:cNvSpPr>
          <p:nvPr>
            <p:ph type="ftr" sz="quarter" idx="10"/>
          </p:nvPr>
        </p:nvSpPr>
        <p:spPr/>
        <p:txBody>
          <a:bodyPr/>
          <a:lstStyle/>
          <a:p>
            <a:pPr>
              <a:tabLst>
                <a:tab pos="1318651" algn="l"/>
              </a:tabLst>
            </a:pPr>
            <a:r>
              <a:rPr lang="fr-FR"/>
              <a:t>| [Insert document title] | [Insert date]</a:t>
            </a:r>
          </a:p>
        </p:txBody>
      </p:sp>
      <p:grpSp>
        <p:nvGrpSpPr>
          <p:cNvPr id="2" name="Group 1">
            <a:extLst>
              <a:ext uri="{FF2B5EF4-FFF2-40B4-BE49-F238E27FC236}">
                <a16:creationId xmlns:a16="http://schemas.microsoft.com/office/drawing/2014/main" id="{78973228-A543-4D28-B6EC-05D7F811909B}"/>
              </a:ext>
            </a:extLst>
          </p:cNvPr>
          <p:cNvGrpSpPr/>
          <p:nvPr/>
        </p:nvGrpSpPr>
        <p:grpSpPr>
          <a:xfrm>
            <a:off x="5438775" y="1495426"/>
            <a:ext cx="581025" cy="514350"/>
            <a:chOff x="5438775" y="1495425"/>
            <a:chExt cx="1561443" cy="1469583"/>
          </a:xfrm>
        </p:grpSpPr>
        <p:sp>
          <p:nvSpPr>
            <p:cNvPr id="5" name="Arrow: Circular 4">
              <a:extLst>
                <a:ext uri="{FF2B5EF4-FFF2-40B4-BE49-F238E27FC236}">
                  <a16:creationId xmlns:a16="http://schemas.microsoft.com/office/drawing/2014/main" id="{32ED46DD-D2B3-4F02-A4B2-23D1297D43FF}"/>
                </a:ext>
              </a:extLst>
            </p:cNvPr>
            <p:cNvSpPr/>
            <p:nvPr/>
          </p:nvSpPr>
          <p:spPr>
            <a:xfrm>
              <a:off x="5438775" y="1495425"/>
              <a:ext cx="1510000" cy="1415950"/>
            </a:xfrm>
            <a:prstGeom prst="circularArrow">
              <a:avLst>
                <a:gd name="adj1" fmla="val 10980"/>
                <a:gd name="adj2" fmla="val 1142322"/>
                <a:gd name="adj3" fmla="val 4500000"/>
                <a:gd name="adj4" fmla="val 17179310"/>
                <a:gd name="adj5" fmla="val 12500"/>
              </a:avLst>
            </a:prstGeom>
            <a:ln w="12700">
              <a:solidFill>
                <a:schemeClr val="bg1">
                  <a:lumMod val="75000"/>
                </a:schemeClr>
              </a:solid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Arrow: Circular 7">
              <a:extLst>
                <a:ext uri="{FF2B5EF4-FFF2-40B4-BE49-F238E27FC236}">
                  <a16:creationId xmlns:a16="http://schemas.microsoft.com/office/drawing/2014/main" id="{5635E70E-8C0F-49EE-B60A-6B38C50488BB}"/>
                </a:ext>
              </a:extLst>
            </p:cNvPr>
            <p:cNvSpPr/>
            <p:nvPr/>
          </p:nvSpPr>
          <p:spPr>
            <a:xfrm rot="10591907">
              <a:off x="5490218" y="1562615"/>
              <a:ext cx="1510000" cy="1402393"/>
            </a:xfrm>
            <a:prstGeom prst="circularArrow">
              <a:avLst>
                <a:gd name="adj1" fmla="val 10980"/>
                <a:gd name="adj2" fmla="val 1142322"/>
                <a:gd name="adj3" fmla="val 4500000"/>
                <a:gd name="adj4" fmla="val 17179310"/>
                <a:gd name="adj5" fmla="val 12500"/>
              </a:avLst>
            </a:prstGeom>
            <a:ln w="12700">
              <a:solidFill>
                <a:schemeClr val="bg1">
                  <a:lumMod val="75000"/>
                </a:schemeClr>
              </a:solid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0" name="Arrow: Circular 9">
            <a:extLst>
              <a:ext uri="{FF2B5EF4-FFF2-40B4-BE49-F238E27FC236}">
                <a16:creationId xmlns:a16="http://schemas.microsoft.com/office/drawing/2014/main" id="{871FE8A2-7097-46A6-95AA-1D4C4657C6C9}"/>
              </a:ext>
            </a:extLst>
          </p:cNvPr>
          <p:cNvSpPr/>
          <p:nvPr/>
        </p:nvSpPr>
        <p:spPr>
          <a:xfrm>
            <a:off x="8480120" y="4061761"/>
            <a:ext cx="2694412" cy="2693212"/>
          </a:xfrm>
          <a:prstGeom prst="circularArrow">
            <a:avLst>
              <a:gd name="adj1" fmla="val 11591"/>
              <a:gd name="adj2" fmla="val 1699188"/>
              <a:gd name="adj3" fmla="val 4617434"/>
              <a:gd name="adj4" fmla="val 16734202"/>
              <a:gd name="adj5" fmla="val 25000"/>
            </a:avLst>
          </a:prstGeom>
          <a:ln w="12700">
            <a:solidFill>
              <a:schemeClr val="bg1">
                <a:lumMod val="75000"/>
              </a:schemeClr>
            </a:solid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Arrow: Circular 10">
            <a:extLst>
              <a:ext uri="{FF2B5EF4-FFF2-40B4-BE49-F238E27FC236}">
                <a16:creationId xmlns:a16="http://schemas.microsoft.com/office/drawing/2014/main" id="{42FDE2CE-0427-449A-909B-132821DA2DF7}"/>
              </a:ext>
            </a:extLst>
          </p:cNvPr>
          <p:cNvSpPr/>
          <p:nvPr/>
        </p:nvSpPr>
        <p:spPr>
          <a:xfrm rot="10800000">
            <a:off x="7646891" y="1407228"/>
            <a:ext cx="2694412" cy="2667426"/>
          </a:xfrm>
          <a:prstGeom prst="circularArrow">
            <a:avLst>
              <a:gd name="adj1" fmla="val 10980"/>
              <a:gd name="adj2" fmla="val 1142322"/>
              <a:gd name="adj3" fmla="val 4500000"/>
              <a:gd name="adj4" fmla="val 17187863"/>
              <a:gd name="adj5" fmla="val 12500"/>
            </a:avLst>
          </a:prstGeom>
          <a:ln w="12700">
            <a:solidFill>
              <a:schemeClr val="bg1">
                <a:lumMod val="75000"/>
              </a:schemeClr>
            </a:solid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Arrow: Circular 11">
            <a:extLst>
              <a:ext uri="{FF2B5EF4-FFF2-40B4-BE49-F238E27FC236}">
                <a16:creationId xmlns:a16="http://schemas.microsoft.com/office/drawing/2014/main" id="{6EB64885-C721-4635-9592-6CF2A347DB4B}"/>
              </a:ext>
            </a:extLst>
          </p:cNvPr>
          <p:cNvSpPr/>
          <p:nvPr/>
        </p:nvSpPr>
        <p:spPr>
          <a:xfrm rot="1068172">
            <a:off x="7828227" y="1438146"/>
            <a:ext cx="2694412" cy="2667426"/>
          </a:xfrm>
          <a:prstGeom prst="circularArrow">
            <a:avLst>
              <a:gd name="adj1" fmla="val 10980"/>
              <a:gd name="adj2" fmla="val 1142322"/>
              <a:gd name="adj3" fmla="val 4500000"/>
              <a:gd name="adj4" fmla="val 20623142"/>
              <a:gd name="adj5" fmla="val 12500"/>
            </a:avLst>
          </a:prstGeom>
          <a:ln w="12700">
            <a:solidFill>
              <a:schemeClr val="bg1">
                <a:lumMod val="75000"/>
              </a:schemeClr>
            </a:solid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1630103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24C103-4B18-4DC9-94D5-A166B433FC07}"/>
              </a:ext>
            </a:extLst>
          </p:cNvPr>
          <p:cNvSpPr txBox="1"/>
          <p:nvPr/>
        </p:nvSpPr>
        <p:spPr bwMode="auto">
          <a:xfrm>
            <a:off x="419907" y="604304"/>
            <a:ext cx="5297307" cy="5929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1" indent="0" algn="l" defTabSz="1219170" rtl="0" eaLnBrk="1" fontAlgn="base" latinLnBrk="0" hangingPunct="1">
              <a:lnSpc>
                <a:spcPct val="100000"/>
              </a:lnSpc>
              <a:spcBef>
                <a:spcPct val="0"/>
              </a:spcBef>
              <a:spcAft>
                <a:spcPts val="800"/>
              </a:spcAft>
              <a:buClr>
                <a:srgbClr val="55555A"/>
              </a:buClr>
              <a:buSzTx/>
              <a:buFontTx/>
              <a:buNone/>
              <a:tabLst/>
              <a:defRPr/>
            </a:pPr>
            <a:r>
              <a:rPr kumimoji="0" lang="en-US" sz="2000" b="1" i="0" u="none" strike="noStrike" kern="0" cap="none" spc="0" normalizeH="0" baseline="0" noProof="0">
                <a:ln>
                  <a:noFill/>
                </a:ln>
                <a:solidFill>
                  <a:srgbClr val="500A78"/>
                </a:solidFill>
                <a:effectLst/>
                <a:uLnTx/>
                <a:uFillTx/>
                <a:latin typeface="Arial"/>
                <a:ea typeface="ＭＳ Ｐゴシック"/>
              </a:rPr>
              <a:t>US Customer Transformation</a:t>
            </a:r>
          </a:p>
          <a:p>
            <a:pPr marL="740981" marR="0" lvl="2" indent="-380990" algn="l" defTabSz="1219170" rtl="0" eaLnBrk="1" fontAlgn="base" latinLnBrk="0" hangingPunct="1">
              <a:lnSpc>
                <a:spcPct val="100000"/>
              </a:lnSpc>
              <a:spcBef>
                <a:spcPct val="0"/>
              </a:spcBef>
              <a:spcAft>
                <a:spcPts val="800"/>
              </a:spcAft>
              <a:buClr>
                <a:srgbClr val="00148C"/>
              </a:buClr>
              <a:buSzTx/>
              <a:buFont typeface="Wingdings" panose="05000000000000000000" pitchFamily="2" charset="2"/>
              <a:buChar char="ü"/>
              <a:tabLst/>
              <a:defRPr/>
            </a:pPr>
            <a:r>
              <a:rPr kumimoji="0" lang="en-US" sz="1600" b="0" i="0" u="none" strike="noStrike" kern="0" cap="none" spc="0" normalizeH="0" baseline="0" noProof="0">
                <a:ln>
                  <a:noFill/>
                </a:ln>
                <a:solidFill>
                  <a:srgbClr val="C800A1">
                    <a:lumMod val="50000"/>
                  </a:srgbClr>
                </a:solidFill>
                <a:effectLst/>
                <a:uLnTx/>
                <a:uFillTx/>
                <a:latin typeface="Arial"/>
                <a:ea typeface="ＭＳ Ｐゴシック"/>
              </a:rPr>
              <a:t>Domains: Customer B2C, Workforce, Vendor, Product, Reference</a:t>
            </a:r>
          </a:p>
          <a:p>
            <a:pPr marL="740981" marR="0" lvl="2" indent="-380990" algn="l" defTabSz="1219170" rtl="0" eaLnBrk="1" fontAlgn="base" latinLnBrk="0" hangingPunct="1">
              <a:lnSpc>
                <a:spcPct val="100000"/>
              </a:lnSpc>
              <a:spcBef>
                <a:spcPct val="0"/>
              </a:spcBef>
              <a:spcAft>
                <a:spcPts val="800"/>
              </a:spcAft>
              <a:buClr>
                <a:srgbClr val="00148C"/>
              </a:buClr>
              <a:buSzTx/>
              <a:buFont typeface="Wingdings" panose="05000000000000000000" pitchFamily="2" charset="2"/>
              <a:buChar char="ü"/>
              <a:tabLst/>
              <a:defRPr/>
            </a:pPr>
            <a:r>
              <a:rPr kumimoji="0" lang="en-US" sz="1600" b="0" i="0" u="none" strike="noStrike" kern="0" cap="none" spc="0" normalizeH="0" baseline="0" noProof="0">
                <a:ln>
                  <a:noFill/>
                </a:ln>
                <a:solidFill>
                  <a:srgbClr val="C800A1">
                    <a:lumMod val="50000"/>
                  </a:srgbClr>
                </a:solidFill>
                <a:effectLst/>
                <a:uLnTx/>
                <a:uFillTx/>
                <a:latin typeface="Arial"/>
                <a:ea typeface="ＭＳ Ｐゴシック"/>
              </a:rPr>
              <a:t>FY2022 Business case includes MDM license cost</a:t>
            </a:r>
            <a:endParaRPr kumimoji="0" lang="en-US" sz="1867" b="1" i="0" u="none" strike="noStrike" kern="0" cap="none" spc="0" normalizeH="0" baseline="0" noProof="0">
              <a:ln>
                <a:noFill/>
              </a:ln>
              <a:solidFill>
                <a:srgbClr val="55555A">
                  <a:lumMod val="50000"/>
                </a:srgbClr>
              </a:solidFill>
              <a:effectLst/>
              <a:uLnTx/>
              <a:uFillTx/>
              <a:latin typeface="Arial"/>
              <a:ea typeface="ＭＳ Ｐゴシック"/>
            </a:endParaRPr>
          </a:p>
          <a:p>
            <a:pPr marL="0" marR="0" lvl="1" indent="0" algn="l" defTabSz="1219170" rtl="0" eaLnBrk="1" fontAlgn="base" latinLnBrk="0" hangingPunct="1">
              <a:lnSpc>
                <a:spcPct val="100000"/>
              </a:lnSpc>
              <a:spcBef>
                <a:spcPct val="0"/>
              </a:spcBef>
              <a:spcAft>
                <a:spcPts val="800"/>
              </a:spcAft>
              <a:buClr>
                <a:srgbClr val="55555A"/>
              </a:buClr>
              <a:buSzTx/>
              <a:buFontTx/>
              <a:buNone/>
              <a:tabLst/>
              <a:defRPr/>
            </a:pPr>
            <a:r>
              <a:rPr kumimoji="0" lang="en-US" sz="1867" b="1" i="0" u="none" strike="noStrike" kern="0" cap="none" spc="0" normalizeH="0" baseline="0" noProof="0">
                <a:ln>
                  <a:noFill/>
                </a:ln>
                <a:solidFill>
                  <a:srgbClr val="55555A">
                    <a:lumMod val="50000"/>
                  </a:srgbClr>
                </a:solidFill>
                <a:effectLst/>
                <a:uLnTx/>
                <a:uFillTx/>
                <a:latin typeface="Arial"/>
                <a:ea typeface="ＭＳ Ｐゴシック"/>
              </a:rPr>
              <a:t>AMI</a:t>
            </a:r>
            <a:r>
              <a:rPr kumimoji="0" lang="en-US" sz="2133" b="1" i="0" u="none" strike="noStrike" kern="0" cap="none" spc="0" normalizeH="0" baseline="0" noProof="0">
                <a:ln>
                  <a:noFill/>
                </a:ln>
                <a:solidFill>
                  <a:srgbClr val="55555A">
                    <a:lumMod val="50000"/>
                  </a:srgbClr>
                </a:solidFill>
                <a:effectLst/>
                <a:uLnTx/>
                <a:uFillTx/>
                <a:latin typeface="Arial"/>
                <a:ea typeface="ＭＳ Ｐゴシック"/>
              </a:rPr>
              <a:t> </a:t>
            </a:r>
          </a:p>
          <a:p>
            <a:pPr marL="740981" marR="0" lvl="2" indent="-380990" algn="l" defTabSz="1219170" rtl="0" eaLnBrk="1" fontAlgn="base" latinLnBrk="0" hangingPunct="1">
              <a:lnSpc>
                <a:spcPct val="100000"/>
              </a:lnSpc>
              <a:spcBef>
                <a:spcPct val="0"/>
              </a:spcBef>
              <a:spcAft>
                <a:spcPts val="800"/>
              </a:spcAft>
              <a:buClr>
                <a:srgbClr val="00148C"/>
              </a:buClr>
              <a:buSzTx/>
              <a:buFont typeface="Wingdings" panose="05000000000000000000" pitchFamily="2" charset="2"/>
              <a:buChar char="ü"/>
              <a:tabLst/>
              <a:defRPr/>
            </a:pPr>
            <a:r>
              <a:rPr kumimoji="0" lang="en-US" sz="1600" b="0" i="0" u="none" strike="noStrike" kern="0" cap="none" spc="0" normalizeH="0" baseline="0" noProof="0">
                <a:ln>
                  <a:noFill/>
                </a:ln>
                <a:solidFill>
                  <a:srgbClr val="55555A">
                    <a:lumMod val="50000"/>
                  </a:srgbClr>
                </a:solidFill>
                <a:effectLst/>
                <a:uLnTx/>
                <a:uFillTx/>
                <a:latin typeface="Arial"/>
                <a:ea typeface="ＭＳ Ｐゴシック"/>
              </a:rPr>
              <a:t>Domains: Customer, Asset, Location, Workforce, Reference</a:t>
            </a:r>
          </a:p>
          <a:p>
            <a:pPr marL="740981" marR="0" lvl="2" indent="-380990" algn="l" defTabSz="1219170" rtl="0" eaLnBrk="1" fontAlgn="base" latinLnBrk="0" hangingPunct="1">
              <a:lnSpc>
                <a:spcPct val="100000"/>
              </a:lnSpc>
              <a:spcBef>
                <a:spcPct val="0"/>
              </a:spcBef>
              <a:spcAft>
                <a:spcPts val="800"/>
              </a:spcAft>
              <a:buClr>
                <a:srgbClr val="00148C"/>
              </a:buClr>
              <a:buSzTx/>
              <a:buFont typeface="Wingdings" panose="05000000000000000000" pitchFamily="2" charset="2"/>
              <a:buChar char="ü"/>
              <a:tabLst/>
              <a:defRPr/>
            </a:pPr>
            <a:r>
              <a:rPr kumimoji="0" lang="en-US" sz="1600" b="0" i="0" u="none" strike="noStrike" kern="0" cap="none" spc="0" normalizeH="0" baseline="0" noProof="0">
                <a:ln>
                  <a:noFill/>
                </a:ln>
                <a:solidFill>
                  <a:srgbClr val="55555A">
                    <a:lumMod val="50000"/>
                  </a:srgbClr>
                </a:solidFill>
                <a:effectLst/>
                <a:uLnTx/>
                <a:uFillTx/>
                <a:latin typeface="Arial"/>
                <a:ea typeface="ＭＳ Ｐゴシック"/>
              </a:rPr>
              <a:t>Allocated MDM license cost in FY2022 approved budget</a:t>
            </a:r>
          </a:p>
          <a:p>
            <a:pPr marL="740981" marR="0" lvl="2" indent="-380990" algn="l" defTabSz="1219170" rtl="0" eaLnBrk="1" fontAlgn="base" latinLnBrk="0" hangingPunct="1">
              <a:lnSpc>
                <a:spcPct val="100000"/>
              </a:lnSpc>
              <a:spcBef>
                <a:spcPct val="0"/>
              </a:spcBef>
              <a:spcAft>
                <a:spcPts val="800"/>
              </a:spcAft>
              <a:buClr>
                <a:srgbClr val="00148C"/>
              </a:buClr>
              <a:buSzTx/>
              <a:buFont typeface="Wingdings" panose="05000000000000000000" pitchFamily="2" charset="2"/>
              <a:buChar char="ü"/>
              <a:tabLst/>
              <a:defRPr/>
            </a:pPr>
            <a:r>
              <a:rPr kumimoji="0" lang="en-US" sz="1600" b="0" i="0" u="none" strike="noStrike" kern="0" cap="none" spc="0" normalizeH="0" baseline="0" noProof="0">
                <a:ln>
                  <a:noFill/>
                </a:ln>
                <a:solidFill>
                  <a:srgbClr val="55555A">
                    <a:lumMod val="50000"/>
                  </a:srgbClr>
                </a:solidFill>
                <a:effectLst/>
                <a:uLnTx/>
                <a:uFillTx/>
                <a:latin typeface="Arial"/>
                <a:ea typeface="ＭＳ Ｐゴシック"/>
              </a:rPr>
              <a:t>Required by Jul 2021</a:t>
            </a:r>
          </a:p>
          <a:p>
            <a:pPr marL="0" marR="0" lvl="1" indent="0" algn="l" defTabSz="1219170" rtl="0" eaLnBrk="1" fontAlgn="base" latinLnBrk="0" hangingPunct="1">
              <a:lnSpc>
                <a:spcPct val="100000"/>
              </a:lnSpc>
              <a:spcBef>
                <a:spcPct val="0"/>
              </a:spcBef>
              <a:spcAft>
                <a:spcPts val="800"/>
              </a:spcAft>
              <a:buClr>
                <a:srgbClr val="55555A"/>
              </a:buClr>
              <a:buSzTx/>
              <a:buFontTx/>
              <a:buNone/>
              <a:tabLst/>
              <a:defRPr/>
            </a:pPr>
            <a:r>
              <a:rPr kumimoji="0" lang="en-US" sz="1867" b="1" i="0" u="none" strike="noStrike" kern="0" cap="none" spc="0" normalizeH="0" baseline="0" noProof="0" err="1">
                <a:ln>
                  <a:noFill/>
                </a:ln>
                <a:solidFill>
                  <a:srgbClr val="55555A">
                    <a:lumMod val="50000"/>
                  </a:srgbClr>
                </a:solidFill>
                <a:effectLst/>
                <a:uLnTx/>
                <a:uFillTx/>
                <a:latin typeface="Arial"/>
                <a:ea typeface="ＭＳ Ｐゴシック"/>
              </a:rPr>
              <a:t>GridMod</a:t>
            </a:r>
            <a:r>
              <a:rPr kumimoji="0" lang="en-US" sz="1867" b="1" i="0" u="none" strike="noStrike" kern="0" cap="none" spc="0" normalizeH="0" baseline="0" noProof="0">
                <a:ln>
                  <a:noFill/>
                </a:ln>
                <a:solidFill>
                  <a:srgbClr val="55555A">
                    <a:lumMod val="50000"/>
                  </a:srgbClr>
                </a:solidFill>
                <a:effectLst/>
                <a:uLnTx/>
                <a:uFillTx/>
                <a:latin typeface="Arial"/>
                <a:ea typeface="ＭＳ Ｐゴシック"/>
              </a:rPr>
              <a:t> </a:t>
            </a:r>
          </a:p>
          <a:p>
            <a:pPr marL="740981" marR="0" lvl="2" indent="-380990" algn="l" defTabSz="1219170" rtl="0" eaLnBrk="1" fontAlgn="base" latinLnBrk="0" hangingPunct="1">
              <a:lnSpc>
                <a:spcPct val="100000"/>
              </a:lnSpc>
              <a:spcBef>
                <a:spcPct val="0"/>
              </a:spcBef>
              <a:spcAft>
                <a:spcPts val="800"/>
              </a:spcAft>
              <a:buClr>
                <a:srgbClr val="00148C"/>
              </a:buClr>
              <a:buSzTx/>
              <a:buFont typeface="Wingdings" panose="05000000000000000000" pitchFamily="2" charset="2"/>
              <a:buChar char="ü"/>
              <a:tabLst/>
              <a:defRPr/>
            </a:pPr>
            <a:r>
              <a:rPr kumimoji="0" lang="en-US" sz="1600" b="0" i="0" u="none" strike="noStrike" kern="0" cap="none" spc="0" normalizeH="0" baseline="0" noProof="0">
                <a:ln>
                  <a:noFill/>
                </a:ln>
                <a:solidFill>
                  <a:srgbClr val="55555A">
                    <a:lumMod val="50000"/>
                  </a:srgbClr>
                </a:solidFill>
                <a:effectLst/>
                <a:uLnTx/>
                <a:uFillTx/>
                <a:latin typeface="Arial"/>
                <a:ea typeface="ＭＳ Ｐゴシック"/>
              </a:rPr>
              <a:t>Domains: Asset, Location, Workforce, Reference</a:t>
            </a:r>
          </a:p>
          <a:p>
            <a:pPr marL="740981" marR="0" lvl="2" indent="-380990" algn="l" defTabSz="1219170" rtl="0" eaLnBrk="1" fontAlgn="base" latinLnBrk="0" hangingPunct="1">
              <a:lnSpc>
                <a:spcPct val="100000"/>
              </a:lnSpc>
              <a:spcBef>
                <a:spcPct val="0"/>
              </a:spcBef>
              <a:spcAft>
                <a:spcPts val="800"/>
              </a:spcAft>
              <a:buClr>
                <a:srgbClr val="00148C"/>
              </a:buClr>
              <a:buSzTx/>
              <a:buFont typeface="Wingdings" panose="05000000000000000000" pitchFamily="2" charset="2"/>
              <a:buChar char="ü"/>
              <a:tabLst/>
              <a:defRPr/>
            </a:pPr>
            <a:r>
              <a:rPr kumimoji="0" lang="en-US" sz="1600" b="0" i="0" u="none" strike="noStrike" kern="0" cap="none" spc="0" normalizeH="0" baseline="0" noProof="0">
                <a:ln>
                  <a:noFill/>
                </a:ln>
                <a:solidFill>
                  <a:srgbClr val="55555A">
                    <a:lumMod val="50000"/>
                  </a:srgbClr>
                </a:solidFill>
                <a:effectLst/>
                <a:uLnTx/>
                <a:uFillTx/>
                <a:latin typeface="Arial"/>
                <a:ea typeface="ＭＳ Ｐゴシック"/>
              </a:rPr>
              <a:t>Allocated MDM license cost in FY2022 approved budget</a:t>
            </a:r>
          </a:p>
          <a:p>
            <a:pPr marL="740981" marR="0" lvl="2" indent="-380990" algn="l" defTabSz="1219170" rtl="0" eaLnBrk="1" fontAlgn="base" latinLnBrk="0" hangingPunct="1">
              <a:lnSpc>
                <a:spcPct val="100000"/>
              </a:lnSpc>
              <a:spcBef>
                <a:spcPct val="0"/>
              </a:spcBef>
              <a:spcAft>
                <a:spcPts val="800"/>
              </a:spcAft>
              <a:buClr>
                <a:srgbClr val="00148C"/>
              </a:buClr>
              <a:buSzTx/>
              <a:buFont typeface="Wingdings" panose="05000000000000000000" pitchFamily="2" charset="2"/>
              <a:buChar char="ü"/>
              <a:tabLst/>
              <a:defRPr/>
            </a:pPr>
            <a:r>
              <a:rPr kumimoji="0" lang="en-US" sz="1600" b="0" i="0" u="none" strike="noStrike" kern="0" cap="none" spc="0" normalizeH="0" baseline="0" noProof="0">
                <a:ln>
                  <a:noFill/>
                </a:ln>
                <a:solidFill>
                  <a:srgbClr val="55555A">
                    <a:lumMod val="50000"/>
                  </a:srgbClr>
                </a:solidFill>
                <a:effectLst/>
                <a:uLnTx/>
                <a:uFillTx/>
                <a:latin typeface="Arial"/>
                <a:ea typeface="ＭＳ Ｐゴシック"/>
              </a:rPr>
              <a:t>Required by Jul 2021</a:t>
            </a:r>
          </a:p>
          <a:p>
            <a:pPr marL="0" marR="0" lvl="1" indent="0" algn="l" defTabSz="1219170" rtl="0" eaLnBrk="1" fontAlgn="base" latinLnBrk="0" hangingPunct="1">
              <a:lnSpc>
                <a:spcPct val="100000"/>
              </a:lnSpc>
              <a:spcBef>
                <a:spcPct val="0"/>
              </a:spcBef>
              <a:spcAft>
                <a:spcPts val="800"/>
              </a:spcAft>
              <a:buClr>
                <a:srgbClr val="55555A"/>
              </a:buClr>
              <a:buSzTx/>
              <a:buFontTx/>
              <a:buNone/>
              <a:tabLst/>
              <a:defRPr/>
            </a:pPr>
            <a:r>
              <a:rPr kumimoji="0" lang="en-US" sz="1600" b="1" i="0" u="none" strike="noStrike" kern="0" cap="none" spc="0" normalizeH="0" baseline="0" noProof="0">
                <a:ln>
                  <a:noFill/>
                </a:ln>
                <a:solidFill>
                  <a:srgbClr val="55555A">
                    <a:lumMod val="50000"/>
                  </a:srgbClr>
                </a:solidFill>
                <a:effectLst/>
                <a:uLnTx/>
                <a:uFillTx/>
                <a:latin typeface="Arial"/>
                <a:ea typeface="ＭＳ Ｐゴシック"/>
              </a:rPr>
              <a:t>IAM</a:t>
            </a:r>
          </a:p>
          <a:p>
            <a:pPr marL="740981" marR="0" lvl="2" indent="-380990" algn="l" defTabSz="1219170" rtl="0" eaLnBrk="1" fontAlgn="base" latinLnBrk="0" hangingPunct="1">
              <a:lnSpc>
                <a:spcPct val="100000"/>
              </a:lnSpc>
              <a:spcBef>
                <a:spcPct val="0"/>
              </a:spcBef>
              <a:spcAft>
                <a:spcPts val="800"/>
              </a:spcAft>
              <a:buClr>
                <a:srgbClr val="00148C"/>
              </a:buClr>
              <a:buSzTx/>
              <a:buFont typeface="Wingdings" panose="05000000000000000000" pitchFamily="2" charset="2"/>
              <a:buChar char="ü"/>
              <a:tabLst/>
              <a:defRPr/>
            </a:pPr>
            <a:r>
              <a:rPr kumimoji="0" lang="en-US" sz="1600" b="0" i="0" u="none" strike="noStrike" kern="0" cap="none" spc="0" normalizeH="0" baseline="0" noProof="0">
                <a:ln>
                  <a:noFill/>
                </a:ln>
                <a:solidFill>
                  <a:srgbClr val="55555A">
                    <a:lumMod val="50000"/>
                  </a:srgbClr>
                </a:solidFill>
                <a:effectLst/>
                <a:uLnTx/>
                <a:uFillTx/>
                <a:latin typeface="Arial"/>
                <a:ea typeface="ＭＳ Ｐゴシック"/>
              </a:rPr>
              <a:t>Domains: Workforce, Reference</a:t>
            </a:r>
          </a:p>
          <a:p>
            <a:pPr marL="359991" marR="0" lvl="2" indent="0" algn="l" defTabSz="1219170" rtl="0" eaLnBrk="1" fontAlgn="base" latinLnBrk="0" hangingPunct="1">
              <a:lnSpc>
                <a:spcPct val="100000"/>
              </a:lnSpc>
              <a:spcBef>
                <a:spcPct val="0"/>
              </a:spcBef>
              <a:spcAft>
                <a:spcPts val="800"/>
              </a:spcAft>
              <a:buClr>
                <a:srgbClr val="00148C"/>
              </a:buClr>
              <a:buSzTx/>
              <a:buFont typeface="Arial" panose="020B0604020202020204" pitchFamily="34" charset="0"/>
              <a:buNone/>
              <a:tabLst/>
              <a:defRPr/>
            </a:pPr>
            <a:endParaRPr kumimoji="0" lang="en-US" sz="1600" b="0" i="0" u="none" strike="noStrike" kern="0" cap="none" spc="0" normalizeH="0" baseline="0" noProof="0">
              <a:ln>
                <a:noFill/>
              </a:ln>
              <a:solidFill>
                <a:srgbClr val="55555A">
                  <a:lumMod val="50000"/>
                </a:srgbClr>
              </a:solidFill>
              <a:effectLst/>
              <a:uLnTx/>
              <a:uFillTx/>
              <a:latin typeface="Arial"/>
              <a:ea typeface="ＭＳ Ｐゴシック"/>
            </a:endParaRPr>
          </a:p>
        </p:txBody>
      </p:sp>
      <p:sp>
        <p:nvSpPr>
          <p:cNvPr id="2" name="Title 1">
            <a:extLst>
              <a:ext uri="{FF2B5EF4-FFF2-40B4-BE49-F238E27FC236}">
                <a16:creationId xmlns:a16="http://schemas.microsoft.com/office/drawing/2014/main" id="{B7232239-45C8-452E-9670-792186B8A9F8}"/>
              </a:ext>
            </a:extLst>
          </p:cNvPr>
          <p:cNvSpPr>
            <a:spLocks noGrp="1"/>
          </p:cNvSpPr>
          <p:nvPr>
            <p:ph type="title"/>
          </p:nvPr>
        </p:nvSpPr>
        <p:spPr>
          <a:xfrm>
            <a:off x="377140" y="68185"/>
            <a:ext cx="11329827" cy="574516"/>
          </a:xfrm>
        </p:spPr>
        <p:txBody>
          <a:bodyPr/>
          <a:lstStyle/>
          <a:p>
            <a:r>
              <a:rPr lang="en-US"/>
              <a:t>Business Drivers (CIO Lens)</a:t>
            </a:r>
          </a:p>
        </p:txBody>
      </p:sp>
      <p:sp>
        <p:nvSpPr>
          <p:cNvPr id="4" name="TextBox 3">
            <a:extLst>
              <a:ext uri="{FF2B5EF4-FFF2-40B4-BE49-F238E27FC236}">
                <a16:creationId xmlns:a16="http://schemas.microsoft.com/office/drawing/2014/main" id="{AF152C34-ECAE-4C22-A661-E3B6C5C17F6A}"/>
              </a:ext>
            </a:extLst>
          </p:cNvPr>
          <p:cNvSpPr txBox="1"/>
          <p:nvPr/>
        </p:nvSpPr>
        <p:spPr bwMode="auto">
          <a:xfrm>
            <a:off x="6013147" y="615192"/>
            <a:ext cx="6003405" cy="531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1" indent="0" algn="l" defTabSz="1219170" rtl="0" eaLnBrk="1" fontAlgn="base" latinLnBrk="0" hangingPunct="1">
              <a:lnSpc>
                <a:spcPct val="100000"/>
              </a:lnSpc>
              <a:spcBef>
                <a:spcPct val="0"/>
              </a:spcBef>
              <a:spcAft>
                <a:spcPts val="800"/>
              </a:spcAft>
              <a:buClr>
                <a:srgbClr val="55555A"/>
              </a:buClr>
              <a:buSzTx/>
              <a:buFontTx/>
              <a:buNone/>
              <a:tabLst/>
              <a:defRPr/>
            </a:pPr>
            <a:r>
              <a:rPr kumimoji="0" lang="en-US" sz="2000" b="1" i="0" u="none" strike="noStrike" kern="0" cap="none" spc="0" normalizeH="0" baseline="0" noProof="0">
                <a:ln>
                  <a:noFill/>
                </a:ln>
                <a:solidFill>
                  <a:srgbClr val="500A78"/>
                </a:solidFill>
                <a:effectLst/>
                <a:uLnTx/>
                <a:uFillTx/>
                <a:latin typeface="Arial"/>
                <a:ea typeface="ＭＳ Ｐゴシック"/>
              </a:rPr>
              <a:t>Workforce Data Domain</a:t>
            </a:r>
          </a:p>
          <a:p>
            <a:pPr marL="740981" marR="0" lvl="2" indent="-380990" algn="l" defTabSz="1219170" rtl="0" eaLnBrk="1" fontAlgn="base" latinLnBrk="0" hangingPunct="1">
              <a:lnSpc>
                <a:spcPct val="100000"/>
              </a:lnSpc>
              <a:spcBef>
                <a:spcPct val="0"/>
              </a:spcBef>
              <a:spcAft>
                <a:spcPts val="800"/>
              </a:spcAft>
              <a:buClr>
                <a:srgbClr val="00148C"/>
              </a:buClr>
              <a:buSzTx/>
              <a:buFont typeface="Wingdings" panose="05000000000000000000" pitchFamily="2" charset="2"/>
              <a:buChar char="ü"/>
              <a:tabLst/>
              <a:defRPr/>
            </a:pPr>
            <a:r>
              <a:rPr kumimoji="0" lang="en-US" sz="1600" b="0" i="0" u="none" strike="noStrike" kern="0" cap="none" spc="0" normalizeH="0" baseline="0" noProof="0">
                <a:ln>
                  <a:noFill/>
                </a:ln>
                <a:solidFill>
                  <a:srgbClr val="C800A1">
                    <a:lumMod val="50000"/>
                  </a:srgbClr>
                </a:solidFill>
                <a:effectLst/>
                <a:uLnTx/>
                <a:uFillTx/>
                <a:latin typeface="Arial"/>
                <a:ea typeface="ＭＳ Ｐゴシック"/>
              </a:rPr>
              <a:t>Domains: Workforce, Reference</a:t>
            </a:r>
          </a:p>
          <a:p>
            <a:pPr marL="740981" marR="0" lvl="2" indent="-380990" algn="l" defTabSz="1219170" rtl="0" eaLnBrk="1" fontAlgn="base" latinLnBrk="0" hangingPunct="1">
              <a:lnSpc>
                <a:spcPct val="100000"/>
              </a:lnSpc>
              <a:spcBef>
                <a:spcPct val="0"/>
              </a:spcBef>
              <a:spcAft>
                <a:spcPts val="800"/>
              </a:spcAft>
              <a:buClr>
                <a:srgbClr val="00148C"/>
              </a:buClr>
              <a:buSzTx/>
              <a:buFont typeface="Wingdings" panose="05000000000000000000" pitchFamily="2" charset="2"/>
              <a:buChar char="ü"/>
              <a:tabLst/>
              <a:defRPr/>
            </a:pPr>
            <a:r>
              <a:rPr kumimoji="0" lang="en-US" sz="1600" b="0" i="0" u="none" strike="noStrike" kern="0" cap="none" spc="0" normalizeH="0" baseline="0" noProof="0">
                <a:ln>
                  <a:noFill/>
                </a:ln>
                <a:solidFill>
                  <a:srgbClr val="C800A1">
                    <a:lumMod val="50000"/>
                  </a:srgbClr>
                </a:solidFill>
                <a:effectLst/>
                <a:uLnTx/>
                <a:uFillTx/>
                <a:latin typeface="Arial"/>
                <a:ea typeface="ＭＳ Ｐゴシック"/>
              </a:rPr>
              <a:t>FY2022 Business case has included MDM license cost </a:t>
            </a:r>
          </a:p>
          <a:p>
            <a:pPr marL="0" marR="0" lvl="1" indent="0" algn="l" defTabSz="1219170" rtl="0" eaLnBrk="1" fontAlgn="base" latinLnBrk="0" hangingPunct="1">
              <a:lnSpc>
                <a:spcPct val="100000"/>
              </a:lnSpc>
              <a:spcBef>
                <a:spcPct val="0"/>
              </a:spcBef>
              <a:spcAft>
                <a:spcPts val="800"/>
              </a:spcAft>
              <a:buClr>
                <a:srgbClr val="55555A"/>
              </a:buClr>
              <a:buSzTx/>
              <a:buFontTx/>
              <a:buNone/>
              <a:tabLst/>
              <a:defRPr/>
            </a:pPr>
            <a:r>
              <a:rPr kumimoji="0" lang="en-US" sz="2000" b="1" i="0" u="none" strike="noStrike" kern="0" cap="none" spc="0" normalizeH="0" baseline="0" noProof="0">
                <a:ln>
                  <a:noFill/>
                </a:ln>
                <a:solidFill>
                  <a:srgbClr val="0073CD"/>
                </a:solidFill>
                <a:effectLst/>
                <a:uLnTx/>
                <a:uFillTx/>
                <a:latin typeface="Arial"/>
                <a:ea typeface="ＭＳ Ｐゴシック"/>
              </a:rPr>
              <a:t>Digital Enablement – Leverages / Consumes</a:t>
            </a:r>
          </a:p>
          <a:p>
            <a:pPr marL="740981" marR="0" lvl="2" indent="-380990" algn="l" defTabSz="1219170" rtl="0" eaLnBrk="1" fontAlgn="base" latinLnBrk="0" hangingPunct="1">
              <a:lnSpc>
                <a:spcPct val="100000"/>
              </a:lnSpc>
              <a:spcBef>
                <a:spcPct val="0"/>
              </a:spcBef>
              <a:spcAft>
                <a:spcPts val="800"/>
              </a:spcAft>
              <a:buClr>
                <a:srgbClr val="00148C"/>
              </a:buClr>
              <a:buSzTx/>
              <a:buFont typeface="Wingdings" panose="05000000000000000000" pitchFamily="2" charset="2"/>
              <a:buChar char="ü"/>
              <a:tabLst/>
              <a:defRPr/>
            </a:pPr>
            <a:r>
              <a:rPr kumimoji="0" lang="en-US" sz="1600" b="0" i="0" u="none" strike="noStrike" kern="0" cap="none" spc="0" normalizeH="0" baseline="0" noProof="0">
                <a:ln>
                  <a:noFill/>
                </a:ln>
                <a:solidFill>
                  <a:srgbClr val="0073CD"/>
                </a:solidFill>
                <a:effectLst/>
                <a:uLnTx/>
                <a:uFillTx/>
                <a:latin typeface="Arial"/>
                <a:ea typeface="ＭＳ Ｐゴシック"/>
              </a:rPr>
              <a:t>Domains: Customer, Workforce, Asset, Location,  Reference</a:t>
            </a:r>
          </a:p>
          <a:p>
            <a:pPr marL="740981" marR="0" lvl="2" indent="-380990" algn="l" defTabSz="1219170" rtl="0" eaLnBrk="1" fontAlgn="base" latinLnBrk="0" hangingPunct="1">
              <a:lnSpc>
                <a:spcPct val="100000"/>
              </a:lnSpc>
              <a:spcBef>
                <a:spcPct val="0"/>
              </a:spcBef>
              <a:spcAft>
                <a:spcPts val="800"/>
              </a:spcAft>
              <a:buClr>
                <a:srgbClr val="00148C"/>
              </a:buClr>
              <a:buSzTx/>
              <a:buFont typeface="Wingdings" panose="05000000000000000000" pitchFamily="2" charset="2"/>
              <a:buChar char="ü"/>
              <a:tabLst/>
              <a:defRPr/>
            </a:pPr>
            <a:r>
              <a:rPr kumimoji="0" lang="en-US" sz="1600" b="0" i="0" u="none" strike="noStrike" kern="0" cap="none" spc="0" normalizeH="0" baseline="0" noProof="0">
                <a:ln>
                  <a:noFill/>
                </a:ln>
                <a:solidFill>
                  <a:srgbClr val="0073CD"/>
                </a:solidFill>
                <a:effectLst/>
                <a:uLnTx/>
                <a:uFillTx/>
                <a:latin typeface="Arial"/>
                <a:ea typeface="ＭＳ Ｐゴシック"/>
              </a:rPr>
              <a:t>Programs: </a:t>
            </a:r>
            <a:r>
              <a:rPr kumimoji="0" lang="en-US" sz="1600" b="0" i="0" u="none" strike="noStrike" kern="0" cap="none" spc="0" normalizeH="0" baseline="0" noProof="0" err="1">
                <a:ln>
                  <a:noFill/>
                </a:ln>
                <a:solidFill>
                  <a:srgbClr val="0073CD"/>
                </a:solidFill>
                <a:effectLst/>
                <a:uLnTx/>
                <a:uFillTx/>
                <a:latin typeface="Arial"/>
                <a:ea typeface="ＭＳ Ｐゴシック"/>
              </a:rPr>
              <a:t>OnMyWay</a:t>
            </a:r>
            <a:r>
              <a:rPr kumimoji="0" lang="en-US" sz="1600" b="0" i="0" u="none" strike="noStrike" kern="0" cap="none" spc="0" normalizeH="0" baseline="0" noProof="0">
                <a:ln>
                  <a:noFill/>
                </a:ln>
                <a:solidFill>
                  <a:srgbClr val="0073CD"/>
                </a:solidFill>
                <a:effectLst/>
                <a:uLnTx/>
                <a:uFillTx/>
                <a:latin typeface="Arial"/>
                <a:ea typeface="ＭＳ Ｐゴシック"/>
              </a:rPr>
              <a:t>, </a:t>
            </a:r>
            <a:r>
              <a:rPr kumimoji="0" lang="en-US" sz="1600" b="0" i="0" u="none" strike="noStrike" kern="0" cap="none" spc="0" normalizeH="0" baseline="0" noProof="0" err="1">
                <a:ln>
                  <a:noFill/>
                </a:ln>
                <a:solidFill>
                  <a:srgbClr val="0073CD"/>
                </a:solidFill>
                <a:effectLst/>
                <a:uLnTx/>
                <a:uFillTx/>
                <a:latin typeface="Arial"/>
                <a:ea typeface="ＭＳ Ｐゴシック"/>
              </a:rPr>
              <a:t>FutureNow</a:t>
            </a:r>
            <a:r>
              <a:rPr kumimoji="0" lang="en-US" sz="1600" b="0" i="0" u="none" strike="noStrike" kern="0" cap="none" spc="0" normalizeH="0" baseline="0" noProof="0">
                <a:ln>
                  <a:noFill/>
                </a:ln>
                <a:solidFill>
                  <a:srgbClr val="0073CD"/>
                </a:solidFill>
                <a:effectLst/>
                <a:uLnTx/>
                <a:uFillTx/>
                <a:latin typeface="Arial"/>
                <a:ea typeface="ＭＳ Ｐゴシック"/>
              </a:rPr>
              <a:t>, VMO, Smart Target etc.</a:t>
            </a:r>
          </a:p>
          <a:p>
            <a:pPr marL="0" marR="0" lvl="1" indent="0" algn="l" defTabSz="1219170" rtl="0" eaLnBrk="1" fontAlgn="base" latinLnBrk="0" hangingPunct="1">
              <a:lnSpc>
                <a:spcPct val="100000"/>
              </a:lnSpc>
              <a:spcBef>
                <a:spcPct val="0"/>
              </a:spcBef>
              <a:spcAft>
                <a:spcPts val="800"/>
              </a:spcAft>
              <a:buClr>
                <a:srgbClr val="55555A"/>
              </a:buClr>
              <a:buSzTx/>
              <a:buFontTx/>
              <a:buNone/>
              <a:tabLst/>
              <a:defRPr/>
            </a:pPr>
            <a:r>
              <a:rPr kumimoji="0" lang="en-US" sz="1867" b="1" i="0" u="none" strike="noStrike" kern="0" cap="none" spc="0" normalizeH="0" baseline="0" noProof="0">
                <a:ln>
                  <a:noFill/>
                </a:ln>
                <a:solidFill>
                  <a:srgbClr val="55555A">
                    <a:lumMod val="50000"/>
                  </a:srgbClr>
                </a:solidFill>
                <a:effectLst/>
                <a:uLnTx/>
                <a:uFillTx/>
                <a:latin typeface="Arial"/>
                <a:ea typeface="ＭＳ Ｐゴシック"/>
              </a:rPr>
              <a:t>RIO based UK-ET and UK-GT initiatives</a:t>
            </a:r>
          </a:p>
          <a:p>
            <a:pPr marL="740981" marR="0" lvl="2" indent="-380990" algn="l" defTabSz="1219170" rtl="0" eaLnBrk="1" fontAlgn="base" latinLnBrk="0" hangingPunct="1">
              <a:lnSpc>
                <a:spcPct val="100000"/>
              </a:lnSpc>
              <a:spcBef>
                <a:spcPct val="0"/>
              </a:spcBef>
              <a:spcAft>
                <a:spcPts val="800"/>
              </a:spcAft>
              <a:buClr>
                <a:srgbClr val="00148C"/>
              </a:buClr>
              <a:buSzTx/>
              <a:buFont typeface="Wingdings" panose="05000000000000000000" pitchFamily="2" charset="2"/>
              <a:buChar char="ü"/>
              <a:tabLst/>
              <a:defRPr/>
            </a:pPr>
            <a:r>
              <a:rPr kumimoji="0" lang="en-US" sz="1600" b="0" i="0" u="none" strike="noStrike" kern="0" cap="none" spc="0" normalizeH="0" baseline="0" noProof="0">
                <a:ln>
                  <a:noFill/>
                </a:ln>
                <a:solidFill>
                  <a:srgbClr val="55555A">
                    <a:lumMod val="50000"/>
                  </a:srgbClr>
                </a:solidFill>
                <a:effectLst/>
                <a:uLnTx/>
                <a:uFillTx/>
                <a:latin typeface="Arial"/>
                <a:ea typeface="ＭＳ Ｐゴシック"/>
              </a:rPr>
              <a:t>Domains: Customer B2B, Workforce, Asset, Location, Vendor, Product, Reference</a:t>
            </a:r>
          </a:p>
          <a:p>
            <a:pPr marL="0" marR="0" lvl="1" indent="0" algn="l" defTabSz="1219170" rtl="0" eaLnBrk="1" fontAlgn="base" latinLnBrk="0" hangingPunct="1">
              <a:lnSpc>
                <a:spcPct val="100000"/>
              </a:lnSpc>
              <a:spcBef>
                <a:spcPct val="0"/>
              </a:spcBef>
              <a:spcAft>
                <a:spcPts val="800"/>
              </a:spcAft>
              <a:buClr>
                <a:srgbClr val="55555A"/>
              </a:buClr>
              <a:buSzTx/>
              <a:buFontTx/>
              <a:buNone/>
              <a:tabLst/>
              <a:defRPr/>
            </a:pPr>
            <a:r>
              <a:rPr kumimoji="0" lang="en-US" sz="1867" b="1" i="0" u="none" strike="noStrike" kern="0" cap="none" spc="0" normalizeH="0" baseline="0" noProof="0">
                <a:ln>
                  <a:noFill/>
                </a:ln>
                <a:solidFill>
                  <a:srgbClr val="55555A">
                    <a:lumMod val="50000"/>
                  </a:srgbClr>
                </a:solidFill>
                <a:effectLst/>
                <a:uLnTx/>
                <a:uFillTx/>
                <a:latin typeface="Arial"/>
                <a:ea typeface="ＭＳ Ｐゴシック"/>
              </a:rPr>
              <a:t>ESO</a:t>
            </a:r>
          </a:p>
          <a:p>
            <a:pPr marL="740981" marR="0" lvl="2" indent="-380990" algn="l" defTabSz="1219170" rtl="0" eaLnBrk="1" fontAlgn="base" latinLnBrk="0" hangingPunct="1">
              <a:lnSpc>
                <a:spcPct val="100000"/>
              </a:lnSpc>
              <a:spcBef>
                <a:spcPct val="0"/>
              </a:spcBef>
              <a:spcAft>
                <a:spcPts val="800"/>
              </a:spcAft>
              <a:buClr>
                <a:srgbClr val="00148C"/>
              </a:buClr>
              <a:buSzTx/>
              <a:buFont typeface="Wingdings" panose="05000000000000000000" pitchFamily="2" charset="2"/>
              <a:buChar char="ü"/>
              <a:tabLst/>
              <a:defRPr/>
            </a:pPr>
            <a:r>
              <a:rPr kumimoji="0" lang="en-US" sz="1600" b="0" i="0" u="none" strike="noStrike" kern="0" cap="none" spc="0" normalizeH="0" baseline="0" noProof="0">
                <a:ln>
                  <a:noFill/>
                </a:ln>
                <a:solidFill>
                  <a:srgbClr val="55555A">
                    <a:lumMod val="50000"/>
                  </a:srgbClr>
                </a:solidFill>
                <a:effectLst/>
                <a:uLnTx/>
                <a:uFillTx/>
                <a:latin typeface="Arial"/>
                <a:ea typeface="ＭＳ Ｐゴシック"/>
              </a:rPr>
              <a:t>Domains: Customer B2B, Workforce, Asset, Location,  Reference</a:t>
            </a:r>
          </a:p>
          <a:p>
            <a:pPr marL="0" marR="0" lvl="1" indent="0" algn="l" defTabSz="1219170" rtl="0" eaLnBrk="1" fontAlgn="base" latinLnBrk="0" hangingPunct="1">
              <a:lnSpc>
                <a:spcPct val="100000"/>
              </a:lnSpc>
              <a:spcBef>
                <a:spcPct val="0"/>
              </a:spcBef>
              <a:spcAft>
                <a:spcPts val="800"/>
              </a:spcAft>
              <a:buClr>
                <a:srgbClr val="55555A"/>
              </a:buClr>
              <a:buSzTx/>
              <a:buFontTx/>
              <a:buNone/>
              <a:tabLst/>
              <a:defRPr/>
            </a:pPr>
            <a:r>
              <a:rPr kumimoji="0" lang="en-US" sz="1867" b="1" i="0" u="none" strike="noStrike" kern="0" cap="none" spc="0" normalizeH="0" baseline="0" noProof="0">
                <a:ln>
                  <a:noFill/>
                </a:ln>
                <a:solidFill>
                  <a:srgbClr val="55555A">
                    <a:lumMod val="50000"/>
                  </a:srgbClr>
                </a:solidFill>
                <a:effectLst/>
                <a:uLnTx/>
                <a:uFillTx/>
                <a:latin typeface="Arial"/>
                <a:ea typeface="ＭＳ Ｐゴシック"/>
              </a:rPr>
              <a:t>Energy Efficiency/Clean Energy initiative</a:t>
            </a:r>
          </a:p>
          <a:p>
            <a:pPr marL="740981" marR="0" lvl="2" indent="-380990" algn="l" defTabSz="1219170" rtl="0" eaLnBrk="1" fontAlgn="base" latinLnBrk="0" hangingPunct="1">
              <a:lnSpc>
                <a:spcPct val="100000"/>
              </a:lnSpc>
              <a:spcBef>
                <a:spcPct val="0"/>
              </a:spcBef>
              <a:spcAft>
                <a:spcPts val="800"/>
              </a:spcAft>
              <a:buClr>
                <a:srgbClr val="00148C"/>
              </a:buClr>
              <a:buSzTx/>
              <a:buFont typeface="Wingdings" panose="05000000000000000000" pitchFamily="2" charset="2"/>
              <a:buChar char="ü"/>
              <a:tabLst/>
              <a:defRPr/>
            </a:pPr>
            <a:r>
              <a:rPr kumimoji="0" lang="en-US" sz="1600" b="0" i="0" u="none" strike="noStrike" kern="0" cap="none" spc="0" normalizeH="0" baseline="0" noProof="0">
                <a:ln>
                  <a:noFill/>
                </a:ln>
                <a:solidFill>
                  <a:srgbClr val="55555A">
                    <a:lumMod val="50000"/>
                  </a:srgbClr>
                </a:solidFill>
                <a:effectLst/>
                <a:uLnTx/>
                <a:uFillTx/>
                <a:latin typeface="Arial"/>
                <a:ea typeface="ＭＳ Ｐゴシック"/>
              </a:rPr>
              <a:t>Domains: Customer, Workforce, Reference</a:t>
            </a:r>
          </a:p>
        </p:txBody>
      </p:sp>
      <p:cxnSp>
        <p:nvCxnSpPr>
          <p:cNvPr id="6" name="Straight Connector 5">
            <a:extLst>
              <a:ext uri="{FF2B5EF4-FFF2-40B4-BE49-F238E27FC236}">
                <a16:creationId xmlns:a16="http://schemas.microsoft.com/office/drawing/2014/main" id="{A681D004-0ECF-4917-BF88-3E2D7B1F8A82}"/>
              </a:ext>
            </a:extLst>
          </p:cNvPr>
          <p:cNvCxnSpPr>
            <a:cxnSpLocks/>
          </p:cNvCxnSpPr>
          <p:nvPr/>
        </p:nvCxnSpPr>
        <p:spPr bwMode="auto">
          <a:xfrm>
            <a:off x="5838546" y="642701"/>
            <a:ext cx="0" cy="5513313"/>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64034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DDEE-2EBA-4DAE-96B9-0345F1E2B24F}"/>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37C0EDC2-2C09-4D0A-A5DD-4B3CDD9C4D23}"/>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D981C3DC-8C02-4F8F-81DC-A66F776692CF}"/>
              </a:ext>
            </a:extLst>
          </p:cNvPr>
          <p:cNvPicPr>
            <a:picLocks noChangeAspect="1"/>
          </p:cNvPicPr>
          <p:nvPr/>
        </p:nvPicPr>
        <p:blipFill>
          <a:blip r:embed="rId2"/>
          <a:stretch>
            <a:fillRect/>
          </a:stretch>
        </p:blipFill>
        <p:spPr>
          <a:xfrm>
            <a:off x="0" y="18844"/>
            <a:ext cx="12192000" cy="6820312"/>
          </a:xfrm>
          <a:prstGeom prst="rect">
            <a:avLst/>
          </a:prstGeom>
        </p:spPr>
      </p:pic>
    </p:spTree>
    <p:extLst>
      <p:ext uri="{BB962C8B-B14F-4D97-AF65-F5344CB8AC3E}">
        <p14:creationId xmlns:p14="http://schemas.microsoft.com/office/powerpoint/2010/main" val="1660535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345883C-D472-450C-94D1-78F6F64D4E18}"/>
              </a:ext>
            </a:extLst>
          </p:cNvPr>
          <p:cNvGraphicFramePr>
            <a:graphicFrameLocks noGrp="1"/>
          </p:cNvGraphicFramePr>
          <p:nvPr/>
        </p:nvGraphicFramePr>
        <p:xfrm>
          <a:off x="311885" y="1088815"/>
          <a:ext cx="11577680" cy="5073344"/>
        </p:xfrm>
        <a:graphic>
          <a:graphicData uri="http://schemas.openxmlformats.org/drawingml/2006/table">
            <a:tbl>
              <a:tblPr firstRow="1" bandRow="1">
                <a:tableStyleId>{5DA37D80-6434-44D0-A028-1B22A696006F}</a:tableStyleId>
              </a:tblPr>
              <a:tblGrid>
                <a:gridCol w="2315536">
                  <a:extLst>
                    <a:ext uri="{9D8B030D-6E8A-4147-A177-3AD203B41FA5}">
                      <a16:colId xmlns:a16="http://schemas.microsoft.com/office/drawing/2014/main" val="3388331899"/>
                    </a:ext>
                  </a:extLst>
                </a:gridCol>
                <a:gridCol w="2315536">
                  <a:extLst>
                    <a:ext uri="{9D8B030D-6E8A-4147-A177-3AD203B41FA5}">
                      <a16:colId xmlns:a16="http://schemas.microsoft.com/office/drawing/2014/main" val="2888086695"/>
                    </a:ext>
                  </a:extLst>
                </a:gridCol>
                <a:gridCol w="2315536">
                  <a:extLst>
                    <a:ext uri="{9D8B030D-6E8A-4147-A177-3AD203B41FA5}">
                      <a16:colId xmlns:a16="http://schemas.microsoft.com/office/drawing/2014/main" val="4092814223"/>
                    </a:ext>
                  </a:extLst>
                </a:gridCol>
                <a:gridCol w="2315536">
                  <a:extLst>
                    <a:ext uri="{9D8B030D-6E8A-4147-A177-3AD203B41FA5}">
                      <a16:colId xmlns:a16="http://schemas.microsoft.com/office/drawing/2014/main" val="4288694643"/>
                    </a:ext>
                  </a:extLst>
                </a:gridCol>
                <a:gridCol w="2315536">
                  <a:extLst>
                    <a:ext uri="{9D8B030D-6E8A-4147-A177-3AD203B41FA5}">
                      <a16:colId xmlns:a16="http://schemas.microsoft.com/office/drawing/2014/main" val="2028702708"/>
                    </a:ext>
                  </a:extLst>
                </a:gridCol>
              </a:tblGrid>
              <a:tr h="601357">
                <a:tc>
                  <a:txBody>
                    <a:bodyPr/>
                    <a:lstStyle/>
                    <a:p>
                      <a:endParaRPr lang="en-US" sz="2100"/>
                    </a:p>
                  </a:txBody>
                  <a:tcPr marL="121920" marR="121920" marT="60960" marB="60960"/>
                </a:tc>
                <a:tc>
                  <a:txBody>
                    <a:bodyPr/>
                    <a:lstStyle/>
                    <a:p>
                      <a:pPr algn="ctr"/>
                      <a:r>
                        <a:rPr lang="en-US" sz="2100"/>
                        <a:t>FY21</a:t>
                      </a:r>
                    </a:p>
                  </a:txBody>
                  <a:tcPr marL="121920" marR="121920" marT="60960" marB="60960"/>
                </a:tc>
                <a:tc>
                  <a:txBody>
                    <a:bodyPr/>
                    <a:lstStyle/>
                    <a:p>
                      <a:pPr algn="ctr"/>
                      <a:r>
                        <a:rPr lang="en-US" sz="2100"/>
                        <a:t>FY22</a:t>
                      </a:r>
                    </a:p>
                  </a:txBody>
                  <a:tcPr marL="121920" marR="121920" marT="60960" marB="60960"/>
                </a:tc>
                <a:tc>
                  <a:txBody>
                    <a:bodyPr/>
                    <a:lstStyle/>
                    <a:p>
                      <a:pPr algn="ctr"/>
                      <a:r>
                        <a:rPr lang="en-US" sz="2100"/>
                        <a:t>FY23</a:t>
                      </a:r>
                    </a:p>
                  </a:txBody>
                  <a:tcPr marL="121920" marR="121920" marT="60960" marB="60960"/>
                </a:tc>
                <a:tc>
                  <a:txBody>
                    <a:bodyPr/>
                    <a:lstStyle/>
                    <a:p>
                      <a:pPr algn="ctr"/>
                      <a:r>
                        <a:rPr lang="en-US" sz="2100"/>
                        <a:t>FY24</a:t>
                      </a:r>
                    </a:p>
                  </a:txBody>
                  <a:tcPr marL="121920" marR="121920" marT="60960" marB="60960"/>
                </a:tc>
                <a:extLst>
                  <a:ext uri="{0D108BD9-81ED-4DB2-BD59-A6C34878D82A}">
                    <a16:rowId xmlns:a16="http://schemas.microsoft.com/office/drawing/2014/main" val="1450753233"/>
                  </a:ext>
                </a:extLst>
              </a:tr>
              <a:tr h="1705419">
                <a:tc>
                  <a:txBody>
                    <a:bodyPr/>
                    <a:lstStyle/>
                    <a:p>
                      <a:r>
                        <a:rPr lang="en-US" sz="2100"/>
                        <a:t>Data Catalog &amp; Governance</a:t>
                      </a:r>
                    </a:p>
                  </a:txBody>
                  <a:tcPr marL="121920" marR="121920" marT="60960" marB="60960" anchor="ctr"/>
                </a:tc>
                <a:tc>
                  <a:txBody>
                    <a:bodyPr/>
                    <a:lstStyle/>
                    <a:p>
                      <a:endParaRPr lang="en-US" sz="2100"/>
                    </a:p>
                  </a:txBody>
                  <a:tcPr marL="121920" marR="121920" marT="60960" marB="60960"/>
                </a:tc>
                <a:tc>
                  <a:txBody>
                    <a:bodyPr/>
                    <a:lstStyle/>
                    <a:p>
                      <a:endParaRPr lang="en-US" sz="2100"/>
                    </a:p>
                  </a:txBody>
                  <a:tcPr marL="121920" marR="121920" marT="60960" marB="60960"/>
                </a:tc>
                <a:tc>
                  <a:txBody>
                    <a:bodyPr/>
                    <a:lstStyle/>
                    <a:p>
                      <a:endParaRPr lang="en-US" sz="2100"/>
                    </a:p>
                  </a:txBody>
                  <a:tcPr marL="121920" marR="121920" marT="60960" marB="60960"/>
                </a:tc>
                <a:tc>
                  <a:txBody>
                    <a:bodyPr/>
                    <a:lstStyle/>
                    <a:p>
                      <a:endParaRPr lang="en-US" sz="2100"/>
                    </a:p>
                  </a:txBody>
                  <a:tcPr marL="121920" marR="121920" marT="60960" marB="60960"/>
                </a:tc>
                <a:extLst>
                  <a:ext uri="{0D108BD9-81ED-4DB2-BD59-A6C34878D82A}">
                    <a16:rowId xmlns:a16="http://schemas.microsoft.com/office/drawing/2014/main" val="2016006831"/>
                  </a:ext>
                </a:extLst>
              </a:tr>
              <a:tr h="1383284">
                <a:tc>
                  <a:txBody>
                    <a:bodyPr/>
                    <a:lstStyle/>
                    <a:p>
                      <a:r>
                        <a:rPr lang="en-US" sz="2100"/>
                        <a:t>Data Quality</a:t>
                      </a:r>
                    </a:p>
                  </a:txBody>
                  <a:tcPr marL="121920" marR="121920" marT="60960" marB="60960" anchor="ctr"/>
                </a:tc>
                <a:tc>
                  <a:txBody>
                    <a:bodyPr/>
                    <a:lstStyle/>
                    <a:p>
                      <a:endParaRPr lang="en-US" sz="2100"/>
                    </a:p>
                  </a:txBody>
                  <a:tcPr marL="121920" marR="121920" marT="60960" marB="60960"/>
                </a:tc>
                <a:tc>
                  <a:txBody>
                    <a:bodyPr/>
                    <a:lstStyle/>
                    <a:p>
                      <a:endParaRPr lang="en-US" sz="2100"/>
                    </a:p>
                  </a:txBody>
                  <a:tcPr marL="121920" marR="121920" marT="60960" marB="60960"/>
                </a:tc>
                <a:tc>
                  <a:txBody>
                    <a:bodyPr/>
                    <a:lstStyle/>
                    <a:p>
                      <a:endParaRPr lang="en-US" sz="2100"/>
                    </a:p>
                  </a:txBody>
                  <a:tcPr marL="121920" marR="121920" marT="60960" marB="60960"/>
                </a:tc>
                <a:tc>
                  <a:txBody>
                    <a:bodyPr/>
                    <a:lstStyle/>
                    <a:p>
                      <a:endParaRPr lang="en-US" sz="2100"/>
                    </a:p>
                  </a:txBody>
                  <a:tcPr marL="121920" marR="121920" marT="60960" marB="60960"/>
                </a:tc>
                <a:extLst>
                  <a:ext uri="{0D108BD9-81ED-4DB2-BD59-A6C34878D82A}">
                    <a16:rowId xmlns:a16="http://schemas.microsoft.com/office/drawing/2014/main" val="20343877"/>
                  </a:ext>
                </a:extLst>
              </a:tr>
              <a:tr h="1383284">
                <a:tc>
                  <a:txBody>
                    <a:bodyPr/>
                    <a:lstStyle/>
                    <a:p>
                      <a:r>
                        <a:rPr lang="en-US" sz="2100"/>
                        <a:t>Data Modelling</a:t>
                      </a:r>
                    </a:p>
                  </a:txBody>
                  <a:tcPr marL="121920" marR="121920" marT="60960" marB="60960" anchor="ctr"/>
                </a:tc>
                <a:tc>
                  <a:txBody>
                    <a:bodyPr/>
                    <a:lstStyle/>
                    <a:p>
                      <a:endParaRPr lang="en-US" sz="2100"/>
                    </a:p>
                  </a:txBody>
                  <a:tcPr marL="121920" marR="121920" marT="60960" marB="60960"/>
                </a:tc>
                <a:tc>
                  <a:txBody>
                    <a:bodyPr/>
                    <a:lstStyle/>
                    <a:p>
                      <a:endParaRPr lang="en-US" sz="2100"/>
                    </a:p>
                  </a:txBody>
                  <a:tcPr marL="121920" marR="121920" marT="60960" marB="60960"/>
                </a:tc>
                <a:tc>
                  <a:txBody>
                    <a:bodyPr/>
                    <a:lstStyle/>
                    <a:p>
                      <a:endParaRPr lang="en-US" sz="2100"/>
                    </a:p>
                  </a:txBody>
                  <a:tcPr marL="121920" marR="121920" marT="60960" marB="60960"/>
                </a:tc>
                <a:tc>
                  <a:txBody>
                    <a:bodyPr/>
                    <a:lstStyle/>
                    <a:p>
                      <a:endParaRPr lang="en-US" sz="2100"/>
                    </a:p>
                  </a:txBody>
                  <a:tcPr marL="121920" marR="121920" marT="60960" marB="60960"/>
                </a:tc>
                <a:extLst>
                  <a:ext uri="{0D108BD9-81ED-4DB2-BD59-A6C34878D82A}">
                    <a16:rowId xmlns:a16="http://schemas.microsoft.com/office/drawing/2014/main" val="4165638661"/>
                  </a:ext>
                </a:extLst>
              </a:tr>
            </a:tbl>
          </a:graphicData>
        </a:graphic>
      </p:graphicFrame>
      <p:sp>
        <p:nvSpPr>
          <p:cNvPr id="2" name="Footer Placeholder 1">
            <a:extLst>
              <a:ext uri="{FF2B5EF4-FFF2-40B4-BE49-F238E27FC236}">
                <a16:creationId xmlns:a16="http://schemas.microsoft.com/office/drawing/2014/main" id="{84AB0C43-CAEF-4208-BEA0-D3E5488EAEF9}"/>
              </a:ext>
            </a:extLst>
          </p:cNvPr>
          <p:cNvSpPr>
            <a:spLocks noGrp="1"/>
          </p:cNvSpPr>
          <p:nvPr>
            <p:ph type="ftr" sz="quarter" idx="4294967295"/>
          </p:nvPr>
        </p:nvSpPr>
        <p:spPr>
          <a:xfrm>
            <a:off x="1646451" y="6320502"/>
            <a:ext cx="9593887" cy="225767"/>
          </a:xfrm>
        </p:spPr>
        <p:txBody>
          <a:bodyPr/>
          <a:lstStyle/>
          <a:p>
            <a:pPr defTabSz="1219170" fontAlgn="base">
              <a:spcBef>
                <a:spcPct val="0"/>
              </a:spcBef>
              <a:spcAft>
                <a:spcPts val="800"/>
              </a:spcAft>
              <a:buClr>
                <a:srgbClr val="55555A"/>
              </a:buClr>
              <a:tabLst>
                <a:tab pos="1318651" algn="l"/>
              </a:tabLst>
            </a:pPr>
            <a:r>
              <a:rPr lang="en-GB" kern="0">
                <a:solidFill>
                  <a:srgbClr val="00148C"/>
                </a:solidFill>
                <a:latin typeface="Arial"/>
                <a:ea typeface="ＭＳ Ｐゴシック"/>
              </a:rPr>
              <a:t>| [Insert document title] | [Insert date]</a:t>
            </a:r>
          </a:p>
        </p:txBody>
      </p:sp>
      <p:sp>
        <p:nvSpPr>
          <p:cNvPr id="4" name="Title 3">
            <a:extLst>
              <a:ext uri="{FF2B5EF4-FFF2-40B4-BE49-F238E27FC236}">
                <a16:creationId xmlns:a16="http://schemas.microsoft.com/office/drawing/2014/main" id="{2D5A05E3-F152-441D-BBE3-D7E588D50AC2}"/>
              </a:ext>
            </a:extLst>
          </p:cNvPr>
          <p:cNvSpPr>
            <a:spLocks noGrp="1"/>
          </p:cNvSpPr>
          <p:nvPr>
            <p:ph type="title"/>
          </p:nvPr>
        </p:nvSpPr>
        <p:spPr/>
        <p:txBody>
          <a:bodyPr/>
          <a:lstStyle/>
          <a:p>
            <a:r>
              <a:rPr lang="en-US"/>
              <a:t>Data Management Capability Roadmap (1 of 2)</a:t>
            </a:r>
          </a:p>
        </p:txBody>
      </p:sp>
      <p:sp>
        <p:nvSpPr>
          <p:cNvPr id="9" name="TextBox 8">
            <a:extLst>
              <a:ext uri="{FF2B5EF4-FFF2-40B4-BE49-F238E27FC236}">
                <a16:creationId xmlns:a16="http://schemas.microsoft.com/office/drawing/2014/main" id="{9C051B82-4D61-40A6-A2A4-4B8A25F74470}"/>
              </a:ext>
            </a:extLst>
          </p:cNvPr>
          <p:cNvSpPr txBox="1"/>
          <p:nvPr/>
        </p:nvSpPr>
        <p:spPr bwMode="auto">
          <a:xfrm>
            <a:off x="2899678" y="5035540"/>
            <a:ext cx="1118896" cy="45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defTabSz="1219170" fontAlgn="base">
              <a:spcBef>
                <a:spcPct val="0"/>
              </a:spcBef>
              <a:buClr>
                <a:srgbClr val="55555A"/>
              </a:buClr>
            </a:pPr>
            <a:r>
              <a:rPr lang="en-US" sz="1600" kern="0">
                <a:solidFill>
                  <a:srgbClr val="55555A">
                    <a:lumMod val="50000"/>
                  </a:srgbClr>
                </a:solidFill>
                <a:latin typeface="Arial"/>
                <a:ea typeface="ＭＳ Ｐゴシック"/>
                <a:sym typeface="Wingdings" panose="05000000000000000000" pitchFamily="2" charset="2"/>
              </a:rPr>
              <a:t></a:t>
            </a:r>
            <a:endParaRPr lang="en-US" sz="1333" kern="0">
              <a:solidFill>
                <a:srgbClr val="55555A">
                  <a:lumMod val="50000"/>
                </a:srgbClr>
              </a:solidFill>
              <a:latin typeface="Arial"/>
              <a:ea typeface="ＭＳ Ｐゴシック"/>
              <a:sym typeface="Wingdings" panose="05000000000000000000" pitchFamily="2" charset="2"/>
            </a:endParaRPr>
          </a:p>
          <a:p>
            <a:pPr algn="ctr" defTabSz="1219170" fontAlgn="base">
              <a:spcBef>
                <a:spcPct val="0"/>
              </a:spcBef>
              <a:buClr>
                <a:srgbClr val="55555A"/>
              </a:buClr>
            </a:pPr>
            <a:r>
              <a:rPr lang="en-US" sz="1333" kern="0">
                <a:solidFill>
                  <a:srgbClr val="55555A"/>
                </a:solidFill>
                <a:latin typeface="Arial"/>
                <a:ea typeface="ＭＳ Ｐゴシック"/>
              </a:rPr>
              <a:t>Tool deployed </a:t>
            </a:r>
          </a:p>
        </p:txBody>
      </p:sp>
      <p:sp>
        <p:nvSpPr>
          <p:cNvPr id="11" name="TextBox 10">
            <a:extLst>
              <a:ext uri="{FF2B5EF4-FFF2-40B4-BE49-F238E27FC236}">
                <a16:creationId xmlns:a16="http://schemas.microsoft.com/office/drawing/2014/main" id="{6C1C9366-CA10-4873-8195-7DBD3F4EA611}"/>
              </a:ext>
            </a:extLst>
          </p:cNvPr>
          <p:cNvSpPr txBox="1"/>
          <p:nvPr/>
        </p:nvSpPr>
        <p:spPr bwMode="auto">
          <a:xfrm>
            <a:off x="4014568" y="5331408"/>
            <a:ext cx="658834" cy="70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defTabSz="1219170" fontAlgn="base">
              <a:spcBef>
                <a:spcPct val="0"/>
              </a:spcBef>
              <a:buClr>
                <a:srgbClr val="55555A"/>
              </a:buClr>
            </a:pPr>
            <a:r>
              <a:rPr lang="en-US" sz="1400" kern="0">
                <a:solidFill>
                  <a:srgbClr val="55555A">
                    <a:lumMod val="50000"/>
                  </a:srgbClr>
                </a:solidFill>
                <a:latin typeface="Arial"/>
                <a:ea typeface="ＭＳ Ｐゴシック"/>
                <a:sym typeface="Wingdings" panose="05000000000000000000" pitchFamily="2" charset="2"/>
              </a:rPr>
              <a:t></a:t>
            </a:r>
            <a:endParaRPr lang="en-US" sz="1067" kern="0">
              <a:solidFill>
                <a:srgbClr val="55555A">
                  <a:lumMod val="50000"/>
                </a:srgbClr>
              </a:solidFill>
              <a:latin typeface="Arial"/>
              <a:ea typeface="ＭＳ Ｐゴシック"/>
              <a:sym typeface="Wingdings" panose="05000000000000000000" pitchFamily="2" charset="2"/>
            </a:endParaRPr>
          </a:p>
          <a:p>
            <a:pPr algn="ctr" defTabSz="1219170" fontAlgn="base">
              <a:spcBef>
                <a:spcPct val="0"/>
              </a:spcBef>
              <a:buClr>
                <a:srgbClr val="55555A"/>
              </a:buClr>
            </a:pPr>
            <a:r>
              <a:rPr lang="en-US" sz="1067" kern="0">
                <a:solidFill>
                  <a:srgbClr val="55555A"/>
                </a:solidFill>
                <a:latin typeface="Arial"/>
                <a:ea typeface="ＭＳ Ｐゴシック"/>
              </a:rPr>
              <a:t>Enterprise </a:t>
            </a:r>
          </a:p>
          <a:p>
            <a:pPr algn="ctr" defTabSz="1219170" fontAlgn="base">
              <a:spcBef>
                <a:spcPct val="0"/>
              </a:spcBef>
              <a:buClr>
                <a:srgbClr val="55555A"/>
              </a:buClr>
            </a:pPr>
            <a:r>
              <a:rPr lang="en-US" sz="1067" kern="0">
                <a:solidFill>
                  <a:srgbClr val="55555A"/>
                </a:solidFill>
                <a:latin typeface="Arial"/>
                <a:ea typeface="ＭＳ Ｐゴシック"/>
              </a:rPr>
              <a:t>Repository</a:t>
            </a:r>
          </a:p>
          <a:p>
            <a:pPr algn="ctr" defTabSz="1219170" fontAlgn="base">
              <a:spcBef>
                <a:spcPct val="0"/>
              </a:spcBef>
              <a:buClr>
                <a:srgbClr val="55555A"/>
              </a:buClr>
            </a:pPr>
            <a:r>
              <a:rPr lang="en-US" sz="1067" kern="0">
                <a:solidFill>
                  <a:srgbClr val="55555A"/>
                </a:solidFill>
                <a:latin typeface="Arial"/>
                <a:ea typeface="ＭＳ Ｐゴシック"/>
              </a:rPr>
              <a:t>Created</a:t>
            </a:r>
          </a:p>
        </p:txBody>
      </p:sp>
      <p:sp>
        <p:nvSpPr>
          <p:cNvPr id="12" name="TextBox 11">
            <a:extLst>
              <a:ext uri="{FF2B5EF4-FFF2-40B4-BE49-F238E27FC236}">
                <a16:creationId xmlns:a16="http://schemas.microsoft.com/office/drawing/2014/main" id="{EF41E739-8A29-45E1-A32B-0E922232E3D1}"/>
              </a:ext>
            </a:extLst>
          </p:cNvPr>
          <p:cNvSpPr txBox="1"/>
          <p:nvPr/>
        </p:nvSpPr>
        <p:spPr bwMode="auto">
          <a:xfrm>
            <a:off x="5170112" y="4935478"/>
            <a:ext cx="1106072" cy="54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defTabSz="1219170" fontAlgn="base">
              <a:spcBef>
                <a:spcPct val="0"/>
              </a:spcBef>
              <a:buClr>
                <a:srgbClr val="55555A"/>
              </a:buClr>
            </a:pPr>
            <a:r>
              <a:rPr lang="en-US" sz="1400" kern="0">
                <a:solidFill>
                  <a:srgbClr val="55555A">
                    <a:lumMod val="50000"/>
                  </a:srgbClr>
                </a:solidFill>
                <a:latin typeface="Arial"/>
                <a:ea typeface="ＭＳ Ｐゴシック"/>
                <a:sym typeface="Wingdings" panose="05000000000000000000" pitchFamily="2" charset="2"/>
              </a:rPr>
              <a:t></a:t>
            </a:r>
            <a:endParaRPr lang="en-US" sz="1067" kern="0">
              <a:solidFill>
                <a:srgbClr val="55555A">
                  <a:lumMod val="50000"/>
                </a:srgbClr>
              </a:solidFill>
              <a:latin typeface="Arial"/>
              <a:ea typeface="ＭＳ Ｐゴシック"/>
              <a:sym typeface="Wingdings" panose="05000000000000000000" pitchFamily="2" charset="2"/>
            </a:endParaRPr>
          </a:p>
          <a:p>
            <a:pPr algn="ctr" defTabSz="1219170" fontAlgn="base">
              <a:spcBef>
                <a:spcPct val="0"/>
              </a:spcBef>
              <a:buClr>
                <a:srgbClr val="55555A"/>
              </a:buClr>
            </a:pPr>
            <a:r>
              <a:rPr lang="en-US" sz="1067" kern="0">
                <a:solidFill>
                  <a:srgbClr val="55555A"/>
                </a:solidFill>
                <a:latin typeface="Arial"/>
                <a:ea typeface="ＭＳ Ｐゴシック"/>
              </a:rPr>
              <a:t>50% Canonical </a:t>
            </a:r>
          </a:p>
          <a:p>
            <a:pPr algn="ctr" defTabSz="1219170" fontAlgn="base">
              <a:spcBef>
                <a:spcPct val="0"/>
              </a:spcBef>
              <a:buClr>
                <a:srgbClr val="55555A"/>
              </a:buClr>
            </a:pPr>
            <a:r>
              <a:rPr lang="en-US" sz="1067" kern="0">
                <a:solidFill>
                  <a:srgbClr val="55555A"/>
                </a:solidFill>
                <a:latin typeface="Arial"/>
                <a:ea typeface="ＭＳ Ｐゴシック"/>
              </a:rPr>
              <a:t>Models completed</a:t>
            </a:r>
          </a:p>
        </p:txBody>
      </p:sp>
      <p:sp>
        <p:nvSpPr>
          <p:cNvPr id="13" name="TextBox 12">
            <a:extLst>
              <a:ext uri="{FF2B5EF4-FFF2-40B4-BE49-F238E27FC236}">
                <a16:creationId xmlns:a16="http://schemas.microsoft.com/office/drawing/2014/main" id="{DCAACA3A-CB8C-4690-B9F6-5729BC78C3CA}"/>
              </a:ext>
            </a:extLst>
          </p:cNvPr>
          <p:cNvSpPr txBox="1"/>
          <p:nvPr/>
        </p:nvSpPr>
        <p:spPr bwMode="auto">
          <a:xfrm>
            <a:off x="7957193" y="5486946"/>
            <a:ext cx="1703993" cy="54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defTabSz="1219170" fontAlgn="base">
              <a:spcBef>
                <a:spcPct val="0"/>
              </a:spcBef>
              <a:buClr>
                <a:srgbClr val="55555A"/>
              </a:buClr>
            </a:pPr>
            <a:r>
              <a:rPr lang="en-US" sz="1400" kern="0">
                <a:solidFill>
                  <a:srgbClr val="55555A">
                    <a:lumMod val="50000"/>
                  </a:srgbClr>
                </a:solidFill>
                <a:latin typeface="Arial"/>
                <a:ea typeface="ＭＳ Ｐゴシック"/>
                <a:sym typeface="Wingdings" panose="05000000000000000000" pitchFamily="2" charset="2"/>
              </a:rPr>
              <a:t></a:t>
            </a:r>
            <a:endParaRPr lang="en-US" sz="1067" kern="0">
              <a:solidFill>
                <a:srgbClr val="55555A">
                  <a:lumMod val="50000"/>
                </a:srgbClr>
              </a:solidFill>
              <a:latin typeface="Arial"/>
              <a:ea typeface="ＭＳ Ｐゴシック"/>
              <a:sym typeface="Wingdings" panose="05000000000000000000" pitchFamily="2" charset="2"/>
            </a:endParaRPr>
          </a:p>
          <a:p>
            <a:pPr algn="ctr" defTabSz="1219170" fontAlgn="base">
              <a:spcBef>
                <a:spcPct val="0"/>
              </a:spcBef>
              <a:buClr>
                <a:srgbClr val="55555A"/>
              </a:buClr>
            </a:pPr>
            <a:r>
              <a:rPr lang="en-US" sz="1067" kern="0">
                <a:solidFill>
                  <a:srgbClr val="55555A"/>
                </a:solidFill>
                <a:latin typeface="Arial"/>
                <a:ea typeface="ＭＳ Ｐゴシック"/>
              </a:rPr>
              <a:t>Enterprise Model repository </a:t>
            </a:r>
          </a:p>
          <a:p>
            <a:pPr algn="ctr" defTabSz="1219170" fontAlgn="base">
              <a:spcBef>
                <a:spcPct val="0"/>
              </a:spcBef>
              <a:buClr>
                <a:srgbClr val="55555A"/>
              </a:buClr>
            </a:pPr>
            <a:r>
              <a:rPr lang="en-US" sz="1067" kern="0">
                <a:solidFill>
                  <a:srgbClr val="55555A"/>
                </a:solidFill>
                <a:latin typeface="Arial"/>
                <a:ea typeface="ＭＳ Ｐゴシック"/>
              </a:rPr>
              <a:t>fully populated</a:t>
            </a:r>
          </a:p>
        </p:txBody>
      </p:sp>
      <p:sp>
        <p:nvSpPr>
          <p:cNvPr id="14" name="TextBox 13">
            <a:extLst>
              <a:ext uri="{FF2B5EF4-FFF2-40B4-BE49-F238E27FC236}">
                <a16:creationId xmlns:a16="http://schemas.microsoft.com/office/drawing/2014/main" id="{D22AC103-1A7F-409D-ACC2-C55E54F4352A}"/>
              </a:ext>
            </a:extLst>
          </p:cNvPr>
          <p:cNvSpPr txBox="1"/>
          <p:nvPr/>
        </p:nvSpPr>
        <p:spPr bwMode="auto">
          <a:xfrm>
            <a:off x="6452565" y="4932287"/>
            <a:ext cx="839974" cy="54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defTabSz="1219170" fontAlgn="base">
              <a:spcBef>
                <a:spcPct val="0"/>
              </a:spcBef>
              <a:buClr>
                <a:srgbClr val="55555A"/>
              </a:buClr>
            </a:pPr>
            <a:r>
              <a:rPr lang="en-US" sz="1400" kern="0">
                <a:solidFill>
                  <a:srgbClr val="55555A">
                    <a:lumMod val="50000"/>
                  </a:srgbClr>
                </a:solidFill>
                <a:latin typeface="Arial"/>
                <a:ea typeface="ＭＳ Ｐゴシック"/>
                <a:sym typeface="Wingdings" panose="05000000000000000000" pitchFamily="2" charset="2"/>
              </a:rPr>
              <a:t></a:t>
            </a:r>
            <a:endParaRPr lang="en-US" sz="1067" kern="0">
              <a:solidFill>
                <a:srgbClr val="55555A">
                  <a:lumMod val="50000"/>
                </a:srgbClr>
              </a:solidFill>
              <a:latin typeface="Arial"/>
              <a:ea typeface="ＭＳ Ｐゴシック"/>
              <a:sym typeface="Wingdings" panose="05000000000000000000" pitchFamily="2" charset="2"/>
            </a:endParaRPr>
          </a:p>
          <a:p>
            <a:pPr algn="ctr" defTabSz="1219170" fontAlgn="base">
              <a:spcBef>
                <a:spcPct val="0"/>
              </a:spcBef>
              <a:buClr>
                <a:srgbClr val="55555A"/>
              </a:buClr>
            </a:pPr>
            <a:r>
              <a:rPr lang="en-US" sz="1067" kern="0">
                <a:solidFill>
                  <a:srgbClr val="55555A"/>
                </a:solidFill>
                <a:latin typeface="Arial"/>
                <a:ea typeface="ＭＳ Ｐゴシック"/>
              </a:rPr>
              <a:t>Customer </a:t>
            </a:r>
          </a:p>
          <a:p>
            <a:pPr algn="ctr" defTabSz="1219170" fontAlgn="base">
              <a:spcBef>
                <a:spcPct val="0"/>
              </a:spcBef>
              <a:buClr>
                <a:srgbClr val="55555A"/>
              </a:buClr>
            </a:pPr>
            <a:r>
              <a:rPr lang="en-US" sz="1067" kern="0">
                <a:solidFill>
                  <a:srgbClr val="55555A"/>
                </a:solidFill>
                <a:latin typeface="Arial"/>
                <a:ea typeface="ＭＳ Ｐゴシック"/>
              </a:rPr>
              <a:t>Logical Model</a:t>
            </a:r>
          </a:p>
        </p:txBody>
      </p:sp>
      <p:sp>
        <p:nvSpPr>
          <p:cNvPr id="15" name="TextBox 14">
            <a:extLst>
              <a:ext uri="{FF2B5EF4-FFF2-40B4-BE49-F238E27FC236}">
                <a16:creationId xmlns:a16="http://schemas.microsoft.com/office/drawing/2014/main" id="{7C3E65F1-4697-4DC6-BC54-52BA9E453FD2}"/>
              </a:ext>
            </a:extLst>
          </p:cNvPr>
          <p:cNvSpPr txBox="1"/>
          <p:nvPr/>
        </p:nvSpPr>
        <p:spPr bwMode="auto">
          <a:xfrm>
            <a:off x="7379846" y="4943207"/>
            <a:ext cx="839974" cy="54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defTabSz="1219170" fontAlgn="base">
              <a:spcBef>
                <a:spcPct val="0"/>
              </a:spcBef>
              <a:buClr>
                <a:srgbClr val="55555A"/>
              </a:buClr>
            </a:pPr>
            <a:r>
              <a:rPr lang="en-US" sz="1400" kern="0">
                <a:solidFill>
                  <a:srgbClr val="55555A">
                    <a:lumMod val="50000"/>
                  </a:srgbClr>
                </a:solidFill>
                <a:latin typeface="Arial"/>
                <a:ea typeface="ＭＳ Ｐゴシック"/>
                <a:sym typeface="Wingdings" panose="05000000000000000000" pitchFamily="2" charset="2"/>
              </a:rPr>
              <a:t></a:t>
            </a:r>
            <a:endParaRPr lang="en-US" sz="1067" kern="0">
              <a:solidFill>
                <a:srgbClr val="55555A">
                  <a:lumMod val="50000"/>
                </a:srgbClr>
              </a:solidFill>
              <a:latin typeface="Arial"/>
              <a:ea typeface="ＭＳ Ｐゴシック"/>
              <a:sym typeface="Wingdings" panose="05000000000000000000" pitchFamily="2" charset="2"/>
            </a:endParaRPr>
          </a:p>
          <a:p>
            <a:pPr algn="ctr" defTabSz="1219170" fontAlgn="base">
              <a:spcBef>
                <a:spcPct val="0"/>
              </a:spcBef>
              <a:buClr>
                <a:srgbClr val="55555A"/>
              </a:buClr>
            </a:pPr>
            <a:r>
              <a:rPr lang="en-US" sz="1067" kern="0">
                <a:solidFill>
                  <a:srgbClr val="55555A"/>
                </a:solidFill>
                <a:latin typeface="Arial"/>
                <a:ea typeface="ＭＳ Ｐゴシック"/>
              </a:rPr>
              <a:t>Asset </a:t>
            </a:r>
          </a:p>
          <a:p>
            <a:pPr algn="ctr" defTabSz="1219170" fontAlgn="base">
              <a:spcBef>
                <a:spcPct val="0"/>
              </a:spcBef>
              <a:buClr>
                <a:srgbClr val="55555A"/>
              </a:buClr>
            </a:pPr>
            <a:r>
              <a:rPr lang="en-US" sz="1067" kern="0">
                <a:solidFill>
                  <a:srgbClr val="55555A"/>
                </a:solidFill>
                <a:latin typeface="Arial"/>
                <a:ea typeface="ＭＳ Ｐゴシック"/>
              </a:rPr>
              <a:t>Logical Model</a:t>
            </a:r>
          </a:p>
        </p:txBody>
      </p:sp>
      <p:sp>
        <p:nvSpPr>
          <p:cNvPr id="16" name="TextBox 15">
            <a:extLst>
              <a:ext uri="{FF2B5EF4-FFF2-40B4-BE49-F238E27FC236}">
                <a16:creationId xmlns:a16="http://schemas.microsoft.com/office/drawing/2014/main" id="{4F5B802F-877D-4CC8-A7A0-66FFA51120B7}"/>
              </a:ext>
            </a:extLst>
          </p:cNvPr>
          <p:cNvSpPr txBox="1"/>
          <p:nvPr/>
        </p:nvSpPr>
        <p:spPr bwMode="auto">
          <a:xfrm>
            <a:off x="5988925" y="5462394"/>
            <a:ext cx="839974" cy="54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defTabSz="1219170" fontAlgn="base">
              <a:spcBef>
                <a:spcPct val="0"/>
              </a:spcBef>
              <a:buClr>
                <a:srgbClr val="55555A"/>
              </a:buClr>
            </a:pPr>
            <a:r>
              <a:rPr lang="en-US" sz="1400" kern="0">
                <a:solidFill>
                  <a:srgbClr val="55555A">
                    <a:lumMod val="50000"/>
                  </a:srgbClr>
                </a:solidFill>
                <a:latin typeface="Arial"/>
                <a:ea typeface="ＭＳ Ｐゴシック"/>
                <a:sym typeface="Wingdings" panose="05000000000000000000" pitchFamily="2" charset="2"/>
              </a:rPr>
              <a:t></a:t>
            </a:r>
            <a:endParaRPr lang="en-US" sz="1067" kern="0">
              <a:solidFill>
                <a:srgbClr val="55555A">
                  <a:lumMod val="50000"/>
                </a:srgbClr>
              </a:solidFill>
              <a:latin typeface="Arial"/>
              <a:ea typeface="ＭＳ Ｐゴシック"/>
              <a:sym typeface="Wingdings" panose="05000000000000000000" pitchFamily="2" charset="2"/>
            </a:endParaRPr>
          </a:p>
          <a:p>
            <a:pPr algn="ctr" defTabSz="1219170" fontAlgn="base">
              <a:spcBef>
                <a:spcPct val="0"/>
              </a:spcBef>
              <a:buClr>
                <a:srgbClr val="55555A"/>
              </a:buClr>
            </a:pPr>
            <a:r>
              <a:rPr lang="en-US" sz="1067" kern="0">
                <a:solidFill>
                  <a:srgbClr val="55555A"/>
                </a:solidFill>
                <a:latin typeface="Arial"/>
                <a:ea typeface="ＭＳ Ｐゴシック"/>
              </a:rPr>
              <a:t>Workforce </a:t>
            </a:r>
          </a:p>
          <a:p>
            <a:pPr algn="ctr" defTabSz="1219170" fontAlgn="base">
              <a:spcBef>
                <a:spcPct val="0"/>
              </a:spcBef>
              <a:buClr>
                <a:srgbClr val="55555A"/>
              </a:buClr>
            </a:pPr>
            <a:r>
              <a:rPr lang="en-US" sz="1067" kern="0">
                <a:solidFill>
                  <a:srgbClr val="55555A"/>
                </a:solidFill>
                <a:latin typeface="Arial"/>
                <a:ea typeface="ＭＳ Ｐゴシック"/>
              </a:rPr>
              <a:t>Logical Model</a:t>
            </a:r>
          </a:p>
        </p:txBody>
      </p:sp>
      <p:sp>
        <p:nvSpPr>
          <p:cNvPr id="17" name="TextBox 16">
            <a:extLst>
              <a:ext uri="{FF2B5EF4-FFF2-40B4-BE49-F238E27FC236}">
                <a16:creationId xmlns:a16="http://schemas.microsoft.com/office/drawing/2014/main" id="{54FA8482-5174-4694-815F-50A066FD1DA7}"/>
              </a:ext>
            </a:extLst>
          </p:cNvPr>
          <p:cNvSpPr txBox="1"/>
          <p:nvPr/>
        </p:nvSpPr>
        <p:spPr bwMode="auto">
          <a:xfrm>
            <a:off x="4863626" y="3518628"/>
            <a:ext cx="738984" cy="65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defTabSz="1219170" fontAlgn="base">
              <a:spcBef>
                <a:spcPct val="0"/>
              </a:spcBef>
              <a:buClr>
                <a:srgbClr val="55555A"/>
              </a:buClr>
            </a:pPr>
            <a:r>
              <a:rPr lang="en-US" sz="1600" kern="0">
                <a:solidFill>
                  <a:srgbClr val="55555A">
                    <a:lumMod val="50000"/>
                  </a:srgbClr>
                </a:solidFill>
                <a:latin typeface="Arial"/>
                <a:ea typeface="ＭＳ Ｐゴシック"/>
                <a:sym typeface="Wingdings" panose="05000000000000000000" pitchFamily="2" charset="2"/>
              </a:rPr>
              <a:t></a:t>
            </a:r>
            <a:endParaRPr lang="en-US" sz="1333" kern="0">
              <a:solidFill>
                <a:srgbClr val="55555A">
                  <a:lumMod val="50000"/>
                </a:srgbClr>
              </a:solidFill>
              <a:latin typeface="Arial"/>
              <a:ea typeface="ＭＳ Ｐゴシック"/>
              <a:sym typeface="Wingdings" panose="05000000000000000000" pitchFamily="2" charset="2"/>
            </a:endParaRPr>
          </a:p>
          <a:p>
            <a:pPr algn="ctr" defTabSz="1219170" fontAlgn="base">
              <a:spcBef>
                <a:spcPct val="0"/>
              </a:spcBef>
              <a:buClr>
                <a:srgbClr val="55555A"/>
              </a:buClr>
            </a:pPr>
            <a:r>
              <a:rPr lang="en-US" sz="1333" kern="0">
                <a:solidFill>
                  <a:srgbClr val="55555A"/>
                </a:solidFill>
                <a:latin typeface="Arial"/>
                <a:ea typeface="ＭＳ Ｐゴシック"/>
              </a:rPr>
              <a:t>CDQ </a:t>
            </a:r>
          </a:p>
          <a:p>
            <a:pPr algn="ctr" defTabSz="1219170" fontAlgn="base">
              <a:spcBef>
                <a:spcPct val="0"/>
              </a:spcBef>
              <a:buClr>
                <a:srgbClr val="55555A"/>
              </a:buClr>
            </a:pPr>
            <a:r>
              <a:rPr lang="en-US" sz="1333" kern="0">
                <a:solidFill>
                  <a:srgbClr val="55555A"/>
                </a:solidFill>
                <a:latin typeface="Arial"/>
                <a:ea typeface="ＭＳ Ｐゴシック"/>
              </a:rPr>
              <a:t>deployed </a:t>
            </a:r>
          </a:p>
        </p:txBody>
      </p:sp>
      <p:sp>
        <p:nvSpPr>
          <p:cNvPr id="18" name="TextBox 17">
            <a:extLst>
              <a:ext uri="{FF2B5EF4-FFF2-40B4-BE49-F238E27FC236}">
                <a16:creationId xmlns:a16="http://schemas.microsoft.com/office/drawing/2014/main" id="{83026235-D62B-4B61-8779-10FAF756A84B}"/>
              </a:ext>
            </a:extLst>
          </p:cNvPr>
          <p:cNvSpPr txBox="1"/>
          <p:nvPr/>
        </p:nvSpPr>
        <p:spPr bwMode="auto">
          <a:xfrm>
            <a:off x="2638047" y="3518628"/>
            <a:ext cx="719748" cy="65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defTabSz="1219170" fontAlgn="base">
              <a:spcBef>
                <a:spcPct val="0"/>
              </a:spcBef>
              <a:buClr>
                <a:srgbClr val="55555A"/>
              </a:buClr>
            </a:pPr>
            <a:r>
              <a:rPr lang="en-US" sz="1600" kern="0">
                <a:solidFill>
                  <a:srgbClr val="55555A">
                    <a:lumMod val="50000"/>
                  </a:srgbClr>
                </a:solidFill>
                <a:latin typeface="Arial"/>
                <a:ea typeface="ＭＳ Ｐゴシック"/>
                <a:sym typeface="Wingdings" panose="05000000000000000000" pitchFamily="2" charset="2"/>
              </a:rPr>
              <a:t></a:t>
            </a:r>
            <a:endParaRPr lang="en-US" sz="1333" kern="0">
              <a:solidFill>
                <a:srgbClr val="55555A">
                  <a:lumMod val="50000"/>
                </a:srgbClr>
              </a:solidFill>
              <a:latin typeface="Arial"/>
              <a:ea typeface="ＭＳ Ｐゴシック"/>
              <a:sym typeface="Wingdings" panose="05000000000000000000" pitchFamily="2" charset="2"/>
            </a:endParaRPr>
          </a:p>
          <a:p>
            <a:pPr algn="ctr" defTabSz="1219170" fontAlgn="base">
              <a:spcBef>
                <a:spcPct val="0"/>
              </a:spcBef>
              <a:buClr>
                <a:srgbClr val="55555A"/>
              </a:buClr>
            </a:pPr>
            <a:r>
              <a:rPr lang="en-US" sz="1333" kern="0">
                <a:solidFill>
                  <a:srgbClr val="55555A"/>
                </a:solidFill>
                <a:latin typeface="Arial"/>
                <a:ea typeface="ＭＳ Ｐゴシック"/>
              </a:rPr>
              <a:t>IDQ </a:t>
            </a:r>
          </a:p>
          <a:p>
            <a:pPr algn="ctr" defTabSz="1219170" fontAlgn="base">
              <a:spcBef>
                <a:spcPct val="0"/>
              </a:spcBef>
              <a:buClr>
                <a:srgbClr val="55555A"/>
              </a:buClr>
            </a:pPr>
            <a:r>
              <a:rPr lang="en-US" sz="1333" kern="0">
                <a:solidFill>
                  <a:srgbClr val="55555A"/>
                </a:solidFill>
                <a:latin typeface="Arial"/>
                <a:ea typeface="ＭＳ Ｐゴシック"/>
              </a:rPr>
              <a:t>Deployed</a:t>
            </a:r>
          </a:p>
        </p:txBody>
      </p:sp>
      <p:sp>
        <p:nvSpPr>
          <p:cNvPr id="19" name="TextBox 18">
            <a:extLst>
              <a:ext uri="{FF2B5EF4-FFF2-40B4-BE49-F238E27FC236}">
                <a16:creationId xmlns:a16="http://schemas.microsoft.com/office/drawing/2014/main" id="{089B8E2C-3C26-4D47-AE85-F869CB11115C}"/>
              </a:ext>
            </a:extLst>
          </p:cNvPr>
          <p:cNvSpPr txBox="1"/>
          <p:nvPr/>
        </p:nvSpPr>
        <p:spPr bwMode="auto">
          <a:xfrm>
            <a:off x="3915449" y="3948789"/>
            <a:ext cx="910506" cy="8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defTabSz="1219170" fontAlgn="base">
              <a:spcBef>
                <a:spcPct val="0"/>
              </a:spcBef>
              <a:buClr>
                <a:srgbClr val="55555A"/>
              </a:buClr>
            </a:pPr>
            <a:r>
              <a:rPr lang="en-US" sz="1600" kern="0">
                <a:solidFill>
                  <a:srgbClr val="55555A">
                    <a:lumMod val="50000"/>
                  </a:srgbClr>
                </a:solidFill>
                <a:latin typeface="Arial"/>
                <a:ea typeface="ＭＳ Ｐゴシック"/>
                <a:sym typeface="Wingdings" panose="05000000000000000000" pitchFamily="2" charset="2"/>
              </a:rPr>
              <a:t></a:t>
            </a:r>
            <a:endParaRPr lang="en-US" sz="1333" kern="0">
              <a:solidFill>
                <a:srgbClr val="55555A">
                  <a:lumMod val="50000"/>
                </a:srgbClr>
              </a:solidFill>
              <a:latin typeface="Arial"/>
              <a:ea typeface="ＭＳ Ｐゴシック"/>
              <a:sym typeface="Wingdings" panose="05000000000000000000" pitchFamily="2" charset="2"/>
            </a:endParaRPr>
          </a:p>
          <a:p>
            <a:pPr algn="ctr" defTabSz="1219170" fontAlgn="base">
              <a:spcBef>
                <a:spcPct val="0"/>
              </a:spcBef>
              <a:buClr>
                <a:srgbClr val="55555A"/>
              </a:buClr>
            </a:pPr>
            <a:r>
              <a:rPr lang="en-US" sz="1333" kern="0">
                <a:solidFill>
                  <a:srgbClr val="55555A"/>
                </a:solidFill>
                <a:latin typeface="Arial"/>
                <a:ea typeface="ＭＳ Ｐゴシック"/>
              </a:rPr>
              <a:t>GBU DQ </a:t>
            </a:r>
          </a:p>
          <a:p>
            <a:pPr algn="ctr" defTabSz="1219170" fontAlgn="base">
              <a:spcBef>
                <a:spcPct val="0"/>
              </a:spcBef>
              <a:buClr>
                <a:srgbClr val="55555A"/>
              </a:buClr>
            </a:pPr>
            <a:r>
              <a:rPr lang="en-US" sz="1333" kern="0">
                <a:solidFill>
                  <a:srgbClr val="55555A"/>
                </a:solidFill>
                <a:latin typeface="Arial"/>
                <a:ea typeface="ＭＳ Ｐゴシック"/>
              </a:rPr>
              <a:t>Scorecards </a:t>
            </a:r>
          </a:p>
          <a:p>
            <a:pPr algn="ctr" defTabSz="1219170" fontAlgn="base">
              <a:spcBef>
                <a:spcPct val="0"/>
              </a:spcBef>
              <a:buClr>
                <a:srgbClr val="55555A"/>
              </a:buClr>
            </a:pPr>
            <a:r>
              <a:rPr lang="en-US" sz="1333" kern="0">
                <a:solidFill>
                  <a:srgbClr val="55555A"/>
                </a:solidFill>
                <a:latin typeface="Arial"/>
                <a:ea typeface="ＭＳ Ｐゴシック"/>
              </a:rPr>
              <a:t>created</a:t>
            </a:r>
          </a:p>
        </p:txBody>
      </p:sp>
      <p:sp>
        <p:nvSpPr>
          <p:cNvPr id="20" name="TextBox 19">
            <a:extLst>
              <a:ext uri="{FF2B5EF4-FFF2-40B4-BE49-F238E27FC236}">
                <a16:creationId xmlns:a16="http://schemas.microsoft.com/office/drawing/2014/main" id="{A289D387-1C5F-4727-B0CF-3707E661AF4C}"/>
              </a:ext>
            </a:extLst>
          </p:cNvPr>
          <p:cNvSpPr txBox="1"/>
          <p:nvPr/>
        </p:nvSpPr>
        <p:spPr bwMode="auto">
          <a:xfrm>
            <a:off x="6457679" y="3517901"/>
            <a:ext cx="910506" cy="8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defTabSz="1219170" fontAlgn="base">
              <a:spcBef>
                <a:spcPct val="0"/>
              </a:spcBef>
              <a:buClr>
                <a:srgbClr val="55555A"/>
              </a:buClr>
            </a:pPr>
            <a:r>
              <a:rPr lang="en-US" sz="1600" kern="0">
                <a:solidFill>
                  <a:srgbClr val="55555A">
                    <a:lumMod val="50000"/>
                  </a:srgbClr>
                </a:solidFill>
                <a:latin typeface="Arial"/>
                <a:ea typeface="ＭＳ Ｐゴシック"/>
                <a:sym typeface="Wingdings" panose="05000000000000000000" pitchFamily="2" charset="2"/>
              </a:rPr>
              <a:t></a:t>
            </a:r>
            <a:endParaRPr lang="en-US" sz="1333" kern="0">
              <a:solidFill>
                <a:srgbClr val="55555A">
                  <a:lumMod val="50000"/>
                </a:srgbClr>
              </a:solidFill>
              <a:latin typeface="Arial"/>
              <a:ea typeface="ＭＳ Ｐゴシック"/>
              <a:sym typeface="Wingdings" panose="05000000000000000000" pitchFamily="2" charset="2"/>
            </a:endParaRPr>
          </a:p>
          <a:p>
            <a:pPr algn="ctr" defTabSz="1219170" fontAlgn="base">
              <a:spcBef>
                <a:spcPct val="0"/>
              </a:spcBef>
              <a:buClr>
                <a:srgbClr val="55555A"/>
              </a:buClr>
            </a:pPr>
            <a:r>
              <a:rPr lang="en-US" sz="1333" kern="0">
                <a:solidFill>
                  <a:srgbClr val="55555A"/>
                </a:solidFill>
                <a:latin typeface="Arial"/>
                <a:ea typeface="ＭＳ Ｐゴシック"/>
              </a:rPr>
              <a:t>EBU DQ </a:t>
            </a:r>
          </a:p>
          <a:p>
            <a:pPr algn="ctr" defTabSz="1219170" fontAlgn="base">
              <a:spcBef>
                <a:spcPct val="0"/>
              </a:spcBef>
              <a:buClr>
                <a:srgbClr val="55555A"/>
              </a:buClr>
            </a:pPr>
            <a:r>
              <a:rPr lang="en-US" sz="1333" kern="0">
                <a:solidFill>
                  <a:srgbClr val="55555A"/>
                </a:solidFill>
                <a:latin typeface="Arial"/>
                <a:ea typeface="ＭＳ Ｐゴシック"/>
              </a:rPr>
              <a:t>Scorecards </a:t>
            </a:r>
          </a:p>
          <a:p>
            <a:pPr algn="ctr" defTabSz="1219170" fontAlgn="base">
              <a:spcBef>
                <a:spcPct val="0"/>
              </a:spcBef>
              <a:buClr>
                <a:srgbClr val="55555A"/>
              </a:buClr>
            </a:pPr>
            <a:r>
              <a:rPr lang="en-US" sz="1333" kern="0">
                <a:solidFill>
                  <a:srgbClr val="55555A"/>
                </a:solidFill>
                <a:latin typeface="Arial"/>
                <a:ea typeface="ＭＳ Ｐゴシック"/>
              </a:rPr>
              <a:t>created</a:t>
            </a:r>
          </a:p>
        </p:txBody>
      </p:sp>
      <p:sp>
        <p:nvSpPr>
          <p:cNvPr id="21" name="TextBox 20">
            <a:extLst>
              <a:ext uri="{FF2B5EF4-FFF2-40B4-BE49-F238E27FC236}">
                <a16:creationId xmlns:a16="http://schemas.microsoft.com/office/drawing/2014/main" id="{60C09F0B-ECD2-450F-A828-9567F4372651}"/>
              </a:ext>
            </a:extLst>
          </p:cNvPr>
          <p:cNvSpPr txBox="1"/>
          <p:nvPr/>
        </p:nvSpPr>
        <p:spPr bwMode="auto">
          <a:xfrm>
            <a:off x="5418789" y="3876981"/>
            <a:ext cx="1131720" cy="8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defTabSz="1219170" fontAlgn="base">
              <a:spcBef>
                <a:spcPct val="0"/>
              </a:spcBef>
              <a:buClr>
                <a:srgbClr val="55555A"/>
              </a:buClr>
            </a:pPr>
            <a:r>
              <a:rPr lang="en-US" sz="1600" kern="0">
                <a:solidFill>
                  <a:srgbClr val="55555A">
                    <a:lumMod val="50000"/>
                  </a:srgbClr>
                </a:solidFill>
                <a:latin typeface="Arial"/>
                <a:ea typeface="ＭＳ Ｐゴシック"/>
                <a:sym typeface="Wingdings" panose="05000000000000000000" pitchFamily="2" charset="2"/>
              </a:rPr>
              <a:t></a:t>
            </a:r>
            <a:endParaRPr lang="en-US" sz="1333" kern="0">
              <a:solidFill>
                <a:srgbClr val="55555A">
                  <a:lumMod val="50000"/>
                </a:srgbClr>
              </a:solidFill>
              <a:latin typeface="Arial"/>
              <a:ea typeface="ＭＳ Ｐゴシック"/>
              <a:sym typeface="Wingdings" panose="05000000000000000000" pitchFamily="2" charset="2"/>
            </a:endParaRPr>
          </a:p>
          <a:p>
            <a:pPr algn="ctr" defTabSz="1219170" fontAlgn="base">
              <a:spcBef>
                <a:spcPct val="0"/>
              </a:spcBef>
              <a:buClr>
                <a:srgbClr val="55555A"/>
              </a:buClr>
            </a:pPr>
            <a:r>
              <a:rPr lang="en-US" sz="1333" kern="0">
                <a:solidFill>
                  <a:srgbClr val="55555A"/>
                </a:solidFill>
                <a:latin typeface="Arial"/>
                <a:ea typeface="ＭＳ Ｐゴシック"/>
              </a:rPr>
              <a:t>Workforce DQ </a:t>
            </a:r>
          </a:p>
          <a:p>
            <a:pPr algn="ctr" defTabSz="1219170" fontAlgn="base">
              <a:spcBef>
                <a:spcPct val="0"/>
              </a:spcBef>
              <a:buClr>
                <a:srgbClr val="55555A"/>
              </a:buClr>
            </a:pPr>
            <a:r>
              <a:rPr lang="en-US" sz="1333" kern="0">
                <a:solidFill>
                  <a:srgbClr val="55555A"/>
                </a:solidFill>
                <a:latin typeface="Arial"/>
                <a:ea typeface="ＭＳ Ｐゴシック"/>
              </a:rPr>
              <a:t>Scorecards </a:t>
            </a:r>
          </a:p>
          <a:p>
            <a:pPr algn="ctr" defTabSz="1219170" fontAlgn="base">
              <a:spcBef>
                <a:spcPct val="0"/>
              </a:spcBef>
              <a:buClr>
                <a:srgbClr val="55555A"/>
              </a:buClr>
            </a:pPr>
            <a:r>
              <a:rPr lang="en-US" sz="1333" kern="0">
                <a:solidFill>
                  <a:srgbClr val="55555A"/>
                </a:solidFill>
                <a:latin typeface="Arial"/>
                <a:ea typeface="ＭＳ Ｐゴシック"/>
              </a:rPr>
              <a:t>created</a:t>
            </a:r>
          </a:p>
        </p:txBody>
      </p:sp>
    </p:spTree>
    <p:extLst>
      <p:ext uri="{BB962C8B-B14F-4D97-AF65-F5344CB8AC3E}">
        <p14:creationId xmlns:p14="http://schemas.microsoft.com/office/powerpoint/2010/main" val="25051144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
            <a:extLst>
              <a:ext uri="{FF2B5EF4-FFF2-40B4-BE49-F238E27FC236}">
                <a16:creationId xmlns:a16="http://schemas.microsoft.com/office/drawing/2014/main" id="{F7E2D637-67BB-4C03-A830-9F6D48D5528F}"/>
              </a:ext>
            </a:extLst>
          </p:cNvPr>
          <p:cNvSpPr txBox="1">
            <a:spLocks/>
          </p:cNvSpPr>
          <p:nvPr/>
        </p:nvSpPr>
        <p:spPr bwMode="auto">
          <a:xfrm>
            <a:off x="506879" y="156832"/>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a:ln>
                  <a:noFill/>
                </a:ln>
                <a:solidFill>
                  <a:srgbClr val="00148C"/>
                </a:solidFill>
                <a:effectLst/>
                <a:uLnTx/>
                <a:uFillTx/>
                <a:latin typeface="Arial"/>
                <a:ea typeface="ＭＳ Ｐゴシック"/>
                <a:cs typeface="+mj-cs"/>
              </a:rPr>
              <a:t>Digital Transformation – Enterprise Information Capabilities </a:t>
            </a:r>
            <a:r>
              <a:rPr lang="en-US" sz="2800" kern="0">
                <a:solidFill>
                  <a:srgbClr val="00148C"/>
                </a:solidFill>
                <a:latin typeface="Arial"/>
                <a:ea typeface="ＭＳ Ｐゴシック"/>
              </a:rPr>
              <a:t>Tools</a:t>
            </a:r>
            <a:endParaRPr kumimoji="0" lang="en-US" sz="2800" b="1" i="0" u="none" strike="noStrike" kern="0" cap="none" spc="0" normalizeH="0" baseline="0" noProof="0">
              <a:ln>
                <a:noFill/>
              </a:ln>
              <a:solidFill>
                <a:srgbClr val="00148C"/>
              </a:solidFill>
              <a:effectLst/>
              <a:uLnTx/>
              <a:uFillTx/>
              <a:latin typeface="Arial"/>
              <a:ea typeface="ＭＳ Ｐゴシック"/>
              <a:cs typeface="+mj-cs"/>
            </a:endParaRPr>
          </a:p>
        </p:txBody>
      </p:sp>
      <p:grpSp>
        <p:nvGrpSpPr>
          <p:cNvPr id="5" name="Group 4">
            <a:extLst>
              <a:ext uri="{FF2B5EF4-FFF2-40B4-BE49-F238E27FC236}">
                <a16:creationId xmlns:a16="http://schemas.microsoft.com/office/drawing/2014/main" id="{7409FC41-ABD4-4F8D-B100-53178DD400DF}"/>
              </a:ext>
            </a:extLst>
          </p:cNvPr>
          <p:cNvGrpSpPr/>
          <p:nvPr/>
        </p:nvGrpSpPr>
        <p:grpSpPr>
          <a:xfrm>
            <a:off x="587148" y="771495"/>
            <a:ext cx="11178469" cy="5315009"/>
            <a:chOff x="651581" y="849329"/>
            <a:chExt cx="10329089" cy="4887099"/>
          </a:xfrm>
        </p:grpSpPr>
        <p:grpSp>
          <p:nvGrpSpPr>
            <p:cNvPr id="77" name="Group 76">
              <a:extLst>
                <a:ext uri="{FF2B5EF4-FFF2-40B4-BE49-F238E27FC236}">
                  <a16:creationId xmlns:a16="http://schemas.microsoft.com/office/drawing/2014/main" id="{3FE687C7-61A9-487B-836A-CF7B45370348}"/>
                </a:ext>
              </a:extLst>
            </p:cNvPr>
            <p:cNvGrpSpPr/>
            <p:nvPr/>
          </p:nvGrpSpPr>
          <p:grpSpPr>
            <a:xfrm>
              <a:off x="651581" y="849329"/>
              <a:ext cx="10329089" cy="4887099"/>
              <a:chOff x="592183" y="766668"/>
              <a:chExt cx="7746817" cy="3665324"/>
            </a:xfrm>
          </p:grpSpPr>
          <p:graphicFrame>
            <p:nvGraphicFramePr>
              <p:cNvPr id="91" name="Diagram 90">
                <a:extLst>
                  <a:ext uri="{FF2B5EF4-FFF2-40B4-BE49-F238E27FC236}">
                    <a16:creationId xmlns:a16="http://schemas.microsoft.com/office/drawing/2014/main" id="{A215F9BC-BC23-4752-8295-B374A9A22F57}"/>
                  </a:ext>
                </a:extLst>
              </p:cNvPr>
              <p:cNvGraphicFramePr/>
              <p:nvPr>
                <p:extLst>
                  <p:ext uri="{D42A27DB-BD31-4B8C-83A1-F6EECF244321}">
                    <p14:modId xmlns:p14="http://schemas.microsoft.com/office/powerpoint/2010/main" val="514965318"/>
                  </p:ext>
                </p:extLst>
              </p:nvPr>
            </p:nvGraphicFramePr>
            <p:xfrm>
              <a:off x="592183" y="766668"/>
              <a:ext cx="7746817" cy="26645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2" name="Rectangle: Rounded Corners 91">
                <a:extLst>
                  <a:ext uri="{FF2B5EF4-FFF2-40B4-BE49-F238E27FC236}">
                    <a16:creationId xmlns:a16="http://schemas.microsoft.com/office/drawing/2014/main" id="{BAFD111A-2103-400E-9F53-3623FEF7D8D8}"/>
                  </a:ext>
                </a:extLst>
              </p:cNvPr>
              <p:cNvSpPr/>
              <p:nvPr/>
            </p:nvSpPr>
            <p:spPr bwMode="auto">
              <a:xfrm>
                <a:off x="603033" y="3452252"/>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marL="0" marR="0" lvl="0" indent="0" algn="ctr" defTabSz="914377" rtl="0" eaLnBrk="1" fontAlgn="auto" latinLnBrk="0" hangingPunct="1">
                  <a:lnSpc>
                    <a:spcPct val="100000"/>
                  </a:lnSpc>
                  <a:spcBef>
                    <a:spcPts val="0"/>
                  </a:spcBef>
                  <a:spcAft>
                    <a:spcPts val="451"/>
                  </a:spcAft>
                  <a:buClrTx/>
                  <a:buSzTx/>
                  <a:buFontTx/>
                  <a:buNone/>
                  <a:tabLst/>
                  <a:defRPr/>
                </a:pPr>
                <a:r>
                  <a:rPr kumimoji="0" lang="en-US" sz="1800" b="0" i="0" u="none" strike="noStrike" kern="0" cap="none" spc="0" normalizeH="0" baseline="0" noProof="0">
                    <a:ln>
                      <a:noFill/>
                    </a:ln>
                    <a:solidFill>
                      <a:srgbClr val="00148C">
                        <a:lumMod val="50000"/>
                      </a:srgbClr>
                    </a:solidFill>
                    <a:effectLst/>
                    <a:uLnTx/>
                    <a:uFillTx/>
                    <a:latin typeface="Arial"/>
                    <a:ea typeface="ＭＳ Ｐゴシック"/>
                    <a:cs typeface="+mn-cs"/>
                  </a:rPr>
                  <a:t> </a:t>
                </a:r>
                <a:r>
                  <a:rPr kumimoji="0" lang="en-US" sz="1300" b="0" i="0" u="none" strike="noStrike" kern="0" cap="none" spc="0" normalizeH="0" baseline="0" noProof="0">
                    <a:ln>
                      <a:noFill/>
                    </a:ln>
                    <a:solidFill>
                      <a:srgbClr val="FFFFFF"/>
                    </a:solidFill>
                    <a:effectLst/>
                    <a:uLnTx/>
                    <a:uFillTx/>
                    <a:latin typeface="Arial"/>
                    <a:ea typeface="ＭＳ Ｐゴシック"/>
                    <a:cs typeface="+mn-cs"/>
                  </a:rPr>
                  <a:t>Business transformation alignment &amp; enablement</a:t>
                </a:r>
                <a:endParaRPr kumimoji="0" lang="en-US" sz="1300" b="0" i="0" u="none" strike="noStrike" kern="1200" cap="none" spc="0" normalizeH="0" baseline="0" noProof="0">
                  <a:ln>
                    <a:noFill/>
                  </a:ln>
                  <a:solidFill>
                    <a:srgbClr val="FFFFFF"/>
                  </a:solidFill>
                  <a:effectLst/>
                  <a:uLnTx/>
                  <a:uFillTx/>
                  <a:latin typeface="Arial"/>
                  <a:ea typeface="ＭＳ Ｐゴシック"/>
                  <a:cs typeface="+mn-cs"/>
                </a:endParaRPr>
              </a:p>
              <a:p>
                <a:pPr marL="0" marR="0" lvl="0" indent="0" algn="l" defTabSz="914377" rtl="0" eaLnBrk="1" fontAlgn="auto" latinLnBrk="0" hangingPunct="1">
                  <a:lnSpc>
                    <a:spcPct val="100000"/>
                  </a:lnSpc>
                  <a:spcBef>
                    <a:spcPts val="0"/>
                  </a:spcBef>
                  <a:spcAft>
                    <a:spcPts val="451"/>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93" name="Rectangle: Rounded Corners 92">
                <a:extLst>
                  <a:ext uri="{FF2B5EF4-FFF2-40B4-BE49-F238E27FC236}">
                    <a16:creationId xmlns:a16="http://schemas.microsoft.com/office/drawing/2014/main" id="{A15435B0-62C3-4630-B0F6-F9238AC2F564}"/>
                  </a:ext>
                </a:extLst>
              </p:cNvPr>
              <p:cNvSpPr/>
              <p:nvPr/>
            </p:nvSpPr>
            <p:spPr bwMode="auto">
              <a:xfrm>
                <a:off x="603033" y="3779422"/>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marL="0" marR="0" lvl="0" indent="0" algn="ctr" defTabSz="914377" rtl="0" eaLnBrk="1" fontAlgn="auto" latinLnBrk="0" hangingPunct="1">
                  <a:lnSpc>
                    <a:spcPct val="100000"/>
                  </a:lnSpc>
                  <a:spcBef>
                    <a:spcPts val="0"/>
                  </a:spcBef>
                  <a:spcAft>
                    <a:spcPts val="451"/>
                  </a:spcAft>
                  <a:buClrTx/>
                  <a:buSzTx/>
                  <a:buFontTx/>
                  <a:buNone/>
                  <a:tabLst/>
                  <a:defRPr/>
                </a:pPr>
                <a:r>
                  <a:rPr kumimoji="0" lang="en-US" sz="1300" b="0" i="0" u="none" strike="noStrike" kern="0" cap="none" spc="0" normalizeH="0" baseline="0" noProof="0">
                    <a:ln>
                      <a:noFill/>
                    </a:ln>
                    <a:solidFill>
                      <a:srgbClr val="FFFFFF"/>
                    </a:solidFill>
                    <a:effectLst/>
                    <a:uLnTx/>
                    <a:uFillTx/>
                    <a:latin typeface="Arial"/>
                    <a:ea typeface="ＭＳ Ｐゴシック"/>
                    <a:cs typeface="+mn-cs"/>
                  </a:rPr>
                  <a:t>New technology &amp; architecture discovery and enablement – 6 month to 5 year event horizon</a:t>
                </a:r>
              </a:p>
              <a:p>
                <a:pPr marL="0" marR="0" lvl="0" indent="0" algn="l" defTabSz="914377" rtl="0" eaLnBrk="1" fontAlgn="auto" latinLnBrk="0" hangingPunct="1">
                  <a:lnSpc>
                    <a:spcPct val="100000"/>
                  </a:lnSpc>
                  <a:spcBef>
                    <a:spcPts val="0"/>
                  </a:spcBef>
                  <a:spcAft>
                    <a:spcPts val="451"/>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94" name="Rectangle: Rounded Corners 93">
                <a:extLst>
                  <a:ext uri="{FF2B5EF4-FFF2-40B4-BE49-F238E27FC236}">
                    <a16:creationId xmlns:a16="http://schemas.microsoft.com/office/drawing/2014/main" id="{89DACCD4-7B5D-49DE-9B0E-FE6F4DD7DB80}"/>
                  </a:ext>
                </a:extLst>
              </p:cNvPr>
              <p:cNvSpPr/>
              <p:nvPr/>
            </p:nvSpPr>
            <p:spPr bwMode="auto">
              <a:xfrm>
                <a:off x="603033" y="4112884"/>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marL="0" marR="0" lvl="0" indent="0" algn="ctr" defTabSz="914377" rtl="0" eaLnBrk="1" fontAlgn="auto" latinLnBrk="0" hangingPunct="1">
                  <a:lnSpc>
                    <a:spcPct val="100000"/>
                  </a:lnSpc>
                  <a:spcBef>
                    <a:spcPts val="0"/>
                  </a:spcBef>
                  <a:spcAft>
                    <a:spcPts val="451"/>
                  </a:spcAft>
                  <a:buClrTx/>
                  <a:buSzTx/>
                  <a:buFontTx/>
                  <a:buNone/>
                  <a:tabLst/>
                  <a:defRPr/>
                </a:pPr>
                <a:r>
                  <a:rPr kumimoji="0" lang="en-US" sz="1300" b="0" i="0" u="none" strike="noStrike" kern="0" cap="none" spc="0" normalizeH="0" baseline="0" noProof="0">
                    <a:ln>
                      <a:noFill/>
                    </a:ln>
                    <a:solidFill>
                      <a:srgbClr val="00148C">
                        <a:lumMod val="50000"/>
                      </a:srgbClr>
                    </a:solidFill>
                    <a:effectLst/>
                    <a:uLnTx/>
                    <a:uFillTx/>
                    <a:latin typeface="Arial"/>
                    <a:ea typeface="ＭＳ Ｐゴシック"/>
                    <a:cs typeface="+mn-cs"/>
                  </a:rPr>
                  <a:t> </a:t>
                </a:r>
                <a:r>
                  <a:rPr kumimoji="0" lang="en-US" sz="1300" b="0" i="0" u="none" strike="noStrike" kern="0" cap="none" spc="0" normalizeH="0" baseline="0" noProof="0">
                    <a:ln>
                      <a:noFill/>
                    </a:ln>
                    <a:solidFill>
                      <a:srgbClr val="FFFFFF"/>
                    </a:solidFill>
                    <a:effectLst/>
                    <a:uLnTx/>
                    <a:uFillTx/>
                    <a:latin typeface="Arial"/>
                    <a:ea typeface="ＭＳ Ｐゴシック"/>
                    <a:cs typeface="+mn-cs"/>
                  </a:rPr>
                  <a:t>Global and regional consulting support at program and project scope</a:t>
                </a:r>
                <a:endParaRPr kumimoji="0" lang="en-US" sz="1300" b="0" i="0" u="none" strike="noStrike" kern="1200" cap="none" spc="0" normalizeH="0" baseline="0" noProof="0">
                  <a:ln>
                    <a:noFill/>
                  </a:ln>
                  <a:solidFill>
                    <a:srgbClr val="FFFFFF"/>
                  </a:solidFill>
                  <a:effectLst/>
                  <a:uLnTx/>
                  <a:uFillTx/>
                  <a:latin typeface="Arial"/>
                  <a:ea typeface="ＭＳ Ｐゴシック"/>
                  <a:cs typeface="+mn-cs"/>
                </a:endParaRPr>
              </a:p>
              <a:p>
                <a:pPr marL="0" marR="0" lvl="0" indent="0" algn="l" defTabSz="914377" rtl="0" eaLnBrk="1" fontAlgn="auto" latinLnBrk="0" hangingPunct="1">
                  <a:lnSpc>
                    <a:spcPct val="100000"/>
                  </a:lnSpc>
                  <a:spcBef>
                    <a:spcPts val="0"/>
                  </a:spcBef>
                  <a:spcAft>
                    <a:spcPts val="451"/>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97" name="TextBox 96">
                <a:extLst>
                  <a:ext uri="{FF2B5EF4-FFF2-40B4-BE49-F238E27FC236}">
                    <a16:creationId xmlns:a16="http://schemas.microsoft.com/office/drawing/2014/main" id="{B58397B3-51C7-413B-AEC5-F39124156706}"/>
                  </a:ext>
                </a:extLst>
              </p:cNvPr>
              <p:cNvSpPr txBox="1"/>
              <p:nvPr/>
            </p:nvSpPr>
            <p:spPr bwMode="auto">
              <a:xfrm>
                <a:off x="642070" y="798460"/>
                <a:ext cx="887974" cy="33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pPr marL="0" marR="0" lvl="0" indent="0" algn="ctr" defTabSz="1219170" rtl="0" eaLnBrk="1" fontAlgn="base" latinLnBrk="0" hangingPunct="1">
                  <a:lnSpc>
                    <a:spcPct val="100000"/>
                  </a:lnSpc>
                  <a:spcBef>
                    <a:spcPct val="0"/>
                  </a:spcBef>
                  <a:spcAft>
                    <a:spcPts val="800"/>
                  </a:spcAft>
                  <a:buClr>
                    <a:srgbClr val="55555A"/>
                  </a:buClr>
                  <a:buSzTx/>
                  <a:buFontTx/>
                  <a:buNone/>
                  <a:tabLst/>
                  <a:defRPr/>
                </a:pPr>
                <a:r>
                  <a:rPr kumimoji="0" lang="en-US" sz="1600" b="0" i="0" u="none" strike="noStrike" kern="0" cap="none" spc="0" normalizeH="0" baseline="0" noProof="0">
                    <a:ln>
                      <a:noFill/>
                    </a:ln>
                    <a:solidFill>
                      <a:srgbClr val="00BEB4">
                        <a:lumMod val="20000"/>
                        <a:lumOff val="80000"/>
                      </a:srgbClr>
                    </a:solidFill>
                    <a:effectLst/>
                    <a:uLnTx/>
                    <a:uFillTx/>
                    <a:latin typeface="Arial"/>
                    <a:ea typeface="ＭＳ Ｐゴシック"/>
                    <a:cs typeface="+mn-cs"/>
                  </a:rPr>
                  <a:t>Idera ER/Studio</a:t>
                </a:r>
              </a:p>
            </p:txBody>
          </p:sp>
          <p:sp>
            <p:nvSpPr>
              <p:cNvPr id="98" name="TextBox 97">
                <a:extLst>
                  <a:ext uri="{FF2B5EF4-FFF2-40B4-BE49-F238E27FC236}">
                    <a16:creationId xmlns:a16="http://schemas.microsoft.com/office/drawing/2014/main" id="{96967370-92D3-47A2-80BD-36DD736E94F2}"/>
                  </a:ext>
                </a:extLst>
              </p:cNvPr>
              <p:cNvSpPr txBox="1"/>
              <p:nvPr/>
            </p:nvSpPr>
            <p:spPr bwMode="auto">
              <a:xfrm>
                <a:off x="1596401" y="798460"/>
                <a:ext cx="922384" cy="33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pPr marL="0" marR="0" lvl="0" indent="0" algn="ctr" defTabSz="1219170" rtl="0" eaLnBrk="1" fontAlgn="base" latinLnBrk="0" hangingPunct="1">
                  <a:lnSpc>
                    <a:spcPct val="100000"/>
                  </a:lnSpc>
                  <a:spcBef>
                    <a:spcPct val="0"/>
                  </a:spcBef>
                  <a:spcAft>
                    <a:spcPts val="800"/>
                  </a:spcAft>
                  <a:buClr>
                    <a:srgbClr val="55555A"/>
                  </a:buClr>
                  <a:buSzTx/>
                  <a:buFontTx/>
                  <a:buNone/>
                  <a:tabLst/>
                  <a:defRPr/>
                </a:pPr>
                <a:r>
                  <a:rPr kumimoji="0" lang="en-US" sz="1600" b="0" i="0" u="none" strike="noStrike" kern="0" cap="none" spc="0" normalizeH="0" baseline="0" noProof="0">
                    <a:ln>
                      <a:noFill/>
                    </a:ln>
                    <a:solidFill>
                      <a:srgbClr val="00BEB4">
                        <a:lumMod val="20000"/>
                        <a:lumOff val="80000"/>
                      </a:srgbClr>
                    </a:solidFill>
                    <a:effectLst/>
                    <a:uLnTx/>
                    <a:uFillTx/>
                    <a:latin typeface="Arial"/>
                    <a:ea typeface="ＭＳ Ｐゴシック"/>
                    <a:cs typeface="+mn-cs"/>
                  </a:rPr>
                  <a:t>Informatica EDC and Axon</a:t>
                </a:r>
              </a:p>
            </p:txBody>
          </p:sp>
          <p:sp>
            <p:nvSpPr>
              <p:cNvPr id="99" name="TextBox 98">
                <a:extLst>
                  <a:ext uri="{FF2B5EF4-FFF2-40B4-BE49-F238E27FC236}">
                    <a16:creationId xmlns:a16="http://schemas.microsoft.com/office/drawing/2014/main" id="{99DAB696-9570-438F-9C78-CDAF6FD0E867}"/>
                  </a:ext>
                </a:extLst>
              </p:cNvPr>
              <p:cNvSpPr txBox="1"/>
              <p:nvPr/>
            </p:nvSpPr>
            <p:spPr bwMode="auto">
              <a:xfrm>
                <a:off x="3502842" y="822040"/>
                <a:ext cx="893212" cy="63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pPr marL="0" marR="0" lvl="0" indent="0" algn="ctr" defTabSz="1219170" rtl="0" eaLnBrk="1" fontAlgn="base" latinLnBrk="0" hangingPunct="1">
                  <a:lnSpc>
                    <a:spcPct val="100000"/>
                  </a:lnSpc>
                  <a:spcBef>
                    <a:spcPct val="0"/>
                  </a:spcBef>
                  <a:spcAft>
                    <a:spcPts val="0"/>
                  </a:spcAft>
                  <a:buClr>
                    <a:srgbClr val="55555A"/>
                  </a:buClr>
                  <a:buSzTx/>
                  <a:buFontTx/>
                  <a:buNone/>
                  <a:tabLst/>
                  <a:defRPr/>
                </a:pPr>
                <a:r>
                  <a:rPr kumimoji="0" lang="en-US" b="0" i="0" u="none" strike="noStrike" kern="0" cap="none" spc="0" normalizeH="0" baseline="0" noProof="0" dirty="0">
                    <a:ln>
                      <a:noFill/>
                    </a:ln>
                    <a:solidFill>
                      <a:srgbClr val="00BEB4">
                        <a:lumMod val="20000"/>
                        <a:lumOff val="80000"/>
                      </a:srgbClr>
                    </a:solidFill>
                    <a:effectLst/>
                    <a:uLnTx/>
                    <a:uFillTx/>
                    <a:latin typeface="Arial"/>
                    <a:ea typeface="ＭＳ Ｐゴシック"/>
                    <a:cs typeface="+mn-cs"/>
                  </a:rPr>
                  <a:t>Matillion</a:t>
                </a:r>
              </a:p>
              <a:p>
                <a:pPr marL="0" marR="0" lvl="0" indent="0" algn="ctr" defTabSz="1219170" rtl="0" eaLnBrk="1" fontAlgn="base" latinLnBrk="0" hangingPunct="1">
                  <a:lnSpc>
                    <a:spcPct val="100000"/>
                  </a:lnSpc>
                  <a:spcBef>
                    <a:spcPct val="0"/>
                  </a:spcBef>
                  <a:spcAft>
                    <a:spcPts val="0"/>
                  </a:spcAft>
                  <a:buClr>
                    <a:srgbClr val="55555A"/>
                  </a:buClr>
                  <a:buSzTx/>
                  <a:buFontTx/>
                  <a:buNone/>
                  <a:tabLst/>
                  <a:defRPr/>
                </a:pPr>
                <a:r>
                  <a:rPr kumimoji="0" lang="en-US" b="0" i="0" u="none" strike="noStrike" kern="0" cap="none" spc="0" normalizeH="0" baseline="0" noProof="0" dirty="0">
                    <a:ln>
                      <a:noFill/>
                    </a:ln>
                    <a:solidFill>
                      <a:srgbClr val="00BEB4">
                        <a:lumMod val="20000"/>
                        <a:lumOff val="80000"/>
                      </a:srgbClr>
                    </a:solidFill>
                    <a:effectLst/>
                    <a:uLnTx/>
                    <a:uFillTx/>
                    <a:latin typeface="Arial"/>
                    <a:ea typeface="ＭＳ Ｐゴシック"/>
                    <a:cs typeface="+mn-cs"/>
                  </a:rPr>
                  <a:t> MuleSoft </a:t>
                </a:r>
              </a:p>
              <a:p>
                <a:pPr marL="0" marR="0" lvl="0" indent="0" algn="ctr" defTabSz="1219170" rtl="0" eaLnBrk="1" fontAlgn="base" latinLnBrk="0" hangingPunct="1">
                  <a:lnSpc>
                    <a:spcPct val="100000"/>
                  </a:lnSpc>
                  <a:spcBef>
                    <a:spcPct val="0"/>
                  </a:spcBef>
                  <a:spcAft>
                    <a:spcPts val="0"/>
                  </a:spcAft>
                  <a:buClr>
                    <a:srgbClr val="55555A"/>
                  </a:buClr>
                  <a:buSzTx/>
                  <a:buFontTx/>
                  <a:buNone/>
                  <a:tabLst/>
                  <a:defRPr/>
                </a:pPr>
                <a:r>
                  <a:rPr kumimoji="0" lang="en-US" b="0" i="0" u="none" strike="noStrike" kern="0" cap="none" spc="0" normalizeH="0" baseline="0" noProof="0" dirty="0">
                    <a:ln>
                      <a:noFill/>
                    </a:ln>
                    <a:solidFill>
                      <a:srgbClr val="00BEB4">
                        <a:lumMod val="20000"/>
                        <a:lumOff val="80000"/>
                      </a:srgbClr>
                    </a:solidFill>
                    <a:effectLst/>
                    <a:uLnTx/>
                    <a:uFillTx/>
                    <a:latin typeface="Arial"/>
                    <a:ea typeface="ＭＳ Ｐゴシック"/>
                    <a:cs typeface="+mn-cs"/>
                  </a:rPr>
                  <a:t>Striim  </a:t>
                </a:r>
                <a:r>
                  <a:rPr kumimoji="0" lang="en-US" sz="1200" b="0" i="0" u="none" strike="noStrike" kern="0" cap="none" spc="0" normalizeH="0" baseline="0" noProof="0" dirty="0">
                    <a:ln>
                      <a:noFill/>
                    </a:ln>
                    <a:solidFill>
                      <a:srgbClr val="00BEB4">
                        <a:lumMod val="20000"/>
                        <a:lumOff val="80000"/>
                      </a:srgbClr>
                    </a:solidFill>
                    <a:effectLst/>
                    <a:uLnTx/>
                    <a:uFillTx/>
                    <a:latin typeface="Arial"/>
                    <a:ea typeface="ＭＳ Ｐゴシック"/>
                    <a:cs typeface="+mn-cs"/>
                  </a:rPr>
                  <a:t>GoAnywhere MFT</a:t>
                </a:r>
              </a:p>
            </p:txBody>
          </p:sp>
          <p:sp>
            <p:nvSpPr>
              <p:cNvPr id="100" name="TextBox 99">
                <a:extLst>
                  <a:ext uri="{FF2B5EF4-FFF2-40B4-BE49-F238E27FC236}">
                    <a16:creationId xmlns:a16="http://schemas.microsoft.com/office/drawing/2014/main" id="{BA93295D-92A3-4940-8CAB-59F768A12A80}"/>
                  </a:ext>
                </a:extLst>
              </p:cNvPr>
              <p:cNvSpPr txBox="1"/>
              <p:nvPr/>
            </p:nvSpPr>
            <p:spPr bwMode="auto">
              <a:xfrm>
                <a:off x="4462411" y="796493"/>
                <a:ext cx="89321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1219170" rtl="0" eaLnBrk="1" fontAlgn="base" latinLnBrk="0" hangingPunct="1">
                  <a:lnSpc>
                    <a:spcPct val="100000"/>
                  </a:lnSpc>
                  <a:spcBef>
                    <a:spcPct val="0"/>
                  </a:spcBef>
                  <a:spcAft>
                    <a:spcPts val="800"/>
                  </a:spcAft>
                  <a:buClr>
                    <a:srgbClr val="55555A"/>
                  </a:buClr>
                  <a:buSzTx/>
                  <a:buFontTx/>
                  <a:buNone/>
                  <a:tabLst/>
                  <a:defRPr/>
                </a:pPr>
                <a:r>
                  <a:rPr kumimoji="0" lang="en-US" sz="1600" b="0" i="0" u="none" strike="noStrike" kern="0" cap="none" spc="0" normalizeH="0" baseline="0" noProof="0">
                    <a:ln>
                      <a:noFill/>
                    </a:ln>
                    <a:solidFill>
                      <a:srgbClr val="00BEB4">
                        <a:lumMod val="20000"/>
                        <a:lumOff val="80000"/>
                      </a:srgbClr>
                    </a:solidFill>
                    <a:effectLst/>
                    <a:uLnTx/>
                    <a:uFillTx/>
                    <a:latin typeface="Arial"/>
                    <a:ea typeface="ＭＳ Ｐゴシック"/>
                    <a:cs typeface="+mn-cs"/>
                  </a:rPr>
                  <a:t>Reltio</a:t>
                </a:r>
              </a:p>
            </p:txBody>
          </p:sp>
          <p:sp>
            <p:nvSpPr>
              <p:cNvPr id="101" name="TextBox 100">
                <a:extLst>
                  <a:ext uri="{FF2B5EF4-FFF2-40B4-BE49-F238E27FC236}">
                    <a16:creationId xmlns:a16="http://schemas.microsoft.com/office/drawing/2014/main" id="{254318D4-AAD5-4CDB-94A2-724F0DBCF02B}"/>
                  </a:ext>
                </a:extLst>
              </p:cNvPr>
              <p:cNvSpPr txBox="1"/>
              <p:nvPr/>
            </p:nvSpPr>
            <p:spPr bwMode="auto">
              <a:xfrm>
                <a:off x="5430938" y="798460"/>
                <a:ext cx="8604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1219170" rtl="0" eaLnBrk="1" fontAlgn="base" latinLnBrk="0" hangingPunct="1">
                  <a:lnSpc>
                    <a:spcPct val="100000"/>
                  </a:lnSpc>
                  <a:spcBef>
                    <a:spcPct val="0"/>
                  </a:spcBef>
                  <a:spcAft>
                    <a:spcPts val="800"/>
                  </a:spcAft>
                  <a:buClr>
                    <a:srgbClr val="55555A"/>
                  </a:buClr>
                  <a:buSzTx/>
                  <a:buFontTx/>
                  <a:buNone/>
                  <a:tabLst/>
                  <a:defRPr/>
                </a:pPr>
                <a:r>
                  <a:rPr kumimoji="0" lang="en-US" sz="1600" b="0" i="0" u="none" strike="noStrike" kern="0" cap="none" spc="0" normalizeH="0" baseline="0" noProof="0">
                    <a:ln>
                      <a:noFill/>
                    </a:ln>
                    <a:solidFill>
                      <a:srgbClr val="00BEB4">
                        <a:lumMod val="20000"/>
                        <a:lumOff val="80000"/>
                      </a:srgbClr>
                    </a:solidFill>
                    <a:effectLst/>
                    <a:uLnTx/>
                    <a:uFillTx/>
                    <a:latin typeface="Arial"/>
                    <a:ea typeface="ＭＳ Ｐゴシック"/>
                    <a:cs typeface="+mn-cs"/>
                  </a:rPr>
                  <a:t>Snowflake</a:t>
                </a:r>
              </a:p>
            </p:txBody>
          </p:sp>
          <p:sp>
            <p:nvSpPr>
              <p:cNvPr id="103" name="TextBox 102">
                <a:extLst>
                  <a:ext uri="{FF2B5EF4-FFF2-40B4-BE49-F238E27FC236}">
                    <a16:creationId xmlns:a16="http://schemas.microsoft.com/office/drawing/2014/main" id="{50A70CD6-8E27-4794-86B8-FE7C1225F751}"/>
                  </a:ext>
                </a:extLst>
              </p:cNvPr>
              <p:cNvSpPr txBox="1"/>
              <p:nvPr/>
            </p:nvSpPr>
            <p:spPr bwMode="auto">
              <a:xfrm>
                <a:off x="6417018" y="798460"/>
                <a:ext cx="79213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1219170" rtl="0" eaLnBrk="1" fontAlgn="base" latinLnBrk="0" hangingPunct="1">
                  <a:lnSpc>
                    <a:spcPct val="100000"/>
                  </a:lnSpc>
                  <a:spcBef>
                    <a:spcPct val="0"/>
                  </a:spcBef>
                  <a:spcAft>
                    <a:spcPts val="800"/>
                  </a:spcAft>
                  <a:buClr>
                    <a:srgbClr val="55555A"/>
                  </a:buClr>
                  <a:buSzTx/>
                  <a:buFontTx/>
                  <a:buNone/>
                  <a:tabLst/>
                  <a:defRPr/>
                </a:pPr>
                <a:r>
                  <a:rPr kumimoji="0" lang="en-US" sz="1600" b="0" i="0" u="none" strike="noStrike" kern="0" cap="none" spc="0" normalizeH="0" baseline="0" noProof="0">
                    <a:ln>
                      <a:noFill/>
                    </a:ln>
                    <a:solidFill>
                      <a:srgbClr val="00BEB4">
                        <a:lumMod val="20000"/>
                        <a:lumOff val="80000"/>
                      </a:srgbClr>
                    </a:solidFill>
                    <a:effectLst/>
                    <a:uLnTx/>
                    <a:uFillTx/>
                    <a:latin typeface="Arial"/>
                    <a:ea typeface="ＭＳ Ｐゴシック"/>
                    <a:cs typeface="+mn-cs"/>
                  </a:rPr>
                  <a:t>Power BI</a:t>
                </a:r>
                <a:endParaRPr kumimoji="0" lang="en-US" sz="1333" b="0" i="0" u="none" strike="noStrike" kern="0" cap="none" spc="0" normalizeH="0" baseline="0" noProof="0">
                  <a:ln>
                    <a:noFill/>
                  </a:ln>
                  <a:solidFill>
                    <a:srgbClr val="00BEB4">
                      <a:lumMod val="20000"/>
                      <a:lumOff val="80000"/>
                    </a:srgbClr>
                  </a:solidFill>
                  <a:effectLst/>
                  <a:uLnTx/>
                  <a:uFillTx/>
                  <a:latin typeface="Arial"/>
                  <a:ea typeface="ＭＳ Ｐゴシック"/>
                  <a:cs typeface="+mn-cs"/>
                </a:endParaRPr>
              </a:p>
            </p:txBody>
          </p:sp>
        </p:grpSp>
        <p:sp>
          <p:nvSpPr>
            <p:cNvPr id="17" name="TextBox 16">
              <a:extLst>
                <a:ext uri="{FF2B5EF4-FFF2-40B4-BE49-F238E27FC236}">
                  <a16:creationId xmlns:a16="http://schemas.microsoft.com/office/drawing/2014/main" id="{3CC33FFA-0F23-4AA4-8FAE-5B8AE2BD506A}"/>
                </a:ext>
              </a:extLst>
            </p:cNvPr>
            <p:cNvSpPr txBox="1"/>
            <p:nvPr/>
          </p:nvSpPr>
          <p:spPr bwMode="auto">
            <a:xfrm>
              <a:off x="3276575" y="911789"/>
              <a:ext cx="1183966" cy="636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pPr marL="0" marR="0" lvl="0" indent="0" algn="ctr" defTabSz="1219170" rtl="0" eaLnBrk="1" fontAlgn="base" latinLnBrk="0" hangingPunct="1">
                <a:lnSpc>
                  <a:spcPct val="100000"/>
                </a:lnSpc>
                <a:spcBef>
                  <a:spcPct val="0"/>
                </a:spcBef>
                <a:spcAft>
                  <a:spcPts val="800"/>
                </a:spcAft>
                <a:buClr>
                  <a:srgbClr val="55555A"/>
                </a:buClr>
                <a:buSzTx/>
                <a:buFontTx/>
                <a:buNone/>
                <a:tabLst/>
                <a:defRPr/>
              </a:pPr>
              <a:r>
                <a:rPr kumimoji="0" lang="en-US" sz="1500" b="0" i="0" u="none" strike="noStrike" kern="0" cap="none" spc="0" normalizeH="0" baseline="0" noProof="0">
                  <a:ln>
                    <a:noFill/>
                  </a:ln>
                  <a:solidFill>
                    <a:srgbClr val="00BEB4">
                      <a:lumMod val="20000"/>
                      <a:lumOff val="80000"/>
                    </a:srgbClr>
                  </a:solidFill>
                  <a:effectLst/>
                  <a:uLnTx/>
                  <a:uFillTx/>
                  <a:latin typeface="Arial"/>
                  <a:ea typeface="ＭＳ Ｐゴシック"/>
                  <a:cs typeface="+mn-cs"/>
                </a:rPr>
                <a:t>Informatica Cloud Data Quality (CDQ)</a:t>
              </a:r>
            </a:p>
          </p:txBody>
        </p:sp>
        <p:sp>
          <p:nvSpPr>
            <p:cNvPr id="19" name="TextBox 18">
              <a:extLst>
                <a:ext uri="{FF2B5EF4-FFF2-40B4-BE49-F238E27FC236}">
                  <a16:creationId xmlns:a16="http://schemas.microsoft.com/office/drawing/2014/main" id="{61DB8944-3F97-495A-AD22-1D068015141C}"/>
                </a:ext>
              </a:extLst>
            </p:cNvPr>
            <p:cNvSpPr txBox="1"/>
            <p:nvPr/>
          </p:nvSpPr>
          <p:spPr bwMode="auto">
            <a:xfrm>
              <a:off x="9612941" y="897525"/>
              <a:ext cx="1212341" cy="193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1219170" rtl="0" eaLnBrk="1" fontAlgn="base" latinLnBrk="0" hangingPunct="1">
                <a:lnSpc>
                  <a:spcPct val="100000"/>
                </a:lnSpc>
                <a:spcBef>
                  <a:spcPct val="0"/>
                </a:spcBef>
                <a:spcAft>
                  <a:spcPts val="800"/>
                </a:spcAft>
                <a:buClr>
                  <a:srgbClr val="55555A"/>
                </a:buClr>
                <a:buSzTx/>
                <a:buFontTx/>
                <a:buNone/>
                <a:tabLst/>
                <a:defRPr/>
              </a:pPr>
              <a:r>
                <a:rPr kumimoji="0" lang="en-US" sz="1400" b="0" i="0" u="none" strike="noStrike" kern="0" cap="none" spc="0" normalizeH="0" baseline="0" noProof="0">
                  <a:ln>
                    <a:noFill/>
                  </a:ln>
                  <a:solidFill>
                    <a:srgbClr val="00BEB4">
                      <a:lumMod val="20000"/>
                      <a:lumOff val="80000"/>
                    </a:srgbClr>
                  </a:solidFill>
                  <a:effectLst/>
                  <a:uLnTx/>
                  <a:uFillTx/>
                  <a:latin typeface="Arial"/>
                  <a:ea typeface="ＭＳ Ｐゴシック"/>
                  <a:cs typeface="+mn-cs"/>
                </a:rPr>
                <a:t>TBD</a:t>
              </a:r>
            </a:p>
          </p:txBody>
        </p:sp>
      </p:grpSp>
    </p:spTree>
    <p:extLst>
      <p:ext uri="{BB962C8B-B14F-4D97-AF65-F5344CB8AC3E}">
        <p14:creationId xmlns:p14="http://schemas.microsoft.com/office/powerpoint/2010/main" val="216523896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345883C-D472-450C-94D1-78F6F64D4E18}"/>
              </a:ext>
            </a:extLst>
          </p:cNvPr>
          <p:cNvGraphicFramePr>
            <a:graphicFrameLocks noGrp="1"/>
          </p:cNvGraphicFramePr>
          <p:nvPr/>
        </p:nvGraphicFramePr>
        <p:xfrm>
          <a:off x="311885" y="1088815"/>
          <a:ext cx="11577680" cy="3690060"/>
        </p:xfrm>
        <a:graphic>
          <a:graphicData uri="http://schemas.openxmlformats.org/drawingml/2006/table">
            <a:tbl>
              <a:tblPr firstRow="1" bandRow="1">
                <a:tableStyleId>{5DA37D80-6434-44D0-A028-1B22A696006F}</a:tableStyleId>
              </a:tblPr>
              <a:tblGrid>
                <a:gridCol w="2315536">
                  <a:extLst>
                    <a:ext uri="{9D8B030D-6E8A-4147-A177-3AD203B41FA5}">
                      <a16:colId xmlns:a16="http://schemas.microsoft.com/office/drawing/2014/main" val="3388331899"/>
                    </a:ext>
                  </a:extLst>
                </a:gridCol>
                <a:gridCol w="2315536">
                  <a:extLst>
                    <a:ext uri="{9D8B030D-6E8A-4147-A177-3AD203B41FA5}">
                      <a16:colId xmlns:a16="http://schemas.microsoft.com/office/drawing/2014/main" val="2888086695"/>
                    </a:ext>
                  </a:extLst>
                </a:gridCol>
                <a:gridCol w="2315536">
                  <a:extLst>
                    <a:ext uri="{9D8B030D-6E8A-4147-A177-3AD203B41FA5}">
                      <a16:colId xmlns:a16="http://schemas.microsoft.com/office/drawing/2014/main" val="4092814223"/>
                    </a:ext>
                  </a:extLst>
                </a:gridCol>
                <a:gridCol w="2315536">
                  <a:extLst>
                    <a:ext uri="{9D8B030D-6E8A-4147-A177-3AD203B41FA5}">
                      <a16:colId xmlns:a16="http://schemas.microsoft.com/office/drawing/2014/main" val="4288694643"/>
                    </a:ext>
                  </a:extLst>
                </a:gridCol>
                <a:gridCol w="2315536">
                  <a:extLst>
                    <a:ext uri="{9D8B030D-6E8A-4147-A177-3AD203B41FA5}">
                      <a16:colId xmlns:a16="http://schemas.microsoft.com/office/drawing/2014/main" val="2028702708"/>
                    </a:ext>
                  </a:extLst>
                </a:gridCol>
              </a:tblGrid>
              <a:tr h="601357">
                <a:tc>
                  <a:txBody>
                    <a:bodyPr/>
                    <a:lstStyle/>
                    <a:p>
                      <a:endParaRPr lang="en-US" sz="2100"/>
                    </a:p>
                  </a:txBody>
                  <a:tcPr marL="121920" marR="121920" marT="60960" marB="60960"/>
                </a:tc>
                <a:tc>
                  <a:txBody>
                    <a:bodyPr/>
                    <a:lstStyle/>
                    <a:p>
                      <a:pPr algn="ctr"/>
                      <a:r>
                        <a:rPr lang="en-US" sz="2100"/>
                        <a:t>FY21</a:t>
                      </a:r>
                    </a:p>
                  </a:txBody>
                  <a:tcPr marL="121920" marR="121920" marT="60960" marB="60960"/>
                </a:tc>
                <a:tc>
                  <a:txBody>
                    <a:bodyPr/>
                    <a:lstStyle/>
                    <a:p>
                      <a:pPr algn="ctr"/>
                      <a:r>
                        <a:rPr lang="en-US" sz="2100"/>
                        <a:t>FY22</a:t>
                      </a:r>
                    </a:p>
                  </a:txBody>
                  <a:tcPr marL="121920" marR="121920" marT="60960" marB="60960"/>
                </a:tc>
                <a:tc>
                  <a:txBody>
                    <a:bodyPr/>
                    <a:lstStyle/>
                    <a:p>
                      <a:pPr algn="ctr"/>
                      <a:r>
                        <a:rPr lang="en-US" sz="2100"/>
                        <a:t>FY23</a:t>
                      </a:r>
                    </a:p>
                  </a:txBody>
                  <a:tcPr marL="121920" marR="121920" marT="60960" marB="60960"/>
                </a:tc>
                <a:tc>
                  <a:txBody>
                    <a:bodyPr/>
                    <a:lstStyle/>
                    <a:p>
                      <a:pPr algn="ctr"/>
                      <a:r>
                        <a:rPr lang="en-US" sz="2100"/>
                        <a:t>FY24</a:t>
                      </a:r>
                    </a:p>
                  </a:txBody>
                  <a:tcPr marL="121920" marR="121920" marT="60960" marB="60960"/>
                </a:tc>
                <a:extLst>
                  <a:ext uri="{0D108BD9-81ED-4DB2-BD59-A6C34878D82A}">
                    <a16:rowId xmlns:a16="http://schemas.microsoft.com/office/drawing/2014/main" val="1450753233"/>
                  </a:ext>
                </a:extLst>
              </a:tr>
              <a:tr h="1705419">
                <a:tc>
                  <a:txBody>
                    <a:bodyPr/>
                    <a:lstStyle/>
                    <a:p>
                      <a:r>
                        <a:rPr lang="en-US" sz="2100"/>
                        <a:t>Data Science</a:t>
                      </a:r>
                    </a:p>
                  </a:txBody>
                  <a:tcPr marL="121920" marR="121920" marT="60960" marB="60960"/>
                </a:tc>
                <a:tc>
                  <a:txBody>
                    <a:bodyPr/>
                    <a:lstStyle/>
                    <a:p>
                      <a:endParaRPr lang="en-US" sz="2100"/>
                    </a:p>
                  </a:txBody>
                  <a:tcPr marL="121920" marR="121920" marT="60960" marB="60960"/>
                </a:tc>
                <a:tc>
                  <a:txBody>
                    <a:bodyPr/>
                    <a:lstStyle/>
                    <a:p>
                      <a:endParaRPr lang="en-US" sz="2100"/>
                    </a:p>
                  </a:txBody>
                  <a:tcPr marL="121920" marR="121920" marT="60960" marB="60960"/>
                </a:tc>
                <a:tc>
                  <a:txBody>
                    <a:bodyPr/>
                    <a:lstStyle/>
                    <a:p>
                      <a:endParaRPr lang="en-US" sz="2100"/>
                    </a:p>
                  </a:txBody>
                  <a:tcPr marL="121920" marR="121920" marT="60960" marB="60960"/>
                </a:tc>
                <a:tc>
                  <a:txBody>
                    <a:bodyPr/>
                    <a:lstStyle/>
                    <a:p>
                      <a:endParaRPr lang="en-US" sz="2100"/>
                    </a:p>
                  </a:txBody>
                  <a:tcPr marL="121920" marR="121920" marT="60960" marB="60960"/>
                </a:tc>
                <a:extLst>
                  <a:ext uri="{0D108BD9-81ED-4DB2-BD59-A6C34878D82A}">
                    <a16:rowId xmlns:a16="http://schemas.microsoft.com/office/drawing/2014/main" val="2016006831"/>
                  </a:ext>
                </a:extLst>
              </a:tr>
              <a:tr h="1383284">
                <a:tc>
                  <a:txBody>
                    <a:bodyPr/>
                    <a:lstStyle/>
                    <a:p>
                      <a:r>
                        <a:rPr lang="en-US" sz="2100"/>
                        <a:t>Data Visualization</a:t>
                      </a:r>
                    </a:p>
                  </a:txBody>
                  <a:tcPr marL="121920" marR="121920" marT="60960" marB="60960"/>
                </a:tc>
                <a:tc>
                  <a:txBody>
                    <a:bodyPr/>
                    <a:lstStyle/>
                    <a:p>
                      <a:endParaRPr lang="en-US" sz="2100"/>
                    </a:p>
                  </a:txBody>
                  <a:tcPr marL="121920" marR="121920" marT="60960" marB="60960"/>
                </a:tc>
                <a:tc>
                  <a:txBody>
                    <a:bodyPr/>
                    <a:lstStyle/>
                    <a:p>
                      <a:endParaRPr lang="en-US" sz="2100"/>
                    </a:p>
                  </a:txBody>
                  <a:tcPr marL="121920" marR="121920" marT="60960" marB="60960"/>
                </a:tc>
                <a:tc>
                  <a:txBody>
                    <a:bodyPr/>
                    <a:lstStyle/>
                    <a:p>
                      <a:endParaRPr lang="en-US" sz="2100"/>
                    </a:p>
                  </a:txBody>
                  <a:tcPr marL="121920" marR="121920" marT="60960" marB="60960"/>
                </a:tc>
                <a:tc>
                  <a:txBody>
                    <a:bodyPr/>
                    <a:lstStyle/>
                    <a:p>
                      <a:endParaRPr lang="en-US" sz="2100"/>
                    </a:p>
                  </a:txBody>
                  <a:tcPr marL="121920" marR="121920" marT="60960" marB="60960"/>
                </a:tc>
                <a:extLst>
                  <a:ext uri="{0D108BD9-81ED-4DB2-BD59-A6C34878D82A}">
                    <a16:rowId xmlns:a16="http://schemas.microsoft.com/office/drawing/2014/main" val="20343877"/>
                  </a:ext>
                </a:extLst>
              </a:tr>
            </a:tbl>
          </a:graphicData>
        </a:graphic>
      </p:graphicFrame>
      <p:sp>
        <p:nvSpPr>
          <p:cNvPr id="2" name="Footer Placeholder 1">
            <a:extLst>
              <a:ext uri="{FF2B5EF4-FFF2-40B4-BE49-F238E27FC236}">
                <a16:creationId xmlns:a16="http://schemas.microsoft.com/office/drawing/2014/main" id="{84AB0C43-CAEF-4208-BEA0-D3E5488EAEF9}"/>
              </a:ext>
            </a:extLst>
          </p:cNvPr>
          <p:cNvSpPr>
            <a:spLocks noGrp="1"/>
          </p:cNvSpPr>
          <p:nvPr>
            <p:ph type="ftr" sz="quarter" idx="4294967295"/>
          </p:nvPr>
        </p:nvSpPr>
        <p:spPr>
          <a:xfrm>
            <a:off x="1646451" y="6320502"/>
            <a:ext cx="9593887" cy="225767"/>
          </a:xfrm>
        </p:spPr>
        <p:txBody>
          <a:bodyPr/>
          <a:lstStyle/>
          <a:p>
            <a:pPr defTabSz="1219170" fontAlgn="base">
              <a:spcBef>
                <a:spcPct val="0"/>
              </a:spcBef>
              <a:spcAft>
                <a:spcPts val="800"/>
              </a:spcAft>
              <a:buClr>
                <a:srgbClr val="55555A"/>
              </a:buClr>
              <a:tabLst>
                <a:tab pos="1318651" algn="l"/>
              </a:tabLst>
            </a:pPr>
            <a:r>
              <a:rPr lang="en-GB" kern="0">
                <a:solidFill>
                  <a:srgbClr val="00148C"/>
                </a:solidFill>
                <a:latin typeface="Arial"/>
                <a:ea typeface="ＭＳ Ｐゴシック"/>
              </a:rPr>
              <a:t>| [Insert document title] | [Insert date]</a:t>
            </a:r>
          </a:p>
        </p:txBody>
      </p:sp>
      <p:sp>
        <p:nvSpPr>
          <p:cNvPr id="4" name="Title 3">
            <a:extLst>
              <a:ext uri="{FF2B5EF4-FFF2-40B4-BE49-F238E27FC236}">
                <a16:creationId xmlns:a16="http://schemas.microsoft.com/office/drawing/2014/main" id="{2D5A05E3-F152-441D-BBE3-D7E588D50AC2}"/>
              </a:ext>
            </a:extLst>
          </p:cNvPr>
          <p:cNvSpPr>
            <a:spLocks noGrp="1"/>
          </p:cNvSpPr>
          <p:nvPr>
            <p:ph type="title"/>
          </p:nvPr>
        </p:nvSpPr>
        <p:spPr/>
        <p:txBody>
          <a:bodyPr/>
          <a:lstStyle/>
          <a:p>
            <a:r>
              <a:rPr lang="en-US"/>
              <a:t>Data Management Capability Roadmap (3 of 3)</a:t>
            </a:r>
          </a:p>
        </p:txBody>
      </p:sp>
      <p:sp>
        <p:nvSpPr>
          <p:cNvPr id="17" name="TextBox 16">
            <a:extLst>
              <a:ext uri="{FF2B5EF4-FFF2-40B4-BE49-F238E27FC236}">
                <a16:creationId xmlns:a16="http://schemas.microsoft.com/office/drawing/2014/main" id="{54FA8482-5174-4694-815F-50A066FD1DA7}"/>
              </a:ext>
            </a:extLst>
          </p:cNvPr>
          <p:cNvSpPr txBox="1"/>
          <p:nvPr/>
        </p:nvSpPr>
        <p:spPr bwMode="auto">
          <a:xfrm>
            <a:off x="4863626" y="3518628"/>
            <a:ext cx="738984" cy="65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defTabSz="1219170" fontAlgn="base">
              <a:spcBef>
                <a:spcPct val="0"/>
              </a:spcBef>
              <a:buClr>
                <a:srgbClr val="55555A"/>
              </a:buClr>
            </a:pPr>
            <a:r>
              <a:rPr lang="en-US" sz="1600" kern="0">
                <a:solidFill>
                  <a:srgbClr val="55555A">
                    <a:lumMod val="50000"/>
                  </a:srgbClr>
                </a:solidFill>
                <a:latin typeface="Arial"/>
                <a:ea typeface="ＭＳ Ｐゴシック"/>
                <a:sym typeface="Wingdings" panose="05000000000000000000" pitchFamily="2" charset="2"/>
              </a:rPr>
              <a:t></a:t>
            </a:r>
            <a:endParaRPr lang="en-US" sz="1333" kern="0">
              <a:solidFill>
                <a:srgbClr val="55555A">
                  <a:lumMod val="50000"/>
                </a:srgbClr>
              </a:solidFill>
              <a:latin typeface="Arial"/>
              <a:ea typeface="ＭＳ Ｐゴシック"/>
              <a:sym typeface="Wingdings" panose="05000000000000000000" pitchFamily="2" charset="2"/>
            </a:endParaRPr>
          </a:p>
          <a:p>
            <a:pPr algn="ctr" defTabSz="1219170" fontAlgn="base">
              <a:spcBef>
                <a:spcPct val="0"/>
              </a:spcBef>
              <a:buClr>
                <a:srgbClr val="55555A"/>
              </a:buClr>
            </a:pPr>
            <a:r>
              <a:rPr lang="en-US" sz="1333" kern="0">
                <a:solidFill>
                  <a:srgbClr val="55555A"/>
                </a:solidFill>
                <a:latin typeface="Arial"/>
                <a:ea typeface="ＭＳ Ｐゴシック"/>
              </a:rPr>
              <a:t>CDQ </a:t>
            </a:r>
          </a:p>
          <a:p>
            <a:pPr algn="ctr" defTabSz="1219170" fontAlgn="base">
              <a:spcBef>
                <a:spcPct val="0"/>
              </a:spcBef>
              <a:buClr>
                <a:srgbClr val="55555A"/>
              </a:buClr>
            </a:pPr>
            <a:r>
              <a:rPr lang="en-US" sz="1333" kern="0">
                <a:solidFill>
                  <a:srgbClr val="55555A"/>
                </a:solidFill>
                <a:latin typeface="Arial"/>
                <a:ea typeface="ＭＳ Ｐゴシック"/>
              </a:rPr>
              <a:t>deployed </a:t>
            </a:r>
          </a:p>
        </p:txBody>
      </p:sp>
      <p:sp>
        <p:nvSpPr>
          <p:cNvPr id="18" name="TextBox 17">
            <a:extLst>
              <a:ext uri="{FF2B5EF4-FFF2-40B4-BE49-F238E27FC236}">
                <a16:creationId xmlns:a16="http://schemas.microsoft.com/office/drawing/2014/main" id="{83026235-D62B-4B61-8779-10FAF756A84B}"/>
              </a:ext>
            </a:extLst>
          </p:cNvPr>
          <p:cNvSpPr txBox="1"/>
          <p:nvPr/>
        </p:nvSpPr>
        <p:spPr bwMode="auto">
          <a:xfrm>
            <a:off x="2638047" y="3518628"/>
            <a:ext cx="719748" cy="65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defTabSz="1219170" fontAlgn="base">
              <a:spcBef>
                <a:spcPct val="0"/>
              </a:spcBef>
              <a:buClr>
                <a:srgbClr val="55555A"/>
              </a:buClr>
            </a:pPr>
            <a:r>
              <a:rPr lang="en-US" sz="1600" kern="0">
                <a:solidFill>
                  <a:srgbClr val="55555A">
                    <a:lumMod val="50000"/>
                  </a:srgbClr>
                </a:solidFill>
                <a:latin typeface="Arial"/>
                <a:ea typeface="ＭＳ Ｐゴシック"/>
                <a:sym typeface="Wingdings" panose="05000000000000000000" pitchFamily="2" charset="2"/>
              </a:rPr>
              <a:t></a:t>
            </a:r>
            <a:endParaRPr lang="en-US" sz="1333" kern="0">
              <a:solidFill>
                <a:srgbClr val="55555A">
                  <a:lumMod val="50000"/>
                </a:srgbClr>
              </a:solidFill>
              <a:latin typeface="Arial"/>
              <a:ea typeface="ＭＳ Ｐゴシック"/>
              <a:sym typeface="Wingdings" panose="05000000000000000000" pitchFamily="2" charset="2"/>
            </a:endParaRPr>
          </a:p>
          <a:p>
            <a:pPr algn="ctr" defTabSz="1219170" fontAlgn="base">
              <a:spcBef>
                <a:spcPct val="0"/>
              </a:spcBef>
              <a:buClr>
                <a:srgbClr val="55555A"/>
              </a:buClr>
            </a:pPr>
            <a:r>
              <a:rPr lang="en-US" sz="1333" kern="0">
                <a:solidFill>
                  <a:srgbClr val="55555A"/>
                </a:solidFill>
                <a:latin typeface="Arial"/>
                <a:ea typeface="ＭＳ Ｐゴシック"/>
              </a:rPr>
              <a:t>IDQ </a:t>
            </a:r>
          </a:p>
          <a:p>
            <a:pPr algn="ctr" defTabSz="1219170" fontAlgn="base">
              <a:spcBef>
                <a:spcPct val="0"/>
              </a:spcBef>
              <a:buClr>
                <a:srgbClr val="55555A"/>
              </a:buClr>
            </a:pPr>
            <a:r>
              <a:rPr lang="en-US" sz="1333" kern="0">
                <a:solidFill>
                  <a:srgbClr val="55555A"/>
                </a:solidFill>
                <a:latin typeface="Arial"/>
                <a:ea typeface="ＭＳ Ｐゴシック"/>
              </a:rPr>
              <a:t>Deployed</a:t>
            </a:r>
          </a:p>
        </p:txBody>
      </p:sp>
      <p:sp>
        <p:nvSpPr>
          <p:cNvPr id="19" name="TextBox 18">
            <a:extLst>
              <a:ext uri="{FF2B5EF4-FFF2-40B4-BE49-F238E27FC236}">
                <a16:creationId xmlns:a16="http://schemas.microsoft.com/office/drawing/2014/main" id="{089B8E2C-3C26-4D47-AE85-F869CB11115C}"/>
              </a:ext>
            </a:extLst>
          </p:cNvPr>
          <p:cNvSpPr txBox="1"/>
          <p:nvPr/>
        </p:nvSpPr>
        <p:spPr bwMode="auto">
          <a:xfrm>
            <a:off x="3915449" y="3948789"/>
            <a:ext cx="910506" cy="8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defTabSz="1219170" fontAlgn="base">
              <a:spcBef>
                <a:spcPct val="0"/>
              </a:spcBef>
              <a:buClr>
                <a:srgbClr val="55555A"/>
              </a:buClr>
            </a:pPr>
            <a:r>
              <a:rPr lang="en-US" sz="1600" kern="0">
                <a:solidFill>
                  <a:srgbClr val="55555A">
                    <a:lumMod val="50000"/>
                  </a:srgbClr>
                </a:solidFill>
                <a:latin typeface="Arial"/>
                <a:ea typeface="ＭＳ Ｐゴシック"/>
                <a:sym typeface="Wingdings" panose="05000000000000000000" pitchFamily="2" charset="2"/>
              </a:rPr>
              <a:t></a:t>
            </a:r>
            <a:endParaRPr lang="en-US" sz="1333" kern="0">
              <a:solidFill>
                <a:srgbClr val="55555A">
                  <a:lumMod val="50000"/>
                </a:srgbClr>
              </a:solidFill>
              <a:latin typeface="Arial"/>
              <a:ea typeface="ＭＳ Ｐゴシック"/>
              <a:sym typeface="Wingdings" panose="05000000000000000000" pitchFamily="2" charset="2"/>
            </a:endParaRPr>
          </a:p>
          <a:p>
            <a:pPr algn="ctr" defTabSz="1219170" fontAlgn="base">
              <a:spcBef>
                <a:spcPct val="0"/>
              </a:spcBef>
              <a:buClr>
                <a:srgbClr val="55555A"/>
              </a:buClr>
            </a:pPr>
            <a:r>
              <a:rPr lang="en-US" sz="1333" kern="0">
                <a:solidFill>
                  <a:srgbClr val="55555A"/>
                </a:solidFill>
                <a:latin typeface="Arial"/>
                <a:ea typeface="ＭＳ Ｐゴシック"/>
              </a:rPr>
              <a:t>GBU DQ </a:t>
            </a:r>
          </a:p>
          <a:p>
            <a:pPr algn="ctr" defTabSz="1219170" fontAlgn="base">
              <a:spcBef>
                <a:spcPct val="0"/>
              </a:spcBef>
              <a:buClr>
                <a:srgbClr val="55555A"/>
              </a:buClr>
            </a:pPr>
            <a:r>
              <a:rPr lang="en-US" sz="1333" kern="0">
                <a:solidFill>
                  <a:srgbClr val="55555A"/>
                </a:solidFill>
                <a:latin typeface="Arial"/>
                <a:ea typeface="ＭＳ Ｐゴシック"/>
              </a:rPr>
              <a:t>Scorecards </a:t>
            </a:r>
          </a:p>
          <a:p>
            <a:pPr algn="ctr" defTabSz="1219170" fontAlgn="base">
              <a:spcBef>
                <a:spcPct val="0"/>
              </a:spcBef>
              <a:buClr>
                <a:srgbClr val="55555A"/>
              </a:buClr>
            </a:pPr>
            <a:r>
              <a:rPr lang="en-US" sz="1333" kern="0">
                <a:solidFill>
                  <a:srgbClr val="55555A"/>
                </a:solidFill>
                <a:latin typeface="Arial"/>
                <a:ea typeface="ＭＳ Ｐゴシック"/>
              </a:rPr>
              <a:t>created</a:t>
            </a:r>
          </a:p>
        </p:txBody>
      </p:sp>
      <p:sp>
        <p:nvSpPr>
          <p:cNvPr id="20" name="TextBox 19">
            <a:extLst>
              <a:ext uri="{FF2B5EF4-FFF2-40B4-BE49-F238E27FC236}">
                <a16:creationId xmlns:a16="http://schemas.microsoft.com/office/drawing/2014/main" id="{A289D387-1C5F-4727-B0CF-3707E661AF4C}"/>
              </a:ext>
            </a:extLst>
          </p:cNvPr>
          <p:cNvSpPr txBox="1"/>
          <p:nvPr/>
        </p:nvSpPr>
        <p:spPr bwMode="auto">
          <a:xfrm>
            <a:off x="6457679" y="3517901"/>
            <a:ext cx="910506" cy="8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defTabSz="1219170" fontAlgn="base">
              <a:spcBef>
                <a:spcPct val="0"/>
              </a:spcBef>
              <a:buClr>
                <a:srgbClr val="55555A"/>
              </a:buClr>
            </a:pPr>
            <a:r>
              <a:rPr lang="en-US" sz="1600" kern="0">
                <a:solidFill>
                  <a:srgbClr val="55555A">
                    <a:lumMod val="50000"/>
                  </a:srgbClr>
                </a:solidFill>
                <a:latin typeface="Arial"/>
                <a:ea typeface="ＭＳ Ｐゴシック"/>
                <a:sym typeface="Wingdings" panose="05000000000000000000" pitchFamily="2" charset="2"/>
              </a:rPr>
              <a:t></a:t>
            </a:r>
            <a:endParaRPr lang="en-US" sz="1333" kern="0">
              <a:solidFill>
                <a:srgbClr val="55555A">
                  <a:lumMod val="50000"/>
                </a:srgbClr>
              </a:solidFill>
              <a:latin typeface="Arial"/>
              <a:ea typeface="ＭＳ Ｐゴシック"/>
              <a:sym typeface="Wingdings" panose="05000000000000000000" pitchFamily="2" charset="2"/>
            </a:endParaRPr>
          </a:p>
          <a:p>
            <a:pPr algn="ctr" defTabSz="1219170" fontAlgn="base">
              <a:spcBef>
                <a:spcPct val="0"/>
              </a:spcBef>
              <a:buClr>
                <a:srgbClr val="55555A"/>
              </a:buClr>
            </a:pPr>
            <a:r>
              <a:rPr lang="en-US" sz="1333" kern="0">
                <a:solidFill>
                  <a:srgbClr val="55555A"/>
                </a:solidFill>
                <a:latin typeface="Arial"/>
                <a:ea typeface="ＭＳ Ｐゴシック"/>
              </a:rPr>
              <a:t>EBU DQ </a:t>
            </a:r>
          </a:p>
          <a:p>
            <a:pPr algn="ctr" defTabSz="1219170" fontAlgn="base">
              <a:spcBef>
                <a:spcPct val="0"/>
              </a:spcBef>
              <a:buClr>
                <a:srgbClr val="55555A"/>
              </a:buClr>
            </a:pPr>
            <a:r>
              <a:rPr lang="en-US" sz="1333" kern="0">
                <a:solidFill>
                  <a:srgbClr val="55555A"/>
                </a:solidFill>
                <a:latin typeface="Arial"/>
                <a:ea typeface="ＭＳ Ｐゴシック"/>
              </a:rPr>
              <a:t>Scorecards </a:t>
            </a:r>
          </a:p>
          <a:p>
            <a:pPr algn="ctr" defTabSz="1219170" fontAlgn="base">
              <a:spcBef>
                <a:spcPct val="0"/>
              </a:spcBef>
              <a:buClr>
                <a:srgbClr val="55555A"/>
              </a:buClr>
            </a:pPr>
            <a:r>
              <a:rPr lang="en-US" sz="1333" kern="0">
                <a:solidFill>
                  <a:srgbClr val="55555A"/>
                </a:solidFill>
                <a:latin typeface="Arial"/>
                <a:ea typeface="ＭＳ Ｐゴシック"/>
              </a:rPr>
              <a:t>created</a:t>
            </a:r>
          </a:p>
        </p:txBody>
      </p:sp>
      <p:sp>
        <p:nvSpPr>
          <p:cNvPr id="21" name="TextBox 20">
            <a:extLst>
              <a:ext uri="{FF2B5EF4-FFF2-40B4-BE49-F238E27FC236}">
                <a16:creationId xmlns:a16="http://schemas.microsoft.com/office/drawing/2014/main" id="{60C09F0B-ECD2-450F-A828-9567F4372651}"/>
              </a:ext>
            </a:extLst>
          </p:cNvPr>
          <p:cNvSpPr txBox="1"/>
          <p:nvPr/>
        </p:nvSpPr>
        <p:spPr bwMode="auto">
          <a:xfrm>
            <a:off x="5418789" y="3876981"/>
            <a:ext cx="1131720" cy="8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defTabSz="1219170" fontAlgn="base">
              <a:spcBef>
                <a:spcPct val="0"/>
              </a:spcBef>
              <a:buClr>
                <a:srgbClr val="55555A"/>
              </a:buClr>
            </a:pPr>
            <a:r>
              <a:rPr lang="en-US" sz="1600" kern="0">
                <a:solidFill>
                  <a:srgbClr val="55555A">
                    <a:lumMod val="50000"/>
                  </a:srgbClr>
                </a:solidFill>
                <a:latin typeface="Arial"/>
                <a:ea typeface="ＭＳ Ｐゴシック"/>
                <a:sym typeface="Wingdings" panose="05000000000000000000" pitchFamily="2" charset="2"/>
              </a:rPr>
              <a:t></a:t>
            </a:r>
            <a:endParaRPr lang="en-US" sz="1333" kern="0">
              <a:solidFill>
                <a:srgbClr val="55555A">
                  <a:lumMod val="50000"/>
                </a:srgbClr>
              </a:solidFill>
              <a:latin typeface="Arial"/>
              <a:ea typeface="ＭＳ Ｐゴシック"/>
              <a:sym typeface="Wingdings" panose="05000000000000000000" pitchFamily="2" charset="2"/>
            </a:endParaRPr>
          </a:p>
          <a:p>
            <a:pPr algn="ctr" defTabSz="1219170" fontAlgn="base">
              <a:spcBef>
                <a:spcPct val="0"/>
              </a:spcBef>
              <a:buClr>
                <a:srgbClr val="55555A"/>
              </a:buClr>
            </a:pPr>
            <a:r>
              <a:rPr lang="en-US" sz="1333" kern="0">
                <a:solidFill>
                  <a:srgbClr val="55555A"/>
                </a:solidFill>
                <a:latin typeface="Arial"/>
                <a:ea typeface="ＭＳ Ｐゴシック"/>
              </a:rPr>
              <a:t>Workforce DQ </a:t>
            </a:r>
          </a:p>
          <a:p>
            <a:pPr algn="ctr" defTabSz="1219170" fontAlgn="base">
              <a:spcBef>
                <a:spcPct val="0"/>
              </a:spcBef>
              <a:buClr>
                <a:srgbClr val="55555A"/>
              </a:buClr>
            </a:pPr>
            <a:r>
              <a:rPr lang="en-US" sz="1333" kern="0">
                <a:solidFill>
                  <a:srgbClr val="55555A"/>
                </a:solidFill>
                <a:latin typeface="Arial"/>
                <a:ea typeface="ＭＳ Ｐゴシック"/>
              </a:rPr>
              <a:t>Scorecards </a:t>
            </a:r>
          </a:p>
          <a:p>
            <a:pPr algn="ctr" defTabSz="1219170" fontAlgn="base">
              <a:spcBef>
                <a:spcPct val="0"/>
              </a:spcBef>
              <a:buClr>
                <a:srgbClr val="55555A"/>
              </a:buClr>
            </a:pPr>
            <a:r>
              <a:rPr lang="en-US" sz="1333" kern="0">
                <a:solidFill>
                  <a:srgbClr val="55555A"/>
                </a:solidFill>
                <a:latin typeface="Arial"/>
                <a:ea typeface="ＭＳ Ｐゴシック"/>
              </a:rPr>
              <a:t>created</a:t>
            </a:r>
          </a:p>
        </p:txBody>
      </p:sp>
    </p:spTree>
    <p:extLst>
      <p:ext uri="{BB962C8B-B14F-4D97-AF65-F5344CB8AC3E}">
        <p14:creationId xmlns:p14="http://schemas.microsoft.com/office/powerpoint/2010/main" val="32639478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AF9B1454-A568-436C-ABC5-6D45B7309378}"/>
              </a:ext>
            </a:extLst>
          </p:cNvPr>
          <p:cNvSpPr/>
          <p:nvPr/>
        </p:nvSpPr>
        <p:spPr bwMode="auto">
          <a:xfrm>
            <a:off x="3641271" y="3058727"/>
            <a:ext cx="8118907" cy="312061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4" tIns="45718" rIns="91434" bIns="45718" numCol="1" rtlCol="0" anchor="b"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400" b="1" i="1" u="none" strike="noStrike" kern="1200" cap="none" spc="0" normalizeH="0" baseline="0" noProof="0">
                <a:ln>
                  <a:noFill/>
                </a:ln>
                <a:solidFill>
                  <a:srgbClr val="C800A1">
                    <a:lumMod val="75000"/>
                  </a:srgbClr>
                </a:solidFill>
                <a:effectLst/>
                <a:uLnTx/>
                <a:uFillTx/>
                <a:latin typeface="Arial"/>
                <a:ea typeface="ＭＳ Ｐゴシック"/>
                <a:cs typeface="Arial"/>
              </a:rPr>
              <a:t>NG Data Cloud</a:t>
            </a:r>
          </a:p>
        </p:txBody>
      </p:sp>
      <p:sp>
        <p:nvSpPr>
          <p:cNvPr id="3" name="Title 2">
            <a:extLst>
              <a:ext uri="{FF2B5EF4-FFF2-40B4-BE49-F238E27FC236}">
                <a16:creationId xmlns:a16="http://schemas.microsoft.com/office/drawing/2014/main" id="{51F660CA-0D8C-4F89-81D2-C17FC0182E78}"/>
              </a:ext>
            </a:extLst>
          </p:cNvPr>
          <p:cNvSpPr>
            <a:spLocks noGrp="1"/>
          </p:cNvSpPr>
          <p:nvPr>
            <p:ph type="title"/>
          </p:nvPr>
        </p:nvSpPr>
        <p:spPr/>
        <p:txBody>
          <a:bodyPr/>
          <a:lstStyle/>
          <a:p>
            <a:r>
              <a:rPr lang="en-GB"/>
              <a:t>Helping Digital unlock new value with agile WoW</a:t>
            </a:r>
            <a:br>
              <a:rPr lang="en-GB"/>
            </a:br>
            <a:r>
              <a:rPr lang="en-GB" sz="2400" b="0"/>
              <a:t>Target data landscape:</a:t>
            </a:r>
            <a:endParaRPr lang="en-GB" b="0"/>
          </a:p>
        </p:txBody>
      </p:sp>
      <p:sp>
        <p:nvSpPr>
          <p:cNvPr id="4" name="Rectangle: Rounded Corners 3">
            <a:extLst>
              <a:ext uri="{FF2B5EF4-FFF2-40B4-BE49-F238E27FC236}">
                <a16:creationId xmlns:a16="http://schemas.microsoft.com/office/drawing/2014/main" id="{DCBCB372-8BC6-49FC-89D1-CE60A56286CF}"/>
              </a:ext>
            </a:extLst>
          </p:cNvPr>
          <p:cNvSpPr/>
          <p:nvPr/>
        </p:nvSpPr>
        <p:spPr bwMode="auto">
          <a:xfrm>
            <a:off x="5069602" y="1148717"/>
            <a:ext cx="896352" cy="22920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a:ea typeface="ＭＳ Ｐゴシック"/>
                <a:cs typeface="Arial"/>
              </a:rPr>
              <a:t>Digital Product 1</a:t>
            </a:r>
          </a:p>
        </p:txBody>
      </p:sp>
      <p:sp>
        <p:nvSpPr>
          <p:cNvPr id="7" name="Rectangle: Rounded Corners 6">
            <a:extLst>
              <a:ext uri="{FF2B5EF4-FFF2-40B4-BE49-F238E27FC236}">
                <a16:creationId xmlns:a16="http://schemas.microsoft.com/office/drawing/2014/main" id="{16882720-04C1-4A42-AEDD-6E5E997E338C}"/>
              </a:ext>
            </a:extLst>
          </p:cNvPr>
          <p:cNvSpPr/>
          <p:nvPr/>
        </p:nvSpPr>
        <p:spPr bwMode="auto">
          <a:xfrm>
            <a:off x="6192451" y="1157605"/>
            <a:ext cx="896352" cy="2292016"/>
          </a:xfrm>
          <a:prstGeom prst="roundRect">
            <a:avLst/>
          </a:prstGeom>
          <a:pattFill prst="solidDmnd">
            <a:fgClr>
              <a:schemeClr val="accent1"/>
            </a:fgClr>
            <a:bgClr>
              <a:srgbClr val="00BEB4"/>
            </a:bgClr>
          </a:patt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a:ea typeface="ＭＳ Ｐゴシック"/>
                <a:cs typeface="Arial"/>
              </a:rPr>
              <a:t>Digital Product 2</a:t>
            </a:r>
          </a:p>
        </p:txBody>
      </p:sp>
      <p:sp>
        <p:nvSpPr>
          <p:cNvPr id="8" name="Rectangle: Rounded Corners 7">
            <a:extLst>
              <a:ext uri="{FF2B5EF4-FFF2-40B4-BE49-F238E27FC236}">
                <a16:creationId xmlns:a16="http://schemas.microsoft.com/office/drawing/2014/main" id="{DD80208A-4351-4C0F-B388-84DC4FE16AAD}"/>
              </a:ext>
            </a:extLst>
          </p:cNvPr>
          <p:cNvSpPr/>
          <p:nvPr/>
        </p:nvSpPr>
        <p:spPr bwMode="auto">
          <a:xfrm>
            <a:off x="8451769" y="1161208"/>
            <a:ext cx="896352" cy="2292016"/>
          </a:xfrm>
          <a:prstGeom prst="roundRect">
            <a:avLst/>
          </a:prstGeom>
          <a:pattFill prst="solidDmnd">
            <a:fgClr>
              <a:schemeClr val="accent2"/>
            </a:fgClr>
            <a:bgClr>
              <a:srgbClr val="FF0000"/>
            </a:bgClr>
          </a:patt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vert270"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a:ea typeface="ＭＳ Ｐゴシック"/>
                <a:cs typeface="Arial"/>
              </a:rPr>
              <a:t>Digital Product 4</a:t>
            </a:r>
          </a:p>
        </p:txBody>
      </p:sp>
      <p:sp>
        <p:nvSpPr>
          <p:cNvPr id="9" name="Rectangle: Rounded Corners 8">
            <a:extLst>
              <a:ext uri="{FF2B5EF4-FFF2-40B4-BE49-F238E27FC236}">
                <a16:creationId xmlns:a16="http://schemas.microsoft.com/office/drawing/2014/main" id="{6AAF503D-9240-4074-AD23-F0CD8F0AC573}"/>
              </a:ext>
            </a:extLst>
          </p:cNvPr>
          <p:cNvSpPr/>
          <p:nvPr/>
        </p:nvSpPr>
        <p:spPr bwMode="auto">
          <a:xfrm>
            <a:off x="7322991" y="1171686"/>
            <a:ext cx="896352" cy="229201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vert270"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a:ea typeface="ＭＳ Ｐゴシック"/>
                <a:cs typeface="Arial"/>
              </a:rPr>
              <a:t>Digital Product 3</a:t>
            </a:r>
          </a:p>
        </p:txBody>
      </p:sp>
      <p:sp>
        <p:nvSpPr>
          <p:cNvPr id="6" name="TextBox 5">
            <a:extLst>
              <a:ext uri="{FF2B5EF4-FFF2-40B4-BE49-F238E27FC236}">
                <a16:creationId xmlns:a16="http://schemas.microsoft.com/office/drawing/2014/main" id="{21B51D0A-39B4-4DB9-9855-DA48C5475579}"/>
              </a:ext>
            </a:extLst>
          </p:cNvPr>
          <p:cNvSpPr txBox="1"/>
          <p:nvPr/>
        </p:nvSpPr>
        <p:spPr bwMode="auto">
          <a:xfrm>
            <a:off x="143510" y="4280709"/>
            <a:ext cx="339997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342900" marR="0" lvl="0" indent="-342900" algn="l" defTabSz="914400" rtl="0" eaLnBrk="1" fontAlgn="auto" latinLnBrk="0" hangingPunct="1">
              <a:lnSpc>
                <a:spcPct val="100000"/>
              </a:lnSpc>
              <a:spcBef>
                <a:spcPts val="0"/>
              </a:spcBef>
              <a:spcAft>
                <a:spcPts val="600"/>
              </a:spcAft>
              <a:buClr>
                <a:srgbClr val="55555A"/>
              </a:buClr>
              <a:buSzTx/>
              <a:buFont typeface="Wingdings" panose="05000000000000000000" pitchFamily="2" charset="2"/>
              <a:buChar char="v"/>
              <a:tabLst/>
              <a:defRPr/>
            </a:pPr>
            <a:r>
              <a:rPr kumimoji="0" lang="en-GB" sz="1400" b="0" i="1" u="none" strike="noStrike" kern="0" cap="none" spc="0" normalizeH="0" baseline="0" noProof="0">
                <a:ln>
                  <a:noFill/>
                </a:ln>
                <a:solidFill>
                  <a:srgbClr val="002060"/>
                </a:solidFill>
                <a:effectLst/>
                <a:uLnTx/>
                <a:uFillTx/>
                <a:latin typeface="Arial"/>
                <a:ea typeface="ＭＳ Ｐゴシック"/>
                <a:cs typeface="+mn-cs"/>
              </a:rPr>
              <a:t>I know where the data is</a:t>
            </a:r>
          </a:p>
          <a:p>
            <a:pPr marL="342900" marR="0" lvl="0" indent="-342900" algn="l" defTabSz="914400" rtl="0" eaLnBrk="1" fontAlgn="auto" latinLnBrk="0" hangingPunct="1">
              <a:lnSpc>
                <a:spcPct val="100000"/>
              </a:lnSpc>
              <a:spcBef>
                <a:spcPts val="0"/>
              </a:spcBef>
              <a:spcAft>
                <a:spcPts val="600"/>
              </a:spcAft>
              <a:buClr>
                <a:srgbClr val="55555A"/>
              </a:buClr>
              <a:buSzTx/>
              <a:buFont typeface="Wingdings" panose="05000000000000000000" pitchFamily="2" charset="2"/>
              <a:buChar char="v"/>
              <a:tabLst/>
              <a:defRPr/>
            </a:pPr>
            <a:r>
              <a:rPr kumimoji="0" lang="en-GB" sz="1400" b="0" i="1" u="none" strike="noStrike" kern="0" cap="none" spc="0" normalizeH="0" baseline="0" noProof="0">
                <a:ln>
                  <a:noFill/>
                </a:ln>
                <a:solidFill>
                  <a:srgbClr val="002060"/>
                </a:solidFill>
                <a:effectLst/>
                <a:uLnTx/>
                <a:uFillTx/>
                <a:latin typeface="Arial"/>
                <a:ea typeface="ＭＳ Ｐゴシック"/>
                <a:cs typeface="+mn-cs"/>
              </a:rPr>
              <a:t>I have permission to access the data</a:t>
            </a:r>
          </a:p>
          <a:p>
            <a:pPr marL="342900" marR="0" lvl="0" indent="-342900" algn="l" defTabSz="914400" rtl="0" eaLnBrk="1" fontAlgn="auto" latinLnBrk="0" hangingPunct="1">
              <a:lnSpc>
                <a:spcPct val="100000"/>
              </a:lnSpc>
              <a:spcBef>
                <a:spcPts val="0"/>
              </a:spcBef>
              <a:spcAft>
                <a:spcPts val="600"/>
              </a:spcAft>
              <a:buClr>
                <a:srgbClr val="55555A"/>
              </a:buClr>
              <a:buSzTx/>
              <a:buFont typeface="Wingdings" panose="05000000000000000000" pitchFamily="2" charset="2"/>
              <a:buChar char="v"/>
              <a:tabLst/>
              <a:defRPr/>
            </a:pPr>
            <a:r>
              <a:rPr kumimoji="0" lang="en-GB" sz="1400" b="0" i="1" u="none" strike="noStrike" kern="0" cap="none" spc="0" normalizeH="0" baseline="0" noProof="0">
                <a:ln>
                  <a:noFill/>
                </a:ln>
                <a:solidFill>
                  <a:srgbClr val="002060"/>
                </a:solidFill>
                <a:effectLst/>
                <a:uLnTx/>
                <a:uFillTx/>
                <a:latin typeface="Arial"/>
                <a:ea typeface="ＭＳ Ｐゴシック"/>
                <a:cs typeface="+mn-cs"/>
              </a:rPr>
              <a:t>Data is catalogued</a:t>
            </a:r>
          </a:p>
          <a:p>
            <a:pPr marL="342900" marR="0" lvl="0" indent="-342900" algn="l" defTabSz="914400" rtl="0" eaLnBrk="1" fontAlgn="auto" latinLnBrk="0" hangingPunct="1">
              <a:lnSpc>
                <a:spcPct val="100000"/>
              </a:lnSpc>
              <a:spcBef>
                <a:spcPts val="0"/>
              </a:spcBef>
              <a:spcAft>
                <a:spcPts val="600"/>
              </a:spcAft>
              <a:buClr>
                <a:srgbClr val="55555A"/>
              </a:buClr>
              <a:buSzTx/>
              <a:buFont typeface="Wingdings" panose="05000000000000000000" pitchFamily="2" charset="2"/>
              <a:buChar char="v"/>
              <a:tabLst/>
              <a:defRPr/>
            </a:pPr>
            <a:r>
              <a:rPr kumimoji="0" lang="en-GB" sz="1400" b="0" i="1" u="none" strike="noStrike" kern="0" cap="none" spc="0" normalizeH="0" baseline="0" noProof="0">
                <a:ln>
                  <a:noFill/>
                </a:ln>
                <a:solidFill>
                  <a:srgbClr val="002060"/>
                </a:solidFill>
                <a:effectLst/>
                <a:uLnTx/>
                <a:uFillTx/>
                <a:latin typeface="Arial"/>
                <a:ea typeface="ＭＳ Ｐゴシック"/>
                <a:cs typeface="+mn-cs"/>
              </a:rPr>
              <a:t>Enriched/curated data is democratised</a:t>
            </a:r>
          </a:p>
          <a:p>
            <a:pPr marL="342900" marR="0" lvl="0" indent="-342900" algn="l" defTabSz="914400" rtl="0" eaLnBrk="1" fontAlgn="auto" latinLnBrk="0" hangingPunct="1">
              <a:lnSpc>
                <a:spcPct val="100000"/>
              </a:lnSpc>
              <a:spcBef>
                <a:spcPts val="0"/>
              </a:spcBef>
              <a:spcAft>
                <a:spcPts val="600"/>
              </a:spcAft>
              <a:buClr>
                <a:srgbClr val="55555A"/>
              </a:buClr>
              <a:buSzTx/>
              <a:buFont typeface="Wingdings" panose="05000000000000000000" pitchFamily="2" charset="2"/>
              <a:buChar char="v"/>
              <a:tabLst/>
              <a:defRPr/>
            </a:pPr>
            <a:r>
              <a:rPr kumimoji="0" lang="en-GB" sz="1400" b="0" i="1" u="none" strike="noStrike" kern="0" cap="none" spc="0" normalizeH="0" baseline="0" noProof="0">
                <a:ln>
                  <a:noFill/>
                </a:ln>
                <a:solidFill>
                  <a:srgbClr val="002060"/>
                </a:solidFill>
                <a:effectLst/>
                <a:uLnTx/>
                <a:uFillTx/>
                <a:latin typeface="Arial"/>
                <a:ea typeface="ＭＳ Ｐゴシック"/>
                <a:cs typeface="+mn-cs"/>
              </a:rPr>
              <a:t>Quality of data is transparent</a:t>
            </a:r>
          </a:p>
        </p:txBody>
      </p:sp>
      <p:sp>
        <p:nvSpPr>
          <p:cNvPr id="27" name="Rectangle 26">
            <a:extLst>
              <a:ext uri="{FF2B5EF4-FFF2-40B4-BE49-F238E27FC236}">
                <a16:creationId xmlns:a16="http://schemas.microsoft.com/office/drawing/2014/main" id="{EDCB0D5B-ACD7-48B9-91E7-92AEE19C06C9}"/>
              </a:ext>
            </a:extLst>
          </p:cNvPr>
          <p:cNvSpPr/>
          <p:nvPr/>
        </p:nvSpPr>
        <p:spPr bwMode="auto">
          <a:xfrm>
            <a:off x="5246169" y="3591893"/>
            <a:ext cx="1471031" cy="563189"/>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400" b="0" i="0" u="none" strike="noStrike" kern="1200" cap="none" spc="0" normalizeH="0" baseline="0" noProof="0">
                <a:ln>
                  <a:noFill/>
                </a:ln>
                <a:solidFill>
                  <a:srgbClr val="FFFFFF"/>
                </a:solidFill>
                <a:effectLst/>
                <a:uLnTx/>
                <a:uFillTx/>
                <a:latin typeface="Arial"/>
                <a:ea typeface="ＭＳ Ｐゴシック"/>
                <a:cs typeface="Arial"/>
              </a:rPr>
              <a:t>Customer Data</a:t>
            </a:r>
          </a:p>
        </p:txBody>
      </p:sp>
      <p:sp>
        <p:nvSpPr>
          <p:cNvPr id="10" name="Rectangle 9">
            <a:extLst>
              <a:ext uri="{FF2B5EF4-FFF2-40B4-BE49-F238E27FC236}">
                <a16:creationId xmlns:a16="http://schemas.microsoft.com/office/drawing/2014/main" id="{444D21EE-1084-4CBD-98C1-508D1033F777}"/>
              </a:ext>
            </a:extLst>
          </p:cNvPr>
          <p:cNvSpPr/>
          <p:nvPr/>
        </p:nvSpPr>
        <p:spPr bwMode="auto">
          <a:xfrm>
            <a:off x="8305582" y="3591893"/>
            <a:ext cx="1401752" cy="563189"/>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400" b="0" i="0" u="none" strike="noStrike" kern="1200" cap="none" spc="0" normalizeH="0" baseline="0" noProof="0">
                <a:ln>
                  <a:noFill/>
                </a:ln>
                <a:solidFill>
                  <a:srgbClr val="FFFFFF"/>
                </a:solidFill>
                <a:effectLst/>
                <a:uLnTx/>
                <a:uFillTx/>
                <a:latin typeface="Arial"/>
                <a:ea typeface="ＭＳ Ｐゴシック"/>
                <a:cs typeface="Arial"/>
              </a:rPr>
              <a:t>Asset Data</a:t>
            </a:r>
          </a:p>
        </p:txBody>
      </p:sp>
      <p:sp>
        <p:nvSpPr>
          <p:cNvPr id="28" name="Rectangle 27">
            <a:extLst>
              <a:ext uri="{FF2B5EF4-FFF2-40B4-BE49-F238E27FC236}">
                <a16:creationId xmlns:a16="http://schemas.microsoft.com/office/drawing/2014/main" id="{5F02A462-EB54-4D51-B0CD-52E68FA43486}"/>
              </a:ext>
            </a:extLst>
          </p:cNvPr>
          <p:cNvSpPr/>
          <p:nvPr/>
        </p:nvSpPr>
        <p:spPr bwMode="auto">
          <a:xfrm>
            <a:off x="6785468" y="3591893"/>
            <a:ext cx="1471031" cy="56318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400" b="0" i="0" u="none" strike="noStrike" kern="1200" cap="none" spc="0" normalizeH="0" baseline="0" noProof="0">
                <a:ln>
                  <a:noFill/>
                </a:ln>
                <a:solidFill>
                  <a:srgbClr val="FFFFFF"/>
                </a:solidFill>
                <a:effectLst/>
                <a:uLnTx/>
                <a:uFillTx/>
                <a:latin typeface="Arial"/>
                <a:ea typeface="ＭＳ Ｐゴシック"/>
                <a:cs typeface="Arial"/>
              </a:rPr>
              <a:t>Employee/Workforce Data</a:t>
            </a:r>
          </a:p>
        </p:txBody>
      </p:sp>
      <p:sp>
        <p:nvSpPr>
          <p:cNvPr id="16" name="TextBox 15">
            <a:extLst>
              <a:ext uri="{FF2B5EF4-FFF2-40B4-BE49-F238E27FC236}">
                <a16:creationId xmlns:a16="http://schemas.microsoft.com/office/drawing/2014/main" id="{D352B965-C58F-40CC-A955-5F4ECF0CA110}"/>
              </a:ext>
            </a:extLst>
          </p:cNvPr>
          <p:cNvSpPr txBox="1"/>
          <p:nvPr/>
        </p:nvSpPr>
        <p:spPr bwMode="auto">
          <a:xfrm>
            <a:off x="332582" y="3724195"/>
            <a:ext cx="321089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GB" sz="1400" b="0" i="0" u="none" strike="noStrike" kern="0" cap="none" spc="0" normalizeH="0" baseline="0" noProof="0">
                <a:ln>
                  <a:noFill/>
                </a:ln>
                <a:solidFill>
                  <a:srgbClr val="55555A"/>
                </a:solidFill>
                <a:effectLst/>
                <a:uLnTx/>
                <a:uFillTx/>
                <a:latin typeface="Arial"/>
                <a:ea typeface="ＭＳ Ｐゴシック"/>
                <a:cs typeface="+mn-cs"/>
              </a:rPr>
              <a:t>Data is trusted and democratised, value from data is enabled with agility</a:t>
            </a:r>
          </a:p>
        </p:txBody>
      </p:sp>
      <p:sp>
        <p:nvSpPr>
          <p:cNvPr id="54" name="Rectangle: Rounded Corners 53">
            <a:extLst>
              <a:ext uri="{FF2B5EF4-FFF2-40B4-BE49-F238E27FC236}">
                <a16:creationId xmlns:a16="http://schemas.microsoft.com/office/drawing/2014/main" id="{E5551B2C-2B3F-4569-A8B9-3AD87B993158}"/>
              </a:ext>
            </a:extLst>
          </p:cNvPr>
          <p:cNvSpPr/>
          <p:nvPr/>
        </p:nvSpPr>
        <p:spPr bwMode="auto">
          <a:xfrm>
            <a:off x="9488246" y="1173726"/>
            <a:ext cx="896352" cy="2292016"/>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vert270"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a:ea typeface="ＭＳ Ｐゴシック"/>
                <a:cs typeface="Arial"/>
              </a:rPr>
              <a:t>Data Product </a:t>
            </a:r>
          </a:p>
        </p:txBody>
      </p:sp>
      <p:sp>
        <p:nvSpPr>
          <p:cNvPr id="55" name="Rectangle: Rounded Corners 54">
            <a:extLst>
              <a:ext uri="{FF2B5EF4-FFF2-40B4-BE49-F238E27FC236}">
                <a16:creationId xmlns:a16="http://schemas.microsoft.com/office/drawing/2014/main" id="{47B6C5B2-EF6E-42C2-A0E6-2DC82DF1CFAA}"/>
              </a:ext>
            </a:extLst>
          </p:cNvPr>
          <p:cNvSpPr/>
          <p:nvPr/>
        </p:nvSpPr>
        <p:spPr bwMode="auto">
          <a:xfrm>
            <a:off x="10568797" y="1173726"/>
            <a:ext cx="896352" cy="2292016"/>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vert270"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a:ea typeface="ＭＳ Ｐゴシック"/>
                <a:cs typeface="Arial"/>
              </a:rPr>
              <a:t>Self-Serve Insight</a:t>
            </a:r>
          </a:p>
        </p:txBody>
      </p:sp>
      <p:cxnSp>
        <p:nvCxnSpPr>
          <p:cNvPr id="23" name="Straight Arrow Connector 22">
            <a:extLst>
              <a:ext uri="{FF2B5EF4-FFF2-40B4-BE49-F238E27FC236}">
                <a16:creationId xmlns:a16="http://schemas.microsoft.com/office/drawing/2014/main" id="{657C27EA-AC78-4224-B886-36280EC573D8}"/>
              </a:ext>
            </a:extLst>
          </p:cNvPr>
          <p:cNvCxnSpPr/>
          <p:nvPr/>
        </p:nvCxnSpPr>
        <p:spPr bwMode="auto">
          <a:xfrm flipV="1">
            <a:off x="4718957" y="1173726"/>
            <a:ext cx="0" cy="22920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a:extLst>
              <a:ext uri="{FF2B5EF4-FFF2-40B4-BE49-F238E27FC236}">
                <a16:creationId xmlns:a16="http://schemas.microsoft.com/office/drawing/2014/main" id="{CEF917D6-F30B-4E0F-BD12-6B09F9E42206}"/>
              </a:ext>
            </a:extLst>
          </p:cNvPr>
          <p:cNvSpPr txBox="1"/>
          <p:nvPr/>
        </p:nvSpPr>
        <p:spPr bwMode="auto">
          <a:xfrm rot="16200000">
            <a:off x="3638428" y="1936669"/>
            <a:ext cx="18402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GB" sz="1800" b="1" i="0" u="none" strike="noStrike" kern="0" cap="none" spc="0" normalizeH="0" baseline="0" noProof="0">
                <a:ln>
                  <a:noFill/>
                </a:ln>
                <a:solidFill>
                  <a:srgbClr val="55555A"/>
                </a:solidFill>
                <a:effectLst/>
                <a:uLnTx/>
                <a:uFillTx/>
                <a:latin typeface="Arial"/>
                <a:ea typeface="ＭＳ Ｐゴシック"/>
                <a:cs typeface="+mn-cs"/>
              </a:rPr>
              <a:t>Verticals = Value</a:t>
            </a:r>
          </a:p>
        </p:txBody>
      </p:sp>
      <p:sp>
        <p:nvSpPr>
          <p:cNvPr id="56" name="TextBox 55">
            <a:extLst>
              <a:ext uri="{FF2B5EF4-FFF2-40B4-BE49-F238E27FC236}">
                <a16:creationId xmlns:a16="http://schemas.microsoft.com/office/drawing/2014/main" id="{D4F69C41-F0ED-4834-9BB3-50CEA2D4000C}"/>
              </a:ext>
            </a:extLst>
          </p:cNvPr>
          <p:cNvSpPr txBox="1"/>
          <p:nvPr/>
        </p:nvSpPr>
        <p:spPr bwMode="auto">
          <a:xfrm>
            <a:off x="3681962" y="6280084"/>
            <a:ext cx="80294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GB" sz="1800" b="1" i="0" u="none" strike="noStrike" kern="0" cap="none" spc="0" normalizeH="0" baseline="0" noProof="0">
                <a:ln>
                  <a:noFill/>
                </a:ln>
                <a:solidFill>
                  <a:srgbClr val="55555A"/>
                </a:solidFill>
                <a:effectLst/>
                <a:uLnTx/>
                <a:uFillTx/>
                <a:latin typeface="Arial"/>
                <a:ea typeface="ＭＳ Ｐゴシック"/>
                <a:cs typeface="+mn-cs"/>
              </a:rPr>
              <a:t>Horizontals = Value Enablers </a:t>
            </a:r>
            <a:r>
              <a:rPr kumimoji="0" lang="en-GB" sz="1800" b="0" i="0" u="none" strike="noStrike" kern="0" cap="none" spc="0" normalizeH="0" baseline="0" noProof="0">
                <a:ln>
                  <a:noFill/>
                </a:ln>
                <a:solidFill>
                  <a:srgbClr val="55555A"/>
                </a:solidFill>
                <a:effectLst/>
                <a:uLnTx/>
                <a:uFillTx/>
                <a:latin typeface="Arial"/>
                <a:ea typeface="ＭＳ Ｐゴシック"/>
                <a:cs typeface="+mn-cs"/>
              </a:rPr>
              <a:t>| focus; scalability, maintainability, reliability etc</a:t>
            </a:r>
          </a:p>
        </p:txBody>
      </p:sp>
      <p:sp>
        <p:nvSpPr>
          <p:cNvPr id="57" name="Rectangle 56">
            <a:extLst>
              <a:ext uri="{FF2B5EF4-FFF2-40B4-BE49-F238E27FC236}">
                <a16:creationId xmlns:a16="http://schemas.microsoft.com/office/drawing/2014/main" id="{8D091B32-7ACF-4356-A7D5-B348AA47D973}"/>
              </a:ext>
            </a:extLst>
          </p:cNvPr>
          <p:cNvSpPr/>
          <p:nvPr/>
        </p:nvSpPr>
        <p:spPr bwMode="auto">
          <a:xfrm>
            <a:off x="9756417" y="3591893"/>
            <a:ext cx="1401752" cy="563189"/>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400" b="0" i="0" u="none" strike="noStrike" kern="1200" cap="none" spc="0" normalizeH="0" baseline="0" noProof="0">
                <a:ln>
                  <a:noFill/>
                </a:ln>
                <a:solidFill>
                  <a:srgbClr val="FFFFFF"/>
                </a:solidFill>
                <a:effectLst/>
                <a:uLnTx/>
                <a:uFillTx/>
                <a:latin typeface="Arial"/>
                <a:ea typeface="ＭＳ Ｐゴシック"/>
                <a:cs typeface="Arial"/>
              </a:rPr>
              <a:t>External Data</a:t>
            </a:r>
          </a:p>
        </p:txBody>
      </p:sp>
      <p:cxnSp>
        <p:nvCxnSpPr>
          <p:cNvPr id="26" name="Straight Connector 25">
            <a:extLst>
              <a:ext uri="{FF2B5EF4-FFF2-40B4-BE49-F238E27FC236}">
                <a16:creationId xmlns:a16="http://schemas.microsoft.com/office/drawing/2014/main" id="{14F5E173-2A62-4083-AF0A-81FC463142EF}"/>
              </a:ext>
            </a:extLst>
          </p:cNvPr>
          <p:cNvCxnSpPr/>
          <p:nvPr/>
        </p:nvCxnSpPr>
        <p:spPr bwMode="auto">
          <a:xfrm>
            <a:off x="3694612" y="4339669"/>
            <a:ext cx="7886693"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a:extLst>
              <a:ext uri="{FF2B5EF4-FFF2-40B4-BE49-F238E27FC236}">
                <a16:creationId xmlns:a16="http://schemas.microsoft.com/office/drawing/2014/main" id="{339D3D63-700A-481D-9AEA-AF59A09944CD}"/>
              </a:ext>
            </a:extLst>
          </p:cNvPr>
          <p:cNvCxnSpPr/>
          <p:nvPr/>
        </p:nvCxnSpPr>
        <p:spPr bwMode="auto">
          <a:xfrm>
            <a:off x="3641272" y="5079898"/>
            <a:ext cx="7886693"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Box 58">
            <a:extLst>
              <a:ext uri="{FF2B5EF4-FFF2-40B4-BE49-F238E27FC236}">
                <a16:creationId xmlns:a16="http://schemas.microsoft.com/office/drawing/2014/main" id="{C3F66A80-53A4-4B7C-909B-127F471AFAC3}"/>
              </a:ext>
            </a:extLst>
          </p:cNvPr>
          <p:cNvSpPr txBox="1"/>
          <p:nvPr/>
        </p:nvSpPr>
        <p:spPr bwMode="auto">
          <a:xfrm>
            <a:off x="3695568" y="3719808"/>
            <a:ext cx="15260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GB" sz="1800" b="1" i="0" u="none" strike="noStrike" kern="0" cap="none" spc="0" normalizeH="0" baseline="0" noProof="0">
                <a:ln>
                  <a:noFill/>
                </a:ln>
                <a:solidFill>
                  <a:srgbClr val="55555A"/>
                </a:solidFill>
                <a:effectLst/>
                <a:uLnTx/>
                <a:uFillTx/>
                <a:latin typeface="Arial"/>
                <a:ea typeface="ＭＳ Ｐゴシック"/>
                <a:cs typeface="+mn-cs"/>
              </a:rPr>
              <a:t>Democratised</a:t>
            </a:r>
          </a:p>
        </p:txBody>
      </p:sp>
      <p:sp>
        <p:nvSpPr>
          <p:cNvPr id="60" name="TextBox 59">
            <a:extLst>
              <a:ext uri="{FF2B5EF4-FFF2-40B4-BE49-F238E27FC236}">
                <a16:creationId xmlns:a16="http://schemas.microsoft.com/office/drawing/2014/main" id="{258CD84B-265A-440C-806A-CF3F5E53B3E8}"/>
              </a:ext>
            </a:extLst>
          </p:cNvPr>
          <p:cNvSpPr txBox="1"/>
          <p:nvPr/>
        </p:nvSpPr>
        <p:spPr bwMode="auto">
          <a:xfrm>
            <a:off x="3661526" y="4562494"/>
            <a:ext cx="12952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GB" sz="1800" b="1" i="0" u="none" strike="noStrike" kern="0" cap="none" spc="0" normalizeH="0" baseline="0" noProof="0">
                <a:ln>
                  <a:noFill/>
                </a:ln>
                <a:solidFill>
                  <a:srgbClr val="55555A"/>
                </a:solidFill>
                <a:effectLst/>
                <a:uLnTx/>
                <a:uFillTx/>
                <a:latin typeface="Arial"/>
                <a:ea typeface="ＭＳ Ｐゴシック"/>
                <a:cs typeface="+mn-cs"/>
              </a:rPr>
              <a:t>Capabilities</a:t>
            </a:r>
          </a:p>
        </p:txBody>
      </p:sp>
      <p:sp>
        <p:nvSpPr>
          <p:cNvPr id="61" name="TextBox 60">
            <a:extLst>
              <a:ext uri="{FF2B5EF4-FFF2-40B4-BE49-F238E27FC236}">
                <a16:creationId xmlns:a16="http://schemas.microsoft.com/office/drawing/2014/main" id="{28037051-F88D-460F-8AC3-901D55CB88C9}"/>
              </a:ext>
            </a:extLst>
          </p:cNvPr>
          <p:cNvSpPr txBox="1"/>
          <p:nvPr/>
        </p:nvSpPr>
        <p:spPr bwMode="auto">
          <a:xfrm>
            <a:off x="3695568" y="5408201"/>
            <a:ext cx="15004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GB" sz="1800" b="1" i="0" u="none" strike="noStrike" kern="0" cap="none" spc="0" normalizeH="0" baseline="0" noProof="0">
                <a:ln>
                  <a:noFill/>
                </a:ln>
                <a:solidFill>
                  <a:srgbClr val="55555A"/>
                </a:solidFill>
                <a:effectLst/>
                <a:uLnTx/>
                <a:uFillTx/>
                <a:latin typeface="Arial"/>
                <a:ea typeface="ＭＳ Ｐゴシック"/>
                <a:cs typeface="+mn-cs"/>
              </a:rPr>
              <a:t>Infrastructure</a:t>
            </a:r>
          </a:p>
        </p:txBody>
      </p:sp>
      <p:sp>
        <p:nvSpPr>
          <p:cNvPr id="62" name="Rectangle: Rounded Corners 61">
            <a:extLst>
              <a:ext uri="{FF2B5EF4-FFF2-40B4-BE49-F238E27FC236}">
                <a16:creationId xmlns:a16="http://schemas.microsoft.com/office/drawing/2014/main" id="{DC791BEC-8F0D-4DBF-8DF8-523019A54B26}"/>
              </a:ext>
            </a:extLst>
          </p:cNvPr>
          <p:cNvSpPr/>
          <p:nvPr/>
        </p:nvSpPr>
        <p:spPr bwMode="auto">
          <a:xfrm>
            <a:off x="5906550" y="4455700"/>
            <a:ext cx="922853" cy="508168"/>
          </a:xfrm>
          <a:prstGeom prst="roundRect">
            <a:avLst/>
          </a:prstGeom>
          <a:solidFill>
            <a:srgbClr val="7030A0"/>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rial"/>
                <a:ea typeface="ＭＳ Ｐゴシック"/>
                <a:cs typeface="Arial"/>
              </a:rPr>
              <a:t>Data Integration</a:t>
            </a:r>
          </a:p>
        </p:txBody>
      </p:sp>
      <p:sp>
        <p:nvSpPr>
          <p:cNvPr id="63" name="Rectangle: Rounded Corners 62">
            <a:extLst>
              <a:ext uri="{FF2B5EF4-FFF2-40B4-BE49-F238E27FC236}">
                <a16:creationId xmlns:a16="http://schemas.microsoft.com/office/drawing/2014/main" id="{844CE48D-E5A2-4B89-A203-D5F8056E0BA2}"/>
              </a:ext>
            </a:extLst>
          </p:cNvPr>
          <p:cNvSpPr/>
          <p:nvPr/>
        </p:nvSpPr>
        <p:spPr bwMode="auto">
          <a:xfrm>
            <a:off x="6852481" y="4451777"/>
            <a:ext cx="922853" cy="508168"/>
          </a:xfrm>
          <a:prstGeom prst="roundRect">
            <a:avLst/>
          </a:prstGeom>
          <a:solidFill>
            <a:srgbClr val="7030A0"/>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rial"/>
                <a:ea typeface="ＭＳ Ｐゴシック"/>
                <a:cs typeface="Arial"/>
              </a:rPr>
              <a:t>MDM</a:t>
            </a:r>
          </a:p>
        </p:txBody>
      </p:sp>
      <p:sp>
        <p:nvSpPr>
          <p:cNvPr id="64" name="Rectangle: Rounded Corners 63">
            <a:extLst>
              <a:ext uri="{FF2B5EF4-FFF2-40B4-BE49-F238E27FC236}">
                <a16:creationId xmlns:a16="http://schemas.microsoft.com/office/drawing/2014/main" id="{E5C7168C-D138-4CF7-96F1-86B8463DBDC1}"/>
              </a:ext>
            </a:extLst>
          </p:cNvPr>
          <p:cNvSpPr/>
          <p:nvPr/>
        </p:nvSpPr>
        <p:spPr bwMode="auto">
          <a:xfrm>
            <a:off x="7798412" y="4455382"/>
            <a:ext cx="922853" cy="508168"/>
          </a:xfrm>
          <a:prstGeom prst="roundRect">
            <a:avLst/>
          </a:prstGeom>
          <a:solidFill>
            <a:srgbClr val="7030A0"/>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rial"/>
                <a:ea typeface="ＭＳ Ｐゴシック"/>
                <a:cs typeface="Arial"/>
              </a:rPr>
              <a:t>Data </a:t>
            </a:r>
            <a:r>
              <a:rPr kumimoji="0" lang="en-GB" sz="1000" b="0" i="0" u="none" strike="noStrike" kern="1200" cap="none" spc="0" normalizeH="0" baseline="0" noProof="0">
                <a:ln>
                  <a:noFill/>
                </a:ln>
                <a:solidFill>
                  <a:srgbClr val="FFFFFF"/>
                </a:solidFill>
                <a:effectLst/>
                <a:uLnTx/>
                <a:uFillTx/>
                <a:latin typeface="Arial"/>
                <a:ea typeface="ＭＳ Ｐゴシック"/>
                <a:cs typeface="Arial"/>
              </a:rPr>
              <a:t>Governance</a:t>
            </a:r>
          </a:p>
        </p:txBody>
      </p:sp>
      <p:sp>
        <p:nvSpPr>
          <p:cNvPr id="65" name="Rectangle: Rounded Corners 64">
            <a:extLst>
              <a:ext uri="{FF2B5EF4-FFF2-40B4-BE49-F238E27FC236}">
                <a16:creationId xmlns:a16="http://schemas.microsoft.com/office/drawing/2014/main" id="{302A07F0-E7DE-454F-B077-608F963DC01E}"/>
              </a:ext>
            </a:extLst>
          </p:cNvPr>
          <p:cNvSpPr/>
          <p:nvPr/>
        </p:nvSpPr>
        <p:spPr bwMode="auto">
          <a:xfrm>
            <a:off x="8744343" y="4451459"/>
            <a:ext cx="922853" cy="508168"/>
          </a:xfrm>
          <a:prstGeom prst="roundRect">
            <a:avLst/>
          </a:prstGeom>
          <a:solidFill>
            <a:srgbClr val="7030A0"/>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rial"/>
                <a:ea typeface="ＭＳ Ｐゴシック"/>
                <a:cs typeface="Arial"/>
              </a:rPr>
              <a:t>Data Quality</a:t>
            </a:r>
          </a:p>
        </p:txBody>
      </p:sp>
      <p:sp>
        <p:nvSpPr>
          <p:cNvPr id="66" name="Rectangle: Rounded Corners 65">
            <a:extLst>
              <a:ext uri="{FF2B5EF4-FFF2-40B4-BE49-F238E27FC236}">
                <a16:creationId xmlns:a16="http://schemas.microsoft.com/office/drawing/2014/main" id="{829A43BE-FD2B-4444-865C-2705B12CF760}"/>
              </a:ext>
            </a:extLst>
          </p:cNvPr>
          <p:cNvSpPr/>
          <p:nvPr/>
        </p:nvSpPr>
        <p:spPr bwMode="auto">
          <a:xfrm>
            <a:off x="9690274" y="4459623"/>
            <a:ext cx="922853" cy="508168"/>
          </a:xfrm>
          <a:prstGeom prst="roundRect">
            <a:avLst/>
          </a:prstGeom>
          <a:solidFill>
            <a:srgbClr val="7030A0"/>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rial"/>
                <a:ea typeface="ＭＳ Ｐゴシック"/>
                <a:cs typeface="Arial"/>
              </a:rPr>
              <a:t>Analytics</a:t>
            </a:r>
          </a:p>
        </p:txBody>
      </p:sp>
      <p:sp>
        <p:nvSpPr>
          <p:cNvPr id="67" name="Rectangle: Rounded Corners 66">
            <a:extLst>
              <a:ext uri="{FF2B5EF4-FFF2-40B4-BE49-F238E27FC236}">
                <a16:creationId xmlns:a16="http://schemas.microsoft.com/office/drawing/2014/main" id="{09BB0EBA-08AC-4A6D-B515-91B43DD0A88A}"/>
              </a:ext>
            </a:extLst>
          </p:cNvPr>
          <p:cNvSpPr/>
          <p:nvPr/>
        </p:nvSpPr>
        <p:spPr bwMode="auto">
          <a:xfrm>
            <a:off x="10636203" y="4459224"/>
            <a:ext cx="922853" cy="508168"/>
          </a:xfrm>
          <a:prstGeom prst="roundRect">
            <a:avLst/>
          </a:prstGeom>
          <a:solidFill>
            <a:srgbClr val="7030A0"/>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rial"/>
                <a:ea typeface="ＭＳ Ｐゴシック"/>
                <a:cs typeface="Arial"/>
              </a:rPr>
              <a:t>Advanced Analytics</a:t>
            </a:r>
          </a:p>
        </p:txBody>
      </p:sp>
      <p:sp>
        <p:nvSpPr>
          <p:cNvPr id="68" name="Flowchart: Magnetic Disk 67">
            <a:extLst>
              <a:ext uri="{FF2B5EF4-FFF2-40B4-BE49-F238E27FC236}">
                <a16:creationId xmlns:a16="http://schemas.microsoft.com/office/drawing/2014/main" id="{FBC00534-EF37-475F-906B-25B58915B7FF}"/>
              </a:ext>
            </a:extLst>
          </p:cNvPr>
          <p:cNvSpPr/>
          <p:nvPr/>
        </p:nvSpPr>
        <p:spPr bwMode="auto">
          <a:xfrm>
            <a:off x="6556470" y="5246515"/>
            <a:ext cx="1225392" cy="638288"/>
          </a:xfrm>
          <a:prstGeom prst="flowChartMagneticDisk">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rial"/>
                <a:ea typeface="ＭＳ Ｐゴシック"/>
                <a:cs typeface="Arial"/>
              </a:rPr>
              <a:t>Data Lake</a:t>
            </a:r>
          </a:p>
        </p:txBody>
      </p:sp>
      <p:sp>
        <p:nvSpPr>
          <p:cNvPr id="70" name="Flowchart: Magnetic Disk 69">
            <a:extLst>
              <a:ext uri="{FF2B5EF4-FFF2-40B4-BE49-F238E27FC236}">
                <a16:creationId xmlns:a16="http://schemas.microsoft.com/office/drawing/2014/main" id="{2209CEFE-E021-4CC1-B759-6483853987EC}"/>
              </a:ext>
            </a:extLst>
          </p:cNvPr>
          <p:cNvSpPr/>
          <p:nvPr/>
        </p:nvSpPr>
        <p:spPr bwMode="auto">
          <a:xfrm>
            <a:off x="9121676" y="5246515"/>
            <a:ext cx="1225392" cy="638288"/>
          </a:xfrm>
          <a:prstGeom prst="flowChartMagneticDisk">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rial"/>
                <a:ea typeface="ＭＳ Ｐゴシック"/>
                <a:cs typeface="Arial"/>
              </a:rPr>
              <a:t>Foundational Curated</a:t>
            </a:r>
          </a:p>
        </p:txBody>
      </p:sp>
      <p:sp>
        <p:nvSpPr>
          <p:cNvPr id="73" name="Flowchart: Magnetic Disk 72">
            <a:extLst>
              <a:ext uri="{FF2B5EF4-FFF2-40B4-BE49-F238E27FC236}">
                <a16:creationId xmlns:a16="http://schemas.microsoft.com/office/drawing/2014/main" id="{B097B053-E119-42CE-8537-3602A6C7B42A}"/>
              </a:ext>
            </a:extLst>
          </p:cNvPr>
          <p:cNvSpPr/>
          <p:nvPr/>
        </p:nvSpPr>
        <p:spPr bwMode="auto">
          <a:xfrm>
            <a:off x="10404277" y="5246515"/>
            <a:ext cx="1225392" cy="638288"/>
          </a:xfrm>
          <a:prstGeom prst="flowChartMagneticDisk">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rial"/>
                <a:ea typeface="ＭＳ Ｐゴシック"/>
                <a:cs typeface="Arial"/>
              </a:rPr>
              <a:t>Aggregated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rial"/>
                <a:ea typeface="ＭＳ Ｐゴシック"/>
                <a:cs typeface="Arial"/>
              </a:rPr>
              <a:t>Curated</a:t>
            </a:r>
          </a:p>
        </p:txBody>
      </p:sp>
      <p:cxnSp>
        <p:nvCxnSpPr>
          <p:cNvPr id="74" name="Straight Arrow Connector 73">
            <a:extLst>
              <a:ext uri="{FF2B5EF4-FFF2-40B4-BE49-F238E27FC236}">
                <a16:creationId xmlns:a16="http://schemas.microsoft.com/office/drawing/2014/main" id="{5469372C-8738-4AEE-988E-CA2D6BD50946}"/>
              </a:ext>
            </a:extLst>
          </p:cNvPr>
          <p:cNvCxnSpPr/>
          <p:nvPr/>
        </p:nvCxnSpPr>
        <p:spPr bwMode="auto">
          <a:xfrm>
            <a:off x="3681962" y="6225906"/>
            <a:ext cx="807821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Flowchart: Magnetic Disk 76">
            <a:extLst>
              <a:ext uri="{FF2B5EF4-FFF2-40B4-BE49-F238E27FC236}">
                <a16:creationId xmlns:a16="http://schemas.microsoft.com/office/drawing/2014/main" id="{D2AA1236-484D-4464-9DB6-2343FBFC9EC2}"/>
              </a:ext>
            </a:extLst>
          </p:cNvPr>
          <p:cNvSpPr/>
          <p:nvPr/>
        </p:nvSpPr>
        <p:spPr bwMode="auto">
          <a:xfrm>
            <a:off x="5273867" y="5246515"/>
            <a:ext cx="1225392" cy="638288"/>
          </a:xfrm>
          <a:prstGeom prst="flowChartMagneticDisk">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000" b="0" i="0" u="none" strike="noStrike" kern="1200" cap="none" spc="0" normalizeH="0" baseline="0" noProof="0">
                <a:ln>
                  <a:noFill/>
                </a:ln>
                <a:solidFill>
                  <a:srgbClr val="FFFFFF"/>
                </a:solidFill>
                <a:effectLst/>
                <a:uLnTx/>
                <a:uFillTx/>
                <a:latin typeface="Arial"/>
                <a:ea typeface="ＭＳ Ｐゴシック"/>
                <a:cs typeface="Arial"/>
              </a:rPr>
              <a:t>Data Ingest/Stage</a:t>
            </a:r>
          </a:p>
        </p:txBody>
      </p:sp>
      <p:sp>
        <p:nvSpPr>
          <p:cNvPr id="79" name="Rectangle: Rounded Corners 78">
            <a:extLst>
              <a:ext uri="{FF2B5EF4-FFF2-40B4-BE49-F238E27FC236}">
                <a16:creationId xmlns:a16="http://schemas.microsoft.com/office/drawing/2014/main" id="{3A4A1D27-CD8A-4E40-8EED-F3B9C8E5641F}"/>
              </a:ext>
            </a:extLst>
          </p:cNvPr>
          <p:cNvSpPr/>
          <p:nvPr/>
        </p:nvSpPr>
        <p:spPr bwMode="auto">
          <a:xfrm>
            <a:off x="4960619" y="4451459"/>
            <a:ext cx="922853" cy="508168"/>
          </a:xfrm>
          <a:prstGeom prst="roundRect">
            <a:avLst/>
          </a:prstGeom>
          <a:solidFill>
            <a:srgbClr val="7030A0"/>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rial"/>
                <a:ea typeface="ＭＳ Ｐゴシック"/>
                <a:cs typeface="Arial"/>
              </a:rPr>
              <a:t>API’s</a:t>
            </a:r>
          </a:p>
        </p:txBody>
      </p:sp>
      <p:sp>
        <p:nvSpPr>
          <p:cNvPr id="36" name="TextBox 35">
            <a:extLst>
              <a:ext uri="{FF2B5EF4-FFF2-40B4-BE49-F238E27FC236}">
                <a16:creationId xmlns:a16="http://schemas.microsoft.com/office/drawing/2014/main" id="{2C24EE7E-1CAC-4566-A038-88227C3A52A3}"/>
              </a:ext>
            </a:extLst>
          </p:cNvPr>
          <p:cNvSpPr txBox="1"/>
          <p:nvPr/>
        </p:nvSpPr>
        <p:spPr bwMode="auto">
          <a:xfrm>
            <a:off x="332582" y="1775354"/>
            <a:ext cx="321089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GB" sz="1400" b="0" i="0" u="none" strike="noStrike" kern="0" cap="none" spc="0" normalizeH="0" baseline="0" noProof="0">
                <a:ln>
                  <a:noFill/>
                </a:ln>
                <a:solidFill>
                  <a:srgbClr val="55555A"/>
                </a:solidFill>
                <a:effectLst/>
                <a:uLnTx/>
                <a:uFillTx/>
                <a:latin typeface="Arial"/>
                <a:ea typeface="ＭＳ Ｐゴシック"/>
                <a:cs typeface="+mn-cs"/>
              </a:rPr>
              <a:t>Vertical teams can leverage NG Data Cloud data/tools/infra for apps, but also have options to add application specific capabilities</a:t>
            </a:r>
          </a:p>
        </p:txBody>
      </p:sp>
      <p:sp>
        <p:nvSpPr>
          <p:cNvPr id="82" name="Flowchart: Magnetic Disk 81">
            <a:extLst>
              <a:ext uri="{FF2B5EF4-FFF2-40B4-BE49-F238E27FC236}">
                <a16:creationId xmlns:a16="http://schemas.microsoft.com/office/drawing/2014/main" id="{997D09AD-7440-4217-B0A9-7ACB0563F209}"/>
              </a:ext>
            </a:extLst>
          </p:cNvPr>
          <p:cNvSpPr/>
          <p:nvPr/>
        </p:nvSpPr>
        <p:spPr bwMode="auto">
          <a:xfrm>
            <a:off x="7839073" y="5246515"/>
            <a:ext cx="1225392" cy="638288"/>
          </a:xfrm>
          <a:prstGeom prst="flowChartMagneticDisk">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rial"/>
                <a:ea typeface="ＭＳ Ｐゴシック"/>
                <a:cs typeface="Arial"/>
              </a:rPr>
              <a:t>Operational</a:t>
            </a:r>
          </a:p>
        </p:txBody>
      </p:sp>
    </p:spTree>
    <p:extLst>
      <p:ext uri="{BB962C8B-B14F-4D97-AF65-F5344CB8AC3E}">
        <p14:creationId xmlns:p14="http://schemas.microsoft.com/office/powerpoint/2010/main" val="243965177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44141" y="142485"/>
            <a:ext cx="11959216" cy="502595"/>
          </a:xfrm>
        </p:spPr>
        <p:txBody>
          <a:bodyPr/>
          <a:lstStyle/>
          <a:p>
            <a:pPr lvl="0"/>
            <a:r>
              <a:rPr lang="en-US" sz="3600"/>
              <a:t>BI &amp; Self Service Analytics </a:t>
            </a:r>
            <a:r>
              <a:rPr lang="en-GB" sz="3600"/>
              <a:t>Roadmap – </a:t>
            </a:r>
            <a:r>
              <a:rPr lang="en-GB" sz="3600">
                <a:solidFill>
                  <a:srgbClr val="F53C32"/>
                </a:solidFill>
              </a:rPr>
              <a:t>Give to Tom T</a:t>
            </a:r>
          </a:p>
        </p:txBody>
      </p:sp>
      <p:sp>
        <p:nvSpPr>
          <p:cNvPr id="104" name="Rectangle 103">
            <a:extLst>
              <a:ext uri="{FF2B5EF4-FFF2-40B4-BE49-F238E27FC236}">
                <a16:creationId xmlns:a16="http://schemas.microsoft.com/office/drawing/2014/main" id="{B692ED1F-0DC4-46FD-9D82-0AA2D9C4A5C8}"/>
              </a:ext>
            </a:extLst>
          </p:cNvPr>
          <p:cNvSpPr/>
          <p:nvPr/>
        </p:nvSpPr>
        <p:spPr>
          <a:xfrm>
            <a:off x="10783151" y="-10264"/>
            <a:ext cx="1408852" cy="318100"/>
          </a:xfrm>
          <a:prstGeom prst="rect">
            <a:avLst/>
          </a:prstGeom>
        </p:spPr>
        <p:txBody>
          <a:bodyPr wrap="square">
            <a:spAutoFit/>
          </a:bodyPr>
          <a:lstStyle/>
          <a:p>
            <a:pPr algn="ctr" defTabSz="1219050">
              <a:buClr>
                <a:srgbClr val="55555A"/>
              </a:buClr>
            </a:pPr>
            <a:r>
              <a:rPr lang="en-US" sz="1467">
                <a:solidFill>
                  <a:srgbClr val="FFFFFF"/>
                </a:solidFill>
                <a:latin typeface="Arial"/>
                <a:ea typeface="ＭＳ Ｐゴシック"/>
              </a:rPr>
              <a:t>Tools</a:t>
            </a:r>
            <a:endParaRPr lang="en-GB" sz="1467">
              <a:solidFill>
                <a:srgbClr val="FFFFFF"/>
              </a:solidFill>
              <a:latin typeface="Arial"/>
              <a:ea typeface="ＭＳ Ｐゴシック"/>
            </a:endParaRPr>
          </a:p>
        </p:txBody>
      </p:sp>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43808" y="1435445"/>
            <a:ext cx="12059549" cy="887963"/>
          </a:xfrm>
          <a:prstGeom prst="rect">
            <a:avLst/>
          </a:prstGeom>
          <a:solidFill>
            <a:schemeClr val="accent2">
              <a:lumMod val="5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25" name="OTLSHAPE_SL_bb31dba40afb42509c61b1136d9b8acb_BackgroundRectangle">
            <a:extLst>
              <a:ext uri="{FF2B5EF4-FFF2-40B4-BE49-F238E27FC236}">
                <a16:creationId xmlns:a16="http://schemas.microsoft.com/office/drawing/2014/main" id="{EABE8EC2-416A-418B-8120-B18B31EBDEBF}"/>
              </a:ext>
            </a:extLst>
          </p:cNvPr>
          <p:cNvSpPr/>
          <p:nvPr>
            <p:custDataLst>
              <p:tags r:id="rId2"/>
            </p:custDataLst>
          </p:nvPr>
        </p:nvSpPr>
        <p:spPr>
          <a:xfrm>
            <a:off x="45608" y="2393431"/>
            <a:ext cx="12059549" cy="84837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27" name="OTLSHAPE_SL_94da38b5ca484e3f9a172e88e7bff00b_HeaderRectangle">
            <a:extLst>
              <a:ext uri="{FF2B5EF4-FFF2-40B4-BE49-F238E27FC236}">
                <a16:creationId xmlns:a16="http://schemas.microsoft.com/office/drawing/2014/main" id="{10DC6CD8-91E3-4B53-9BD0-EB711AC08B2F}"/>
              </a:ext>
            </a:extLst>
          </p:cNvPr>
          <p:cNvSpPr/>
          <p:nvPr>
            <p:custDataLst>
              <p:tags r:id="rId3"/>
            </p:custDataLst>
          </p:nvPr>
        </p:nvSpPr>
        <p:spPr>
          <a:xfrm>
            <a:off x="45609" y="1446690"/>
            <a:ext cx="1057385" cy="893103"/>
          </a:xfrm>
          <a:prstGeom prst="rect">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28" name="OTLSHAPE_SL_bb31dba40afb42509c61b1136d9b8acb_HeaderRectangle">
            <a:extLst>
              <a:ext uri="{FF2B5EF4-FFF2-40B4-BE49-F238E27FC236}">
                <a16:creationId xmlns:a16="http://schemas.microsoft.com/office/drawing/2014/main" id="{57DE089B-5DA7-40E2-88B0-96941EA72729}"/>
              </a:ext>
            </a:extLst>
          </p:cNvPr>
          <p:cNvSpPr/>
          <p:nvPr>
            <p:custDataLst>
              <p:tags r:id="rId4"/>
            </p:custDataLst>
          </p:nvPr>
        </p:nvSpPr>
        <p:spPr>
          <a:xfrm>
            <a:off x="45609" y="2393431"/>
            <a:ext cx="1057385" cy="848376"/>
          </a:xfrm>
          <a:prstGeom prst="rect">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30" name="OTLSHAPE_SLT_72b320f81b6e4b04a3fce01de595adb0_Shape">
            <a:extLst>
              <a:ext uri="{FF2B5EF4-FFF2-40B4-BE49-F238E27FC236}">
                <a16:creationId xmlns:a16="http://schemas.microsoft.com/office/drawing/2014/main" id="{E0B4B23A-7932-43BC-AF8D-0F91C289B511}"/>
              </a:ext>
            </a:extLst>
          </p:cNvPr>
          <p:cNvSpPr/>
          <p:nvPr>
            <p:custDataLst>
              <p:tags r:id="rId5"/>
            </p:custDataLst>
          </p:nvPr>
        </p:nvSpPr>
        <p:spPr>
          <a:xfrm>
            <a:off x="1085832" y="1771700"/>
            <a:ext cx="4065976" cy="183864"/>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008000"/>
              </a:highlight>
              <a:latin typeface="Arial"/>
              <a:ea typeface="ＭＳ Ｐゴシック"/>
            </a:endParaRPr>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6"/>
            </p:custDataLst>
          </p:nvPr>
        </p:nvSpPr>
        <p:spPr>
          <a:xfrm>
            <a:off x="4243573" y="2586631"/>
            <a:ext cx="3383516" cy="154463"/>
          </a:xfrm>
          <a:prstGeom prst="homePlate">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42" name="OTLSHAPE_SL_94da38b5ca484e3f9a172e88e7bff00b_Header">
            <a:extLst>
              <a:ext uri="{FF2B5EF4-FFF2-40B4-BE49-F238E27FC236}">
                <a16:creationId xmlns:a16="http://schemas.microsoft.com/office/drawing/2014/main" id="{1099C169-F24E-444E-856A-49EEB09E8ED3}"/>
              </a:ext>
            </a:extLst>
          </p:cNvPr>
          <p:cNvSpPr txBox="1"/>
          <p:nvPr>
            <p:custDataLst>
              <p:tags r:id="rId7"/>
            </p:custDataLst>
          </p:nvPr>
        </p:nvSpPr>
        <p:spPr>
          <a:xfrm>
            <a:off x="22373" y="1683725"/>
            <a:ext cx="1057385" cy="357160"/>
          </a:xfrm>
          <a:prstGeom prst="rect">
            <a:avLst/>
          </a:prstGeom>
          <a:noFill/>
        </p:spPr>
        <p:txBody>
          <a:bodyPr vert="horz" wrap="square" lIns="0" tIns="0" rIns="0" bIns="0" rtlCol="0" anchor="ctr" anchorCtr="0">
            <a:noAutofit/>
          </a:bodyPr>
          <a:lstStyle/>
          <a:p>
            <a:pPr algn="ctr" defTabSz="1219110">
              <a:buClr>
                <a:srgbClr val="55555A"/>
              </a:buClr>
            </a:pPr>
            <a:r>
              <a:rPr lang="en-US" sz="1100">
                <a:solidFill>
                  <a:srgbClr val="FFFFFF"/>
                </a:solidFill>
                <a:latin typeface="Calibri" panose="020F0502020204030204" pitchFamily="34" charset="0"/>
                <a:ea typeface="ＭＳ Ｐゴシック"/>
              </a:rPr>
              <a:t>MDM Platform</a:t>
            </a:r>
          </a:p>
        </p:txBody>
      </p:sp>
      <p:sp>
        <p:nvSpPr>
          <p:cNvPr id="43" name="OTLSHAPE_SL_bb31dba40afb42509c61b1136d9b8acb_Header">
            <a:extLst>
              <a:ext uri="{FF2B5EF4-FFF2-40B4-BE49-F238E27FC236}">
                <a16:creationId xmlns:a16="http://schemas.microsoft.com/office/drawing/2014/main" id="{56E801B7-7A25-42F8-96A7-0CA94319B74C}"/>
              </a:ext>
            </a:extLst>
          </p:cNvPr>
          <p:cNvSpPr txBox="1"/>
          <p:nvPr>
            <p:custDataLst>
              <p:tags r:id="rId8"/>
            </p:custDataLst>
          </p:nvPr>
        </p:nvSpPr>
        <p:spPr>
          <a:xfrm>
            <a:off x="45609" y="2605679"/>
            <a:ext cx="1057385" cy="431724"/>
          </a:xfrm>
          <a:prstGeom prst="rect">
            <a:avLst/>
          </a:prstGeom>
          <a:noFill/>
        </p:spPr>
        <p:txBody>
          <a:bodyPr vert="horz" wrap="square" lIns="0" tIns="0" rIns="0" bIns="0" rtlCol="0" anchor="ctr" anchorCtr="0">
            <a:noAutofit/>
          </a:bodyPr>
          <a:lstStyle/>
          <a:p>
            <a:pPr algn="ctr" defTabSz="1219110">
              <a:buClr>
                <a:srgbClr val="55555A"/>
              </a:buClr>
            </a:pPr>
            <a:r>
              <a:rPr lang="en-US" sz="1100">
                <a:solidFill>
                  <a:srgbClr val="FFFFFF"/>
                </a:solidFill>
                <a:latin typeface="Calibri" panose="020F0502020204030204" pitchFamily="34" charset="0"/>
                <a:ea typeface="ＭＳ Ｐゴシック"/>
              </a:rPr>
              <a:t>US Customer</a:t>
            </a:r>
          </a:p>
          <a:p>
            <a:pPr algn="ctr" defTabSz="1219110">
              <a:buClr>
                <a:srgbClr val="55555A"/>
              </a:buClr>
            </a:pPr>
            <a:r>
              <a:rPr lang="en-US" sz="1100">
                <a:solidFill>
                  <a:srgbClr val="FFFFFF"/>
                </a:solidFill>
                <a:latin typeface="Calibri" panose="020F0502020204030204" pitchFamily="34" charset="0"/>
                <a:ea typeface="ＭＳ Ｐゴシック"/>
              </a:rPr>
              <a:t>Master Data</a:t>
            </a:r>
          </a:p>
        </p:txBody>
      </p: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9"/>
            </p:custDataLst>
          </p:nvPr>
        </p:nvSpPr>
        <p:spPr>
          <a:xfrm>
            <a:off x="43808" y="3317676"/>
            <a:ext cx="12059549" cy="816353"/>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79" name="OTLSHAPE_SL_f6ffadc9780a4f3ab22a7e53bade919d_HeaderRectangle">
            <a:extLst>
              <a:ext uri="{FF2B5EF4-FFF2-40B4-BE49-F238E27FC236}">
                <a16:creationId xmlns:a16="http://schemas.microsoft.com/office/drawing/2014/main" id="{A18C78BC-93C9-45EA-AC20-CFF10E2707B7}"/>
              </a:ext>
            </a:extLst>
          </p:cNvPr>
          <p:cNvSpPr/>
          <p:nvPr>
            <p:custDataLst>
              <p:tags r:id="rId10"/>
            </p:custDataLst>
          </p:nvPr>
        </p:nvSpPr>
        <p:spPr>
          <a:xfrm>
            <a:off x="43810" y="3323737"/>
            <a:ext cx="1057385" cy="810291"/>
          </a:xfrm>
          <a:prstGeom prst="rect">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FF00FF"/>
              </a:highlight>
              <a:latin typeface="Arial"/>
              <a:ea typeface="ＭＳ Ｐゴシック"/>
            </a:endParaRPr>
          </a:p>
        </p:txBody>
      </p:sp>
      <p:sp>
        <p:nvSpPr>
          <p:cNvPr id="80" name="OTLSHAPE_SL_f6ffadc9780a4f3ab22a7e53bade919d_Header">
            <a:extLst>
              <a:ext uri="{FF2B5EF4-FFF2-40B4-BE49-F238E27FC236}">
                <a16:creationId xmlns:a16="http://schemas.microsoft.com/office/drawing/2014/main" id="{0C03A630-9600-482E-885B-24C71A457DC5}"/>
              </a:ext>
            </a:extLst>
          </p:cNvPr>
          <p:cNvSpPr txBox="1"/>
          <p:nvPr>
            <p:custDataLst>
              <p:tags r:id="rId11"/>
            </p:custDataLst>
          </p:nvPr>
        </p:nvSpPr>
        <p:spPr>
          <a:xfrm>
            <a:off x="43810" y="3550124"/>
            <a:ext cx="1057385" cy="341037"/>
          </a:xfrm>
          <a:prstGeom prst="rect">
            <a:avLst/>
          </a:prstGeom>
          <a:noFill/>
        </p:spPr>
        <p:txBody>
          <a:bodyPr vert="horz" wrap="square" lIns="0" tIns="0" rIns="0" bIns="0" rtlCol="0" anchor="ctr" anchorCtr="0">
            <a:noAutofit/>
          </a:bodyPr>
          <a:lstStyle/>
          <a:p>
            <a:pPr algn="ctr" defTabSz="1219110">
              <a:buClr>
                <a:srgbClr val="55555A"/>
              </a:buClr>
            </a:pPr>
            <a:r>
              <a:rPr lang="en-US" sz="1100">
                <a:solidFill>
                  <a:srgbClr val="FFFFFF"/>
                </a:solidFill>
                <a:latin typeface="Calibri" panose="020F0502020204030204" pitchFamily="34" charset="0"/>
                <a:ea typeface="ＭＳ Ｐゴシック"/>
              </a:rPr>
              <a:t>Global Workforce</a:t>
            </a:r>
          </a:p>
          <a:p>
            <a:pPr algn="ctr" defTabSz="1219110">
              <a:buClr>
                <a:srgbClr val="55555A"/>
              </a:buClr>
            </a:pPr>
            <a:r>
              <a:rPr lang="en-US" sz="1100">
                <a:solidFill>
                  <a:srgbClr val="FFFFFF"/>
                </a:solidFill>
                <a:latin typeface="Calibri" panose="020F0502020204030204" pitchFamily="34" charset="0"/>
                <a:ea typeface="ＭＳ Ｐゴシック"/>
              </a:rPr>
              <a:t>Master Data</a:t>
            </a:r>
          </a:p>
        </p:txBody>
      </p:sp>
      <p:sp>
        <p:nvSpPr>
          <p:cNvPr id="97" name="OTLSHAPE_SLM_0aec949068fc4edb9016a17022f2fa0f_Title">
            <a:extLst>
              <a:ext uri="{FF2B5EF4-FFF2-40B4-BE49-F238E27FC236}">
                <a16:creationId xmlns:a16="http://schemas.microsoft.com/office/drawing/2014/main" id="{AA2E24C4-B101-4682-BE15-DD842C6C85F6}"/>
              </a:ext>
            </a:extLst>
          </p:cNvPr>
          <p:cNvSpPr txBox="1"/>
          <p:nvPr>
            <p:custDataLst>
              <p:tags r:id="rId12"/>
            </p:custDataLst>
          </p:nvPr>
        </p:nvSpPr>
        <p:spPr>
          <a:xfrm>
            <a:off x="3230450" y="1969131"/>
            <a:ext cx="658621" cy="338554"/>
          </a:xfrm>
          <a:prstGeom prst="rect">
            <a:avLst/>
          </a:prstGeom>
          <a:noFill/>
        </p:spPr>
        <p:txBody>
          <a:bodyPr vert="horz" wrap="square" lIns="0" tIns="0" rIns="0" bIns="0" rtlCol="0" anchor="ctr" anchorCtr="0">
            <a:spAutoFit/>
          </a:bodyPr>
          <a:lstStyle/>
          <a:p>
            <a:pPr algn="ctr" defTabSz="1219110">
              <a:buClr>
                <a:srgbClr val="55555A"/>
              </a:buClr>
            </a:pPr>
            <a:r>
              <a:rPr lang="en-US" sz="1100" spc="-3">
                <a:solidFill>
                  <a:srgbClr val="55555A"/>
                </a:solidFill>
                <a:latin typeface="Calibri" panose="020F0502020204030204" pitchFamily="34" charset="0"/>
                <a:ea typeface="ＭＳ Ｐゴシック"/>
              </a:rPr>
              <a:t>Tool Selection</a:t>
            </a:r>
          </a:p>
        </p:txBody>
      </p:sp>
      <p:sp>
        <p:nvSpPr>
          <p:cNvPr id="98" name="OTLSHAPE_SLM_0aec949068fc4edb9016a17022f2fa0f_Shape">
            <a:extLst>
              <a:ext uri="{FF2B5EF4-FFF2-40B4-BE49-F238E27FC236}">
                <a16:creationId xmlns:a16="http://schemas.microsoft.com/office/drawing/2014/main" id="{CA7D060B-4FE0-4E6D-B0CC-0728E36EC4D1}"/>
              </a:ext>
            </a:extLst>
          </p:cNvPr>
          <p:cNvSpPr/>
          <p:nvPr>
            <p:custDataLst>
              <p:tags r:id="rId13"/>
            </p:custDataLst>
          </p:nvPr>
        </p:nvSpPr>
        <p:spPr>
          <a:xfrm>
            <a:off x="4840280" y="1775331"/>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008000"/>
              </a:highlight>
              <a:latin typeface="Arial"/>
              <a:ea typeface="ＭＳ Ｐゴシック"/>
            </a:endParaRPr>
          </a:p>
        </p:txBody>
      </p:sp>
      <p:sp>
        <p:nvSpPr>
          <p:cNvPr id="99" name="OTLSHAPE_SLM_0aec949068fc4edb9016a17022f2fa0f_Title">
            <a:extLst>
              <a:ext uri="{FF2B5EF4-FFF2-40B4-BE49-F238E27FC236}">
                <a16:creationId xmlns:a16="http://schemas.microsoft.com/office/drawing/2014/main" id="{59817DAA-161B-420A-BC4D-60DEF49EC9AE}"/>
              </a:ext>
            </a:extLst>
          </p:cNvPr>
          <p:cNvSpPr txBox="1"/>
          <p:nvPr>
            <p:custDataLst>
              <p:tags r:id="rId14"/>
            </p:custDataLst>
          </p:nvPr>
        </p:nvSpPr>
        <p:spPr>
          <a:xfrm>
            <a:off x="4160276" y="1963341"/>
            <a:ext cx="1492453" cy="338554"/>
          </a:xfrm>
          <a:prstGeom prst="rect">
            <a:avLst/>
          </a:prstGeom>
          <a:noFill/>
        </p:spPr>
        <p:txBody>
          <a:bodyPr vert="horz" wrap="square" lIns="0" tIns="0" rIns="0" bIns="0" rtlCol="0" anchor="ctr" anchorCtr="0">
            <a:spAutoFit/>
          </a:bodyPr>
          <a:lstStyle/>
          <a:p>
            <a:pPr algn="ctr" defTabSz="1219110">
              <a:buClr>
                <a:srgbClr val="55555A"/>
              </a:buClr>
            </a:pPr>
            <a:r>
              <a:rPr lang="en-US" sz="1100" spc="-3">
                <a:solidFill>
                  <a:srgbClr val="55555A"/>
                </a:solidFill>
                <a:latin typeface="Calibri" panose="020F0502020204030204" pitchFamily="34" charset="0"/>
                <a:ea typeface="ＭＳ Ｐゴシック"/>
              </a:rPr>
              <a:t>MDM Platform </a:t>
            </a:r>
          </a:p>
          <a:p>
            <a:pPr algn="ctr" defTabSz="1219110">
              <a:buClr>
                <a:srgbClr val="55555A"/>
              </a:buClr>
            </a:pPr>
            <a:r>
              <a:rPr lang="en-US" sz="1100" spc="-3">
                <a:solidFill>
                  <a:srgbClr val="55555A"/>
                </a:solidFill>
                <a:latin typeface="Calibri" panose="020F0502020204030204" pitchFamily="34" charset="0"/>
                <a:ea typeface="ＭＳ Ｐゴシック"/>
              </a:rPr>
              <a:t>Ready to use</a:t>
            </a:r>
          </a:p>
        </p:txBody>
      </p:sp>
      <p:sp>
        <p:nvSpPr>
          <p:cNvPr id="100" name="OTLSHAPE_SLM_0aec949068fc4edb9016a17022f2fa0f_Shape">
            <a:extLst>
              <a:ext uri="{FF2B5EF4-FFF2-40B4-BE49-F238E27FC236}">
                <a16:creationId xmlns:a16="http://schemas.microsoft.com/office/drawing/2014/main" id="{3A09A029-302E-4B9B-866D-0D696D5131FA}"/>
              </a:ext>
            </a:extLst>
          </p:cNvPr>
          <p:cNvSpPr/>
          <p:nvPr>
            <p:custDataLst>
              <p:tags r:id="rId15"/>
            </p:custDataLst>
          </p:nvPr>
        </p:nvSpPr>
        <p:spPr>
          <a:xfrm>
            <a:off x="4642799" y="2580761"/>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900">
              <a:solidFill>
                <a:srgbClr val="FFFFFF"/>
              </a:solidFill>
              <a:latin typeface="Arial"/>
              <a:ea typeface="ＭＳ Ｐゴシック"/>
            </a:endParaRPr>
          </a:p>
        </p:txBody>
      </p:sp>
      <p:sp>
        <p:nvSpPr>
          <p:cNvPr id="101" name="OTLSHAPE_SLM_0aec949068fc4edb9016a17022f2fa0f_Title">
            <a:extLst>
              <a:ext uri="{FF2B5EF4-FFF2-40B4-BE49-F238E27FC236}">
                <a16:creationId xmlns:a16="http://schemas.microsoft.com/office/drawing/2014/main" id="{15CC1046-8680-45CB-89F0-310FEB97A359}"/>
              </a:ext>
            </a:extLst>
          </p:cNvPr>
          <p:cNvSpPr txBox="1"/>
          <p:nvPr>
            <p:custDataLst>
              <p:tags r:id="rId16"/>
            </p:custDataLst>
          </p:nvPr>
        </p:nvSpPr>
        <p:spPr>
          <a:xfrm>
            <a:off x="4171541" y="2395876"/>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1C</a:t>
            </a:r>
          </a:p>
        </p:txBody>
      </p:sp>
      <p:sp>
        <p:nvSpPr>
          <p:cNvPr id="102" name="OTLSHAPE_SLM_0aec949068fc4edb9016a17022f2fa0f_Shape">
            <a:extLst>
              <a:ext uri="{FF2B5EF4-FFF2-40B4-BE49-F238E27FC236}">
                <a16:creationId xmlns:a16="http://schemas.microsoft.com/office/drawing/2014/main" id="{1FFAC9FD-B3F0-4106-BF9A-3DC5D127BC52}"/>
              </a:ext>
            </a:extLst>
          </p:cNvPr>
          <p:cNvSpPr/>
          <p:nvPr>
            <p:custDataLst>
              <p:tags r:id="rId17"/>
            </p:custDataLst>
          </p:nvPr>
        </p:nvSpPr>
        <p:spPr>
          <a:xfrm>
            <a:off x="5987157" y="2578497"/>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900">
              <a:solidFill>
                <a:srgbClr val="FFFFFF"/>
              </a:solidFill>
              <a:latin typeface="Arial"/>
              <a:ea typeface="ＭＳ Ｐゴシック"/>
            </a:endParaRPr>
          </a:p>
        </p:txBody>
      </p:sp>
      <p:sp>
        <p:nvSpPr>
          <p:cNvPr id="110" name="OTLSHAPE_SLM_0aec949068fc4edb9016a17022f2fa0f_Shape">
            <a:extLst>
              <a:ext uri="{FF2B5EF4-FFF2-40B4-BE49-F238E27FC236}">
                <a16:creationId xmlns:a16="http://schemas.microsoft.com/office/drawing/2014/main" id="{217883F5-EC22-4F06-ACCF-DD99C7CB893F}"/>
              </a:ext>
            </a:extLst>
          </p:cNvPr>
          <p:cNvSpPr/>
          <p:nvPr>
            <p:custDataLst>
              <p:tags r:id="rId18"/>
            </p:custDataLst>
          </p:nvPr>
        </p:nvSpPr>
        <p:spPr>
          <a:xfrm>
            <a:off x="4166768" y="1769564"/>
            <a:ext cx="152400" cy="17780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008000"/>
              </a:highlight>
              <a:latin typeface="Arial"/>
              <a:ea typeface="ＭＳ Ｐゴシック"/>
            </a:endParaRPr>
          </a:p>
        </p:txBody>
      </p:sp>
      <p:sp>
        <p:nvSpPr>
          <p:cNvPr id="112" name="OTLSHAPE_SLM_0aec949068fc4edb9016a17022f2fa0f_Title">
            <a:extLst>
              <a:ext uri="{FF2B5EF4-FFF2-40B4-BE49-F238E27FC236}">
                <a16:creationId xmlns:a16="http://schemas.microsoft.com/office/drawing/2014/main" id="{D8C94D13-8466-4F63-B0E7-7E613321E45F}"/>
              </a:ext>
            </a:extLst>
          </p:cNvPr>
          <p:cNvSpPr txBox="1"/>
          <p:nvPr>
            <p:custDataLst>
              <p:tags r:id="rId19"/>
            </p:custDataLst>
          </p:nvPr>
        </p:nvSpPr>
        <p:spPr>
          <a:xfrm>
            <a:off x="3330714" y="1422810"/>
            <a:ext cx="1824239" cy="338554"/>
          </a:xfrm>
          <a:prstGeom prst="rect">
            <a:avLst/>
          </a:prstGeom>
          <a:noFill/>
        </p:spPr>
        <p:txBody>
          <a:bodyPr vert="horz" wrap="square" lIns="0" tIns="0" rIns="0" bIns="0" rtlCol="0" anchor="ctr" anchorCtr="0">
            <a:spAutoFit/>
          </a:bodyPr>
          <a:lstStyle/>
          <a:p>
            <a:pPr algn="ctr" defTabSz="1219110">
              <a:buClr>
                <a:srgbClr val="55555A"/>
              </a:buClr>
            </a:pPr>
            <a:r>
              <a:rPr lang="en-US" sz="1100" spc="-3">
                <a:solidFill>
                  <a:srgbClr val="55555A"/>
                </a:solidFill>
                <a:latin typeface="Calibri" panose="020F0502020204030204" pitchFamily="34" charset="0"/>
                <a:ea typeface="ＭＳ Ｐゴシック"/>
              </a:rPr>
              <a:t>Complete Security Assessment, Contact &amp; Get Funding</a:t>
            </a:r>
          </a:p>
        </p:txBody>
      </p:sp>
      <p:sp>
        <p:nvSpPr>
          <p:cNvPr id="118" name="OTLSHAPE_SLT_302ad5dd614e43839f4e52cba7530e7d_Shape">
            <a:extLst>
              <a:ext uri="{FF2B5EF4-FFF2-40B4-BE49-F238E27FC236}">
                <a16:creationId xmlns:a16="http://schemas.microsoft.com/office/drawing/2014/main" id="{1694EDD0-14B1-4F7B-9AF6-F635D2B4A74E}"/>
              </a:ext>
            </a:extLst>
          </p:cNvPr>
          <p:cNvSpPr/>
          <p:nvPr>
            <p:custDataLst>
              <p:tags r:id="rId20"/>
            </p:custDataLst>
          </p:nvPr>
        </p:nvSpPr>
        <p:spPr>
          <a:xfrm>
            <a:off x="4243573" y="3485669"/>
            <a:ext cx="3383516" cy="172610"/>
          </a:xfrm>
          <a:prstGeom prst="homePlate">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05" name="OTLSHAPE_SLM_0aec949068fc4edb9016a17022f2fa0f_Shape">
            <a:extLst>
              <a:ext uri="{FF2B5EF4-FFF2-40B4-BE49-F238E27FC236}">
                <a16:creationId xmlns:a16="http://schemas.microsoft.com/office/drawing/2014/main" id="{D4496B31-6AC2-4899-9CEA-3A3BA5EAFE9F}"/>
              </a:ext>
            </a:extLst>
          </p:cNvPr>
          <p:cNvSpPr/>
          <p:nvPr>
            <p:custDataLst>
              <p:tags r:id="rId21"/>
            </p:custDataLst>
          </p:nvPr>
        </p:nvSpPr>
        <p:spPr>
          <a:xfrm>
            <a:off x="3477067" y="1781812"/>
            <a:ext cx="152400" cy="17780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008000"/>
              </a:highlight>
              <a:latin typeface="Arial"/>
              <a:ea typeface="ＭＳ Ｐゴシック"/>
            </a:endParaRPr>
          </a:p>
        </p:txBody>
      </p:sp>
      <p:sp>
        <p:nvSpPr>
          <p:cNvPr id="95" name="OTLSHAPE_SL_f6ffadc9780a4f3ab22a7e53bade919d_BackgroundRectangle">
            <a:extLst>
              <a:ext uri="{FF2B5EF4-FFF2-40B4-BE49-F238E27FC236}">
                <a16:creationId xmlns:a16="http://schemas.microsoft.com/office/drawing/2014/main" id="{F15A6982-A985-459D-AABD-50932DDCD28A}"/>
              </a:ext>
            </a:extLst>
          </p:cNvPr>
          <p:cNvSpPr/>
          <p:nvPr>
            <p:custDataLst>
              <p:tags r:id="rId22"/>
            </p:custDataLst>
          </p:nvPr>
        </p:nvSpPr>
        <p:spPr>
          <a:xfrm>
            <a:off x="43808" y="5161490"/>
            <a:ext cx="12059549" cy="816353"/>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06" name="OTLSHAPE_SL_f6ffadc9780a4f3ab22a7e53bade919d_HeaderRectangle">
            <a:extLst>
              <a:ext uri="{FF2B5EF4-FFF2-40B4-BE49-F238E27FC236}">
                <a16:creationId xmlns:a16="http://schemas.microsoft.com/office/drawing/2014/main" id="{8CAE9CB2-933C-44C2-8ED6-D2956D406FC8}"/>
              </a:ext>
            </a:extLst>
          </p:cNvPr>
          <p:cNvSpPr/>
          <p:nvPr>
            <p:custDataLst>
              <p:tags r:id="rId23"/>
            </p:custDataLst>
          </p:nvPr>
        </p:nvSpPr>
        <p:spPr>
          <a:xfrm>
            <a:off x="43812" y="5167553"/>
            <a:ext cx="1057385" cy="810291"/>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00"/>
              </a:solidFill>
              <a:highlight>
                <a:srgbClr val="FFFF00"/>
              </a:highlight>
              <a:latin typeface="Arial"/>
              <a:ea typeface="ＭＳ Ｐゴシック"/>
            </a:endParaRPr>
          </a:p>
        </p:txBody>
      </p:sp>
      <p:sp>
        <p:nvSpPr>
          <p:cNvPr id="114" name="OTLSHAPE_SL_f6ffadc9780a4f3ab22a7e53bade919d_Header">
            <a:extLst>
              <a:ext uri="{FF2B5EF4-FFF2-40B4-BE49-F238E27FC236}">
                <a16:creationId xmlns:a16="http://schemas.microsoft.com/office/drawing/2014/main" id="{CD387AF8-F468-4269-81F5-BF236440A027}"/>
              </a:ext>
            </a:extLst>
          </p:cNvPr>
          <p:cNvSpPr txBox="1"/>
          <p:nvPr>
            <p:custDataLst>
              <p:tags r:id="rId24"/>
            </p:custDataLst>
          </p:nvPr>
        </p:nvSpPr>
        <p:spPr>
          <a:xfrm>
            <a:off x="43812" y="5415519"/>
            <a:ext cx="1057385" cy="341037"/>
          </a:xfrm>
          <a:prstGeom prst="rect">
            <a:avLst/>
          </a:prstGeom>
          <a:noFill/>
        </p:spPr>
        <p:txBody>
          <a:bodyPr vert="horz" wrap="square" lIns="0" tIns="0" rIns="0" bIns="0" rtlCol="0" anchor="ctr" anchorCtr="0">
            <a:noAutofit/>
          </a:bodyPr>
          <a:lstStyle/>
          <a:p>
            <a:pPr algn="ctr" defTabSz="1219110">
              <a:buClr>
                <a:srgbClr val="55555A"/>
              </a:buClr>
            </a:pPr>
            <a:r>
              <a:rPr lang="en-US" sz="1100">
                <a:solidFill>
                  <a:srgbClr val="FFFFFF"/>
                </a:solidFill>
                <a:latin typeface="Calibri" panose="020F0502020204030204" pitchFamily="34" charset="0"/>
                <a:ea typeface="ＭＳ Ｐゴシック"/>
              </a:rPr>
              <a:t>UK Asset </a:t>
            </a:r>
          </a:p>
          <a:p>
            <a:pPr algn="ctr" defTabSz="1219110">
              <a:buClr>
                <a:srgbClr val="55555A"/>
              </a:buClr>
            </a:pPr>
            <a:r>
              <a:rPr lang="en-US" sz="1100">
                <a:solidFill>
                  <a:srgbClr val="FFFFFF"/>
                </a:solidFill>
                <a:latin typeface="Calibri" panose="020F0502020204030204" pitchFamily="34" charset="0"/>
                <a:ea typeface="ＭＳ Ｐゴシック"/>
              </a:rPr>
              <a:t>Master Data </a:t>
            </a:r>
          </a:p>
        </p:txBody>
      </p:sp>
      <p:sp>
        <p:nvSpPr>
          <p:cNvPr id="138" name="OTLSHAPE_SL_f6ffadc9780a4f3ab22a7e53bade919d_BackgroundRectangle">
            <a:extLst>
              <a:ext uri="{FF2B5EF4-FFF2-40B4-BE49-F238E27FC236}">
                <a16:creationId xmlns:a16="http://schemas.microsoft.com/office/drawing/2014/main" id="{2BDD3DE7-3FC1-4D02-A681-64E182864F29}"/>
              </a:ext>
            </a:extLst>
          </p:cNvPr>
          <p:cNvSpPr/>
          <p:nvPr>
            <p:custDataLst>
              <p:tags r:id="rId25"/>
            </p:custDataLst>
          </p:nvPr>
        </p:nvSpPr>
        <p:spPr>
          <a:xfrm>
            <a:off x="45608" y="4244408"/>
            <a:ext cx="12059549" cy="811211"/>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39" name="OTLSHAPE_SL_f6ffadc9780a4f3ab22a7e53bade919d_HeaderRectangle">
            <a:extLst>
              <a:ext uri="{FF2B5EF4-FFF2-40B4-BE49-F238E27FC236}">
                <a16:creationId xmlns:a16="http://schemas.microsoft.com/office/drawing/2014/main" id="{DCEA2215-C91C-4143-9469-F530FE55C90F}"/>
              </a:ext>
            </a:extLst>
          </p:cNvPr>
          <p:cNvSpPr/>
          <p:nvPr>
            <p:custDataLst>
              <p:tags r:id="rId26"/>
            </p:custDataLst>
          </p:nvPr>
        </p:nvSpPr>
        <p:spPr>
          <a:xfrm>
            <a:off x="45609" y="4244408"/>
            <a:ext cx="1057385" cy="797669"/>
          </a:xfrm>
          <a:prstGeom prst="rect">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40" name="OTLSHAPE_SL_f6ffadc9780a4f3ab22a7e53bade919d_Header">
            <a:extLst>
              <a:ext uri="{FF2B5EF4-FFF2-40B4-BE49-F238E27FC236}">
                <a16:creationId xmlns:a16="http://schemas.microsoft.com/office/drawing/2014/main" id="{17442861-3E8E-4979-97DD-4BF38E4EE735}"/>
              </a:ext>
            </a:extLst>
          </p:cNvPr>
          <p:cNvSpPr txBox="1"/>
          <p:nvPr>
            <p:custDataLst>
              <p:tags r:id="rId27"/>
            </p:custDataLst>
          </p:nvPr>
        </p:nvSpPr>
        <p:spPr>
          <a:xfrm>
            <a:off x="45609" y="4478123"/>
            <a:ext cx="1057385" cy="341037"/>
          </a:xfrm>
          <a:prstGeom prst="rect">
            <a:avLst/>
          </a:prstGeom>
          <a:noFill/>
        </p:spPr>
        <p:txBody>
          <a:bodyPr vert="horz" wrap="square" lIns="0" tIns="0" rIns="0" bIns="0" rtlCol="0" anchor="ctr" anchorCtr="0">
            <a:noAutofit/>
          </a:bodyPr>
          <a:lstStyle/>
          <a:p>
            <a:pPr algn="ctr" defTabSz="1219110">
              <a:buClr>
                <a:srgbClr val="55555A"/>
              </a:buClr>
            </a:pPr>
            <a:r>
              <a:rPr lang="en-US" sz="1100">
                <a:solidFill>
                  <a:srgbClr val="FFFFFF"/>
                </a:solidFill>
                <a:latin typeface="Calibri" panose="020F0502020204030204" pitchFamily="34" charset="0"/>
                <a:ea typeface="ＭＳ Ｐゴシック"/>
              </a:rPr>
              <a:t>US Asset</a:t>
            </a:r>
          </a:p>
          <a:p>
            <a:pPr algn="ctr" defTabSz="1219110">
              <a:buClr>
                <a:srgbClr val="55555A"/>
              </a:buClr>
            </a:pPr>
            <a:r>
              <a:rPr lang="en-US" sz="1100">
                <a:solidFill>
                  <a:srgbClr val="FFFFFF"/>
                </a:solidFill>
                <a:latin typeface="Calibri" panose="020F0502020204030204" pitchFamily="34" charset="0"/>
                <a:ea typeface="ＭＳ Ｐゴシック"/>
              </a:rPr>
              <a:t>Master Data</a:t>
            </a:r>
          </a:p>
        </p:txBody>
      </p:sp>
      <p:sp>
        <p:nvSpPr>
          <p:cNvPr id="141" name="OTLSHAPE_SLT_302ad5dd614e43839f4e52cba7530e7d_Shape">
            <a:extLst>
              <a:ext uri="{FF2B5EF4-FFF2-40B4-BE49-F238E27FC236}">
                <a16:creationId xmlns:a16="http://schemas.microsoft.com/office/drawing/2014/main" id="{8454E314-08AF-4EEC-BE26-CFEFD373A96C}"/>
              </a:ext>
            </a:extLst>
          </p:cNvPr>
          <p:cNvSpPr/>
          <p:nvPr>
            <p:custDataLst>
              <p:tags r:id="rId28"/>
            </p:custDataLst>
          </p:nvPr>
        </p:nvSpPr>
        <p:spPr>
          <a:xfrm>
            <a:off x="5050928" y="4418276"/>
            <a:ext cx="4466395" cy="185665"/>
          </a:xfrm>
          <a:prstGeom prst="homePlate">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42" name="OTLSHAPE_SLM_0aec949068fc4edb9016a17022f2fa0f_Shape">
            <a:extLst>
              <a:ext uri="{FF2B5EF4-FFF2-40B4-BE49-F238E27FC236}">
                <a16:creationId xmlns:a16="http://schemas.microsoft.com/office/drawing/2014/main" id="{74E8E649-57E6-4FF6-8FDC-37640C8CF740}"/>
              </a:ext>
            </a:extLst>
          </p:cNvPr>
          <p:cNvSpPr/>
          <p:nvPr>
            <p:custDataLst>
              <p:tags r:id="rId29"/>
            </p:custDataLst>
          </p:nvPr>
        </p:nvSpPr>
        <p:spPr>
          <a:xfrm>
            <a:off x="6496976" y="4433544"/>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44" name="OTLSHAPE_SLM_0aec949068fc4edb9016a17022f2fa0f_Shape">
            <a:extLst>
              <a:ext uri="{FF2B5EF4-FFF2-40B4-BE49-F238E27FC236}">
                <a16:creationId xmlns:a16="http://schemas.microsoft.com/office/drawing/2014/main" id="{B7F088B2-B180-408A-9097-EAAA3DA83D05}"/>
              </a:ext>
            </a:extLst>
          </p:cNvPr>
          <p:cNvSpPr/>
          <p:nvPr>
            <p:custDataLst>
              <p:tags r:id="rId30"/>
            </p:custDataLst>
          </p:nvPr>
        </p:nvSpPr>
        <p:spPr>
          <a:xfrm>
            <a:off x="5533232" y="4426896"/>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45" name="OTLSHAPE_SLM_0aec949068fc4edb9016a17022f2fa0f_Title">
            <a:extLst>
              <a:ext uri="{FF2B5EF4-FFF2-40B4-BE49-F238E27FC236}">
                <a16:creationId xmlns:a16="http://schemas.microsoft.com/office/drawing/2014/main" id="{A7132199-87DB-4DE4-864F-4CB9530D0E3E}"/>
              </a:ext>
            </a:extLst>
          </p:cNvPr>
          <p:cNvSpPr txBox="1"/>
          <p:nvPr>
            <p:custDataLst>
              <p:tags r:id="rId31"/>
            </p:custDataLst>
          </p:nvPr>
        </p:nvSpPr>
        <p:spPr>
          <a:xfrm>
            <a:off x="5162473" y="4630034"/>
            <a:ext cx="913859" cy="246221"/>
          </a:xfrm>
          <a:prstGeom prst="rect">
            <a:avLst/>
          </a:prstGeom>
          <a:noFill/>
        </p:spPr>
        <p:txBody>
          <a:bodyPr vert="horz" wrap="square" lIns="0" tIns="0" rIns="0" bIns="0" rtlCol="0" anchor="ctr" anchorCtr="0">
            <a:spAutoFit/>
          </a:bodyPr>
          <a:lstStyle/>
          <a:p>
            <a:pPr algn="ctr" defTabSz="1219110">
              <a:buClr>
                <a:srgbClr val="55555A"/>
              </a:buClr>
            </a:pPr>
            <a:r>
              <a:rPr lang="en-US" sz="800" spc="-3">
                <a:solidFill>
                  <a:srgbClr val="55555A"/>
                </a:solidFill>
                <a:ea typeface="ＭＳ Ｐゴシック"/>
              </a:rPr>
              <a:t>US Asset/Location Pre-Work</a:t>
            </a:r>
          </a:p>
        </p:txBody>
      </p:sp>
      <p:sp>
        <p:nvSpPr>
          <p:cNvPr id="152" name="OTLSHAPE_SLM_0aec949068fc4edb9016a17022f2fa0f_Shape">
            <a:extLst>
              <a:ext uri="{FF2B5EF4-FFF2-40B4-BE49-F238E27FC236}">
                <a16:creationId xmlns:a16="http://schemas.microsoft.com/office/drawing/2014/main" id="{0C8BB149-CCDD-4AD2-9427-49F1A7AF2C10}"/>
              </a:ext>
            </a:extLst>
          </p:cNvPr>
          <p:cNvSpPr/>
          <p:nvPr>
            <p:custDataLst>
              <p:tags r:id="rId32"/>
            </p:custDataLst>
          </p:nvPr>
        </p:nvSpPr>
        <p:spPr>
          <a:xfrm>
            <a:off x="7142397" y="2587489"/>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54" name="OTLSHAPE_SLM_0aec949068fc4edb9016a17022f2fa0f_Shape">
            <a:extLst>
              <a:ext uri="{FF2B5EF4-FFF2-40B4-BE49-F238E27FC236}">
                <a16:creationId xmlns:a16="http://schemas.microsoft.com/office/drawing/2014/main" id="{68A66D4D-8972-418F-B65D-4BB5F301D2D0}"/>
              </a:ext>
            </a:extLst>
          </p:cNvPr>
          <p:cNvSpPr/>
          <p:nvPr>
            <p:custDataLst>
              <p:tags r:id="rId33"/>
            </p:custDataLst>
          </p:nvPr>
        </p:nvSpPr>
        <p:spPr>
          <a:xfrm>
            <a:off x="7606157" y="4430955"/>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56" name="OTLSHAPE_SLM_0aec949068fc4edb9016a17022f2fa0f_Shape">
            <a:extLst>
              <a:ext uri="{FF2B5EF4-FFF2-40B4-BE49-F238E27FC236}">
                <a16:creationId xmlns:a16="http://schemas.microsoft.com/office/drawing/2014/main" id="{E956FF74-B566-4CE5-8937-63FE00ED0A85}"/>
              </a:ext>
            </a:extLst>
          </p:cNvPr>
          <p:cNvSpPr/>
          <p:nvPr>
            <p:custDataLst>
              <p:tags r:id="rId34"/>
            </p:custDataLst>
          </p:nvPr>
        </p:nvSpPr>
        <p:spPr>
          <a:xfrm>
            <a:off x="6476769" y="3493413"/>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96" name="OTLSHAPE_SLM_0aec949068fc4edb9016a17022f2fa0f_Title">
            <a:extLst>
              <a:ext uri="{FF2B5EF4-FFF2-40B4-BE49-F238E27FC236}">
                <a16:creationId xmlns:a16="http://schemas.microsoft.com/office/drawing/2014/main" id="{C996DA08-F4A8-4CF4-8B5D-A90D19F4E063}"/>
              </a:ext>
            </a:extLst>
          </p:cNvPr>
          <p:cNvSpPr txBox="1"/>
          <p:nvPr>
            <p:custDataLst>
              <p:tags r:id="rId35"/>
            </p:custDataLst>
          </p:nvPr>
        </p:nvSpPr>
        <p:spPr>
          <a:xfrm>
            <a:off x="4011336" y="2764063"/>
            <a:ext cx="1438113" cy="369332"/>
          </a:xfrm>
          <a:prstGeom prst="rect">
            <a:avLst/>
          </a:prstGeom>
          <a:noFill/>
        </p:spPr>
        <p:txBody>
          <a:bodyPr vert="horz" wrap="square" lIns="0" tIns="0" rIns="0" bIns="0" rtlCol="0" anchor="ctr" anchorCtr="0">
            <a:spAutoFit/>
          </a:bodyPr>
          <a:lstStyle/>
          <a:p>
            <a:pPr algn="ctr"/>
            <a:r>
              <a:rPr lang="en-US" sz="800" spc="-3">
                <a:solidFill>
                  <a:schemeClr val="tx1">
                    <a:lumMod val="75000"/>
                  </a:schemeClr>
                </a:solidFill>
                <a:cs typeface="Calibri" panose="020F0502020204030204" pitchFamily="34" charset="0"/>
              </a:rPr>
              <a:t>Persistent ID (leverage UDM) , Key Customer Profile fields, Product, Account</a:t>
            </a:r>
          </a:p>
        </p:txBody>
      </p:sp>
      <p:sp>
        <p:nvSpPr>
          <p:cNvPr id="107" name="OTLSHAPE_SLM_0aec949068fc4edb9016a17022f2fa0f_Title">
            <a:extLst>
              <a:ext uri="{FF2B5EF4-FFF2-40B4-BE49-F238E27FC236}">
                <a16:creationId xmlns:a16="http://schemas.microsoft.com/office/drawing/2014/main" id="{BC441BF8-EFBF-4F2D-A5EE-A95E97B0324C}"/>
              </a:ext>
            </a:extLst>
          </p:cNvPr>
          <p:cNvSpPr txBox="1"/>
          <p:nvPr>
            <p:custDataLst>
              <p:tags r:id="rId36"/>
            </p:custDataLst>
          </p:nvPr>
        </p:nvSpPr>
        <p:spPr>
          <a:xfrm>
            <a:off x="5437535" y="2825622"/>
            <a:ext cx="1271467" cy="246221"/>
          </a:xfrm>
          <a:prstGeom prst="rect">
            <a:avLst/>
          </a:prstGeom>
          <a:noFill/>
        </p:spPr>
        <p:txBody>
          <a:bodyPr vert="horz" wrap="square" lIns="0" tIns="0" rIns="0" bIns="0" rtlCol="0" anchor="ctr" anchorCtr="0">
            <a:spAutoFit/>
          </a:bodyPr>
          <a:lstStyle/>
          <a:p>
            <a:pPr algn="ctr"/>
            <a:r>
              <a:rPr lang="en-US" sz="800" spc="-3">
                <a:solidFill>
                  <a:schemeClr val="tx1">
                    <a:lumMod val="75000"/>
                  </a:schemeClr>
                </a:solidFill>
                <a:cs typeface="Calibri" panose="020F0502020204030204" pitchFamily="34" charset="0"/>
              </a:rPr>
              <a:t>Customer Contact, </a:t>
            </a:r>
          </a:p>
          <a:p>
            <a:pPr algn="ctr"/>
            <a:r>
              <a:rPr lang="en-US" sz="800" spc="-3">
                <a:solidFill>
                  <a:schemeClr val="tx1">
                    <a:lumMod val="75000"/>
                  </a:schemeClr>
                </a:solidFill>
                <a:cs typeface="Calibri" panose="020F0502020204030204" pitchFamily="34" charset="0"/>
              </a:rPr>
              <a:t>Preference, Premise, Meter</a:t>
            </a:r>
          </a:p>
        </p:txBody>
      </p:sp>
      <p:sp>
        <p:nvSpPr>
          <p:cNvPr id="108" name="OTLSHAPE_SLM_0aec949068fc4edb9016a17022f2fa0f_Title">
            <a:extLst>
              <a:ext uri="{FF2B5EF4-FFF2-40B4-BE49-F238E27FC236}">
                <a16:creationId xmlns:a16="http://schemas.microsoft.com/office/drawing/2014/main" id="{3B22A72B-41E4-46E3-B33D-2ABCE9D5DECD}"/>
              </a:ext>
            </a:extLst>
          </p:cNvPr>
          <p:cNvSpPr txBox="1"/>
          <p:nvPr>
            <p:custDataLst>
              <p:tags r:id="rId37"/>
            </p:custDataLst>
          </p:nvPr>
        </p:nvSpPr>
        <p:spPr>
          <a:xfrm>
            <a:off x="6583674" y="2823046"/>
            <a:ext cx="1271468" cy="246221"/>
          </a:xfrm>
          <a:prstGeom prst="rect">
            <a:avLst/>
          </a:prstGeom>
          <a:noFill/>
        </p:spPr>
        <p:txBody>
          <a:bodyPr vert="horz" wrap="square" lIns="0" tIns="0" rIns="0" bIns="0" rtlCol="0" anchor="ctr" anchorCtr="0">
            <a:spAutoFit/>
          </a:bodyPr>
          <a:lstStyle/>
          <a:p>
            <a:pPr algn="ctr"/>
            <a:r>
              <a:rPr lang="en-US" sz="800" spc="-3">
                <a:solidFill>
                  <a:schemeClr val="tx1">
                    <a:lumMod val="75000"/>
                  </a:schemeClr>
                </a:solidFill>
                <a:cs typeface="Calibri" panose="020F0502020204030204" pitchFamily="34" charset="0"/>
              </a:rPr>
              <a:t>Customer, Segments,</a:t>
            </a:r>
          </a:p>
          <a:p>
            <a:pPr algn="ctr"/>
            <a:r>
              <a:rPr lang="en-US" sz="800" spc="-3">
                <a:solidFill>
                  <a:schemeClr val="tx1">
                    <a:lumMod val="75000"/>
                  </a:schemeClr>
                </a:solidFill>
                <a:cs typeface="Calibri" panose="020F0502020204030204" pitchFamily="34" charset="0"/>
              </a:rPr>
              <a:t>Customer Programs/Plans</a:t>
            </a:r>
          </a:p>
        </p:txBody>
      </p:sp>
      <p:sp>
        <p:nvSpPr>
          <p:cNvPr id="109" name="OTLSHAPE_SLM_0aec949068fc4edb9016a17022f2fa0f_Title">
            <a:extLst>
              <a:ext uri="{FF2B5EF4-FFF2-40B4-BE49-F238E27FC236}">
                <a16:creationId xmlns:a16="http://schemas.microsoft.com/office/drawing/2014/main" id="{52372A46-1DA2-4C14-B37C-428FB5D73C01}"/>
              </a:ext>
            </a:extLst>
          </p:cNvPr>
          <p:cNvSpPr txBox="1"/>
          <p:nvPr>
            <p:custDataLst>
              <p:tags r:id="rId38"/>
            </p:custDataLst>
          </p:nvPr>
        </p:nvSpPr>
        <p:spPr>
          <a:xfrm>
            <a:off x="5522154" y="2397740"/>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2C</a:t>
            </a:r>
          </a:p>
        </p:txBody>
      </p:sp>
      <p:sp>
        <p:nvSpPr>
          <p:cNvPr id="111" name="OTLSHAPE_SLM_0aec949068fc4edb9016a17022f2fa0f_Title">
            <a:extLst>
              <a:ext uri="{FF2B5EF4-FFF2-40B4-BE49-F238E27FC236}">
                <a16:creationId xmlns:a16="http://schemas.microsoft.com/office/drawing/2014/main" id="{B355829F-0361-492D-BF1F-FDC0D49AD010}"/>
              </a:ext>
            </a:extLst>
          </p:cNvPr>
          <p:cNvSpPr txBox="1"/>
          <p:nvPr>
            <p:custDataLst>
              <p:tags r:id="rId39"/>
            </p:custDataLst>
          </p:nvPr>
        </p:nvSpPr>
        <p:spPr>
          <a:xfrm>
            <a:off x="6687203" y="2399604"/>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3C</a:t>
            </a:r>
          </a:p>
        </p:txBody>
      </p:sp>
      <p:sp>
        <p:nvSpPr>
          <p:cNvPr id="117" name="OTLSHAPE_SLM_0aec949068fc4edb9016a17022f2fa0f_Title">
            <a:extLst>
              <a:ext uri="{FF2B5EF4-FFF2-40B4-BE49-F238E27FC236}">
                <a16:creationId xmlns:a16="http://schemas.microsoft.com/office/drawing/2014/main" id="{B8E772ED-4036-4B91-8DF2-71BEFC60A2F7}"/>
              </a:ext>
            </a:extLst>
          </p:cNvPr>
          <p:cNvSpPr txBox="1"/>
          <p:nvPr>
            <p:custDataLst>
              <p:tags r:id="rId40"/>
            </p:custDataLst>
          </p:nvPr>
        </p:nvSpPr>
        <p:spPr>
          <a:xfrm>
            <a:off x="4442197" y="3303752"/>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1W</a:t>
            </a:r>
          </a:p>
        </p:txBody>
      </p:sp>
      <p:sp>
        <p:nvSpPr>
          <p:cNvPr id="122" name="OTLSHAPE_SLM_0aec949068fc4edb9016a17022f2fa0f_Title">
            <a:extLst>
              <a:ext uri="{FF2B5EF4-FFF2-40B4-BE49-F238E27FC236}">
                <a16:creationId xmlns:a16="http://schemas.microsoft.com/office/drawing/2014/main" id="{22FFC695-BB15-4A80-BF61-1A6F3129B1A0}"/>
              </a:ext>
            </a:extLst>
          </p:cNvPr>
          <p:cNvSpPr txBox="1"/>
          <p:nvPr>
            <p:custDataLst>
              <p:tags r:id="rId41"/>
            </p:custDataLst>
          </p:nvPr>
        </p:nvSpPr>
        <p:spPr>
          <a:xfrm>
            <a:off x="6032378" y="3305616"/>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2W</a:t>
            </a:r>
          </a:p>
        </p:txBody>
      </p:sp>
      <p:sp>
        <p:nvSpPr>
          <p:cNvPr id="131" name="OTLSHAPE_SLM_0aec949068fc4edb9016a17022f2fa0f_Title">
            <a:extLst>
              <a:ext uri="{FF2B5EF4-FFF2-40B4-BE49-F238E27FC236}">
                <a16:creationId xmlns:a16="http://schemas.microsoft.com/office/drawing/2014/main" id="{294148AA-8963-4D00-AF3C-41E25B7ECF82}"/>
              </a:ext>
            </a:extLst>
          </p:cNvPr>
          <p:cNvSpPr txBox="1"/>
          <p:nvPr>
            <p:custDataLst>
              <p:tags r:id="rId42"/>
            </p:custDataLst>
          </p:nvPr>
        </p:nvSpPr>
        <p:spPr>
          <a:xfrm>
            <a:off x="5923143" y="3694527"/>
            <a:ext cx="1462452" cy="369332"/>
          </a:xfrm>
          <a:prstGeom prst="rect">
            <a:avLst/>
          </a:prstGeom>
          <a:noFill/>
        </p:spPr>
        <p:txBody>
          <a:bodyPr vert="horz" wrap="square" lIns="0" tIns="0" rIns="0" bIns="0" rtlCol="0" anchor="ctr" anchorCtr="0">
            <a:spAutoFit/>
          </a:bodyPr>
          <a:lstStyle>
            <a:defPPr>
              <a:defRPr lang="en-GB"/>
            </a:defPPr>
            <a:lvl1pPr algn="ctr">
              <a:spcAft>
                <a:spcPts val="0"/>
              </a:spcAft>
              <a:defRPr sz="600" spc="-2">
                <a:solidFill>
                  <a:schemeClr val="tx1">
                    <a:lumMod val="75000"/>
                  </a:schemeClr>
                </a:solidFill>
                <a:cs typeface="Calibri" panose="020F0502020204030204" pitchFamily="34" charset="0"/>
              </a:defRPr>
            </a:lvl1pPr>
          </a:lstStyle>
          <a:p>
            <a:r>
              <a:rPr lang="en-US" sz="800"/>
              <a:t>Org hierarchy, Cost Center, Location, Union, Legal Entity,</a:t>
            </a:r>
          </a:p>
          <a:p>
            <a:r>
              <a:rPr lang="en-US" sz="800"/>
              <a:t>Vendor, Work order</a:t>
            </a:r>
          </a:p>
        </p:txBody>
      </p:sp>
      <p:sp>
        <p:nvSpPr>
          <p:cNvPr id="132" name="OTLSHAPE_SLM_0aec949068fc4edb9016a17022f2fa0f_Title">
            <a:extLst>
              <a:ext uri="{FF2B5EF4-FFF2-40B4-BE49-F238E27FC236}">
                <a16:creationId xmlns:a16="http://schemas.microsoft.com/office/drawing/2014/main" id="{49FBF164-CA2A-4F7B-A5D2-0F97D7CD3F53}"/>
              </a:ext>
            </a:extLst>
          </p:cNvPr>
          <p:cNvSpPr txBox="1"/>
          <p:nvPr>
            <p:custDataLst>
              <p:tags r:id="rId43"/>
            </p:custDataLst>
          </p:nvPr>
        </p:nvSpPr>
        <p:spPr>
          <a:xfrm>
            <a:off x="4421295" y="3690162"/>
            <a:ext cx="1121119" cy="369332"/>
          </a:xfrm>
          <a:prstGeom prst="rect">
            <a:avLst/>
          </a:prstGeom>
          <a:noFill/>
        </p:spPr>
        <p:txBody>
          <a:bodyPr vert="horz" wrap="square" lIns="0" tIns="0" rIns="0" bIns="0" rtlCol="0" anchor="ctr" anchorCtr="0">
            <a:spAutoFit/>
          </a:bodyPr>
          <a:lstStyle>
            <a:defPPr>
              <a:defRPr lang="en-GB"/>
            </a:defPPr>
            <a:lvl1pPr algn="ctr">
              <a:spcAft>
                <a:spcPts val="0"/>
              </a:spcAft>
              <a:defRPr sz="600" spc="-2">
                <a:solidFill>
                  <a:schemeClr val="tx1">
                    <a:lumMod val="75000"/>
                  </a:schemeClr>
                </a:solidFill>
                <a:cs typeface="Calibri" panose="020F0502020204030204" pitchFamily="34" charset="0"/>
              </a:defRPr>
            </a:lvl1pPr>
          </a:lstStyle>
          <a:p>
            <a:r>
              <a:rPr lang="en-US" sz="800"/>
              <a:t>Worker Persistent ID, Key worker fields, Position</a:t>
            </a:r>
          </a:p>
        </p:txBody>
      </p:sp>
      <p:sp>
        <p:nvSpPr>
          <p:cNvPr id="137" name="OTLSHAPE_SLM_0aec949068fc4edb9016a17022f2fa0f_Shape">
            <a:extLst>
              <a:ext uri="{FF2B5EF4-FFF2-40B4-BE49-F238E27FC236}">
                <a16:creationId xmlns:a16="http://schemas.microsoft.com/office/drawing/2014/main" id="{21D2CF50-8954-4955-9535-2B171BFCC3A3}"/>
              </a:ext>
            </a:extLst>
          </p:cNvPr>
          <p:cNvSpPr/>
          <p:nvPr>
            <p:custDataLst>
              <p:tags r:id="rId44"/>
            </p:custDataLst>
          </p:nvPr>
        </p:nvSpPr>
        <p:spPr>
          <a:xfrm>
            <a:off x="4890316" y="3484092"/>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47" name="OTLSHAPE_SLM_0aec949068fc4edb9016a17022f2fa0f_Title">
            <a:extLst>
              <a:ext uri="{FF2B5EF4-FFF2-40B4-BE49-F238E27FC236}">
                <a16:creationId xmlns:a16="http://schemas.microsoft.com/office/drawing/2014/main" id="{C4B55F8B-9FFC-4440-8752-2D4253B7A9EB}"/>
              </a:ext>
            </a:extLst>
          </p:cNvPr>
          <p:cNvSpPr txBox="1"/>
          <p:nvPr>
            <p:custDataLst>
              <p:tags r:id="rId45"/>
            </p:custDataLst>
          </p:nvPr>
        </p:nvSpPr>
        <p:spPr>
          <a:xfrm>
            <a:off x="6040549" y="4241420"/>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1A</a:t>
            </a:r>
          </a:p>
        </p:txBody>
      </p:sp>
      <p:sp>
        <p:nvSpPr>
          <p:cNvPr id="148" name="OTLSHAPE_SLM_0aec949068fc4edb9016a17022f2fa0f_Title">
            <a:extLst>
              <a:ext uri="{FF2B5EF4-FFF2-40B4-BE49-F238E27FC236}">
                <a16:creationId xmlns:a16="http://schemas.microsoft.com/office/drawing/2014/main" id="{371FCF13-9919-40A8-A02F-D7C295AD6144}"/>
              </a:ext>
            </a:extLst>
          </p:cNvPr>
          <p:cNvSpPr txBox="1"/>
          <p:nvPr>
            <p:custDataLst>
              <p:tags r:id="rId46"/>
            </p:custDataLst>
          </p:nvPr>
        </p:nvSpPr>
        <p:spPr>
          <a:xfrm>
            <a:off x="7185923" y="4243284"/>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2A</a:t>
            </a:r>
          </a:p>
        </p:txBody>
      </p:sp>
      <p:sp>
        <p:nvSpPr>
          <p:cNvPr id="160" name="OTLSHAPE_SLM_0aec949068fc4edb9016a17022f2fa0f_Title">
            <a:extLst>
              <a:ext uri="{FF2B5EF4-FFF2-40B4-BE49-F238E27FC236}">
                <a16:creationId xmlns:a16="http://schemas.microsoft.com/office/drawing/2014/main" id="{AAF8571B-789D-482A-B5DF-EE912595D76C}"/>
              </a:ext>
            </a:extLst>
          </p:cNvPr>
          <p:cNvSpPr txBox="1"/>
          <p:nvPr>
            <p:custDataLst>
              <p:tags r:id="rId47"/>
            </p:custDataLst>
          </p:nvPr>
        </p:nvSpPr>
        <p:spPr>
          <a:xfrm>
            <a:off x="6096976" y="4626959"/>
            <a:ext cx="1021651" cy="369332"/>
          </a:xfrm>
          <a:prstGeom prst="rect">
            <a:avLst/>
          </a:prstGeom>
          <a:noFill/>
        </p:spPr>
        <p:txBody>
          <a:bodyPr vert="horz" wrap="square" lIns="0" tIns="0" rIns="0" bIns="0" rtlCol="0" anchor="ctr" anchorCtr="0">
            <a:spAutoFit/>
          </a:bodyPr>
          <a:lstStyle/>
          <a:p>
            <a:pPr algn="ctr"/>
            <a:r>
              <a:rPr lang="en-US" sz="800" spc="-3">
                <a:solidFill>
                  <a:schemeClr val="dk1"/>
                </a:solidFill>
              </a:rPr>
              <a:t>Persistent Unique ID, Key Location and Asset fields</a:t>
            </a:r>
          </a:p>
        </p:txBody>
      </p:sp>
      <p:sp>
        <p:nvSpPr>
          <p:cNvPr id="161" name="OTLSHAPE_SLM_0aec949068fc4edb9016a17022f2fa0f_Title">
            <a:extLst>
              <a:ext uri="{FF2B5EF4-FFF2-40B4-BE49-F238E27FC236}">
                <a16:creationId xmlns:a16="http://schemas.microsoft.com/office/drawing/2014/main" id="{3A1FCBC1-C141-4737-BB10-C5C5B3F4B9D8}"/>
              </a:ext>
            </a:extLst>
          </p:cNvPr>
          <p:cNvSpPr txBox="1"/>
          <p:nvPr>
            <p:custDataLst>
              <p:tags r:id="rId48"/>
            </p:custDataLst>
          </p:nvPr>
        </p:nvSpPr>
        <p:spPr>
          <a:xfrm>
            <a:off x="7244725" y="4630790"/>
            <a:ext cx="863796" cy="369332"/>
          </a:xfrm>
          <a:prstGeom prst="rect">
            <a:avLst/>
          </a:prstGeom>
          <a:noFill/>
        </p:spPr>
        <p:txBody>
          <a:bodyPr vert="horz" wrap="square" lIns="0" tIns="0" rIns="0" bIns="0" rtlCol="0" anchor="ctr" anchorCtr="0">
            <a:spAutoFit/>
          </a:bodyPr>
          <a:lstStyle/>
          <a:p>
            <a:pPr algn="ctr"/>
            <a:r>
              <a:rPr lang="en-US" sz="800" spc="-3">
                <a:solidFill>
                  <a:schemeClr val="dk1"/>
                </a:solidFill>
              </a:rPr>
              <a:t>Additional Asset and Location Fields</a:t>
            </a:r>
          </a:p>
        </p:txBody>
      </p:sp>
      <p:sp>
        <p:nvSpPr>
          <p:cNvPr id="167" name="OTLSHAPE_SLM_0aec949068fc4edb9016a17022f2fa0f_Shape">
            <a:extLst>
              <a:ext uri="{FF2B5EF4-FFF2-40B4-BE49-F238E27FC236}">
                <a16:creationId xmlns:a16="http://schemas.microsoft.com/office/drawing/2014/main" id="{8C240826-564F-42AC-9A47-11847D6C6CD2}"/>
              </a:ext>
            </a:extLst>
          </p:cNvPr>
          <p:cNvSpPr/>
          <p:nvPr>
            <p:custDataLst>
              <p:tags r:id="rId49"/>
            </p:custDataLst>
          </p:nvPr>
        </p:nvSpPr>
        <p:spPr>
          <a:xfrm>
            <a:off x="9011339" y="4435692"/>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68" name="OTLSHAPE_SLM_0aec949068fc4edb9016a17022f2fa0f_Title">
            <a:extLst>
              <a:ext uri="{FF2B5EF4-FFF2-40B4-BE49-F238E27FC236}">
                <a16:creationId xmlns:a16="http://schemas.microsoft.com/office/drawing/2014/main" id="{2FACA65B-24F0-4B14-9AEA-B5AADC963217}"/>
              </a:ext>
            </a:extLst>
          </p:cNvPr>
          <p:cNvSpPr txBox="1"/>
          <p:nvPr>
            <p:custDataLst>
              <p:tags r:id="rId50"/>
            </p:custDataLst>
          </p:nvPr>
        </p:nvSpPr>
        <p:spPr>
          <a:xfrm>
            <a:off x="8377181" y="4247805"/>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3A</a:t>
            </a:r>
          </a:p>
        </p:txBody>
      </p:sp>
      <p:sp>
        <p:nvSpPr>
          <p:cNvPr id="169" name="OTLSHAPE_SLM_0aec949068fc4edb9016a17022f2fa0f_Title">
            <a:extLst>
              <a:ext uri="{FF2B5EF4-FFF2-40B4-BE49-F238E27FC236}">
                <a16:creationId xmlns:a16="http://schemas.microsoft.com/office/drawing/2014/main" id="{7A0721C8-8716-45B4-BEF8-1A1F3ED22948}"/>
              </a:ext>
            </a:extLst>
          </p:cNvPr>
          <p:cNvSpPr txBox="1"/>
          <p:nvPr>
            <p:custDataLst>
              <p:tags r:id="rId51"/>
            </p:custDataLst>
          </p:nvPr>
        </p:nvSpPr>
        <p:spPr>
          <a:xfrm>
            <a:off x="8538398" y="4636580"/>
            <a:ext cx="844620" cy="369332"/>
          </a:xfrm>
          <a:prstGeom prst="rect">
            <a:avLst/>
          </a:prstGeom>
          <a:noFill/>
        </p:spPr>
        <p:txBody>
          <a:bodyPr vert="horz" wrap="square" lIns="0" tIns="0" rIns="0" bIns="0" rtlCol="0" anchor="ctr" anchorCtr="0">
            <a:spAutoFit/>
          </a:bodyPr>
          <a:lstStyle/>
          <a:p>
            <a:pPr algn="ctr"/>
            <a:r>
              <a:rPr lang="en-US" sz="800" spc="-3">
                <a:solidFill>
                  <a:schemeClr val="dk1"/>
                </a:solidFill>
              </a:rPr>
              <a:t>Additional Asset and Location Fields</a:t>
            </a:r>
          </a:p>
        </p:txBody>
      </p:sp>
      <p:graphicFrame>
        <p:nvGraphicFramePr>
          <p:cNvPr id="103" name="Table 102">
            <a:extLst>
              <a:ext uri="{FF2B5EF4-FFF2-40B4-BE49-F238E27FC236}">
                <a16:creationId xmlns:a16="http://schemas.microsoft.com/office/drawing/2014/main" id="{34D3886B-64EC-4C1F-BF53-45141D590FC0}"/>
              </a:ext>
            </a:extLst>
          </p:cNvPr>
          <p:cNvGraphicFramePr>
            <a:graphicFrameLocks noGrp="1"/>
          </p:cNvGraphicFramePr>
          <p:nvPr/>
        </p:nvGraphicFramePr>
        <p:xfrm>
          <a:off x="1156743" y="839200"/>
          <a:ext cx="10821552" cy="494453"/>
        </p:xfrm>
        <a:graphic>
          <a:graphicData uri="http://schemas.openxmlformats.org/drawingml/2006/table">
            <a:tbl>
              <a:tblPr firstRow="1" bandRow="1">
                <a:tableStyleId>{5C22544A-7EE6-4342-B048-85BDC9FD1C3A}</a:tableStyleId>
              </a:tblPr>
              <a:tblGrid>
                <a:gridCol w="2705388">
                  <a:extLst>
                    <a:ext uri="{9D8B030D-6E8A-4147-A177-3AD203B41FA5}">
                      <a16:colId xmlns:a16="http://schemas.microsoft.com/office/drawing/2014/main" val="620998838"/>
                    </a:ext>
                  </a:extLst>
                </a:gridCol>
                <a:gridCol w="2705388">
                  <a:extLst>
                    <a:ext uri="{9D8B030D-6E8A-4147-A177-3AD203B41FA5}">
                      <a16:colId xmlns:a16="http://schemas.microsoft.com/office/drawing/2014/main" val="222946402"/>
                    </a:ext>
                  </a:extLst>
                </a:gridCol>
                <a:gridCol w="2705388">
                  <a:extLst>
                    <a:ext uri="{9D8B030D-6E8A-4147-A177-3AD203B41FA5}">
                      <a16:colId xmlns:a16="http://schemas.microsoft.com/office/drawing/2014/main" val="33421660"/>
                    </a:ext>
                  </a:extLst>
                </a:gridCol>
                <a:gridCol w="2705388">
                  <a:extLst>
                    <a:ext uri="{9D8B030D-6E8A-4147-A177-3AD203B41FA5}">
                      <a16:colId xmlns:a16="http://schemas.microsoft.com/office/drawing/2014/main" val="1133330101"/>
                    </a:ext>
                  </a:extLst>
                </a:gridCol>
              </a:tblGrid>
              <a:tr h="494453">
                <a:tc>
                  <a:txBody>
                    <a:bodyPr/>
                    <a:lstStyle/>
                    <a:p>
                      <a:pPr algn="ctr"/>
                      <a:r>
                        <a:rPr lang="en-US" sz="2100"/>
                        <a:t>FY21</a:t>
                      </a:r>
                    </a:p>
                  </a:txBody>
                  <a:tcPr marL="121920" marR="121920" marT="60960" marB="60960"/>
                </a:tc>
                <a:tc>
                  <a:txBody>
                    <a:bodyPr/>
                    <a:lstStyle/>
                    <a:p>
                      <a:pPr algn="ctr"/>
                      <a:r>
                        <a:rPr lang="en-US" sz="2100"/>
                        <a:t>FY22</a:t>
                      </a:r>
                    </a:p>
                  </a:txBody>
                  <a:tcPr marL="121920" marR="121920" marT="60960" marB="60960"/>
                </a:tc>
                <a:tc>
                  <a:txBody>
                    <a:bodyPr/>
                    <a:lstStyle/>
                    <a:p>
                      <a:pPr algn="ctr"/>
                      <a:r>
                        <a:rPr lang="en-US" sz="2100"/>
                        <a:t>FY23</a:t>
                      </a:r>
                    </a:p>
                  </a:txBody>
                  <a:tcPr marL="121920" marR="121920" marT="60960" marB="60960"/>
                </a:tc>
                <a:tc>
                  <a:txBody>
                    <a:bodyPr/>
                    <a:lstStyle/>
                    <a:p>
                      <a:pPr algn="ctr"/>
                      <a:r>
                        <a:rPr lang="en-US" sz="2100"/>
                        <a:t>FY24</a:t>
                      </a:r>
                    </a:p>
                  </a:txBody>
                  <a:tcPr marL="121920" marR="121920" marT="60960" marB="60960"/>
                </a:tc>
                <a:extLst>
                  <a:ext uri="{0D108BD9-81ED-4DB2-BD59-A6C34878D82A}">
                    <a16:rowId xmlns:a16="http://schemas.microsoft.com/office/drawing/2014/main" val="3682163114"/>
                  </a:ext>
                </a:extLst>
              </a:tr>
            </a:tbl>
          </a:graphicData>
        </a:graphic>
      </p:graphicFrame>
      <p:sp>
        <p:nvSpPr>
          <p:cNvPr id="113" name="OTLSHAPE_SLT_302ad5dd614e43839f4e52cba7530e7d_Shape">
            <a:extLst>
              <a:ext uri="{FF2B5EF4-FFF2-40B4-BE49-F238E27FC236}">
                <a16:creationId xmlns:a16="http://schemas.microsoft.com/office/drawing/2014/main" id="{2FFCF795-A343-4257-9DEF-956B99F42F68}"/>
              </a:ext>
            </a:extLst>
          </p:cNvPr>
          <p:cNvSpPr/>
          <p:nvPr>
            <p:custDataLst>
              <p:tags r:id="rId52"/>
            </p:custDataLst>
          </p:nvPr>
        </p:nvSpPr>
        <p:spPr>
          <a:xfrm>
            <a:off x="5679430" y="5416547"/>
            <a:ext cx="6298865" cy="186420"/>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16" name="OTLSHAPE_SLM_0aec949068fc4edb9016a17022f2fa0f_Shape">
            <a:extLst>
              <a:ext uri="{FF2B5EF4-FFF2-40B4-BE49-F238E27FC236}">
                <a16:creationId xmlns:a16="http://schemas.microsoft.com/office/drawing/2014/main" id="{827401E8-C5D2-40FA-A4FA-F7F35CE41918}"/>
              </a:ext>
            </a:extLst>
          </p:cNvPr>
          <p:cNvSpPr/>
          <p:nvPr>
            <p:custDataLst>
              <p:tags r:id="rId53"/>
            </p:custDataLst>
          </p:nvPr>
        </p:nvSpPr>
        <p:spPr>
          <a:xfrm>
            <a:off x="8070593" y="5421181"/>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21" name="OTLSHAPE_SLM_0aec949068fc4edb9016a17022f2fa0f_Shape">
            <a:extLst>
              <a:ext uri="{FF2B5EF4-FFF2-40B4-BE49-F238E27FC236}">
                <a16:creationId xmlns:a16="http://schemas.microsoft.com/office/drawing/2014/main" id="{46110790-5274-42EB-AB50-C797969492D8}"/>
              </a:ext>
            </a:extLst>
          </p:cNvPr>
          <p:cNvSpPr/>
          <p:nvPr>
            <p:custDataLst>
              <p:tags r:id="rId54"/>
            </p:custDataLst>
          </p:nvPr>
        </p:nvSpPr>
        <p:spPr>
          <a:xfrm>
            <a:off x="6161735" y="5414533"/>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25" name="OTLSHAPE_SLM_0aec949068fc4edb9016a17022f2fa0f_Title">
            <a:extLst>
              <a:ext uri="{FF2B5EF4-FFF2-40B4-BE49-F238E27FC236}">
                <a16:creationId xmlns:a16="http://schemas.microsoft.com/office/drawing/2014/main" id="{2BAA592D-4349-43E8-83ED-A0842E9553C7}"/>
              </a:ext>
            </a:extLst>
          </p:cNvPr>
          <p:cNvSpPr txBox="1"/>
          <p:nvPr>
            <p:custDataLst>
              <p:tags r:id="rId55"/>
            </p:custDataLst>
          </p:nvPr>
        </p:nvSpPr>
        <p:spPr>
          <a:xfrm>
            <a:off x="5790976" y="5617671"/>
            <a:ext cx="913859" cy="246221"/>
          </a:xfrm>
          <a:prstGeom prst="rect">
            <a:avLst/>
          </a:prstGeom>
          <a:noFill/>
        </p:spPr>
        <p:txBody>
          <a:bodyPr vert="horz" wrap="square" lIns="0" tIns="0" rIns="0" bIns="0" rtlCol="0" anchor="ctr" anchorCtr="0">
            <a:spAutoFit/>
          </a:bodyPr>
          <a:lstStyle/>
          <a:p>
            <a:pPr algn="ctr" defTabSz="1219110">
              <a:buClr>
                <a:srgbClr val="55555A"/>
              </a:buClr>
            </a:pPr>
            <a:r>
              <a:rPr lang="en-US" sz="800" spc="-3">
                <a:solidFill>
                  <a:srgbClr val="55555A"/>
                </a:solidFill>
                <a:ea typeface="ＭＳ Ｐゴシック"/>
              </a:rPr>
              <a:t>US Asset/Location Pre-Work</a:t>
            </a:r>
          </a:p>
        </p:txBody>
      </p:sp>
      <p:sp>
        <p:nvSpPr>
          <p:cNvPr id="143" name="OTLSHAPE_SLM_0aec949068fc4edb9016a17022f2fa0f_Shape">
            <a:extLst>
              <a:ext uri="{FF2B5EF4-FFF2-40B4-BE49-F238E27FC236}">
                <a16:creationId xmlns:a16="http://schemas.microsoft.com/office/drawing/2014/main" id="{D90DC617-8F26-4190-8D2B-5AD7B2ABA95C}"/>
              </a:ext>
            </a:extLst>
          </p:cNvPr>
          <p:cNvSpPr/>
          <p:nvPr>
            <p:custDataLst>
              <p:tags r:id="rId56"/>
            </p:custDataLst>
          </p:nvPr>
        </p:nvSpPr>
        <p:spPr>
          <a:xfrm>
            <a:off x="9803547" y="5418592"/>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49" name="OTLSHAPE_SLM_0aec949068fc4edb9016a17022f2fa0f_Title">
            <a:extLst>
              <a:ext uri="{FF2B5EF4-FFF2-40B4-BE49-F238E27FC236}">
                <a16:creationId xmlns:a16="http://schemas.microsoft.com/office/drawing/2014/main" id="{AC80FF8F-C43E-4661-8E4F-DD03CFE428A2}"/>
              </a:ext>
            </a:extLst>
          </p:cNvPr>
          <p:cNvSpPr txBox="1"/>
          <p:nvPr>
            <p:custDataLst>
              <p:tags r:id="rId57"/>
            </p:custDataLst>
          </p:nvPr>
        </p:nvSpPr>
        <p:spPr>
          <a:xfrm>
            <a:off x="7614166" y="5229057"/>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1A</a:t>
            </a:r>
          </a:p>
        </p:txBody>
      </p:sp>
      <p:sp>
        <p:nvSpPr>
          <p:cNvPr id="153" name="OTLSHAPE_SLM_0aec949068fc4edb9016a17022f2fa0f_Title">
            <a:extLst>
              <a:ext uri="{FF2B5EF4-FFF2-40B4-BE49-F238E27FC236}">
                <a16:creationId xmlns:a16="http://schemas.microsoft.com/office/drawing/2014/main" id="{F2072235-3F40-45A3-A997-4FE275135B2E}"/>
              </a:ext>
            </a:extLst>
          </p:cNvPr>
          <p:cNvSpPr txBox="1"/>
          <p:nvPr>
            <p:custDataLst>
              <p:tags r:id="rId58"/>
            </p:custDataLst>
          </p:nvPr>
        </p:nvSpPr>
        <p:spPr>
          <a:xfrm>
            <a:off x="9383313" y="5230921"/>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2A</a:t>
            </a:r>
          </a:p>
        </p:txBody>
      </p:sp>
      <p:sp>
        <p:nvSpPr>
          <p:cNvPr id="155" name="OTLSHAPE_SLM_0aec949068fc4edb9016a17022f2fa0f_Title">
            <a:extLst>
              <a:ext uri="{FF2B5EF4-FFF2-40B4-BE49-F238E27FC236}">
                <a16:creationId xmlns:a16="http://schemas.microsoft.com/office/drawing/2014/main" id="{F995CE29-B3A6-4BB9-85D2-FC90E87CA7FF}"/>
              </a:ext>
            </a:extLst>
          </p:cNvPr>
          <p:cNvSpPr txBox="1"/>
          <p:nvPr>
            <p:custDataLst>
              <p:tags r:id="rId59"/>
            </p:custDataLst>
          </p:nvPr>
        </p:nvSpPr>
        <p:spPr>
          <a:xfrm>
            <a:off x="7670593" y="5614596"/>
            <a:ext cx="1021651" cy="369332"/>
          </a:xfrm>
          <a:prstGeom prst="rect">
            <a:avLst/>
          </a:prstGeom>
          <a:noFill/>
        </p:spPr>
        <p:txBody>
          <a:bodyPr vert="horz" wrap="square" lIns="0" tIns="0" rIns="0" bIns="0" rtlCol="0" anchor="ctr" anchorCtr="0">
            <a:spAutoFit/>
          </a:bodyPr>
          <a:lstStyle/>
          <a:p>
            <a:pPr algn="ctr"/>
            <a:r>
              <a:rPr lang="en-US" sz="800" spc="-3">
                <a:solidFill>
                  <a:schemeClr val="dk1"/>
                </a:solidFill>
              </a:rPr>
              <a:t>Persistent Unique ID, Key Location and Asset fields</a:t>
            </a:r>
          </a:p>
        </p:txBody>
      </p:sp>
      <p:sp>
        <p:nvSpPr>
          <p:cNvPr id="157" name="OTLSHAPE_SLM_0aec949068fc4edb9016a17022f2fa0f_Title">
            <a:extLst>
              <a:ext uri="{FF2B5EF4-FFF2-40B4-BE49-F238E27FC236}">
                <a16:creationId xmlns:a16="http://schemas.microsoft.com/office/drawing/2014/main" id="{ACBD74B0-92E5-4AE5-B0FE-E44177D3AAAC}"/>
              </a:ext>
            </a:extLst>
          </p:cNvPr>
          <p:cNvSpPr txBox="1"/>
          <p:nvPr>
            <p:custDataLst>
              <p:tags r:id="rId60"/>
            </p:custDataLst>
          </p:nvPr>
        </p:nvSpPr>
        <p:spPr>
          <a:xfrm>
            <a:off x="9442114" y="5618427"/>
            <a:ext cx="863796" cy="369332"/>
          </a:xfrm>
          <a:prstGeom prst="rect">
            <a:avLst/>
          </a:prstGeom>
          <a:noFill/>
        </p:spPr>
        <p:txBody>
          <a:bodyPr vert="horz" wrap="square" lIns="0" tIns="0" rIns="0" bIns="0" rtlCol="0" anchor="ctr" anchorCtr="0">
            <a:spAutoFit/>
          </a:bodyPr>
          <a:lstStyle/>
          <a:p>
            <a:pPr algn="ctr"/>
            <a:r>
              <a:rPr lang="en-US" sz="800" spc="-3">
                <a:solidFill>
                  <a:schemeClr val="dk1"/>
                </a:solidFill>
              </a:rPr>
              <a:t>Additional Asset and Location Fields</a:t>
            </a:r>
          </a:p>
        </p:txBody>
      </p:sp>
      <p:sp>
        <p:nvSpPr>
          <p:cNvPr id="162" name="OTLSHAPE_SLM_0aec949068fc4edb9016a17022f2fa0f_Shape">
            <a:extLst>
              <a:ext uri="{FF2B5EF4-FFF2-40B4-BE49-F238E27FC236}">
                <a16:creationId xmlns:a16="http://schemas.microsoft.com/office/drawing/2014/main" id="{AE603C8E-C594-4344-9324-D14CD797A6D3}"/>
              </a:ext>
            </a:extLst>
          </p:cNvPr>
          <p:cNvSpPr/>
          <p:nvPr>
            <p:custDataLst>
              <p:tags r:id="rId61"/>
            </p:custDataLst>
          </p:nvPr>
        </p:nvSpPr>
        <p:spPr>
          <a:xfrm>
            <a:off x="11473357" y="5423329"/>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66" name="OTLSHAPE_SLM_0aec949068fc4edb9016a17022f2fa0f_Title">
            <a:extLst>
              <a:ext uri="{FF2B5EF4-FFF2-40B4-BE49-F238E27FC236}">
                <a16:creationId xmlns:a16="http://schemas.microsoft.com/office/drawing/2014/main" id="{9DC02965-4828-4B8D-BF7A-B10B2140A217}"/>
              </a:ext>
            </a:extLst>
          </p:cNvPr>
          <p:cNvSpPr txBox="1"/>
          <p:nvPr>
            <p:custDataLst>
              <p:tags r:id="rId62"/>
            </p:custDataLst>
          </p:nvPr>
        </p:nvSpPr>
        <p:spPr>
          <a:xfrm>
            <a:off x="10839198" y="5235442"/>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3A</a:t>
            </a:r>
          </a:p>
        </p:txBody>
      </p:sp>
      <p:sp>
        <p:nvSpPr>
          <p:cNvPr id="170" name="OTLSHAPE_SLM_0aec949068fc4edb9016a17022f2fa0f_Title">
            <a:extLst>
              <a:ext uri="{FF2B5EF4-FFF2-40B4-BE49-F238E27FC236}">
                <a16:creationId xmlns:a16="http://schemas.microsoft.com/office/drawing/2014/main" id="{D379430E-E5DF-4221-BAF5-2F7DEC366654}"/>
              </a:ext>
            </a:extLst>
          </p:cNvPr>
          <p:cNvSpPr txBox="1"/>
          <p:nvPr>
            <p:custDataLst>
              <p:tags r:id="rId63"/>
            </p:custDataLst>
          </p:nvPr>
        </p:nvSpPr>
        <p:spPr>
          <a:xfrm>
            <a:off x="11000415" y="5624218"/>
            <a:ext cx="844620" cy="369332"/>
          </a:xfrm>
          <a:prstGeom prst="rect">
            <a:avLst/>
          </a:prstGeom>
          <a:noFill/>
        </p:spPr>
        <p:txBody>
          <a:bodyPr vert="horz" wrap="square" lIns="0" tIns="0" rIns="0" bIns="0" rtlCol="0" anchor="ctr" anchorCtr="0">
            <a:spAutoFit/>
          </a:bodyPr>
          <a:lstStyle/>
          <a:p>
            <a:pPr algn="ctr"/>
            <a:r>
              <a:rPr lang="en-US" sz="800" spc="-3">
                <a:solidFill>
                  <a:schemeClr val="dk1"/>
                </a:solidFill>
              </a:rPr>
              <a:t>Additional Asset and Location Fields</a:t>
            </a:r>
          </a:p>
        </p:txBody>
      </p:sp>
    </p:spTree>
    <p:extLst>
      <p:ext uri="{BB962C8B-B14F-4D97-AF65-F5344CB8AC3E}">
        <p14:creationId xmlns:p14="http://schemas.microsoft.com/office/powerpoint/2010/main" val="2029840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
            <a:extLst>
              <a:ext uri="{FF2B5EF4-FFF2-40B4-BE49-F238E27FC236}">
                <a16:creationId xmlns:a16="http://schemas.microsoft.com/office/drawing/2014/main" id="{F7E2D637-67BB-4C03-A830-9F6D48D5528F}"/>
              </a:ext>
            </a:extLst>
          </p:cNvPr>
          <p:cNvSpPr txBox="1">
            <a:spLocks/>
          </p:cNvSpPr>
          <p:nvPr/>
        </p:nvSpPr>
        <p:spPr bwMode="auto">
          <a:xfrm>
            <a:off x="151213" y="120458"/>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a:ln>
                  <a:noFill/>
                </a:ln>
                <a:solidFill>
                  <a:srgbClr val="00148C"/>
                </a:solidFill>
                <a:effectLst/>
                <a:uLnTx/>
                <a:uFillTx/>
                <a:latin typeface="Calibri" panose="020F0502020204030204" pitchFamily="34" charset="0"/>
                <a:ea typeface="ＭＳ Ｐゴシック"/>
                <a:cs typeface="Calibri" panose="020F0502020204030204" pitchFamily="34" charset="0"/>
              </a:rPr>
              <a:t>Information</a:t>
            </a:r>
            <a:r>
              <a:rPr kumimoji="0" lang="en-US" sz="3200" b="1" i="0" u="none" strike="noStrike" kern="0" cap="none" spc="0" normalizeH="0" baseline="0" noProof="0">
                <a:ln>
                  <a:noFill/>
                </a:ln>
                <a:solidFill>
                  <a:srgbClr val="00148C"/>
                </a:solidFill>
                <a:effectLst/>
                <a:uLnTx/>
                <a:uFillTx/>
                <a:latin typeface="Arial"/>
                <a:ea typeface="ＭＳ Ｐゴシック"/>
                <a:cs typeface="+mj-cs"/>
              </a:rPr>
              <a:t> Capabilities Pillars - Definitions</a:t>
            </a:r>
          </a:p>
        </p:txBody>
      </p:sp>
      <p:graphicFrame>
        <p:nvGraphicFramePr>
          <p:cNvPr id="91" name="Diagram 90">
            <a:extLst>
              <a:ext uri="{FF2B5EF4-FFF2-40B4-BE49-F238E27FC236}">
                <a16:creationId xmlns:a16="http://schemas.microsoft.com/office/drawing/2014/main" id="{A215F9BC-BC23-4752-8295-B374A9A22F57}"/>
              </a:ext>
            </a:extLst>
          </p:cNvPr>
          <p:cNvGraphicFramePr/>
          <p:nvPr>
            <p:extLst>
              <p:ext uri="{D42A27DB-BD31-4B8C-83A1-F6EECF244321}">
                <p14:modId xmlns:p14="http://schemas.microsoft.com/office/powerpoint/2010/main" val="58539967"/>
              </p:ext>
            </p:extLst>
          </p:nvPr>
        </p:nvGraphicFramePr>
        <p:xfrm>
          <a:off x="710960" y="604536"/>
          <a:ext cx="10575235" cy="56489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08963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80B3CDB-5311-428E-A8AA-23639A888217}"/>
              </a:ext>
            </a:extLst>
          </p:cNvPr>
          <p:cNvSpPr txBox="1">
            <a:spLocks/>
          </p:cNvSpPr>
          <p:nvPr/>
        </p:nvSpPr>
        <p:spPr bwMode="auto">
          <a:xfrm>
            <a:off x="202397" y="153393"/>
            <a:ext cx="11436193" cy="502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r>
              <a:rPr lang="en-US" sz="3600">
                <a:solidFill>
                  <a:srgbClr val="00148C"/>
                </a:solidFill>
              </a:rPr>
              <a:t>Information Capabilities Pillars – S</a:t>
            </a:r>
            <a:r>
              <a:rPr lang="en-US" sz="3600"/>
              <a:t>ub-capabilities</a:t>
            </a:r>
            <a:endParaRPr lang="en-GB" sz="3600" kern="0"/>
          </a:p>
        </p:txBody>
      </p:sp>
      <p:pic>
        <p:nvPicPr>
          <p:cNvPr id="2" name="Picture 1">
            <a:extLst>
              <a:ext uri="{FF2B5EF4-FFF2-40B4-BE49-F238E27FC236}">
                <a16:creationId xmlns:a16="http://schemas.microsoft.com/office/drawing/2014/main" id="{A0ABD271-81C6-45B3-8EC1-59C2813C29C7}"/>
              </a:ext>
            </a:extLst>
          </p:cNvPr>
          <p:cNvPicPr>
            <a:picLocks noChangeAspect="1"/>
          </p:cNvPicPr>
          <p:nvPr/>
        </p:nvPicPr>
        <p:blipFill>
          <a:blip r:embed="rId2"/>
          <a:stretch>
            <a:fillRect/>
          </a:stretch>
        </p:blipFill>
        <p:spPr>
          <a:xfrm>
            <a:off x="202397" y="975533"/>
            <a:ext cx="11801475" cy="1796643"/>
          </a:xfrm>
          <a:prstGeom prst="rect">
            <a:avLst/>
          </a:prstGeom>
        </p:spPr>
      </p:pic>
      <p:pic>
        <p:nvPicPr>
          <p:cNvPr id="4" name="Picture 3">
            <a:extLst>
              <a:ext uri="{FF2B5EF4-FFF2-40B4-BE49-F238E27FC236}">
                <a16:creationId xmlns:a16="http://schemas.microsoft.com/office/drawing/2014/main" id="{F540839E-EF04-498E-9D0D-A697F1341407}"/>
              </a:ext>
            </a:extLst>
          </p:cNvPr>
          <p:cNvPicPr>
            <a:picLocks noChangeAspect="1"/>
          </p:cNvPicPr>
          <p:nvPr/>
        </p:nvPicPr>
        <p:blipFill>
          <a:blip r:embed="rId3"/>
          <a:stretch>
            <a:fillRect/>
          </a:stretch>
        </p:blipFill>
        <p:spPr>
          <a:xfrm>
            <a:off x="543702" y="2963714"/>
            <a:ext cx="11049000" cy="2695575"/>
          </a:xfrm>
          <a:prstGeom prst="rect">
            <a:avLst/>
          </a:prstGeom>
        </p:spPr>
      </p:pic>
      <p:sp>
        <p:nvSpPr>
          <p:cNvPr id="6" name="Rectangle 5">
            <a:extLst>
              <a:ext uri="{FF2B5EF4-FFF2-40B4-BE49-F238E27FC236}">
                <a16:creationId xmlns:a16="http://schemas.microsoft.com/office/drawing/2014/main" id="{EC591128-F2DF-42E6-AEBD-EE169DAB0C16}"/>
              </a:ext>
            </a:extLst>
          </p:cNvPr>
          <p:cNvSpPr/>
          <p:nvPr/>
        </p:nvSpPr>
        <p:spPr>
          <a:xfrm>
            <a:off x="2905902" y="5799071"/>
            <a:ext cx="1905001" cy="369332"/>
          </a:xfrm>
          <a:prstGeom prst="rect">
            <a:avLst/>
          </a:prstGeom>
        </p:spPr>
        <p:txBody>
          <a:bodyPr wrap="square">
            <a:spAutoFit/>
          </a:bodyPr>
          <a:lstStyle/>
          <a:p>
            <a:r>
              <a:rPr lang="en-US" err="1">
                <a:hlinkClick r:id="rId4"/>
              </a:rPr>
              <a:t>EnterpriseHub</a:t>
            </a:r>
            <a:endParaRPr lang="en-US"/>
          </a:p>
        </p:txBody>
      </p:sp>
      <p:sp>
        <p:nvSpPr>
          <p:cNvPr id="7" name="TextBox 6">
            <a:extLst>
              <a:ext uri="{FF2B5EF4-FFF2-40B4-BE49-F238E27FC236}">
                <a16:creationId xmlns:a16="http://schemas.microsoft.com/office/drawing/2014/main" id="{5E90394C-216D-41D0-B48E-71EFC00A1EB6}"/>
              </a:ext>
            </a:extLst>
          </p:cNvPr>
          <p:cNvSpPr txBox="1"/>
          <p:nvPr/>
        </p:nvSpPr>
        <p:spPr bwMode="auto">
          <a:xfrm>
            <a:off x="543702" y="5850827"/>
            <a:ext cx="2656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800" b="0" kern="0">
                <a:solidFill>
                  <a:schemeClr val="tx1"/>
                </a:solidFill>
                <a:latin typeface="+mn-lt"/>
                <a:ea typeface="+mn-ea"/>
              </a:rPr>
              <a:t>All IT-capabilities are in </a:t>
            </a:r>
          </a:p>
        </p:txBody>
      </p:sp>
    </p:spTree>
    <p:extLst>
      <p:ext uri="{BB962C8B-B14F-4D97-AF65-F5344CB8AC3E}">
        <p14:creationId xmlns:p14="http://schemas.microsoft.com/office/powerpoint/2010/main" val="282577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22798E-DC9E-4A43-B5DA-4AFC31383C70}"/>
              </a:ext>
            </a:extLst>
          </p:cNvPr>
          <p:cNvSpPr>
            <a:spLocks noGrp="1"/>
          </p:cNvSpPr>
          <p:nvPr>
            <p:ph type="title"/>
          </p:nvPr>
        </p:nvSpPr>
        <p:spPr/>
        <p:txBody>
          <a:bodyPr/>
          <a:lstStyle/>
          <a:p>
            <a:r>
              <a:rPr lang="en-US"/>
              <a:t>Bowtie</a:t>
            </a:r>
          </a:p>
        </p:txBody>
      </p:sp>
      <p:pic>
        <p:nvPicPr>
          <p:cNvPr id="10242" name="Picture 2" descr="Machine generated alternative text:&#10;NG D&amp;A Reference Architecture — Technology &amp; Data &#10;TBD - MUAI &#10;o &#10;o &#10;Supplier &#10;Data Sources &#10;Internal (ie) &#10;Finance &#10;Assets &#10;SCADA &#10;Faults &#10;GIS &#10;External (ie): &#10;• Weather &#10;• Satellite imagery &#10;Reltio &#10;Distributer &#10;Data &#10;Ingestion &#10;Matillion - ELT, CDC &#10;Librarian &#10;Data storage &#10;and &#10;management &#10;Snowflake - NG Cloud Data Platform &#10;Curator &#10;Enrich- &#10;ment &#10;Matillion - Transform. &#10;Consumer &#10;Production Solutions &#10;Descriptive &amp; Diagnostic Analytics &#10;Predictive &amp; Prescriptive Analytics &#10;Edge &amp; Embedded Analytics &#10;Data Sharing &#10;Innovation I Exploratio &#10;Power Bl &#10;- Reporting &#10;— Master Data Management &#10;Informatica &#10;- Data catalog - Quality - Profile Governance &#10;13 ">
            <a:extLst>
              <a:ext uri="{FF2B5EF4-FFF2-40B4-BE49-F238E27FC236}">
                <a16:creationId xmlns:a16="http://schemas.microsoft.com/office/drawing/2014/main" id="{9FE2200D-CEE5-41F5-9FC4-FA8EBE7AA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1" y="1033780"/>
            <a:ext cx="9715500" cy="517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48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44141" y="142485"/>
            <a:ext cx="11959216" cy="502595"/>
          </a:xfrm>
        </p:spPr>
        <p:txBody>
          <a:bodyPr/>
          <a:lstStyle/>
          <a:p>
            <a:r>
              <a:rPr lang="en-US" sz="3600"/>
              <a:t>Cloud Data Platform Roadmap</a:t>
            </a:r>
            <a:endParaRPr lang="en-GB" sz="3600">
              <a:solidFill>
                <a:srgbClr val="F53C32"/>
              </a:solidFill>
              <a:cs typeface="Arial"/>
            </a:endParaRPr>
          </a:p>
        </p:txBody>
      </p:sp>
      <p:sp>
        <p:nvSpPr>
          <p:cNvPr id="104" name="Rectangle 103">
            <a:extLst>
              <a:ext uri="{FF2B5EF4-FFF2-40B4-BE49-F238E27FC236}">
                <a16:creationId xmlns:a16="http://schemas.microsoft.com/office/drawing/2014/main" id="{B692ED1F-0DC4-46FD-9D82-0AA2D9C4A5C8}"/>
              </a:ext>
            </a:extLst>
          </p:cNvPr>
          <p:cNvSpPr/>
          <p:nvPr/>
        </p:nvSpPr>
        <p:spPr>
          <a:xfrm>
            <a:off x="10783151" y="-10264"/>
            <a:ext cx="1408852" cy="318100"/>
          </a:xfrm>
          <a:prstGeom prst="rect">
            <a:avLst/>
          </a:prstGeom>
        </p:spPr>
        <p:txBody>
          <a:bodyPr wrap="square">
            <a:spAutoFit/>
          </a:bodyPr>
          <a:lstStyle/>
          <a:p>
            <a:pPr algn="ctr" defTabSz="1219050">
              <a:buClr>
                <a:srgbClr val="55555A"/>
              </a:buClr>
            </a:pPr>
            <a:r>
              <a:rPr lang="en-US" sz="1467">
                <a:solidFill>
                  <a:srgbClr val="FFFFFF"/>
                </a:solidFill>
                <a:latin typeface="Arial"/>
                <a:ea typeface="ＭＳ Ｐゴシック"/>
              </a:rPr>
              <a:t>Tools</a:t>
            </a:r>
            <a:endParaRPr lang="en-GB" sz="1467">
              <a:solidFill>
                <a:srgbClr val="FFFFFF"/>
              </a:solidFill>
              <a:latin typeface="Arial"/>
              <a:ea typeface="ＭＳ Ｐゴシック"/>
            </a:endParaRPr>
          </a:p>
        </p:txBody>
      </p:sp>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43808" y="1435445"/>
            <a:ext cx="12059549" cy="887963"/>
          </a:xfrm>
          <a:prstGeom prst="rect">
            <a:avLst/>
          </a:prstGeom>
          <a:solidFill>
            <a:schemeClr val="accent2">
              <a:lumMod val="5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25" name="OTLSHAPE_SL_bb31dba40afb42509c61b1136d9b8acb_BackgroundRectangle">
            <a:extLst>
              <a:ext uri="{FF2B5EF4-FFF2-40B4-BE49-F238E27FC236}">
                <a16:creationId xmlns:a16="http://schemas.microsoft.com/office/drawing/2014/main" id="{EABE8EC2-416A-418B-8120-B18B31EBDEBF}"/>
              </a:ext>
            </a:extLst>
          </p:cNvPr>
          <p:cNvSpPr/>
          <p:nvPr>
            <p:custDataLst>
              <p:tags r:id="rId2"/>
            </p:custDataLst>
          </p:nvPr>
        </p:nvSpPr>
        <p:spPr>
          <a:xfrm>
            <a:off x="45608" y="2393431"/>
            <a:ext cx="12059549" cy="84837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27" name="OTLSHAPE_SL_94da38b5ca484e3f9a172e88e7bff00b_HeaderRectangle">
            <a:extLst>
              <a:ext uri="{FF2B5EF4-FFF2-40B4-BE49-F238E27FC236}">
                <a16:creationId xmlns:a16="http://schemas.microsoft.com/office/drawing/2014/main" id="{10DC6CD8-91E3-4B53-9BD0-EB711AC08B2F}"/>
              </a:ext>
            </a:extLst>
          </p:cNvPr>
          <p:cNvSpPr/>
          <p:nvPr>
            <p:custDataLst>
              <p:tags r:id="rId3"/>
            </p:custDataLst>
          </p:nvPr>
        </p:nvSpPr>
        <p:spPr>
          <a:xfrm>
            <a:off x="45609" y="1446690"/>
            <a:ext cx="1057385" cy="893103"/>
          </a:xfrm>
          <a:prstGeom prst="rect">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28" name="OTLSHAPE_SL_bb31dba40afb42509c61b1136d9b8acb_HeaderRectangle">
            <a:extLst>
              <a:ext uri="{FF2B5EF4-FFF2-40B4-BE49-F238E27FC236}">
                <a16:creationId xmlns:a16="http://schemas.microsoft.com/office/drawing/2014/main" id="{57DE089B-5DA7-40E2-88B0-96941EA72729}"/>
              </a:ext>
            </a:extLst>
          </p:cNvPr>
          <p:cNvSpPr/>
          <p:nvPr>
            <p:custDataLst>
              <p:tags r:id="rId4"/>
            </p:custDataLst>
          </p:nvPr>
        </p:nvSpPr>
        <p:spPr>
          <a:xfrm>
            <a:off x="45609" y="2393431"/>
            <a:ext cx="1057385" cy="848376"/>
          </a:xfrm>
          <a:prstGeom prst="rect">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30" name="OTLSHAPE_SLT_72b320f81b6e4b04a3fce01de595adb0_Shape">
            <a:extLst>
              <a:ext uri="{FF2B5EF4-FFF2-40B4-BE49-F238E27FC236}">
                <a16:creationId xmlns:a16="http://schemas.microsoft.com/office/drawing/2014/main" id="{E0B4B23A-7932-43BC-AF8D-0F91C289B511}"/>
              </a:ext>
            </a:extLst>
          </p:cNvPr>
          <p:cNvSpPr/>
          <p:nvPr>
            <p:custDataLst>
              <p:tags r:id="rId5"/>
            </p:custDataLst>
          </p:nvPr>
        </p:nvSpPr>
        <p:spPr>
          <a:xfrm>
            <a:off x="1303759" y="1771700"/>
            <a:ext cx="4065976" cy="172374"/>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008000"/>
              </a:highlight>
              <a:latin typeface="Arial"/>
              <a:ea typeface="ＭＳ Ｐゴシック"/>
            </a:endParaRPr>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6"/>
            </p:custDataLst>
          </p:nvPr>
        </p:nvSpPr>
        <p:spPr>
          <a:xfrm>
            <a:off x="4243573" y="2676262"/>
            <a:ext cx="3353438" cy="232505"/>
          </a:xfrm>
          <a:prstGeom prst="homePlate">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42" name="OTLSHAPE_SL_94da38b5ca484e3f9a172e88e7bff00b_Header">
            <a:extLst>
              <a:ext uri="{FF2B5EF4-FFF2-40B4-BE49-F238E27FC236}">
                <a16:creationId xmlns:a16="http://schemas.microsoft.com/office/drawing/2014/main" id="{1099C169-F24E-444E-856A-49EEB09E8ED3}"/>
              </a:ext>
            </a:extLst>
          </p:cNvPr>
          <p:cNvSpPr txBox="1"/>
          <p:nvPr>
            <p:custDataLst>
              <p:tags r:id="rId7"/>
            </p:custDataLst>
          </p:nvPr>
        </p:nvSpPr>
        <p:spPr>
          <a:xfrm>
            <a:off x="22373" y="1683725"/>
            <a:ext cx="1057385" cy="357160"/>
          </a:xfrm>
          <a:prstGeom prst="rect">
            <a:avLst/>
          </a:prstGeom>
          <a:noFill/>
        </p:spPr>
        <p:txBody>
          <a:bodyPr vert="horz" wrap="square" lIns="0" tIns="0" rIns="0" bIns="0" rtlCol="0" anchor="ctr" anchorCtr="0">
            <a:noAutofit/>
          </a:bodyPr>
          <a:lstStyle/>
          <a:p>
            <a:pPr algn="ctr" defTabSz="1219110">
              <a:buClr>
                <a:srgbClr val="55555A"/>
              </a:buClr>
            </a:pPr>
            <a:r>
              <a:rPr lang="en-US" sz="1100">
                <a:solidFill>
                  <a:srgbClr val="FFFFFF"/>
                </a:solidFill>
                <a:latin typeface="Calibri"/>
                <a:ea typeface="ＭＳ Ｐゴシック"/>
                <a:cs typeface="Calibri"/>
              </a:rPr>
              <a:t>Snowflake</a:t>
            </a:r>
            <a:endParaRPr lang="en-US" sz="1100">
              <a:solidFill>
                <a:srgbClr val="FFFFFF"/>
              </a:solidFill>
              <a:latin typeface="Calibri" panose="020F0502020204030204" pitchFamily="34" charset="0"/>
              <a:ea typeface="ＭＳ Ｐゴシック"/>
              <a:cs typeface="Calibri"/>
            </a:endParaRPr>
          </a:p>
        </p:txBody>
      </p:sp>
      <p:sp>
        <p:nvSpPr>
          <p:cNvPr id="43" name="OTLSHAPE_SL_bb31dba40afb42509c61b1136d9b8acb_Header">
            <a:extLst>
              <a:ext uri="{FF2B5EF4-FFF2-40B4-BE49-F238E27FC236}">
                <a16:creationId xmlns:a16="http://schemas.microsoft.com/office/drawing/2014/main" id="{56E801B7-7A25-42F8-96A7-0CA94319B74C}"/>
              </a:ext>
            </a:extLst>
          </p:cNvPr>
          <p:cNvSpPr txBox="1"/>
          <p:nvPr>
            <p:custDataLst>
              <p:tags r:id="rId8"/>
            </p:custDataLst>
          </p:nvPr>
        </p:nvSpPr>
        <p:spPr>
          <a:xfrm>
            <a:off x="45609" y="2605679"/>
            <a:ext cx="1057385" cy="431724"/>
          </a:xfrm>
          <a:prstGeom prst="rect">
            <a:avLst/>
          </a:prstGeom>
          <a:noFill/>
        </p:spPr>
        <p:txBody>
          <a:bodyPr vert="horz" wrap="square" lIns="0" tIns="0" rIns="0" bIns="0" rtlCol="0" anchor="ctr" anchorCtr="0">
            <a:noAutofit/>
          </a:bodyPr>
          <a:lstStyle/>
          <a:p>
            <a:pPr algn="ctr" defTabSz="1219110"/>
            <a:r>
              <a:rPr lang="en-US" sz="1100">
                <a:solidFill>
                  <a:srgbClr val="FFFFFF"/>
                </a:solidFill>
                <a:latin typeface="Calibri"/>
                <a:ea typeface="ＭＳ Ｐゴシック"/>
                <a:cs typeface="Calibri"/>
              </a:rPr>
              <a:t>US Customer</a:t>
            </a:r>
            <a:endParaRPr lang="en-US" err="1"/>
          </a:p>
        </p:txBody>
      </p: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9"/>
            </p:custDataLst>
          </p:nvPr>
        </p:nvSpPr>
        <p:spPr>
          <a:xfrm>
            <a:off x="43808" y="3317676"/>
            <a:ext cx="12059549" cy="816353"/>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79" name="OTLSHAPE_SL_f6ffadc9780a4f3ab22a7e53bade919d_HeaderRectangle">
            <a:extLst>
              <a:ext uri="{FF2B5EF4-FFF2-40B4-BE49-F238E27FC236}">
                <a16:creationId xmlns:a16="http://schemas.microsoft.com/office/drawing/2014/main" id="{A18C78BC-93C9-45EA-AC20-CFF10E2707B7}"/>
              </a:ext>
            </a:extLst>
          </p:cNvPr>
          <p:cNvSpPr/>
          <p:nvPr>
            <p:custDataLst>
              <p:tags r:id="rId10"/>
            </p:custDataLst>
          </p:nvPr>
        </p:nvSpPr>
        <p:spPr>
          <a:xfrm>
            <a:off x="43810" y="3323737"/>
            <a:ext cx="1057385" cy="810291"/>
          </a:xfrm>
          <a:prstGeom prst="rect">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FF00FF"/>
              </a:highlight>
              <a:latin typeface="Arial"/>
              <a:ea typeface="ＭＳ Ｐゴシック"/>
            </a:endParaRPr>
          </a:p>
        </p:txBody>
      </p:sp>
      <p:sp>
        <p:nvSpPr>
          <p:cNvPr id="80" name="OTLSHAPE_SL_f6ffadc9780a4f3ab22a7e53bade919d_Header">
            <a:extLst>
              <a:ext uri="{FF2B5EF4-FFF2-40B4-BE49-F238E27FC236}">
                <a16:creationId xmlns:a16="http://schemas.microsoft.com/office/drawing/2014/main" id="{0C03A630-9600-482E-885B-24C71A457DC5}"/>
              </a:ext>
            </a:extLst>
          </p:cNvPr>
          <p:cNvSpPr txBox="1"/>
          <p:nvPr>
            <p:custDataLst>
              <p:tags r:id="rId11"/>
            </p:custDataLst>
          </p:nvPr>
        </p:nvSpPr>
        <p:spPr>
          <a:xfrm>
            <a:off x="43810" y="3550124"/>
            <a:ext cx="1057385" cy="341037"/>
          </a:xfrm>
          <a:prstGeom prst="rect">
            <a:avLst/>
          </a:prstGeom>
          <a:noFill/>
        </p:spPr>
        <p:txBody>
          <a:bodyPr vert="horz" wrap="square" lIns="0" tIns="0" rIns="0" bIns="0" rtlCol="0" anchor="ctr" anchorCtr="0">
            <a:noAutofit/>
          </a:bodyPr>
          <a:lstStyle/>
          <a:p>
            <a:pPr algn="ctr" defTabSz="1219110"/>
            <a:r>
              <a:rPr lang="en-US" sz="1100">
                <a:solidFill>
                  <a:srgbClr val="FFFFFF"/>
                </a:solidFill>
                <a:latin typeface="Calibri"/>
                <a:ea typeface="ＭＳ Ｐゴシック"/>
                <a:cs typeface="Calibri"/>
              </a:rPr>
              <a:t>Global Workforce</a:t>
            </a:r>
            <a:endParaRPr lang="en-US"/>
          </a:p>
        </p:txBody>
      </p:sp>
      <p:sp>
        <p:nvSpPr>
          <p:cNvPr id="97" name="OTLSHAPE_SLM_0aec949068fc4edb9016a17022f2fa0f_Title">
            <a:extLst>
              <a:ext uri="{FF2B5EF4-FFF2-40B4-BE49-F238E27FC236}">
                <a16:creationId xmlns:a16="http://schemas.microsoft.com/office/drawing/2014/main" id="{AA2E24C4-B101-4682-BE15-DD842C6C85F6}"/>
              </a:ext>
            </a:extLst>
          </p:cNvPr>
          <p:cNvSpPr txBox="1"/>
          <p:nvPr>
            <p:custDataLst>
              <p:tags r:id="rId12"/>
            </p:custDataLst>
          </p:nvPr>
        </p:nvSpPr>
        <p:spPr>
          <a:xfrm>
            <a:off x="1084819" y="1949079"/>
            <a:ext cx="658621" cy="338554"/>
          </a:xfrm>
          <a:prstGeom prst="rect">
            <a:avLst/>
          </a:prstGeom>
          <a:noFill/>
        </p:spPr>
        <p:txBody>
          <a:bodyPr vert="horz" wrap="square" lIns="0" tIns="0" rIns="0" bIns="0" rtlCol="0" anchor="ctr" anchorCtr="0">
            <a:spAutoFit/>
          </a:bodyPr>
          <a:lstStyle/>
          <a:p>
            <a:pPr algn="ctr" defTabSz="1219110">
              <a:buClr>
                <a:srgbClr val="55555A"/>
              </a:buClr>
            </a:pPr>
            <a:r>
              <a:rPr lang="en-US" sz="1100" spc="-3">
                <a:solidFill>
                  <a:srgbClr val="55555A"/>
                </a:solidFill>
                <a:latin typeface="Calibri" panose="020F0502020204030204" pitchFamily="34" charset="0"/>
                <a:ea typeface="ＭＳ Ｐゴシック"/>
              </a:rPr>
              <a:t>Tool Selection</a:t>
            </a:r>
          </a:p>
        </p:txBody>
      </p:sp>
      <p:sp>
        <p:nvSpPr>
          <p:cNvPr id="98" name="OTLSHAPE_SLM_0aec949068fc4edb9016a17022f2fa0f_Shape">
            <a:extLst>
              <a:ext uri="{FF2B5EF4-FFF2-40B4-BE49-F238E27FC236}">
                <a16:creationId xmlns:a16="http://schemas.microsoft.com/office/drawing/2014/main" id="{CA7D060B-4FE0-4E6D-B0CC-0728E36EC4D1}"/>
              </a:ext>
            </a:extLst>
          </p:cNvPr>
          <p:cNvSpPr/>
          <p:nvPr>
            <p:custDataLst>
              <p:tags r:id="rId13"/>
            </p:custDataLst>
          </p:nvPr>
        </p:nvSpPr>
        <p:spPr>
          <a:xfrm>
            <a:off x="5191201" y="1765305"/>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008000"/>
              </a:highlight>
              <a:latin typeface="Arial"/>
              <a:ea typeface="ＭＳ Ｐゴシック"/>
            </a:endParaRPr>
          </a:p>
        </p:txBody>
      </p:sp>
      <p:sp>
        <p:nvSpPr>
          <p:cNvPr id="99" name="OTLSHAPE_SLM_0aec949068fc4edb9016a17022f2fa0f_Title">
            <a:extLst>
              <a:ext uri="{FF2B5EF4-FFF2-40B4-BE49-F238E27FC236}">
                <a16:creationId xmlns:a16="http://schemas.microsoft.com/office/drawing/2014/main" id="{59817DAA-161B-420A-BC4D-60DEF49EC9AE}"/>
              </a:ext>
            </a:extLst>
          </p:cNvPr>
          <p:cNvSpPr txBox="1"/>
          <p:nvPr>
            <p:custDataLst>
              <p:tags r:id="rId14"/>
            </p:custDataLst>
          </p:nvPr>
        </p:nvSpPr>
        <p:spPr>
          <a:xfrm>
            <a:off x="4160276" y="2047979"/>
            <a:ext cx="1492453" cy="169277"/>
          </a:xfrm>
          <a:prstGeom prst="rect">
            <a:avLst/>
          </a:prstGeom>
          <a:noFill/>
        </p:spPr>
        <p:txBody>
          <a:bodyPr vert="horz" wrap="square" lIns="0" tIns="0" rIns="0" bIns="0" rtlCol="0" anchor="ctr" anchorCtr="0">
            <a:spAutoFit/>
          </a:bodyPr>
          <a:lstStyle/>
          <a:p>
            <a:pPr algn="ctr" defTabSz="1219110"/>
            <a:r>
              <a:rPr lang="en-US" sz="1100" spc="-3">
                <a:solidFill>
                  <a:srgbClr val="55555A"/>
                </a:solidFill>
                <a:latin typeface="Calibri"/>
                <a:ea typeface="ＭＳ Ｐゴシック"/>
                <a:cs typeface="Calibri"/>
              </a:rPr>
              <a:t>Snowflake GA</a:t>
            </a:r>
            <a:endParaRPr lang="en-US"/>
          </a:p>
        </p:txBody>
      </p:sp>
      <p:sp>
        <p:nvSpPr>
          <p:cNvPr id="100" name="OTLSHAPE_SLM_0aec949068fc4edb9016a17022f2fa0f_Shape">
            <a:extLst>
              <a:ext uri="{FF2B5EF4-FFF2-40B4-BE49-F238E27FC236}">
                <a16:creationId xmlns:a16="http://schemas.microsoft.com/office/drawing/2014/main" id="{3A09A029-302E-4B9B-866D-0D696D5131FA}"/>
              </a:ext>
            </a:extLst>
          </p:cNvPr>
          <p:cNvSpPr/>
          <p:nvPr>
            <p:custDataLst>
              <p:tags r:id="rId15"/>
            </p:custDataLst>
          </p:nvPr>
        </p:nvSpPr>
        <p:spPr>
          <a:xfrm>
            <a:off x="4622746" y="2670998"/>
            <a:ext cx="171149" cy="23124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900">
              <a:solidFill>
                <a:srgbClr val="FFFFFF"/>
              </a:solidFill>
              <a:latin typeface="Arial"/>
              <a:ea typeface="ＭＳ Ｐゴシック"/>
            </a:endParaRPr>
          </a:p>
        </p:txBody>
      </p:sp>
      <p:sp>
        <p:nvSpPr>
          <p:cNvPr id="101" name="OTLSHAPE_SLM_0aec949068fc4edb9016a17022f2fa0f_Title">
            <a:extLst>
              <a:ext uri="{FF2B5EF4-FFF2-40B4-BE49-F238E27FC236}">
                <a16:creationId xmlns:a16="http://schemas.microsoft.com/office/drawing/2014/main" id="{15CC1046-8680-45CB-89F0-310FEB97A359}"/>
              </a:ext>
            </a:extLst>
          </p:cNvPr>
          <p:cNvSpPr txBox="1"/>
          <p:nvPr>
            <p:custDataLst>
              <p:tags r:id="rId16"/>
            </p:custDataLst>
          </p:nvPr>
        </p:nvSpPr>
        <p:spPr>
          <a:xfrm>
            <a:off x="5374699" y="1734139"/>
            <a:ext cx="1047799" cy="153888"/>
          </a:xfrm>
          <a:prstGeom prst="rect">
            <a:avLst/>
          </a:prstGeom>
          <a:noFill/>
        </p:spPr>
        <p:txBody>
          <a:bodyPr vert="horz" wrap="square" lIns="0" tIns="0" rIns="0" bIns="0" rtlCol="0" anchor="ctr" anchorCtr="0">
            <a:spAutoFit/>
          </a:bodyPr>
          <a:lstStyle/>
          <a:p>
            <a:pPr algn="ctr" defTabSz="1219110"/>
            <a:r>
              <a:rPr lang="en-US" sz="1000" i="1" spc="-3">
                <a:latin typeface="Calibri"/>
                <a:ea typeface="ＭＳ Ｐゴシック"/>
                <a:cs typeface="Calibri"/>
              </a:rPr>
              <a:t>Certify US-UK Data</a:t>
            </a:r>
            <a:endParaRPr lang="en-US"/>
          </a:p>
        </p:txBody>
      </p:sp>
      <p:sp>
        <p:nvSpPr>
          <p:cNvPr id="102" name="OTLSHAPE_SLM_0aec949068fc4edb9016a17022f2fa0f_Shape">
            <a:extLst>
              <a:ext uri="{FF2B5EF4-FFF2-40B4-BE49-F238E27FC236}">
                <a16:creationId xmlns:a16="http://schemas.microsoft.com/office/drawing/2014/main" id="{1FFAC9FD-B3F0-4106-BF9A-3DC5D127BC52}"/>
              </a:ext>
            </a:extLst>
          </p:cNvPr>
          <p:cNvSpPr/>
          <p:nvPr>
            <p:custDataLst>
              <p:tags r:id="rId17"/>
            </p:custDataLst>
          </p:nvPr>
        </p:nvSpPr>
        <p:spPr>
          <a:xfrm>
            <a:off x="5987157" y="2728892"/>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900">
              <a:solidFill>
                <a:srgbClr val="FFFFFF"/>
              </a:solidFill>
              <a:latin typeface="Arial"/>
              <a:ea typeface="ＭＳ Ｐゴシック"/>
            </a:endParaRPr>
          </a:p>
        </p:txBody>
      </p:sp>
      <p:sp>
        <p:nvSpPr>
          <p:cNvPr id="110" name="OTLSHAPE_SLM_0aec949068fc4edb9016a17022f2fa0f_Shape">
            <a:extLst>
              <a:ext uri="{FF2B5EF4-FFF2-40B4-BE49-F238E27FC236}">
                <a16:creationId xmlns:a16="http://schemas.microsoft.com/office/drawing/2014/main" id="{217883F5-EC22-4F06-ACCF-DD99C7CB893F}"/>
              </a:ext>
            </a:extLst>
          </p:cNvPr>
          <p:cNvSpPr/>
          <p:nvPr>
            <p:custDataLst>
              <p:tags r:id="rId18"/>
            </p:custDataLst>
          </p:nvPr>
        </p:nvSpPr>
        <p:spPr>
          <a:xfrm>
            <a:off x="4166768" y="1769564"/>
            <a:ext cx="152400" cy="17780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008000"/>
              </a:highlight>
              <a:latin typeface="Arial"/>
              <a:ea typeface="ＭＳ Ｐゴシック"/>
            </a:endParaRPr>
          </a:p>
        </p:txBody>
      </p:sp>
      <p:sp>
        <p:nvSpPr>
          <p:cNvPr id="112" name="OTLSHAPE_SLM_0aec949068fc4edb9016a17022f2fa0f_Title">
            <a:extLst>
              <a:ext uri="{FF2B5EF4-FFF2-40B4-BE49-F238E27FC236}">
                <a16:creationId xmlns:a16="http://schemas.microsoft.com/office/drawing/2014/main" id="{D8C94D13-8466-4F63-B0E7-7E613321E45F}"/>
              </a:ext>
            </a:extLst>
          </p:cNvPr>
          <p:cNvSpPr txBox="1"/>
          <p:nvPr>
            <p:custDataLst>
              <p:tags r:id="rId19"/>
            </p:custDataLst>
          </p:nvPr>
        </p:nvSpPr>
        <p:spPr>
          <a:xfrm>
            <a:off x="3661582" y="1512461"/>
            <a:ext cx="1162502" cy="169277"/>
          </a:xfrm>
          <a:prstGeom prst="rect">
            <a:avLst/>
          </a:prstGeom>
          <a:noFill/>
        </p:spPr>
        <p:txBody>
          <a:bodyPr vert="horz" wrap="square" lIns="0" tIns="0" rIns="0" bIns="0" rtlCol="0" anchor="ctr" anchorCtr="0">
            <a:spAutoFit/>
          </a:bodyPr>
          <a:lstStyle/>
          <a:p>
            <a:pPr algn="ctr" defTabSz="1219110">
              <a:buClr>
                <a:srgbClr val="55555A"/>
              </a:buClr>
            </a:pPr>
            <a:r>
              <a:rPr lang="en-US" sz="1100" spc="-3">
                <a:solidFill>
                  <a:srgbClr val="55555A"/>
                </a:solidFill>
                <a:latin typeface="Calibri"/>
                <a:ea typeface="ＭＳ Ｐゴシック"/>
                <a:cs typeface="Calibri"/>
              </a:rPr>
              <a:t>Prod Approval (BSR)</a:t>
            </a:r>
          </a:p>
        </p:txBody>
      </p:sp>
      <p:sp>
        <p:nvSpPr>
          <p:cNvPr id="118" name="OTLSHAPE_SLT_302ad5dd614e43839f4e52cba7530e7d_Shape">
            <a:extLst>
              <a:ext uri="{FF2B5EF4-FFF2-40B4-BE49-F238E27FC236}">
                <a16:creationId xmlns:a16="http://schemas.microsoft.com/office/drawing/2014/main" id="{1694EDD0-14B1-4F7B-9AF6-F635D2B4A74E}"/>
              </a:ext>
            </a:extLst>
          </p:cNvPr>
          <p:cNvSpPr/>
          <p:nvPr>
            <p:custDataLst>
              <p:tags r:id="rId20"/>
            </p:custDataLst>
          </p:nvPr>
        </p:nvSpPr>
        <p:spPr>
          <a:xfrm>
            <a:off x="4474178" y="3575298"/>
            <a:ext cx="3383516" cy="215125"/>
          </a:xfrm>
          <a:prstGeom prst="homePlate">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05" name="OTLSHAPE_SLM_0aec949068fc4edb9016a17022f2fa0f_Shape">
            <a:extLst>
              <a:ext uri="{FF2B5EF4-FFF2-40B4-BE49-F238E27FC236}">
                <a16:creationId xmlns:a16="http://schemas.microsoft.com/office/drawing/2014/main" id="{D4496B31-6AC2-4899-9CEA-3A3BA5EAFE9F}"/>
              </a:ext>
            </a:extLst>
          </p:cNvPr>
          <p:cNvSpPr/>
          <p:nvPr>
            <p:custDataLst>
              <p:tags r:id="rId21"/>
            </p:custDataLst>
          </p:nvPr>
        </p:nvSpPr>
        <p:spPr>
          <a:xfrm>
            <a:off x="1231172" y="1761759"/>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008000"/>
              </a:highlight>
              <a:latin typeface="Arial"/>
              <a:ea typeface="ＭＳ Ｐゴシック"/>
            </a:endParaRPr>
          </a:p>
        </p:txBody>
      </p:sp>
      <p:sp>
        <p:nvSpPr>
          <p:cNvPr id="138" name="OTLSHAPE_SL_f6ffadc9780a4f3ab22a7e53bade919d_BackgroundRectangle">
            <a:extLst>
              <a:ext uri="{FF2B5EF4-FFF2-40B4-BE49-F238E27FC236}">
                <a16:creationId xmlns:a16="http://schemas.microsoft.com/office/drawing/2014/main" id="{2BDD3DE7-3FC1-4D02-A681-64E182864F29}"/>
              </a:ext>
            </a:extLst>
          </p:cNvPr>
          <p:cNvSpPr/>
          <p:nvPr>
            <p:custDataLst>
              <p:tags r:id="rId22"/>
            </p:custDataLst>
          </p:nvPr>
        </p:nvSpPr>
        <p:spPr>
          <a:xfrm>
            <a:off x="45608" y="4244408"/>
            <a:ext cx="12059549" cy="811211"/>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39" name="OTLSHAPE_SL_f6ffadc9780a4f3ab22a7e53bade919d_HeaderRectangle">
            <a:extLst>
              <a:ext uri="{FF2B5EF4-FFF2-40B4-BE49-F238E27FC236}">
                <a16:creationId xmlns:a16="http://schemas.microsoft.com/office/drawing/2014/main" id="{DCEA2215-C91C-4143-9469-F530FE55C90F}"/>
              </a:ext>
            </a:extLst>
          </p:cNvPr>
          <p:cNvSpPr/>
          <p:nvPr>
            <p:custDataLst>
              <p:tags r:id="rId23"/>
            </p:custDataLst>
          </p:nvPr>
        </p:nvSpPr>
        <p:spPr>
          <a:xfrm>
            <a:off x="45609" y="4244408"/>
            <a:ext cx="1057385" cy="797669"/>
          </a:xfrm>
          <a:prstGeom prst="rect">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40" name="OTLSHAPE_SL_f6ffadc9780a4f3ab22a7e53bade919d_Header">
            <a:extLst>
              <a:ext uri="{FF2B5EF4-FFF2-40B4-BE49-F238E27FC236}">
                <a16:creationId xmlns:a16="http://schemas.microsoft.com/office/drawing/2014/main" id="{17442861-3E8E-4979-97DD-4BF38E4EE735}"/>
              </a:ext>
            </a:extLst>
          </p:cNvPr>
          <p:cNvSpPr txBox="1"/>
          <p:nvPr>
            <p:custDataLst>
              <p:tags r:id="rId24"/>
            </p:custDataLst>
          </p:nvPr>
        </p:nvSpPr>
        <p:spPr>
          <a:xfrm>
            <a:off x="45609" y="4478123"/>
            <a:ext cx="1057385" cy="341037"/>
          </a:xfrm>
          <a:prstGeom prst="rect">
            <a:avLst/>
          </a:prstGeom>
          <a:noFill/>
        </p:spPr>
        <p:txBody>
          <a:bodyPr vert="horz" wrap="square" lIns="0" tIns="0" rIns="0" bIns="0" rtlCol="0" anchor="ctr" anchorCtr="0">
            <a:noAutofit/>
          </a:bodyPr>
          <a:lstStyle/>
          <a:p>
            <a:pPr algn="ctr" defTabSz="1219110"/>
            <a:r>
              <a:rPr lang="en-US" sz="1100">
                <a:solidFill>
                  <a:srgbClr val="FFFFFF"/>
                </a:solidFill>
                <a:latin typeface="Calibri"/>
                <a:cs typeface="Calibri"/>
              </a:rPr>
              <a:t>US ET</a:t>
            </a:r>
          </a:p>
          <a:p>
            <a:pPr algn="ctr" defTabSz="1219110"/>
            <a:r>
              <a:rPr lang="en-US" sz="1100">
                <a:solidFill>
                  <a:srgbClr val="FFFFFF"/>
                </a:solidFill>
                <a:latin typeface="Calibri"/>
                <a:cs typeface="Calibri"/>
              </a:rPr>
              <a:t>Asset</a:t>
            </a:r>
          </a:p>
        </p:txBody>
      </p:sp>
      <p:sp>
        <p:nvSpPr>
          <p:cNvPr id="141" name="OTLSHAPE_SLT_302ad5dd614e43839f4e52cba7530e7d_Shape">
            <a:extLst>
              <a:ext uri="{FF2B5EF4-FFF2-40B4-BE49-F238E27FC236}">
                <a16:creationId xmlns:a16="http://schemas.microsoft.com/office/drawing/2014/main" id="{8454E314-08AF-4EEC-BE26-CFEFD373A96C}"/>
              </a:ext>
            </a:extLst>
          </p:cNvPr>
          <p:cNvSpPr/>
          <p:nvPr>
            <p:custDataLst>
              <p:tags r:id="rId25"/>
            </p:custDataLst>
          </p:nvPr>
        </p:nvSpPr>
        <p:spPr>
          <a:xfrm>
            <a:off x="5050928" y="4418276"/>
            <a:ext cx="4466395" cy="213621"/>
          </a:xfrm>
          <a:prstGeom prst="homePlate">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42" name="OTLSHAPE_SLM_0aec949068fc4edb9016a17022f2fa0f_Shape">
            <a:extLst>
              <a:ext uri="{FF2B5EF4-FFF2-40B4-BE49-F238E27FC236}">
                <a16:creationId xmlns:a16="http://schemas.microsoft.com/office/drawing/2014/main" id="{74E8E649-57E6-4FF6-8FDC-37640C8CF740}"/>
              </a:ext>
            </a:extLst>
          </p:cNvPr>
          <p:cNvSpPr/>
          <p:nvPr>
            <p:custDataLst>
              <p:tags r:id="rId26"/>
            </p:custDataLst>
          </p:nvPr>
        </p:nvSpPr>
        <p:spPr>
          <a:xfrm>
            <a:off x="6496976" y="4433544"/>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44" name="OTLSHAPE_SLM_0aec949068fc4edb9016a17022f2fa0f_Shape">
            <a:extLst>
              <a:ext uri="{FF2B5EF4-FFF2-40B4-BE49-F238E27FC236}">
                <a16:creationId xmlns:a16="http://schemas.microsoft.com/office/drawing/2014/main" id="{B7F088B2-B180-408A-9097-EAAA3DA83D05}"/>
              </a:ext>
            </a:extLst>
          </p:cNvPr>
          <p:cNvSpPr/>
          <p:nvPr>
            <p:custDataLst>
              <p:tags r:id="rId27"/>
            </p:custDataLst>
          </p:nvPr>
        </p:nvSpPr>
        <p:spPr>
          <a:xfrm>
            <a:off x="5533232" y="4426896"/>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52" name="OTLSHAPE_SLM_0aec949068fc4edb9016a17022f2fa0f_Shape">
            <a:extLst>
              <a:ext uri="{FF2B5EF4-FFF2-40B4-BE49-F238E27FC236}">
                <a16:creationId xmlns:a16="http://schemas.microsoft.com/office/drawing/2014/main" id="{0C8BB149-CCDD-4AD2-9427-49F1A7AF2C10}"/>
              </a:ext>
            </a:extLst>
          </p:cNvPr>
          <p:cNvSpPr/>
          <p:nvPr>
            <p:custDataLst>
              <p:tags r:id="rId28"/>
            </p:custDataLst>
          </p:nvPr>
        </p:nvSpPr>
        <p:spPr>
          <a:xfrm>
            <a:off x="6099660" y="1514673"/>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54" name="OTLSHAPE_SLM_0aec949068fc4edb9016a17022f2fa0f_Shape">
            <a:extLst>
              <a:ext uri="{FF2B5EF4-FFF2-40B4-BE49-F238E27FC236}">
                <a16:creationId xmlns:a16="http://schemas.microsoft.com/office/drawing/2014/main" id="{68A66D4D-8972-418F-B65D-4BB5F301D2D0}"/>
              </a:ext>
            </a:extLst>
          </p:cNvPr>
          <p:cNvSpPr/>
          <p:nvPr>
            <p:custDataLst>
              <p:tags r:id="rId29"/>
            </p:custDataLst>
          </p:nvPr>
        </p:nvSpPr>
        <p:spPr>
          <a:xfrm>
            <a:off x="7606157" y="4430955"/>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56" name="OTLSHAPE_SLM_0aec949068fc4edb9016a17022f2fa0f_Shape">
            <a:extLst>
              <a:ext uri="{FF2B5EF4-FFF2-40B4-BE49-F238E27FC236}">
                <a16:creationId xmlns:a16="http://schemas.microsoft.com/office/drawing/2014/main" id="{E956FF74-B566-4CE5-8937-63FE00ED0A85}"/>
              </a:ext>
            </a:extLst>
          </p:cNvPr>
          <p:cNvSpPr/>
          <p:nvPr>
            <p:custDataLst>
              <p:tags r:id="rId30"/>
            </p:custDataLst>
          </p:nvPr>
        </p:nvSpPr>
        <p:spPr>
          <a:xfrm>
            <a:off x="6196032" y="3593676"/>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09" name="OTLSHAPE_SLM_0aec949068fc4edb9016a17022f2fa0f_Title">
            <a:extLst>
              <a:ext uri="{FF2B5EF4-FFF2-40B4-BE49-F238E27FC236}">
                <a16:creationId xmlns:a16="http://schemas.microsoft.com/office/drawing/2014/main" id="{52372A46-1DA2-4C14-B37C-428FB5D73C01}"/>
              </a:ext>
            </a:extLst>
          </p:cNvPr>
          <p:cNvSpPr txBox="1"/>
          <p:nvPr>
            <p:custDataLst>
              <p:tags r:id="rId31"/>
            </p:custDataLst>
          </p:nvPr>
        </p:nvSpPr>
        <p:spPr>
          <a:xfrm>
            <a:off x="6554864" y="1736003"/>
            <a:ext cx="1047799" cy="153888"/>
          </a:xfrm>
          <a:prstGeom prst="rect">
            <a:avLst/>
          </a:prstGeom>
          <a:noFill/>
        </p:spPr>
        <p:txBody>
          <a:bodyPr vert="horz" wrap="square" lIns="0" tIns="0" rIns="0" bIns="0" rtlCol="0" anchor="ctr" anchorCtr="0">
            <a:spAutoFit/>
          </a:bodyPr>
          <a:lstStyle/>
          <a:p>
            <a:pPr algn="ctr" defTabSz="1219110"/>
            <a:r>
              <a:rPr lang="en-US" sz="1000" i="1" spc="-3">
                <a:latin typeface="Calibri"/>
                <a:cs typeface="Calibri"/>
              </a:rPr>
              <a:t>Row Level Policies</a:t>
            </a:r>
          </a:p>
        </p:txBody>
      </p:sp>
      <p:sp>
        <p:nvSpPr>
          <p:cNvPr id="117" name="OTLSHAPE_SLM_0aec949068fc4edb9016a17022f2fa0f_Title">
            <a:extLst>
              <a:ext uri="{FF2B5EF4-FFF2-40B4-BE49-F238E27FC236}">
                <a16:creationId xmlns:a16="http://schemas.microsoft.com/office/drawing/2014/main" id="{B8E772ED-4036-4B91-8DF2-71BEFC60A2F7}"/>
              </a:ext>
            </a:extLst>
          </p:cNvPr>
          <p:cNvSpPr txBox="1"/>
          <p:nvPr>
            <p:custDataLst>
              <p:tags r:id="rId32"/>
            </p:custDataLst>
          </p:nvPr>
        </p:nvSpPr>
        <p:spPr>
          <a:xfrm>
            <a:off x="4442197" y="3303752"/>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1W</a:t>
            </a:r>
          </a:p>
        </p:txBody>
      </p:sp>
      <p:sp>
        <p:nvSpPr>
          <p:cNvPr id="122" name="OTLSHAPE_SLM_0aec949068fc4edb9016a17022f2fa0f_Title">
            <a:extLst>
              <a:ext uri="{FF2B5EF4-FFF2-40B4-BE49-F238E27FC236}">
                <a16:creationId xmlns:a16="http://schemas.microsoft.com/office/drawing/2014/main" id="{22FFC695-BB15-4A80-BF61-1A6F3129B1A0}"/>
              </a:ext>
            </a:extLst>
          </p:cNvPr>
          <p:cNvSpPr txBox="1"/>
          <p:nvPr>
            <p:custDataLst>
              <p:tags r:id="rId33"/>
            </p:custDataLst>
          </p:nvPr>
        </p:nvSpPr>
        <p:spPr>
          <a:xfrm>
            <a:off x="6032378" y="3305616"/>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2W</a:t>
            </a:r>
          </a:p>
        </p:txBody>
      </p:sp>
      <p:sp>
        <p:nvSpPr>
          <p:cNvPr id="137" name="OTLSHAPE_SLM_0aec949068fc4edb9016a17022f2fa0f_Shape">
            <a:extLst>
              <a:ext uri="{FF2B5EF4-FFF2-40B4-BE49-F238E27FC236}">
                <a16:creationId xmlns:a16="http://schemas.microsoft.com/office/drawing/2014/main" id="{21D2CF50-8954-4955-9535-2B171BFCC3A3}"/>
              </a:ext>
            </a:extLst>
          </p:cNvPr>
          <p:cNvSpPr/>
          <p:nvPr>
            <p:custDataLst>
              <p:tags r:id="rId34"/>
            </p:custDataLst>
          </p:nvPr>
        </p:nvSpPr>
        <p:spPr>
          <a:xfrm>
            <a:off x="4890316" y="3574329"/>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47" name="OTLSHAPE_SLM_0aec949068fc4edb9016a17022f2fa0f_Title">
            <a:extLst>
              <a:ext uri="{FF2B5EF4-FFF2-40B4-BE49-F238E27FC236}">
                <a16:creationId xmlns:a16="http://schemas.microsoft.com/office/drawing/2014/main" id="{C4B55F8B-9FFC-4440-8752-2D4253B7A9EB}"/>
              </a:ext>
            </a:extLst>
          </p:cNvPr>
          <p:cNvSpPr txBox="1"/>
          <p:nvPr>
            <p:custDataLst>
              <p:tags r:id="rId35"/>
            </p:custDataLst>
          </p:nvPr>
        </p:nvSpPr>
        <p:spPr>
          <a:xfrm>
            <a:off x="5037917" y="4271499"/>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1A</a:t>
            </a:r>
          </a:p>
        </p:txBody>
      </p:sp>
      <p:sp>
        <p:nvSpPr>
          <p:cNvPr id="148" name="OTLSHAPE_SLM_0aec949068fc4edb9016a17022f2fa0f_Title">
            <a:extLst>
              <a:ext uri="{FF2B5EF4-FFF2-40B4-BE49-F238E27FC236}">
                <a16:creationId xmlns:a16="http://schemas.microsoft.com/office/drawing/2014/main" id="{371FCF13-9919-40A8-A02F-D7C295AD6144}"/>
              </a:ext>
            </a:extLst>
          </p:cNvPr>
          <p:cNvSpPr txBox="1"/>
          <p:nvPr>
            <p:custDataLst>
              <p:tags r:id="rId36"/>
            </p:custDataLst>
          </p:nvPr>
        </p:nvSpPr>
        <p:spPr>
          <a:xfrm>
            <a:off x="7185923" y="4243284"/>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2A</a:t>
            </a:r>
          </a:p>
        </p:txBody>
      </p:sp>
      <p:sp>
        <p:nvSpPr>
          <p:cNvPr id="167" name="OTLSHAPE_SLM_0aec949068fc4edb9016a17022f2fa0f_Shape">
            <a:extLst>
              <a:ext uri="{FF2B5EF4-FFF2-40B4-BE49-F238E27FC236}">
                <a16:creationId xmlns:a16="http://schemas.microsoft.com/office/drawing/2014/main" id="{8C240826-564F-42AC-9A47-11847D6C6CD2}"/>
              </a:ext>
            </a:extLst>
          </p:cNvPr>
          <p:cNvSpPr/>
          <p:nvPr>
            <p:custDataLst>
              <p:tags r:id="rId37"/>
            </p:custDataLst>
          </p:nvPr>
        </p:nvSpPr>
        <p:spPr>
          <a:xfrm>
            <a:off x="9011339" y="4435692"/>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68" name="OTLSHAPE_SLM_0aec949068fc4edb9016a17022f2fa0f_Title">
            <a:extLst>
              <a:ext uri="{FF2B5EF4-FFF2-40B4-BE49-F238E27FC236}">
                <a16:creationId xmlns:a16="http://schemas.microsoft.com/office/drawing/2014/main" id="{2FACA65B-24F0-4B14-9AEA-B5AADC963217}"/>
              </a:ext>
            </a:extLst>
          </p:cNvPr>
          <p:cNvSpPr txBox="1"/>
          <p:nvPr>
            <p:custDataLst>
              <p:tags r:id="rId38"/>
            </p:custDataLst>
          </p:nvPr>
        </p:nvSpPr>
        <p:spPr>
          <a:xfrm>
            <a:off x="8377181" y="4247805"/>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3A</a:t>
            </a:r>
          </a:p>
        </p:txBody>
      </p:sp>
      <p:graphicFrame>
        <p:nvGraphicFramePr>
          <p:cNvPr id="103" name="Table 102">
            <a:extLst>
              <a:ext uri="{FF2B5EF4-FFF2-40B4-BE49-F238E27FC236}">
                <a16:creationId xmlns:a16="http://schemas.microsoft.com/office/drawing/2014/main" id="{34D3886B-64EC-4C1F-BF53-45141D590FC0}"/>
              </a:ext>
            </a:extLst>
          </p:cNvPr>
          <p:cNvGraphicFramePr>
            <a:graphicFrameLocks noGrp="1"/>
          </p:cNvGraphicFramePr>
          <p:nvPr/>
        </p:nvGraphicFramePr>
        <p:xfrm>
          <a:off x="1156743" y="839200"/>
          <a:ext cx="10821552" cy="494453"/>
        </p:xfrm>
        <a:graphic>
          <a:graphicData uri="http://schemas.openxmlformats.org/drawingml/2006/table">
            <a:tbl>
              <a:tblPr firstRow="1" bandRow="1">
                <a:tableStyleId>{5C22544A-7EE6-4342-B048-85BDC9FD1C3A}</a:tableStyleId>
              </a:tblPr>
              <a:tblGrid>
                <a:gridCol w="2705388">
                  <a:extLst>
                    <a:ext uri="{9D8B030D-6E8A-4147-A177-3AD203B41FA5}">
                      <a16:colId xmlns:a16="http://schemas.microsoft.com/office/drawing/2014/main" val="620998838"/>
                    </a:ext>
                  </a:extLst>
                </a:gridCol>
                <a:gridCol w="2705388">
                  <a:extLst>
                    <a:ext uri="{9D8B030D-6E8A-4147-A177-3AD203B41FA5}">
                      <a16:colId xmlns:a16="http://schemas.microsoft.com/office/drawing/2014/main" val="222946402"/>
                    </a:ext>
                  </a:extLst>
                </a:gridCol>
                <a:gridCol w="2705388">
                  <a:extLst>
                    <a:ext uri="{9D8B030D-6E8A-4147-A177-3AD203B41FA5}">
                      <a16:colId xmlns:a16="http://schemas.microsoft.com/office/drawing/2014/main" val="33421660"/>
                    </a:ext>
                  </a:extLst>
                </a:gridCol>
                <a:gridCol w="2705388">
                  <a:extLst>
                    <a:ext uri="{9D8B030D-6E8A-4147-A177-3AD203B41FA5}">
                      <a16:colId xmlns:a16="http://schemas.microsoft.com/office/drawing/2014/main" val="1133330101"/>
                    </a:ext>
                  </a:extLst>
                </a:gridCol>
              </a:tblGrid>
              <a:tr h="494453">
                <a:tc>
                  <a:txBody>
                    <a:bodyPr/>
                    <a:lstStyle/>
                    <a:p>
                      <a:pPr algn="ctr"/>
                      <a:r>
                        <a:rPr lang="en-US" sz="2100"/>
                        <a:t>FY21</a:t>
                      </a:r>
                    </a:p>
                  </a:txBody>
                  <a:tcPr marL="121920" marR="121920" marT="60960" marB="60960"/>
                </a:tc>
                <a:tc>
                  <a:txBody>
                    <a:bodyPr/>
                    <a:lstStyle/>
                    <a:p>
                      <a:pPr algn="ctr"/>
                      <a:r>
                        <a:rPr lang="en-US" sz="2100"/>
                        <a:t>FY22</a:t>
                      </a:r>
                    </a:p>
                  </a:txBody>
                  <a:tcPr marL="121920" marR="121920" marT="60960" marB="60960"/>
                </a:tc>
                <a:tc>
                  <a:txBody>
                    <a:bodyPr/>
                    <a:lstStyle/>
                    <a:p>
                      <a:pPr algn="ctr"/>
                      <a:r>
                        <a:rPr lang="en-US" sz="2100"/>
                        <a:t>FY23</a:t>
                      </a:r>
                    </a:p>
                  </a:txBody>
                  <a:tcPr marL="121920" marR="121920" marT="60960" marB="60960"/>
                </a:tc>
                <a:tc>
                  <a:txBody>
                    <a:bodyPr/>
                    <a:lstStyle/>
                    <a:p>
                      <a:pPr algn="ctr"/>
                      <a:r>
                        <a:rPr lang="en-US" sz="2100"/>
                        <a:t>FY24</a:t>
                      </a:r>
                    </a:p>
                  </a:txBody>
                  <a:tcPr marL="121920" marR="121920" marT="60960" marB="60960"/>
                </a:tc>
                <a:extLst>
                  <a:ext uri="{0D108BD9-81ED-4DB2-BD59-A6C34878D82A}">
                    <a16:rowId xmlns:a16="http://schemas.microsoft.com/office/drawing/2014/main" val="3682163114"/>
                  </a:ext>
                </a:extLst>
              </a:tr>
            </a:tbl>
          </a:graphicData>
        </a:graphic>
      </p:graphicFrame>
      <p:sp>
        <p:nvSpPr>
          <p:cNvPr id="54" name="OTLSHAPE_SLT_72b320f81b6e4b04a3fce01de595adb0_Shape">
            <a:extLst>
              <a:ext uri="{FF2B5EF4-FFF2-40B4-BE49-F238E27FC236}">
                <a16:creationId xmlns:a16="http://schemas.microsoft.com/office/drawing/2014/main" id="{96431790-A962-4ED2-B28D-B9AA62E89182}"/>
              </a:ext>
            </a:extLst>
          </p:cNvPr>
          <p:cNvSpPr/>
          <p:nvPr>
            <p:custDataLst>
              <p:tags r:id="rId39"/>
            </p:custDataLst>
          </p:nvPr>
        </p:nvSpPr>
        <p:spPr>
          <a:xfrm>
            <a:off x="5377094" y="1511014"/>
            <a:ext cx="6281792" cy="182495"/>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008000"/>
              </a:highlight>
              <a:latin typeface="Arial"/>
              <a:ea typeface="ＭＳ Ｐゴシック"/>
            </a:endParaRPr>
          </a:p>
        </p:txBody>
      </p:sp>
      <p:sp>
        <p:nvSpPr>
          <p:cNvPr id="55" name="OTLSHAPE_SL_f6ffadc9780a4f3ab22a7e53bade919d_Header">
            <a:extLst>
              <a:ext uri="{FF2B5EF4-FFF2-40B4-BE49-F238E27FC236}">
                <a16:creationId xmlns:a16="http://schemas.microsoft.com/office/drawing/2014/main" id="{2A0E3CD2-2463-445D-94FF-509E2BC0B5E7}"/>
              </a:ext>
            </a:extLst>
          </p:cNvPr>
          <p:cNvSpPr txBox="1"/>
          <p:nvPr>
            <p:custDataLst>
              <p:tags r:id="rId40"/>
            </p:custDataLst>
          </p:nvPr>
        </p:nvSpPr>
        <p:spPr>
          <a:xfrm>
            <a:off x="44790" y="5139512"/>
            <a:ext cx="1056943" cy="700518"/>
          </a:xfrm>
          <a:prstGeom prst="rect">
            <a:avLst/>
          </a:prstGeom>
          <a:solidFill>
            <a:schemeClr val="accent1">
              <a:lumMod val="20000"/>
              <a:lumOff val="80000"/>
            </a:schemeClr>
          </a:solidFill>
        </p:spPr>
        <p:txBody>
          <a:bodyPr vert="horz" wrap="square" lIns="0" tIns="0" rIns="0" bIns="0" rtlCol="0" anchor="ctr" anchorCtr="0">
            <a:noAutofit/>
          </a:bodyPr>
          <a:lstStyle/>
          <a:p>
            <a:pPr algn="ctr" defTabSz="1219170" fontAlgn="base">
              <a:spcBef>
                <a:spcPct val="0"/>
              </a:spcBef>
              <a:buClr>
                <a:srgbClr val="55555A"/>
              </a:buClr>
            </a:pPr>
            <a:r>
              <a:rPr lang="en-US" sz="1000" b="1" kern="0">
                <a:solidFill>
                  <a:srgbClr val="FFFFFF"/>
                </a:solidFill>
                <a:latin typeface="Calibri"/>
                <a:cs typeface="Calibri"/>
              </a:rPr>
              <a:t>NGV</a:t>
            </a:r>
          </a:p>
        </p:txBody>
      </p:sp>
      <p:sp>
        <p:nvSpPr>
          <p:cNvPr id="56" name="OTLSHAPE_SL_f6ffadc9780a4f3ab22a7e53bade919d_BackgroundRectangle">
            <a:extLst>
              <a:ext uri="{FF2B5EF4-FFF2-40B4-BE49-F238E27FC236}">
                <a16:creationId xmlns:a16="http://schemas.microsoft.com/office/drawing/2014/main" id="{1653F18B-5DC1-494E-96C1-E1AD181928EF}"/>
              </a:ext>
            </a:extLst>
          </p:cNvPr>
          <p:cNvSpPr/>
          <p:nvPr>
            <p:custDataLst>
              <p:tags r:id="rId41"/>
            </p:custDataLst>
          </p:nvPr>
        </p:nvSpPr>
        <p:spPr>
          <a:xfrm>
            <a:off x="75687" y="5076592"/>
            <a:ext cx="12059549" cy="811211"/>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57" name="OTLSHAPE_SLM_0aec949068fc4edb9016a17022f2fa0f_Shape">
            <a:extLst>
              <a:ext uri="{FF2B5EF4-FFF2-40B4-BE49-F238E27FC236}">
                <a16:creationId xmlns:a16="http://schemas.microsoft.com/office/drawing/2014/main" id="{F23316B6-0084-4C79-A066-8AA66D215BAE}"/>
              </a:ext>
            </a:extLst>
          </p:cNvPr>
          <p:cNvSpPr/>
          <p:nvPr>
            <p:custDataLst>
              <p:tags r:id="rId42"/>
            </p:custDataLst>
          </p:nvPr>
        </p:nvSpPr>
        <p:spPr>
          <a:xfrm>
            <a:off x="5866841" y="1515707"/>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900">
              <a:solidFill>
                <a:srgbClr val="FFFFFF"/>
              </a:solidFill>
              <a:latin typeface="Arial"/>
              <a:ea typeface="ＭＳ Ｐゴシック"/>
            </a:endParaRPr>
          </a:p>
        </p:txBody>
      </p:sp>
      <p:sp>
        <p:nvSpPr>
          <p:cNvPr id="58" name="OTLSHAPE_SLM_0aec949068fc4edb9016a17022f2fa0f_Shape">
            <a:extLst>
              <a:ext uri="{FF2B5EF4-FFF2-40B4-BE49-F238E27FC236}">
                <a16:creationId xmlns:a16="http://schemas.microsoft.com/office/drawing/2014/main" id="{D8BE5481-F812-497D-A916-1335F57D3BA8}"/>
              </a:ext>
            </a:extLst>
          </p:cNvPr>
          <p:cNvSpPr/>
          <p:nvPr>
            <p:custDataLst>
              <p:tags r:id="rId43"/>
            </p:custDataLst>
          </p:nvPr>
        </p:nvSpPr>
        <p:spPr>
          <a:xfrm>
            <a:off x="7049946" y="1515707"/>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900">
              <a:solidFill>
                <a:srgbClr val="FFFFFF"/>
              </a:solidFill>
              <a:latin typeface="Arial"/>
              <a:ea typeface="ＭＳ Ｐゴシック"/>
            </a:endParaRPr>
          </a:p>
        </p:txBody>
      </p:sp>
      <p:sp>
        <p:nvSpPr>
          <p:cNvPr id="59" name="OTLSHAPE_SLM_0aec949068fc4edb9016a17022f2fa0f_Title">
            <a:extLst>
              <a:ext uri="{FF2B5EF4-FFF2-40B4-BE49-F238E27FC236}">
                <a16:creationId xmlns:a16="http://schemas.microsoft.com/office/drawing/2014/main" id="{A64F95A3-0DC9-4812-800A-63758452FFA2}"/>
              </a:ext>
            </a:extLst>
          </p:cNvPr>
          <p:cNvSpPr txBox="1"/>
          <p:nvPr>
            <p:custDataLst>
              <p:tags r:id="rId44"/>
            </p:custDataLst>
          </p:nvPr>
        </p:nvSpPr>
        <p:spPr>
          <a:xfrm>
            <a:off x="4298943" y="2959213"/>
            <a:ext cx="1047799" cy="153888"/>
          </a:xfrm>
          <a:prstGeom prst="rect">
            <a:avLst/>
          </a:prstGeom>
          <a:noFill/>
        </p:spPr>
        <p:txBody>
          <a:bodyPr vert="horz" wrap="square" lIns="0" tIns="0" rIns="0" bIns="0" rtlCol="0" anchor="ctr" anchorCtr="0">
            <a:spAutoFit/>
          </a:bodyPr>
          <a:lstStyle/>
          <a:p>
            <a:pPr algn="ctr" defTabSz="1219110"/>
            <a:r>
              <a:rPr lang="en-US" sz="1000" i="1" spc="-3">
                <a:latin typeface="Calibri"/>
                <a:cs typeface="Calibri"/>
              </a:rPr>
              <a:t>MVP Release 1B</a:t>
            </a:r>
            <a:endParaRPr lang="en-US"/>
          </a:p>
        </p:txBody>
      </p:sp>
      <p:sp>
        <p:nvSpPr>
          <p:cNvPr id="60" name="OTLSHAPE_SLM_0aec949068fc4edb9016a17022f2fa0f_Title">
            <a:extLst>
              <a:ext uri="{FF2B5EF4-FFF2-40B4-BE49-F238E27FC236}">
                <a16:creationId xmlns:a16="http://schemas.microsoft.com/office/drawing/2014/main" id="{00D0F234-3E86-45A9-86E9-C0B1D7560D23}"/>
              </a:ext>
            </a:extLst>
          </p:cNvPr>
          <p:cNvSpPr txBox="1"/>
          <p:nvPr>
            <p:custDataLst>
              <p:tags r:id="rId45"/>
            </p:custDataLst>
          </p:nvPr>
        </p:nvSpPr>
        <p:spPr>
          <a:xfrm>
            <a:off x="5572285" y="2959213"/>
            <a:ext cx="1047799" cy="153888"/>
          </a:xfrm>
          <a:prstGeom prst="rect">
            <a:avLst/>
          </a:prstGeom>
          <a:noFill/>
        </p:spPr>
        <p:txBody>
          <a:bodyPr vert="horz" wrap="square" lIns="0" tIns="0" rIns="0" bIns="0" rtlCol="0" anchor="ctr" anchorCtr="0">
            <a:spAutoFit/>
          </a:bodyPr>
          <a:lstStyle/>
          <a:p>
            <a:pPr algn="ctr" defTabSz="1219110"/>
            <a:r>
              <a:rPr lang="en-US" sz="1000" i="1" spc="-3">
                <a:latin typeface="Calibri"/>
                <a:cs typeface="Calibri"/>
              </a:rPr>
              <a:t>MVP Release 2B</a:t>
            </a:r>
            <a:endParaRPr lang="en-US"/>
          </a:p>
        </p:txBody>
      </p:sp>
      <p:sp>
        <p:nvSpPr>
          <p:cNvPr id="61" name="OTLSHAPE_SLT_302ad5dd614e43839f4e52cba7530e7d_Shape">
            <a:extLst>
              <a:ext uri="{FF2B5EF4-FFF2-40B4-BE49-F238E27FC236}">
                <a16:creationId xmlns:a16="http://schemas.microsoft.com/office/drawing/2014/main" id="{5D1F6611-8716-4C8B-8AB6-CB5014E2F68F}"/>
              </a:ext>
            </a:extLst>
          </p:cNvPr>
          <p:cNvSpPr/>
          <p:nvPr>
            <p:custDataLst>
              <p:tags r:id="rId46"/>
            </p:custDataLst>
          </p:nvPr>
        </p:nvSpPr>
        <p:spPr>
          <a:xfrm>
            <a:off x="3968086" y="5250460"/>
            <a:ext cx="4466395" cy="213621"/>
          </a:xfrm>
          <a:prstGeom prst="homePlate">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63" name="OTLSHAPE_SLM_0aec949068fc4edb9016a17022f2fa0f_Title">
            <a:extLst>
              <a:ext uri="{FF2B5EF4-FFF2-40B4-BE49-F238E27FC236}">
                <a16:creationId xmlns:a16="http://schemas.microsoft.com/office/drawing/2014/main" id="{AAA0EC46-4009-46E2-943D-01303D52A85B}"/>
              </a:ext>
            </a:extLst>
          </p:cNvPr>
          <p:cNvSpPr txBox="1"/>
          <p:nvPr>
            <p:custDataLst>
              <p:tags r:id="rId47"/>
            </p:custDataLst>
          </p:nvPr>
        </p:nvSpPr>
        <p:spPr>
          <a:xfrm>
            <a:off x="3955074" y="5103683"/>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1A</a:t>
            </a:r>
          </a:p>
        </p:txBody>
      </p:sp>
      <p:sp>
        <p:nvSpPr>
          <p:cNvPr id="64" name="OTLSHAPE_SLM_0aec949068fc4edb9016a17022f2fa0f_Title">
            <a:extLst>
              <a:ext uri="{FF2B5EF4-FFF2-40B4-BE49-F238E27FC236}">
                <a16:creationId xmlns:a16="http://schemas.microsoft.com/office/drawing/2014/main" id="{16B5C4DD-490D-4D1F-B7E9-D1C63B559014}"/>
              </a:ext>
            </a:extLst>
          </p:cNvPr>
          <p:cNvSpPr txBox="1"/>
          <p:nvPr>
            <p:custDataLst>
              <p:tags r:id="rId48"/>
            </p:custDataLst>
          </p:nvPr>
        </p:nvSpPr>
        <p:spPr>
          <a:xfrm>
            <a:off x="6103080" y="5075468"/>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2A</a:t>
            </a:r>
          </a:p>
        </p:txBody>
      </p:sp>
      <p:sp>
        <p:nvSpPr>
          <p:cNvPr id="67" name="OTLSHAPE_SLM_0aec949068fc4edb9016a17022f2fa0f_Title">
            <a:extLst>
              <a:ext uri="{FF2B5EF4-FFF2-40B4-BE49-F238E27FC236}">
                <a16:creationId xmlns:a16="http://schemas.microsoft.com/office/drawing/2014/main" id="{067C25C1-338B-4A4F-9773-9CF804CA659D}"/>
              </a:ext>
            </a:extLst>
          </p:cNvPr>
          <p:cNvSpPr txBox="1"/>
          <p:nvPr>
            <p:custDataLst>
              <p:tags r:id="rId49"/>
            </p:custDataLst>
          </p:nvPr>
        </p:nvSpPr>
        <p:spPr>
          <a:xfrm>
            <a:off x="7294338" y="5079989"/>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rPr>
              <a:t>MVP Release 3A</a:t>
            </a:r>
          </a:p>
        </p:txBody>
      </p:sp>
      <p:sp>
        <p:nvSpPr>
          <p:cNvPr id="69" name="OTLSHAPE_SLM_0aec949068fc4edb9016a17022f2fa0f_Title">
            <a:extLst>
              <a:ext uri="{FF2B5EF4-FFF2-40B4-BE49-F238E27FC236}">
                <a16:creationId xmlns:a16="http://schemas.microsoft.com/office/drawing/2014/main" id="{C14BA716-3374-41FF-B962-830AAEE5E5E9}"/>
              </a:ext>
            </a:extLst>
          </p:cNvPr>
          <p:cNvSpPr txBox="1"/>
          <p:nvPr>
            <p:custDataLst>
              <p:tags r:id="rId50"/>
            </p:custDataLst>
          </p:nvPr>
        </p:nvSpPr>
        <p:spPr>
          <a:xfrm>
            <a:off x="7607627" y="1712457"/>
            <a:ext cx="1047799" cy="461665"/>
          </a:xfrm>
          <a:prstGeom prst="rect">
            <a:avLst/>
          </a:prstGeom>
          <a:noFill/>
        </p:spPr>
        <p:txBody>
          <a:bodyPr vert="horz" wrap="square" lIns="0" tIns="0" rIns="0" bIns="0" rtlCol="0" anchor="ctr" anchorCtr="0">
            <a:spAutoFit/>
          </a:bodyPr>
          <a:lstStyle/>
          <a:p>
            <a:pPr algn="ctr" defTabSz="1219110"/>
            <a:r>
              <a:rPr lang="en-US" sz="1000" i="1" spc="-3" err="1">
                <a:latin typeface="Calibri"/>
                <a:cs typeface="Calibri"/>
              </a:rPr>
              <a:t>Snowpark</a:t>
            </a:r>
            <a:r>
              <a:rPr lang="en-US" sz="1000" i="1" spc="-3">
                <a:latin typeface="Calibri"/>
                <a:cs typeface="Calibri"/>
              </a:rPr>
              <a:t> Native Python</a:t>
            </a:r>
          </a:p>
          <a:p>
            <a:pPr algn="ctr" defTabSz="1219110"/>
            <a:endParaRPr lang="en-US" sz="1000" i="1" spc="-3">
              <a:latin typeface="Calibri"/>
              <a:cs typeface="Calibri"/>
            </a:endParaRPr>
          </a:p>
        </p:txBody>
      </p:sp>
      <p:sp>
        <p:nvSpPr>
          <p:cNvPr id="70" name="OTLSHAPE_SLM_0aec949068fc4edb9016a17022f2fa0f_Shape">
            <a:extLst>
              <a:ext uri="{FF2B5EF4-FFF2-40B4-BE49-F238E27FC236}">
                <a16:creationId xmlns:a16="http://schemas.microsoft.com/office/drawing/2014/main" id="{1234EFF4-4727-46FA-9C30-6424F4D0EAD1}"/>
              </a:ext>
            </a:extLst>
          </p:cNvPr>
          <p:cNvSpPr/>
          <p:nvPr>
            <p:custDataLst>
              <p:tags r:id="rId51"/>
            </p:custDataLst>
          </p:nvPr>
        </p:nvSpPr>
        <p:spPr>
          <a:xfrm>
            <a:off x="8062603" y="1515707"/>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900">
              <a:solidFill>
                <a:srgbClr val="FFFFFF"/>
              </a:solidFill>
              <a:latin typeface="Arial"/>
              <a:ea typeface="ＭＳ Ｐゴシック"/>
            </a:endParaRPr>
          </a:p>
        </p:txBody>
      </p:sp>
      <p:sp>
        <p:nvSpPr>
          <p:cNvPr id="3" name="TextBox 2">
            <a:extLst>
              <a:ext uri="{FF2B5EF4-FFF2-40B4-BE49-F238E27FC236}">
                <a16:creationId xmlns:a16="http://schemas.microsoft.com/office/drawing/2014/main" id="{8182A213-190C-48E0-B067-5C70B3A92009}"/>
              </a:ext>
            </a:extLst>
          </p:cNvPr>
          <p:cNvSpPr txBox="1"/>
          <p:nvPr/>
        </p:nvSpPr>
        <p:spPr bwMode="auto">
          <a:xfrm>
            <a:off x="1666874" y="3593676"/>
            <a:ext cx="2070125" cy="27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kern="0"/>
              <a:t>NGV - </a:t>
            </a:r>
          </a:p>
          <a:p>
            <a:pPr algn="l">
              <a:spcAft>
                <a:spcPts val="600"/>
              </a:spcAft>
              <a:buClr>
                <a:schemeClr val="tx1"/>
              </a:buClr>
            </a:pPr>
            <a:r>
              <a:rPr lang="en-US" sz="1800" b="0" kern="0">
                <a:solidFill>
                  <a:schemeClr val="tx1"/>
                </a:solidFill>
                <a:latin typeface="+mn-lt"/>
                <a:ea typeface="+mn-ea"/>
              </a:rPr>
              <a:t>PI Historian (</a:t>
            </a:r>
          </a:p>
          <a:p>
            <a:pPr algn="l">
              <a:spcAft>
                <a:spcPts val="600"/>
              </a:spcAft>
              <a:buClr>
                <a:schemeClr val="tx1"/>
              </a:buClr>
            </a:pPr>
            <a:r>
              <a:rPr lang="en-US" kern="0"/>
              <a:t>UK-ET –</a:t>
            </a:r>
          </a:p>
          <a:p>
            <a:pPr algn="l">
              <a:spcAft>
                <a:spcPts val="600"/>
              </a:spcAft>
              <a:buClr>
                <a:schemeClr val="tx1"/>
              </a:buClr>
            </a:pPr>
            <a:r>
              <a:rPr lang="en-US" kern="0"/>
              <a:t> </a:t>
            </a:r>
          </a:p>
          <a:p>
            <a:pPr algn="l">
              <a:spcAft>
                <a:spcPts val="600"/>
              </a:spcAft>
              <a:buClr>
                <a:schemeClr val="tx1"/>
              </a:buClr>
            </a:pPr>
            <a:endParaRPr lang="en-US" kern="0"/>
          </a:p>
          <a:p>
            <a:pPr algn="l">
              <a:spcAft>
                <a:spcPts val="600"/>
              </a:spcAft>
              <a:buClr>
                <a:schemeClr val="tx1"/>
              </a:buClr>
            </a:pPr>
            <a:endParaRPr lang="en-US" sz="1800" b="0" kern="0">
              <a:solidFill>
                <a:schemeClr val="tx1"/>
              </a:solidFill>
              <a:latin typeface="+mn-lt"/>
              <a:ea typeface="+mn-ea"/>
            </a:endParaRPr>
          </a:p>
          <a:p>
            <a:pPr algn="l">
              <a:spcAft>
                <a:spcPts val="600"/>
              </a:spcAft>
              <a:buClr>
                <a:schemeClr val="tx1"/>
              </a:buClr>
            </a:pPr>
            <a:endParaRPr lang="en-US" sz="1800" b="0" kern="0">
              <a:solidFill>
                <a:schemeClr val="tx1"/>
              </a:solidFill>
              <a:latin typeface="+mn-lt"/>
              <a:ea typeface="+mn-ea"/>
            </a:endParaRPr>
          </a:p>
          <a:p>
            <a:pPr algn="l">
              <a:spcAft>
                <a:spcPts val="600"/>
              </a:spcAft>
              <a:buClr>
                <a:schemeClr val="tx1"/>
              </a:buClr>
            </a:pPr>
            <a:endParaRPr lang="en-US" sz="1800" b="0" kern="0" err="1">
              <a:solidFill>
                <a:schemeClr val="tx1"/>
              </a:solidFill>
              <a:latin typeface="+mn-lt"/>
              <a:ea typeface="+mn-ea"/>
            </a:endParaRPr>
          </a:p>
        </p:txBody>
      </p:sp>
    </p:spTree>
    <p:extLst>
      <p:ext uri="{BB962C8B-B14F-4D97-AF65-F5344CB8AC3E}">
        <p14:creationId xmlns:p14="http://schemas.microsoft.com/office/powerpoint/2010/main" val="1538042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202397" y="174658"/>
            <a:ext cx="11436193" cy="502595"/>
          </a:xfrm>
        </p:spPr>
        <p:txBody>
          <a:bodyPr/>
          <a:lstStyle/>
          <a:p>
            <a:r>
              <a:rPr lang="en-GB" sz="3600"/>
              <a:t>Master Data Management Roadmap</a:t>
            </a:r>
            <a:br>
              <a:rPr lang="en-GB" sz="3600"/>
            </a:br>
            <a:endParaRPr lang="en-GB" sz="3600"/>
          </a:p>
        </p:txBody>
      </p:sp>
      <p:sp>
        <p:nvSpPr>
          <p:cNvPr id="104" name="Rectangle 103">
            <a:extLst>
              <a:ext uri="{FF2B5EF4-FFF2-40B4-BE49-F238E27FC236}">
                <a16:creationId xmlns:a16="http://schemas.microsoft.com/office/drawing/2014/main" id="{B692ED1F-0DC4-46FD-9D82-0AA2D9C4A5C8}"/>
              </a:ext>
            </a:extLst>
          </p:cNvPr>
          <p:cNvSpPr/>
          <p:nvPr/>
        </p:nvSpPr>
        <p:spPr>
          <a:xfrm>
            <a:off x="10783151" y="-10264"/>
            <a:ext cx="1408852" cy="318100"/>
          </a:xfrm>
          <a:prstGeom prst="rect">
            <a:avLst/>
          </a:prstGeom>
        </p:spPr>
        <p:txBody>
          <a:bodyPr wrap="square">
            <a:spAutoFit/>
          </a:bodyPr>
          <a:lstStyle/>
          <a:p>
            <a:pPr algn="ctr" defTabSz="1219050">
              <a:buClr>
                <a:srgbClr val="55555A"/>
              </a:buClr>
            </a:pPr>
            <a:r>
              <a:rPr lang="en-US" sz="1467">
                <a:solidFill>
                  <a:srgbClr val="FFFFFF"/>
                </a:solidFill>
                <a:latin typeface="Arial"/>
                <a:ea typeface="ＭＳ Ｐゴシック"/>
              </a:rPr>
              <a:t>Tools</a:t>
            </a:r>
            <a:endParaRPr lang="en-GB" sz="1467">
              <a:solidFill>
                <a:srgbClr val="FFFFFF"/>
              </a:solidFill>
              <a:latin typeface="Arial"/>
              <a:ea typeface="ＭＳ Ｐゴシック"/>
            </a:endParaRPr>
          </a:p>
        </p:txBody>
      </p:sp>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41103" y="1593541"/>
            <a:ext cx="12059549" cy="887963"/>
          </a:xfrm>
          <a:prstGeom prst="rect">
            <a:avLst/>
          </a:prstGeom>
          <a:solidFill>
            <a:schemeClr val="accent2">
              <a:lumMod val="5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25" name="OTLSHAPE_SL_bb31dba40afb42509c61b1136d9b8acb_BackgroundRectangle">
            <a:extLst>
              <a:ext uri="{FF2B5EF4-FFF2-40B4-BE49-F238E27FC236}">
                <a16:creationId xmlns:a16="http://schemas.microsoft.com/office/drawing/2014/main" id="{EABE8EC2-416A-418B-8120-B18B31EBDEBF}"/>
              </a:ext>
            </a:extLst>
          </p:cNvPr>
          <p:cNvSpPr/>
          <p:nvPr>
            <p:custDataLst>
              <p:tags r:id="rId2"/>
            </p:custDataLst>
          </p:nvPr>
        </p:nvSpPr>
        <p:spPr>
          <a:xfrm>
            <a:off x="45608" y="2595455"/>
            <a:ext cx="12059549" cy="84837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27" name="OTLSHAPE_SL_94da38b5ca484e3f9a172e88e7bff00b_HeaderRectangle">
            <a:extLst>
              <a:ext uri="{FF2B5EF4-FFF2-40B4-BE49-F238E27FC236}">
                <a16:creationId xmlns:a16="http://schemas.microsoft.com/office/drawing/2014/main" id="{10DC6CD8-91E3-4B53-9BD0-EB711AC08B2F}"/>
              </a:ext>
            </a:extLst>
          </p:cNvPr>
          <p:cNvSpPr/>
          <p:nvPr>
            <p:custDataLst>
              <p:tags r:id="rId3"/>
            </p:custDataLst>
          </p:nvPr>
        </p:nvSpPr>
        <p:spPr>
          <a:xfrm>
            <a:off x="45609" y="1584916"/>
            <a:ext cx="1057385" cy="893103"/>
          </a:xfrm>
          <a:prstGeom prst="rect">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28" name="OTLSHAPE_SL_bb31dba40afb42509c61b1136d9b8acb_HeaderRectangle">
            <a:extLst>
              <a:ext uri="{FF2B5EF4-FFF2-40B4-BE49-F238E27FC236}">
                <a16:creationId xmlns:a16="http://schemas.microsoft.com/office/drawing/2014/main" id="{57DE089B-5DA7-40E2-88B0-96941EA72729}"/>
              </a:ext>
            </a:extLst>
          </p:cNvPr>
          <p:cNvSpPr/>
          <p:nvPr>
            <p:custDataLst>
              <p:tags r:id="rId4"/>
            </p:custDataLst>
          </p:nvPr>
        </p:nvSpPr>
        <p:spPr>
          <a:xfrm>
            <a:off x="45609" y="2595455"/>
            <a:ext cx="1057385" cy="848376"/>
          </a:xfrm>
          <a:prstGeom prst="rect">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30" name="OTLSHAPE_SLT_72b320f81b6e4b04a3fce01de595adb0_Shape">
            <a:extLst>
              <a:ext uri="{FF2B5EF4-FFF2-40B4-BE49-F238E27FC236}">
                <a16:creationId xmlns:a16="http://schemas.microsoft.com/office/drawing/2014/main" id="{E0B4B23A-7932-43BC-AF8D-0F91C289B511}"/>
              </a:ext>
            </a:extLst>
          </p:cNvPr>
          <p:cNvSpPr/>
          <p:nvPr>
            <p:custDataLst>
              <p:tags r:id="rId5"/>
            </p:custDataLst>
          </p:nvPr>
        </p:nvSpPr>
        <p:spPr>
          <a:xfrm>
            <a:off x="1967023" y="1963091"/>
            <a:ext cx="2483032" cy="194022"/>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1000">
              <a:solidFill>
                <a:srgbClr val="FFFFFF"/>
              </a:solidFill>
              <a:highlight>
                <a:srgbClr val="008000"/>
              </a:highlight>
              <a:latin typeface="Calibri" panose="020F0502020204030204" pitchFamily="34" charset="0"/>
              <a:ea typeface="ＭＳ Ｐゴシック"/>
              <a:cs typeface="Calibri" panose="020F0502020204030204" pitchFamily="34" charset="0"/>
            </a:endParaRPr>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6"/>
            </p:custDataLst>
          </p:nvPr>
        </p:nvSpPr>
        <p:spPr>
          <a:xfrm>
            <a:off x="4432827" y="2787655"/>
            <a:ext cx="4317944" cy="169728"/>
          </a:xfrm>
          <a:prstGeom prst="homePlate">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42" name="OTLSHAPE_SL_94da38b5ca484e3f9a172e88e7bff00b_Header">
            <a:extLst>
              <a:ext uri="{FF2B5EF4-FFF2-40B4-BE49-F238E27FC236}">
                <a16:creationId xmlns:a16="http://schemas.microsoft.com/office/drawing/2014/main" id="{1099C169-F24E-444E-856A-49EEB09E8ED3}"/>
              </a:ext>
            </a:extLst>
          </p:cNvPr>
          <p:cNvSpPr txBox="1"/>
          <p:nvPr>
            <p:custDataLst>
              <p:tags r:id="rId7"/>
            </p:custDataLst>
          </p:nvPr>
        </p:nvSpPr>
        <p:spPr>
          <a:xfrm>
            <a:off x="22373" y="1875116"/>
            <a:ext cx="1057385" cy="357160"/>
          </a:xfrm>
          <a:prstGeom prst="rect">
            <a:avLst/>
          </a:prstGeom>
          <a:noFill/>
        </p:spPr>
        <p:txBody>
          <a:bodyPr vert="horz" wrap="square" lIns="0" tIns="0" rIns="0" bIns="0" rtlCol="0" anchor="ctr" anchorCtr="0">
            <a:noAutofit/>
          </a:bodyPr>
          <a:lstStyle/>
          <a:p>
            <a:pPr algn="ctr" defTabSz="1219110">
              <a:buClr>
                <a:srgbClr val="55555A"/>
              </a:buClr>
            </a:pPr>
            <a:r>
              <a:rPr lang="en-US" sz="1100">
                <a:solidFill>
                  <a:srgbClr val="FFFFFF"/>
                </a:solidFill>
                <a:latin typeface="Calibri" panose="020F0502020204030204" pitchFamily="34" charset="0"/>
                <a:ea typeface="ＭＳ Ｐゴシック"/>
              </a:rPr>
              <a:t>MDM Platform</a:t>
            </a:r>
          </a:p>
          <a:p>
            <a:pPr algn="ctr" defTabSz="1219110">
              <a:buClr>
                <a:srgbClr val="55555A"/>
              </a:buClr>
            </a:pPr>
            <a:r>
              <a:rPr lang="en-US" sz="1100" err="1">
                <a:solidFill>
                  <a:srgbClr val="FFFFFF"/>
                </a:solidFill>
                <a:latin typeface="Calibri" panose="020F0502020204030204" pitchFamily="34" charset="0"/>
                <a:ea typeface="ＭＳ Ｐゴシック"/>
              </a:rPr>
              <a:t>Reltio</a:t>
            </a:r>
            <a:endParaRPr lang="en-US" sz="1100">
              <a:solidFill>
                <a:srgbClr val="FFFFFF"/>
              </a:solidFill>
              <a:latin typeface="Calibri" panose="020F0502020204030204" pitchFamily="34" charset="0"/>
              <a:ea typeface="ＭＳ Ｐゴシック"/>
            </a:endParaRPr>
          </a:p>
        </p:txBody>
      </p:sp>
      <p:sp>
        <p:nvSpPr>
          <p:cNvPr id="43" name="OTLSHAPE_SL_bb31dba40afb42509c61b1136d9b8acb_Header">
            <a:extLst>
              <a:ext uri="{FF2B5EF4-FFF2-40B4-BE49-F238E27FC236}">
                <a16:creationId xmlns:a16="http://schemas.microsoft.com/office/drawing/2014/main" id="{56E801B7-7A25-42F8-96A7-0CA94319B74C}"/>
              </a:ext>
            </a:extLst>
          </p:cNvPr>
          <p:cNvSpPr txBox="1"/>
          <p:nvPr>
            <p:custDataLst>
              <p:tags r:id="rId8"/>
            </p:custDataLst>
          </p:nvPr>
        </p:nvSpPr>
        <p:spPr>
          <a:xfrm>
            <a:off x="45609" y="2807703"/>
            <a:ext cx="1057385" cy="431724"/>
          </a:xfrm>
          <a:prstGeom prst="rect">
            <a:avLst/>
          </a:prstGeom>
          <a:noFill/>
        </p:spPr>
        <p:txBody>
          <a:bodyPr vert="horz" wrap="square" lIns="0" tIns="0" rIns="0" bIns="0" rtlCol="0" anchor="ctr" anchorCtr="0">
            <a:noAutofit/>
          </a:bodyPr>
          <a:lstStyle/>
          <a:p>
            <a:pPr algn="ctr" defTabSz="1219110">
              <a:buClr>
                <a:srgbClr val="55555A"/>
              </a:buClr>
            </a:pPr>
            <a:r>
              <a:rPr lang="en-US" sz="1100">
                <a:solidFill>
                  <a:srgbClr val="FFFFFF"/>
                </a:solidFill>
                <a:latin typeface="Calibri" panose="020F0502020204030204" pitchFamily="34" charset="0"/>
                <a:ea typeface="ＭＳ Ｐゴシック"/>
              </a:rPr>
              <a:t>US Customer</a:t>
            </a:r>
          </a:p>
          <a:p>
            <a:pPr algn="ctr" defTabSz="1219110">
              <a:buClr>
                <a:srgbClr val="55555A"/>
              </a:buClr>
            </a:pPr>
            <a:r>
              <a:rPr lang="en-US" sz="1100">
                <a:solidFill>
                  <a:srgbClr val="FFFFFF"/>
                </a:solidFill>
                <a:latin typeface="Calibri" panose="020F0502020204030204" pitchFamily="34" charset="0"/>
                <a:ea typeface="ＭＳ Ｐゴシック"/>
              </a:rPr>
              <a:t>Master Data</a:t>
            </a:r>
          </a:p>
        </p:txBody>
      </p: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9"/>
            </p:custDataLst>
          </p:nvPr>
        </p:nvSpPr>
        <p:spPr>
          <a:xfrm>
            <a:off x="43808" y="3519700"/>
            <a:ext cx="12059549" cy="816353"/>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79" name="OTLSHAPE_SL_f6ffadc9780a4f3ab22a7e53bade919d_HeaderRectangle">
            <a:extLst>
              <a:ext uri="{FF2B5EF4-FFF2-40B4-BE49-F238E27FC236}">
                <a16:creationId xmlns:a16="http://schemas.microsoft.com/office/drawing/2014/main" id="{A18C78BC-93C9-45EA-AC20-CFF10E2707B7}"/>
              </a:ext>
            </a:extLst>
          </p:cNvPr>
          <p:cNvSpPr/>
          <p:nvPr>
            <p:custDataLst>
              <p:tags r:id="rId10"/>
            </p:custDataLst>
          </p:nvPr>
        </p:nvSpPr>
        <p:spPr>
          <a:xfrm>
            <a:off x="43810" y="3525761"/>
            <a:ext cx="1057385" cy="810291"/>
          </a:xfrm>
          <a:prstGeom prst="rect">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FF00FF"/>
              </a:highlight>
              <a:latin typeface="Arial"/>
              <a:ea typeface="ＭＳ Ｐゴシック"/>
            </a:endParaRPr>
          </a:p>
        </p:txBody>
      </p:sp>
      <p:sp>
        <p:nvSpPr>
          <p:cNvPr id="80" name="OTLSHAPE_SL_f6ffadc9780a4f3ab22a7e53bade919d_Header">
            <a:extLst>
              <a:ext uri="{FF2B5EF4-FFF2-40B4-BE49-F238E27FC236}">
                <a16:creationId xmlns:a16="http://schemas.microsoft.com/office/drawing/2014/main" id="{0C03A630-9600-482E-885B-24C71A457DC5}"/>
              </a:ext>
            </a:extLst>
          </p:cNvPr>
          <p:cNvSpPr txBox="1"/>
          <p:nvPr>
            <p:custDataLst>
              <p:tags r:id="rId11"/>
            </p:custDataLst>
          </p:nvPr>
        </p:nvSpPr>
        <p:spPr>
          <a:xfrm>
            <a:off x="43810" y="3752148"/>
            <a:ext cx="1057385" cy="341037"/>
          </a:xfrm>
          <a:prstGeom prst="rect">
            <a:avLst/>
          </a:prstGeom>
          <a:noFill/>
        </p:spPr>
        <p:txBody>
          <a:bodyPr vert="horz" wrap="square" lIns="0" tIns="0" rIns="0" bIns="0" rtlCol="0" anchor="ctr" anchorCtr="0">
            <a:noAutofit/>
          </a:bodyPr>
          <a:lstStyle/>
          <a:p>
            <a:pPr algn="ctr" defTabSz="1219110">
              <a:buClr>
                <a:srgbClr val="55555A"/>
              </a:buClr>
            </a:pPr>
            <a:r>
              <a:rPr lang="en-US" sz="1100">
                <a:solidFill>
                  <a:srgbClr val="FFFFFF"/>
                </a:solidFill>
                <a:latin typeface="Calibri" panose="020F0502020204030204" pitchFamily="34" charset="0"/>
                <a:ea typeface="ＭＳ Ｐゴシック"/>
              </a:rPr>
              <a:t>Global Workforce</a:t>
            </a:r>
          </a:p>
          <a:p>
            <a:pPr algn="ctr" defTabSz="1219110">
              <a:buClr>
                <a:srgbClr val="55555A"/>
              </a:buClr>
            </a:pPr>
            <a:r>
              <a:rPr lang="en-US" sz="1100">
                <a:solidFill>
                  <a:srgbClr val="FFFFFF"/>
                </a:solidFill>
                <a:latin typeface="Calibri" panose="020F0502020204030204" pitchFamily="34" charset="0"/>
                <a:ea typeface="ＭＳ Ｐゴシック"/>
              </a:rPr>
              <a:t>Master Data</a:t>
            </a:r>
          </a:p>
        </p:txBody>
      </p:sp>
      <p:sp>
        <p:nvSpPr>
          <p:cNvPr id="97" name="OTLSHAPE_SLM_0aec949068fc4edb9016a17022f2fa0f_Title">
            <a:extLst>
              <a:ext uri="{FF2B5EF4-FFF2-40B4-BE49-F238E27FC236}">
                <a16:creationId xmlns:a16="http://schemas.microsoft.com/office/drawing/2014/main" id="{AA2E24C4-B101-4682-BE15-DD842C6C85F6}"/>
              </a:ext>
            </a:extLst>
          </p:cNvPr>
          <p:cNvSpPr txBox="1"/>
          <p:nvPr>
            <p:custDataLst>
              <p:tags r:id="rId12"/>
            </p:custDataLst>
          </p:nvPr>
        </p:nvSpPr>
        <p:spPr>
          <a:xfrm>
            <a:off x="3485640" y="2170022"/>
            <a:ext cx="532908" cy="246221"/>
          </a:xfrm>
          <a:prstGeom prst="rect">
            <a:avLst/>
          </a:prstGeom>
          <a:noFill/>
        </p:spPr>
        <p:txBody>
          <a:bodyPr vert="horz" wrap="square" lIns="0" tIns="0" rIns="0" bIns="0" rtlCol="0" anchor="ctr" anchorCtr="0">
            <a:spAutoFit/>
          </a:bodyPr>
          <a:lstStyle>
            <a:defPPr>
              <a:defRPr lang="en-US"/>
            </a:defPPr>
            <a:lvl1pPr algn="ctr" defTabSz="1219110">
              <a:buClr>
                <a:srgbClr val="55555A"/>
              </a:buClr>
              <a:defRPr sz="800" spc="-3">
                <a:solidFill>
                  <a:srgbClr val="55555A"/>
                </a:solidFill>
                <a:latin typeface="Calibri" panose="020F0502020204030204" pitchFamily="34" charset="0"/>
                <a:ea typeface="ＭＳ Ｐゴシック"/>
                <a:cs typeface="Calibri" panose="020F0502020204030204" pitchFamily="34" charset="0"/>
              </a:defRPr>
            </a:lvl1pPr>
          </a:lstStyle>
          <a:p>
            <a:r>
              <a:rPr lang="en-US"/>
              <a:t>Tool Selection</a:t>
            </a:r>
          </a:p>
        </p:txBody>
      </p:sp>
      <p:sp>
        <p:nvSpPr>
          <p:cNvPr id="98" name="OTLSHAPE_SLM_0aec949068fc4edb9016a17022f2fa0f_Shape">
            <a:extLst>
              <a:ext uri="{FF2B5EF4-FFF2-40B4-BE49-F238E27FC236}">
                <a16:creationId xmlns:a16="http://schemas.microsoft.com/office/drawing/2014/main" id="{CA7D060B-4FE0-4E6D-B0CC-0728E36EC4D1}"/>
              </a:ext>
            </a:extLst>
          </p:cNvPr>
          <p:cNvSpPr/>
          <p:nvPr>
            <p:custDataLst>
              <p:tags r:id="rId13"/>
            </p:custDataLst>
          </p:nvPr>
        </p:nvSpPr>
        <p:spPr>
          <a:xfrm>
            <a:off x="4138528" y="1966722"/>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1000">
              <a:solidFill>
                <a:srgbClr val="FFFFFF"/>
              </a:solidFill>
              <a:highlight>
                <a:srgbClr val="008000"/>
              </a:highlight>
              <a:latin typeface="Calibri" panose="020F0502020204030204" pitchFamily="34" charset="0"/>
              <a:ea typeface="ＭＳ Ｐゴシック"/>
              <a:cs typeface="Calibri" panose="020F0502020204030204" pitchFamily="34" charset="0"/>
            </a:endParaRPr>
          </a:p>
        </p:txBody>
      </p:sp>
      <p:sp>
        <p:nvSpPr>
          <p:cNvPr id="99" name="OTLSHAPE_SLM_0aec949068fc4edb9016a17022f2fa0f_Title">
            <a:extLst>
              <a:ext uri="{FF2B5EF4-FFF2-40B4-BE49-F238E27FC236}">
                <a16:creationId xmlns:a16="http://schemas.microsoft.com/office/drawing/2014/main" id="{59817DAA-161B-420A-BC4D-60DEF49EC9AE}"/>
              </a:ext>
            </a:extLst>
          </p:cNvPr>
          <p:cNvSpPr txBox="1"/>
          <p:nvPr>
            <p:custDataLst>
              <p:tags r:id="rId14"/>
            </p:custDataLst>
          </p:nvPr>
        </p:nvSpPr>
        <p:spPr>
          <a:xfrm>
            <a:off x="3954749" y="2169199"/>
            <a:ext cx="883072" cy="246221"/>
          </a:xfrm>
          <a:prstGeom prst="rect">
            <a:avLst/>
          </a:prstGeom>
          <a:noFill/>
        </p:spPr>
        <p:txBody>
          <a:bodyPr vert="horz" wrap="square" lIns="0" tIns="0" rIns="0" bIns="0" rtlCol="0" anchor="ctr" anchorCtr="0">
            <a:spAutoFit/>
          </a:bodyPr>
          <a:lstStyle>
            <a:defPPr>
              <a:defRPr lang="en-US"/>
            </a:defPPr>
            <a:lvl1pPr algn="ctr" defTabSz="1219110">
              <a:buClr>
                <a:srgbClr val="55555A"/>
              </a:buClr>
              <a:defRPr sz="800" spc="-3">
                <a:solidFill>
                  <a:srgbClr val="55555A"/>
                </a:solidFill>
                <a:latin typeface="Calibri" panose="020F0502020204030204" pitchFamily="34" charset="0"/>
                <a:ea typeface="ＭＳ Ｐゴシック"/>
                <a:cs typeface="Calibri" panose="020F0502020204030204" pitchFamily="34" charset="0"/>
              </a:defRPr>
            </a:lvl1pPr>
          </a:lstStyle>
          <a:p>
            <a:r>
              <a:rPr lang="en-US"/>
              <a:t>MDM Platform </a:t>
            </a:r>
          </a:p>
          <a:p>
            <a:r>
              <a:rPr lang="en-US"/>
              <a:t>Available</a:t>
            </a:r>
          </a:p>
        </p:txBody>
      </p:sp>
      <p:sp>
        <p:nvSpPr>
          <p:cNvPr id="100" name="OTLSHAPE_SLM_0aec949068fc4edb9016a17022f2fa0f_Shape">
            <a:extLst>
              <a:ext uri="{FF2B5EF4-FFF2-40B4-BE49-F238E27FC236}">
                <a16:creationId xmlns:a16="http://schemas.microsoft.com/office/drawing/2014/main" id="{3A09A029-302E-4B9B-866D-0D696D5131FA}"/>
              </a:ext>
            </a:extLst>
          </p:cNvPr>
          <p:cNvSpPr/>
          <p:nvPr>
            <p:custDataLst>
              <p:tags r:id="rId15"/>
            </p:custDataLst>
          </p:nvPr>
        </p:nvSpPr>
        <p:spPr>
          <a:xfrm>
            <a:off x="6110101" y="2782785"/>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900">
              <a:solidFill>
                <a:srgbClr val="FFFFFF"/>
              </a:solidFill>
              <a:latin typeface="Calibri" panose="020F0502020204030204" pitchFamily="34" charset="0"/>
              <a:ea typeface="ＭＳ Ｐゴシック"/>
              <a:cs typeface="Calibri" panose="020F0502020204030204" pitchFamily="34" charset="0"/>
            </a:endParaRPr>
          </a:p>
        </p:txBody>
      </p:sp>
      <p:sp>
        <p:nvSpPr>
          <p:cNvPr id="101" name="OTLSHAPE_SLM_0aec949068fc4edb9016a17022f2fa0f_Title">
            <a:extLst>
              <a:ext uri="{FF2B5EF4-FFF2-40B4-BE49-F238E27FC236}">
                <a16:creationId xmlns:a16="http://schemas.microsoft.com/office/drawing/2014/main" id="{15CC1046-8680-45CB-89F0-310FEB97A359}"/>
              </a:ext>
            </a:extLst>
          </p:cNvPr>
          <p:cNvSpPr txBox="1"/>
          <p:nvPr>
            <p:custDataLst>
              <p:tags r:id="rId16"/>
            </p:custDataLst>
          </p:nvPr>
        </p:nvSpPr>
        <p:spPr>
          <a:xfrm>
            <a:off x="5638843" y="2619166"/>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1C</a:t>
            </a:r>
          </a:p>
        </p:txBody>
      </p:sp>
      <p:sp>
        <p:nvSpPr>
          <p:cNvPr id="102" name="OTLSHAPE_SLM_0aec949068fc4edb9016a17022f2fa0f_Shape">
            <a:extLst>
              <a:ext uri="{FF2B5EF4-FFF2-40B4-BE49-F238E27FC236}">
                <a16:creationId xmlns:a16="http://schemas.microsoft.com/office/drawing/2014/main" id="{1FFAC9FD-B3F0-4106-BF9A-3DC5D127BC52}"/>
              </a:ext>
            </a:extLst>
          </p:cNvPr>
          <p:cNvSpPr/>
          <p:nvPr>
            <p:custDataLst>
              <p:tags r:id="rId17"/>
            </p:custDataLst>
          </p:nvPr>
        </p:nvSpPr>
        <p:spPr>
          <a:xfrm>
            <a:off x="7018522" y="2780521"/>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900">
              <a:solidFill>
                <a:srgbClr val="FFFFFF"/>
              </a:solidFill>
              <a:latin typeface="Calibri" panose="020F0502020204030204" pitchFamily="34" charset="0"/>
              <a:ea typeface="ＭＳ Ｐゴシック"/>
              <a:cs typeface="Calibri" panose="020F0502020204030204" pitchFamily="34" charset="0"/>
            </a:endParaRPr>
          </a:p>
        </p:txBody>
      </p:sp>
      <p:sp>
        <p:nvSpPr>
          <p:cNvPr id="110" name="OTLSHAPE_SLM_0aec949068fc4edb9016a17022f2fa0f_Shape">
            <a:extLst>
              <a:ext uri="{FF2B5EF4-FFF2-40B4-BE49-F238E27FC236}">
                <a16:creationId xmlns:a16="http://schemas.microsoft.com/office/drawing/2014/main" id="{217883F5-EC22-4F06-ACCF-DD99C7CB893F}"/>
              </a:ext>
            </a:extLst>
          </p:cNvPr>
          <p:cNvSpPr/>
          <p:nvPr>
            <p:custDataLst>
              <p:tags r:id="rId18"/>
            </p:custDataLst>
          </p:nvPr>
        </p:nvSpPr>
        <p:spPr>
          <a:xfrm>
            <a:off x="3969558" y="1971764"/>
            <a:ext cx="152400" cy="17780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1000">
              <a:solidFill>
                <a:srgbClr val="FFFFFF"/>
              </a:solidFill>
              <a:highlight>
                <a:srgbClr val="008000"/>
              </a:highlight>
              <a:latin typeface="Calibri" panose="020F0502020204030204" pitchFamily="34" charset="0"/>
              <a:ea typeface="ＭＳ Ｐゴシック"/>
              <a:cs typeface="Calibri" panose="020F0502020204030204" pitchFamily="34" charset="0"/>
            </a:endParaRPr>
          </a:p>
        </p:txBody>
      </p:sp>
      <p:sp>
        <p:nvSpPr>
          <p:cNvPr id="112" name="OTLSHAPE_SLM_0aec949068fc4edb9016a17022f2fa0f_Title">
            <a:extLst>
              <a:ext uri="{FF2B5EF4-FFF2-40B4-BE49-F238E27FC236}">
                <a16:creationId xmlns:a16="http://schemas.microsoft.com/office/drawing/2014/main" id="{D8C94D13-8466-4F63-B0E7-7E613321E45F}"/>
              </a:ext>
            </a:extLst>
          </p:cNvPr>
          <p:cNvSpPr txBox="1"/>
          <p:nvPr>
            <p:custDataLst>
              <p:tags r:id="rId19"/>
            </p:custDataLst>
          </p:nvPr>
        </p:nvSpPr>
        <p:spPr>
          <a:xfrm>
            <a:off x="3607177" y="1581258"/>
            <a:ext cx="875142" cy="379626"/>
          </a:xfrm>
          <a:prstGeom prst="rect">
            <a:avLst/>
          </a:prstGeom>
          <a:noFill/>
        </p:spPr>
        <p:txBody>
          <a:bodyPr vert="horz" wrap="square" lIns="0" tIns="0" rIns="0" bIns="0" rtlCol="0" anchor="ctr" anchorCtr="0">
            <a:spAutoFit/>
          </a:bodyPr>
          <a:lstStyle>
            <a:defPPr>
              <a:defRPr lang="en-US"/>
            </a:defPPr>
            <a:lvl1pPr algn="ctr" defTabSz="1219110">
              <a:buClr>
                <a:srgbClr val="55555A"/>
              </a:buClr>
              <a:defRPr sz="800" spc="-3">
                <a:solidFill>
                  <a:srgbClr val="55555A"/>
                </a:solidFill>
                <a:latin typeface="Calibri" panose="020F0502020204030204" pitchFamily="34" charset="0"/>
                <a:ea typeface="ＭＳ Ｐゴシック"/>
                <a:cs typeface="Calibri" panose="020F0502020204030204" pitchFamily="34" charset="0"/>
              </a:defRPr>
            </a:lvl1pPr>
          </a:lstStyle>
          <a:p>
            <a:r>
              <a:rPr lang="en-US"/>
              <a:t>Complete Security Assessment, Contact &amp; Get Funding</a:t>
            </a:r>
          </a:p>
        </p:txBody>
      </p:sp>
      <p:sp>
        <p:nvSpPr>
          <p:cNvPr id="118" name="OTLSHAPE_SLT_302ad5dd614e43839f4e52cba7530e7d_Shape">
            <a:extLst>
              <a:ext uri="{FF2B5EF4-FFF2-40B4-BE49-F238E27FC236}">
                <a16:creationId xmlns:a16="http://schemas.microsoft.com/office/drawing/2014/main" id="{1694EDD0-14B1-4F7B-9AF6-F635D2B4A74E}"/>
              </a:ext>
            </a:extLst>
          </p:cNvPr>
          <p:cNvSpPr/>
          <p:nvPr>
            <p:custDataLst>
              <p:tags r:id="rId20"/>
            </p:custDataLst>
          </p:nvPr>
        </p:nvSpPr>
        <p:spPr>
          <a:xfrm>
            <a:off x="5148101" y="3677059"/>
            <a:ext cx="2667321" cy="191146"/>
          </a:xfrm>
          <a:prstGeom prst="homePlate">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05" name="OTLSHAPE_SLM_0aec949068fc4edb9016a17022f2fa0f_Shape">
            <a:extLst>
              <a:ext uri="{FF2B5EF4-FFF2-40B4-BE49-F238E27FC236}">
                <a16:creationId xmlns:a16="http://schemas.microsoft.com/office/drawing/2014/main" id="{D4496B31-6AC2-4899-9CEA-3A3BA5EAFE9F}"/>
              </a:ext>
            </a:extLst>
          </p:cNvPr>
          <p:cNvSpPr/>
          <p:nvPr>
            <p:custDataLst>
              <p:tags r:id="rId21"/>
            </p:custDataLst>
          </p:nvPr>
        </p:nvSpPr>
        <p:spPr>
          <a:xfrm>
            <a:off x="3668458" y="1973203"/>
            <a:ext cx="152400" cy="17780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sz="1000">
              <a:solidFill>
                <a:srgbClr val="FFFFFF"/>
              </a:solidFill>
              <a:highlight>
                <a:srgbClr val="008000"/>
              </a:highlight>
              <a:latin typeface="Calibri" panose="020F0502020204030204" pitchFamily="34" charset="0"/>
              <a:ea typeface="ＭＳ Ｐゴシック"/>
              <a:cs typeface="Calibri" panose="020F0502020204030204" pitchFamily="34" charset="0"/>
            </a:endParaRPr>
          </a:p>
        </p:txBody>
      </p:sp>
      <p:sp>
        <p:nvSpPr>
          <p:cNvPr id="95" name="OTLSHAPE_SL_f6ffadc9780a4f3ab22a7e53bade919d_BackgroundRectangle">
            <a:extLst>
              <a:ext uri="{FF2B5EF4-FFF2-40B4-BE49-F238E27FC236}">
                <a16:creationId xmlns:a16="http://schemas.microsoft.com/office/drawing/2014/main" id="{F15A6982-A985-459D-AABD-50932DDCD28A}"/>
              </a:ext>
            </a:extLst>
          </p:cNvPr>
          <p:cNvSpPr/>
          <p:nvPr>
            <p:custDataLst>
              <p:tags r:id="rId22"/>
            </p:custDataLst>
          </p:nvPr>
        </p:nvSpPr>
        <p:spPr>
          <a:xfrm>
            <a:off x="43808" y="5331615"/>
            <a:ext cx="12059549" cy="816353"/>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06" name="OTLSHAPE_SL_f6ffadc9780a4f3ab22a7e53bade919d_HeaderRectangle">
            <a:extLst>
              <a:ext uri="{FF2B5EF4-FFF2-40B4-BE49-F238E27FC236}">
                <a16:creationId xmlns:a16="http://schemas.microsoft.com/office/drawing/2014/main" id="{8CAE9CB2-933C-44C2-8ED6-D2956D406FC8}"/>
              </a:ext>
            </a:extLst>
          </p:cNvPr>
          <p:cNvSpPr/>
          <p:nvPr>
            <p:custDataLst>
              <p:tags r:id="rId23"/>
            </p:custDataLst>
          </p:nvPr>
        </p:nvSpPr>
        <p:spPr>
          <a:xfrm>
            <a:off x="43812" y="5337678"/>
            <a:ext cx="1057385" cy="810291"/>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00"/>
              </a:solidFill>
              <a:highlight>
                <a:srgbClr val="FFFF00"/>
              </a:highlight>
              <a:latin typeface="Arial"/>
              <a:ea typeface="ＭＳ Ｐゴシック"/>
            </a:endParaRPr>
          </a:p>
        </p:txBody>
      </p:sp>
      <p:sp>
        <p:nvSpPr>
          <p:cNvPr id="114" name="OTLSHAPE_SL_f6ffadc9780a4f3ab22a7e53bade919d_Header">
            <a:extLst>
              <a:ext uri="{FF2B5EF4-FFF2-40B4-BE49-F238E27FC236}">
                <a16:creationId xmlns:a16="http://schemas.microsoft.com/office/drawing/2014/main" id="{CD387AF8-F468-4269-81F5-BF236440A027}"/>
              </a:ext>
            </a:extLst>
          </p:cNvPr>
          <p:cNvSpPr txBox="1"/>
          <p:nvPr>
            <p:custDataLst>
              <p:tags r:id="rId24"/>
            </p:custDataLst>
          </p:nvPr>
        </p:nvSpPr>
        <p:spPr>
          <a:xfrm>
            <a:off x="43812" y="5585644"/>
            <a:ext cx="1057385" cy="341037"/>
          </a:xfrm>
          <a:prstGeom prst="rect">
            <a:avLst/>
          </a:prstGeom>
          <a:noFill/>
        </p:spPr>
        <p:txBody>
          <a:bodyPr vert="horz" wrap="square" lIns="0" tIns="0" rIns="0" bIns="0" rtlCol="0" anchor="ctr" anchorCtr="0">
            <a:noAutofit/>
          </a:bodyPr>
          <a:lstStyle/>
          <a:p>
            <a:pPr algn="ctr" defTabSz="1219110">
              <a:buClr>
                <a:srgbClr val="55555A"/>
              </a:buClr>
            </a:pPr>
            <a:r>
              <a:rPr lang="en-US" sz="1100">
                <a:solidFill>
                  <a:srgbClr val="FFFFFF"/>
                </a:solidFill>
                <a:latin typeface="Calibri" panose="020F0502020204030204" pitchFamily="34" charset="0"/>
                <a:ea typeface="ＭＳ Ｐゴシック"/>
              </a:rPr>
              <a:t>UK Asset </a:t>
            </a:r>
          </a:p>
          <a:p>
            <a:pPr algn="ctr" defTabSz="1219110">
              <a:buClr>
                <a:srgbClr val="55555A"/>
              </a:buClr>
            </a:pPr>
            <a:r>
              <a:rPr lang="en-US" sz="1100">
                <a:solidFill>
                  <a:srgbClr val="FFFFFF"/>
                </a:solidFill>
                <a:latin typeface="Calibri" panose="020F0502020204030204" pitchFamily="34" charset="0"/>
                <a:ea typeface="ＭＳ Ｐゴシック"/>
              </a:rPr>
              <a:t>Master Data </a:t>
            </a:r>
          </a:p>
        </p:txBody>
      </p:sp>
      <p:sp>
        <p:nvSpPr>
          <p:cNvPr id="138" name="OTLSHAPE_SL_f6ffadc9780a4f3ab22a7e53bade919d_BackgroundRectangle">
            <a:extLst>
              <a:ext uri="{FF2B5EF4-FFF2-40B4-BE49-F238E27FC236}">
                <a16:creationId xmlns:a16="http://schemas.microsoft.com/office/drawing/2014/main" id="{2BDD3DE7-3FC1-4D02-A681-64E182864F29}"/>
              </a:ext>
            </a:extLst>
          </p:cNvPr>
          <p:cNvSpPr/>
          <p:nvPr>
            <p:custDataLst>
              <p:tags r:id="rId25"/>
            </p:custDataLst>
          </p:nvPr>
        </p:nvSpPr>
        <p:spPr>
          <a:xfrm>
            <a:off x="45608" y="4435799"/>
            <a:ext cx="12059549" cy="811211"/>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39" name="OTLSHAPE_SL_f6ffadc9780a4f3ab22a7e53bade919d_HeaderRectangle">
            <a:extLst>
              <a:ext uri="{FF2B5EF4-FFF2-40B4-BE49-F238E27FC236}">
                <a16:creationId xmlns:a16="http://schemas.microsoft.com/office/drawing/2014/main" id="{DCEA2215-C91C-4143-9469-F530FE55C90F}"/>
              </a:ext>
            </a:extLst>
          </p:cNvPr>
          <p:cNvSpPr/>
          <p:nvPr>
            <p:custDataLst>
              <p:tags r:id="rId26"/>
            </p:custDataLst>
          </p:nvPr>
        </p:nvSpPr>
        <p:spPr>
          <a:xfrm>
            <a:off x="45609" y="4435799"/>
            <a:ext cx="1057385" cy="797669"/>
          </a:xfrm>
          <a:prstGeom prst="rect">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40" name="OTLSHAPE_SL_f6ffadc9780a4f3ab22a7e53bade919d_Header">
            <a:extLst>
              <a:ext uri="{FF2B5EF4-FFF2-40B4-BE49-F238E27FC236}">
                <a16:creationId xmlns:a16="http://schemas.microsoft.com/office/drawing/2014/main" id="{17442861-3E8E-4979-97DD-4BF38E4EE735}"/>
              </a:ext>
            </a:extLst>
          </p:cNvPr>
          <p:cNvSpPr txBox="1"/>
          <p:nvPr>
            <p:custDataLst>
              <p:tags r:id="rId27"/>
            </p:custDataLst>
          </p:nvPr>
        </p:nvSpPr>
        <p:spPr>
          <a:xfrm>
            <a:off x="45609" y="4669514"/>
            <a:ext cx="1057385" cy="341037"/>
          </a:xfrm>
          <a:prstGeom prst="rect">
            <a:avLst/>
          </a:prstGeom>
          <a:noFill/>
        </p:spPr>
        <p:txBody>
          <a:bodyPr vert="horz" wrap="square" lIns="0" tIns="0" rIns="0" bIns="0" rtlCol="0" anchor="ctr" anchorCtr="0">
            <a:noAutofit/>
          </a:bodyPr>
          <a:lstStyle/>
          <a:p>
            <a:pPr algn="ctr" defTabSz="1219110">
              <a:buClr>
                <a:srgbClr val="55555A"/>
              </a:buClr>
            </a:pPr>
            <a:r>
              <a:rPr lang="en-US" sz="1100">
                <a:solidFill>
                  <a:srgbClr val="FFFFFF"/>
                </a:solidFill>
                <a:latin typeface="Calibri" panose="020F0502020204030204" pitchFamily="34" charset="0"/>
                <a:ea typeface="ＭＳ Ｐゴシック"/>
              </a:rPr>
              <a:t>US Asset</a:t>
            </a:r>
          </a:p>
          <a:p>
            <a:pPr algn="ctr" defTabSz="1219110">
              <a:buClr>
                <a:srgbClr val="55555A"/>
              </a:buClr>
            </a:pPr>
            <a:r>
              <a:rPr lang="en-US" sz="1100">
                <a:solidFill>
                  <a:srgbClr val="FFFFFF"/>
                </a:solidFill>
                <a:latin typeface="Calibri" panose="020F0502020204030204" pitchFamily="34" charset="0"/>
                <a:ea typeface="ＭＳ Ｐゴシック"/>
              </a:rPr>
              <a:t>Master Data</a:t>
            </a:r>
          </a:p>
        </p:txBody>
      </p:sp>
      <p:sp>
        <p:nvSpPr>
          <p:cNvPr id="141" name="OTLSHAPE_SLT_302ad5dd614e43839f4e52cba7530e7d_Shape">
            <a:extLst>
              <a:ext uri="{FF2B5EF4-FFF2-40B4-BE49-F238E27FC236}">
                <a16:creationId xmlns:a16="http://schemas.microsoft.com/office/drawing/2014/main" id="{8454E314-08AF-4EEC-BE26-CFEFD373A96C}"/>
              </a:ext>
            </a:extLst>
          </p:cNvPr>
          <p:cNvSpPr/>
          <p:nvPr>
            <p:custDataLst>
              <p:tags r:id="rId28"/>
            </p:custDataLst>
          </p:nvPr>
        </p:nvSpPr>
        <p:spPr>
          <a:xfrm>
            <a:off x="6369375" y="4609667"/>
            <a:ext cx="4220654" cy="177800"/>
          </a:xfrm>
          <a:prstGeom prst="homePlate">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42" name="OTLSHAPE_SLM_0aec949068fc4edb9016a17022f2fa0f_Shape">
            <a:extLst>
              <a:ext uri="{FF2B5EF4-FFF2-40B4-BE49-F238E27FC236}">
                <a16:creationId xmlns:a16="http://schemas.microsoft.com/office/drawing/2014/main" id="{74E8E649-57E6-4FF6-8FDC-37640C8CF740}"/>
              </a:ext>
            </a:extLst>
          </p:cNvPr>
          <p:cNvSpPr/>
          <p:nvPr>
            <p:custDataLst>
              <p:tags r:id="rId29"/>
            </p:custDataLst>
          </p:nvPr>
        </p:nvSpPr>
        <p:spPr>
          <a:xfrm>
            <a:off x="7815422" y="4614302"/>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44" name="OTLSHAPE_SLM_0aec949068fc4edb9016a17022f2fa0f_Shape">
            <a:extLst>
              <a:ext uri="{FF2B5EF4-FFF2-40B4-BE49-F238E27FC236}">
                <a16:creationId xmlns:a16="http://schemas.microsoft.com/office/drawing/2014/main" id="{B7F088B2-B180-408A-9097-EAAA3DA83D05}"/>
              </a:ext>
            </a:extLst>
          </p:cNvPr>
          <p:cNvSpPr/>
          <p:nvPr>
            <p:custDataLst>
              <p:tags r:id="rId30"/>
            </p:custDataLst>
          </p:nvPr>
        </p:nvSpPr>
        <p:spPr>
          <a:xfrm>
            <a:off x="6851678" y="4607654"/>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45" name="OTLSHAPE_SLM_0aec949068fc4edb9016a17022f2fa0f_Title">
            <a:extLst>
              <a:ext uri="{FF2B5EF4-FFF2-40B4-BE49-F238E27FC236}">
                <a16:creationId xmlns:a16="http://schemas.microsoft.com/office/drawing/2014/main" id="{A7132199-87DB-4DE4-864F-4CB9530D0E3E}"/>
              </a:ext>
            </a:extLst>
          </p:cNvPr>
          <p:cNvSpPr txBox="1"/>
          <p:nvPr>
            <p:custDataLst>
              <p:tags r:id="rId31"/>
            </p:custDataLst>
          </p:nvPr>
        </p:nvSpPr>
        <p:spPr>
          <a:xfrm>
            <a:off x="6480919" y="4800159"/>
            <a:ext cx="913859" cy="246221"/>
          </a:xfrm>
          <a:prstGeom prst="rect">
            <a:avLst/>
          </a:prstGeom>
          <a:noFill/>
        </p:spPr>
        <p:txBody>
          <a:bodyPr vert="horz" wrap="square" lIns="0" tIns="0" rIns="0" bIns="0" rtlCol="0" anchor="ctr" anchorCtr="0">
            <a:spAutoFit/>
          </a:bodyPr>
          <a:lstStyle/>
          <a:p>
            <a:pPr algn="ctr" defTabSz="1219110">
              <a:buClr>
                <a:srgbClr val="55555A"/>
              </a:buClr>
            </a:pPr>
            <a:r>
              <a:rPr lang="en-US" sz="800" spc="-3">
                <a:solidFill>
                  <a:srgbClr val="55555A"/>
                </a:solidFill>
                <a:latin typeface="Calibri" panose="020F0502020204030204" pitchFamily="34" charset="0"/>
                <a:ea typeface="ＭＳ Ｐゴシック"/>
                <a:cs typeface="Calibri" panose="020F0502020204030204" pitchFamily="34" charset="0"/>
              </a:rPr>
              <a:t>US Asset/Location Pre-Work</a:t>
            </a:r>
          </a:p>
        </p:txBody>
      </p:sp>
      <p:sp>
        <p:nvSpPr>
          <p:cNvPr id="152" name="OTLSHAPE_SLM_0aec949068fc4edb9016a17022f2fa0f_Shape">
            <a:extLst>
              <a:ext uri="{FF2B5EF4-FFF2-40B4-BE49-F238E27FC236}">
                <a16:creationId xmlns:a16="http://schemas.microsoft.com/office/drawing/2014/main" id="{0C8BB149-CCDD-4AD2-9427-49F1A7AF2C10}"/>
              </a:ext>
            </a:extLst>
          </p:cNvPr>
          <p:cNvSpPr/>
          <p:nvPr>
            <p:custDataLst>
              <p:tags r:id="rId32"/>
            </p:custDataLst>
          </p:nvPr>
        </p:nvSpPr>
        <p:spPr>
          <a:xfrm>
            <a:off x="8014271" y="2789513"/>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54" name="OTLSHAPE_SLM_0aec949068fc4edb9016a17022f2fa0f_Shape">
            <a:extLst>
              <a:ext uri="{FF2B5EF4-FFF2-40B4-BE49-F238E27FC236}">
                <a16:creationId xmlns:a16="http://schemas.microsoft.com/office/drawing/2014/main" id="{68A66D4D-8972-418F-B65D-4BB5F301D2D0}"/>
              </a:ext>
            </a:extLst>
          </p:cNvPr>
          <p:cNvSpPr/>
          <p:nvPr>
            <p:custDataLst>
              <p:tags r:id="rId33"/>
            </p:custDataLst>
          </p:nvPr>
        </p:nvSpPr>
        <p:spPr>
          <a:xfrm>
            <a:off x="8924603" y="4611713"/>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56" name="OTLSHAPE_SLM_0aec949068fc4edb9016a17022f2fa0f_Shape">
            <a:extLst>
              <a:ext uri="{FF2B5EF4-FFF2-40B4-BE49-F238E27FC236}">
                <a16:creationId xmlns:a16="http://schemas.microsoft.com/office/drawing/2014/main" id="{E956FF74-B566-4CE5-8937-63FE00ED0A85}"/>
              </a:ext>
            </a:extLst>
          </p:cNvPr>
          <p:cNvSpPr/>
          <p:nvPr>
            <p:custDataLst>
              <p:tags r:id="rId34"/>
            </p:custDataLst>
          </p:nvPr>
        </p:nvSpPr>
        <p:spPr>
          <a:xfrm>
            <a:off x="7465603" y="3684804"/>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96" name="OTLSHAPE_SLM_0aec949068fc4edb9016a17022f2fa0f_Title">
            <a:extLst>
              <a:ext uri="{FF2B5EF4-FFF2-40B4-BE49-F238E27FC236}">
                <a16:creationId xmlns:a16="http://schemas.microsoft.com/office/drawing/2014/main" id="{C996DA08-F4A8-4CF4-8B5D-A90D19F4E063}"/>
              </a:ext>
            </a:extLst>
          </p:cNvPr>
          <p:cNvSpPr txBox="1"/>
          <p:nvPr>
            <p:custDataLst>
              <p:tags r:id="rId35"/>
            </p:custDataLst>
          </p:nvPr>
        </p:nvSpPr>
        <p:spPr>
          <a:xfrm>
            <a:off x="5584968" y="2963362"/>
            <a:ext cx="1074881" cy="492443"/>
          </a:xfrm>
          <a:prstGeom prst="rect">
            <a:avLst/>
          </a:prstGeom>
          <a:noFill/>
        </p:spPr>
        <p:txBody>
          <a:bodyPr vert="horz" wrap="square" lIns="0" tIns="0" rIns="0" bIns="0" rtlCol="0" anchor="ctr" anchorCtr="0">
            <a:spAutoFit/>
          </a:bodyPr>
          <a:lstStyle/>
          <a:p>
            <a:pPr algn="ctr"/>
            <a:r>
              <a:rPr lang="en-US" sz="800" spc="-3">
                <a:solidFill>
                  <a:schemeClr val="tx1">
                    <a:lumMod val="75000"/>
                  </a:schemeClr>
                </a:solidFill>
                <a:latin typeface="Calibri" panose="020F0502020204030204" pitchFamily="34" charset="0"/>
                <a:cs typeface="Calibri" panose="020F0502020204030204" pitchFamily="34" charset="0"/>
              </a:rPr>
              <a:t>Persistent ID (leverage UDM) , Key Customer Profile fields, Product, Account</a:t>
            </a:r>
          </a:p>
        </p:txBody>
      </p:sp>
      <p:sp>
        <p:nvSpPr>
          <p:cNvPr id="107" name="OTLSHAPE_SLM_0aec949068fc4edb9016a17022f2fa0f_Title">
            <a:extLst>
              <a:ext uri="{FF2B5EF4-FFF2-40B4-BE49-F238E27FC236}">
                <a16:creationId xmlns:a16="http://schemas.microsoft.com/office/drawing/2014/main" id="{BC441BF8-EFBF-4F2D-A5EE-A95E97B0324C}"/>
              </a:ext>
            </a:extLst>
          </p:cNvPr>
          <p:cNvSpPr txBox="1"/>
          <p:nvPr>
            <p:custDataLst>
              <p:tags r:id="rId36"/>
            </p:custDataLst>
          </p:nvPr>
        </p:nvSpPr>
        <p:spPr>
          <a:xfrm>
            <a:off x="6677273" y="2959545"/>
            <a:ext cx="860247" cy="369332"/>
          </a:xfrm>
          <a:prstGeom prst="rect">
            <a:avLst/>
          </a:prstGeom>
          <a:noFill/>
        </p:spPr>
        <p:txBody>
          <a:bodyPr vert="horz" wrap="square" lIns="0" tIns="0" rIns="0" bIns="0" rtlCol="0" anchor="ctr" anchorCtr="0">
            <a:spAutoFit/>
          </a:bodyPr>
          <a:lstStyle/>
          <a:p>
            <a:pPr algn="ctr"/>
            <a:r>
              <a:rPr lang="en-US" sz="800" spc="-3">
                <a:solidFill>
                  <a:schemeClr val="tx1">
                    <a:lumMod val="75000"/>
                  </a:schemeClr>
                </a:solidFill>
                <a:latin typeface="Calibri" panose="020F0502020204030204" pitchFamily="34" charset="0"/>
                <a:cs typeface="Calibri" panose="020F0502020204030204" pitchFamily="34" charset="0"/>
              </a:rPr>
              <a:t>Customer Contact, </a:t>
            </a:r>
          </a:p>
          <a:p>
            <a:pPr algn="ctr"/>
            <a:r>
              <a:rPr lang="en-US" sz="800" spc="-3">
                <a:solidFill>
                  <a:schemeClr val="tx1">
                    <a:lumMod val="75000"/>
                  </a:schemeClr>
                </a:solidFill>
                <a:latin typeface="Calibri" panose="020F0502020204030204" pitchFamily="34" charset="0"/>
                <a:cs typeface="Calibri" panose="020F0502020204030204" pitchFamily="34" charset="0"/>
              </a:rPr>
              <a:t>Preference, Premise, Meter</a:t>
            </a:r>
          </a:p>
        </p:txBody>
      </p:sp>
      <p:sp>
        <p:nvSpPr>
          <p:cNvPr id="108" name="OTLSHAPE_SLM_0aec949068fc4edb9016a17022f2fa0f_Title">
            <a:extLst>
              <a:ext uri="{FF2B5EF4-FFF2-40B4-BE49-F238E27FC236}">
                <a16:creationId xmlns:a16="http://schemas.microsoft.com/office/drawing/2014/main" id="{3B22A72B-41E4-46E3-B33D-2ABCE9D5DECD}"/>
              </a:ext>
            </a:extLst>
          </p:cNvPr>
          <p:cNvSpPr txBox="1"/>
          <p:nvPr>
            <p:custDataLst>
              <p:tags r:id="rId37"/>
            </p:custDataLst>
          </p:nvPr>
        </p:nvSpPr>
        <p:spPr>
          <a:xfrm>
            <a:off x="7572508" y="2968335"/>
            <a:ext cx="1047799" cy="369332"/>
          </a:xfrm>
          <a:prstGeom prst="rect">
            <a:avLst/>
          </a:prstGeom>
          <a:noFill/>
        </p:spPr>
        <p:txBody>
          <a:bodyPr vert="horz" wrap="square" lIns="0" tIns="0" rIns="0" bIns="0" rtlCol="0" anchor="ctr" anchorCtr="0">
            <a:spAutoFit/>
          </a:bodyPr>
          <a:lstStyle/>
          <a:p>
            <a:pPr algn="ctr"/>
            <a:r>
              <a:rPr lang="en-US" sz="800" spc="-3">
                <a:solidFill>
                  <a:schemeClr val="tx1">
                    <a:lumMod val="75000"/>
                  </a:schemeClr>
                </a:solidFill>
                <a:latin typeface="Calibri" panose="020F0502020204030204" pitchFamily="34" charset="0"/>
                <a:cs typeface="Calibri" panose="020F0502020204030204" pitchFamily="34" charset="0"/>
              </a:rPr>
              <a:t>Customer, Segments,</a:t>
            </a:r>
          </a:p>
          <a:p>
            <a:pPr algn="ctr"/>
            <a:r>
              <a:rPr lang="en-US" sz="800" spc="-3">
                <a:solidFill>
                  <a:schemeClr val="tx1">
                    <a:lumMod val="75000"/>
                  </a:schemeClr>
                </a:solidFill>
                <a:latin typeface="Calibri" panose="020F0502020204030204" pitchFamily="34" charset="0"/>
                <a:cs typeface="Calibri" panose="020F0502020204030204" pitchFamily="34" charset="0"/>
              </a:rPr>
              <a:t>Customer Programs/Plans</a:t>
            </a:r>
          </a:p>
        </p:txBody>
      </p:sp>
      <p:sp>
        <p:nvSpPr>
          <p:cNvPr id="109" name="OTLSHAPE_SLM_0aec949068fc4edb9016a17022f2fa0f_Title">
            <a:extLst>
              <a:ext uri="{FF2B5EF4-FFF2-40B4-BE49-F238E27FC236}">
                <a16:creationId xmlns:a16="http://schemas.microsoft.com/office/drawing/2014/main" id="{52372A46-1DA2-4C14-B37C-428FB5D73C01}"/>
              </a:ext>
            </a:extLst>
          </p:cNvPr>
          <p:cNvSpPr txBox="1"/>
          <p:nvPr>
            <p:custDataLst>
              <p:tags r:id="rId38"/>
            </p:custDataLst>
          </p:nvPr>
        </p:nvSpPr>
        <p:spPr>
          <a:xfrm>
            <a:off x="6553519" y="2621030"/>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2C</a:t>
            </a:r>
          </a:p>
        </p:txBody>
      </p:sp>
      <p:sp>
        <p:nvSpPr>
          <p:cNvPr id="111" name="OTLSHAPE_SLM_0aec949068fc4edb9016a17022f2fa0f_Title">
            <a:extLst>
              <a:ext uri="{FF2B5EF4-FFF2-40B4-BE49-F238E27FC236}">
                <a16:creationId xmlns:a16="http://schemas.microsoft.com/office/drawing/2014/main" id="{B355829F-0361-492D-BF1F-FDC0D49AD010}"/>
              </a:ext>
            </a:extLst>
          </p:cNvPr>
          <p:cNvSpPr txBox="1"/>
          <p:nvPr>
            <p:custDataLst>
              <p:tags r:id="rId39"/>
            </p:custDataLst>
          </p:nvPr>
        </p:nvSpPr>
        <p:spPr>
          <a:xfrm>
            <a:off x="7559077" y="2622894"/>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3C</a:t>
            </a:r>
          </a:p>
        </p:txBody>
      </p:sp>
      <p:sp>
        <p:nvSpPr>
          <p:cNvPr id="117" name="OTLSHAPE_SLM_0aec949068fc4edb9016a17022f2fa0f_Title">
            <a:extLst>
              <a:ext uri="{FF2B5EF4-FFF2-40B4-BE49-F238E27FC236}">
                <a16:creationId xmlns:a16="http://schemas.microsoft.com/office/drawing/2014/main" id="{B8E772ED-4036-4B91-8DF2-71BEFC60A2F7}"/>
              </a:ext>
            </a:extLst>
          </p:cNvPr>
          <p:cNvSpPr txBox="1"/>
          <p:nvPr>
            <p:custDataLst>
              <p:tags r:id="rId40"/>
            </p:custDataLst>
          </p:nvPr>
        </p:nvSpPr>
        <p:spPr>
          <a:xfrm>
            <a:off x="5941396" y="3516409"/>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1W</a:t>
            </a:r>
          </a:p>
        </p:txBody>
      </p:sp>
      <p:sp>
        <p:nvSpPr>
          <p:cNvPr id="122" name="OTLSHAPE_SLM_0aec949068fc4edb9016a17022f2fa0f_Title">
            <a:extLst>
              <a:ext uri="{FF2B5EF4-FFF2-40B4-BE49-F238E27FC236}">
                <a16:creationId xmlns:a16="http://schemas.microsoft.com/office/drawing/2014/main" id="{22FFC695-BB15-4A80-BF61-1A6F3129B1A0}"/>
              </a:ext>
            </a:extLst>
          </p:cNvPr>
          <p:cNvSpPr txBox="1"/>
          <p:nvPr>
            <p:custDataLst>
              <p:tags r:id="rId41"/>
            </p:custDataLst>
          </p:nvPr>
        </p:nvSpPr>
        <p:spPr>
          <a:xfrm>
            <a:off x="7021212" y="3518273"/>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2W</a:t>
            </a:r>
          </a:p>
        </p:txBody>
      </p:sp>
      <p:sp>
        <p:nvSpPr>
          <p:cNvPr id="131" name="OTLSHAPE_SLM_0aec949068fc4edb9016a17022f2fa0f_Title">
            <a:extLst>
              <a:ext uri="{FF2B5EF4-FFF2-40B4-BE49-F238E27FC236}">
                <a16:creationId xmlns:a16="http://schemas.microsoft.com/office/drawing/2014/main" id="{294148AA-8963-4D00-AF3C-41E25B7ECF82}"/>
              </a:ext>
            </a:extLst>
          </p:cNvPr>
          <p:cNvSpPr txBox="1"/>
          <p:nvPr>
            <p:custDataLst>
              <p:tags r:id="rId42"/>
            </p:custDataLst>
          </p:nvPr>
        </p:nvSpPr>
        <p:spPr>
          <a:xfrm>
            <a:off x="6943876" y="3879700"/>
            <a:ext cx="1270795" cy="369332"/>
          </a:xfrm>
          <a:prstGeom prst="rect">
            <a:avLst/>
          </a:prstGeom>
          <a:noFill/>
        </p:spPr>
        <p:txBody>
          <a:bodyPr vert="horz" wrap="square" lIns="0" tIns="0" rIns="0" bIns="0" rtlCol="0" anchor="ctr" anchorCtr="0">
            <a:spAutoFit/>
          </a:bodyPr>
          <a:lstStyle>
            <a:defPPr>
              <a:defRPr lang="en-GB"/>
            </a:defPPr>
            <a:lvl1pPr algn="ctr">
              <a:spcAft>
                <a:spcPts val="0"/>
              </a:spcAft>
              <a:defRPr sz="600" spc="-2">
                <a:solidFill>
                  <a:schemeClr val="tx1">
                    <a:lumMod val="75000"/>
                  </a:schemeClr>
                </a:solidFill>
                <a:cs typeface="Calibri" panose="020F0502020204030204" pitchFamily="34" charset="0"/>
              </a:defRPr>
            </a:lvl1pPr>
          </a:lstStyle>
          <a:p>
            <a:r>
              <a:rPr lang="en-US" sz="800">
                <a:latin typeface="Calibri" panose="020F0502020204030204" pitchFamily="34" charset="0"/>
              </a:rPr>
              <a:t>Org hierarchy, Cost Center, Location, Union, Legal Entity,</a:t>
            </a:r>
          </a:p>
          <a:p>
            <a:r>
              <a:rPr lang="en-US" sz="800">
                <a:latin typeface="Calibri" panose="020F0502020204030204" pitchFamily="34" charset="0"/>
              </a:rPr>
              <a:t>Vendor, Work order</a:t>
            </a:r>
          </a:p>
        </p:txBody>
      </p:sp>
      <p:sp>
        <p:nvSpPr>
          <p:cNvPr id="132" name="OTLSHAPE_SLM_0aec949068fc4edb9016a17022f2fa0f_Title">
            <a:extLst>
              <a:ext uri="{FF2B5EF4-FFF2-40B4-BE49-F238E27FC236}">
                <a16:creationId xmlns:a16="http://schemas.microsoft.com/office/drawing/2014/main" id="{49FBF164-CA2A-4F7B-A5D2-0F97D7CD3F53}"/>
              </a:ext>
            </a:extLst>
          </p:cNvPr>
          <p:cNvSpPr txBox="1"/>
          <p:nvPr>
            <p:custDataLst>
              <p:tags r:id="rId43"/>
            </p:custDataLst>
          </p:nvPr>
        </p:nvSpPr>
        <p:spPr>
          <a:xfrm>
            <a:off x="5973659" y="3865275"/>
            <a:ext cx="991483" cy="369332"/>
          </a:xfrm>
          <a:prstGeom prst="rect">
            <a:avLst/>
          </a:prstGeom>
          <a:noFill/>
        </p:spPr>
        <p:txBody>
          <a:bodyPr vert="horz" wrap="square" lIns="0" tIns="0" rIns="0" bIns="0" rtlCol="0" anchor="ctr" anchorCtr="0">
            <a:spAutoFit/>
          </a:bodyPr>
          <a:lstStyle>
            <a:defPPr>
              <a:defRPr lang="en-GB"/>
            </a:defPPr>
            <a:lvl1pPr algn="ctr">
              <a:spcAft>
                <a:spcPts val="0"/>
              </a:spcAft>
              <a:defRPr sz="600" spc="-2">
                <a:solidFill>
                  <a:schemeClr val="tx1">
                    <a:lumMod val="75000"/>
                  </a:schemeClr>
                </a:solidFill>
                <a:cs typeface="Calibri" panose="020F0502020204030204" pitchFamily="34" charset="0"/>
              </a:defRPr>
            </a:lvl1pPr>
          </a:lstStyle>
          <a:p>
            <a:r>
              <a:rPr lang="en-US" sz="800">
                <a:latin typeface="Calibri" panose="020F0502020204030204" pitchFamily="34" charset="0"/>
              </a:rPr>
              <a:t>Worker Persistent ID, Key Worker fields, Position</a:t>
            </a:r>
          </a:p>
        </p:txBody>
      </p:sp>
      <p:sp>
        <p:nvSpPr>
          <p:cNvPr id="137" name="OTLSHAPE_SLM_0aec949068fc4edb9016a17022f2fa0f_Shape">
            <a:extLst>
              <a:ext uri="{FF2B5EF4-FFF2-40B4-BE49-F238E27FC236}">
                <a16:creationId xmlns:a16="http://schemas.microsoft.com/office/drawing/2014/main" id="{21D2CF50-8954-4955-9535-2B171BFCC3A3}"/>
              </a:ext>
            </a:extLst>
          </p:cNvPr>
          <p:cNvSpPr/>
          <p:nvPr>
            <p:custDataLst>
              <p:tags r:id="rId44"/>
            </p:custDataLst>
          </p:nvPr>
        </p:nvSpPr>
        <p:spPr>
          <a:xfrm>
            <a:off x="6389515" y="3686116"/>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47" name="OTLSHAPE_SLM_0aec949068fc4edb9016a17022f2fa0f_Title">
            <a:extLst>
              <a:ext uri="{FF2B5EF4-FFF2-40B4-BE49-F238E27FC236}">
                <a16:creationId xmlns:a16="http://schemas.microsoft.com/office/drawing/2014/main" id="{C4B55F8B-9FFC-4440-8752-2D4253B7A9EB}"/>
              </a:ext>
            </a:extLst>
          </p:cNvPr>
          <p:cNvSpPr txBox="1"/>
          <p:nvPr>
            <p:custDataLst>
              <p:tags r:id="rId45"/>
            </p:custDataLst>
          </p:nvPr>
        </p:nvSpPr>
        <p:spPr>
          <a:xfrm>
            <a:off x="7358995" y="4454077"/>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1A</a:t>
            </a:r>
          </a:p>
        </p:txBody>
      </p:sp>
      <p:sp>
        <p:nvSpPr>
          <p:cNvPr id="148" name="OTLSHAPE_SLM_0aec949068fc4edb9016a17022f2fa0f_Title">
            <a:extLst>
              <a:ext uri="{FF2B5EF4-FFF2-40B4-BE49-F238E27FC236}">
                <a16:creationId xmlns:a16="http://schemas.microsoft.com/office/drawing/2014/main" id="{371FCF13-9919-40A8-A02F-D7C295AD6144}"/>
              </a:ext>
            </a:extLst>
          </p:cNvPr>
          <p:cNvSpPr txBox="1"/>
          <p:nvPr>
            <p:custDataLst>
              <p:tags r:id="rId46"/>
            </p:custDataLst>
          </p:nvPr>
        </p:nvSpPr>
        <p:spPr>
          <a:xfrm>
            <a:off x="8504369" y="4445308"/>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2A</a:t>
            </a:r>
          </a:p>
        </p:txBody>
      </p:sp>
      <p:sp>
        <p:nvSpPr>
          <p:cNvPr id="160" name="OTLSHAPE_SLM_0aec949068fc4edb9016a17022f2fa0f_Title">
            <a:extLst>
              <a:ext uri="{FF2B5EF4-FFF2-40B4-BE49-F238E27FC236}">
                <a16:creationId xmlns:a16="http://schemas.microsoft.com/office/drawing/2014/main" id="{AAF8571B-789D-482A-B5DF-EE912595D76C}"/>
              </a:ext>
            </a:extLst>
          </p:cNvPr>
          <p:cNvSpPr txBox="1"/>
          <p:nvPr>
            <p:custDataLst>
              <p:tags r:id="rId47"/>
            </p:custDataLst>
          </p:nvPr>
        </p:nvSpPr>
        <p:spPr>
          <a:xfrm>
            <a:off x="7415422" y="4797084"/>
            <a:ext cx="1021651" cy="369332"/>
          </a:xfrm>
          <a:prstGeom prst="rect">
            <a:avLst/>
          </a:prstGeom>
          <a:noFill/>
        </p:spPr>
        <p:txBody>
          <a:bodyPr vert="horz" wrap="square" lIns="0" tIns="0" rIns="0" bIns="0" rtlCol="0" anchor="ctr" anchorCtr="0">
            <a:spAutoFit/>
          </a:bodyPr>
          <a:lstStyle/>
          <a:p>
            <a:pPr algn="ctr"/>
            <a:r>
              <a:rPr lang="en-US" sz="800" spc="-3">
                <a:solidFill>
                  <a:schemeClr val="dk1"/>
                </a:solidFill>
                <a:latin typeface="Calibri" panose="020F0502020204030204" pitchFamily="34" charset="0"/>
                <a:cs typeface="Calibri" panose="020F0502020204030204" pitchFamily="34" charset="0"/>
              </a:rPr>
              <a:t>Persistent Unique ID, Key Location and Asset fields</a:t>
            </a:r>
          </a:p>
        </p:txBody>
      </p:sp>
      <p:sp>
        <p:nvSpPr>
          <p:cNvPr id="161" name="OTLSHAPE_SLM_0aec949068fc4edb9016a17022f2fa0f_Title">
            <a:extLst>
              <a:ext uri="{FF2B5EF4-FFF2-40B4-BE49-F238E27FC236}">
                <a16:creationId xmlns:a16="http://schemas.microsoft.com/office/drawing/2014/main" id="{3A1FCBC1-C141-4737-BB10-C5C5B3F4B9D8}"/>
              </a:ext>
            </a:extLst>
          </p:cNvPr>
          <p:cNvSpPr txBox="1"/>
          <p:nvPr>
            <p:custDataLst>
              <p:tags r:id="rId48"/>
            </p:custDataLst>
          </p:nvPr>
        </p:nvSpPr>
        <p:spPr>
          <a:xfrm>
            <a:off x="8616336" y="4780592"/>
            <a:ext cx="784667" cy="369332"/>
          </a:xfrm>
          <a:prstGeom prst="rect">
            <a:avLst/>
          </a:prstGeom>
          <a:noFill/>
        </p:spPr>
        <p:txBody>
          <a:bodyPr vert="horz" wrap="square" lIns="0" tIns="0" rIns="0" bIns="0" rtlCol="0" anchor="ctr" anchorCtr="0">
            <a:spAutoFit/>
          </a:bodyPr>
          <a:lstStyle/>
          <a:p>
            <a:pPr algn="ctr"/>
            <a:r>
              <a:rPr lang="en-US" sz="800" spc="-3">
                <a:solidFill>
                  <a:schemeClr val="dk1"/>
                </a:solidFill>
                <a:latin typeface="Calibri" panose="020F0502020204030204" pitchFamily="34" charset="0"/>
                <a:cs typeface="Calibri" panose="020F0502020204030204" pitchFamily="34" charset="0"/>
              </a:rPr>
              <a:t>Additional Asset and Location Fields</a:t>
            </a:r>
          </a:p>
        </p:txBody>
      </p:sp>
      <p:sp>
        <p:nvSpPr>
          <p:cNvPr id="167" name="OTLSHAPE_SLM_0aec949068fc4edb9016a17022f2fa0f_Shape">
            <a:extLst>
              <a:ext uri="{FF2B5EF4-FFF2-40B4-BE49-F238E27FC236}">
                <a16:creationId xmlns:a16="http://schemas.microsoft.com/office/drawing/2014/main" id="{8C240826-564F-42AC-9A47-11847D6C6CD2}"/>
              </a:ext>
            </a:extLst>
          </p:cNvPr>
          <p:cNvSpPr/>
          <p:nvPr>
            <p:custDataLst>
              <p:tags r:id="rId49"/>
            </p:custDataLst>
          </p:nvPr>
        </p:nvSpPr>
        <p:spPr>
          <a:xfrm>
            <a:off x="10010803" y="4616450"/>
            <a:ext cx="141071" cy="171083"/>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68" name="OTLSHAPE_SLM_0aec949068fc4edb9016a17022f2fa0f_Title">
            <a:extLst>
              <a:ext uri="{FF2B5EF4-FFF2-40B4-BE49-F238E27FC236}">
                <a16:creationId xmlns:a16="http://schemas.microsoft.com/office/drawing/2014/main" id="{2FACA65B-24F0-4B14-9AEA-B5AADC963217}"/>
              </a:ext>
            </a:extLst>
          </p:cNvPr>
          <p:cNvSpPr txBox="1"/>
          <p:nvPr>
            <p:custDataLst>
              <p:tags r:id="rId50"/>
            </p:custDataLst>
          </p:nvPr>
        </p:nvSpPr>
        <p:spPr>
          <a:xfrm>
            <a:off x="9557402" y="4449829"/>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3A</a:t>
            </a:r>
          </a:p>
        </p:txBody>
      </p:sp>
      <p:sp>
        <p:nvSpPr>
          <p:cNvPr id="169" name="OTLSHAPE_SLM_0aec949068fc4edb9016a17022f2fa0f_Title">
            <a:extLst>
              <a:ext uri="{FF2B5EF4-FFF2-40B4-BE49-F238E27FC236}">
                <a16:creationId xmlns:a16="http://schemas.microsoft.com/office/drawing/2014/main" id="{7A0721C8-8716-45B4-BEF8-1A1F3ED22948}"/>
              </a:ext>
            </a:extLst>
          </p:cNvPr>
          <p:cNvSpPr txBox="1"/>
          <p:nvPr>
            <p:custDataLst>
              <p:tags r:id="rId51"/>
            </p:custDataLst>
          </p:nvPr>
        </p:nvSpPr>
        <p:spPr>
          <a:xfrm>
            <a:off x="9707986" y="4795320"/>
            <a:ext cx="784667" cy="369332"/>
          </a:xfrm>
          <a:prstGeom prst="rect">
            <a:avLst/>
          </a:prstGeom>
          <a:noFill/>
        </p:spPr>
        <p:txBody>
          <a:bodyPr vert="horz" wrap="square" lIns="0" tIns="0" rIns="0" bIns="0" rtlCol="0" anchor="ctr" anchorCtr="0">
            <a:spAutoFit/>
          </a:bodyPr>
          <a:lstStyle/>
          <a:p>
            <a:pPr algn="ctr"/>
            <a:r>
              <a:rPr lang="en-US" sz="800" spc="-3">
                <a:solidFill>
                  <a:schemeClr val="dk1"/>
                </a:solidFill>
                <a:latin typeface="Calibri" panose="020F0502020204030204" pitchFamily="34" charset="0"/>
                <a:cs typeface="Calibri" panose="020F0502020204030204" pitchFamily="34" charset="0"/>
              </a:rPr>
              <a:t>Additional Asset and Location Fields</a:t>
            </a:r>
          </a:p>
        </p:txBody>
      </p:sp>
      <p:graphicFrame>
        <p:nvGraphicFramePr>
          <p:cNvPr id="103" name="Table 102">
            <a:extLst>
              <a:ext uri="{FF2B5EF4-FFF2-40B4-BE49-F238E27FC236}">
                <a16:creationId xmlns:a16="http://schemas.microsoft.com/office/drawing/2014/main" id="{34D3886B-64EC-4C1F-BF53-45141D590FC0}"/>
              </a:ext>
            </a:extLst>
          </p:cNvPr>
          <p:cNvGraphicFramePr>
            <a:graphicFrameLocks noGrp="1"/>
          </p:cNvGraphicFramePr>
          <p:nvPr>
            <p:extLst>
              <p:ext uri="{D42A27DB-BD31-4B8C-83A1-F6EECF244321}">
                <p14:modId xmlns:p14="http://schemas.microsoft.com/office/powerpoint/2010/main" val="2632835196"/>
              </p:ext>
            </p:extLst>
          </p:nvPr>
        </p:nvGraphicFramePr>
        <p:xfrm>
          <a:off x="1252440" y="998695"/>
          <a:ext cx="10821552" cy="494453"/>
        </p:xfrm>
        <a:graphic>
          <a:graphicData uri="http://schemas.openxmlformats.org/drawingml/2006/table">
            <a:tbl>
              <a:tblPr firstRow="1" bandRow="1">
                <a:tableStyleId>{5C22544A-7EE6-4342-B048-85BDC9FD1C3A}</a:tableStyleId>
              </a:tblPr>
              <a:tblGrid>
                <a:gridCol w="2705388">
                  <a:extLst>
                    <a:ext uri="{9D8B030D-6E8A-4147-A177-3AD203B41FA5}">
                      <a16:colId xmlns:a16="http://schemas.microsoft.com/office/drawing/2014/main" val="620998838"/>
                    </a:ext>
                  </a:extLst>
                </a:gridCol>
                <a:gridCol w="2705388">
                  <a:extLst>
                    <a:ext uri="{9D8B030D-6E8A-4147-A177-3AD203B41FA5}">
                      <a16:colId xmlns:a16="http://schemas.microsoft.com/office/drawing/2014/main" val="222946402"/>
                    </a:ext>
                  </a:extLst>
                </a:gridCol>
                <a:gridCol w="2705388">
                  <a:extLst>
                    <a:ext uri="{9D8B030D-6E8A-4147-A177-3AD203B41FA5}">
                      <a16:colId xmlns:a16="http://schemas.microsoft.com/office/drawing/2014/main" val="33421660"/>
                    </a:ext>
                  </a:extLst>
                </a:gridCol>
                <a:gridCol w="2705388">
                  <a:extLst>
                    <a:ext uri="{9D8B030D-6E8A-4147-A177-3AD203B41FA5}">
                      <a16:colId xmlns:a16="http://schemas.microsoft.com/office/drawing/2014/main" val="1133330101"/>
                    </a:ext>
                  </a:extLst>
                </a:gridCol>
              </a:tblGrid>
              <a:tr h="494453">
                <a:tc>
                  <a:txBody>
                    <a:bodyPr/>
                    <a:lstStyle/>
                    <a:p>
                      <a:pPr algn="ctr"/>
                      <a:r>
                        <a:rPr lang="en-US" sz="2100"/>
                        <a:t>FY21</a:t>
                      </a:r>
                    </a:p>
                  </a:txBody>
                  <a:tcPr marL="121920" marR="121920" marT="60960" marB="60960"/>
                </a:tc>
                <a:tc>
                  <a:txBody>
                    <a:bodyPr/>
                    <a:lstStyle/>
                    <a:p>
                      <a:pPr algn="ctr"/>
                      <a:r>
                        <a:rPr lang="en-US" sz="2100"/>
                        <a:t>FY22</a:t>
                      </a:r>
                    </a:p>
                  </a:txBody>
                  <a:tcPr marL="121920" marR="121920" marT="60960" marB="60960"/>
                </a:tc>
                <a:tc>
                  <a:txBody>
                    <a:bodyPr/>
                    <a:lstStyle/>
                    <a:p>
                      <a:pPr algn="ctr"/>
                      <a:r>
                        <a:rPr lang="en-US" sz="2100"/>
                        <a:t>FY23</a:t>
                      </a:r>
                    </a:p>
                  </a:txBody>
                  <a:tcPr marL="121920" marR="121920" marT="60960" marB="60960"/>
                </a:tc>
                <a:tc>
                  <a:txBody>
                    <a:bodyPr/>
                    <a:lstStyle/>
                    <a:p>
                      <a:pPr algn="ctr"/>
                      <a:r>
                        <a:rPr lang="en-US" sz="2100"/>
                        <a:t>FY24</a:t>
                      </a:r>
                    </a:p>
                  </a:txBody>
                  <a:tcPr marL="121920" marR="121920" marT="60960" marB="60960"/>
                </a:tc>
                <a:extLst>
                  <a:ext uri="{0D108BD9-81ED-4DB2-BD59-A6C34878D82A}">
                    <a16:rowId xmlns:a16="http://schemas.microsoft.com/office/drawing/2014/main" val="3682163114"/>
                  </a:ext>
                </a:extLst>
              </a:tr>
            </a:tbl>
          </a:graphicData>
        </a:graphic>
      </p:graphicFrame>
      <p:sp>
        <p:nvSpPr>
          <p:cNvPr id="113" name="OTLSHAPE_SLT_302ad5dd614e43839f4e52cba7530e7d_Shape">
            <a:extLst>
              <a:ext uri="{FF2B5EF4-FFF2-40B4-BE49-F238E27FC236}">
                <a16:creationId xmlns:a16="http://schemas.microsoft.com/office/drawing/2014/main" id="{2FFCF795-A343-4257-9DEF-956B99F42F68}"/>
              </a:ext>
            </a:extLst>
          </p:cNvPr>
          <p:cNvSpPr/>
          <p:nvPr>
            <p:custDataLst>
              <p:tags r:id="rId52"/>
            </p:custDataLst>
          </p:nvPr>
        </p:nvSpPr>
        <p:spPr>
          <a:xfrm>
            <a:off x="6997876" y="5597305"/>
            <a:ext cx="4857435" cy="175786"/>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16" name="OTLSHAPE_SLM_0aec949068fc4edb9016a17022f2fa0f_Shape">
            <a:extLst>
              <a:ext uri="{FF2B5EF4-FFF2-40B4-BE49-F238E27FC236}">
                <a16:creationId xmlns:a16="http://schemas.microsoft.com/office/drawing/2014/main" id="{827401E8-C5D2-40FA-A4FA-F7F35CE41918}"/>
              </a:ext>
            </a:extLst>
          </p:cNvPr>
          <p:cNvSpPr/>
          <p:nvPr>
            <p:custDataLst>
              <p:tags r:id="rId53"/>
            </p:custDataLst>
          </p:nvPr>
        </p:nvSpPr>
        <p:spPr>
          <a:xfrm>
            <a:off x="8995635" y="5591306"/>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21" name="OTLSHAPE_SLM_0aec949068fc4edb9016a17022f2fa0f_Shape">
            <a:extLst>
              <a:ext uri="{FF2B5EF4-FFF2-40B4-BE49-F238E27FC236}">
                <a16:creationId xmlns:a16="http://schemas.microsoft.com/office/drawing/2014/main" id="{46110790-5274-42EB-AB50-C797969492D8}"/>
              </a:ext>
            </a:extLst>
          </p:cNvPr>
          <p:cNvSpPr/>
          <p:nvPr>
            <p:custDataLst>
              <p:tags r:id="rId54"/>
            </p:custDataLst>
          </p:nvPr>
        </p:nvSpPr>
        <p:spPr>
          <a:xfrm>
            <a:off x="7639672" y="5584658"/>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25" name="OTLSHAPE_SLM_0aec949068fc4edb9016a17022f2fa0f_Title">
            <a:extLst>
              <a:ext uri="{FF2B5EF4-FFF2-40B4-BE49-F238E27FC236}">
                <a16:creationId xmlns:a16="http://schemas.microsoft.com/office/drawing/2014/main" id="{2BAA592D-4349-43E8-83ED-A0842E9553C7}"/>
              </a:ext>
            </a:extLst>
          </p:cNvPr>
          <p:cNvSpPr txBox="1"/>
          <p:nvPr>
            <p:custDataLst>
              <p:tags r:id="rId55"/>
            </p:custDataLst>
          </p:nvPr>
        </p:nvSpPr>
        <p:spPr>
          <a:xfrm>
            <a:off x="7268913" y="5777163"/>
            <a:ext cx="913859" cy="246221"/>
          </a:xfrm>
          <a:prstGeom prst="rect">
            <a:avLst/>
          </a:prstGeom>
          <a:noFill/>
        </p:spPr>
        <p:txBody>
          <a:bodyPr vert="horz" wrap="square" lIns="0" tIns="0" rIns="0" bIns="0" rtlCol="0" anchor="ctr" anchorCtr="0">
            <a:spAutoFit/>
          </a:bodyPr>
          <a:lstStyle/>
          <a:p>
            <a:pPr algn="ctr" defTabSz="1219110">
              <a:buClr>
                <a:srgbClr val="55555A"/>
              </a:buClr>
            </a:pPr>
            <a:r>
              <a:rPr lang="en-US" sz="800" spc="-3">
                <a:solidFill>
                  <a:srgbClr val="55555A"/>
                </a:solidFill>
                <a:latin typeface="Calibri" panose="020F0502020204030204" pitchFamily="34" charset="0"/>
                <a:ea typeface="ＭＳ Ｐゴシック"/>
                <a:cs typeface="Calibri" panose="020F0502020204030204" pitchFamily="34" charset="0"/>
              </a:rPr>
              <a:t>UK Asset/Location Pre-Work</a:t>
            </a:r>
          </a:p>
        </p:txBody>
      </p:sp>
      <p:sp>
        <p:nvSpPr>
          <p:cNvPr id="143" name="OTLSHAPE_SLM_0aec949068fc4edb9016a17022f2fa0f_Shape">
            <a:extLst>
              <a:ext uri="{FF2B5EF4-FFF2-40B4-BE49-F238E27FC236}">
                <a16:creationId xmlns:a16="http://schemas.microsoft.com/office/drawing/2014/main" id="{D90DC617-8F26-4190-8D2B-5AD7B2ABA95C}"/>
              </a:ext>
            </a:extLst>
          </p:cNvPr>
          <p:cNvSpPr/>
          <p:nvPr>
            <p:custDataLst>
              <p:tags r:id="rId56"/>
            </p:custDataLst>
          </p:nvPr>
        </p:nvSpPr>
        <p:spPr>
          <a:xfrm>
            <a:off x="9963039" y="5588717"/>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149" name="OTLSHAPE_SLM_0aec949068fc4edb9016a17022f2fa0f_Title">
            <a:extLst>
              <a:ext uri="{FF2B5EF4-FFF2-40B4-BE49-F238E27FC236}">
                <a16:creationId xmlns:a16="http://schemas.microsoft.com/office/drawing/2014/main" id="{AC80FF8F-C43E-4661-8E4F-DD03CFE428A2}"/>
              </a:ext>
            </a:extLst>
          </p:cNvPr>
          <p:cNvSpPr txBox="1"/>
          <p:nvPr>
            <p:custDataLst>
              <p:tags r:id="rId57"/>
            </p:custDataLst>
          </p:nvPr>
        </p:nvSpPr>
        <p:spPr>
          <a:xfrm>
            <a:off x="8539208" y="5420448"/>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1A</a:t>
            </a:r>
          </a:p>
        </p:txBody>
      </p:sp>
      <p:sp>
        <p:nvSpPr>
          <p:cNvPr id="153" name="OTLSHAPE_SLM_0aec949068fc4edb9016a17022f2fa0f_Title">
            <a:extLst>
              <a:ext uri="{FF2B5EF4-FFF2-40B4-BE49-F238E27FC236}">
                <a16:creationId xmlns:a16="http://schemas.microsoft.com/office/drawing/2014/main" id="{F2072235-3F40-45A3-A997-4FE275135B2E}"/>
              </a:ext>
            </a:extLst>
          </p:cNvPr>
          <p:cNvSpPr txBox="1"/>
          <p:nvPr>
            <p:custDataLst>
              <p:tags r:id="rId58"/>
            </p:custDataLst>
          </p:nvPr>
        </p:nvSpPr>
        <p:spPr>
          <a:xfrm>
            <a:off x="9542805" y="5422312"/>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2A</a:t>
            </a:r>
          </a:p>
        </p:txBody>
      </p:sp>
      <p:sp>
        <p:nvSpPr>
          <p:cNvPr id="155" name="OTLSHAPE_SLM_0aec949068fc4edb9016a17022f2fa0f_Title">
            <a:extLst>
              <a:ext uri="{FF2B5EF4-FFF2-40B4-BE49-F238E27FC236}">
                <a16:creationId xmlns:a16="http://schemas.microsoft.com/office/drawing/2014/main" id="{F995CE29-B3A6-4BB9-85D2-FC90E87CA7FF}"/>
              </a:ext>
            </a:extLst>
          </p:cNvPr>
          <p:cNvSpPr txBox="1"/>
          <p:nvPr>
            <p:custDataLst>
              <p:tags r:id="rId59"/>
            </p:custDataLst>
          </p:nvPr>
        </p:nvSpPr>
        <p:spPr>
          <a:xfrm>
            <a:off x="8595635" y="5774088"/>
            <a:ext cx="1021651" cy="369332"/>
          </a:xfrm>
          <a:prstGeom prst="rect">
            <a:avLst/>
          </a:prstGeom>
          <a:noFill/>
        </p:spPr>
        <p:txBody>
          <a:bodyPr vert="horz" wrap="square" lIns="0" tIns="0" rIns="0" bIns="0" rtlCol="0" anchor="ctr" anchorCtr="0">
            <a:spAutoFit/>
          </a:bodyPr>
          <a:lstStyle/>
          <a:p>
            <a:pPr algn="ctr"/>
            <a:r>
              <a:rPr lang="en-US" sz="800" spc="-3">
                <a:solidFill>
                  <a:schemeClr val="dk1"/>
                </a:solidFill>
                <a:latin typeface="Calibri" panose="020F0502020204030204" pitchFamily="34" charset="0"/>
                <a:cs typeface="Calibri" panose="020F0502020204030204" pitchFamily="34" charset="0"/>
              </a:rPr>
              <a:t>Persistent Unique ID, Key Location and Asset fields</a:t>
            </a:r>
          </a:p>
        </p:txBody>
      </p:sp>
      <p:sp>
        <p:nvSpPr>
          <p:cNvPr id="157" name="OTLSHAPE_SLM_0aec949068fc4edb9016a17022f2fa0f_Title">
            <a:extLst>
              <a:ext uri="{FF2B5EF4-FFF2-40B4-BE49-F238E27FC236}">
                <a16:creationId xmlns:a16="http://schemas.microsoft.com/office/drawing/2014/main" id="{ACBD74B0-92E5-4AE5-B0FE-E44177D3AAAC}"/>
              </a:ext>
            </a:extLst>
          </p:cNvPr>
          <p:cNvSpPr txBox="1"/>
          <p:nvPr>
            <p:custDataLst>
              <p:tags r:id="rId60"/>
            </p:custDataLst>
          </p:nvPr>
        </p:nvSpPr>
        <p:spPr>
          <a:xfrm>
            <a:off x="9654771" y="5774374"/>
            <a:ext cx="781229" cy="369332"/>
          </a:xfrm>
          <a:prstGeom prst="rect">
            <a:avLst/>
          </a:prstGeom>
          <a:noFill/>
        </p:spPr>
        <p:txBody>
          <a:bodyPr vert="horz" wrap="square" lIns="0" tIns="0" rIns="0" bIns="0" rtlCol="0" anchor="ctr" anchorCtr="0">
            <a:spAutoFit/>
          </a:bodyPr>
          <a:lstStyle/>
          <a:p>
            <a:pPr algn="ctr"/>
            <a:r>
              <a:rPr lang="en-US" sz="800" spc="-3">
                <a:solidFill>
                  <a:schemeClr val="dk1"/>
                </a:solidFill>
                <a:latin typeface="Calibri" panose="020F0502020204030204" pitchFamily="34" charset="0"/>
                <a:cs typeface="Calibri" panose="020F0502020204030204" pitchFamily="34" charset="0"/>
              </a:rPr>
              <a:t>Additional Asset and Location Fields</a:t>
            </a:r>
          </a:p>
        </p:txBody>
      </p:sp>
      <p:sp>
        <p:nvSpPr>
          <p:cNvPr id="76" name="OTLSHAPE_SLM_0aec949068fc4edb9016a17022f2fa0f_Shape">
            <a:extLst>
              <a:ext uri="{FF2B5EF4-FFF2-40B4-BE49-F238E27FC236}">
                <a16:creationId xmlns:a16="http://schemas.microsoft.com/office/drawing/2014/main" id="{5270DCD1-D18F-468C-A471-C96C6BECC837}"/>
              </a:ext>
            </a:extLst>
          </p:cNvPr>
          <p:cNvSpPr/>
          <p:nvPr>
            <p:custDataLst>
              <p:tags r:id="rId61"/>
            </p:custDataLst>
          </p:nvPr>
        </p:nvSpPr>
        <p:spPr>
          <a:xfrm>
            <a:off x="4889371" y="2781198"/>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77" name="OTLSHAPE_SLM_0aec949068fc4edb9016a17022f2fa0f_Title">
            <a:extLst>
              <a:ext uri="{FF2B5EF4-FFF2-40B4-BE49-F238E27FC236}">
                <a16:creationId xmlns:a16="http://schemas.microsoft.com/office/drawing/2014/main" id="{7C470333-1B91-49ED-A9B9-6593CC94E97D}"/>
              </a:ext>
            </a:extLst>
          </p:cNvPr>
          <p:cNvSpPr txBox="1"/>
          <p:nvPr>
            <p:custDataLst>
              <p:tags r:id="rId62"/>
            </p:custDataLst>
          </p:nvPr>
        </p:nvSpPr>
        <p:spPr>
          <a:xfrm>
            <a:off x="4678108" y="2970583"/>
            <a:ext cx="577704" cy="246221"/>
          </a:xfrm>
          <a:prstGeom prst="rect">
            <a:avLst/>
          </a:prstGeom>
          <a:noFill/>
        </p:spPr>
        <p:txBody>
          <a:bodyPr vert="horz" wrap="square" lIns="0" tIns="0" rIns="0" bIns="0" rtlCol="0" anchor="ctr" anchorCtr="0">
            <a:spAutoFit/>
          </a:bodyPr>
          <a:lstStyle/>
          <a:p>
            <a:pPr algn="ctr" defTabSz="1219110">
              <a:buClr>
                <a:srgbClr val="55555A"/>
              </a:buClr>
            </a:pPr>
            <a:r>
              <a:rPr lang="en-US" sz="800" spc="-3">
                <a:solidFill>
                  <a:srgbClr val="55555A"/>
                </a:solidFill>
                <a:latin typeface="Calibri" panose="020F0502020204030204" pitchFamily="34" charset="0"/>
                <a:ea typeface="ＭＳ Ｐゴシック"/>
                <a:cs typeface="Calibri" panose="020F0502020204030204" pitchFamily="34" charset="0"/>
              </a:rPr>
              <a:t>US Customer Pre-Work</a:t>
            </a:r>
          </a:p>
        </p:txBody>
      </p:sp>
      <p:sp>
        <p:nvSpPr>
          <p:cNvPr id="81" name="OTLSHAPE_SLM_0aec949068fc4edb9016a17022f2fa0f_Shape">
            <a:extLst>
              <a:ext uri="{FF2B5EF4-FFF2-40B4-BE49-F238E27FC236}">
                <a16:creationId xmlns:a16="http://schemas.microsoft.com/office/drawing/2014/main" id="{4FAEA8E8-4229-49FE-9067-61AA43AC00A4}"/>
              </a:ext>
            </a:extLst>
          </p:cNvPr>
          <p:cNvSpPr/>
          <p:nvPr>
            <p:custDataLst>
              <p:tags r:id="rId63"/>
            </p:custDataLst>
          </p:nvPr>
        </p:nvSpPr>
        <p:spPr>
          <a:xfrm>
            <a:off x="5584038" y="3677881"/>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82" name="OTLSHAPE_SLM_0aec949068fc4edb9016a17022f2fa0f_Title">
            <a:extLst>
              <a:ext uri="{FF2B5EF4-FFF2-40B4-BE49-F238E27FC236}">
                <a16:creationId xmlns:a16="http://schemas.microsoft.com/office/drawing/2014/main" id="{C7031B9F-11C7-43DE-8047-0B8C58B44FBD}"/>
              </a:ext>
            </a:extLst>
          </p:cNvPr>
          <p:cNvSpPr txBox="1"/>
          <p:nvPr>
            <p:custDataLst>
              <p:tags r:id="rId64"/>
            </p:custDataLst>
          </p:nvPr>
        </p:nvSpPr>
        <p:spPr>
          <a:xfrm>
            <a:off x="5340876" y="3880653"/>
            <a:ext cx="632419" cy="369332"/>
          </a:xfrm>
          <a:prstGeom prst="rect">
            <a:avLst/>
          </a:prstGeom>
          <a:noFill/>
        </p:spPr>
        <p:txBody>
          <a:bodyPr vert="horz" wrap="square" lIns="0" tIns="0" rIns="0" bIns="0" rtlCol="0" anchor="ctr" anchorCtr="0">
            <a:spAutoFit/>
          </a:bodyPr>
          <a:lstStyle/>
          <a:p>
            <a:pPr algn="ctr" defTabSz="1219110">
              <a:buClr>
                <a:srgbClr val="55555A"/>
              </a:buClr>
            </a:pPr>
            <a:r>
              <a:rPr lang="en-US" sz="800" spc="-3">
                <a:solidFill>
                  <a:srgbClr val="55555A"/>
                </a:solidFill>
                <a:latin typeface="Calibri" panose="020F0502020204030204" pitchFamily="34" charset="0"/>
                <a:ea typeface="ＭＳ Ｐゴシック"/>
                <a:cs typeface="Calibri" panose="020F0502020204030204" pitchFamily="34" charset="0"/>
              </a:rPr>
              <a:t>Global Workforce  Pre-Work</a:t>
            </a:r>
          </a:p>
        </p:txBody>
      </p:sp>
      <p:sp>
        <p:nvSpPr>
          <p:cNvPr id="83" name="TextBox 82">
            <a:extLst>
              <a:ext uri="{FF2B5EF4-FFF2-40B4-BE49-F238E27FC236}">
                <a16:creationId xmlns:a16="http://schemas.microsoft.com/office/drawing/2014/main" id="{483E89B5-10A0-47AA-95FE-87B91D913A58}"/>
              </a:ext>
            </a:extLst>
          </p:cNvPr>
          <p:cNvSpPr txBox="1"/>
          <p:nvPr/>
        </p:nvSpPr>
        <p:spPr bwMode="auto">
          <a:xfrm>
            <a:off x="221861" y="696713"/>
            <a:ext cx="11878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kern="0">
                <a:solidFill>
                  <a:schemeClr val="tx1"/>
                </a:solidFill>
                <a:latin typeface="+mn-lt"/>
                <a:ea typeface="+mn-ea"/>
              </a:rPr>
              <a:t>Disposition</a:t>
            </a:r>
            <a:r>
              <a:rPr lang="en-US" sz="1400" b="0" kern="0">
                <a:solidFill>
                  <a:schemeClr val="tx1"/>
                </a:solidFill>
                <a:latin typeface="+mn-lt"/>
                <a:ea typeface="+mn-ea"/>
              </a:rPr>
              <a:t>: Sanctioning is being finalized for the tool standup and business data domain implementation. Planning for Customer 1</a:t>
            </a:r>
            <a:r>
              <a:rPr lang="en-US" sz="1400" b="0" kern="0" baseline="30000">
                <a:solidFill>
                  <a:schemeClr val="tx1"/>
                </a:solidFill>
                <a:latin typeface="+mn-lt"/>
                <a:ea typeface="+mn-ea"/>
              </a:rPr>
              <a:t>st</a:t>
            </a:r>
            <a:r>
              <a:rPr lang="en-US" sz="1400" b="0" kern="0">
                <a:solidFill>
                  <a:schemeClr val="tx1"/>
                </a:solidFill>
                <a:latin typeface="+mn-lt"/>
                <a:ea typeface="+mn-ea"/>
              </a:rPr>
              <a:t> MVP is under way.</a:t>
            </a:r>
          </a:p>
        </p:txBody>
      </p:sp>
      <p:sp>
        <p:nvSpPr>
          <p:cNvPr id="84" name="OTLSHAPE_SLM_0aec949068fc4edb9016a17022f2fa0f_Shape">
            <a:extLst>
              <a:ext uri="{FF2B5EF4-FFF2-40B4-BE49-F238E27FC236}">
                <a16:creationId xmlns:a16="http://schemas.microsoft.com/office/drawing/2014/main" id="{C34290E6-CC1F-48DD-B77A-C9C9AA833CC2}"/>
              </a:ext>
            </a:extLst>
          </p:cNvPr>
          <p:cNvSpPr/>
          <p:nvPr>
            <p:custDataLst>
              <p:tags r:id="rId65"/>
            </p:custDataLst>
          </p:nvPr>
        </p:nvSpPr>
        <p:spPr>
          <a:xfrm>
            <a:off x="10880988" y="5592259"/>
            <a:ext cx="152400" cy="17780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Calibri" panose="020F0502020204030204" pitchFamily="34" charset="0"/>
              <a:ea typeface="ＭＳ Ｐゴシック"/>
              <a:cs typeface="Calibri" panose="020F0502020204030204" pitchFamily="34" charset="0"/>
            </a:endParaRPr>
          </a:p>
        </p:txBody>
      </p:sp>
      <p:sp>
        <p:nvSpPr>
          <p:cNvPr id="85" name="OTLSHAPE_SLM_0aec949068fc4edb9016a17022f2fa0f_Title">
            <a:extLst>
              <a:ext uri="{FF2B5EF4-FFF2-40B4-BE49-F238E27FC236}">
                <a16:creationId xmlns:a16="http://schemas.microsoft.com/office/drawing/2014/main" id="{5E542AD0-0C7F-4A70-AA28-D79864760FD5}"/>
              </a:ext>
            </a:extLst>
          </p:cNvPr>
          <p:cNvSpPr txBox="1"/>
          <p:nvPr>
            <p:custDataLst>
              <p:tags r:id="rId66"/>
            </p:custDataLst>
          </p:nvPr>
        </p:nvSpPr>
        <p:spPr>
          <a:xfrm>
            <a:off x="10460754" y="5425854"/>
            <a:ext cx="1047799" cy="153888"/>
          </a:xfrm>
          <a:prstGeom prst="rect">
            <a:avLst/>
          </a:prstGeom>
          <a:noFill/>
        </p:spPr>
        <p:txBody>
          <a:bodyPr vert="horz" wrap="square" lIns="0" tIns="0" rIns="0" bIns="0" rtlCol="0" anchor="ctr" anchorCtr="0">
            <a:spAutoFit/>
          </a:bodyPr>
          <a:lstStyle/>
          <a:p>
            <a:pPr algn="ctr" defTabSz="1219110">
              <a:buClr>
                <a:srgbClr val="55555A"/>
              </a:buClr>
            </a:pPr>
            <a:r>
              <a:rPr lang="en-US" sz="1000" i="1" spc="-3">
                <a:latin typeface="Calibri" panose="020F0502020204030204" pitchFamily="34" charset="0"/>
                <a:ea typeface="ＭＳ Ｐゴシック"/>
                <a:cs typeface="Calibri" panose="020F0502020204030204" pitchFamily="34" charset="0"/>
              </a:rPr>
              <a:t>MVP Release 3A</a:t>
            </a:r>
          </a:p>
        </p:txBody>
      </p:sp>
      <p:sp>
        <p:nvSpPr>
          <p:cNvPr id="86" name="OTLSHAPE_SLM_0aec949068fc4edb9016a17022f2fa0f_Title">
            <a:extLst>
              <a:ext uri="{FF2B5EF4-FFF2-40B4-BE49-F238E27FC236}">
                <a16:creationId xmlns:a16="http://schemas.microsoft.com/office/drawing/2014/main" id="{E3DC5882-7673-453B-915F-983D089FB10C}"/>
              </a:ext>
            </a:extLst>
          </p:cNvPr>
          <p:cNvSpPr txBox="1"/>
          <p:nvPr>
            <p:custDataLst>
              <p:tags r:id="rId67"/>
            </p:custDataLst>
          </p:nvPr>
        </p:nvSpPr>
        <p:spPr>
          <a:xfrm>
            <a:off x="10583353" y="5759167"/>
            <a:ext cx="778181" cy="369332"/>
          </a:xfrm>
          <a:prstGeom prst="rect">
            <a:avLst/>
          </a:prstGeom>
          <a:noFill/>
        </p:spPr>
        <p:txBody>
          <a:bodyPr vert="horz" wrap="square" lIns="0" tIns="0" rIns="0" bIns="0" rtlCol="0" anchor="ctr" anchorCtr="0">
            <a:spAutoFit/>
          </a:bodyPr>
          <a:lstStyle/>
          <a:p>
            <a:pPr algn="ctr"/>
            <a:r>
              <a:rPr lang="en-US" sz="800" spc="-3">
                <a:solidFill>
                  <a:schemeClr val="dk1"/>
                </a:solidFill>
                <a:latin typeface="Calibri" panose="020F0502020204030204" pitchFamily="34" charset="0"/>
                <a:cs typeface="Calibri" panose="020F0502020204030204" pitchFamily="34" charset="0"/>
              </a:rPr>
              <a:t>Additional Asset and Location Fields</a:t>
            </a:r>
          </a:p>
        </p:txBody>
      </p:sp>
      <p:sp>
        <p:nvSpPr>
          <p:cNvPr id="90" name="OTLSHAPE_SLT_72b320f81b6e4b04a3fce01de595adb0_Shape">
            <a:extLst>
              <a:ext uri="{FF2B5EF4-FFF2-40B4-BE49-F238E27FC236}">
                <a16:creationId xmlns:a16="http://schemas.microsoft.com/office/drawing/2014/main" id="{5FE2AFA3-37D8-4788-8C4C-34EFB8641184}"/>
              </a:ext>
            </a:extLst>
          </p:cNvPr>
          <p:cNvSpPr/>
          <p:nvPr>
            <p:custDataLst>
              <p:tags r:id="rId68"/>
            </p:custDataLst>
          </p:nvPr>
        </p:nvSpPr>
        <p:spPr>
          <a:xfrm>
            <a:off x="4475606" y="1978420"/>
            <a:ext cx="7379705" cy="182102"/>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r>
              <a:rPr lang="en-US" sz="1000">
                <a:latin typeface="Calibri" panose="020F0502020204030204" pitchFamily="34" charset="0"/>
                <a:cs typeface="Calibri" panose="020F0502020204030204" pitchFamily="34" charset="0"/>
              </a:rPr>
              <a:t>MDM patterns, guidelines, standards, and best practices</a:t>
            </a:r>
            <a:r>
              <a:rPr lang="en-US" sz="1000">
                <a:solidFill>
                  <a:srgbClr val="FFFFFF"/>
                </a:solidFill>
                <a:latin typeface="Calibri" panose="020F0502020204030204" pitchFamily="34" charset="0"/>
                <a:ea typeface="ＭＳ Ｐゴシック"/>
                <a:cs typeface="Calibri" panose="020F0502020204030204" pitchFamily="34" charset="0"/>
              </a:rPr>
              <a:t> </a:t>
            </a:r>
            <a:endParaRPr lang="en-US" sz="1000">
              <a:solidFill>
                <a:schemeClr val="bg1"/>
              </a:solidFill>
              <a:latin typeface="Calibri" panose="020F0502020204030204" pitchFamily="34" charset="0"/>
              <a:ea typeface="ＭＳ Ｐゴシック"/>
              <a:cs typeface="Calibri" panose="020F0502020204030204" pitchFamily="34" charset="0"/>
            </a:endParaRPr>
          </a:p>
        </p:txBody>
      </p:sp>
      <p:pic>
        <p:nvPicPr>
          <p:cNvPr id="91" name="Picture 90">
            <a:extLst>
              <a:ext uri="{FF2B5EF4-FFF2-40B4-BE49-F238E27FC236}">
                <a16:creationId xmlns:a16="http://schemas.microsoft.com/office/drawing/2014/main" id="{14E02070-3A3A-47A8-AC6A-55E0F6E08581}"/>
              </a:ext>
            </a:extLst>
          </p:cNvPr>
          <p:cNvPicPr>
            <a:picLocks noChangeAspect="1"/>
          </p:cNvPicPr>
          <p:nvPr/>
        </p:nvPicPr>
        <p:blipFill>
          <a:blip r:embed="rId71"/>
          <a:stretch>
            <a:fillRect/>
          </a:stretch>
        </p:blipFill>
        <p:spPr>
          <a:xfrm>
            <a:off x="9768834" y="1957290"/>
            <a:ext cx="208541" cy="204882"/>
          </a:xfrm>
          <a:prstGeom prst="rect">
            <a:avLst/>
          </a:prstGeom>
          <a:solidFill>
            <a:schemeClr val="accent2">
              <a:lumMod val="20000"/>
              <a:lumOff val="80000"/>
            </a:schemeClr>
          </a:solidFill>
        </p:spPr>
      </p:pic>
      <p:pic>
        <p:nvPicPr>
          <p:cNvPr id="88" name="Picture 87">
            <a:extLst>
              <a:ext uri="{FF2B5EF4-FFF2-40B4-BE49-F238E27FC236}">
                <a16:creationId xmlns:a16="http://schemas.microsoft.com/office/drawing/2014/main" id="{9D08918B-1EE5-4003-8376-00C90018854B}"/>
              </a:ext>
            </a:extLst>
          </p:cNvPr>
          <p:cNvPicPr>
            <a:picLocks noChangeAspect="1"/>
          </p:cNvPicPr>
          <p:nvPr/>
        </p:nvPicPr>
        <p:blipFill>
          <a:blip r:embed="rId71"/>
          <a:stretch>
            <a:fillRect/>
          </a:stretch>
        </p:blipFill>
        <p:spPr>
          <a:xfrm>
            <a:off x="6317902" y="1957290"/>
            <a:ext cx="208541" cy="204882"/>
          </a:xfrm>
          <a:prstGeom prst="rect">
            <a:avLst/>
          </a:prstGeom>
          <a:solidFill>
            <a:schemeClr val="accent2">
              <a:lumMod val="20000"/>
              <a:lumOff val="80000"/>
            </a:schemeClr>
          </a:solidFill>
        </p:spPr>
      </p:pic>
    </p:spTree>
    <p:extLst>
      <p:ext uri="{BB962C8B-B14F-4D97-AF65-F5344CB8AC3E}">
        <p14:creationId xmlns:p14="http://schemas.microsoft.com/office/powerpoint/2010/main" val="362856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44141" y="142485"/>
            <a:ext cx="11436193" cy="502595"/>
          </a:xfrm>
        </p:spPr>
        <p:txBody>
          <a:bodyPr/>
          <a:lstStyle/>
          <a:p>
            <a:r>
              <a:rPr lang="en-GB" sz="3600"/>
              <a:t>Data Modeling Roadmap</a:t>
            </a:r>
          </a:p>
        </p:txBody>
      </p:sp>
      <p:sp>
        <p:nvSpPr>
          <p:cNvPr id="104" name="Rectangle 103">
            <a:extLst>
              <a:ext uri="{FF2B5EF4-FFF2-40B4-BE49-F238E27FC236}">
                <a16:creationId xmlns:a16="http://schemas.microsoft.com/office/drawing/2014/main" id="{B692ED1F-0DC4-46FD-9D82-0AA2D9C4A5C8}"/>
              </a:ext>
            </a:extLst>
          </p:cNvPr>
          <p:cNvSpPr/>
          <p:nvPr/>
        </p:nvSpPr>
        <p:spPr>
          <a:xfrm>
            <a:off x="10783151" y="-10264"/>
            <a:ext cx="1408852" cy="318100"/>
          </a:xfrm>
          <a:prstGeom prst="rect">
            <a:avLst/>
          </a:prstGeom>
        </p:spPr>
        <p:txBody>
          <a:bodyPr wrap="square">
            <a:spAutoFit/>
          </a:bodyPr>
          <a:lstStyle/>
          <a:p>
            <a:pPr algn="ctr" defTabSz="1219050">
              <a:buClr>
                <a:srgbClr val="55555A"/>
              </a:buClr>
            </a:pPr>
            <a:r>
              <a:rPr lang="en-US" sz="1467">
                <a:solidFill>
                  <a:srgbClr val="FFFFFF"/>
                </a:solidFill>
                <a:latin typeface="Arial"/>
                <a:ea typeface="ＭＳ Ｐゴシック"/>
              </a:rPr>
              <a:t>Tools</a:t>
            </a:r>
            <a:endParaRPr lang="en-GB" sz="1467">
              <a:solidFill>
                <a:srgbClr val="FFFFFF"/>
              </a:solidFill>
              <a:latin typeface="Arial"/>
              <a:ea typeface="ＭＳ Ｐゴシック"/>
            </a:endParaRPr>
          </a:p>
        </p:txBody>
      </p:sp>
      <p:graphicFrame>
        <p:nvGraphicFramePr>
          <p:cNvPr id="103" name="Table 102">
            <a:extLst>
              <a:ext uri="{FF2B5EF4-FFF2-40B4-BE49-F238E27FC236}">
                <a16:creationId xmlns:a16="http://schemas.microsoft.com/office/drawing/2014/main" id="{34D3886B-64EC-4C1F-BF53-45141D590FC0}"/>
              </a:ext>
            </a:extLst>
          </p:cNvPr>
          <p:cNvGraphicFramePr>
            <a:graphicFrameLocks noGrp="1"/>
          </p:cNvGraphicFramePr>
          <p:nvPr>
            <p:extLst>
              <p:ext uri="{D42A27DB-BD31-4B8C-83A1-F6EECF244321}">
                <p14:modId xmlns:p14="http://schemas.microsoft.com/office/powerpoint/2010/main" val="1592106496"/>
              </p:ext>
            </p:extLst>
          </p:nvPr>
        </p:nvGraphicFramePr>
        <p:xfrm>
          <a:off x="1174633" y="1121603"/>
          <a:ext cx="10821552" cy="441960"/>
        </p:xfrm>
        <a:graphic>
          <a:graphicData uri="http://schemas.openxmlformats.org/drawingml/2006/table">
            <a:tbl>
              <a:tblPr firstRow="1" bandRow="1">
                <a:tableStyleId>{5C22544A-7EE6-4342-B048-85BDC9FD1C3A}</a:tableStyleId>
              </a:tblPr>
              <a:tblGrid>
                <a:gridCol w="2705388">
                  <a:extLst>
                    <a:ext uri="{9D8B030D-6E8A-4147-A177-3AD203B41FA5}">
                      <a16:colId xmlns:a16="http://schemas.microsoft.com/office/drawing/2014/main" val="620998838"/>
                    </a:ext>
                  </a:extLst>
                </a:gridCol>
                <a:gridCol w="2705388">
                  <a:extLst>
                    <a:ext uri="{9D8B030D-6E8A-4147-A177-3AD203B41FA5}">
                      <a16:colId xmlns:a16="http://schemas.microsoft.com/office/drawing/2014/main" val="222946402"/>
                    </a:ext>
                  </a:extLst>
                </a:gridCol>
                <a:gridCol w="2705388">
                  <a:extLst>
                    <a:ext uri="{9D8B030D-6E8A-4147-A177-3AD203B41FA5}">
                      <a16:colId xmlns:a16="http://schemas.microsoft.com/office/drawing/2014/main" val="33421660"/>
                    </a:ext>
                  </a:extLst>
                </a:gridCol>
                <a:gridCol w="2705388">
                  <a:extLst>
                    <a:ext uri="{9D8B030D-6E8A-4147-A177-3AD203B41FA5}">
                      <a16:colId xmlns:a16="http://schemas.microsoft.com/office/drawing/2014/main" val="1133330101"/>
                    </a:ext>
                  </a:extLst>
                </a:gridCol>
              </a:tblGrid>
              <a:tr h="0">
                <a:tc>
                  <a:txBody>
                    <a:bodyPr/>
                    <a:lstStyle/>
                    <a:p>
                      <a:pPr algn="ctr"/>
                      <a:r>
                        <a:rPr lang="en-US" sz="2100"/>
                        <a:t>FY21</a:t>
                      </a:r>
                    </a:p>
                  </a:txBody>
                  <a:tcPr marL="121920" marR="121920" marT="60960" marB="60960"/>
                </a:tc>
                <a:tc>
                  <a:txBody>
                    <a:bodyPr/>
                    <a:lstStyle/>
                    <a:p>
                      <a:pPr algn="ctr"/>
                      <a:r>
                        <a:rPr lang="en-US" sz="2100"/>
                        <a:t>FY22</a:t>
                      </a:r>
                    </a:p>
                  </a:txBody>
                  <a:tcPr marL="121920" marR="121920" marT="60960" marB="60960"/>
                </a:tc>
                <a:tc>
                  <a:txBody>
                    <a:bodyPr/>
                    <a:lstStyle/>
                    <a:p>
                      <a:pPr algn="ctr"/>
                      <a:r>
                        <a:rPr lang="en-US" sz="2100"/>
                        <a:t>FY23</a:t>
                      </a:r>
                    </a:p>
                  </a:txBody>
                  <a:tcPr marL="121920" marR="121920" marT="60960" marB="60960"/>
                </a:tc>
                <a:tc>
                  <a:txBody>
                    <a:bodyPr/>
                    <a:lstStyle/>
                    <a:p>
                      <a:pPr algn="ctr"/>
                      <a:r>
                        <a:rPr lang="en-US" sz="2100"/>
                        <a:t>FY24</a:t>
                      </a:r>
                    </a:p>
                  </a:txBody>
                  <a:tcPr marL="121920" marR="121920" marT="60960" marB="60960"/>
                </a:tc>
                <a:extLst>
                  <a:ext uri="{0D108BD9-81ED-4DB2-BD59-A6C34878D82A}">
                    <a16:rowId xmlns:a16="http://schemas.microsoft.com/office/drawing/2014/main" val="3682163114"/>
                  </a:ext>
                </a:extLst>
              </a:tr>
            </a:tbl>
          </a:graphicData>
        </a:graphic>
      </p:graphicFrame>
      <p:sp>
        <p:nvSpPr>
          <p:cNvPr id="4" name="TextBox 3">
            <a:extLst>
              <a:ext uri="{FF2B5EF4-FFF2-40B4-BE49-F238E27FC236}">
                <a16:creationId xmlns:a16="http://schemas.microsoft.com/office/drawing/2014/main" id="{446DEBB9-62FA-4584-A733-1689F79FFF95}"/>
              </a:ext>
            </a:extLst>
          </p:cNvPr>
          <p:cNvSpPr txBox="1"/>
          <p:nvPr/>
        </p:nvSpPr>
        <p:spPr bwMode="auto">
          <a:xfrm>
            <a:off x="172411" y="607065"/>
            <a:ext cx="117789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600"/>
              </a:spcAft>
              <a:buClr>
                <a:schemeClr val="tx1"/>
              </a:buClr>
            </a:pPr>
            <a:r>
              <a:rPr lang="en-US" sz="1600" b="0" kern="0">
                <a:latin typeface="+mn-lt"/>
                <a:ea typeface="+mn-ea"/>
              </a:rPr>
              <a:t>Disposition: </a:t>
            </a:r>
            <a:r>
              <a:rPr lang="en-US" sz="1600" kern="0"/>
              <a:t>Deployment completed; adoption across teams</a:t>
            </a:r>
            <a:r>
              <a:rPr lang="en-US" sz="1600" b="0" kern="0">
                <a:latin typeface="+mn-lt"/>
                <a:ea typeface="+mn-ea"/>
              </a:rPr>
              <a:t> </a:t>
            </a:r>
            <a:r>
              <a:rPr lang="en-US" sz="1600" kern="0"/>
              <a:t>underway.  Continued</a:t>
            </a:r>
            <a:r>
              <a:rPr lang="en-US" sz="1600" b="0" kern="0">
                <a:latin typeface="+mn-lt"/>
                <a:ea typeface="+mn-ea"/>
              </a:rPr>
              <a:t> prioritization will be needed to progress scopes and maturity as depicted below</a:t>
            </a:r>
            <a:r>
              <a:rPr lang="en-US" sz="1600" kern="0"/>
              <a:t>.</a:t>
            </a:r>
            <a:endParaRPr lang="en-US" sz="1600" b="0" kern="0">
              <a:latin typeface="+mn-lt"/>
              <a:ea typeface="+mn-ea"/>
            </a:endParaRPr>
          </a:p>
        </p:txBody>
      </p:sp>
      <p:sp>
        <p:nvSpPr>
          <p:cNvPr id="25" name="OTLSHAPE_SL_bb31dba40afb42509c61b1136d9b8acb_BackgroundRectangle">
            <a:extLst>
              <a:ext uri="{FF2B5EF4-FFF2-40B4-BE49-F238E27FC236}">
                <a16:creationId xmlns:a16="http://schemas.microsoft.com/office/drawing/2014/main" id="{EABE8EC2-416A-418B-8120-B18B31EBDEBF}"/>
              </a:ext>
            </a:extLst>
          </p:cNvPr>
          <p:cNvSpPr/>
          <p:nvPr>
            <p:custDataLst>
              <p:tags r:id="rId1"/>
            </p:custDataLst>
          </p:nvPr>
        </p:nvSpPr>
        <p:spPr>
          <a:xfrm>
            <a:off x="0" y="3530978"/>
            <a:ext cx="11996185" cy="2562875"/>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28" name="OTLSHAPE_SL_bb31dba40afb42509c61b1136d9b8acb_HeaderRectangle">
            <a:extLst>
              <a:ext uri="{FF2B5EF4-FFF2-40B4-BE49-F238E27FC236}">
                <a16:creationId xmlns:a16="http://schemas.microsoft.com/office/drawing/2014/main" id="{57DE089B-5DA7-40E2-88B0-96941EA72729}"/>
              </a:ext>
            </a:extLst>
          </p:cNvPr>
          <p:cNvSpPr/>
          <p:nvPr>
            <p:custDataLst>
              <p:tags r:id="rId2"/>
            </p:custDataLst>
          </p:nvPr>
        </p:nvSpPr>
        <p:spPr>
          <a:xfrm>
            <a:off x="96583" y="3528311"/>
            <a:ext cx="1037065" cy="2555852"/>
          </a:xfrm>
          <a:prstGeom prst="rect">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3"/>
            </p:custDataLst>
          </p:nvPr>
        </p:nvSpPr>
        <p:spPr>
          <a:xfrm>
            <a:off x="3571220" y="3709833"/>
            <a:ext cx="5860015" cy="206271"/>
          </a:xfrm>
          <a:prstGeom prst="homePlate">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43" name="OTLSHAPE_SL_bb31dba40afb42509c61b1136d9b8acb_Header">
            <a:extLst>
              <a:ext uri="{FF2B5EF4-FFF2-40B4-BE49-F238E27FC236}">
                <a16:creationId xmlns:a16="http://schemas.microsoft.com/office/drawing/2014/main" id="{56E801B7-7A25-42F8-96A7-0CA94319B74C}"/>
              </a:ext>
            </a:extLst>
          </p:cNvPr>
          <p:cNvSpPr txBox="1"/>
          <p:nvPr>
            <p:custDataLst>
              <p:tags r:id="rId4"/>
            </p:custDataLst>
          </p:nvPr>
        </p:nvSpPr>
        <p:spPr>
          <a:xfrm>
            <a:off x="39025" y="4578220"/>
            <a:ext cx="1057385" cy="431724"/>
          </a:xfrm>
          <a:prstGeom prst="rect">
            <a:avLst/>
          </a:prstGeom>
          <a:noFill/>
        </p:spPr>
        <p:txBody>
          <a:bodyPr vert="horz" wrap="square" lIns="0" tIns="0" rIns="0" bIns="0" rtlCol="0" anchor="ctr" anchorCtr="0">
            <a:noAutofit/>
          </a:bodyPr>
          <a:lstStyle/>
          <a:p>
            <a:pPr algn="ctr" defTabSz="1219110"/>
            <a:r>
              <a:rPr lang="en-US" sz="1000">
                <a:solidFill>
                  <a:srgbClr val="FFFFFF"/>
                </a:solidFill>
                <a:latin typeface="Calibri"/>
                <a:cs typeface="Calibri"/>
              </a:rPr>
              <a:t>Enterprise Data Models</a:t>
            </a:r>
          </a:p>
        </p:txBody>
      </p:sp>
      <p:sp>
        <p:nvSpPr>
          <p:cNvPr id="81" name="OTLSHAPE_SLM_0aec949068fc4edb9016a17022f2fa0f_Title">
            <a:extLst>
              <a:ext uri="{FF2B5EF4-FFF2-40B4-BE49-F238E27FC236}">
                <a16:creationId xmlns:a16="http://schemas.microsoft.com/office/drawing/2014/main" id="{4AD96F9D-AF0F-42A8-BC87-2156F0477AAD}"/>
              </a:ext>
            </a:extLst>
          </p:cNvPr>
          <p:cNvSpPr txBox="1"/>
          <p:nvPr>
            <p:custDataLst>
              <p:tags r:id="rId5"/>
            </p:custDataLst>
          </p:nvPr>
        </p:nvSpPr>
        <p:spPr>
          <a:xfrm>
            <a:off x="3723247" y="3992225"/>
            <a:ext cx="1100248" cy="307777"/>
          </a:xfrm>
          <a:prstGeom prst="rect">
            <a:avLst/>
          </a:prstGeom>
          <a:noFill/>
        </p:spPr>
        <p:txBody>
          <a:bodyPr vert="horz" wrap="square" lIns="0" tIns="0" rIns="0" bIns="0" rtlCol="0" anchor="ctr" anchorCtr="0">
            <a:spAutoFit/>
          </a:bodyPr>
          <a:lstStyle/>
          <a:p>
            <a:pPr algn="ctr" defTabSz="1219110"/>
            <a:r>
              <a:rPr lang="en-US" sz="1000" spc="-3">
                <a:latin typeface="Calibri"/>
                <a:ea typeface="ＭＳ Ｐゴシック"/>
                <a:cs typeface="Calibri"/>
              </a:rPr>
              <a:t>Release 1 Data Domain Model</a:t>
            </a:r>
            <a:endParaRPr lang="en-US" sz="1000"/>
          </a:p>
        </p:txBody>
      </p:sp>
      <p:sp>
        <p:nvSpPr>
          <p:cNvPr id="84" name="OTLSHAPE_SLM_0aec949068fc4edb9016a17022f2fa0f_Title">
            <a:extLst>
              <a:ext uri="{FF2B5EF4-FFF2-40B4-BE49-F238E27FC236}">
                <a16:creationId xmlns:a16="http://schemas.microsoft.com/office/drawing/2014/main" id="{EB62BD2D-B628-4A65-86F1-AB3237711A55}"/>
              </a:ext>
            </a:extLst>
          </p:cNvPr>
          <p:cNvSpPr txBox="1"/>
          <p:nvPr>
            <p:custDataLst>
              <p:tags r:id="rId6"/>
            </p:custDataLst>
          </p:nvPr>
        </p:nvSpPr>
        <p:spPr>
          <a:xfrm>
            <a:off x="5258453" y="3997827"/>
            <a:ext cx="932159" cy="307777"/>
          </a:xfrm>
          <a:prstGeom prst="rect">
            <a:avLst/>
          </a:prstGeom>
          <a:noFill/>
        </p:spPr>
        <p:txBody>
          <a:bodyPr vert="horz" wrap="square" lIns="0" tIns="0" rIns="0" bIns="0" rtlCol="0" anchor="ctr" anchorCtr="0">
            <a:spAutoFit/>
          </a:bodyPr>
          <a:lstStyle/>
          <a:p>
            <a:pPr algn="ctr" defTabSz="1219110"/>
            <a:r>
              <a:rPr lang="en-US" sz="1000" spc="-3">
                <a:latin typeface="Calibri"/>
                <a:ea typeface="ＭＳ Ｐゴシック"/>
                <a:cs typeface="Calibri"/>
              </a:rPr>
              <a:t>Release 2 Data Domain Model</a:t>
            </a:r>
            <a:endParaRPr lang="en-US" sz="1000">
              <a:latin typeface="Calibri"/>
              <a:cs typeface="Calibri"/>
            </a:endParaRPr>
          </a:p>
        </p:txBody>
      </p:sp>
      <p:sp>
        <p:nvSpPr>
          <p:cNvPr id="85" name="OTLSHAPE_SLM_0aec949068fc4edb9016a17022f2fa0f_Title">
            <a:extLst>
              <a:ext uri="{FF2B5EF4-FFF2-40B4-BE49-F238E27FC236}">
                <a16:creationId xmlns:a16="http://schemas.microsoft.com/office/drawing/2014/main" id="{46471897-A531-4203-BF7D-5ADA265AE85C}"/>
              </a:ext>
            </a:extLst>
          </p:cNvPr>
          <p:cNvSpPr txBox="1"/>
          <p:nvPr>
            <p:custDataLst>
              <p:tags r:id="rId7"/>
            </p:custDataLst>
          </p:nvPr>
        </p:nvSpPr>
        <p:spPr>
          <a:xfrm>
            <a:off x="7387569" y="3986620"/>
            <a:ext cx="1335571" cy="307777"/>
          </a:xfrm>
          <a:prstGeom prst="rect">
            <a:avLst/>
          </a:prstGeom>
          <a:noFill/>
        </p:spPr>
        <p:txBody>
          <a:bodyPr vert="horz" wrap="square" lIns="0" tIns="0" rIns="0" bIns="0" rtlCol="0" anchor="ctr" anchorCtr="0">
            <a:spAutoFit/>
          </a:bodyPr>
          <a:lstStyle/>
          <a:p>
            <a:pPr algn="ctr" defTabSz="1219110"/>
            <a:r>
              <a:rPr lang="en-US" sz="1000" spc="-3">
                <a:latin typeface="Calibri"/>
                <a:ea typeface="ＭＳ Ｐゴシック"/>
                <a:cs typeface="Calibri"/>
              </a:rPr>
              <a:t>Ongoing Data Domain Model Updates</a:t>
            </a:r>
            <a:endParaRPr lang="en-US" sz="1000"/>
          </a:p>
        </p:txBody>
      </p:sp>
      <p:sp>
        <p:nvSpPr>
          <p:cNvPr id="86" name="OTLSHAPE_SLM_0aec949068fc4edb9016a17022f2fa0f_Title">
            <a:extLst>
              <a:ext uri="{FF2B5EF4-FFF2-40B4-BE49-F238E27FC236}">
                <a16:creationId xmlns:a16="http://schemas.microsoft.com/office/drawing/2014/main" id="{B6535275-C615-43DD-BD35-F09573889565}"/>
              </a:ext>
            </a:extLst>
          </p:cNvPr>
          <p:cNvSpPr txBox="1"/>
          <p:nvPr>
            <p:custDataLst>
              <p:tags r:id="rId8"/>
            </p:custDataLst>
          </p:nvPr>
        </p:nvSpPr>
        <p:spPr>
          <a:xfrm>
            <a:off x="3958570" y="4731811"/>
            <a:ext cx="1369188" cy="307777"/>
          </a:xfrm>
          <a:prstGeom prst="rect">
            <a:avLst/>
          </a:prstGeom>
          <a:noFill/>
        </p:spPr>
        <p:txBody>
          <a:bodyPr vert="horz" wrap="square" lIns="0" tIns="0" rIns="0" bIns="0" rtlCol="0" anchor="ctr" anchorCtr="0">
            <a:spAutoFit/>
          </a:bodyPr>
          <a:lstStyle/>
          <a:p>
            <a:pPr algn="ctr" defTabSz="1219110"/>
            <a:r>
              <a:rPr lang="en-US" sz="1000" spc="-3">
                <a:latin typeface="Calibri"/>
                <a:ea typeface="ＭＳ Ｐゴシック"/>
                <a:cs typeface="Calibri"/>
              </a:rPr>
              <a:t>Release 1 Enterprise Conceptual Data Model</a:t>
            </a:r>
            <a:endParaRPr lang="en-US" sz="1000">
              <a:latin typeface="Calibri"/>
              <a:cs typeface="Arial"/>
            </a:endParaRPr>
          </a:p>
        </p:txBody>
      </p:sp>
      <p:sp>
        <p:nvSpPr>
          <p:cNvPr id="88" name="OTLSHAPE_SLM_0aec949068fc4edb9016a17022f2fa0f_Title">
            <a:extLst>
              <a:ext uri="{FF2B5EF4-FFF2-40B4-BE49-F238E27FC236}">
                <a16:creationId xmlns:a16="http://schemas.microsoft.com/office/drawing/2014/main" id="{AD836588-8AB6-458D-B142-7A57863FD9DB}"/>
              </a:ext>
            </a:extLst>
          </p:cNvPr>
          <p:cNvSpPr txBox="1"/>
          <p:nvPr>
            <p:custDataLst>
              <p:tags r:id="rId9"/>
            </p:custDataLst>
          </p:nvPr>
        </p:nvSpPr>
        <p:spPr>
          <a:xfrm>
            <a:off x="6580747" y="5757153"/>
            <a:ext cx="1604510" cy="307777"/>
          </a:xfrm>
          <a:prstGeom prst="rect">
            <a:avLst/>
          </a:prstGeom>
          <a:noFill/>
        </p:spPr>
        <p:txBody>
          <a:bodyPr vert="horz" wrap="square" lIns="0" tIns="0" rIns="0" bIns="0" rtlCol="0" anchor="ctr" anchorCtr="0">
            <a:spAutoFit/>
          </a:bodyPr>
          <a:lstStyle/>
          <a:p>
            <a:pPr algn="ctr" defTabSz="1219110"/>
            <a:r>
              <a:rPr lang="en-US" sz="1000" spc="-3">
                <a:latin typeface="Calibri"/>
                <a:ea typeface="ＭＳ Ｐゴシック"/>
                <a:cs typeface="Calibri"/>
              </a:rPr>
              <a:t>Release 1 Enterprise Logical Data Model</a:t>
            </a:r>
            <a:endParaRPr lang="en-US" sz="1000">
              <a:cs typeface="Arial"/>
            </a:endParaRPr>
          </a:p>
        </p:txBody>
      </p:sp>
      <p:sp>
        <p:nvSpPr>
          <p:cNvPr id="90" name="OTLSHAPE_SLT_e8a0d0690d7843edaca796e8b25719da_Shape">
            <a:extLst>
              <a:ext uri="{FF2B5EF4-FFF2-40B4-BE49-F238E27FC236}">
                <a16:creationId xmlns:a16="http://schemas.microsoft.com/office/drawing/2014/main" id="{F65B3451-9BCA-4FDC-9992-EB214656D101}"/>
              </a:ext>
            </a:extLst>
          </p:cNvPr>
          <p:cNvSpPr/>
          <p:nvPr>
            <p:custDataLst>
              <p:tags r:id="rId10"/>
            </p:custDataLst>
          </p:nvPr>
        </p:nvSpPr>
        <p:spPr>
          <a:xfrm>
            <a:off x="4075484" y="4471832"/>
            <a:ext cx="7708986" cy="194683"/>
          </a:xfrm>
          <a:prstGeom prst="homePlate">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93" name="OTLSHAPE_SLT_e8a0d0690d7843edaca796e8b25719da_Shape">
            <a:extLst>
              <a:ext uri="{FF2B5EF4-FFF2-40B4-BE49-F238E27FC236}">
                <a16:creationId xmlns:a16="http://schemas.microsoft.com/office/drawing/2014/main" id="{5ED88BC3-48E0-4106-AD1E-08DBFBED4081}"/>
              </a:ext>
            </a:extLst>
          </p:cNvPr>
          <p:cNvSpPr/>
          <p:nvPr>
            <p:custDataLst>
              <p:tags r:id="rId11"/>
            </p:custDataLst>
          </p:nvPr>
        </p:nvSpPr>
        <p:spPr>
          <a:xfrm>
            <a:off x="6540777" y="5435539"/>
            <a:ext cx="5322134" cy="210851"/>
          </a:xfrm>
          <a:prstGeom prst="homePlate">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19" name="OTLSHAPE_SLM_0aec949068fc4edb9016a17022f2fa0f_Title">
            <a:extLst>
              <a:ext uri="{FF2B5EF4-FFF2-40B4-BE49-F238E27FC236}">
                <a16:creationId xmlns:a16="http://schemas.microsoft.com/office/drawing/2014/main" id="{C3EA1B7A-FAB9-4CDA-85A6-87EB970545E2}"/>
              </a:ext>
            </a:extLst>
          </p:cNvPr>
          <p:cNvSpPr txBox="1"/>
          <p:nvPr>
            <p:custDataLst>
              <p:tags r:id="rId12"/>
            </p:custDataLst>
          </p:nvPr>
        </p:nvSpPr>
        <p:spPr>
          <a:xfrm>
            <a:off x="5538599" y="4731811"/>
            <a:ext cx="1369188" cy="307777"/>
          </a:xfrm>
          <a:prstGeom prst="rect">
            <a:avLst/>
          </a:prstGeom>
          <a:noFill/>
        </p:spPr>
        <p:txBody>
          <a:bodyPr vert="horz" wrap="square" lIns="0" tIns="0" rIns="0" bIns="0" rtlCol="0" anchor="ctr" anchorCtr="0">
            <a:spAutoFit/>
          </a:bodyPr>
          <a:lstStyle/>
          <a:p>
            <a:pPr algn="ctr" defTabSz="1219110"/>
            <a:r>
              <a:rPr lang="en-US" sz="1000" spc="-3">
                <a:latin typeface="Calibri"/>
                <a:ea typeface="ＭＳ Ｐゴシック"/>
                <a:cs typeface="Calibri"/>
              </a:rPr>
              <a:t>Release 2 Enterprise Conceptual Data Model</a:t>
            </a:r>
            <a:endParaRPr lang="en-US" sz="1000">
              <a:latin typeface="Calibri"/>
              <a:cs typeface="Calibri"/>
            </a:endParaRPr>
          </a:p>
        </p:txBody>
      </p:sp>
      <p:sp>
        <p:nvSpPr>
          <p:cNvPr id="120" name="OTLSHAPE_SLM_0aec949068fc4edb9016a17022f2fa0f_Title">
            <a:extLst>
              <a:ext uri="{FF2B5EF4-FFF2-40B4-BE49-F238E27FC236}">
                <a16:creationId xmlns:a16="http://schemas.microsoft.com/office/drawing/2014/main" id="{7FAA00B0-7C31-4E74-A4A3-D78B04DB8E3F}"/>
              </a:ext>
            </a:extLst>
          </p:cNvPr>
          <p:cNvSpPr txBox="1"/>
          <p:nvPr>
            <p:custDataLst>
              <p:tags r:id="rId13"/>
            </p:custDataLst>
          </p:nvPr>
        </p:nvSpPr>
        <p:spPr>
          <a:xfrm>
            <a:off x="8609011" y="4675782"/>
            <a:ext cx="2097570" cy="307777"/>
          </a:xfrm>
          <a:prstGeom prst="rect">
            <a:avLst/>
          </a:prstGeom>
          <a:noFill/>
        </p:spPr>
        <p:txBody>
          <a:bodyPr vert="horz" wrap="square" lIns="0" tIns="0" rIns="0" bIns="0" rtlCol="0" anchor="ctr" anchorCtr="0">
            <a:spAutoFit/>
          </a:bodyPr>
          <a:lstStyle/>
          <a:p>
            <a:pPr algn="ctr" defTabSz="1219110"/>
            <a:r>
              <a:rPr lang="en-US" sz="1000" spc="-3">
                <a:latin typeface="Calibri"/>
                <a:ea typeface="ＭＳ Ｐゴシック"/>
                <a:cs typeface="Calibri"/>
              </a:rPr>
              <a:t>Ongoing Enterprise Conceptual Data Model Updates</a:t>
            </a:r>
            <a:endParaRPr lang="en-US" sz="1000">
              <a:latin typeface="Calibri"/>
              <a:cs typeface="Arial"/>
            </a:endParaRPr>
          </a:p>
        </p:txBody>
      </p:sp>
      <p:sp>
        <p:nvSpPr>
          <p:cNvPr id="126" name="OTLSHAPE_SLM_0aec949068fc4edb9016a17022f2fa0f_Title">
            <a:extLst>
              <a:ext uri="{FF2B5EF4-FFF2-40B4-BE49-F238E27FC236}">
                <a16:creationId xmlns:a16="http://schemas.microsoft.com/office/drawing/2014/main" id="{1664C8CB-073E-4679-9728-1F7BF5AEA142}"/>
              </a:ext>
            </a:extLst>
          </p:cNvPr>
          <p:cNvSpPr txBox="1"/>
          <p:nvPr>
            <p:custDataLst>
              <p:tags r:id="rId14"/>
            </p:custDataLst>
          </p:nvPr>
        </p:nvSpPr>
        <p:spPr>
          <a:xfrm>
            <a:off x="8272835" y="5757152"/>
            <a:ext cx="1604510" cy="307777"/>
          </a:xfrm>
          <a:prstGeom prst="rect">
            <a:avLst/>
          </a:prstGeom>
          <a:noFill/>
        </p:spPr>
        <p:txBody>
          <a:bodyPr vert="horz" wrap="square" lIns="0" tIns="0" rIns="0" bIns="0" rtlCol="0" anchor="ctr" anchorCtr="0">
            <a:spAutoFit/>
          </a:bodyPr>
          <a:lstStyle/>
          <a:p>
            <a:pPr algn="ctr" defTabSz="1219110"/>
            <a:r>
              <a:rPr lang="en-US" sz="1000" spc="-3">
                <a:latin typeface="Calibri"/>
                <a:ea typeface="ＭＳ Ｐゴシック"/>
                <a:cs typeface="Calibri"/>
              </a:rPr>
              <a:t>Release 2 Enterprise Logical Data Model</a:t>
            </a:r>
            <a:endParaRPr lang="en-US" sz="1000">
              <a:cs typeface="Arial"/>
            </a:endParaRPr>
          </a:p>
        </p:txBody>
      </p:sp>
      <p:sp>
        <p:nvSpPr>
          <p:cNvPr id="127" name="OTLSHAPE_SLM_0aec949068fc4edb9016a17022f2fa0f_Title">
            <a:extLst>
              <a:ext uri="{FF2B5EF4-FFF2-40B4-BE49-F238E27FC236}">
                <a16:creationId xmlns:a16="http://schemas.microsoft.com/office/drawing/2014/main" id="{C496A921-87D7-4144-ABAA-6D8239C7B66C}"/>
              </a:ext>
            </a:extLst>
          </p:cNvPr>
          <p:cNvSpPr txBox="1"/>
          <p:nvPr>
            <p:custDataLst>
              <p:tags r:id="rId15"/>
            </p:custDataLst>
          </p:nvPr>
        </p:nvSpPr>
        <p:spPr>
          <a:xfrm>
            <a:off x="10334717" y="5757152"/>
            <a:ext cx="1604510" cy="307777"/>
          </a:xfrm>
          <a:prstGeom prst="rect">
            <a:avLst/>
          </a:prstGeom>
          <a:noFill/>
        </p:spPr>
        <p:txBody>
          <a:bodyPr vert="horz" wrap="square" lIns="0" tIns="0" rIns="0" bIns="0" rtlCol="0" anchor="ctr" anchorCtr="0">
            <a:spAutoFit/>
          </a:bodyPr>
          <a:lstStyle/>
          <a:p>
            <a:pPr algn="ctr" defTabSz="1219110"/>
            <a:r>
              <a:rPr lang="en-US" sz="1000" spc="-3">
                <a:latin typeface="Calibri"/>
                <a:ea typeface="ＭＳ Ｐゴシック"/>
                <a:cs typeface="Calibri"/>
              </a:rPr>
              <a:t>Ongoing Enterprise Logical Data Model Updates</a:t>
            </a:r>
            <a:endParaRPr lang="en-US" sz="1000">
              <a:cs typeface="Arial"/>
            </a:endParaRPr>
          </a:p>
        </p:txBody>
      </p:sp>
      <p:pic>
        <p:nvPicPr>
          <p:cNvPr id="6" name="Picture 5">
            <a:extLst>
              <a:ext uri="{FF2B5EF4-FFF2-40B4-BE49-F238E27FC236}">
                <a16:creationId xmlns:a16="http://schemas.microsoft.com/office/drawing/2014/main" id="{DCD742B6-F6FA-49C7-AD3E-80A1B5073A04}"/>
              </a:ext>
            </a:extLst>
          </p:cNvPr>
          <p:cNvPicPr>
            <a:picLocks noChangeAspect="1"/>
          </p:cNvPicPr>
          <p:nvPr/>
        </p:nvPicPr>
        <p:blipFill>
          <a:blip r:embed="rId59"/>
          <a:stretch>
            <a:fillRect/>
          </a:stretch>
        </p:blipFill>
        <p:spPr>
          <a:xfrm>
            <a:off x="7918735" y="3676269"/>
            <a:ext cx="240597" cy="221633"/>
          </a:xfrm>
          <a:prstGeom prst="rect">
            <a:avLst/>
          </a:prstGeom>
          <a:solidFill>
            <a:schemeClr val="accent2">
              <a:lumMod val="20000"/>
              <a:lumOff val="80000"/>
            </a:schemeClr>
          </a:solidFill>
        </p:spPr>
      </p:pic>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6"/>
            </p:custDataLst>
          </p:nvPr>
        </p:nvSpPr>
        <p:spPr>
          <a:xfrm>
            <a:off x="65296" y="1601346"/>
            <a:ext cx="11930889" cy="1861657"/>
          </a:xfrm>
          <a:prstGeom prst="rect">
            <a:avLst/>
          </a:prstGeom>
          <a:solidFill>
            <a:schemeClr val="accent2">
              <a:lumMod val="5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27" name="OTLSHAPE_SL_94da38b5ca484e3f9a172e88e7bff00b_HeaderRectangle">
            <a:extLst>
              <a:ext uri="{FF2B5EF4-FFF2-40B4-BE49-F238E27FC236}">
                <a16:creationId xmlns:a16="http://schemas.microsoft.com/office/drawing/2014/main" id="{10DC6CD8-91E3-4B53-9BD0-EB711AC08B2F}"/>
              </a:ext>
            </a:extLst>
          </p:cNvPr>
          <p:cNvSpPr/>
          <p:nvPr>
            <p:custDataLst>
              <p:tags r:id="rId17"/>
            </p:custDataLst>
          </p:nvPr>
        </p:nvSpPr>
        <p:spPr>
          <a:xfrm>
            <a:off x="75261" y="1617654"/>
            <a:ext cx="1059347" cy="1855972"/>
          </a:xfrm>
          <a:prstGeom prst="rect">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30" name="OTLSHAPE_SLT_72b320f81b6e4b04a3fce01de595adb0_Shape">
            <a:extLst>
              <a:ext uri="{FF2B5EF4-FFF2-40B4-BE49-F238E27FC236}">
                <a16:creationId xmlns:a16="http://schemas.microsoft.com/office/drawing/2014/main" id="{E0B4B23A-7932-43BC-AF8D-0F91C289B511}"/>
              </a:ext>
            </a:extLst>
          </p:cNvPr>
          <p:cNvSpPr/>
          <p:nvPr>
            <p:custDataLst>
              <p:tags r:id="rId18"/>
            </p:custDataLst>
          </p:nvPr>
        </p:nvSpPr>
        <p:spPr>
          <a:xfrm>
            <a:off x="1233794" y="1892611"/>
            <a:ext cx="7190957" cy="191270"/>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highlight>
                <a:srgbClr val="008000"/>
              </a:highlight>
              <a:latin typeface="Arial"/>
              <a:ea typeface="ＭＳ Ｐゴシック"/>
            </a:endParaRPr>
          </a:p>
        </p:txBody>
      </p:sp>
      <p:sp>
        <p:nvSpPr>
          <p:cNvPr id="42" name="OTLSHAPE_SL_94da38b5ca484e3f9a172e88e7bff00b_Header">
            <a:extLst>
              <a:ext uri="{FF2B5EF4-FFF2-40B4-BE49-F238E27FC236}">
                <a16:creationId xmlns:a16="http://schemas.microsoft.com/office/drawing/2014/main" id="{1099C169-F24E-444E-856A-49EEB09E8ED3}"/>
              </a:ext>
            </a:extLst>
          </p:cNvPr>
          <p:cNvSpPr txBox="1"/>
          <p:nvPr>
            <p:custDataLst>
              <p:tags r:id="rId19"/>
            </p:custDataLst>
          </p:nvPr>
        </p:nvSpPr>
        <p:spPr>
          <a:xfrm>
            <a:off x="96804" y="1883517"/>
            <a:ext cx="1036936" cy="1134509"/>
          </a:xfrm>
          <a:prstGeom prst="rect">
            <a:avLst/>
          </a:prstGeom>
          <a:noFill/>
        </p:spPr>
        <p:txBody>
          <a:bodyPr vert="horz" wrap="square" lIns="0" tIns="0" rIns="0" bIns="0" rtlCol="0" anchor="ctr" anchorCtr="0">
            <a:noAutofit/>
          </a:bodyPr>
          <a:lstStyle/>
          <a:p>
            <a:pPr algn="ctr" defTabSz="1219110">
              <a:buClr>
                <a:srgbClr val="55555A"/>
              </a:buClr>
            </a:pPr>
            <a:r>
              <a:rPr lang="en-US" sz="1000">
                <a:solidFill>
                  <a:srgbClr val="FFFFFF"/>
                </a:solidFill>
                <a:latin typeface="Calibri"/>
                <a:ea typeface="ＭＳ Ｐゴシック"/>
                <a:cs typeface="Calibri"/>
              </a:rPr>
              <a:t>Tool Selection &amp; Deployment</a:t>
            </a:r>
            <a:endParaRPr lang="en-US" sz="1000">
              <a:solidFill>
                <a:srgbClr val="FFFFFF"/>
              </a:solidFill>
              <a:latin typeface="Calibri" panose="020F0502020204030204" pitchFamily="34" charset="0"/>
              <a:ea typeface="ＭＳ Ｐゴシック"/>
              <a:cs typeface="Calibri"/>
            </a:endParaRPr>
          </a:p>
        </p:txBody>
      </p:sp>
      <p:sp>
        <p:nvSpPr>
          <p:cNvPr id="97" name="OTLSHAPE_SLM_0aec949068fc4edb9016a17022f2fa0f_Title">
            <a:extLst>
              <a:ext uri="{FF2B5EF4-FFF2-40B4-BE49-F238E27FC236}">
                <a16:creationId xmlns:a16="http://schemas.microsoft.com/office/drawing/2014/main" id="{AA2E24C4-B101-4682-BE15-DD842C6C85F6}"/>
              </a:ext>
            </a:extLst>
          </p:cNvPr>
          <p:cNvSpPr txBox="1"/>
          <p:nvPr>
            <p:custDataLst>
              <p:tags r:id="rId20"/>
            </p:custDataLst>
          </p:nvPr>
        </p:nvSpPr>
        <p:spPr>
          <a:xfrm>
            <a:off x="1648463" y="2149526"/>
            <a:ext cx="659843" cy="307777"/>
          </a:xfrm>
          <a:prstGeom prst="rect">
            <a:avLst/>
          </a:prstGeom>
          <a:noFill/>
        </p:spPr>
        <p:txBody>
          <a:bodyPr vert="horz" wrap="square" lIns="0" tIns="0" rIns="0" bIns="0" rtlCol="0" anchor="ctr" anchorCtr="0">
            <a:spAutoFit/>
          </a:bodyPr>
          <a:lstStyle/>
          <a:p>
            <a:pPr algn="ctr" defTabSz="1219110">
              <a:buClr>
                <a:srgbClr val="55555A"/>
              </a:buClr>
            </a:pPr>
            <a:r>
              <a:rPr lang="en-US" sz="1000" spc="-3">
                <a:solidFill>
                  <a:srgbClr val="55555A"/>
                </a:solidFill>
                <a:latin typeface="Calibri"/>
                <a:ea typeface="ＭＳ Ｐゴシック"/>
                <a:cs typeface="Calibri"/>
              </a:rPr>
              <a:t>Tool Selection</a:t>
            </a:r>
          </a:p>
        </p:txBody>
      </p:sp>
      <p:sp>
        <p:nvSpPr>
          <p:cNvPr id="99" name="OTLSHAPE_SLM_0aec949068fc4edb9016a17022f2fa0f_Title">
            <a:extLst>
              <a:ext uri="{FF2B5EF4-FFF2-40B4-BE49-F238E27FC236}">
                <a16:creationId xmlns:a16="http://schemas.microsoft.com/office/drawing/2014/main" id="{59817DAA-161B-420A-BC4D-60DEF49EC9AE}"/>
              </a:ext>
            </a:extLst>
          </p:cNvPr>
          <p:cNvSpPr txBox="1"/>
          <p:nvPr>
            <p:custDataLst>
              <p:tags r:id="rId21"/>
            </p:custDataLst>
          </p:nvPr>
        </p:nvSpPr>
        <p:spPr>
          <a:xfrm>
            <a:off x="4114830" y="2146118"/>
            <a:ext cx="1495222" cy="307777"/>
          </a:xfrm>
          <a:prstGeom prst="rect">
            <a:avLst/>
          </a:prstGeom>
          <a:noFill/>
        </p:spPr>
        <p:txBody>
          <a:bodyPr vert="horz" wrap="square" lIns="0" tIns="0" rIns="0" bIns="0" rtlCol="0" anchor="ctr" anchorCtr="0">
            <a:spAutoFit/>
          </a:bodyPr>
          <a:lstStyle/>
          <a:p>
            <a:pPr algn="ctr" defTabSz="1219110"/>
            <a:r>
              <a:rPr lang="en-US" sz="1000" spc="-3">
                <a:latin typeface="Calibri"/>
                <a:ea typeface="ＭＳ Ｐゴシック"/>
                <a:cs typeface="Calibri"/>
              </a:rPr>
              <a:t>Tool Standards &amp; Best Practices</a:t>
            </a:r>
            <a:endParaRPr lang="en-US" sz="1000"/>
          </a:p>
        </p:txBody>
      </p:sp>
      <p:sp>
        <p:nvSpPr>
          <p:cNvPr id="69" name="OTLSHAPE_SLM_0aec949068fc4edb9016a17022f2fa0f_Title">
            <a:extLst>
              <a:ext uri="{FF2B5EF4-FFF2-40B4-BE49-F238E27FC236}">
                <a16:creationId xmlns:a16="http://schemas.microsoft.com/office/drawing/2014/main" id="{83BF0814-A0CB-4A00-86AC-51F4257BFEDE}"/>
              </a:ext>
            </a:extLst>
          </p:cNvPr>
          <p:cNvSpPr txBox="1"/>
          <p:nvPr>
            <p:custDataLst>
              <p:tags r:id="rId22"/>
            </p:custDataLst>
          </p:nvPr>
        </p:nvSpPr>
        <p:spPr>
          <a:xfrm>
            <a:off x="2529719" y="2150253"/>
            <a:ext cx="974396" cy="323165"/>
          </a:xfrm>
          <a:prstGeom prst="rect">
            <a:avLst/>
          </a:prstGeom>
          <a:noFill/>
        </p:spPr>
        <p:txBody>
          <a:bodyPr vert="horz" wrap="square" lIns="0" tIns="0" rIns="0" bIns="0" rtlCol="0" anchor="ctr" anchorCtr="0">
            <a:spAutoFit/>
          </a:bodyPr>
          <a:lstStyle/>
          <a:p>
            <a:pPr algn="ctr" defTabSz="1219110">
              <a:buClr>
                <a:srgbClr val="55555A"/>
              </a:buClr>
            </a:pPr>
            <a:r>
              <a:rPr lang="en-US" sz="1000" spc="-3">
                <a:solidFill>
                  <a:srgbClr val="55555A"/>
                </a:solidFill>
                <a:latin typeface="Calibri"/>
                <a:ea typeface="ＭＳ Ｐゴシック"/>
                <a:cs typeface="Calibri"/>
              </a:rPr>
              <a:t>Tool Actively Deployed</a:t>
            </a:r>
            <a:r>
              <a:rPr lang="en-US" sz="1100" spc="-3">
                <a:solidFill>
                  <a:srgbClr val="55555A"/>
                </a:solidFill>
                <a:latin typeface="Calibri"/>
                <a:ea typeface="ＭＳ Ｐゴシック"/>
                <a:cs typeface="Calibri"/>
              </a:rPr>
              <a:t> </a:t>
            </a:r>
          </a:p>
        </p:txBody>
      </p:sp>
      <p:sp>
        <p:nvSpPr>
          <p:cNvPr id="123" name="OTLSHAPE_SLM_0aec949068fc4edb9016a17022f2fa0f_Title">
            <a:extLst>
              <a:ext uri="{FF2B5EF4-FFF2-40B4-BE49-F238E27FC236}">
                <a16:creationId xmlns:a16="http://schemas.microsoft.com/office/drawing/2014/main" id="{84DDC69C-750F-4673-8951-3082B28EB736}"/>
              </a:ext>
            </a:extLst>
          </p:cNvPr>
          <p:cNvSpPr txBox="1"/>
          <p:nvPr>
            <p:custDataLst>
              <p:tags r:id="rId23"/>
            </p:custDataLst>
          </p:nvPr>
        </p:nvSpPr>
        <p:spPr>
          <a:xfrm>
            <a:off x="3470242" y="2151836"/>
            <a:ext cx="473595" cy="153888"/>
          </a:xfrm>
          <a:prstGeom prst="rect">
            <a:avLst/>
          </a:prstGeom>
          <a:noFill/>
        </p:spPr>
        <p:txBody>
          <a:bodyPr vert="horz" wrap="square" lIns="0" tIns="0" rIns="0" bIns="0" rtlCol="0" anchor="ctr" anchorCtr="0">
            <a:spAutoFit/>
          </a:bodyPr>
          <a:lstStyle/>
          <a:p>
            <a:pPr algn="ctr" defTabSz="1219110"/>
            <a:r>
              <a:rPr lang="en-US" sz="1000" spc="-3">
                <a:latin typeface="Calibri"/>
                <a:cs typeface="Calibri"/>
              </a:rPr>
              <a:t>Tool FAQ</a:t>
            </a:r>
            <a:endParaRPr lang="en-US" sz="1000"/>
          </a:p>
        </p:txBody>
      </p:sp>
      <p:sp>
        <p:nvSpPr>
          <p:cNvPr id="52" name="OTLSHAPE_SLM_0aec949068fc4edb9016a17022f2fa0f_Title">
            <a:extLst>
              <a:ext uri="{FF2B5EF4-FFF2-40B4-BE49-F238E27FC236}">
                <a16:creationId xmlns:a16="http://schemas.microsoft.com/office/drawing/2014/main" id="{A06F7102-3AD4-490B-B8B0-F5BE98A79616}"/>
              </a:ext>
            </a:extLst>
          </p:cNvPr>
          <p:cNvSpPr txBox="1"/>
          <p:nvPr>
            <p:custDataLst>
              <p:tags r:id="rId24"/>
            </p:custDataLst>
          </p:nvPr>
        </p:nvSpPr>
        <p:spPr>
          <a:xfrm>
            <a:off x="5557110" y="2202234"/>
            <a:ext cx="1495222" cy="153888"/>
          </a:xfrm>
          <a:prstGeom prst="rect">
            <a:avLst/>
          </a:prstGeom>
          <a:noFill/>
        </p:spPr>
        <p:txBody>
          <a:bodyPr vert="horz" wrap="square" lIns="0" tIns="0" rIns="0" bIns="0" rtlCol="0" anchor="ctr" anchorCtr="0">
            <a:spAutoFit/>
          </a:bodyPr>
          <a:lstStyle/>
          <a:p>
            <a:pPr algn="ctr" defTabSz="1219110"/>
            <a:r>
              <a:rPr lang="en-US" sz="1000" spc="-3">
                <a:latin typeface="Calibri"/>
                <a:cs typeface="Calibri"/>
              </a:rPr>
              <a:t>Data Modeling COE</a:t>
            </a:r>
          </a:p>
        </p:txBody>
      </p:sp>
      <p:sp>
        <p:nvSpPr>
          <p:cNvPr id="64" name="OTLSHAPE_SLM_0aec949068fc4edb9016a17022f2fa0f_Title">
            <a:extLst>
              <a:ext uri="{FF2B5EF4-FFF2-40B4-BE49-F238E27FC236}">
                <a16:creationId xmlns:a16="http://schemas.microsoft.com/office/drawing/2014/main" id="{D462A5B8-054A-4255-ACB9-8E74676FAB01}"/>
              </a:ext>
            </a:extLst>
          </p:cNvPr>
          <p:cNvSpPr txBox="1"/>
          <p:nvPr>
            <p:custDataLst>
              <p:tags r:id="rId25"/>
            </p:custDataLst>
          </p:nvPr>
        </p:nvSpPr>
        <p:spPr>
          <a:xfrm>
            <a:off x="1207423" y="1672017"/>
            <a:ext cx="1690791" cy="184666"/>
          </a:xfrm>
          <a:prstGeom prst="rect">
            <a:avLst/>
          </a:prstGeom>
          <a:noFill/>
        </p:spPr>
        <p:txBody>
          <a:bodyPr vert="horz" wrap="square" lIns="0" tIns="0" rIns="0" bIns="0" rtlCol="0" anchor="ctr" anchorCtr="0">
            <a:spAutoFit/>
          </a:bodyPr>
          <a:lstStyle/>
          <a:p>
            <a:pPr algn="ctr" defTabSz="1219110">
              <a:buClr>
                <a:srgbClr val="55555A"/>
              </a:buClr>
            </a:pPr>
            <a:r>
              <a:rPr lang="en-US" sz="1000" b="1" i="1" spc="-3">
                <a:solidFill>
                  <a:srgbClr val="55555A"/>
                </a:solidFill>
                <a:latin typeface="Calibri"/>
                <a:ea typeface="ＭＳ Ｐゴシック"/>
                <a:cs typeface="Calibri"/>
              </a:rPr>
              <a:t>Enterprise Data Architect Tool</a:t>
            </a:r>
            <a:r>
              <a:rPr lang="en-US" sz="1200" b="1" i="1" spc="-3">
                <a:solidFill>
                  <a:srgbClr val="55555A"/>
                </a:solidFill>
                <a:latin typeface="Calibri"/>
                <a:ea typeface="ＭＳ Ｐゴシック"/>
                <a:cs typeface="Calibri"/>
              </a:rPr>
              <a:t> </a:t>
            </a:r>
          </a:p>
        </p:txBody>
      </p:sp>
      <p:sp>
        <p:nvSpPr>
          <p:cNvPr id="65" name="OTLSHAPE_SLM_0aec949068fc4edb9016a17022f2fa0f_Title">
            <a:extLst>
              <a:ext uri="{FF2B5EF4-FFF2-40B4-BE49-F238E27FC236}">
                <a16:creationId xmlns:a16="http://schemas.microsoft.com/office/drawing/2014/main" id="{4E7CC52F-8032-4EA0-872A-B9F515705E00}"/>
              </a:ext>
            </a:extLst>
          </p:cNvPr>
          <p:cNvSpPr txBox="1"/>
          <p:nvPr>
            <p:custDataLst>
              <p:tags r:id="rId26"/>
            </p:custDataLst>
          </p:nvPr>
        </p:nvSpPr>
        <p:spPr>
          <a:xfrm>
            <a:off x="1186157" y="2716309"/>
            <a:ext cx="1110229" cy="153888"/>
          </a:xfrm>
          <a:prstGeom prst="rect">
            <a:avLst/>
          </a:prstGeom>
          <a:noFill/>
        </p:spPr>
        <p:txBody>
          <a:bodyPr vert="horz" wrap="square" lIns="0" tIns="0" rIns="0" bIns="0" rtlCol="0" anchor="ctr" anchorCtr="0">
            <a:spAutoFit/>
          </a:bodyPr>
          <a:lstStyle/>
          <a:p>
            <a:pPr algn="ctr" defTabSz="1219110">
              <a:buClr>
                <a:srgbClr val="55555A"/>
              </a:buClr>
            </a:pPr>
            <a:r>
              <a:rPr lang="en-US" sz="1000" b="1" i="1" spc="-3">
                <a:solidFill>
                  <a:srgbClr val="55555A"/>
                </a:solidFill>
                <a:latin typeface="Calibri"/>
                <a:ea typeface="ＭＳ Ｐゴシック"/>
                <a:cs typeface="Calibri"/>
              </a:rPr>
              <a:t>Team Server Tool -</a:t>
            </a:r>
            <a:endParaRPr lang="en-US" sz="1200" b="1" i="1" spc="-3">
              <a:solidFill>
                <a:srgbClr val="55555A"/>
              </a:solidFill>
              <a:latin typeface="Calibri"/>
              <a:ea typeface="ＭＳ Ｐゴシック"/>
              <a:cs typeface="Calibri"/>
            </a:endParaRPr>
          </a:p>
        </p:txBody>
      </p:sp>
      <p:sp>
        <p:nvSpPr>
          <p:cNvPr id="67" name="OTLSHAPE_SLT_72b320f81b6e4b04a3fce01de595adb0_Shape">
            <a:extLst>
              <a:ext uri="{FF2B5EF4-FFF2-40B4-BE49-F238E27FC236}">
                <a16:creationId xmlns:a16="http://schemas.microsoft.com/office/drawing/2014/main" id="{B0B6E9FF-FB4F-40E7-B628-D6A83C752A6C}"/>
              </a:ext>
            </a:extLst>
          </p:cNvPr>
          <p:cNvSpPr/>
          <p:nvPr>
            <p:custDataLst>
              <p:tags r:id="rId27"/>
            </p:custDataLst>
          </p:nvPr>
        </p:nvSpPr>
        <p:spPr>
          <a:xfrm>
            <a:off x="1233794" y="2868667"/>
            <a:ext cx="7347840" cy="197536"/>
          </a:xfrm>
          <a:prstGeom prst="homePlate">
            <a:avLst/>
          </a:prstGeom>
          <a:solidFill>
            <a:schemeClr val="accent6">
              <a:lumMod val="75000"/>
            </a:schemeClr>
          </a:solidFill>
          <a:ln w="12700" cap="flat" cmpd="sng" algn="ctr">
            <a:solidFill>
              <a:schemeClr val="accent6">
                <a:lumMod val="7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10"/>
            <a:endParaRPr lang="en-US" sz="1200">
              <a:highlight>
                <a:srgbClr val="008000"/>
              </a:highlight>
              <a:cs typeface="Arial"/>
            </a:endParaRPr>
          </a:p>
        </p:txBody>
      </p:sp>
      <p:sp>
        <p:nvSpPr>
          <p:cNvPr id="72" name="OTLSHAPE_SLM_0aec949068fc4edb9016a17022f2fa0f_Title">
            <a:extLst>
              <a:ext uri="{FF2B5EF4-FFF2-40B4-BE49-F238E27FC236}">
                <a16:creationId xmlns:a16="http://schemas.microsoft.com/office/drawing/2014/main" id="{104ABC3F-D497-4D73-A702-4FF74C46BBCD}"/>
              </a:ext>
            </a:extLst>
          </p:cNvPr>
          <p:cNvSpPr txBox="1"/>
          <p:nvPr>
            <p:custDataLst>
              <p:tags r:id="rId28"/>
            </p:custDataLst>
          </p:nvPr>
        </p:nvSpPr>
        <p:spPr>
          <a:xfrm>
            <a:off x="2377859" y="2713829"/>
            <a:ext cx="4913015" cy="153888"/>
          </a:xfrm>
          <a:prstGeom prst="rect">
            <a:avLst/>
          </a:prstGeom>
          <a:noFill/>
        </p:spPr>
        <p:txBody>
          <a:bodyPr vert="horz" wrap="square" lIns="0" tIns="0" rIns="0" bIns="0" rtlCol="0" anchor="ctr" anchorCtr="0">
            <a:spAutoFit/>
          </a:bodyPr>
          <a:lstStyle/>
          <a:p>
            <a:pPr algn="ctr" defTabSz="1219110"/>
            <a:r>
              <a:rPr lang="en-US" sz="1000" b="1" spc="-3">
                <a:latin typeface="Calibri"/>
                <a:ea typeface="+mn-lt"/>
                <a:cs typeface="+mn-lt"/>
              </a:rPr>
              <a:t>Model Consumption/Presentation, Data Dictionary, Global Reporting</a:t>
            </a:r>
            <a:endParaRPr lang="en-US" sz="1000" b="1">
              <a:latin typeface="Calibri"/>
            </a:endParaRPr>
          </a:p>
        </p:txBody>
      </p:sp>
      <p:pic>
        <p:nvPicPr>
          <p:cNvPr id="3" name="Picture 2">
            <a:extLst>
              <a:ext uri="{FF2B5EF4-FFF2-40B4-BE49-F238E27FC236}">
                <a16:creationId xmlns:a16="http://schemas.microsoft.com/office/drawing/2014/main" id="{A2A4ED82-4BB6-411E-8186-7B5F317D9EC3}"/>
              </a:ext>
            </a:extLst>
          </p:cNvPr>
          <p:cNvPicPr>
            <a:picLocks noChangeAspect="1"/>
          </p:cNvPicPr>
          <p:nvPr/>
        </p:nvPicPr>
        <p:blipFill>
          <a:blip r:embed="rId59"/>
          <a:stretch>
            <a:fillRect/>
          </a:stretch>
        </p:blipFill>
        <p:spPr>
          <a:xfrm>
            <a:off x="7973596" y="2863841"/>
            <a:ext cx="235122" cy="230997"/>
          </a:xfrm>
          <a:prstGeom prst="rect">
            <a:avLst/>
          </a:prstGeom>
          <a:solidFill>
            <a:schemeClr val="accent2">
              <a:lumMod val="20000"/>
              <a:lumOff val="80000"/>
            </a:schemeClr>
          </a:solidFill>
        </p:spPr>
      </p:pic>
      <p:sp>
        <p:nvSpPr>
          <p:cNvPr id="53" name="OTLSHAPE_SLM_0aec949068fc4edb9016a17022f2fa0f_Title">
            <a:extLst>
              <a:ext uri="{FF2B5EF4-FFF2-40B4-BE49-F238E27FC236}">
                <a16:creationId xmlns:a16="http://schemas.microsoft.com/office/drawing/2014/main" id="{CD63E932-0E36-4D7C-9E0D-8A4C86328B8F}"/>
              </a:ext>
            </a:extLst>
          </p:cNvPr>
          <p:cNvSpPr txBox="1"/>
          <p:nvPr>
            <p:custDataLst>
              <p:tags r:id="rId29"/>
            </p:custDataLst>
          </p:nvPr>
        </p:nvSpPr>
        <p:spPr>
          <a:xfrm>
            <a:off x="7485297" y="2321294"/>
            <a:ext cx="1336311" cy="304908"/>
          </a:xfrm>
          <a:prstGeom prst="rect">
            <a:avLst/>
          </a:prstGeom>
          <a:noFill/>
        </p:spPr>
        <p:txBody>
          <a:bodyPr vert="horz" wrap="square" lIns="0" tIns="0" rIns="0" bIns="0" rtlCol="0" anchor="ctr" anchorCtr="0">
            <a:spAutoFit/>
          </a:bodyPr>
          <a:lstStyle/>
          <a:p>
            <a:pPr algn="ctr" defTabSz="1219110"/>
            <a:r>
              <a:rPr lang="en-US" sz="1000" spc="-3">
                <a:latin typeface="Calibri"/>
                <a:ea typeface="ＭＳ Ｐゴシック"/>
                <a:cs typeface="Calibri"/>
              </a:rPr>
              <a:t>Tool Enhancements &amp; Updates</a:t>
            </a:r>
          </a:p>
        </p:txBody>
      </p:sp>
      <p:sp>
        <p:nvSpPr>
          <p:cNvPr id="54" name="OTLSHAPE_SLM_0aec949068fc4edb9016a17022f2fa0f_Title">
            <a:extLst>
              <a:ext uri="{FF2B5EF4-FFF2-40B4-BE49-F238E27FC236}">
                <a16:creationId xmlns:a16="http://schemas.microsoft.com/office/drawing/2014/main" id="{447E8E96-D757-4A9B-81F4-2812A3A489AC}"/>
              </a:ext>
            </a:extLst>
          </p:cNvPr>
          <p:cNvSpPr txBox="1"/>
          <p:nvPr>
            <p:custDataLst>
              <p:tags r:id="rId30"/>
            </p:custDataLst>
          </p:nvPr>
        </p:nvSpPr>
        <p:spPr>
          <a:xfrm>
            <a:off x="1743587" y="3134497"/>
            <a:ext cx="659843" cy="307777"/>
          </a:xfrm>
          <a:prstGeom prst="rect">
            <a:avLst/>
          </a:prstGeom>
          <a:noFill/>
        </p:spPr>
        <p:txBody>
          <a:bodyPr vert="horz" wrap="square" lIns="0" tIns="0" rIns="0" bIns="0" rtlCol="0" anchor="ctr" anchorCtr="0">
            <a:spAutoFit/>
          </a:bodyPr>
          <a:lstStyle/>
          <a:p>
            <a:pPr algn="ctr" defTabSz="1219110">
              <a:buClr>
                <a:srgbClr val="55555A"/>
              </a:buClr>
            </a:pPr>
            <a:r>
              <a:rPr lang="en-US" sz="1000" spc="-3">
                <a:solidFill>
                  <a:srgbClr val="55555A"/>
                </a:solidFill>
                <a:latin typeface="Calibri"/>
                <a:ea typeface="ＭＳ Ｐゴシック"/>
                <a:cs typeface="Calibri"/>
              </a:rPr>
              <a:t>Tool Selection</a:t>
            </a:r>
          </a:p>
        </p:txBody>
      </p:sp>
      <p:sp>
        <p:nvSpPr>
          <p:cNvPr id="56" name="OTLSHAPE_SLM_0aec949068fc4edb9016a17022f2fa0f_Title">
            <a:extLst>
              <a:ext uri="{FF2B5EF4-FFF2-40B4-BE49-F238E27FC236}">
                <a16:creationId xmlns:a16="http://schemas.microsoft.com/office/drawing/2014/main" id="{757FAFAC-4305-4BEC-B54F-9A32DDF39C1B}"/>
              </a:ext>
            </a:extLst>
          </p:cNvPr>
          <p:cNvSpPr txBox="1"/>
          <p:nvPr>
            <p:custDataLst>
              <p:tags r:id="rId31"/>
            </p:custDataLst>
          </p:nvPr>
        </p:nvSpPr>
        <p:spPr>
          <a:xfrm>
            <a:off x="2573397" y="3124591"/>
            <a:ext cx="974396" cy="323165"/>
          </a:xfrm>
          <a:prstGeom prst="rect">
            <a:avLst/>
          </a:prstGeom>
          <a:noFill/>
        </p:spPr>
        <p:txBody>
          <a:bodyPr vert="horz" wrap="square" lIns="0" tIns="0" rIns="0" bIns="0" rtlCol="0" anchor="ctr" anchorCtr="0">
            <a:spAutoFit/>
          </a:bodyPr>
          <a:lstStyle/>
          <a:p>
            <a:pPr algn="ctr" defTabSz="1219110">
              <a:buClr>
                <a:srgbClr val="55555A"/>
              </a:buClr>
            </a:pPr>
            <a:r>
              <a:rPr lang="en-US" sz="1000" spc="-3">
                <a:solidFill>
                  <a:srgbClr val="55555A"/>
                </a:solidFill>
                <a:latin typeface="Calibri"/>
                <a:ea typeface="ＭＳ Ｐゴシック"/>
                <a:cs typeface="Calibri"/>
              </a:rPr>
              <a:t>Tool Actively Deployed</a:t>
            </a:r>
            <a:r>
              <a:rPr lang="en-US" sz="1100" spc="-3">
                <a:solidFill>
                  <a:srgbClr val="55555A"/>
                </a:solidFill>
                <a:latin typeface="Calibri"/>
                <a:ea typeface="ＭＳ Ｐゴシック"/>
                <a:cs typeface="Calibri"/>
              </a:rPr>
              <a:t> </a:t>
            </a:r>
          </a:p>
        </p:txBody>
      </p:sp>
      <p:sp>
        <p:nvSpPr>
          <p:cNvPr id="58" name="OTLSHAPE_SLM_0aec949068fc4edb9016a17022f2fa0f_Title">
            <a:extLst>
              <a:ext uri="{FF2B5EF4-FFF2-40B4-BE49-F238E27FC236}">
                <a16:creationId xmlns:a16="http://schemas.microsoft.com/office/drawing/2014/main" id="{CCFC67A1-1273-4388-B7F7-48611FA722A3}"/>
              </a:ext>
            </a:extLst>
          </p:cNvPr>
          <p:cNvSpPr txBox="1"/>
          <p:nvPr>
            <p:custDataLst>
              <p:tags r:id="rId32"/>
            </p:custDataLst>
          </p:nvPr>
        </p:nvSpPr>
        <p:spPr>
          <a:xfrm>
            <a:off x="4060779" y="3116880"/>
            <a:ext cx="664211" cy="307777"/>
          </a:xfrm>
          <a:prstGeom prst="rect">
            <a:avLst/>
          </a:prstGeom>
          <a:noFill/>
        </p:spPr>
        <p:txBody>
          <a:bodyPr vert="horz" wrap="square" lIns="0" tIns="0" rIns="0" bIns="0" rtlCol="0" anchor="ctr" anchorCtr="0">
            <a:spAutoFit/>
          </a:bodyPr>
          <a:lstStyle/>
          <a:p>
            <a:pPr algn="ctr" defTabSz="1219110"/>
            <a:r>
              <a:rPr lang="en-US" sz="1000" spc="-3">
                <a:latin typeface="Calibri"/>
                <a:cs typeface="Calibri"/>
              </a:rPr>
              <a:t>Usage FAQ/Doc</a:t>
            </a:r>
            <a:endParaRPr lang="en-US" sz="1000"/>
          </a:p>
        </p:txBody>
      </p:sp>
      <p:sp>
        <p:nvSpPr>
          <p:cNvPr id="10" name="OTLSHAPE_SLM_0aec949068fc4edb9016a17022f2fa0f_Shape">
            <a:extLst>
              <a:ext uri="{FF2B5EF4-FFF2-40B4-BE49-F238E27FC236}">
                <a16:creationId xmlns:a16="http://schemas.microsoft.com/office/drawing/2014/main" id="{9BEA71C5-2A24-4455-9648-79D0F7C508B4}"/>
              </a:ext>
            </a:extLst>
          </p:cNvPr>
          <p:cNvSpPr/>
          <p:nvPr>
            <p:custDataLst>
              <p:tags r:id="rId33"/>
            </p:custDataLst>
          </p:nvPr>
        </p:nvSpPr>
        <p:spPr>
          <a:xfrm>
            <a:off x="4306131" y="2878247"/>
            <a:ext cx="152400" cy="176481"/>
          </a:xfrm>
          <a:prstGeom prst="diamond">
            <a:avLst/>
          </a:prstGeom>
          <a:solidFill>
            <a:srgbClr val="00B050"/>
          </a:solidFill>
          <a:ln w="1270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1" name="OTLSHAPE_SLM_0aec949068fc4edb9016a17022f2fa0f_Shape">
            <a:extLst>
              <a:ext uri="{FF2B5EF4-FFF2-40B4-BE49-F238E27FC236}">
                <a16:creationId xmlns:a16="http://schemas.microsoft.com/office/drawing/2014/main" id="{66718767-56CA-4BFF-9DCE-32A825147CBE}"/>
              </a:ext>
            </a:extLst>
          </p:cNvPr>
          <p:cNvSpPr/>
          <p:nvPr>
            <p:custDataLst>
              <p:tags r:id="rId34"/>
            </p:custDataLst>
          </p:nvPr>
        </p:nvSpPr>
        <p:spPr>
          <a:xfrm>
            <a:off x="2988375" y="2876387"/>
            <a:ext cx="152400" cy="176481"/>
          </a:xfrm>
          <a:prstGeom prst="diamond">
            <a:avLst/>
          </a:prstGeom>
          <a:solidFill>
            <a:srgbClr val="00B050"/>
          </a:solidFill>
          <a:ln w="1270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2" name="OTLSHAPE_SLM_0aec949068fc4edb9016a17022f2fa0f_Shape">
            <a:extLst>
              <a:ext uri="{FF2B5EF4-FFF2-40B4-BE49-F238E27FC236}">
                <a16:creationId xmlns:a16="http://schemas.microsoft.com/office/drawing/2014/main" id="{1889A29F-B2AC-418C-B5B2-27FF2484D636}"/>
              </a:ext>
            </a:extLst>
          </p:cNvPr>
          <p:cNvSpPr/>
          <p:nvPr>
            <p:custDataLst>
              <p:tags r:id="rId35"/>
            </p:custDataLst>
          </p:nvPr>
        </p:nvSpPr>
        <p:spPr>
          <a:xfrm>
            <a:off x="2002257" y="2866899"/>
            <a:ext cx="152400" cy="176481"/>
          </a:xfrm>
          <a:prstGeom prst="diamond">
            <a:avLst/>
          </a:prstGeom>
          <a:solidFill>
            <a:srgbClr val="00B050"/>
          </a:solidFill>
          <a:ln w="1270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3" name="OTLSHAPE_SLM_0aec949068fc4edb9016a17022f2fa0f_Shape">
            <a:extLst>
              <a:ext uri="{FF2B5EF4-FFF2-40B4-BE49-F238E27FC236}">
                <a16:creationId xmlns:a16="http://schemas.microsoft.com/office/drawing/2014/main" id="{A3096DAB-CE85-4740-BA0E-EDE3A6CDC2D2}"/>
              </a:ext>
            </a:extLst>
          </p:cNvPr>
          <p:cNvSpPr/>
          <p:nvPr>
            <p:custDataLst>
              <p:tags r:id="rId36"/>
            </p:custDataLst>
          </p:nvPr>
        </p:nvSpPr>
        <p:spPr>
          <a:xfrm>
            <a:off x="1901404" y="1891415"/>
            <a:ext cx="152400" cy="176481"/>
          </a:xfrm>
          <a:prstGeom prst="diamond">
            <a:avLst/>
          </a:prstGeom>
          <a:solidFill>
            <a:srgbClr val="00B050"/>
          </a:solidFill>
          <a:ln w="1270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5" name="OTLSHAPE_SLM_0aec949068fc4edb9016a17022f2fa0f_Shape">
            <a:extLst>
              <a:ext uri="{FF2B5EF4-FFF2-40B4-BE49-F238E27FC236}">
                <a16:creationId xmlns:a16="http://schemas.microsoft.com/office/drawing/2014/main" id="{BE15F678-AC3C-4F93-ABC1-9D2BA616733E}"/>
              </a:ext>
            </a:extLst>
          </p:cNvPr>
          <p:cNvSpPr/>
          <p:nvPr>
            <p:custDataLst>
              <p:tags r:id="rId37"/>
            </p:custDataLst>
          </p:nvPr>
        </p:nvSpPr>
        <p:spPr>
          <a:xfrm>
            <a:off x="3627109" y="1891989"/>
            <a:ext cx="152400" cy="176481"/>
          </a:xfrm>
          <a:prstGeom prst="diamond">
            <a:avLst/>
          </a:prstGeom>
          <a:solidFill>
            <a:srgbClr val="00B050"/>
          </a:solidFill>
          <a:ln w="1270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6" name="OTLSHAPE_SLM_0aec949068fc4edb9016a17022f2fa0f_Shape">
            <a:extLst>
              <a:ext uri="{FF2B5EF4-FFF2-40B4-BE49-F238E27FC236}">
                <a16:creationId xmlns:a16="http://schemas.microsoft.com/office/drawing/2014/main" id="{85B945C4-82F1-44B1-8722-535D28F31424}"/>
              </a:ext>
            </a:extLst>
          </p:cNvPr>
          <p:cNvSpPr/>
          <p:nvPr>
            <p:custDataLst>
              <p:tags r:id="rId38"/>
            </p:custDataLst>
          </p:nvPr>
        </p:nvSpPr>
        <p:spPr>
          <a:xfrm>
            <a:off x="4770110" y="1889697"/>
            <a:ext cx="152400" cy="176481"/>
          </a:xfrm>
          <a:prstGeom prst="diamond">
            <a:avLst/>
          </a:prstGeom>
          <a:solidFill>
            <a:srgbClr val="00B050"/>
          </a:solidFill>
          <a:ln w="1270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7" name="OTLSHAPE_SLM_0aec949068fc4edb9016a17022f2fa0f_Shape">
            <a:extLst>
              <a:ext uri="{FF2B5EF4-FFF2-40B4-BE49-F238E27FC236}">
                <a16:creationId xmlns:a16="http://schemas.microsoft.com/office/drawing/2014/main" id="{68640570-625E-4075-B149-0DD6642960A7}"/>
              </a:ext>
            </a:extLst>
          </p:cNvPr>
          <p:cNvSpPr/>
          <p:nvPr>
            <p:custDataLst>
              <p:tags r:id="rId39"/>
            </p:custDataLst>
          </p:nvPr>
        </p:nvSpPr>
        <p:spPr>
          <a:xfrm>
            <a:off x="6214523" y="1881356"/>
            <a:ext cx="152400" cy="176481"/>
          </a:xfrm>
          <a:prstGeom prst="diamond">
            <a:avLst/>
          </a:prstGeom>
          <a:solidFill>
            <a:srgbClr val="00B050"/>
          </a:solidFill>
          <a:ln w="1270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8" name="OTLSHAPE_SLM_0aec949068fc4edb9016a17022f2fa0f_Shape">
            <a:extLst>
              <a:ext uri="{FF2B5EF4-FFF2-40B4-BE49-F238E27FC236}">
                <a16:creationId xmlns:a16="http://schemas.microsoft.com/office/drawing/2014/main" id="{A58162A4-E45E-40E2-ACF4-B88714A4E902}"/>
              </a:ext>
            </a:extLst>
          </p:cNvPr>
          <p:cNvSpPr/>
          <p:nvPr>
            <p:custDataLst>
              <p:tags r:id="rId40"/>
            </p:custDataLst>
          </p:nvPr>
        </p:nvSpPr>
        <p:spPr>
          <a:xfrm>
            <a:off x="4197066" y="3715015"/>
            <a:ext cx="152400" cy="176481"/>
          </a:xfrm>
          <a:prstGeom prst="diamond">
            <a:avLst/>
          </a:prstGeom>
          <a:solidFill>
            <a:srgbClr val="00B050"/>
          </a:solidFill>
          <a:ln w="1270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20" name="OTLSHAPE_SLM_0aec949068fc4edb9016a17022f2fa0f_Shape">
            <a:extLst>
              <a:ext uri="{FF2B5EF4-FFF2-40B4-BE49-F238E27FC236}">
                <a16:creationId xmlns:a16="http://schemas.microsoft.com/office/drawing/2014/main" id="{5C93341E-AB28-4EFB-B68F-C5A3DA1B86C8}"/>
              </a:ext>
            </a:extLst>
          </p:cNvPr>
          <p:cNvSpPr/>
          <p:nvPr>
            <p:custDataLst>
              <p:tags r:id="rId41"/>
            </p:custDataLst>
          </p:nvPr>
        </p:nvSpPr>
        <p:spPr>
          <a:xfrm>
            <a:off x="5593452" y="3714392"/>
            <a:ext cx="152400" cy="176481"/>
          </a:xfrm>
          <a:prstGeom prst="diamond">
            <a:avLst/>
          </a:prstGeom>
          <a:solidFill>
            <a:srgbClr val="00B050"/>
          </a:solidFill>
          <a:ln w="1270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21" name="OTLSHAPE_SLM_0aec949068fc4edb9016a17022f2fa0f_Shape">
            <a:extLst>
              <a:ext uri="{FF2B5EF4-FFF2-40B4-BE49-F238E27FC236}">
                <a16:creationId xmlns:a16="http://schemas.microsoft.com/office/drawing/2014/main" id="{764ACA5A-F328-42AC-B244-1FADF858D55C}"/>
              </a:ext>
            </a:extLst>
          </p:cNvPr>
          <p:cNvSpPr/>
          <p:nvPr>
            <p:custDataLst>
              <p:tags r:id="rId42"/>
            </p:custDataLst>
          </p:nvPr>
        </p:nvSpPr>
        <p:spPr>
          <a:xfrm>
            <a:off x="4523581" y="4490034"/>
            <a:ext cx="152400" cy="176481"/>
          </a:xfrm>
          <a:prstGeom prst="diamond">
            <a:avLst/>
          </a:prstGeom>
          <a:solidFill>
            <a:srgbClr val="00B050"/>
          </a:solidFill>
          <a:ln w="1270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00" name="OTLSHAPE_SLM_0aec949068fc4edb9016a17022f2fa0f_Shape">
            <a:extLst>
              <a:ext uri="{FF2B5EF4-FFF2-40B4-BE49-F238E27FC236}">
                <a16:creationId xmlns:a16="http://schemas.microsoft.com/office/drawing/2014/main" id="{D6901B9F-B98B-4FA9-8A60-9DB6D11C9799}"/>
              </a:ext>
            </a:extLst>
          </p:cNvPr>
          <p:cNvSpPr/>
          <p:nvPr>
            <p:custDataLst>
              <p:tags r:id="rId43"/>
            </p:custDataLst>
          </p:nvPr>
        </p:nvSpPr>
        <p:spPr>
          <a:xfrm>
            <a:off x="7448374" y="5448643"/>
            <a:ext cx="152400" cy="176481"/>
          </a:xfrm>
          <a:prstGeom prst="diamond">
            <a:avLst/>
          </a:prstGeom>
          <a:solidFill>
            <a:srgbClr val="00B050"/>
          </a:solidFill>
          <a:ln w="1270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01" name="OTLSHAPE_SLM_0aec949068fc4edb9016a17022f2fa0f_Shape">
            <a:extLst>
              <a:ext uri="{FF2B5EF4-FFF2-40B4-BE49-F238E27FC236}">
                <a16:creationId xmlns:a16="http://schemas.microsoft.com/office/drawing/2014/main" id="{34B39360-047F-4914-86B4-EF88BA850EEA}"/>
              </a:ext>
            </a:extLst>
          </p:cNvPr>
          <p:cNvSpPr/>
          <p:nvPr>
            <p:custDataLst>
              <p:tags r:id="rId44"/>
            </p:custDataLst>
          </p:nvPr>
        </p:nvSpPr>
        <p:spPr>
          <a:xfrm>
            <a:off x="9005933" y="5443679"/>
            <a:ext cx="152400" cy="176481"/>
          </a:xfrm>
          <a:prstGeom prst="diamond">
            <a:avLst/>
          </a:prstGeom>
          <a:solidFill>
            <a:srgbClr val="00B050"/>
          </a:solidFill>
          <a:ln w="1270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pic>
        <p:nvPicPr>
          <p:cNvPr id="22" name="Picture 21">
            <a:extLst>
              <a:ext uri="{FF2B5EF4-FFF2-40B4-BE49-F238E27FC236}">
                <a16:creationId xmlns:a16="http://schemas.microsoft.com/office/drawing/2014/main" id="{C22E2555-C842-441A-B581-159B92201D91}"/>
              </a:ext>
            </a:extLst>
          </p:cNvPr>
          <p:cNvPicPr>
            <a:picLocks noChangeAspect="1"/>
          </p:cNvPicPr>
          <p:nvPr/>
        </p:nvPicPr>
        <p:blipFill>
          <a:blip r:embed="rId59"/>
          <a:stretch>
            <a:fillRect/>
          </a:stretch>
        </p:blipFill>
        <p:spPr>
          <a:xfrm>
            <a:off x="9483076" y="4467404"/>
            <a:ext cx="240597" cy="221633"/>
          </a:xfrm>
          <a:prstGeom prst="rect">
            <a:avLst/>
          </a:prstGeom>
          <a:solidFill>
            <a:schemeClr val="accent2">
              <a:lumMod val="20000"/>
              <a:lumOff val="80000"/>
            </a:schemeClr>
          </a:solidFill>
        </p:spPr>
      </p:pic>
      <p:pic>
        <p:nvPicPr>
          <p:cNvPr id="106" name="Picture 105">
            <a:extLst>
              <a:ext uri="{FF2B5EF4-FFF2-40B4-BE49-F238E27FC236}">
                <a16:creationId xmlns:a16="http://schemas.microsoft.com/office/drawing/2014/main" id="{D8384A8B-6B50-45DB-AE86-2B6CD2D590D4}"/>
              </a:ext>
            </a:extLst>
          </p:cNvPr>
          <p:cNvPicPr>
            <a:picLocks noChangeAspect="1"/>
          </p:cNvPicPr>
          <p:nvPr/>
        </p:nvPicPr>
        <p:blipFill>
          <a:blip r:embed="rId59"/>
          <a:stretch>
            <a:fillRect/>
          </a:stretch>
        </p:blipFill>
        <p:spPr>
          <a:xfrm>
            <a:off x="11354458" y="5435510"/>
            <a:ext cx="240597" cy="221633"/>
          </a:xfrm>
          <a:prstGeom prst="rect">
            <a:avLst/>
          </a:prstGeom>
          <a:solidFill>
            <a:schemeClr val="accent2">
              <a:lumMod val="20000"/>
              <a:lumOff val="80000"/>
            </a:schemeClr>
          </a:solidFill>
        </p:spPr>
      </p:pic>
      <p:sp>
        <p:nvSpPr>
          <p:cNvPr id="66" name="OTLSHAPE_SLM_0aec949068fc4edb9016a17022f2fa0f_Title">
            <a:extLst>
              <a:ext uri="{FF2B5EF4-FFF2-40B4-BE49-F238E27FC236}">
                <a16:creationId xmlns:a16="http://schemas.microsoft.com/office/drawing/2014/main" id="{FC3F86E1-E075-46F6-B90B-F13D4FC185CC}"/>
              </a:ext>
            </a:extLst>
          </p:cNvPr>
          <p:cNvSpPr txBox="1"/>
          <p:nvPr>
            <p:custDataLst>
              <p:tags r:id="rId45"/>
            </p:custDataLst>
          </p:nvPr>
        </p:nvSpPr>
        <p:spPr>
          <a:xfrm>
            <a:off x="6838480" y="5289166"/>
            <a:ext cx="1369188" cy="153888"/>
          </a:xfrm>
          <a:prstGeom prst="rect">
            <a:avLst/>
          </a:prstGeom>
          <a:noFill/>
        </p:spPr>
        <p:txBody>
          <a:bodyPr vert="horz" wrap="square" lIns="0" tIns="0" rIns="0" bIns="0" rtlCol="0" anchor="ctr" anchorCtr="0">
            <a:spAutoFit/>
          </a:bodyPr>
          <a:lstStyle/>
          <a:p>
            <a:pPr algn="ctr" defTabSz="1219110"/>
            <a:r>
              <a:rPr lang="en-US" sz="1000" spc="-3">
                <a:latin typeface="Calibri"/>
                <a:ea typeface="ＭＳ Ｐゴシック"/>
                <a:cs typeface="Calibri"/>
              </a:rPr>
              <a:t>Customer &amp; Workforce </a:t>
            </a:r>
            <a:endParaRPr lang="en-US" sz="1000" spc="-3">
              <a:latin typeface="Calibri"/>
              <a:cs typeface="Calibri"/>
            </a:endParaRPr>
          </a:p>
        </p:txBody>
      </p:sp>
      <p:sp>
        <p:nvSpPr>
          <p:cNvPr id="68" name="OTLSHAPE_SLM_0aec949068fc4edb9016a17022f2fa0f_Title">
            <a:extLst>
              <a:ext uri="{FF2B5EF4-FFF2-40B4-BE49-F238E27FC236}">
                <a16:creationId xmlns:a16="http://schemas.microsoft.com/office/drawing/2014/main" id="{7F013AF3-AB22-4FD2-B824-B09C204D1FFE}"/>
              </a:ext>
            </a:extLst>
          </p:cNvPr>
          <p:cNvSpPr txBox="1"/>
          <p:nvPr>
            <p:custDataLst>
              <p:tags r:id="rId46"/>
            </p:custDataLst>
          </p:nvPr>
        </p:nvSpPr>
        <p:spPr>
          <a:xfrm>
            <a:off x="8463333" y="5290608"/>
            <a:ext cx="1369188" cy="153888"/>
          </a:xfrm>
          <a:prstGeom prst="rect">
            <a:avLst/>
          </a:prstGeom>
          <a:noFill/>
        </p:spPr>
        <p:txBody>
          <a:bodyPr vert="horz" wrap="square" lIns="0" tIns="0" rIns="0" bIns="0" rtlCol="0" anchor="ctr" anchorCtr="0">
            <a:spAutoFit/>
          </a:bodyPr>
          <a:lstStyle/>
          <a:p>
            <a:pPr algn="ctr" defTabSz="1219110"/>
            <a:r>
              <a:rPr lang="en-US" sz="1000" spc="-3">
                <a:latin typeface="Calibri"/>
                <a:ea typeface="ＭＳ Ｐゴシック"/>
                <a:cs typeface="Calibri"/>
              </a:rPr>
              <a:t>Asset </a:t>
            </a:r>
            <a:endParaRPr lang="en-US" sz="1000" spc="-3">
              <a:latin typeface="Calibri"/>
              <a:cs typeface="Calibri"/>
            </a:endParaRPr>
          </a:p>
        </p:txBody>
      </p:sp>
      <p:sp>
        <p:nvSpPr>
          <p:cNvPr id="70" name="OTLSHAPE_SLM_0aec949068fc4edb9016a17022f2fa0f_Title">
            <a:extLst>
              <a:ext uri="{FF2B5EF4-FFF2-40B4-BE49-F238E27FC236}">
                <a16:creationId xmlns:a16="http://schemas.microsoft.com/office/drawing/2014/main" id="{B7068EDE-2E9E-479E-A655-7864FBCF8BD0}"/>
              </a:ext>
            </a:extLst>
          </p:cNvPr>
          <p:cNvSpPr txBox="1"/>
          <p:nvPr>
            <p:custDataLst>
              <p:tags r:id="rId47"/>
            </p:custDataLst>
          </p:nvPr>
        </p:nvSpPr>
        <p:spPr>
          <a:xfrm>
            <a:off x="9539098" y="5279403"/>
            <a:ext cx="1593305" cy="153888"/>
          </a:xfrm>
          <a:prstGeom prst="rect">
            <a:avLst/>
          </a:prstGeom>
          <a:noFill/>
        </p:spPr>
        <p:txBody>
          <a:bodyPr vert="horz" wrap="square" lIns="0" tIns="0" rIns="0" bIns="0" rtlCol="0" anchor="ctr" anchorCtr="0">
            <a:spAutoFit/>
          </a:bodyPr>
          <a:lstStyle/>
          <a:p>
            <a:pPr algn="ctr" defTabSz="1219110"/>
            <a:r>
              <a:rPr lang="en-US" sz="1000" spc="-3">
                <a:latin typeface="Calibri"/>
                <a:ea typeface="ＭＳ Ｐゴシック"/>
                <a:cs typeface="Calibri"/>
              </a:rPr>
              <a:t>Other Functional BU </a:t>
            </a:r>
            <a:endParaRPr lang="en-US" sz="1000" spc="-3">
              <a:latin typeface="Calibri"/>
              <a:cs typeface="Calibri"/>
            </a:endParaRPr>
          </a:p>
        </p:txBody>
      </p:sp>
      <p:sp>
        <p:nvSpPr>
          <p:cNvPr id="71" name="OTLSHAPE_SLM_0aec949068fc4edb9016a17022f2fa0f_Shape">
            <a:extLst>
              <a:ext uri="{FF2B5EF4-FFF2-40B4-BE49-F238E27FC236}">
                <a16:creationId xmlns:a16="http://schemas.microsoft.com/office/drawing/2014/main" id="{F6040522-061E-42DA-8BA1-9CCA8E8799B0}"/>
              </a:ext>
            </a:extLst>
          </p:cNvPr>
          <p:cNvSpPr/>
          <p:nvPr>
            <p:custDataLst>
              <p:tags r:id="rId48"/>
            </p:custDataLst>
          </p:nvPr>
        </p:nvSpPr>
        <p:spPr>
          <a:xfrm>
            <a:off x="10260991" y="5453738"/>
            <a:ext cx="152400" cy="176481"/>
          </a:xfrm>
          <a:prstGeom prst="diamond">
            <a:avLst/>
          </a:prstGeom>
          <a:solidFill>
            <a:srgbClr val="00B050"/>
          </a:solidFill>
          <a:ln w="1270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59" name="OTLSHAPE_SLM_0aec949068fc4edb9016a17022f2fa0f_Shape">
            <a:extLst>
              <a:ext uri="{FF2B5EF4-FFF2-40B4-BE49-F238E27FC236}">
                <a16:creationId xmlns:a16="http://schemas.microsoft.com/office/drawing/2014/main" id="{ACA2513F-65A8-41E6-96E7-A4D1704B7F88}"/>
              </a:ext>
            </a:extLst>
          </p:cNvPr>
          <p:cNvSpPr/>
          <p:nvPr>
            <p:custDataLst>
              <p:tags r:id="rId49"/>
            </p:custDataLst>
          </p:nvPr>
        </p:nvSpPr>
        <p:spPr>
          <a:xfrm>
            <a:off x="7607748" y="2884070"/>
            <a:ext cx="152400" cy="176481"/>
          </a:xfrm>
          <a:prstGeom prst="diamond">
            <a:avLst/>
          </a:prstGeom>
          <a:solidFill>
            <a:srgbClr val="00B050"/>
          </a:solidFill>
          <a:ln w="1270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63" name="OTLSHAPE_SLM_0aec949068fc4edb9016a17022f2fa0f_Shape">
            <a:extLst>
              <a:ext uri="{FF2B5EF4-FFF2-40B4-BE49-F238E27FC236}">
                <a16:creationId xmlns:a16="http://schemas.microsoft.com/office/drawing/2014/main" id="{9FB2105E-5121-4F96-96C8-843CD979ACDA}"/>
              </a:ext>
            </a:extLst>
          </p:cNvPr>
          <p:cNvSpPr/>
          <p:nvPr>
            <p:custDataLst>
              <p:tags r:id="rId50"/>
            </p:custDataLst>
          </p:nvPr>
        </p:nvSpPr>
        <p:spPr>
          <a:xfrm>
            <a:off x="6069037" y="2889144"/>
            <a:ext cx="152400" cy="176481"/>
          </a:xfrm>
          <a:prstGeom prst="diamond">
            <a:avLst/>
          </a:prstGeom>
          <a:solidFill>
            <a:srgbClr val="00B050"/>
          </a:solidFill>
          <a:ln w="1270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64" name="OTLSHAPE_SLM_0aec949068fc4edb9016a17022f2fa0f_Shape">
            <a:extLst>
              <a:ext uri="{FF2B5EF4-FFF2-40B4-BE49-F238E27FC236}">
                <a16:creationId xmlns:a16="http://schemas.microsoft.com/office/drawing/2014/main" id="{58154C45-74C7-4AAF-92BB-9F8A88098D4A}"/>
              </a:ext>
            </a:extLst>
          </p:cNvPr>
          <p:cNvSpPr/>
          <p:nvPr>
            <p:custDataLst>
              <p:tags r:id="rId51"/>
            </p:custDataLst>
          </p:nvPr>
        </p:nvSpPr>
        <p:spPr>
          <a:xfrm>
            <a:off x="2930113" y="1890127"/>
            <a:ext cx="152400" cy="176481"/>
          </a:xfrm>
          <a:prstGeom prst="diamond">
            <a:avLst/>
          </a:prstGeom>
          <a:solidFill>
            <a:srgbClr val="00B050"/>
          </a:solidFill>
          <a:ln w="1270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pic>
        <p:nvPicPr>
          <p:cNvPr id="165" name="Picture 164">
            <a:extLst>
              <a:ext uri="{FF2B5EF4-FFF2-40B4-BE49-F238E27FC236}">
                <a16:creationId xmlns:a16="http://schemas.microsoft.com/office/drawing/2014/main" id="{C306CCE2-E4DB-4779-8AE2-B957D5249A70}"/>
              </a:ext>
            </a:extLst>
          </p:cNvPr>
          <p:cNvPicPr>
            <a:picLocks noChangeAspect="1"/>
          </p:cNvPicPr>
          <p:nvPr/>
        </p:nvPicPr>
        <p:blipFill>
          <a:blip r:embed="rId59"/>
          <a:stretch>
            <a:fillRect/>
          </a:stretch>
        </p:blipFill>
        <p:spPr>
          <a:xfrm>
            <a:off x="8035892" y="1871237"/>
            <a:ext cx="235122" cy="230997"/>
          </a:xfrm>
          <a:prstGeom prst="rect">
            <a:avLst/>
          </a:prstGeom>
          <a:solidFill>
            <a:schemeClr val="accent2">
              <a:lumMod val="20000"/>
              <a:lumOff val="80000"/>
            </a:schemeClr>
          </a:solidFill>
        </p:spPr>
      </p:pic>
      <p:sp>
        <p:nvSpPr>
          <p:cNvPr id="171" name="OTLSHAPE_SLM_0aec949068fc4edb9016a17022f2fa0f_Title">
            <a:extLst>
              <a:ext uri="{FF2B5EF4-FFF2-40B4-BE49-F238E27FC236}">
                <a16:creationId xmlns:a16="http://schemas.microsoft.com/office/drawing/2014/main" id="{BC5DE478-9C52-4854-999E-A8B440F6892D}"/>
              </a:ext>
            </a:extLst>
          </p:cNvPr>
          <p:cNvSpPr txBox="1"/>
          <p:nvPr>
            <p:custDataLst>
              <p:tags r:id="rId52"/>
            </p:custDataLst>
          </p:nvPr>
        </p:nvSpPr>
        <p:spPr>
          <a:xfrm>
            <a:off x="4732107" y="3072669"/>
            <a:ext cx="952319" cy="307777"/>
          </a:xfrm>
          <a:prstGeom prst="rect">
            <a:avLst/>
          </a:prstGeom>
          <a:noFill/>
        </p:spPr>
        <p:txBody>
          <a:bodyPr vert="horz" wrap="square" lIns="0" tIns="0" rIns="0" bIns="0" rtlCol="0" anchor="ctr" anchorCtr="0">
            <a:spAutoFit/>
          </a:bodyPr>
          <a:lstStyle/>
          <a:p>
            <a:pPr algn="ctr" defTabSz="1219110"/>
            <a:r>
              <a:rPr lang="en-US" sz="1000" spc="-3">
                <a:latin typeface="Calibri"/>
                <a:cs typeface="Calibri"/>
              </a:rPr>
              <a:t>Business Terms Customer Domain</a:t>
            </a:r>
            <a:endParaRPr lang="en-US" sz="1000"/>
          </a:p>
        </p:txBody>
      </p:sp>
      <p:sp>
        <p:nvSpPr>
          <p:cNvPr id="172" name="OTLSHAPE_SLM_0aec949068fc4edb9016a17022f2fa0f_Title">
            <a:extLst>
              <a:ext uri="{FF2B5EF4-FFF2-40B4-BE49-F238E27FC236}">
                <a16:creationId xmlns:a16="http://schemas.microsoft.com/office/drawing/2014/main" id="{5B1EAE23-3FCC-4338-8E4E-051F9BBDCA06}"/>
              </a:ext>
            </a:extLst>
          </p:cNvPr>
          <p:cNvSpPr txBox="1"/>
          <p:nvPr>
            <p:custDataLst>
              <p:tags r:id="rId53"/>
            </p:custDataLst>
          </p:nvPr>
        </p:nvSpPr>
        <p:spPr>
          <a:xfrm>
            <a:off x="5773061" y="3039936"/>
            <a:ext cx="952319" cy="461665"/>
          </a:xfrm>
          <a:prstGeom prst="rect">
            <a:avLst/>
          </a:prstGeom>
          <a:noFill/>
        </p:spPr>
        <p:txBody>
          <a:bodyPr vert="horz" wrap="square" lIns="0" tIns="0" rIns="0" bIns="0" rtlCol="0" anchor="ctr" anchorCtr="0">
            <a:spAutoFit/>
          </a:bodyPr>
          <a:lstStyle/>
          <a:p>
            <a:pPr algn="ctr" defTabSz="1219110"/>
            <a:r>
              <a:rPr lang="en-US" sz="1000" spc="-3">
                <a:latin typeface="Calibri"/>
                <a:cs typeface="Calibri"/>
              </a:rPr>
              <a:t>Business Terms  Workforce Domain</a:t>
            </a:r>
          </a:p>
        </p:txBody>
      </p:sp>
      <p:pic>
        <p:nvPicPr>
          <p:cNvPr id="173" name="Picture 172">
            <a:extLst>
              <a:ext uri="{FF2B5EF4-FFF2-40B4-BE49-F238E27FC236}">
                <a16:creationId xmlns:a16="http://schemas.microsoft.com/office/drawing/2014/main" id="{D2A33515-E88B-4F11-80BA-03A5E5E750D9}"/>
              </a:ext>
            </a:extLst>
          </p:cNvPr>
          <p:cNvPicPr>
            <a:picLocks noChangeAspect="1"/>
          </p:cNvPicPr>
          <p:nvPr/>
        </p:nvPicPr>
        <p:blipFill>
          <a:blip r:embed="rId59"/>
          <a:stretch>
            <a:fillRect/>
          </a:stretch>
        </p:blipFill>
        <p:spPr>
          <a:xfrm>
            <a:off x="6278562" y="2873342"/>
            <a:ext cx="235122" cy="230997"/>
          </a:xfrm>
          <a:prstGeom prst="rect">
            <a:avLst/>
          </a:prstGeom>
          <a:solidFill>
            <a:schemeClr val="accent2">
              <a:lumMod val="20000"/>
              <a:lumOff val="80000"/>
            </a:schemeClr>
          </a:solidFill>
        </p:spPr>
      </p:pic>
      <p:sp>
        <p:nvSpPr>
          <p:cNvPr id="174" name="OTLSHAPE_SLM_0aec949068fc4edb9016a17022f2fa0f_Title">
            <a:extLst>
              <a:ext uri="{FF2B5EF4-FFF2-40B4-BE49-F238E27FC236}">
                <a16:creationId xmlns:a16="http://schemas.microsoft.com/office/drawing/2014/main" id="{3BC0E397-02FF-4A66-A7B6-885EBD9CB8E6}"/>
              </a:ext>
            </a:extLst>
          </p:cNvPr>
          <p:cNvSpPr txBox="1"/>
          <p:nvPr>
            <p:custDataLst>
              <p:tags r:id="rId54"/>
            </p:custDataLst>
          </p:nvPr>
        </p:nvSpPr>
        <p:spPr>
          <a:xfrm>
            <a:off x="7178817" y="3125176"/>
            <a:ext cx="952319" cy="307777"/>
          </a:xfrm>
          <a:prstGeom prst="rect">
            <a:avLst/>
          </a:prstGeom>
          <a:noFill/>
        </p:spPr>
        <p:txBody>
          <a:bodyPr vert="horz" wrap="square" lIns="0" tIns="0" rIns="0" bIns="0" rtlCol="0" anchor="ctr" anchorCtr="0">
            <a:spAutoFit/>
          </a:bodyPr>
          <a:lstStyle/>
          <a:p>
            <a:pPr algn="ctr" defTabSz="1219110"/>
            <a:r>
              <a:rPr lang="en-US" sz="1000" spc="-3">
                <a:latin typeface="Calibri"/>
                <a:cs typeface="Calibri"/>
              </a:rPr>
              <a:t>Cross-Model Reporting</a:t>
            </a:r>
            <a:endParaRPr lang="en-US" sz="1000"/>
          </a:p>
        </p:txBody>
      </p:sp>
      <p:sp>
        <p:nvSpPr>
          <p:cNvPr id="175" name="OTLSHAPE_SLM_0aec949068fc4edb9016a17022f2fa0f_Shape">
            <a:extLst>
              <a:ext uri="{FF2B5EF4-FFF2-40B4-BE49-F238E27FC236}">
                <a16:creationId xmlns:a16="http://schemas.microsoft.com/office/drawing/2014/main" id="{EBE0C588-F7CA-4BDC-84FC-0D878E9FEE1F}"/>
              </a:ext>
            </a:extLst>
          </p:cNvPr>
          <p:cNvSpPr/>
          <p:nvPr>
            <p:custDataLst>
              <p:tags r:id="rId55"/>
            </p:custDataLst>
          </p:nvPr>
        </p:nvSpPr>
        <p:spPr>
          <a:xfrm>
            <a:off x="5054292" y="2883118"/>
            <a:ext cx="152400" cy="176481"/>
          </a:xfrm>
          <a:prstGeom prst="diamond">
            <a:avLst/>
          </a:prstGeom>
          <a:solidFill>
            <a:srgbClr val="00B050"/>
          </a:solidFill>
          <a:ln w="1270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73" name="OTLSHAPE_SLM_0aec949068fc4edb9016a17022f2fa0f_Shape">
            <a:extLst>
              <a:ext uri="{FF2B5EF4-FFF2-40B4-BE49-F238E27FC236}">
                <a16:creationId xmlns:a16="http://schemas.microsoft.com/office/drawing/2014/main" id="{92087506-A1FD-4CFE-A555-1491499B94AB}"/>
              </a:ext>
            </a:extLst>
          </p:cNvPr>
          <p:cNvSpPr/>
          <p:nvPr>
            <p:custDataLst>
              <p:tags r:id="rId56"/>
            </p:custDataLst>
          </p:nvPr>
        </p:nvSpPr>
        <p:spPr>
          <a:xfrm>
            <a:off x="6092091" y="4502312"/>
            <a:ext cx="152400" cy="176481"/>
          </a:xfrm>
          <a:prstGeom prst="diamond">
            <a:avLst/>
          </a:prstGeom>
          <a:solidFill>
            <a:srgbClr val="00B050"/>
          </a:solidFill>
          <a:ln w="1270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Tree>
    <p:extLst>
      <p:ext uri="{BB962C8B-B14F-4D97-AF65-F5344CB8AC3E}">
        <p14:creationId xmlns:p14="http://schemas.microsoft.com/office/powerpoint/2010/main" val="271829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1"/>
            </p:custDataLst>
          </p:nvPr>
        </p:nvSpPr>
        <p:spPr>
          <a:xfrm>
            <a:off x="1259774" y="3889114"/>
            <a:ext cx="10747895" cy="686284"/>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latin typeface="Arial"/>
              <a:ea typeface="ＭＳ Ｐゴシック"/>
            </a:endParaRPr>
          </a:p>
        </p:txBody>
      </p:sp>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2"/>
            </p:custDataLst>
          </p:nvPr>
        </p:nvSpPr>
        <p:spPr>
          <a:xfrm>
            <a:off x="1259774" y="2024879"/>
            <a:ext cx="10729528" cy="1052759"/>
          </a:xfrm>
          <a:prstGeom prst="rect">
            <a:avLst/>
          </a:prstGeom>
          <a:solidFill>
            <a:schemeClr val="accent2">
              <a:lumMod val="5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buClr>
                <a:srgbClr val="55555A"/>
              </a:buClr>
            </a:pPr>
            <a:endParaRPr lang="en-US">
              <a:solidFill>
                <a:srgbClr val="FFFFFF"/>
              </a:solidFill>
              <a:latin typeface="Arial"/>
              <a:ea typeface="ＭＳ Ｐゴシック"/>
            </a:endParaRPr>
          </a:p>
        </p:txBody>
      </p:sp>
      <p:sp>
        <p:nvSpPr>
          <p:cNvPr id="186" name="OTLSHAPE_SL_f6ffadc9780a4f3ab22a7e53bade919d_BackgroundRectangle">
            <a:extLst>
              <a:ext uri="{FF2B5EF4-FFF2-40B4-BE49-F238E27FC236}">
                <a16:creationId xmlns:a16="http://schemas.microsoft.com/office/drawing/2014/main" id="{AD278C72-8647-48DA-9C75-3F60B5045B31}"/>
              </a:ext>
            </a:extLst>
          </p:cNvPr>
          <p:cNvSpPr/>
          <p:nvPr>
            <p:custDataLst>
              <p:tags r:id="rId3"/>
            </p:custDataLst>
          </p:nvPr>
        </p:nvSpPr>
        <p:spPr>
          <a:xfrm>
            <a:off x="1259774" y="5316319"/>
            <a:ext cx="10775989" cy="711847"/>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latin typeface="Arial"/>
              <a:ea typeface="ＭＳ Ｐゴシック"/>
            </a:endParaRPr>
          </a:p>
        </p:txBody>
      </p:sp>
      <p:sp>
        <p:nvSpPr>
          <p:cNvPr id="182" name="OTLSHAPE_SL_f6ffadc9780a4f3ab22a7e53bade919d_BackgroundRectangle">
            <a:extLst>
              <a:ext uri="{FF2B5EF4-FFF2-40B4-BE49-F238E27FC236}">
                <a16:creationId xmlns:a16="http://schemas.microsoft.com/office/drawing/2014/main" id="{493C732F-9BE2-4249-BFDA-0AD6EA5E35E4}"/>
              </a:ext>
            </a:extLst>
          </p:cNvPr>
          <p:cNvSpPr/>
          <p:nvPr>
            <p:custDataLst>
              <p:tags r:id="rId4"/>
            </p:custDataLst>
          </p:nvPr>
        </p:nvSpPr>
        <p:spPr>
          <a:xfrm>
            <a:off x="1259774" y="4619525"/>
            <a:ext cx="10772840" cy="65581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latin typeface="Arial"/>
              <a:ea typeface="ＭＳ Ｐゴシック"/>
            </a:endParaRPr>
          </a:p>
        </p:txBody>
      </p:sp>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27433" y="5101"/>
            <a:ext cx="11436193" cy="502595"/>
          </a:xfrm>
        </p:spPr>
        <p:txBody>
          <a:bodyPr/>
          <a:lstStyle/>
          <a:p>
            <a:r>
              <a:rPr lang="en-GB"/>
              <a:t>Enterprise Data Glossary, Data Quality &amp; Data Governance Roadmap </a:t>
            </a:r>
          </a:p>
        </p:txBody>
      </p:sp>
      <p:sp>
        <p:nvSpPr>
          <p:cNvPr id="104" name="Rectangle 103">
            <a:extLst>
              <a:ext uri="{FF2B5EF4-FFF2-40B4-BE49-F238E27FC236}">
                <a16:creationId xmlns:a16="http://schemas.microsoft.com/office/drawing/2014/main" id="{B692ED1F-0DC4-46FD-9D82-0AA2D9C4A5C8}"/>
              </a:ext>
            </a:extLst>
          </p:cNvPr>
          <p:cNvSpPr/>
          <p:nvPr/>
        </p:nvSpPr>
        <p:spPr>
          <a:xfrm>
            <a:off x="10921872" y="657225"/>
            <a:ext cx="1408852" cy="319565"/>
          </a:xfrm>
          <a:prstGeom prst="rect">
            <a:avLst/>
          </a:prstGeom>
        </p:spPr>
        <p:txBody>
          <a:bodyPr wrap="square">
            <a:spAutoFit/>
          </a:bodyPr>
          <a:lstStyle/>
          <a:p>
            <a:pPr algn="ctr" defTabSz="1219110" fontAlgn="base">
              <a:spcBef>
                <a:spcPct val="0"/>
              </a:spcBef>
              <a:spcAft>
                <a:spcPts val="800"/>
              </a:spcAft>
              <a:buClr>
                <a:srgbClr val="55555A"/>
              </a:buClr>
            </a:pPr>
            <a:r>
              <a:rPr lang="en-US" sz="1467" b="1" kern="0">
                <a:solidFill>
                  <a:srgbClr val="FFFFFF"/>
                </a:solidFill>
                <a:latin typeface="Arial"/>
                <a:ea typeface="ＭＳ Ｐゴシック"/>
              </a:rPr>
              <a:t>Tools</a:t>
            </a:r>
            <a:endParaRPr lang="en-GB" sz="1467" b="1" kern="0">
              <a:solidFill>
                <a:srgbClr val="FFFFFF"/>
              </a:solidFill>
              <a:latin typeface="Arial"/>
              <a:ea typeface="ＭＳ Ｐゴシック"/>
            </a:endParaRPr>
          </a:p>
        </p:txBody>
      </p:sp>
      <p:grpSp>
        <p:nvGrpSpPr>
          <p:cNvPr id="4" name="Group 3">
            <a:extLst>
              <a:ext uri="{FF2B5EF4-FFF2-40B4-BE49-F238E27FC236}">
                <a16:creationId xmlns:a16="http://schemas.microsoft.com/office/drawing/2014/main" id="{8D8ACC46-9258-4657-918D-B38122F15390}"/>
              </a:ext>
            </a:extLst>
          </p:cNvPr>
          <p:cNvGrpSpPr/>
          <p:nvPr/>
        </p:nvGrpSpPr>
        <p:grpSpPr>
          <a:xfrm>
            <a:off x="1851965" y="2075114"/>
            <a:ext cx="2315346" cy="376058"/>
            <a:chOff x="1851965" y="2064481"/>
            <a:chExt cx="2315346" cy="376058"/>
          </a:xfrm>
        </p:grpSpPr>
        <p:sp>
          <p:nvSpPr>
            <p:cNvPr id="30" name="OTLSHAPE_SLT_72b320f81b6e4b04a3fce01de595adb0_Shape">
              <a:extLst>
                <a:ext uri="{FF2B5EF4-FFF2-40B4-BE49-F238E27FC236}">
                  <a16:creationId xmlns:a16="http://schemas.microsoft.com/office/drawing/2014/main" id="{E0B4B23A-7932-43BC-AF8D-0F91C289B511}"/>
                </a:ext>
              </a:extLst>
            </p:cNvPr>
            <p:cNvSpPr/>
            <p:nvPr>
              <p:custDataLst>
                <p:tags r:id="rId79"/>
              </p:custDataLst>
            </p:nvPr>
          </p:nvSpPr>
          <p:spPr>
            <a:xfrm>
              <a:off x="1851965" y="2064481"/>
              <a:ext cx="2043706" cy="196980"/>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97" name="OTLSHAPE_SLM_0aec949068fc4edb9016a17022f2fa0f_Title">
              <a:extLst>
                <a:ext uri="{FF2B5EF4-FFF2-40B4-BE49-F238E27FC236}">
                  <a16:creationId xmlns:a16="http://schemas.microsoft.com/office/drawing/2014/main" id="{AA2E24C4-B101-4682-BE15-DD842C6C85F6}"/>
                </a:ext>
              </a:extLst>
            </p:cNvPr>
            <p:cNvSpPr txBox="1"/>
            <p:nvPr>
              <p:custDataLst>
                <p:tags r:id="rId80"/>
              </p:custDataLst>
            </p:nvPr>
          </p:nvSpPr>
          <p:spPr>
            <a:xfrm>
              <a:off x="3157164" y="2270482"/>
              <a:ext cx="1010147" cy="170057"/>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Tool</a:t>
              </a:r>
              <a:r>
                <a:rPr lang="en-US" sz="1100" b="1" kern="0" spc="-3">
                  <a:solidFill>
                    <a:srgbClr val="55555A"/>
                  </a:solidFill>
                  <a:latin typeface="Calibri"/>
                  <a:ea typeface="ＭＳ Ｐゴシック"/>
                  <a:cs typeface="Calibri"/>
                </a:rPr>
                <a:t> </a:t>
              </a:r>
              <a:r>
                <a:rPr lang="en-US" sz="1000" b="1" kern="0" spc="-3">
                  <a:solidFill>
                    <a:srgbClr val="55555A"/>
                  </a:solidFill>
                  <a:latin typeface="Calibri"/>
                  <a:ea typeface="ＭＳ Ｐゴシック"/>
                  <a:cs typeface="Calibri"/>
                </a:rPr>
                <a:t>Enabled</a:t>
              </a:r>
              <a:endParaRPr lang="en-US" sz="1000" b="1" kern="0" spc="-3">
                <a:solidFill>
                  <a:srgbClr val="55555A"/>
                </a:solidFill>
                <a:latin typeface="Calibri" panose="020F0502020204030204" pitchFamily="34" charset="0"/>
                <a:ea typeface="ＭＳ Ｐゴシック"/>
              </a:endParaRPr>
            </a:p>
          </p:txBody>
        </p:sp>
      </p:grpSp>
      <p:sp>
        <p:nvSpPr>
          <p:cNvPr id="98" name="OTLSHAPE_SLM_0aec949068fc4edb9016a17022f2fa0f_Shape">
            <a:extLst>
              <a:ext uri="{FF2B5EF4-FFF2-40B4-BE49-F238E27FC236}">
                <a16:creationId xmlns:a16="http://schemas.microsoft.com/office/drawing/2014/main" id="{CA7D060B-4FE0-4E6D-B0CC-0728E36EC4D1}"/>
              </a:ext>
            </a:extLst>
          </p:cNvPr>
          <p:cNvSpPr/>
          <p:nvPr>
            <p:custDataLst>
              <p:tags r:id="rId5"/>
            </p:custDataLst>
          </p:nvPr>
        </p:nvSpPr>
        <p:spPr>
          <a:xfrm>
            <a:off x="3485765" y="2082842"/>
            <a:ext cx="152400"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12" name="OTLSHAPE_SLM_0aec949068fc4edb9016a17022f2fa0f_Title">
            <a:extLst>
              <a:ext uri="{FF2B5EF4-FFF2-40B4-BE49-F238E27FC236}">
                <a16:creationId xmlns:a16="http://schemas.microsoft.com/office/drawing/2014/main" id="{D8C94D13-8466-4F63-B0E7-7E613321E45F}"/>
              </a:ext>
            </a:extLst>
          </p:cNvPr>
          <p:cNvSpPr txBox="1"/>
          <p:nvPr>
            <p:custDataLst>
              <p:tags r:id="rId6"/>
            </p:custDataLst>
          </p:nvPr>
        </p:nvSpPr>
        <p:spPr>
          <a:xfrm>
            <a:off x="3008083" y="2716116"/>
            <a:ext cx="1030547" cy="307777"/>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Foundational</a:t>
            </a:r>
          </a:p>
          <a:p>
            <a:pPr algn="ctr" defTabSz="1219170" fontAlgn="base">
              <a:spcBef>
                <a:spcPct val="0"/>
              </a:spcBef>
              <a:buClr>
                <a:srgbClr val="55555A"/>
              </a:buClr>
            </a:pPr>
            <a:r>
              <a:rPr lang="en-US" sz="1000" b="1" kern="0" spc="-3">
                <a:solidFill>
                  <a:srgbClr val="55555A"/>
                </a:solidFill>
                <a:latin typeface="Calibri"/>
                <a:ea typeface="ＭＳ Ｐゴシック"/>
                <a:cs typeface="Calibri"/>
              </a:rPr>
              <a:t>Approach</a:t>
            </a:r>
          </a:p>
        </p:txBody>
      </p:sp>
      <p:sp>
        <p:nvSpPr>
          <p:cNvPr id="88" name="OTLSHAPE_SLT_72b320f81b6e4b04a3fce01de595adb0_Shape">
            <a:extLst>
              <a:ext uri="{FF2B5EF4-FFF2-40B4-BE49-F238E27FC236}">
                <a16:creationId xmlns:a16="http://schemas.microsoft.com/office/drawing/2014/main" id="{F2609A99-B8BF-43FF-A05E-5AA0D4AE3CF2}"/>
              </a:ext>
            </a:extLst>
          </p:cNvPr>
          <p:cNvSpPr/>
          <p:nvPr>
            <p:custDataLst>
              <p:tags r:id="rId7"/>
            </p:custDataLst>
          </p:nvPr>
        </p:nvSpPr>
        <p:spPr>
          <a:xfrm>
            <a:off x="3385233" y="2482165"/>
            <a:ext cx="3744415" cy="188498"/>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86" name="OTLSHAPE_SLM_0aec949068fc4edb9016a17022f2fa0f_Shape">
            <a:extLst>
              <a:ext uri="{FF2B5EF4-FFF2-40B4-BE49-F238E27FC236}">
                <a16:creationId xmlns:a16="http://schemas.microsoft.com/office/drawing/2014/main" id="{D80FD10E-15E0-49A6-B3AF-F8D9D141721B}"/>
              </a:ext>
            </a:extLst>
          </p:cNvPr>
          <p:cNvSpPr/>
          <p:nvPr>
            <p:custDataLst>
              <p:tags r:id="rId8"/>
            </p:custDataLst>
          </p:nvPr>
        </p:nvSpPr>
        <p:spPr>
          <a:xfrm>
            <a:off x="3492639" y="2485275"/>
            <a:ext cx="145526" cy="176480"/>
          </a:xfrm>
          <a:prstGeom prst="diamond">
            <a:avLst/>
          </a:prstGeom>
          <a:solidFill>
            <a:srgbClr val="00B050"/>
          </a:solidFill>
          <a:ln w="1270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90" name="OTLSHAPE_SLM_0aec949068fc4edb9016a17022f2fa0f_Shape">
            <a:extLst>
              <a:ext uri="{FF2B5EF4-FFF2-40B4-BE49-F238E27FC236}">
                <a16:creationId xmlns:a16="http://schemas.microsoft.com/office/drawing/2014/main" id="{8A5CA62C-B863-4946-B8CE-79729E685988}"/>
              </a:ext>
            </a:extLst>
          </p:cNvPr>
          <p:cNvSpPr/>
          <p:nvPr>
            <p:custDataLst>
              <p:tags r:id="rId9"/>
            </p:custDataLst>
          </p:nvPr>
        </p:nvSpPr>
        <p:spPr>
          <a:xfrm>
            <a:off x="4030433" y="2485274"/>
            <a:ext cx="152400" cy="176481"/>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93" name="OTLSHAPE_SLM_0aec949068fc4edb9016a17022f2fa0f_Title">
            <a:extLst>
              <a:ext uri="{FF2B5EF4-FFF2-40B4-BE49-F238E27FC236}">
                <a16:creationId xmlns:a16="http://schemas.microsoft.com/office/drawing/2014/main" id="{1F2BCEC5-2C2C-4831-9653-EFBD46CB9207}"/>
              </a:ext>
            </a:extLst>
          </p:cNvPr>
          <p:cNvSpPr txBox="1"/>
          <p:nvPr>
            <p:custDataLst>
              <p:tags r:id="rId10"/>
            </p:custDataLst>
          </p:nvPr>
        </p:nvSpPr>
        <p:spPr>
          <a:xfrm>
            <a:off x="3759014" y="2674889"/>
            <a:ext cx="730317" cy="307777"/>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Action </a:t>
            </a:r>
            <a:endParaRPr lang="en-US" sz="1000" b="1" kern="0" spc="-3">
              <a:solidFill>
                <a:srgbClr val="55555A"/>
              </a:solidFill>
              <a:latin typeface="Calibri" panose="020F0502020204030204" pitchFamily="34" charset="0"/>
              <a:ea typeface="ＭＳ Ｐゴシック"/>
              <a:cs typeface="Calibri"/>
            </a:endParaRPr>
          </a:p>
          <a:p>
            <a:pPr algn="ctr" defTabSz="1219170" fontAlgn="base">
              <a:spcBef>
                <a:spcPct val="0"/>
              </a:spcBef>
              <a:buClr>
                <a:srgbClr val="55555A"/>
              </a:buClr>
            </a:pPr>
            <a:r>
              <a:rPr lang="en-US" sz="1000" b="1" kern="0" spc="-3">
                <a:solidFill>
                  <a:srgbClr val="55555A"/>
                </a:solidFill>
                <a:latin typeface="Calibri"/>
                <a:ea typeface="ＭＳ Ｐゴシック"/>
                <a:cs typeface="Calibri"/>
              </a:rPr>
              <a:t>Plan</a:t>
            </a:r>
          </a:p>
        </p:txBody>
      </p:sp>
      <p:sp>
        <p:nvSpPr>
          <p:cNvPr id="128" name="OTLSHAPE_SLM_0aec949068fc4edb9016a17022f2fa0f_Shape">
            <a:extLst>
              <a:ext uri="{FF2B5EF4-FFF2-40B4-BE49-F238E27FC236}">
                <a16:creationId xmlns:a16="http://schemas.microsoft.com/office/drawing/2014/main" id="{825BE3B9-9A7D-4E58-871D-138DDBBDB7E1}"/>
              </a:ext>
            </a:extLst>
          </p:cNvPr>
          <p:cNvSpPr/>
          <p:nvPr>
            <p:custDataLst>
              <p:tags r:id="rId11"/>
            </p:custDataLst>
          </p:nvPr>
        </p:nvSpPr>
        <p:spPr>
          <a:xfrm>
            <a:off x="4640427" y="2485274"/>
            <a:ext cx="152400" cy="176481"/>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31" name="OTLSHAPE_SLM_0aec949068fc4edb9016a17022f2fa0f_Title">
            <a:extLst>
              <a:ext uri="{FF2B5EF4-FFF2-40B4-BE49-F238E27FC236}">
                <a16:creationId xmlns:a16="http://schemas.microsoft.com/office/drawing/2014/main" id="{9F27CFDA-537E-4B02-B9DD-B3334259392E}"/>
              </a:ext>
            </a:extLst>
          </p:cNvPr>
          <p:cNvSpPr txBox="1"/>
          <p:nvPr>
            <p:custDataLst>
              <p:tags r:id="rId12"/>
            </p:custDataLst>
          </p:nvPr>
        </p:nvSpPr>
        <p:spPr>
          <a:xfrm>
            <a:off x="4124150" y="2685581"/>
            <a:ext cx="1154848" cy="307777"/>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Start </a:t>
            </a:r>
            <a:endParaRPr lang="en-US" sz="1000" b="1" kern="0" spc="-3">
              <a:solidFill>
                <a:srgbClr val="55555A"/>
              </a:solidFill>
              <a:latin typeface="Calibri" panose="020F0502020204030204" pitchFamily="34" charset="0"/>
              <a:ea typeface="ＭＳ Ｐゴシック"/>
              <a:cs typeface="Calibri"/>
            </a:endParaRPr>
          </a:p>
          <a:p>
            <a:pPr algn="ctr" defTabSz="1219170" fontAlgn="base">
              <a:spcBef>
                <a:spcPct val="0"/>
              </a:spcBef>
              <a:buClr>
                <a:srgbClr val="55555A"/>
              </a:buClr>
            </a:pPr>
            <a:r>
              <a:rPr lang="en-US" sz="1000" b="1" kern="0" spc="-3">
                <a:solidFill>
                  <a:srgbClr val="55555A"/>
                </a:solidFill>
                <a:latin typeface="Calibri"/>
                <a:ea typeface="ＭＳ Ｐゴシック"/>
                <a:cs typeface="Calibri"/>
              </a:rPr>
              <a:t>Implementation</a:t>
            </a:r>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13"/>
            </p:custDataLst>
          </p:nvPr>
        </p:nvSpPr>
        <p:spPr>
          <a:xfrm>
            <a:off x="6415763" y="4715231"/>
            <a:ext cx="5461502" cy="173235"/>
          </a:xfrm>
          <a:prstGeom prst="homePlate">
            <a:avLst/>
          </a:prstGeom>
          <a:solidFill>
            <a:srgbClr val="C800A1"/>
          </a:solidFill>
          <a:ln w="12700" cap="flat" cmpd="sng" algn="ctr">
            <a:solidFill>
              <a:srgbClr val="C800A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latin typeface="Arial"/>
              <a:ea typeface="ＭＳ Ｐゴシック"/>
            </a:endParaRPr>
          </a:p>
        </p:txBody>
      </p:sp>
      <p:sp>
        <p:nvSpPr>
          <p:cNvPr id="92" name="OTLSHAPE_SLM_0aec949068fc4edb9016a17022f2fa0f_Shape">
            <a:extLst>
              <a:ext uri="{FF2B5EF4-FFF2-40B4-BE49-F238E27FC236}">
                <a16:creationId xmlns:a16="http://schemas.microsoft.com/office/drawing/2014/main" id="{3DDC26EA-7E56-4A99-8145-0BBF9CC0B3FE}"/>
              </a:ext>
            </a:extLst>
          </p:cNvPr>
          <p:cNvSpPr/>
          <p:nvPr>
            <p:custDataLst>
              <p:tags r:id="rId14"/>
            </p:custDataLst>
          </p:nvPr>
        </p:nvSpPr>
        <p:spPr>
          <a:xfrm>
            <a:off x="7269817" y="4716481"/>
            <a:ext cx="152400"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08" name="OTLSHAPE_SLM_0aec949068fc4edb9016a17022f2fa0f_Title">
            <a:extLst>
              <a:ext uri="{FF2B5EF4-FFF2-40B4-BE49-F238E27FC236}">
                <a16:creationId xmlns:a16="http://schemas.microsoft.com/office/drawing/2014/main" id="{A0A9A5FD-EDED-4844-8F52-B564EEBB9956}"/>
              </a:ext>
            </a:extLst>
          </p:cNvPr>
          <p:cNvSpPr txBox="1"/>
          <p:nvPr>
            <p:custDataLst>
              <p:tags r:id="rId15"/>
            </p:custDataLst>
          </p:nvPr>
        </p:nvSpPr>
        <p:spPr>
          <a:xfrm>
            <a:off x="6491653" y="4950063"/>
            <a:ext cx="730317" cy="307777"/>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Pre-</a:t>
            </a:r>
          </a:p>
          <a:p>
            <a:pPr algn="ctr" defTabSz="1219170" fontAlgn="base">
              <a:spcBef>
                <a:spcPct val="0"/>
              </a:spcBef>
              <a:buClr>
                <a:srgbClr val="55555A"/>
              </a:buClr>
            </a:pPr>
            <a:r>
              <a:rPr lang="en-US" sz="1000" b="1" kern="0" spc="-3">
                <a:solidFill>
                  <a:srgbClr val="55555A"/>
                </a:solidFill>
                <a:latin typeface="Calibri"/>
                <a:ea typeface="ＭＳ Ｐゴシック"/>
                <a:cs typeface="Calibri"/>
              </a:rPr>
              <a:t>Work</a:t>
            </a:r>
          </a:p>
        </p:txBody>
      </p:sp>
      <p:sp>
        <p:nvSpPr>
          <p:cNvPr id="127" name="OTLSHAPE_SLM_0aec949068fc4edb9016a17022f2fa0f_Shape">
            <a:extLst>
              <a:ext uri="{FF2B5EF4-FFF2-40B4-BE49-F238E27FC236}">
                <a16:creationId xmlns:a16="http://schemas.microsoft.com/office/drawing/2014/main" id="{D7A38F74-9D10-4BB1-8247-B9CE18160F04}"/>
              </a:ext>
            </a:extLst>
          </p:cNvPr>
          <p:cNvSpPr/>
          <p:nvPr>
            <p:custDataLst>
              <p:tags r:id="rId16"/>
            </p:custDataLst>
          </p:nvPr>
        </p:nvSpPr>
        <p:spPr>
          <a:xfrm>
            <a:off x="6780612" y="4712964"/>
            <a:ext cx="152400"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54" name="OTLSHAPE_SLM_0aec949068fc4edb9016a17022f2fa0f_Title">
            <a:extLst>
              <a:ext uri="{FF2B5EF4-FFF2-40B4-BE49-F238E27FC236}">
                <a16:creationId xmlns:a16="http://schemas.microsoft.com/office/drawing/2014/main" id="{683BC85D-659D-4D8D-872F-2A75EA8E8C7E}"/>
              </a:ext>
            </a:extLst>
          </p:cNvPr>
          <p:cNvSpPr txBox="1"/>
          <p:nvPr>
            <p:custDataLst>
              <p:tags r:id="rId17"/>
            </p:custDataLst>
          </p:nvPr>
        </p:nvSpPr>
        <p:spPr>
          <a:xfrm>
            <a:off x="7144667" y="4965482"/>
            <a:ext cx="415494" cy="153888"/>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MVP 1</a:t>
            </a:r>
          </a:p>
        </p:txBody>
      </p:sp>
      <p:sp>
        <p:nvSpPr>
          <p:cNvPr id="155" name="OTLSHAPE_SLM_0aec949068fc4edb9016a17022f2fa0f_Shape">
            <a:extLst>
              <a:ext uri="{FF2B5EF4-FFF2-40B4-BE49-F238E27FC236}">
                <a16:creationId xmlns:a16="http://schemas.microsoft.com/office/drawing/2014/main" id="{6A6BEDD8-2ED2-4D8D-894C-F936C7BCABEE}"/>
              </a:ext>
            </a:extLst>
          </p:cNvPr>
          <p:cNvSpPr/>
          <p:nvPr>
            <p:custDataLst>
              <p:tags r:id="rId18"/>
            </p:custDataLst>
          </p:nvPr>
        </p:nvSpPr>
        <p:spPr>
          <a:xfrm>
            <a:off x="7924567" y="4707828"/>
            <a:ext cx="152400"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56" name="OTLSHAPE_SLM_0aec949068fc4edb9016a17022f2fa0f_Title">
            <a:extLst>
              <a:ext uri="{FF2B5EF4-FFF2-40B4-BE49-F238E27FC236}">
                <a16:creationId xmlns:a16="http://schemas.microsoft.com/office/drawing/2014/main" id="{8183825B-20C0-4952-BAAA-2E67C998A336}"/>
              </a:ext>
            </a:extLst>
          </p:cNvPr>
          <p:cNvSpPr txBox="1"/>
          <p:nvPr>
            <p:custDataLst>
              <p:tags r:id="rId19"/>
            </p:custDataLst>
          </p:nvPr>
        </p:nvSpPr>
        <p:spPr>
          <a:xfrm>
            <a:off x="7818786" y="4942099"/>
            <a:ext cx="415494" cy="153888"/>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MVP 2</a:t>
            </a:r>
          </a:p>
        </p:txBody>
      </p:sp>
      <p:sp>
        <p:nvSpPr>
          <p:cNvPr id="158" name="OTLSHAPE_SLM_0aec949068fc4edb9016a17022f2fa0f_Shape">
            <a:extLst>
              <a:ext uri="{FF2B5EF4-FFF2-40B4-BE49-F238E27FC236}">
                <a16:creationId xmlns:a16="http://schemas.microsoft.com/office/drawing/2014/main" id="{C41BA041-2FC5-4B35-BA7D-5BBDF7ACA800}"/>
              </a:ext>
            </a:extLst>
          </p:cNvPr>
          <p:cNvSpPr/>
          <p:nvPr>
            <p:custDataLst>
              <p:tags r:id="rId20"/>
            </p:custDataLst>
          </p:nvPr>
        </p:nvSpPr>
        <p:spPr>
          <a:xfrm>
            <a:off x="8515628" y="4726847"/>
            <a:ext cx="152400"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59" name="OTLSHAPE_SLM_0aec949068fc4edb9016a17022f2fa0f_Title">
            <a:extLst>
              <a:ext uri="{FF2B5EF4-FFF2-40B4-BE49-F238E27FC236}">
                <a16:creationId xmlns:a16="http://schemas.microsoft.com/office/drawing/2014/main" id="{2D016D95-B7A2-47F8-AEC3-F2ECCAA57A42}"/>
              </a:ext>
            </a:extLst>
          </p:cNvPr>
          <p:cNvSpPr txBox="1"/>
          <p:nvPr>
            <p:custDataLst>
              <p:tags r:id="rId21"/>
            </p:custDataLst>
          </p:nvPr>
        </p:nvSpPr>
        <p:spPr>
          <a:xfrm>
            <a:off x="8415602" y="4929442"/>
            <a:ext cx="415494" cy="153888"/>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MVP 3</a:t>
            </a:r>
          </a:p>
        </p:txBody>
      </p:sp>
      <p:sp>
        <p:nvSpPr>
          <p:cNvPr id="161" name="OTLSHAPE_SLM_0aec949068fc4edb9016a17022f2fa0f_Title">
            <a:extLst>
              <a:ext uri="{FF2B5EF4-FFF2-40B4-BE49-F238E27FC236}">
                <a16:creationId xmlns:a16="http://schemas.microsoft.com/office/drawing/2014/main" id="{E6EA6F84-8876-4C86-9EE1-68A5F36D73B1}"/>
              </a:ext>
            </a:extLst>
          </p:cNvPr>
          <p:cNvSpPr txBox="1"/>
          <p:nvPr>
            <p:custDataLst>
              <p:tags r:id="rId22"/>
            </p:custDataLst>
          </p:nvPr>
        </p:nvSpPr>
        <p:spPr>
          <a:xfrm>
            <a:off x="8954863" y="4942099"/>
            <a:ext cx="415494" cy="153888"/>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MVP 4</a:t>
            </a:r>
          </a:p>
        </p:txBody>
      </p:sp>
      <p:sp>
        <p:nvSpPr>
          <p:cNvPr id="162" name="OTLSHAPE_SLM_0aec949068fc4edb9016a17022f2fa0f_Shape">
            <a:extLst>
              <a:ext uri="{FF2B5EF4-FFF2-40B4-BE49-F238E27FC236}">
                <a16:creationId xmlns:a16="http://schemas.microsoft.com/office/drawing/2014/main" id="{151DF62F-0258-4B58-91E4-65E20E03F945}"/>
              </a:ext>
            </a:extLst>
          </p:cNvPr>
          <p:cNvSpPr/>
          <p:nvPr>
            <p:custDataLst>
              <p:tags r:id="rId23"/>
            </p:custDataLst>
          </p:nvPr>
        </p:nvSpPr>
        <p:spPr>
          <a:xfrm>
            <a:off x="9067566" y="4707828"/>
            <a:ext cx="152400"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67" name="OTLSHAPE_SLT_e8a0d0690d7843edaca796e8b25719da_Shape">
            <a:extLst>
              <a:ext uri="{FF2B5EF4-FFF2-40B4-BE49-F238E27FC236}">
                <a16:creationId xmlns:a16="http://schemas.microsoft.com/office/drawing/2014/main" id="{D8CE584D-7B40-47E9-8B6E-15A853BF0599}"/>
              </a:ext>
            </a:extLst>
          </p:cNvPr>
          <p:cNvSpPr/>
          <p:nvPr>
            <p:custDataLst>
              <p:tags r:id="rId24"/>
            </p:custDataLst>
          </p:nvPr>
        </p:nvSpPr>
        <p:spPr>
          <a:xfrm>
            <a:off x="5657141" y="3964214"/>
            <a:ext cx="6260844" cy="193166"/>
          </a:xfrm>
          <a:prstGeom prst="homePlate">
            <a:avLst/>
          </a:prstGeom>
          <a:solidFill>
            <a:srgbClr val="00AFF0"/>
          </a:solidFill>
          <a:ln w="12700" cap="flat" cmpd="sng" algn="ctr">
            <a:solidFill>
              <a:srgbClr val="00AFF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latin typeface="Arial"/>
              <a:ea typeface="ＭＳ Ｐゴシック"/>
            </a:endParaRPr>
          </a:p>
        </p:txBody>
      </p:sp>
      <p:sp>
        <p:nvSpPr>
          <p:cNvPr id="168" name="OTLSHAPE_SLM_0aec949068fc4edb9016a17022f2fa0f_Shape">
            <a:extLst>
              <a:ext uri="{FF2B5EF4-FFF2-40B4-BE49-F238E27FC236}">
                <a16:creationId xmlns:a16="http://schemas.microsoft.com/office/drawing/2014/main" id="{14BCF25C-848A-423F-8617-6673E1A6D8CB}"/>
              </a:ext>
            </a:extLst>
          </p:cNvPr>
          <p:cNvSpPr/>
          <p:nvPr>
            <p:custDataLst>
              <p:tags r:id="rId25"/>
            </p:custDataLst>
          </p:nvPr>
        </p:nvSpPr>
        <p:spPr>
          <a:xfrm>
            <a:off x="6264455" y="3968990"/>
            <a:ext cx="154667"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69" name="OTLSHAPE_SLM_0aec949068fc4edb9016a17022f2fa0f_Title">
            <a:extLst>
              <a:ext uri="{FF2B5EF4-FFF2-40B4-BE49-F238E27FC236}">
                <a16:creationId xmlns:a16="http://schemas.microsoft.com/office/drawing/2014/main" id="{A8E20590-2D2D-48AE-A432-E2CECC82D755}"/>
              </a:ext>
            </a:extLst>
          </p:cNvPr>
          <p:cNvSpPr txBox="1"/>
          <p:nvPr>
            <p:custDataLst>
              <p:tags r:id="rId26"/>
            </p:custDataLst>
          </p:nvPr>
        </p:nvSpPr>
        <p:spPr>
          <a:xfrm>
            <a:off x="5461815" y="4214131"/>
            <a:ext cx="741183" cy="307777"/>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Pre-</a:t>
            </a:r>
          </a:p>
          <a:p>
            <a:pPr algn="ctr" defTabSz="1219170" fontAlgn="base">
              <a:spcBef>
                <a:spcPct val="0"/>
              </a:spcBef>
              <a:buClr>
                <a:srgbClr val="55555A"/>
              </a:buClr>
            </a:pPr>
            <a:r>
              <a:rPr lang="en-US" sz="1000" b="1" kern="0" spc="-3">
                <a:solidFill>
                  <a:srgbClr val="55555A"/>
                </a:solidFill>
                <a:latin typeface="Calibri"/>
                <a:ea typeface="ＭＳ Ｐゴシック"/>
                <a:cs typeface="Calibri"/>
              </a:rPr>
              <a:t>Work</a:t>
            </a:r>
          </a:p>
        </p:txBody>
      </p:sp>
      <p:sp>
        <p:nvSpPr>
          <p:cNvPr id="170" name="OTLSHAPE_SLM_0aec949068fc4edb9016a17022f2fa0f_Shape">
            <a:extLst>
              <a:ext uri="{FF2B5EF4-FFF2-40B4-BE49-F238E27FC236}">
                <a16:creationId xmlns:a16="http://schemas.microsoft.com/office/drawing/2014/main" id="{A09BFCB7-562A-409A-888E-15096E75E994}"/>
              </a:ext>
            </a:extLst>
          </p:cNvPr>
          <p:cNvSpPr/>
          <p:nvPr>
            <p:custDataLst>
              <p:tags r:id="rId27"/>
            </p:custDataLst>
          </p:nvPr>
        </p:nvSpPr>
        <p:spPr>
          <a:xfrm>
            <a:off x="5767971" y="3977252"/>
            <a:ext cx="154667"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71" name="OTLSHAPE_SLM_0aec949068fc4edb9016a17022f2fa0f_Title">
            <a:extLst>
              <a:ext uri="{FF2B5EF4-FFF2-40B4-BE49-F238E27FC236}">
                <a16:creationId xmlns:a16="http://schemas.microsoft.com/office/drawing/2014/main" id="{08B3FF60-4F73-4392-AA27-C18771A061DE}"/>
              </a:ext>
            </a:extLst>
          </p:cNvPr>
          <p:cNvSpPr txBox="1"/>
          <p:nvPr>
            <p:custDataLst>
              <p:tags r:id="rId28"/>
            </p:custDataLst>
          </p:nvPr>
        </p:nvSpPr>
        <p:spPr>
          <a:xfrm>
            <a:off x="6124545" y="4240755"/>
            <a:ext cx="421676" cy="153888"/>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MVP 1</a:t>
            </a:r>
          </a:p>
        </p:txBody>
      </p:sp>
      <p:sp>
        <p:nvSpPr>
          <p:cNvPr id="172" name="OTLSHAPE_SLM_0aec949068fc4edb9016a17022f2fa0f_Shape">
            <a:extLst>
              <a:ext uri="{FF2B5EF4-FFF2-40B4-BE49-F238E27FC236}">
                <a16:creationId xmlns:a16="http://schemas.microsoft.com/office/drawing/2014/main" id="{03EDF811-F2D8-4BD0-8FD9-70C87DD7338F}"/>
              </a:ext>
            </a:extLst>
          </p:cNvPr>
          <p:cNvSpPr/>
          <p:nvPr>
            <p:custDataLst>
              <p:tags r:id="rId29"/>
            </p:custDataLst>
          </p:nvPr>
        </p:nvSpPr>
        <p:spPr>
          <a:xfrm>
            <a:off x="6928947" y="3970970"/>
            <a:ext cx="154667"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73" name="OTLSHAPE_SLM_0aec949068fc4edb9016a17022f2fa0f_Title">
            <a:extLst>
              <a:ext uri="{FF2B5EF4-FFF2-40B4-BE49-F238E27FC236}">
                <a16:creationId xmlns:a16="http://schemas.microsoft.com/office/drawing/2014/main" id="{8864CCAA-49FE-4122-A0AA-2E5A74D9CB70}"/>
              </a:ext>
            </a:extLst>
          </p:cNvPr>
          <p:cNvSpPr txBox="1"/>
          <p:nvPr>
            <p:custDataLst>
              <p:tags r:id="rId30"/>
            </p:custDataLst>
          </p:nvPr>
        </p:nvSpPr>
        <p:spPr>
          <a:xfrm>
            <a:off x="6808694" y="4232349"/>
            <a:ext cx="421676" cy="153888"/>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MVP 2</a:t>
            </a:r>
          </a:p>
        </p:txBody>
      </p:sp>
      <p:sp>
        <p:nvSpPr>
          <p:cNvPr id="174" name="OTLSHAPE_SLM_0aec949068fc4edb9016a17022f2fa0f_Shape">
            <a:extLst>
              <a:ext uri="{FF2B5EF4-FFF2-40B4-BE49-F238E27FC236}">
                <a16:creationId xmlns:a16="http://schemas.microsoft.com/office/drawing/2014/main" id="{DF428489-3963-4A9E-8E0B-1CDD16FB9D00}"/>
              </a:ext>
            </a:extLst>
          </p:cNvPr>
          <p:cNvSpPr/>
          <p:nvPr>
            <p:custDataLst>
              <p:tags r:id="rId31"/>
            </p:custDataLst>
          </p:nvPr>
        </p:nvSpPr>
        <p:spPr>
          <a:xfrm>
            <a:off x="7528802" y="3968723"/>
            <a:ext cx="154667"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75" name="OTLSHAPE_SLM_0aec949068fc4edb9016a17022f2fa0f_Title">
            <a:extLst>
              <a:ext uri="{FF2B5EF4-FFF2-40B4-BE49-F238E27FC236}">
                <a16:creationId xmlns:a16="http://schemas.microsoft.com/office/drawing/2014/main" id="{1802004C-5B35-4FB1-809C-0DA78A81AEC6}"/>
              </a:ext>
            </a:extLst>
          </p:cNvPr>
          <p:cNvSpPr txBox="1"/>
          <p:nvPr>
            <p:custDataLst>
              <p:tags r:id="rId32"/>
            </p:custDataLst>
          </p:nvPr>
        </p:nvSpPr>
        <p:spPr>
          <a:xfrm>
            <a:off x="7414390" y="4219692"/>
            <a:ext cx="421676" cy="153888"/>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MVP 3</a:t>
            </a:r>
          </a:p>
        </p:txBody>
      </p:sp>
      <p:sp>
        <p:nvSpPr>
          <p:cNvPr id="176" name="OTLSHAPE_SLM_0aec949068fc4edb9016a17022f2fa0f_Title">
            <a:extLst>
              <a:ext uri="{FF2B5EF4-FFF2-40B4-BE49-F238E27FC236}">
                <a16:creationId xmlns:a16="http://schemas.microsoft.com/office/drawing/2014/main" id="{4AF214AF-CB33-4604-B6FC-1F29EFA45807}"/>
              </a:ext>
            </a:extLst>
          </p:cNvPr>
          <p:cNvSpPr txBox="1"/>
          <p:nvPr>
            <p:custDataLst>
              <p:tags r:id="rId33"/>
            </p:custDataLst>
          </p:nvPr>
        </p:nvSpPr>
        <p:spPr>
          <a:xfrm>
            <a:off x="7961674" y="4232349"/>
            <a:ext cx="421676" cy="153888"/>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MVP 4</a:t>
            </a:r>
          </a:p>
        </p:txBody>
      </p:sp>
      <p:sp>
        <p:nvSpPr>
          <p:cNvPr id="177" name="OTLSHAPE_SLM_0aec949068fc4edb9016a17022f2fa0f_Shape">
            <a:extLst>
              <a:ext uri="{FF2B5EF4-FFF2-40B4-BE49-F238E27FC236}">
                <a16:creationId xmlns:a16="http://schemas.microsoft.com/office/drawing/2014/main" id="{1BD05344-1480-4D66-A764-CB75927826C3}"/>
              </a:ext>
            </a:extLst>
          </p:cNvPr>
          <p:cNvSpPr/>
          <p:nvPr>
            <p:custDataLst>
              <p:tags r:id="rId34"/>
            </p:custDataLst>
          </p:nvPr>
        </p:nvSpPr>
        <p:spPr>
          <a:xfrm>
            <a:off x="8088952" y="3970970"/>
            <a:ext cx="154667"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25" name="OTLSHAPE_SL_bb31dba40afb42509c61b1136d9b8acb_BackgroundRectangle">
            <a:extLst>
              <a:ext uri="{FF2B5EF4-FFF2-40B4-BE49-F238E27FC236}">
                <a16:creationId xmlns:a16="http://schemas.microsoft.com/office/drawing/2014/main" id="{EABE8EC2-416A-418B-8120-B18B31EBDEBF}"/>
              </a:ext>
            </a:extLst>
          </p:cNvPr>
          <p:cNvSpPr/>
          <p:nvPr>
            <p:custDataLst>
              <p:tags r:id="rId35"/>
            </p:custDataLst>
          </p:nvPr>
        </p:nvSpPr>
        <p:spPr>
          <a:xfrm>
            <a:off x="1259774" y="3125085"/>
            <a:ext cx="10750634" cy="718850"/>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latin typeface="Arial"/>
              <a:ea typeface="ＭＳ Ｐゴシック"/>
            </a:endParaRPr>
          </a:p>
        </p:txBody>
      </p:sp>
      <p:sp>
        <p:nvSpPr>
          <p:cNvPr id="27" name="OTLSHAPE_SL_94da38b5ca484e3f9a172e88e7bff00b_HeaderRectangle">
            <a:extLst>
              <a:ext uri="{FF2B5EF4-FFF2-40B4-BE49-F238E27FC236}">
                <a16:creationId xmlns:a16="http://schemas.microsoft.com/office/drawing/2014/main" id="{10DC6CD8-91E3-4B53-9BD0-EB711AC08B2F}"/>
              </a:ext>
            </a:extLst>
          </p:cNvPr>
          <p:cNvSpPr/>
          <p:nvPr>
            <p:custDataLst>
              <p:tags r:id="rId36"/>
            </p:custDataLst>
          </p:nvPr>
        </p:nvSpPr>
        <p:spPr>
          <a:xfrm>
            <a:off x="127433" y="2019599"/>
            <a:ext cx="1057385" cy="1035911"/>
          </a:xfrm>
          <a:prstGeom prst="rect">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latin typeface="Arial"/>
              <a:ea typeface="ＭＳ Ｐゴシック"/>
            </a:endParaRPr>
          </a:p>
        </p:txBody>
      </p:sp>
      <p:sp>
        <p:nvSpPr>
          <p:cNvPr id="28" name="OTLSHAPE_SL_bb31dba40afb42509c61b1136d9b8acb_HeaderRectangle">
            <a:extLst>
              <a:ext uri="{FF2B5EF4-FFF2-40B4-BE49-F238E27FC236}">
                <a16:creationId xmlns:a16="http://schemas.microsoft.com/office/drawing/2014/main" id="{57DE089B-5DA7-40E2-88B0-96941EA72729}"/>
              </a:ext>
            </a:extLst>
          </p:cNvPr>
          <p:cNvSpPr/>
          <p:nvPr>
            <p:custDataLst>
              <p:tags r:id="rId37"/>
            </p:custDataLst>
          </p:nvPr>
        </p:nvSpPr>
        <p:spPr>
          <a:xfrm>
            <a:off x="127433" y="3100994"/>
            <a:ext cx="1057385" cy="700624"/>
          </a:xfrm>
          <a:prstGeom prst="rect">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latin typeface="Arial"/>
              <a:ea typeface="ＭＳ Ｐゴシック"/>
            </a:endParaRPr>
          </a:p>
        </p:txBody>
      </p:sp>
      <p:sp>
        <p:nvSpPr>
          <p:cNvPr id="42" name="OTLSHAPE_SL_94da38b5ca484e3f9a172e88e7bff00b_Header">
            <a:extLst>
              <a:ext uri="{FF2B5EF4-FFF2-40B4-BE49-F238E27FC236}">
                <a16:creationId xmlns:a16="http://schemas.microsoft.com/office/drawing/2014/main" id="{1099C169-F24E-444E-856A-49EEB09E8ED3}"/>
              </a:ext>
            </a:extLst>
          </p:cNvPr>
          <p:cNvSpPr txBox="1"/>
          <p:nvPr>
            <p:custDataLst>
              <p:tags r:id="rId38"/>
            </p:custDataLst>
          </p:nvPr>
        </p:nvSpPr>
        <p:spPr>
          <a:xfrm>
            <a:off x="127433" y="2415263"/>
            <a:ext cx="1057385" cy="358805"/>
          </a:xfrm>
          <a:prstGeom prst="rect">
            <a:avLst/>
          </a:prstGeom>
          <a:noFill/>
        </p:spPr>
        <p:txBody>
          <a:bodyPr vert="horz" wrap="square" lIns="0" tIns="0" rIns="0" bIns="0" rtlCol="0" anchor="ctr" anchorCtr="0">
            <a:noAutofit/>
          </a:bodyPr>
          <a:lstStyle/>
          <a:p>
            <a:pPr algn="ctr" defTabSz="1219170" fontAlgn="base">
              <a:spcBef>
                <a:spcPct val="0"/>
              </a:spcBef>
              <a:spcAft>
                <a:spcPts val="800"/>
              </a:spcAft>
              <a:buClr>
                <a:srgbClr val="55555A"/>
              </a:buClr>
            </a:pPr>
            <a:r>
              <a:rPr lang="en-US" sz="1000" b="1" kern="0">
                <a:solidFill>
                  <a:srgbClr val="FFFFFF"/>
                </a:solidFill>
                <a:latin typeface="Calibri"/>
                <a:ea typeface="ＭＳ Ｐゴシック"/>
                <a:cs typeface="Calibri"/>
              </a:rPr>
              <a:t>Enterprise Data Tools (EDC, CDQ, Axon)</a:t>
            </a:r>
          </a:p>
        </p:txBody>
      </p:sp>
      <p:sp>
        <p:nvSpPr>
          <p:cNvPr id="43" name="OTLSHAPE_SL_bb31dba40afb42509c61b1136d9b8acb_Header">
            <a:extLst>
              <a:ext uri="{FF2B5EF4-FFF2-40B4-BE49-F238E27FC236}">
                <a16:creationId xmlns:a16="http://schemas.microsoft.com/office/drawing/2014/main" id="{56E801B7-7A25-42F8-96A7-0CA94319B74C}"/>
              </a:ext>
            </a:extLst>
          </p:cNvPr>
          <p:cNvSpPr txBox="1"/>
          <p:nvPr>
            <p:custDataLst>
              <p:tags r:id="rId39"/>
            </p:custDataLst>
          </p:nvPr>
        </p:nvSpPr>
        <p:spPr>
          <a:xfrm>
            <a:off x="127433" y="3210088"/>
            <a:ext cx="1057385" cy="433713"/>
          </a:xfrm>
          <a:prstGeom prst="rect">
            <a:avLst/>
          </a:prstGeom>
          <a:noFill/>
        </p:spPr>
        <p:txBody>
          <a:bodyPr vert="horz" wrap="square" lIns="0" tIns="0" rIns="0" bIns="0" rtlCol="0" anchor="ctr" anchorCtr="0">
            <a:noAutofit/>
          </a:bodyPr>
          <a:lstStyle/>
          <a:p>
            <a:pPr algn="ctr" defTabSz="1219170" fontAlgn="base">
              <a:spcBef>
                <a:spcPct val="0"/>
              </a:spcBef>
              <a:spcAft>
                <a:spcPts val="800"/>
              </a:spcAft>
              <a:buClr>
                <a:srgbClr val="55555A"/>
              </a:buClr>
            </a:pPr>
            <a:r>
              <a:rPr lang="en-US" sz="1000" b="1" kern="0">
                <a:solidFill>
                  <a:srgbClr val="FFFFFF"/>
                </a:solidFill>
                <a:latin typeface="Calibri"/>
                <a:ea typeface="ＭＳ Ｐゴシック"/>
                <a:cs typeface="Calibri"/>
              </a:rPr>
              <a:t>US Customer</a:t>
            </a:r>
          </a:p>
        </p:txBody>
      </p:sp>
      <p:grpSp>
        <p:nvGrpSpPr>
          <p:cNvPr id="8" name="Group 7">
            <a:extLst>
              <a:ext uri="{FF2B5EF4-FFF2-40B4-BE49-F238E27FC236}">
                <a16:creationId xmlns:a16="http://schemas.microsoft.com/office/drawing/2014/main" id="{49ADF916-A417-4615-A1CA-DC8F2892DAE2}"/>
              </a:ext>
            </a:extLst>
          </p:cNvPr>
          <p:cNvGrpSpPr/>
          <p:nvPr/>
        </p:nvGrpSpPr>
        <p:grpSpPr>
          <a:xfrm>
            <a:off x="127433" y="4608016"/>
            <a:ext cx="1072738" cy="655668"/>
            <a:chOff x="87403" y="4045796"/>
            <a:chExt cx="1072738" cy="697411"/>
          </a:xfrm>
        </p:grpSpPr>
        <p:sp>
          <p:nvSpPr>
            <p:cNvPr id="79" name="OTLSHAPE_SL_f6ffadc9780a4f3ab22a7e53bade919d_HeaderRectangle">
              <a:extLst>
                <a:ext uri="{FF2B5EF4-FFF2-40B4-BE49-F238E27FC236}">
                  <a16:creationId xmlns:a16="http://schemas.microsoft.com/office/drawing/2014/main" id="{A18C78BC-93C9-45EA-AC20-CFF10E2707B7}"/>
                </a:ext>
              </a:extLst>
            </p:cNvPr>
            <p:cNvSpPr/>
            <p:nvPr>
              <p:custDataLst>
                <p:tags r:id="rId77"/>
              </p:custDataLst>
            </p:nvPr>
          </p:nvSpPr>
          <p:spPr>
            <a:xfrm>
              <a:off x="87403" y="4045796"/>
              <a:ext cx="1072738" cy="697411"/>
            </a:xfrm>
            <a:prstGeom prst="rect">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FF00FF"/>
                </a:highlight>
                <a:latin typeface="Arial"/>
                <a:ea typeface="ＭＳ Ｐゴシック"/>
              </a:endParaRPr>
            </a:p>
          </p:txBody>
        </p:sp>
        <p:sp>
          <p:nvSpPr>
            <p:cNvPr id="80" name="OTLSHAPE_SL_f6ffadc9780a4f3ab22a7e53bade919d_Header">
              <a:extLst>
                <a:ext uri="{FF2B5EF4-FFF2-40B4-BE49-F238E27FC236}">
                  <a16:creationId xmlns:a16="http://schemas.microsoft.com/office/drawing/2014/main" id="{0C03A630-9600-482E-885B-24C71A457DC5}"/>
                </a:ext>
              </a:extLst>
            </p:cNvPr>
            <p:cNvSpPr txBox="1"/>
            <p:nvPr>
              <p:custDataLst>
                <p:tags r:id="rId78"/>
              </p:custDataLst>
            </p:nvPr>
          </p:nvSpPr>
          <p:spPr>
            <a:xfrm>
              <a:off x="143929" y="4296040"/>
              <a:ext cx="866445" cy="277734"/>
            </a:xfrm>
            <a:prstGeom prst="rect">
              <a:avLst/>
            </a:prstGeom>
            <a:noFill/>
          </p:spPr>
          <p:txBody>
            <a:bodyPr vert="horz" wrap="square" lIns="0" tIns="0" rIns="0" bIns="0" rtlCol="0" anchor="ctr" anchorCtr="0">
              <a:noAutofit/>
            </a:bodyPr>
            <a:lstStyle/>
            <a:p>
              <a:pPr algn="ctr" defTabSz="1219170" fontAlgn="base">
                <a:spcBef>
                  <a:spcPct val="0"/>
                </a:spcBef>
                <a:spcAft>
                  <a:spcPts val="800"/>
                </a:spcAft>
                <a:buClr>
                  <a:srgbClr val="55555A"/>
                </a:buClr>
              </a:pPr>
              <a:r>
                <a:rPr lang="en-US" sz="1000" b="1" kern="0">
                  <a:solidFill>
                    <a:srgbClr val="FFFFFF"/>
                  </a:solidFill>
                  <a:latin typeface="Calibri"/>
                  <a:ea typeface="ＭＳ Ｐゴシック"/>
                  <a:cs typeface="Calibri"/>
                </a:rPr>
                <a:t>Global Workforce</a:t>
              </a:r>
            </a:p>
          </p:txBody>
        </p:sp>
      </p:grpSp>
      <p:grpSp>
        <p:nvGrpSpPr>
          <p:cNvPr id="10" name="Group 9">
            <a:extLst>
              <a:ext uri="{FF2B5EF4-FFF2-40B4-BE49-F238E27FC236}">
                <a16:creationId xmlns:a16="http://schemas.microsoft.com/office/drawing/2014/main" id="{94A8AD59-25AE-427B-9FED-D6EF814A6ACE}"/>
              </a:ext>
            </a:extLst>
          </p:cNvPr>
          <p:cNvGrpSpPr/>
          <p:nvPr/>
        </p:nvGrpSpPr>
        <p:grpSpPr>
          <a:xfrm>
            <a:off x="127433" y="3861151"/>
            <a:ext cx="1057385" cy="686284"/>
            <a:chOff x="80305" y="4824017"/>
            <a:chExt cx="1057385" cy="652811"/>
          </a:xfrm>
        </p:grpSpPr>
        <p:sp>
          <p:nvSpPr>
            <p:cNvPr id="29" name="OTLSHAPE_SL_f6ffadc9780a4f3ab22a7e53bade919d_HeaderRectangle">
              <a:extLst>
                <a:ext uri="{FF2B5EF4-FFF2-40B4-BE49-F238E27FC236}">
                  <a16:creationId xmlns:a16="http://schemas.microsoft.com/office/drawing/2014/main" id="{D038E407-7C85-4717-8446-D9D45A45D0EE}"/>
                </a:ext>
              </a:extLst>
            </p:cNvPr>
            <p:cNvSpPr/>
            <p:nvPr>
              <p:custDataLst>
                <p:tags r:id="rId75"/>
              </p:custDataLst>
            </p:nvPr>
          </p:nvSpPr>
          <p:spPr>
            <a:xfrm>
              <a:off x="80305" y="4824017"/>
              <a:ext cx="1057385" cy="652811"/>
            </a:xfrm>
            <a:prstGeom prst="rect">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latin typeface="Arial"/>
                <a:ea typeface="ＭＳ Ｐゴシック"/>
              </a:endParaRPr>
            </a:p>
          </p:txBody>
        </p:sp>
        <p:sp>
          <p:nvSpPr>
            <p:cNvPr id="185" name="OTLSHAPE_SL_f6ffadc9780a4f3ab22a7e53bade919d_Header">
              <a:extLst>
                <a:ext uri="{FF2B5EF4-FFF2-40B4-BE49-F238E27FC236}">
                  <a16:creationId xmlns:a16="http://schemas.microsoft.com/office/drawing/2014/main" id="{A81366EC-A7FE-43A3-BC56-C62D724F0EDB}"/>
                </a:ext>
              </a:extLst>
            </p:cNvPr>
            <p:cNvSpPr txBox="1"/>
            <p:nvPr>
              <p:custDataLst>
                <p:tags r:id="rId76"/>
              </p:custDataLst>
            </p:nvPr>
          </p:nvSpPr>
          <p:spPr>
            <a:xfrm>
              <a:off x="143928" y="5011555"/>
              <a:ext cx="866445" cy="277734"/>
            </a:xfrm>
            <a:prstGeom prst="rect">
              <a:avLst/>
            </a:prstGeom>
            <a:noFill/>
          </p:spPr>
          <p:txBody>
            <a:bodyPr vert="horz" wrap="square" lIns="0" tIns="0" rIns="0" bIns="0" rtlCol="0" anchor="ctr" anchorCtr="0">
              <a:noAutofit/>
            </a:bodyPr>
            <a:lstStyle/>
            <a:p>
              <a:pPr algn="ctr" defTabSz="1219170" fontAlgn="base">
                <a:spcBef>
                  <a:spcPct val="0"/>
                </a:spcBef>
                <a:buClr>
                  <a:srgbClr val="55555A"/>
                </a:buClr>
              </a:pPr>
              <a:r>
                <a:rPr lang="en-US" sz="1000" b="1" kern="0">
                  <a:solidFill>
                    <a:srgbClr val="FFFFFF"/>
                  </a:solidFill>
                  <a:latin typeface="Calibri"/>
                  <a:ea typeface="ＭＳ Ｐゴシック"/>
                  <a:cs typeface="Calibri"/>
                </a:rPr>
                <a:t>US Asse</a:t>
              </a:r>
              <a:r>
                <a:rPr lang="en-US" sz="1100" b="1" kern="0">
                  <a:solidFill>
                    <a:srgbClr val="FFFFFF"/>
                  </a:solidFill>
                  <a:latin typeface="Calibri"/>
                  <a:ea typeface="ＭＳ Ｐゴシック"/>
                  <a:cs typeface="Calibri"/>
                </a:rPr>
                <a:t>t</a:t>
              </a:r>
              <a:endParaRPr lang="en-US"/>
            </a:p>
          </p:txBody>
        </p:sp>
      </p:grpSp>
      <p:grpSp>
        <p:nvGrpSpPr>
          <p:cNvPr id="187" name="Group 186">
            <a:extLst>
              <a:ext uri="{FF2B5EF4-FFF2-40B4-BE49-F238E27FC236}">
                <a16:creationId xmlns:a16="http://schemas.microsoft.com/office/drawing/2014/main" id="{31BD671F-EED4-485E-89CB-F63B2206EFD5}"/>
              </a:ext>
            </a:extLst>
          </p:cNvPr>
          <p:cNvGrpSpPr/>
          <p:nvPr/>
        </p:nvGrpSpPr>
        <p:grpSpPr>
          <a:xfrm>
            <a:off x="135027" y="5319585"/>
            <a:ext cx="1060996" cy="716431"/>
            <a:chOff x="76694" y="4819813"/>
            <a:chExt cx="1060996" cy="657015"/>
          </a:xfrm>
          <a:solidFill>
            <a:schemeClr val="accent1">
              <a:lumMod val="20000"/>
              <a:lumOff val="80000"/>
            </a:schemeClr>
          </a:solidFill>
        </p:grpSpPr>
        <p:sp>
          <p:nvSpPr>
            <p:cNvPr id="188" name="OTLSHAPE_SL_f6ffadc9780a4f3ab22a7e53bade919d_HeaderRectangle">
              <a:extLst>
                <a:ext uri="{FF2B5EF4-FFF2-40B4-BE49-F238E27FC236}">
                  <a16:creationId xmlns:a16="http://schemas.microsoft.com/office/drawing/2014/main" id="{7836CFAE-BC7E-4051-A37F-DA80D9C6A54B}"/>
                </a:ext>
              </a:extLst>
            </p:cNvPr>
            <p:cNvSpPr/>
            <p:nvPr>
              <p:custDataLst>
                <p:tags r:id="rId73"/>
              </p:custDataLst>
            </p:nvPr>
          </p:nvSpPr>
          <p:spPr>
            <a:xfrm>
              <a:off x="80305" y="4824017"/>
              <a:ext cx="1057385" cy="652811"/>
            </a:xfrm>
            <a:prstGeom prst="rect">
              <a:avLst/>
            </a:pr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latin typeface="Arial"/>
                <a:ea typeface="ＭＳ Ｐゴシック"/>
              </a:endParaRPr>
            </a:p>
          </p:txBody>
        </p:sp>
        <p:sp>
          <p:nvSpPr>
            <p:cNvPr id="189" name="OTLSHAPE_SL_f6ffadc9780a4f3ab22a7e53bade919d_Header">
              <a:extLst>
                <a:ext uri="{FF2B5EF4-FFF2-40B4-BE49-F238E27FC236}">
                  <a16:creationId xmlns:a16="http://schemas.microsoft.com/office/drawing/2014/main" id="{BF1A2C5B-65B2-4916-B713-C74E3BCBBECD}"/>
                </a:ext>
              </a:extLst>
            </p:cNvPr>
            <p:cNvSpPr txBox="1"/>
            <p:nvPr>
              <p:custDataLst>
                <p:tags r:id="rId74"/>
              </p:custDataLst>
            </p:nvPr>
          </p:nvSpPr>
          <p:spPr>
            <a:xfrm>
              <a:off x="76694" y="4819813"/>
              <a:ext cx="1056943" cy="642422"/>
            </a:xfrm>
            <a:prstGeom prst="rect">
              <a:avLst/>
            </a:prstGeom>
            <a:grpFill/>
          </p:spPr>
          <p:txBody>
            <a:bodyPr vert="horz" wrap="square" lIns="0" tIns="0" rIns="0" bIns="0" rtlCol="0" anchor="ctr" anchorCtr="0">
              <a:noAutofit/>
            </a:bodyPr>
            <a:lstStyle/>
            <a:p>
              <a:pPr algn="ctr" defTabSz="1219170" fontAlgn="base">
                <a:spcBef>
                  <a:spcPct val="0"/>
                </a:spcBef>
                <a:buClr>
                  <a:srgbClr val="55555A"/>
                </a:buClr>
              </a:pPr>
              <a:r>
                <a:rPr lang="en-US" sz="1000" b="1" kern="0">
                  <a:solidFill>
                    <a:srgbClr val="FFFFFF"/>
                  </a:solidFill>
                  <a:latin typeface="Calibri"/>
                  <a:cs typeface="Calibri"/>
                </a:rPr>
                <a:t>Other…  ( UK Asset, Finance, Gas, Real Estate Etc.)</a:t>
              </a:r>
            </a:p>
          </p:txBody>
        </p:sp>
      </p:grpSp>
      <p:sp>
        <p:nvSpPr>
          <p:cNvPr id="204" name="OTLSHAPE_SLM_0aec949068fc4edb9016a17022f2fa0f_Title">
            <a:extLst>
              <a:ext uri="{FF2B5EF4-FFF2-40B4-BE49-F238E27FC236}">
                <a16:creationId xmlns:a16="http://schemas.microsoft.com/office/drawing/2014/main" id="{0F5900B6-1298-438E-9DDC-0B78BB697092}"/>
              </a:ext>
            </a:extLst>
          </p:cNvPr>
          <p:cNvSpPr txBox="1"/>
          <p:nvPr>
            <p:custDataLst>
              <p:tags r:id="rId40"/>
            </p:custDataLst>
          </p:nvPr>
        </p:nvSpPr>
        <p:spPr>
          <a:xfrm>
            <a:off x="6526109" y="3444059"/>
            <a:ext cx="415494" cy="170057"/>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MVP </a:t>
            </a:r>
            <a:r>
              <a:rPr lang="en-US" sz="1100" b="1" kern="0" spc="-3">
                <a:solidFill>
                  <a:srgbClr val="55555A"/>
                </a:solidFill>
                <a:latin typeface="Calibri"/>
                <a:ea typeface="ＭＳ Ｐゴシック"/>
                <a:cs typeface="Calibri"/>
              </a:rPr>
              <a:t>3</a:t>
            </a:r>
          </a:p>
        </p:txBody>
      </p:sp>
      <p:sp>
        <p:nvSpPr>
          <p:cNvPr id="196" name="OTLSHAPE_SLT_e8a0d0690d7843edaca796e8b25719da_Shape">
            <a:extLst>
              <a:ext uri="{FF2B5EF4-FFF2-40B4-BE49-F238E27FC236}">
                <a16:creationId xmlns:a16="http://schemas.microsoft.com/office/drawing/2014/main" id="{20CDB277-6E70-457A-A7BD-2BFBD1F0B9C6}"/>
              </a:ext>
            </a:extLst>
          </p:cNvPr>
          <p:cNvSpPr/>
          <p:nvPr>
            <p:custDataLst>
              <p:tags r:id="rId41"/>
            </p:custDataLst>
          </p:nvPr>
        </p:nvSpPr>
        <p:spPr>
          <a:xfrm>
            <a:off x="4642274" y="3195249"/>
            <a:ext cx="7276855" cy="221461"/>
          </a:xfrm>
          <a:prstGeom prst="homePlate">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latin typeface="Arial"/>
              <a:ea typeface="ＭＳ Ｐゴシック"/>
            </a:endParaRPr>
          </a:p>
        </p:txBody>
      </p:sp>
      <p:sp>
        <p:nvSpPr>
          <p:cNvPr id="197" name="OTLSHAPE_SLM_0aec949068fc4edb9016a17022f2fa0f_Shape">
            <a:extLst>
              <a:ext uri="{FF2B5EF4-FFF2-40B4-BE49-F238E27FC236}">
                <a16:creationId xmlns:a16="http://schemas.microsoft.com/office/drawing/2014/main" id="{BE1BAC66-2354-4975-B687-08950EF133E7}"/>
              </a:ext>
            </a:extLst>
          </p:cNvPr>
          <p:cNvSpPr/>
          <p:nvPr>
            <p:custDataLst>
              <p:tags r:id="rId42"/>
            </p:custDataLst>
          </p:nvPr>
        </p:nvSpPr>
        <p:spPr>
          <a:xfrm>
            <a:off x="5335501" y="3224459"/>
            <a:ext cx="152400"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98" name="OTLSHAPE_SLM_0aec949068fc4edb9016a17022f2fa0f_Title">
            <a:extLst>
              <a:ext uri="{FF2B5EF4-FFF2-40B4-BE49-F238E27FC236}">
                <a16:creationId xmlns:a16="http://schemas.microsoft.com/office/drawing/2014/main" id="{10F77242-298D-4E40-8734-CD851EA54ABB}"/>
              </a:ext>
            </a:extLst>
          </p:cNvPr>
          <p:cNvSpPr txBox="1"/>
          <p:nvPr>
            <p:custDataLst>
              <p:tags r:id="rId43"/>
            </p:custDataLst>
          </p:nvPr>
        </p:nvSpPr>
        <p:spPr>
          <a:xfrm>
            <a:off x="4557337" y="3405529"/>
            <a:ext cx="730317" cy="307777"/>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Pre-</a:t>
            </a:r>
          </a:p>
          <a:p>
            <a:pPr algn="ctr" defTabSz="1219170" fontAlgn="base">
              <a:spcBef>
                <a:spcPct val="0"/>
              </a:spcBef>
              <a:buClr>
                <a:srgbClr val="55555A"/>
              </a:buClr>
            </a:pPr>
            <a:r>
              <a:rPr lang="en-US" sz="1000" b="1" kern="0" spc="-3">
                <a:solidFill>
                  <a:srgbClr val="55555A"/>
                </a:solidFill>
                <a:latin typeface="Calibri"/>
                <a:ea typeface="ＭＳ Ｐゴシック"/>
                <a:cs typeface="Calibri"/>
              </a:rPr>
              <a:t>Work</a:t>
            </a:r>
          </a:p>
        </p:txBody>
      </p:sp>
      <p:sp>
        <p:nvSpPr>
          <p:cNvPr id="199" name="OTLSHAPE_SLM_0aec949068fc4edb9016a17022f2fa0f_Shape">
            <a:extLst>
              <a:ext uri="{FF2B5EF4-FFF2-40B4-BE49-F238E27FC236}">
                <a16:creationId xmlns:a16="http://schemas.microsoft.com/office/drawing/2014/main" id="{6B0EB13C-53BA-4C1D-87FB-4CB3A5CD5060}"/>
              </a:ext>
            </a:extLst>
          </p:cNvPr>
          <p:cNvSpPr/>
          <p:nvPr>
            <p:custDataLst>
              <p:tags r:id="rId44"/>
            </p:custDataLst>
          </p:nvPr>
        </p:nvSpPr>
        <p:spPr>
          <a:xfrm>
            <a:off x="4823884" y="3224459"/>
            <a:ext cx="152400"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200" name="OTLSHAPE_SLM_0aec949068fc4edb9016a17022f2fa0f_Title">
            <a:extLst>
              <a:ext uri="{FF2B5EF4-FFF2-40B4-BE49-F238E27FC236}">
                <a16:creationId xmlns:a16="http://schemas.microsoft.com/office/drawing/2014/main" id="{5C925CC3-F922-4237-9D24-845C4173E701}"/>
              </a:ext>
            </a:extLst>
          </p:cNvPr>
          <p:cNvSpPr txBox="1"/>
          <p:nvPr>
            <p:custDataLst>
              <p:tags r:id="rId45"/>
            </p:custDataLst>
          </p:nvPr>
        </p:nvSpPr>
        <p:spPr>
          <a:xfrm>
            <a:off x="5187939" y="3432153"/>
            <a:ext cx="415494" cy="153888"/>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MVP 1</a:t>
            </a:r>
          </a:p>
        </p:txBody>
      </p:sp>
      <p:sp>
        <p:nvSpPr>
          <p:cNvPr id="201" name="OTLSHAPE_SLM_0aec949068fc4edb9016a17022f2fa0f_Shape">
            <a:extLst>
              <a:ext uri="{FF2B5EF4-FFF2-40B4-BE49-F238E27FC236}">
                <a16:creationId xmlns:a16="http://schemas.microsoft.com/office/drawing/2014/main" id="{6CAC875E-5E93-4AB1-978C-01ECA22B3095}"/>
              </a:ext>
            </a:extLst>
          </p:cNvPr>
          <p:cNvSpPr/>
          <p:nvPr>
            <p:custDataLst>
              <p:tags r:id="rId46"/>
            </p:custDataLst>
          </p:nvPr>
        </p:nvSpPr>
        <p:spPr>
          <a:xfrm>
            <a:off x="5990251" y="3224459"/>
            <a:ext cx="152400"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202" name="OTLSHAPE_SLM_0aec949068fc4edb9016a17022f2fa0f_Title">
            <a:extLst>
              <a:ext uri="{FF2B5EF4-FFF2-40B4-BE49-F238E27FC236}">
                <a16:creationId xmlns:a16="http://schemas.microsoft.com/office/drawing/2014/main" id="{4A0E63DA-6EA9-4F3E-BB5B-321870AFA03C}"/>
              </a:ext>
            </a:extLst>
          </p:cNvPr>
          <p:cNvSpPr txBox="1"/>
          <p:nvPr>
            <p:custDataLst>
              <p:tags r:id="rId47"/>
            </p:custDataLst>
          </p:nvPr>
        </p:nvSpPr>
        <p:spPr>
          <a:xfrm>
            <a:off x="5850852" y="3445510"/>
            <a:ext cx="415494" cy="170057"/>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MVP </a:t>
            </a:r>
            <a:r>
              <a:rPr lang="en-US" sz="1100" b="1" kern="0" spc="-3">
                <a:solidFill>
                  <a:srgbClr val="55555A"/>
                </a:solidFill>
                <a:latin typeface="Calibri"/>
                <a:ea typeface="ＭＳ Ｐゴシック"/>
                <a:cs typeface="Calibri"/>
              </a:rPr>
              <a:t>2</a:t>
            </a:r>
          </a:p>
        </p:txBody>
      </p:sp>
      <p:sp>
        <p:nvSpPr>
          <p:cNvPr id="203" name="OTLSHAPE_SLM_0aec949068fc4edb9016a17022f2fa0f_Shape">
            <a:extLst>
              <a:ext uri="{FF2B5EF4-FFF2-40B4-BE49-F238E27FC236}">
                <a16:creationId xmlns:a16="http://schemas.microsoft.com/office/drawing/2014/main" id="{D3CE0A22-8A58-4B8C-B2EF-6668F1154C67}"/>
              </a:ext>
            </a:extLst>
          </p:cNvPr>
          <p:cNvSpPr/>
          <p:nvPr>
            <p:custDataLst>
              <p:tags r:id="rId48"/>
            </p:custDataLst>
          </p:nvPr>
        </p:nvSpPr>
        <p:spPr>
          <a:xfrm>
            <a:off x="6581312" y="3224459"/>
            <a:ext cx="152400"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205" name="OTLSHAPE_SLM_0aec949068fc4edb9016a17022f2fa0f_Title">
            <a:extLst>
              <a:ext uri="{FF2B5EF4-FFF2-40B4-BE49-F238E27FC236}">
                <a16:creationId xmlns:a16="http://schemas.microsoft.com/office/drawing/2014/main" id="{6EAB2B72-1542-4A98-862D-03B748ED05D2}"/>
              </a:ext>
            </a:extLst>
          </p:cNvPr>
          <p:cNvSpPr txBox="1"/>
          <p:nvPr>
            <p:custDataLst>
              <p:tags r:id="rId49"/>
            </p:custDataLst>
          </p:nvPr>
        </p:nvSpPr>
        <p:spPr>
          <a:xfrm>
            <a:off x="7031753" y="3445510"/>
            <a:ext cx="415494" cy="170057"/>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MVP </a:t>
            </a:r>
            <a:r>
              <a:rPr lang="en-US" sz="1100" b="1" kern="0" spc="-3">
                <a:solidFill>
                  <a:srgbClr val="55555A"/>
                </a:solidFill>
                <a:latin typeface="Calibri"/>
                <a:ea typeface="ＭＳ Ｐゴシック"/>
                <a:cs typeface="Calibri"/>
              </a:rPr>
              <a:t>4</a:t>
            </a:r>
          </a:p>
        </p:txBody>
      </p:sp>
      <p:sp>
        <p:nvSpPr>
          <p:cNvPr id="206" name="OTLSHAPE_SLM_0aec949068fc4edb9016a17022f2fa0f_Shape">
            <a:extLst>
              <a:ext uri="{FF2B5EF4-FFF2-40B4-BE49-F238E27FC236}">
                <a16:creationId xmlns:a16="http://schemas.microsoft.com/office/drawing/2014/main" id="{E9DE520D-1804-40BD-956E-5B5A14F881B5}"/>
              </a:ext>
            </a:extLst>
          </p:cNvPr>
          <p:cNvSpPr/>
          <p:nvPr>
            <p:custDataLst>
              <p:tags r:id="rId50"/>
            </p:custDataLst>
          </p:nvPr>
        </p:nvSpPr>
        <p:spPr>
          <a:xfrm>
            <a:off x="7133250" y="3224459"/>
            <a:ext cx="152400"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209" name="OTLSHAPE_SLM_0aec949068fc4edb9016a17022f2fa0f_Title">
            <a:extLst>
              <a:ext uri="{FF2B5EF4-FFF2-40B4-BE49-F238E27FC236}">
                <a16:creationId xmlns:a16="http://schemas.microsoft.com/office/drawing/2014/main" id="{72126DBA-967D-4F31-B2D9-0F999B9DF2EF}"/>
              </a:ext>
            </a:extLst>
          </p:cNvPr>
          <p:cNvSpPr txBox="1"/>
          <p:nvPr>
            <p:custDataLst>
              <p:tags r:id="rId51"/>
            </p:custDataLst>
          </p:nvPr>
        </p:nvSpPr>
        <p:spPr>
          <a:xfrm>
            <a:off x="7682431" y="3465196"/>
            <a:ext cx="3833287" cy="153888"/>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Ongoing Releases</a:t>
            </a:r>
            <a:endParaRPr lang="en-US" sz="1000" b="1" kern="0" spc="-3">
              <a:solidFill>
                <a:srgbClr val="55555A"/>
              </a:solidFill>
              <a:latin typeface="Calibri" panose="020F0502020204030204" pitchFamily="34" charset="0"/>
              <a:ea typeface="ＭＳ Ｐゴシック"/>
            </a:endParaRPr>
          </a:p>
        </p:txBody>
      </p:sp>
      <p:sp>
        <p:nvSpPr>
          <p:cNvPr id="212" name="OTLSHAPE_SLT_e8a0d0690d7843edaca796e8b25719da_Shape">
            <a:extLst>
              <a:ext uri="{FF2B5EF4-FFF2-40B4-BE49-F238E27FC236}">
                <a16:creationId xmlns:a16="http://schemas.microsoft.com/office/drawing/2014/main" id="{29CD3E13-1784-41ED-9C06-41238E62BA5A}"/>
              </a:ext>
            </a:extLst>
          </p:cNvPr>
          <p:cNvSpPr/>
          <p:nvPr>
            <p:custDataLst>
              <p:tags r:id="rId52"/>
            </p:custDataLst>
          </p:nvPr>
        </p:nvSpPr>
        <p:spPr>
          <a:xfrm>
            <a:off x="7341208" y="5432311"/>
            <a:ext cx="4587445" cy="210255"/>
          </a:xfrm>
          <a:prstGeom prst="homePlate">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latin typeface="Arial"/>
              <a:ea typeface="ＭＳ Ｐゴシック"/>
            </a:endParaRPr>
          </a:p>
        </p:txBody>
      </p:sp>
      <p:sp>
        <p:nvSpPr>
          <p:cNvPr id="214" name="OTLSHAPE_SLM_0aec949068fc4edb9016a17022f2fa0f_Shape">
            <a:extLst>
              <a:ext uri="{FF2B5EF4-FFF2-40B4-BE49-F238E27FC236}">
                <a16:creationId xmlns:a16="http://schemas.microsoft.com/office/drawing/2014/main" id="{262B06A1-1032-412A-B7C7-8D852D457182}"/>
              </a:ext>
            </a:extLst>
          </p:cNvPr>
          <p:cNvSpPr/>
          <p:nvPr>
            <p:custDataLst>
              <p:tags r:id="rId53"/>
            </p:custDataLst>
          </p:nvPr>
        </p:nvSpPr>
        <p:spPr>
          <a:xfrm>
            <a:off x="8032080" y="5441921"/>
            <a:ext cx="152400"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215" name="OTLSHAPE_SLM_0aec949068fc4edb9016a17022f2fa0f_Title">
            <a:extLst>
              <a:ext uri="{FF2B5EF4-FFF2-40B4-BE49-F238E27FC236}">
                <a16:creationId xmlns:a16="http://schemas.microsoft.com/office/drawing/2014/main" id="{010114C0-2C5D-489A-A57A-3A2044E9F574}"/>
              </a:ext>
            </a:extLst>
          </p:cNvPr>
          <p:cNvSpPr txBox="1"/>
          <p:nvPr>
            <p:custDataLst>
              <p:tags r:id="rId54"/>
            </p:custDataLst>
          </p:nvPr>
        </p:nvSpPr>
        <p:spPr>
          <a:xfrm>
            <a:off x="7253916" y="5676076"/>
            <a:ext cx="730317" cy="307777"/>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Pre-</a:t>
            </a:r>
          </a:p>
          <a:p>
            <a:pPr algn="ctr" defTabSz="1219170" fontAlgn="base">
              <a:spcBef>
                <a:spcPct val="0"/>
              </a:spcBef>
              <a:buClr>
                <a:srgbClr val="55555A"/>
              </a:buClr>
            </a:pPr>
            <a:r>
              <a:rPr lang="en-US" sz="1000" b="1" kern="0" spc="-3">
                <a:solidFill>
                  <a:srgbClr val="55555A"/>
                </a:solidFill>
                <a:latin typeface="Calibri"/>
                <a:ea typeface="ＭＳ Ｐゴシック"/>
                <a:cs typeface="Calibri"/>
              </a:rPr>
              <a:t>Work</a:t>
            </a:r>
          </a:p>
        </p:txBody>
      </p:sp>
      <p:sp>
        <p:nvSpPr>
          <p:cNvPr id="216" name="OTLSHAPE_SLM_0aec949068fc4edb9016a17022f2fa0f_Shape">
            <a:extLst>
              <a:ext uri="{FF2B5EF4-FFF2-40B4-BE49-F238E27FC236}">
                <a16:creationId xmlns:a16="http://schemas.microsoft.com/office/drawing/2014/main" id="{D7B08280-2016-4981-B3DB-C3D39C1CEFBC}"/>
              </a:ext>
            </a:extLst>
          </p:cNvPr>
          <p:cNvSpPr/>
          <p:nvPr>
            <p:custDataLst>
              <p:tags r:id="rId55"/>
            </p:custDataLst>
          </p:nvPr>
        </p:nvSpPr>
        <p:spPr>
          <a:xfrm>
            <a:off x="7542875" y="5450183"/>
            <a:ext cx="152400"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217" name="OTLSHAPE_SLM_0aec949068fc4edb9016a17022f2fa0f_Title">
            <a:extLst>
              <a:ext uri="{FF2B5EF4-FFF2-40B4-BE49-F238E27FC236}">
                <a16:creationId xmlns:a16="http://schemas.microsoft.com/office/drawing/2014/main" id="{49A336EE-0C83-4A91-99AC-6CE2D5183795}"/>
              </a:ext>
            </a:extLst>
          </p:cNvPr>
          <p:cNvSpPr txBox="1"/>
          <p:nvPr>
            <p:custDataLst>
              <p:tags r:id="rId56"/>
            </p:custDataLst>
          </p:nvPr>
        </p:nvSpPr>
        <p:spPr>
          <a:xfrm>
            <a:off x="7906930" y="5635465"/>
            <a:ext cx="415494" cy="153888"/>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MVP 1</a:t>
            </a:r>
          </a:p>
        </p:txBody>
      </p:sp>
      <p:sp>
        <p:nvSpPr>
          <p:cNvPr id="218" name="OTLSHAPE_SLM_0aec949068fc4edb9016a17022f2fa0f_Shape">
            <a:extLst>
              <a:ext uri="{FF2B5EF4-FFF2-40B4-BE49-F238E27FC236}">
                <a16:creationId xmlns:a16="http://schemas.microsoft.com/office/drawing/2014/main" id="{6C9302F4-8621-41C8-B7CD-F104135CC7DA}"/>
              </a:ext>
            </a:extLst>
          </p:cNvPr>
          <p:cNvSpPr/>
          <p:nvPr>
            <p:custDataLst>
              <p:tags r:id="rId57"/>
            </p:custDataLst>
          </p:nvPr>
        </p:nvSpPr>
        <p:spPr>
          <a:xfrm>
            <a:off x="8686830" y="5443901"/>
            <a:ext cx="152400"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219" name="OTLSHAPE_SLM_0aec949068fc4edb9016a17022f2fa0f_Title">
            <a:extLst>
              <a:ext uri="{FF2B5EF4-FFF2-40B4-BE49-F238E27FC236}">
                <a16:creationId xmlns:a16="http://schemas.microsoft.com/office/drawing/2014/main" id="{C61D8B9B-A241-48C5-9E06-5BC6D434A727}"/>
              </a:ext>
            </a:extLst>
          </p:cNvPr>
          <p:cNvSpPr txBox="1"/>
          <p:nvPr>
            <p:custDataLst>
              <p:tags r:id="rId58"/>
            </p:custDataLst>
          </p:nvPr>
        </p:nvSpPr>
        <p:spPr>
          <a:xfrm>
            <a:off x="8581049" y="5656905"/>
            <a:ext cx="415494" cy="153888"/>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MVP 2</a:t>
            </a:r>
          </a:p>
        </p:txBody>
      </p:sp>
      <p:sp>
        <p:nvSpPr>
          <p:cNvPr id="220" name="OTLSHAPE_SLM_0aec949068fc4edb9016a17022f2fa0f_Shape">
            <a:extLst>
              <a:ext uri="{FF2B5EF4-FFF2-40B4-BE49-F238E27FC236}">
                <a16:creationId xmlns:a16="http://schemas.microsoft.com/office/drawing/2014/main" id="{FA7C4F8A-B7EB-4847-AC5B-6234DE6D7A63}"/>
              </a:ext>
            </a:extLst>
          </p:cNvPr>
          <p:cNvSpPr/>
          <p:nvPr>
            <p:custDataLst>
              <p:tags r:id="rId59"/>
            </p:custDataLst>
          </p:nvPr>
        </p:nvSpPr>
        <p:spPr>
          <a:xfrm>
            <a:off x="9277891" y="5441654"/>
            <a:ext cx="152400"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221" name="OTLSHAPE_SLM_0aec949068fc4edb9016a17022f2fa0f_Title">
            <a:extLst>
              <a:ext uri="{FF2B5EF4-FFF2-40B4-BE49-F238E27FC236}">
                <a16:creationId xmlns:a16="http://schemas.microsoft.com/office/drawing/2014/main" id="{28201662-039C-4FBC-B203-3B2A9CA06B56}"/>
              </a:ext>
            </a:extLst>
          </p:cNvPr>
          <p:cNvSpPr txBox="1"/>
          <p:nvPr>
            <p:custDataLst>
              <p:tags r:id="rId60"/>
            </p:custDataLst>
          </p:nvPr>
        </p:nvSpPr>
        <p:spPr>
          <a:xfrm>
            <a:off x="9177865" y="5644248"/>
            <a:ext cx="415494" cy="153888"/>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MVP 3</a:t>
            </a:r>
          </a:p>
        </p:txBody>
      </p:sp>
      <p:sp>
        <p:nvSpPr>
          <p:cNvPr id="222" name="OTLSHAPE_SLM_0aec949068fc4edb9016a17022f2fa0f_Title">
            <a:extLst>
              <a:ext uri="{FF2B5EF4-FFF2-40B4-BE49-F238E27FC236}">
                <a16:creationId xmlns:a16="http://schemas.microsoft.com/office/drawing/2014/main" id="{14D22126-8C99-4329-8164-A57F5C0CAC24}"/>
              </a:ext>
            </a:extLst>
          </p:cNvPr>
          <p:cNvSpPr txBox="1"/>
          <p:nvPr>
            <p:custDataLst>
              <p:tags r:id="rId61"/>
            </p:custDataLst>
          </p:nvPr>
        </p:nvSpPr>
        <p:spPr>
          <a:xfrm>
            <a:off x="9717126" y="5656905"/>
            <a:ext cx="415494" cy="153888"/>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MVP 4</a:t>
            </a:r>
          </a:p>
        </p:txBody>
      </p:sp>
      <p:sp>
        <p:nvSpPr>
          <p:cNvPr id="223" name="OTLSHAPE_SLM_0aec949068fc4edb9016a17022f2fa0f_Shape">
            <a:extLst>
              <a:ext uri="{FF2B5EF4-FFF2-40B4-BE49-F238E27FC236}">
                <a16:creationId xmlns:a16="http://schemas.microsoft.com/office/drawing/2014/main" id="{EFAD521F-9FD8-4D49-9134-E138F09D75A2}"/>
              </a:ext>
            </a:extLst>
          </p:cNvPr>
          <p:cNvSpPr/>
          <p:nvPr>
            <p:custDataLst>
              <p:tags r:id="rId62"/>
            </p:custDataLst>
          </p:nvPr>
        </p:nvSpPr>
        <p:spPr>
          <a:xfrm>
            <a:off x="9829829" y="5443901"/>
            <a:ext cx="152400" cy="178619"/>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graphicFrame>
        <p:nvGraphicFramePr>
          <p:cNvPr id="3" name="Table 2">
            <a:extLst>
              <a:ext uri="{FF2B5EF4-FFF2-40B4-BE49-F238E27FC236}">
                <a16:creationId xmlns:a16="http://schemas.microsoft.com/office/drawing/2014/main" id="{A8BF4E4A-5C59-48D3-B329-14D86AF24A8E}"/>
              </a:ext>
            </a:extLst>
          </p:cNvPr>
          <p:cNvGraphicFramePr>
            <a:graphicFrameLocks noGrp="1"/>
          </p:cNvGraphicFramePr>
          <p:nvPr>
            <p:extLst>
              <p:ext uri="{D42A27DB-BD31-4B8C-83A1-F6EECF244321}">
                <p14:modId xmlns:p14="http://schemas.microsoft.com/office/powerpoint/2010/main" val="712360146"/>
              </p:ext>
            </p:extLst>
          </p:nvPr>
        </p:nvGraphicFramePr>
        <p:xfrm>
          <a:off x="1275486" y="1491398"/>
          <a:ext cx="10821552" cy="441960"/>
        </p:xfrm>
        <a:graphic>
          <a:graphicData uri="http://schemas.openxmlformats.org/drawingml/2006/table">
            <a:tbl>
              <a:tblPr firstRow="1" bandRow="1">
                <a:tableStyleId>{5C22544A-7EE6-4342-B048-85BDC9FD1C3A}</a:tableStyleId>
              </a:tblPr>
              <a:tblGrid>
                <a:gridCol w="2705388">
                  <a:extLst>
                    <a:ext uri="{9D8B030D-6E8A-4147-A177-3AD203B41FA5}">
                      <a16:colId xmlns:a16="http://schemas.microsoft.com/office/drawing/2014/main" val="620998838"/>
                    </a:ext>
                  </a:extLst>
                </a:gridCol>
                <a:gridCol w="2705388">
                  <a:extLst>
                    <a:ext uri="{9D8B030D-6E8A-4147-A177-3AD203B41FA5}">
                      <a16:colId xmlns:a16="http://schemas.microsoft.com/office/drawing/2014/main" val="222946402"/>
                    </a:ext>
                  </a:extLst>
                </a:gridCol>
                <a:gridCol w="2705388">
                  <a:extLst>
                    <a:ext uri="{9D8B030D-6E8A-4147-A177-3AD203B41FA5}">
                      <a16:colId xmlns:a16="http://schemas.microsoft.com/office/drawing/2014/main" val="33421660"/>
                    </a:ext>
                  </a:extLst>
                </a:gridCol>
                <a:gridCol w="2705388">
                  <a:extLst>
                    <a:ext uri="{9D8B030D-6E8A-4147-A177-3AD203B41FA5}">
                      <a16:colId xmlns:a16="http://schemas.microsoft.com/office/drawing/2014/main" val="1133330101"/>
                    </a:ext>
                  </a:extLst>
                </a:gridCol>
              </a:tblGrid>
              <a:tr h="0">
                <a:tc>
                  <a:txBody>
                    <a:bodyPr/>
                    <a:lstStyle/>
                    <a:p>
                      <a:pPr algn="ctr"/>
                      <a:r>
                        <a:rPr lang="en-US" sz="2100"/>
                        <a:t>FY21</a:t>
                      </a:r>
                    </a:p>
                  </a:txBody>
                  <a:tcPr marL="121920" marR="121920" marT="60960" marB="60960"/>
                </a:tc>
                <a:tc>
                  <a:txBody>
                    <a:bodyPr/>
                    <a:lstStyle/>
                    <a:p>
                      <a:pPr algn="ctr"/>
                      <a:r>
                        <a:rPr lang="en-US" sz="2100"/>
                        <a:t>FY22</a:t>
                      </a:r>
                    </a:p>
                  </a:txBody>
                  <a:tcPr marL="121920" marR="121920" marT="60960" marB="60960"/>
                </a:tc>
                <a:tc>
                  <a:txBody>
                    <a:bodyPr/>
                    <a:lstStyle/>
                    <a:p>
                      <a:pPr algn="ctr"/>
                      <a:r>
                        <a:rPr lang="en-US" sz="2100"/>
                        <a:t>FY23</a:t>
                      </a:r>
                    </a:p>
                  </a:txBody>
                  <a:tcPr marL="121920" marR="121920" marT="60960" marB="60960"/>
                </a:tc>
                <a:tc>
                  <a:txBody>
                    <a:bodyPr/>
                    <a:lstStyle/>
                    <a:p>
                      <a:pPr algn="ctr"/>
                      <a:r>
                        <a:rPr lang="en-US" sz="2100"/>
                        <a:t>FY24</a:t>
                      </a:r>
                    </a:p>
                  </a:txBody>
                  <a:tcPr marL="121920" marR="121920" marT="60960" marB="60960"/>
                </a:tc>
                <a:extLst>
                  <a:ext uri="{0D108BD9-81ED-4DB2-BD59-A6C34878D82A}">
                    <a16:rowId xmlns:a16="http://schemas.microsoft.com/office/drawing/2014/main" val="3682163114"/>
                  </a:ext>
                </a:extLst>
              </a:tr>
            </a:tbl>
          </a:graphicData>
        </a:graphic>
      </p:graphicFrame>
      <p:sp>
        <p:nvSpPr>
          <p:cNvPr id="184" name="OTLSHAPE_SLM_0aec949068fc4edb9016a17022f2fa0f_Title">
            <a:extLst>
              <a:ext uri="{FF2B5EF4-FFF2-40B4-BE49-F238E27FC236}">
                <a16:creationId xmlns:a16="http://schemas.microsoft.com/office/drawing/2014/main" id="{453A7D88-681E-47FD-B539-9E1CDC830FB5}"/>
              </a:ext>
            </a:extLst>
          </p:cNvPr>
          <p:cNvSpPr txBox="1"/>
          <p:nvPr>
            <p:custDataLst>
              <p:tags r:id="rId63"/>
            </p:custDataLst>
          </p:nvPr>
        </p:nvSpPr>
        <p:spPr>
          <a:xfrm>
            <a:off x="8112472" y="2425999"/>
            <a:ext cx="1754288" cy="153888"/>
          </a:xfrm>
          <a:prstGeom prst="rect">
            <a:avLst/>
          </a:prstGeom>
          <a:noFill/>
        </p:spPr>
        <p:txBody>
          <a:bodyPr vert="horz" wrap="square" lIns="0" tIns="0" rIns="0" bIns="0" rtlCol="0" anchor="ctr" anchorCtr="0">
            <a:spAutoFit/>
          </a:bodyPr>
          <a:lstStyle/>
          <a:p>
            <a:pPr algn="ctr" defTabSz="1219170">
              <a:spcBef>
                <a:spcPct val="0"/>
              </a:spcBef>
            </a:pPr>
            <a:r>
              <a:rPr lang="en-US" sz="1000" b="1" kern="0" spc="-3">
                <a:solidFill>
                  <a:srgbClr val="55555A"/>
                </a:solidFill>
                <a:latin typeface="Calibri"/>
                <a:ea typeface="ＭＳ Ｐゴシック"/>
                <a:cs typeface="Calibri"/>
              </a:rPr>
              <a:t>Implementation Iterations</a:t>
            </a:r>
            <a:endParaRPr lang="en-US" sz="1000" b="1" kern="0" spc="-3">
              <a:solidFill>
                <a:srgbClr val="55555A"/>
              </a:solidFill>
              <a:latin typeface="Calibri" panose="020F0502020204030204" pitchFamily="34" charset="0"/>
              <a:ea typeface="ＭＳ Ｐゴシック"/>
              <a:cs typeface="Calibri"/>
            </a:endParaRPr>
          </a:p>
        </p:txBody>
      </p:sp>
      <p:sp>
        <p:nvSpPr>
          <p:cNvPr id="18" name="TextBox 17">
            <a:extLst>
              <a:ext uri="{FF2B5EF4-FFF2-40B4-BE49-F238E27FC236}">
                <a16:creationId xmlns:a16="http://schemas.microsoft.com/office/drawing/2014/main" id="{A5E69AA2-CC30-43E1-9778-DD67D112922A}"/>
              </a:ext>
            </a:extLst>
          </p:cNvPr>
          <p:cNvSpPr txBox="1"/>
          <p:nvPr/>
        </p:nvSpPr>
        <p:spPr bwMode="auto">
          <a:xfrm>
            <a:off x="138794" y="864801"/>
            <a:ext cx="117789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600"/>
              </a:spcAft>
              <a:buClr>
                <a:schemeClr val="tx1"/>
              </a:buClr>
            </a:pPr>
            <a:r>
              <a:rPr lang="en-US" sz="1800" b="0" kern="0">
                <a:latin typeface="+mn-lt"/>
                <a:ea typeface="+mn-ea"/>
              </a:rPr>
              <a:t>Disposition: </a:t>
            </a:r>
            <a:r>
              <a:rPr lang="en-US" kern="0"/>
              <a:t>Tool Enablement finalized, Governance Foundational Approach completed, and Action Plan being finalized.  Global roll out of this capability minimally resourced.</a:t>
            </a:r>
            <a:endParaRPr lang="en-US" sz="1800" b="0" kern="0">
              <a:latin typeface="+mn-lt"/>
              <a:ea typeface="+mn-ea"/>
            </a:endParaRPr>
          </a:p>
        </p:txBody>
      </p:sp>
      <p:pic>
        <p:nvPicPr>
          <p:cNvPr id="6" name="Picture 5">
            <a:extLst>
              <a:ext uri="{FF2B5EF4-FFF2-40B4-BE49-F238E27FC236}">
                <a16:creationId xmlns:a16="http://schemas.microsoft.com/office/drawing/2014/main" id="{D45CBF21-1CF8-40D3-A02A-021D17442ABE}"/>
              </a:ext>
            </a:extLst>
          </p:cNvPr>
          <p:cNvPicPr>
            <a:picLocks noChangeAspect="1"/>
          </p:cNvPicPr>
          <p:nvPr/>
        </p:nvPicPr>
        <p:blipFill>
          <a:blip r:embed="rId83"/>
          <a:stretch>
            <a:fillRect/>
          </a:stretch>
        </p:blipFill>
        <p:spPr>
          <a:xfrm>
            <a:off x="8804000" y="3183211"/>
            <a:ext cx="251802" cy="244043"/>
          </a:xfrm>
          <a:prstGeom prst="rect">
            <a:avLst/>
          </a:prstGeom>
          <a:solidFill>
            <a:schemeClr val="accent2">
              <a:lumMod val="20000"/>
              <a:lumOff val="80000"/>
            </a:schemeClr>
          </a:solidFill>
        </p:spPr>
      </p:pic>
      <p:pic>
        <p:nvPicPr>
          <p:cNvPr id="120" name="Picture 119">
            <a:extLst>
              <a:ext uri="{FF2B5EF4-FFF2-40B4-BE49-F238E27FC236}">
                <a16:creationId xmlns:a16="http://schemas.microsoft.com/office/drawing/2014/main" id="{BB8912A2-1928-405E-89A9-9F73AAA7B0A0}"/>
              </a:ext>
            </a:extLst>
          </p:cNvPr>
          <p:cNvPicPr>
            <a:picLocks noChangeAspect="1"/>
          </p:cNvPicPr>
          <p:nvPr/>
        </p:nvPicPr>
        <p:blipFill>
          <a:blip r:embed="rId83"/>
          <a:stretch>
            <a:fillRect/>
          </a:stretch>
        </p:blipFill>
        <p:spPr>
          <a:xfrm>
            <a:off x="7963559" y="3183211"/>
            <a:ext cx="251802" cy="244043"/>
          </a:xfrm>
          <a:prstGeom prst="rect">
            <a:avLst/>
          </a:prstGeom>
          <a:solidFill>
            <a:schemeClr val="accent2">
              <a:lumMod val="20000"/>
              <a:lumOff val="80000"/>
            </a:schemeClr>
          </a:solidFill>
        </p:spPr>
      </p:pic>
      <p:pic>
        <p:nvPicPr>
          <p:cNvPr id="121" name="Picture 120">
            <a:extLst>
              <a:ext uri="{FF2B5EF4-FFF2-40B4-BE49-F238E27FC236}">
                <a16:creationId xmlns:a16="http://schemas.microsoft.com/office/drawing/2014/main" id="{2BB42AE5-668B-4267-8A6D-C881A86EC0F3}"/>
              </a:ext>
            </a:extLst>
          </p:cNvPr>
          <p:cNvPicPr>
            <a:picLocks noChangeAspect="1"/>
          </p:cNvPicPr>
          <p:nvPr/>
        </p:nvPicPr>
        <p:blipFill>
          <a:blip r:embed="rId83"/>
          <a:stretch>
            <a:fillRect/>
          </a:stretch>
        </p:blipFill>
        <p:spPr>
          <a:xfrm>
            <a:off x="10877087" y="3183210"/>
            <a:ext cx="251802" cy="244043"/>
          </a:xfrm>
          <a:prstGeom prst="rect">
            <a:avLst/>
          </a:prstGeom>
          <a:solidFill>
            <a:schemeClr val="accent2">
              <a:lumMod val="20000"/>
              <a:lumOff val="80000"/>
            </a:schemeClr>
          </a:solidFill>
        </p:spPr>
      </p:pic>
      <p:pic>
        <p:nvPicPr>
          <p:cNvPr id="122" name="Picture 121">
            <a:extLst>
              <a:ext uri="{FF2B5EF4-FFF2-40B4-BE49-F238E27FC236}">
                <a16:creationId xmlns:a16="http://schemas.microsoft.com/office/drawing/2014/main" id="{744A2BC2-221D-490D-8226-BC3FF14E63B7}"/>
              </a:ext>
            </a:extLst>
          </p:cNvPr>
          <p:cNvPicPr>
            <a:picLocks noChangeAspect="1"/>
          </p:cNvPicPr>
          <p:nvPr/>
        </p:nvPicPr>
        <p:blipFill>
          <a:blip r:embed="rId83"/>
          <a:stretch>
            <a:fillRect/>
          </a:stretch>
        </p:blipFill>
        <p:spPr>
          <a:xfrm>
            <a:off x="9969412" y="3194417"/>
            <a:ext cx="251802" cy="244043"/>
          </a:xfrm>
          <a:prstGeom prst="rect">
            <a:avLst/>
          </a:prstGeom>
          <a:solidFill>
            <a:schemeClr val="accent2">
              <a:lumMod val="20000"/>
              <a:lumOff val="80000"/>
            </a:schemeClr>
          </a:solidFill>
        </p:spPr>
      </p:pic>
      <p:pic>
        <p:nvPicPr>
          <p:cNvPr id="123" name="Picture 122">
            <a:extLst>
              <a:ext uri="{FF2B5EF4-FFF2-40B4-BE49-F238E27FC236}">
                <a16:creationId xmlns:a16="http://schemas.microsoft.com/office/drawing/2014/main" id="{351A29A5-DF4A-4A12-ADB7-D8681B204BEE}"/>
              </a:ext>
            </a:extLst>
          </p:cNvPr>
          <p:cNvPicPr>
            <a:picLocks noChangeAspect="1"/>
          </p:cNvPicPr>
          <p:nvPr/>
        </p:nvPicPr>
        <p:blipFill>
          <a:blip r:embed="rId83"/>
          <a:stretch>
            <a:fillRect/>
          </a:stretch>
        </p:blipFill>
        <p:spPr>
          <a:xfrm>
            <a:off x="9106559" y="3956416"/>
            <a:ext cx="251802" cy="244043"/>
          </a:xfrm>
          <a:prstGeom prst="rect">
            <a:avLst/>
          </a:prstGeom>
          <a:solidFill>
            <a:schemeClr val="accent2">
              <a:lumMod val="20000"/>
              <a:lumOff val="80000"/>
            </a:schemeClr>
          </a:solidFill>
        </p:spPr>
      </p:pic>
      <p:pic>
        <p:nvPicPr>
          <p:cNvPr id="124" name="Picture 123">
            <a:extLst>
              <a:ext uri="{FF2B5EF4-FFF2-40B4-BE49-F238E27FC236}">
                <a16:creationId xmlns:a16="http://schemas.microsoft.com/office/drawing/2014/main" id="{DFC6C101-D6DC-4053-8A65-6FBAFE35D065}"/>
              </a:ext>
            </a:extLst>
          </p:cNvPr>
          <p:cNvPicPr>
            <a:picLocks noChangeAspect="1"/>
          </p:cNvPicPr>
          <p:nvPr/>
        </p:nvPicPr>
        <p:blipFill>
          <a:blip r:embed="rId83"/>
          <a:stretch>
            <a:fillRect/>
          </a:stretch>
        </p:blipFill>
        <p:spPr>
          <a:xfrm>
            <a:off x="10171116" y="3945211"/>
            <a:ext cx="251802" cy="244043"/>
          </a:xfrm>
          <a:prstGeom prst="rect">
            <a:avLst/>
          </a:prstGeom>
          <a:solidFill>
            <a:schemeClr val="accent2">
              <a:lumMod val="20000"/>
              <a:lumOff val="80000"/>
            </a:schemeClr>
          </a:solidFill>
        </p:spPr>
      </p:pic>
      <p:pic>
        <p:nvPicPr>
          <p:cNvPr id="125" name="Picture 124">
            <a:extLst>
              <a:ext uri="{FF2B5EF4-FFF2-40B4-BE49-F238E27FC236}">
                <a16:creationId xmlns:a16="http://schemas.microsoft.com/office/drawing/2014/main" id="{A6B47F89-4FCB-4CEE-816A-F16DB26FA10C}"/>
              </a:ext>
            </a:extLst>
          </p:cNvPr>
          <p:cNvPicPr>
            <a:picLocks noChangeAspect="1"/>
          </p:cNvPicPr>
          <p:nvPr/>
        </p:nvPicPr>
        <p:blipFill>
          <a:blip r:embed="rId83"/>
          <a:stretch>
            <a:fillRect/>
          </a:stretch>
        </p:blipFill>
        <p:spPr>
          <a:xfrm>
            <a:off x="11146029" y="3967622"/>
            <a:ext cx="251802" cy="244043"/>
          </a:xfrm>
          <a:prstGeom prst="rect">
            <a:avLst/>
          </a:prstGeom>
          <a:solidFill>
            <a:schemeClr val="accent2">
              <a:lumMod val="20000"/>
              <a:lumOff val="80000"/>
            </a:schemeClr>
          </a:solidFill>
        </p:spPr>
      </p:pic>
      <p:pic>
        <p:nvPicPr>
          <p:cNvPr id="126" name="Picture 125">
            <a:extLst>
              <a:ext uri="{FF2B5EF4-FFF2-40B4-BE49-F238E27FC236}">
                <a16:creationId xmlns:a16="http://schemas.microsoft.com/office/drawing/2014/main" id="{2E8A0675-80BC-439E-B870-55C7182C21D5}"/>
              </a:ext>
            </a:extLst>
          </p:cNvPr>
          <p:cNvPicPr>
            <a:picLocks noChangeAspect="1"/>
          </p:cNvPicPr>
          <p:nvPr/>
        </p:nvPicPr>
        <p:blipFill>
          <a:blip r:embed="rId83"/>
          <a:stretch>
            <a:fillRect/>
          </a:stretch>
        </p:blipFill>
        <p:spPr>
          <a:xfrm>
            <a:off x="10921911" y="4707210"/>
            <a:ext cx="251802" cy="244043"/>
          </a:xfrm>
          <a:prstGeom prst="rect">
            <a:avLst/>
          </a:prstGeom>
          <a:solidFill>
            <a:schemeClr val="accent2">
              <a:lumMod val="20000"/>
              <a:lumOff val="80000"/>
            </a:schemeClr>
          </a:solidFill>
        </p:spPr>
      </p:pic>
      <p:pic>
        <p:nvPicPr>
          <p:cNvPr id="129" name="Picture 128">
            <a:extLst>
              <a:ext uri="{FF2B5EF4-FFF2-40B4-BE49-F238E27FC236}">
                <a16:creationId xmlns:a16="http://schemas.microsoft.com/office/drawing/2014/main" id="{B81C7147-1F84-4BFB-870E-E2E33D947ACE}"/>
              </a:ext>
            </a:extLst>
          </p:cNvPr>
          <p:cNvPicPr>
            <a:picLocks noChangeAspect="1"/>
          </p:cNvPicPr>
          <p:nvPr/>
        </p:nvPicPr>
        <p:blipFill>
          <a:blip r:embed="rId83"/>
          <a:stretch>
            <a:fillRect/>
          </a:stretch>
        </p:blipFill>
        <p:spPr>
          <a:xfrm>
            <a:off x="9767706" y="4729623"/>
            <a:ext cx="251802" cy="244043"/>
          </a:xfrm>
          <a:prstGeom prst="rect">
            <a:avLst/>
          </a:prstGeom>
          <a:solidFill>
            <a:schemeClr val="accent2">
              <a:lumMod val="20000"/>
              <a:lumOff val="80000"/>
            </a:schemeClr>
          </a:solidFill>
        </p:spPr>
      </p:pic>
      <p:pic>
        <p:nvPicPr>
          <p:cNvPr id="130" name="Picture 129">
            <a:extLst>
              <a:ext uri="{FF2B5EF4-FFF2-40B4-BE49-F238E27FC236}">
                <a16:creationId xmlns:a16="http://schemas.microsoft.com/office/drawing/2014/main" id="{17C805E9-B3D3-433C-9711-BC287BA69F5D}"/>
              </a:ext>
            </a:extLst>
          </p:cNvPr>
          <p:cNvPicPr>
            <a:picLocks noChangeAspect="1"/>
          </p:cNvPicPr>
          <p:nvPr/>
        </p:nvPicPr>
        <p:blipFill>
          <a:blip r:embed="rId83"/>
          <a:stretch>
            <a:fillRect/>
          </a:stretch>
        </p:blipFill>
        <p:spPr>
          <a:xfrm>
            <a:off x="10675382" y="5446799"/>
            <a:ext cx="251802" cy="244043"/>
          </a:xfrm>
          <a:prstGeom prst="rect">
            <a:avLst/>
          </a:prstGeom>
          <a:solidFill>
            <a:schemeClr val="accent2">
              <a:lumMod val="20000"/>
              <a:lumOff val="80000"/>
            </a:schemeClr>
          </a:solidFill>
        </p:spPr>
      </p:pic>
      <p:pic>
        <p:nvPicPr>
          <p:cNvPr id="132" name="Picture 131">
            <a:extLst>
              <a:ext uri="{FF2B5EF4-FFF2-40B4-BE49-F238E27FC236}">
                <a16:creationId xmlns:a16="http://schemas.microsoft.com/office/drawing/2014/main" id="{631B1E6D-213E-4659-BAFD-E5CE64285DE7}"/>
              </a:ext>
            </a:extLst>
          </p:cNvPr>
          <p:cNvPicPr>
            <a:picLocks noChangeAspect="1"/>
          </p:cNvPicPr>
          <p:nvPr/>
        </p:nvPicPr>
        <p:blipFill>
          <a:blip r:embed="rId83"/>
          <a:stretch>
            <a:fillRect/>
          </a:stretch>
        </p:blipFill>
        <p:spPr>
          <a:xfrm>
            <a:off x="11571853" y="5435593"/>
            <a:ext cx="251802" cy="244043"/>
          </a:xfrm>
          <a:prstGeom prst="rect">
            <a:avLst/>
          </a:prstGeom>
          <a:solidFill>
            <a:schemeClr val="accent2">
              <a:lumMod val="20000"/>
              <a:lumOff val="80000"/>
            </a:schemeClr>
          </a:solidFill>
        </p:spPr>
      </p:pic>
      <p:sp>
        <p:nvSpPr>
          <p:cNvPr id="135" name="OTLSHAPE_SLM_0aec949068fc4edb9016a17022f2fa0f_Title">
            <a:extLst>
              <a:ext uri="{FF2B5EF4-FFF2-40B4-BE49-F238E27FC236}">
                <a16:creationId xmlns:a16="http://schemas.microsoft.com/office/drawing/2014/main" id="{259A971C-F120-4927-8D95-CDD0EC855F97}"/>
              </a:ext>
            </a:extLst>
          </p:cNvPr>
          <p:cNvSpPr txBox="1"/>
          <p:nvPr>
            <p:custDataLst>
              <p:tags r:id="rId64"/>
            </p:custDataLst>
          </p:nvPr>
        </p:nvSpPr>
        <p:spPr>
          <a:xfrm>
            <a:off x="8803019" y="4260813"/>
            <a:ext cx="2970435" cy="153888"/>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Ongoing Releases</a:t>
            </a:r>
            <a:endParaRPr lang="en-US" sz="1000" b="1" kern="0" spc="-3">
              <a:solidFill>
                <a:srgbClr val="55555A"/>
              </a:solidFill>
              <a:latin typeface="Calibri" panose="020F0502020204030204" pitchFamily="34" charset="0"/>
              <a:ea typeface="ＭＳ Ｐゴシック"/>
              <a:cs typeface="Calibri"/>
            </a:endParaRPr>
          </a:p>
        </p:txBody>
      </p:sp>
      <p:sp>
        <p:nvSpPr>
          <p:cNvPr id="119" name="OTLSHAPE_SLM_0aec949068fc4edb9016a17022f2fa0f_Title">
            <a:extLst>
              <a:ext uri="{FF2B5EF4-FFF2-40B4-BE49-F238E27FC236}">
                <a16:creationId xmlns:a16="http://schemas.microsoft.com/office/drawing/2014/main" id="{CF27E66D-FA03-4B0C-AD68-7691422B7CB7}"/>
              </a:ext>
            </a:extLst>
          </p:cNvPr>
          <p:cNvSpPr txBox="1"/>
          <p:nvPr>
            <p:custDataLst>
              <p:tags r:id="rId65"/>
            </p:custDataLst>
          </p:nvPr>
        </p:nvSpPr>
        <p:spPr>
          <a:xfrm>
            <a:off x="10656156" y="5739887"/>
            <a:ext cx="1323171" cy="153888"/>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Ongoing Releases</a:t>
            </a:r>
            <a:endParaRPr lang="en-US" sz="1000" b="1" kern="0" spc="-3">
              <a:solidFill>
                <a:srgbClr val="55555A"/>
              </a:solidFill>
              <a:latin typeface="Calibri" panose="020F0502020204030204" pitchFamily="34" charset="0"/>
              <a:ea typeface="ＭＳ Ｐゴシック"/>
              <a:cs typeface="Calibri"/>
            </a:endParaRPr>
          </a:p>
        </p:txBody>
      </p:sp>
      <p:sp>
        <p:nvSpPr>
          <p:cNvPr id="136" name="OTLSHAPE_SLM_0aec949068fc4edb9016a17022f2fa0f_Title">
            <a:extLst>
              <a:ext uri="{FF2B5EF4-FFF2-40B4-BE49-F238E27FC236}">
                <a16:creationId xmlns:a16="http://schemas.microsoft.com/office/drawing/2014/main" id="{DC46CD9D-5B45-457F-B9EE-78BC32396F12}"/>
              </a:ext>
            </a:extLst>
          </p:cNvPr>
          <p:cNvSpPr txBox="1"/>
          <p:nvPr>
            <p:custDataLst>
              <p:tags r:id="rId66"/>
            </p:custDataLst>
          </p:nvPr>
        </p:nvSpPr>
        <p:spPr>
          <a:xfrm>
            <a:off x="9717126" y="4962360"/>
            <a:ext cx="1625730" cy="153888"/>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Ongoing Releases</a:t>
            </a:r>
            <a:endParaRPr lang="en-US" sz="1000" b="1" kern="0" spc="-3">
              <a:solidFill>
                <a:srgbClr val="55555A"/>
              </a:solidFill>
              <a:latin typeface="Calibri" panose="020F0502020204030204" pitchFamily="34" charset="0"/>
              <a:ea typeface="ＭＳ Ｐゴシック"/>
              <a:cs typeface="Calibri"/>
            </a:endParaRPr>
          </a:p>
        </p:txBody>
      </p:sp>
      <p:sp>
        <p:nvSpPr>
          <p:cNvPr id="139" name="OTLSHAPE_SLT_72b320f81b6e4b04a3fce01de595adb0_Shape">
            <a:extLst>
              <a:ext uri="{FF2B5EF4-FFF2-40B4-BE49-F238E27FC236}">
                <a16:creationId xmlns:a16="http://schemas.microsoft.com/office/drawing/2014/main" id="{406D6D84-570F-4B79-9CF2-514DAD568517}"/>
              </a:ext>
            </a:extLst>
          </p:cNvPr>
          <p:cNvSpPr/>
          <p:nvPr>
            <p:custDataLst>
              <p:tags r:id="rId67"/>
            </p:custDataLst>
          </p:nvPr>
        </p:nvSpPr>
        <p:spPr>
          <a:xfrm>
            <a:off x="6182819" y="2207845"/>
            <a:ext cx="5732337" cy="198658"/>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40" name="OTLSHAPE_SLM_0aec949068fc4edb9016a17022f2fa0f_Title">
            <a:extLst>
              <a:ext uri="{FF2B5EF4-FFF2-40B4-BE49-F238E27FC236}">
                <a16:creationId xmlns:a16="http://schemas.microsoft.com/office/drawing/2014/main" id="{14B3BE1B-20EF-4C82-8BF5-84463414E982}"/>
              </a:ext>
            </a:extLst>
          </p:cNvPr>
          <p:cNvSpPr txBox="1"/>
          <p:nvPr>
            <p:custDataLst>
              <p:tags r:id="rId68"/>
            </p:custDataLst>
          </p:nvPr>
        </p:nvSpPr>
        <p:spPr>
          <a:xfrm>
            <a:off x="6335383" y="2229801"/>
            <a:ext cx="5572057" cy="153888"/>
          </a:xfrm>
          <a:prstGeom prst="rect">
            <a:avLst/>
          </a:prstGeom>
          <a:noFill/>
        </p:spPr>
        <p:txBody>
          <a:bodyPr vert="horz" wrap="square" lIns="0" tIns="0" rIns="0" bIns="0" rtlCol="0" anchor="ctr" anchorCtr="0">
            <a:spAutoFit/>
          </a:bodyPr>
          <a:lstStyle/>
          <a:p>
            <a:pPr algn="ctr" defTabSz="1219170" fontAlgn="base">
              <a:spcBef>
                <a:spcPct val="0"/>
              </a:spcBef>
              <a:buClr>
                <a:srgbClr val="55555A"/>
              </a:buClr>
            </a:pPr>
            <a:r>
              <a:rPr lang="en-US" sz="1000" b="1" kern="0" spc="-3">
                <a:solidFill>
                  <a:srgbClr val="55555A"/>
                </a:solidFill>
                <a:latin typeface="Calibri"/>
                <a:ea typeface="ＭＳ Ｐゴシック"/>
                <a:cs typeface="Calibri"/>
              </a:rPr>
              <a:t>Action Plan Updates, Implementation Guidelines, Standards, Best Practices</a:t>
            </a:r>
            <a:endParaRPr lang="en-US" sz="1000" b="1" kern="0" spc="-3">
              <a:solidFill>
                <a:srgbClr val="55555A"/>
              </a:solidFill>
              <a:latin typeface="Calibri" panose="020F0502020204030204" pitchFamily="34" charset="0"/>
              <a:ea typeface="ＭＳ Ｐゴシック"/>
              <a:cs typeface="Calibri" panose="020F0502020204030204" pitchFamily="34" charset="0"/>
            </a:endParaRPr>
          </a:p>
        </p:txBody>
      </p:sp>
      <p:sp>
        <p:nvSpPr>
          <p:cNvPr id="99" name="OTLSHAPE_SLM_0aec949068fc4edb9016a17022f2fa0f_Shape">
            <a:extLst>
              <a:ext uri="{FF2B5EF4-FFF2-40B4-BE49-F238E27FC236}">
                <a16:creationId xmlns:a16="http://schemas.microsoft.com/office/drawing/2014/main" id="{E6320F28-7956-4B10-918F-4ABF9BEB148B}"/>
              </a:ext>
            </a:extLst>
          </p:cNvPr>
          <p:cNvSpPr/>
          <p:nvPr>
            <p:custDataLst>
              <p:tags r:id="rId69"/>
            </p:custDataLst>
          </p:nvPr>
        </p:nvSpPr>
        <p:spPr>
          <a:xfrm>
            <a:off x="5854145" y="2485274"/>
            <a:ext cx="152400" cy="176481"/>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00" name="OTLSHAPE_SLM_0aec949068fc4edb9016a17022f2fa0f_Title">
            <a:extLst>
              <a:ext uri="{FF2B5EF4-FFF2-40B4-BE49-F238E27FC236}">
                <a16:creationId xmlns:a16="http://schemas.microsoft.com/office/drawing/2014/main" id="{0F51382E-6446-4292-AA50-B9C199DCE4A6}"/>
              </a:ext>
            </a:extLst>
          </p:cNvPr>
          <p:cNvSpPr txBox="1"/>
          <p:nvPr>
            <p:custDataLst>
              <p:tags r:id="rId70"/>
            </p:custDataLst>
          </p:nvPr>
        </p:nvSpPr>
        <p:spPr>
          <a:xfrm>
            <a:off x="5188517" y="2715588"/>
            <a:ext cx="1486430" cy="307777"/>
          </a:xfrm>
          <a:prstGeom prst="rect">
            <a:avLst/>
          </a:prstGeom>
          <a:noFill/>
        </p:spPr>
        <p:txBody>
          <a:bodyPr vert="horz" wrap="square" lIns="0" tIns="0" rIns="0" bIns="0" rtlCol="0" anchor="ctr" anchorCtr="0">
            <a:spAutoFit/>
          </a:bodyPr>
          <a:lstStyle/>
          <a:p>
            <a:pPr algn="ctr" defTabSz="1219170">
              <a:spcBef>
                <a:spcPct val="0"/>
              </a:spcBef>
            </a:pPr>
            <a:r>
              <a:rPr lang="en-US" sz="1000" b="1" kern="0" spc="-3">
                <a:solidFill>
                  <a:srgbClr val="55555A"/>
                </a:solidFill>
                <a:latin typeface="Calibri"/>
                <a:ea typeface="ＭＳ Ｐゴシック"/>
                <a:cs typeface="Calibri"/>
              </a:rPr>
              <a:t>MVP 1 - Informatica, </a:t>
            </a:r>
            <a:r>
              <a:rPr lang="en-US" sz="1000" b="1" kern="0" spc="-3" err="1">
                <a:solidFill>
                  <a:srgbClr val="55555A"/>
                </a:solidFill>
                <a:latin typeface="Calibri"/>
                <a:ea typeface="ＭＳ Ｐゴシック"/>
                <a:cs typeface="Calibri"/>
              </a:rPr>
              <a:t>EHub</a:t>
            </a:r>
            <a:r>
              <a:rPr lang="en-US" sz="1000" b="1" kern="0" spc="-3">
                <a:solidFill>
                  <a:srgbClr val="55555A"/>
                </a:solidFill>
                <a:latin typeface="Calibri"/>
                <a:ea typeface="ＭＳ Ｐゴシック"/>
                <a:cs typeface="Calibri"/>
              </a:rPr>
              <a:t>, E/R Studio Integration </a:t>
            </a:r>
            <a:endParaRPr lang="en-US"/>
          </a:p>
        </p:txBody>
      </p:sp>
      <p:pic>
        <p:nvPicPr>
          <p:cNvPr id="134" name="Picture 133">
            <a:extLst>
              <a:ext uri="{FF2B5EF4-FFF2-40B4-BE49-F238E27FC236}">
                <a16:creationId xmlns:a16="http://schemas.microsoft.com/office/drawing/2014/main" id="{8EA209D8-8C4A-4D8F-A024-965C946B1704}"/>
              </a:ext>
            </a:extLst>
          </p:cNvPr>
          <p:cNvPicPr>
            <a:picLocks noChangeAspect="1"/>
          </p:cNvPicPr>
          <p:nvPr/>
        </p:nvPicPr>
        <p:blipFill>
          <a:blip r:embed="rId83"/>
          <a:stretch>
            <a:fillRect/>
          </a:stretch>
        </p:blipFill>
        <p:spPr>
          <a:xfrm>
            <a:off x="6617391" y="2190232"/>
            <a:ext cx="251802" cy="244043"/>
          </a:xfrm>
          <a:prstGeom prst="rect">
            <a:avLst/>
          </a:prstGeom>
          <a:solidFill>
            <a:schemeClr val="accent2">
              <a:lumMod val="20000"/>
              <a:lumOff val="80000"/>
            </a:schemeClr>
          </a:solidFill>
        </p:spPr>
      </p:pic>
      <p:pic>
        <p:nvPicPr>
          <p:cNvPr id="133" name="Picture 132">
            <a:extLst>
              <a:ext uri="{FF2B5EF4-FFF2-40B4-BE49-F238E27FC236}">
                <a16:creationId xmlns:a16="http://schemas.microsoft.com/office/drawing/2014/main" id="{A1F4555E-547C-461E-B88A-8DBE14555BED}"/>
              </a:ext>
            </a:extLst>
          </p:cNvPr>
          <p:cNvPicPr>
            <a:picLocks noChangeAspect="1"/>
          </p:cNvPicPr>
          <p:nvPr/>
        </p:nvPicPr>
        <p:blipFill>
          <a:blip r:embed="rId83"/>
          <a:stretch>
            <a:fillRect/>
          </a:stretch>
        </p:blipFill>
        <p:spPr>
          <a:xfrm>
            <a:off x="11352612" y="2159006"/>
            <a:ext cx="251802" cy="244043"/>
          </a:xfrm>
          <a:prstGeom prst="rect">
            <a:avLst/>
          </a:prstGeom>
          <a:solidFill>
            <a:schemeClr val="accent2">
              <a:lumMod val="20000"/>
              <a:lumOff val="80000"/>
            </a:schemeClr>
          </a:solidFill>
        </p:spPr>
      </p:pic>
      <p:sp>
        <p:nvSpPr>
          <p:cNvPr id="101" name="OTLSHAPE_SLM_0aec949068fc4edb9016a17022f2fa0f_Shape">
            <a:extLst>
              <a:ext uri="{FF2B5EF4-FFF2-40B4-BE49-F238E27FC236}">
                <a16:creationId xmlns:a16="http://schemas.microsoft.com/office/drawing/2014/main" id="{8A37EEEC-19BE-496A-9EA4-94A90E1AC7B0}"/>
              </a:ext>
            </a:extLst>
          </p:cNvPr>
          <p:cNvSpPr/>
          <p:nvPr>
            <p:custDataLst>
              <p:tags r:id="rId71"/>
            </p:custDataLst>
          </p:nvPr>
        </p:nvSpPr>
        <p:spPr>
          <a:xfrm>
            <a:off x="6768544" y="2485273"/>
            <a:ext cx="152400" cy="176481"/>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ts val="800"/>
              </a:spcAft>
              <a:buClr>
                <a:srgbClr val="55555A"/>
              </a:buClr>
            </a:pPr>
            <a:endParaRPr lang="en-US" b="1" kern="0">
              <a:solidFill>
                <a:srgbClr val="FFFFFF"/>
              </a:solidFill>
              <a:highlight>
                <a:srgbClr val="008000"/>
              </a:highlight>
              <a:latin typeface="Arial"/>
              <a:ea typeface="ＭＳ Ｐゴシック"/>
            </a:endParaRPr>
          </a:p>
        </p:txBody>
      </p:sp>
      <p:sp>
        <p:nvSpPr>
          <p:cNvPr id="102" name="OTLSHAPE_SLM_0aec949068fc4edb9016a17022f2fa0f_Title">
            <a:extLst>
              <a:ext uri="{FF2B5EF4-FFF2-40B4-BE49-F238E27FC236}">
                <a16:creationId xmlns:a16="http://schemas.microsoft.com/office/drawing/2014/main" id="{E6ECF1A7-56A6-47E3-A271-8AFF1C97BEED}"/>
              </a:ext>
            </a:extLst>
          </p:cNvPr>
          <p:cNvSpPr txBox="1"/>
          <p:nvPr>
            <p:custDataLst>
              <p:tags r:id="rId72"/>
            </p:custDataLst>
          </p:nvPr>
        </p:nvSpPr>
        <p:spPr>
          <a:xfrm>
            <a:off x="6722677" y="2705428"/>
            <a:ext cx="1486430" cy="307777"/>
          </a:xfrm>
          <a:prstGeom prst="rect">
            <a:avLst/>
          </a:prstGeom>
          <a:noFill/>
        </p:spPr>
        <p:txBody>
          <a:bodyPr vert="horz" wrap="square" lIns="0" tIns="0" rIns="0" bIns="0" rtlCol="0" anchor="ctr" anchorCtr="0">
            <a:spAutoFit/>
          </a:bodyPr>
          <a:lstStyle/>
          <a:p>
            <a:pPr algn="ctr" defTabSz="1219170">
              <a:spcBef>
                <a:spcPct val="0"/>
              </a:spcBef>
            </a:pPr>
            <a:r>
              <a:rPr lang="en-US" sz="1000" b="1" kern="0" spc="-3">
                <a:solidFill>
                  <a:srgbClr val="55555A"/>
                </a:solidFill>
                <a:latin typeface="Calibri"/>
                <a:ea typeface="ＭＳ Ｐゴシック"/>
                <a:cs typeface="Calibri"/>
              </a:rPr>
              <a:t>MVP 2 - Informatica, </a:t>
            </a:r>
            <a:r>
              <a:rPr lang="en-US" sz="1000" b="1" kern="0" spc="-3" err="1">
                <a:solidFill>
                  <a:srgbClr val="55555A"/>
                </a:solidFill>
                <a:latin typeface="Calibri"/>
                <a:ea typeface="ＭＳ Ｐゴシック"/>
                <a:cs typeface="Calibri"/>
              </a:rPr>
              <a:t>EHub</a:t>
            </a:r>
            <a:r>
              <a:rPr lang="en-US" sz="1000" b="1" kern="0" spc="-3">
                <a:solidFill>
                  <a:srgbClr val="55555A"/>
                </a:solidFill>
                <a:latin typeface="Calibri"/>
                <a:ea typeface="ＭＳ Ｐゴシック"/>
                <a:cs typeface="Calibri"/>
              </a:rPr>
              <a:t>, E/R Studio Integration </a:t>
            </a:r>
            <a:endParaRPr lang="en-US"/>
          </a:p>
        </p:txBody>
      </p:sp>
    </p:spTree>
    <p:extLst>
      <p:ext uri="{BB962C8B-B14F-4D97-AF65-F5344CB8AC3E}">
        <p14:creationId xmlns:p14="http://schemas.microsoft.com/office/powerpoint/2010/main" val="22630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47.xml><?xml version="1.0" encoding="utf-8"?>
<p:tagLst xmlns:a="http://schemas.openxmlformats.org/drawingml/2006/main" xmlns:r="http://schemas.openxmlformats.org/officeDocument/2006/relationships" xmlns:p="http://schemas.openxmlformats.org/presentationml/2006/main">
  <p:tag name="OTLMARKERSHAPE" val="OTL"/>
</p:tagLst>
</file>

<file path=ppt/tags/tag148.xml><?xml version="1.0" encoding="utf-8"?>
<p:tagLst xmlns:a="http://schemas.openxmlformats.org/drawingml/2006/main" xmlns:r="http://schemas.openxmlformats.org/officeDocument/2006/relationships" xmlns:p="http://schemas.openxmlformats.org/presentationml/2006/main">
  <p:tag name="OTLMARKERSHAPE" val="OTL"/>
</p:tagLst>
</file>

<file path=ppt/tags/tag149.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50.xml><?xml version="1.0" encoding="utf-8"?>
<p:tagLst xmlns:a="http://schemas.openxmlformats.org/drawingml/2006/main" xmlns:r="http://schemas.openxmlformats.org/officeDocument/2006/relationships" xmlns:p="http://schemas.openxmlformats.org/presentationml/2006/main">
  <p:tag name="OTLMARKERSHAPE" val="OTL"/>
</p:tagLst>
</file>

<file path=ppt/tags/tag151.xml><?xml version="1.0" encoding="utf-8"?>
<p:tagLst xmlns:a="http://schemas.openxmlformats.org/drawingml/2006/main" xmlns:r="http://schemas.openxmlformats.org/officeDocument/2006/relationships" xmlns:p="http://schemas.openxmlformats.org/presentationml/2006/main">
  <p:tag name="OTLMARKERSHAPE" val="OTL"/>
</p:tagLst>
</file>

<file path=ppt/tags/tag152.xml><?xml version="1.0" encoding="utf-8"?>
<p:tagLst xmlns:a="http://schemas.openxmlformats.org/drawingml/2006/main" xmlns:r="http://schemas.openxmlformats.org/officeDocument/2006/relationships" xmlns:p="http://schemas.openxmlformats.org/presentationml/2006/main">
  <p:tag name="OTLMARKERSHAPE" val="OTL"/>
</p:tagLst>
</file>

<file path=ppt/tags/tag153.xml><?xml version="1.0" encoding="utf-8"?>
<p:tagLst xmlns:a="http://schemas.openxmlformats.org/drawingml/2006/main" xmlns:r="http://schemas.openxmlformats.org/officeDocument/2006/relationships" xmlns:p="http://schemas.openxmlformats.org/presentationml/2006/main">
  <p:tag name="OTLMARKERSHAPE" val="OTL"/>
</p:tagLst>
</file>

<file path=ppt/tags/tag154.xml><?xml version="1.0" encoding="utf-8"?>
<p:tagLst xmlns:a="http://schemas.openxmlformats.org/drawingml/2006/main" xmlns:r="http://schemas.openxmlformats.org/officeDocument/2006/relationships" xmlns:p="http://schemas.openxmlformats.org/presentationml/2006/main">
  <p:tag name="OTLMARKERSHAPE" val="OTL"/>
</p:tagLst>
</file>

<file path=ppt/tags/tag155.xml><?xml version="1.0" encoding="utf-8"?>
<p:tagLst xmlns:a="http://schemas.openxmlformats.org/drawingml/2006/main" xmlns:r="http://schemas.openxmlformats.org/officeDocument/2006/relationships" xmlns:p="http://schemas.openxmlformats.org/presentationml/2006/main">
  <p:tag name="OTLMARKERSHAPE" val="OTL"/>
</p:tagLst>
</file>

<file path=ppt/tags/tag156.xml><?xml version="1.0" encoding="utf-8"?>
<p:tagLst xmlns:a="http://schemas.openxmlformats.org/drawingml/2006/main" xmlns:r="http://schemas.openxmlformats.org/officeDocument/2006/relationships" xmlns:p="http://schemas.openxmlformats.org/presentationml/2006/main">
  <p:tag name="OTLMARKERSHAPE" val="OTL"/>
</p:tagLst>
</file>

<file path=ppt/tags/tag157.xml><?xml version="1.0" encoding="utf-8"?>
<p:tagLst xmlns:a="http://schemas.openxmlformats.org/drawingml/2006/main" xmlns:r="http://schemas.openxmlformats.org/officeDocument/2006/relationships" xmlns:p="http://schemas.openxmlformats.org/presentationml/2006/main">
  <p:tag name="OTLMARKERSHAPE" val="OTL"/>
</p:tagLst>
</file>

<file path=ppt/tags/tag158.xml><?xml version="1.0" encoding="utf-8"?>
<p:tagLst xmlns:a="http://schemas.openxmlformats.org/drawingml/2006/main" xmlns:r="http://schemas.openxmlformats.org/officeDocument/2006/relationships" xmlns:p="http://schemas.openxmlformats.org/presentationml/2006/main">
  <p:tag name="OTLMARKERSHAPE" val="OTL"/>
</p:tagLst>
</file>

<file path=ppt/tags/tag159.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60.xml><?xml version="1.0" encoding="utf-8"?>
<p:tagLst xmlns:a="http://schemas.openxmlformats.org/drawingml/2006/main" xmlns:r="http://schemas.openxmlformats.org/officeDocument/2006/relationships" xmlns:p="http://schemas.openxmlformats.org/presentationml/2006/main">
  <p:tag name="OTLMARKERSHAPE" val="OTL"/>
</p:tagLst>
</file>

<file path=ppt/tags/tag161.xml><?xml version="1.0" encoding="utf-8"?>
<p:tagLst xmlns:a="http://schemas.openxmlformats.org/drawingml/2006/main" xmlns:r="http://schemas.openxmlformats.org/officeDocument/2006/relationships" xmlns:p="http://schemas.openxmlformats.org/presentationml/2006/main">
  <p:tag name="OTLMARKERSHAPE" val="OTL"/>
</p:tagLst>
</file>

<file path=ppt/tags/tag162.xml><?xml version="1.0" encoding="utf-8"?>
<p:tagLst xmlns:a="http://schemas.openxmlformats.org/drawingml/2006/main" xmlns:r="http://schemas.openxmlformats.org/officeDocument/2006/relationships" xmlns:p="http://schemas.openxmlformats.org/presentationml/2006/main">
  <p:tag name="OTLMARKERSHAPE" val="OTL"/>
</p:tagLst>
</file>

<file path=ppt/tags/tag163.xml><?xml version="1.0" encoding="utf-8"?>
<p:tagLst xmlns:a="http://schemas.openxmlformats.org/drawingml/2006/main" xmlns:r="http://schemas.openxmlformats.org/officeDocument/2006/relationships" xmlns:p="http://schemas.openxmlformats.org/presentationml/2006/main">
  <p:tag name="OTLMARKERSHAPE" val="OTL"/>
</p:tagLst>
</file>

<file path=ppt/tags/tag164.xml><?xml version="1.0" encoding="utf-8"?>
<p:tagLst xmlns:a="http://schemas.openxmlformats.org/drawingml/2006/main" xmlns:r="http://schemas.openxmlformats.org/officeDocument/2006/relationships" xmlns:p="http://schemas.openxmlformats.org/presentationml/2006/main">
  <p:tag name="OTLMARKERSHAPE" val="OTL"/>
</p:tagLst>
</file>

<file path=ppt/tags/tag165.xml><?xml version="1.0" encoding="utf-8"?>
<p:tagLst xmlns:a="http://schemas.openxmlformats.org/drawingml/2006/main" xmlns:r="http://schemas.openxmlformats.org/officeDocument/2006/relationships" xmlns:p="http://schemas.openxmlformats.org/presentationml/2006/main">
  <p:tag name="OTLMARKERSHAPE" val="OTL"/>
</p:tagLst>
</file>

<file path=ppt/tags/tag166.xml><?xml version="1.0" encoding="utf-8"?>
<p:tagLst xmlns:a="http://schemas.openxmlformats.org/drawingml/2006/main" xmlns:r="http://schemas.openxmlformats.org/officeDocument/2006/relationships" xmlns:p="http://schemas.openxmlformats.org/presentationml/2006/main">
  <p:tag name="OTLMARKERSHAPE" val="OTL"/>
</p:tagLst>
</file>

<file path=ppt/tags/tag167.xml><?xml version="1.0" encoding="utf-8"?>
<p:tagLst xmlns:a="http://schemas.openxmlformats.org/drawingml/2006/main" xmlns:r="http://schemas.openxmlformats.org/officeDocument/2006/relationships" xmlns:p="http://schemas.openxmlformats.org/presentationml/2006/main">
  <p:tag name="OTLMARKERSHAPE" val="OTL"/>
</p:tagLst>
</file>

<file path=ppt/tags/tag168.xml><?xml version="1.0" encoding="utf-8"?>
<p:tagLst xmlns:a="http://schemas.openxmlformats.org/drawingml/2006/main" xmlns:r="http://schemas.openxmlformats.org/officeDocument/2006/relationships" xmlns:p="http://schemas.openxmlformats.org/presentationml/2006/main">
  <p:tag name="OTLMARKERSHAPE" val="OTL"/>
</p:tagLst>
</file>

<file path=ppt/tags/tag169.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70.xml><?xml version="1.0" encoding="utf-8"?>
<p:tagLst xmlns:a="http://schemas.openxmlformats.org/drawingml/2006/main" xmlns:r="http://schemas.openxmlformats.org/officeDocument/2006/relationships" xmlns:p="http://schemas.openxmlformats.org/presentationml/2006/main">
  <p:tag name="OTLMARKERSHAPE" val="OTL"/>
</p:tagLst>
</file>

<file path=ppt/tags/tag171.xml><?xml version="1.0" encoding="utf-8"?>
<p:tagLst xmlns:a="http://schemas.openxmlformats.org/drawingml/2006/main" xmlns:r="http://schemas.openxmlformats.org/officeDocument/2006/relationships" xmlns:p="http://schemas.openxmlformats.org/presentationml/2006/main">
  <p:tag name="OTLMARKERSHAPE" val="OTL"/>
</p:tagLst>
</file>

<file path=ppt/tags/tag172.xml><?xml version="1.0" encoding="utf-8"?>
<p:tagLst xmlns:a="http://schemas.openxmlformats.org/drawingml/2006/main" xmlns:r="http://schemas.openxmlformats.org/officeDocument/2006/relationships" xmlns:p="http://schemas.openxmlformats.org/presentationml/2006/main">
  <p:tag name="OTLMARKERSHAPE" val="OTL"/>
</p:tagLst>
</file>

<file path=ppt/tags/tag173.xml><?xml version="1.0" encoding="utf-8"?>
<p:tagLst xmlns:a="http://schemas.openxmlformats.org/drawingml/2006/main" xmlns:r="http://schemas.openxmlformats.org/officeDocument/2006/relationships" xmlns:p="http://schemas.openxmlformats.org/presentationml/2006/main">
  <p:tag name="OTLMARKERSHAPE" val="OTL"/>
</p:tagLst>
</file>

<file path=ppt/tags/tag174.xml><?xml version="1.0" encoding="utf-8"?>
<p:tagLst xmlns:a="http://schemas.openxmlformats.org/drawingml/2006/main" xmlns:r="http://schemas.openxmlformats.org/officeDocument/2006/relationships" xmlns:p="http://schemas.openxmlformats.org/presentationml/2006/main">
  <p:tag name="OTLMARKERSHAPE" val="OTL"/>
</p:tagLst>
</file>

<file path=ppt/tags/tag175.xml><?xml version="1.0" encoding="utf-8"?>
<p:tagLst xmlns:a="http://schemas.openxmlformats.org/drawingml/2006/main" xmlns:r="http://schemas.openxmlformats.org/officeDocument/2006/relationships" xmlns:p="http://schemas.openxmlformats.org/presentationml/2006/main">
  <p:tag name="OTLMARKERSHAPE" val="OTL"/>
</p:tagLst>
</file>

<file path=ppt/tags/tag176.xml><?xml version="1.0" encoding="utf-8"?>
<p:tagLst xmlns:a="http://schemas.openxmlformats.org/drawingml/2006/main" xmlns:r="http://schemas.openxmlformats.org/officeDocument/2006/relationships" xmlns:p="http://schemas.openxmlformats.org/presentationml/2006/main">
  <p:tag name="OTLMARKERSHAPE" val="OTL"/>
</p:tagLst>
</file>

<file path=ppt/tags/tag177.xml><?xml version="1.0" encoding="utf-8"?>
<p:tagLst xmlns:a="http://schemas.openxmlformats.org/drawingml/2006/main" xmlns:r="http://schemas.openxmlformats.org/officeDocument/2006/relationships" xmlns:p="http://schemas.openxmlformats.org/presentationml/2006/main">
  <p:tag name="OTLMARKERSHAPE" val="OTL"/>
</p:tagLst>
</file>

<file path=ppt/tags/tag178.xml><?xml version="1.0" encoding="utf-8"?>
<p:tagLst xmlns:a="http://schemas.openxmlformats.org/drawingml/2006/main" xmlns:r="http://schemas.openxmlformats.org/officeDocument/2006/relationships" xmlns:p="http://schemas.openxmlformats.org/presentationml/2006/main">
  <p:tag name="OTLMARKERSHAPE" val="OTL"/>
</p:tagLst>
</file>

<file path=ppt/tags/tag179.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80.xml><?xml version="1.0" encoding="utf-8"?>
<p:tagLst xmlns:a="http://schemas.openxmlformats.org/drawingml/2006/main" xmlns:r="http://schemas.openxmlformats.org/officeDocument/2006/relationships" xmlns:p="http://schemas.openxmlformats.org/presentationml/2006/main">
  <p:tag name="OTLMARKERSHAPE" val="OTL"/>
</p:tagLst>
</file>

<file path=ppt/tags/tag181.xml><?xml version="1.0" encoding="utf-8"?>
<p:tagLst xmlns:a="http://schemas.openxmlformats.org/drawingml/2006/main" xmlns:r="http://schemas.openxmlformats.org/officeDocument/2006/relationships" xmlns:p="http://schemas.openxmlformats.org/presentationml/2006/main">
  <p:tag name="OTLMARKERSHAPE" val="OTL"/>
</p:tagLst>
</file>

<file path=ppt/tags/tag182.xml><?xml version="1.0" encoding="utf-8"?>
<p:tagLst xmlns:a="http://schemas.openxmlformats.org/drawingml/2006/main" xmlns:r="http://schemas.openxmlformats.org/officeDocument/2006/relationships" xmlns:p="http://schemas.openxmlformats.org/presentationml/2006/main">
  <p:tag name="OTLMARKERSHAPE" val="OTL"/>
</p:tagLst>
</file>

<file path=ppt/tags/tag183.xml><?xml version="1.0" encoding="utf-8"?>
<p:tagLst xmlns:a="http://schemas.openxmlformats.org/drawingml/2006/main" xmlns:r="http://schemas.openxmlformats.org/officeDocument/2006/relationships" xmlns:p="http://schemas.openxmlformats.org/presentationml/2006/main">
  <p:tag name="OTLMARKERSHAPE" val="OTL"/>
</p:tagLst>
</file>

<file path=ppt/tags/tag184.xml><?xml version="1.0" encoding="utf-8"?>
<p:tagLst xmlns:a="http://schemas.openxmlformats.org/drawingml/2006/main" xmlns:r="http://schemas.openxmlformats.org/officeDocument/2006/relationships" xmlns:p="http://schemas.openxmlformats.org/presentationml/2006/main">
  <p:tag name="OTLMARKERSHAPE" val="OTL"/>
</p:tagLst>
</file>

<file path=ppt/tags/tag185.xml><?xml version="1.0" encoding="utf-8"?>
<p:tagLst xmlns:a="http://schemas.openxmlformats.org/drawingml/2006/main" xmlns:r="http://schemas.openxmlformats.org/officeDocument/2006/relationships" xmlns:p="http://schemas.openxmlformats.org/presentationml/2006/main">
  <p:tag name="OTLMARKERSHAPE" val="OTL"/>
</p:tagLst>
</file>

<file path=ppt/tags/tag186.xml><?xml version="1.0" encoding="utf-8"?>
<p:tagLst xmlns:a="http://schemas.openxmlformats.org/drawingml/2006/main" xmlns:r="http://schemas.openxmlformats.org/officeDocument/2006/relationships" xmlns:p="http://schemas.openxmlformats.org/presentationml/2006/main">
  <p:tag name="OTLMARKERSHAPE" val="OTL"/>
</p:tagLst>
</file>

<file path=ppt/tags/tag187.xml><?xml version="1.0" encoding="utf-8"?>
<p:tagLst xmlns:a="http://schemas.openxmlformats.org/drawingml/2006/main" xmlns:r="http://schemas.openxmlformats.org/officeDocument/2006/relationships" xmlns:p="http://schemas.openxmlformats.org/presentationml/2006/main">
  <p:tag name="OTLMARKERSHAPE" val="OTL"/>
</p:tagLst>
</file>

<file path=ppt/tags/tag188.xml><?xml version="1.0" encoding="utf-8"?>
<p:tagLst xmlns:a="http://schemas.openxmlformats.org/drawingml/2006/main" xmlns:r="http://schemas.openxmlformats.org/officeDocument/2006/relationships" xmlns:p="http://schemas.openxmlformats.org/presentationml/2006/main">
  <p:tag name="OTLMARKERSHAPE" val="OTL"/>
</p:tagLst>
</file>

<file path=ppt/tags/tag189.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190.xml><?xml version="1.0" encoding="utf-8"?>
<p:tagLst xmlns:a="http://schemas.openxmlformats.org/drawingml/2006/main" xmlns:r="http://schemas.openxmlformats.org/officeDocument/2006/relationships" xmlns:p="http://schemas.openxmlformats.org/presentationml/2006/main">
  <p:tag name="OTLMARKERSHAPE" val="OTL"/>
</p:tagLst>
</file>

<file path=ppt/tags/tag191.xml><?xml version="1.0" encoding="utf-8"?>
<p:tagLst xmlns:a="http://schemas.openxmlformats.org/drawingml/2006/main" xmlns:r="http://schemas.openxmlformats.org/officeDocument/2006/relationships" xmlns:p="http://schemas.openxmlformats.org/presentationml/2006/main">
  <p:tag name="OTLMARKERSHAPE" val="OTL"/>
</p:tagLst>
</file>

<file path=ppt/tags/tag192.xml><?xml version="1.0" encoding="utf-8"?>
<p:tagLst xmlns:a="http://schemas.openxmlformats.org/drawingml/2006/main" xmlns:r="http://schemas.openxmlformats.org/officeDocument/2006/relationships" xmlns:p="http://schemas.openxmlformats.org/presentationml/2006/main">
  <p:tag name="OTLMARKERSHAPE" val="OTL"/>
</p:tagLst>
</file>

<file path=ppt/tags/tag193.xml><?xml version="1.0" encoding="utf-8"?>
<p:tagLst xmlns:a="http://schemas.openxmlformats.org/drawingml/2006/main" xmlns:r="http://schemas.openxmlformats.org/officeDocument/2006/relationships" xmlns:p="http://schemas.openxmlformats.org/presentationml/2006/main">
  <p:tag name="OTLMARKERSHAPE" val="OTL"/>
</p:tagLst>
</file>

<file path=ppt/tags/tag194.xml><?xml version="1.0" encoding="utf-8"?>
<p:tagLst xmlns:a="http://schemas.openxmlformats.org/drawingml/2006/main" xmlns:r="http://schemas.openxmlformats.org/officeDocument/2006/relationships" xmlns:p="http://schemas.openxmlformats.org/presentationml/2006/main">
  <p:tag name="OTLMARKERSHAPE" val="OTL"/>
</p:tagLst>
</file>

<file path=ppt/tags/tag195.xml><?xml version="1.0" encoding="utf-8"?>
<p:tagLst xmlns:a="http://schemas.openxmlformats.org/drawingml/2006/main" xmlns:r="http://schemas.openxmlformats.org/officeDocument/2006/relationships" xmlns:p="http://schemas.openxmlformats.org/presentationml/2006/main">
  <p:tag name="OTLMARKERSHAPE" val="OTL"/>
</p:tagLst>
</file>

<file path=ppt/tags/tag196.xml><?xml version="1.0" encoding="utf-8"?>
<p:tagLst xmlns:a="http://schemas.openxmlformats.org/drawingml/2006/main" xmlns:r="http://schemas.openxmlformats.org/officeDocument/2006/relationships" xmlns:p="http://schemas.openxmlformats.org/presentationml/2006/main">
  <p:tag name="OTLMARKERSHAPE" val="OTL"/>
</p:tagLst>
</file>

<file path=ppt/tags/tag197.xml><?xml version="1.0" encoding="utf-8"?>
<p:tagLst xmlns:a="http://schemas.openxmlformats.org/drawingml/2006/main" xmlns:r="http://schemas.openxmlformats.org/officeDocument/2006/relationships" xmlns:p="http://schemas.openxmlformats.org/presentationml/2006/main">
  <p:tag name="OTLMARKERSHAPE" val="OTL"/>
</p:tagLst>
</file>

<file path=ppt/tags/tag198.xml><?xml version="1.0" encoding="utf-8"?>
<p:tagLst xmlns:a="http://schemas.openxmlformats.org/drawingml/2006/main" xmlns:r="http://schemas.openxmlformats.org/officeDocument/2006/relationships" xmlns:p="http://schemas.openxmlformats.org/presentationml/2006/main">
  <p:tag name="OTLMARKERSHAPE" val="OTL"/>
</p:tagLst>
</file>

<file path=ppt/tags/tag19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dGL9azNP.L5lFb9jmqcZig"/>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00.xml><?xml version="1.0" encoding="utf-8"?>
<p:tagLst xmlns:a="http://schemas.openxmlformats.org/drawingml/2006/main" xmlns:r="http://schemas.openxmlformats.org/officeDocument/2006/relationships" xmlns:p="http://schemas.openxmlformats.org/presentationml/2006/main">
  <p:tag name="OTLMARKERSHAPE" val="OTL"/>
</p:tagLst>
</file>

<file path=ppt/tags/tag201.xml><?xml version="1.0" encoding="utf-8"?>
<p:tagLst xmlns:a="http://schemas.openxmlformats.org/drawingml/2006/main" xmlns:r="http://schemas.openxmlformats.org/officeDocument/2006/relationships" xmlns:p="http://schemas.openxmlformats.org/presentationml/2006/main">
  <p:tag name="OTLMARKERSHAPE" val="OTL"/>
</p:tagLst>
</file>

<file path=ppt/tags/tag202.xml><?xml version="1.0" encoding="utf-8"?>
<p:tagLst xmlns:a="http://schemas.openxmlformats.org/drawingml/2006/main" xmlns:r="http://schemas.openxmlformats.org/officeDocument/2006/relationships" xmlns:p="http://schemas.openxmlformats.org/presentationml/2006/main">
  <p:tag name="OTLMARKERSHAPE" val="OTL"/>
</p:tagLst>
</file>

<file path=ppt/tags/tag203.xml><?xml version="1.0" encoding="utf-8"?>
<p:tagLst xmlns:a="http://schemas.openxmlformats.org/drawingml/2006/main" xmlns:r="http://schemas.openxmlformats.org/officeDocument/2006/relationships" xmlns:p="http://schemas.openxmlformats.org/presentationml/2006/main">
  <p:tag name="OTLMARKERSHAPE" val="OTL"/>
</p:tagLst>
</file>

<file path=ppt/tags/tag204.xml><?xml version="1.0" encoding="utf-8"?>
<p:tagLst xmlns:a="http://schemas.openxmlformats.org/drawingml/2006/main" xmlns:r="http://schemas.openxmlformats.org/officeDocument/2006/relationships" xmlns:p="http://schemas.openxmlformats.org/presentationml/2006/main">
  <p:tag name="OTLMARKERSHAPE" val="OTL"/>
</p:tagLst>
</file>

<file path=ppt/tags/tag205.xml><?xml version="1.0" encoding="utf-8"?>
<p:tagLst xmlns:a="http://schemas.openxmlformats.org/drawingml/2006/main" xmlns:r="http://schemas.openxmlformats.org/officeDocument/2006/relationships" xmlns:p="http://schemas.openxmlformats.org/presentationml/2006/main">
  <p:tag name="OTLMARKERSHAPE" val="OTL"/>
</p:tagLst>
</file>

<file path=ppt/tags/tag206.xml><?xml version="1.0" encoding="utf-8"?>
<p:tagLst xmlns:a="http://schemas.openxmlformats.org/drawingml/2006/main" xmlns:r="http://schemas.openxmlformats.org/officeDocument/2006/relationships" xmlns:p="http://schemas.openxmlformats.org/presentationml/2006/main">
  <p:tag name="OTLMARKERSHAPE" val="OTL"/>
</p:tagLst>
</file>

<file path=ppt/tags/tag207.xml><?xml version="1.0" encoding="utf-8"?>
<p:tagLst xmlns:a="http://schemas.openxmlformats.org/drawingml/2006/main" xmlns:r="http://schemas.openxmlformats.org/officeDocument/2006/relationships" xmlns:p="http://schemas.openxmlformats.org/presentationml/2006/main">
  <p:tag name="OTLMARKERSHAPE" val="OTL"/>
</p:tagLst>
</file>

<file path=ppt/tags/tag208.xml><?xml version="1.0" encoding="utf-8"?>
<p:tagLst xmlns:a="http://schemas.openxmlformats.org/drawingml/2006/main" xmlns:r="http://schemas.openxmlformats.org/officeDocument/2006/relationships" xmlns:p="http://schemas.openxmlformats.org/presentationml/2006/main">
  <p:tag name="OTLMARKERSHAPE" val="OTL"/>
</p:tagLst>
</file>

<file path=ppt/tags/tag209.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10.xml><?xml version="1.0" encoding="utf-8"?>
<p:tagLst xmlns:a="http://schemas.openxmlformats.org/drawingml/2006/main" xmlns:r="http://schemas.openxmlformats.org/officeDocument/2006/relationships" xmlns:p="http://schemas.openxmlformats.org/presentationml/2006/main">
  <p:tag name="OTLMARKERSHAPE" val="OTL"/>
</p:tagLst>
</file>

<file path=ppt/tags/tag211.xml><?xml version="1.0" encoding="utf-8"?>
<p:tagLst xmlns:a="http://schemas.openxmlformats.org/drawingml/2006/main" xmlns:r="http://schemas.openxmlformats.org/officeDocument/2006/relationships" xmlns:p="http://schemas.openxmlformats.org/presentationml/2006/main">
  <p:tag name="OTLMARKERSHAPE" val="OTL"/>
</p:tagLst>
</file>

<file path=ppt/tags/tag212.xml><?xml version="1.0" encoding="utf-8"?>
<p:tagLst xmlns:a="http://schemas.openxmlformats.org/drawingml/2006/main" xmlns:r="http://schemas.openxmlformats.org/officeDocument/2006/relationships" xmlns:p="http://schemas.openxmlformats.org/presentationml/2006/main">
  <p:tag name="OTLMARKERSHAPE" val="OTL"/>
</p:tagLst>
</file>

<file path=ppt/tags/tag213.xml><?xml version="1.0" encoding="utf-8"?>
<p:tagLst xmlns:a="http://schemas.openxmlformats.org/drawingml/2006/main" xmlns:r="http://schemas.openxmlformats.org/officeDocument/2006/relationships" xmlns:p="http://schemas.openxmlformats.org/presentationml/2006/main">
  <p:tag name="OTLMARKERSHAPE" val="OTL"/>
</p:tagLst>
</file>

<file path=ppt/tags/tag214.xml><?xml version="1.0" encoding="utf-8"?>
<p:tagLst xmlns:a="http://schemas.openxmlformats.org/drawingml/2006/main" xmlns:r="http://schemas.openxmlformats.org/officeDocument/2006/relationships" xmlns:p="http://schemas.openxmlformats.org/presentationml/2006/main">
  <p:tag name="OTLMARKERSHAPE" val="OTL"/>
</p:tagLst>
</file>

<file path=ppt/tags/tag215.xml><?xml version="1.0" encoding="utf-8"?>
<p:tagLst xmlns:a="http://schemas.openxmlformats.org/drawingml/2006/main" xmlns:r="http://schemas.openxmlformats.org/officeDocument/2006/relationships" xmlns:p="http://schemas.openxmlformats.org/presentationml/2006/main">
  <p:tag name="OTLMARKERSHAPE" val="OTL"/>
</p:tagLst>
</file>

<file path=ppt/tags/tag216.xml><?xml version="1.0" encoding="utf-8"?>
<p:tagLst xmlns:a="http://schemas.openxmlformats.org/drawingml/2006/main" xmlns:r="http://schemas.openxmlformats.org/officeDocument/2006/relationships" xmlns:p="http://schemas.openxmlformats.org/presentationml/2006/main">
  <p:tag name="OTLMARKERSHAPE" val="OTL"/>
</p:tagLst>
</file>

<file path=ppt/tags/tag217.xml><?xml version="1.0" encoding="utf-8"?>
<p:tagLst xmlns:a="http://schemas.openxmlformats.org/drawingml/2006/main" xmlns:r="http://schemas.openxmlformats.org/officeDocument/2006/relationships" xmlns:p="http://schemas.openxmlformats.org/presentationml/2006/main">
  <p:tag name="OTLMARKERSHAPE" val="OTL"/>
</p:tagLst>
</file>

<file path=ppt/tags/tag218.xml><?xml version="1.0" encoding="utf-8"?>
<p:tagLst xmlns:a="http://schemas.openxmlformats.org/drawingml/2006/main" xmlns:r="http://schemas.openxmlformats.org/officeDocument/2006/relationships" xmlns:p="http://schemas.openxmlformats.org/presentationml/2006/main">
  <p:tag name="OTLMARKERSHAPE" val="OTL"/>
</p:tagLst>
</file>

<file path=ppt/tags/tag219.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20.xml><?xml version="1.0" encoding="utf-8"?>
<p:tagLst xmlns:a="http://schemas.openxmlformats.org/drawingml/2006/main" xmlns:r="http://schemas.openxmlformats.org/officeDocument/2006/relationships" xmlns:p="http://schemas.openxmlformats.org/presentationml/2006/main">
  <p:tag name="OTLMARKERSHAPE" val="OTL"/>
</p:tagLst>
</file>

<file path=ppt/tags/tag2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2.xml><?xml version="1.0" encoding="utf-8"?>
<p:tagLst xmlns:a="http://schemas.openxmlformats.org/drawingml/2006/main" xmlns:r="http://schemas.openxmlformats.org/officeDocument/2006/relationships" xmlns:p="http://schemas.openxmlformats.org/presentationml/2006/main">
  <p:tag name="OTLMARKERSHAPE" val="OTL"/>
</p:tagLst>
</file>

<file path=ppt/tags/tag223.xml><?xml version="1.0" encoding="utf-8"?>
<p:tagLst xmlns:a="http://schemas.openxmlformats.org/drawingml/2006/main" xmlns:r="http://schemas.openxmlformats.org/officeDocument/2006/relationships" xmlns:p="http://schemas.openxmlformats.org/presentationml/2006/main">
  <p:tag name="OTLMARKERSHAPE" val="OTL"/>
</p:tagLst>
</file>

<file path=ppt/tags/tag224.xml><?xml version="1.0" encoding="utf-8"?>
<p:tagLst xmlns:a="http://schemas.openxmlformats.org/drawingml/2006/main" xmlns:r="http://schemas.openxmlformats.org/officeDocument/2006/relationships" xmlns:p="http://schemas.openxmlformats.org/presentationml/2006/main">
  <p:tag name="OTLMARKERSHAPE" val="OTL"/>
</p:tagLst>
</file>

<file path=ppt/tags/tag225.xml><?xml version="1.0" encoding="utf-8"?>
<p:tagLst xmlns:a="http://schemas.openxmlformats.org/drawingml/2006/main" xmlns:r="http://schemas.openxmlformats.org/officeDocument/2006/relationships" xmlns:p="http://schemas.openxmlformats.org/presentationml/2006/main">
  <p:tag name="OTLMARKERSHAPE" val="OTL"/>
</p:tagLst>
</file>

<file path=ppt/tags/tag226.xml><?xml version="1.0" encoding="utf-8"?>
<p:tagLst xmlns:a="http://schemas.openxmlformats.org/drawingml/2006/main" xmlns:r="http://schemas.openxmlformats.org/officeDocument/2006/relationships" xmlns:p="http://schemas.openxmlformats.org/presentationml/2006/main">
  <p:tag name="OTLMARKERSHAPE" val="OTL"/>
</p:tagLst>
</file>

<file path=ppt/tags/tag227.xml><?xml version="1.0" encoding="utf-8"?>
<p:tagLst xmlns:a="http://schemas.openxmlformats.org/drawingml/2006/main" xmlns:r="http://schemas.openxmlformats.org/officeDocument/2006/relationships" xmlns:p="http://schemas.openxmlformats.org/presentationml/2006/main">
  <p:tag name="OTLMARKERSHAPE" val="OTL"/>
</p:tagLst>
</file>

<file path=ppt/tags/tag228.xml><?xml version="1.0" encoding="utf-8"?>
<p:tagLst xmlns:a="http://schemas.openxmlformats.org/drawingml/2006/main" xmlns:r="http://schemas.openxmlformats.org/officeDocument/2006/relationships" xmlns:p="http://schemas.openxmlformats.org/presentationml/2006/main">
  <p:tag name="OTLMARKERSHAPE" val="OTL"/>
</p:tagLst>
</file>

<file path=ppt/tags/tag229.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30.xml><?xml version="1.0" encoding="utf-8"?>
<p:tagLst xmlns:a="http://schemas.openxmlformats.org/drawingml/2006/main" xmlns:r="http://schemas.openxmlformats.org/officeDocument/2006/relationships" xmlns:p="http://schemas.openxmlformats.org/presentationml/2006/main">
  <p:tag name="OTLMARKERSHAPE" val="OTL"/>
</p:tagLst>
</file>

<file path=ppt/tags/tag231.xml><?xml version="1.0" encoding="utf-8"?>
<p:tagLst xmlns:a="http://schemas.openxmlformats.org/drawingml/2006/main" xmlns:r="http://schemas.openxmlformats.org/officeDocument/2006/relationships" xmlns:p="http://schemas.openxmlformats.org/presentationml/2006/main">
  <p:tag name="OTLMARKERSHAPE" val="OTL"/>
</p:tagLst>
</file>

<file path=ppt/tags/tag232.xml><?xml version="1.0" encoding="utf-8"?>
<p:tagLst xmlns:a="http://schemas.openxmlformats.org/drawingml/2006/main" xmlns:r="http://schemas.openxmlformats.org/officeDocument/2006/relationships" xmlns:p="http://schemas.openxmlformats.org/presentationml/2006/main">
  <p:tag name="OTLMARKERSHAPE" val="OTL"/>
</p:tagLst>
</file>

<file path=ppt/tags/tag233.xml><?xml version="1.0" encoding="utf-8"?>
<p:tagLst xmlns:a="http://schemas.openxmlformats.org/drawingml/2006/main" xmlns:r="http://schemas.openxmlformats.org/officeDocument/2006/relationships" xmlns:p="http://schemas.openxmlformats.org/presentationml/2006/main">
  <p:tag name="OTLMARKERSHAPE" val="OTL"/>
</p:tagLst>
</file>

<file path=ppt/tags/tag234.xml><?xml version="1.0" encoding="utf-8"?>
<p:tagLst xmlns:a="http://schemas.openxmlformats.org/drawingml/2006/main" xmlns:r="http://schemas.openxmlformats.org/officeDocument/2006/relationships" xmlns:p="http://schemas.openxmlformats.org/presentationml/2006/main">
  <p:tag name="OTLMARKERSHAPE" val="OTL"/>
</p:tagLst>
</file>

<file path=ppt/tags/tag235.xml><?xml version="1.0" encoding="utf-8"?>
<p:tagLst xmlns:a="http://schemas.openxmlformats.org/drawingml/2006/main" xmlns:r="http://schemas.openxmlformats.org/officeDocument/2006/relationships" xmlns:p="http://schemas.openxmlformats.org/presentationml/2006/main">
  <p:tag name="OTLMARKERSHAPE" val="OTL"/>
</p:tagLst>
</file>

<file path=ppt/tags/tag236.xml><?xml version="1.0" encoding="utf-8"?>
<p:tagLst xmlns:a="http://schemas.openxmlformats.org/drawingml/2006/main" xmlns:r="http://schemas.openxmlformats.org/officeDocument/2006/relationships" xmlns:p="http://schemas.openxmlformats.org/presentationml/2006/main">
  <p:tag name="OTLMARKERSHAPE" val="OTL"/>
</p:tagLst>
</file>

<file path=ppt/tags/tag237.xml><?xml version="1.0" encoding="utf-8"?>
<p:tagLst xmlns:a="http://schemas.openxmlformats.org/drawingml/2006/main" xmlns:r="http://schemas.openxmlformats.org/officeDocument/2006/relationships" xmlns:p="http://schemas.openxmlformats.org/presentationml/2006/main">
  <p:tag name="OTLMARKERSHAPE" val="OTL"/>
</p:tagLst>
</file>

<file path=ppt/tags/tag238.xml><?xml version="1.0" encoding="utf-8"?>
<p:tagLst xmlns:a="http://schemas.openxmlformats.org/drawingml/2006/main" xmlns:r="http://schemas.openxmlformats.org/officeDocument/2006/relationships" xmlns:p="http://schemas.openxmlformats.org/presentationml/2006/main">
  <p:tag name="OTLMARKERSHAPE" val="OTL"/>
</p:tagLst>
</file>

<file path=ppt/tags/tag239.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40.xml><?xml version="1.0" encoding="utf-8"?>
<p:tagLst xmlns:a="http://schemas.openxmlformats.org/drawingml/2006/main" xmlns:r="http://schemas.openxmlformats.org/officeDocument/2006/relationships" xmlns:p="http://schemas.openxmlformats.org/presentationml/2006/main">
  <p:tag name="OTLMARKERSHAPE" val="OTL"/>
</p:tagLst>
</file>

<file path=ppt/tags/tag241.xml><?xml version="1.0" encoding="utf-8"?>
<p:tagLst xmlns:a="http://schemas.openxmlformats.org/drawingml/2006/main" xmlns:r="http://schemas.openxmlformats.org/officeDocument/2006/relationships" xmlns:p="http://schemas.openxmlformats.org/presentationml/2006/main">
  <p:tag name="OTLMARKERSHAPE" val="OTL"/>
</p:tagLst>
</file>

<file path=ppt/tags/tag242.xml><?xml version="1.0" encoding="utf-8"?>
<p:tagLst xmlns:a="http://schemas.openxmlformats.org/drawingml/2006/main" xmlns:r="http://schemas.openxmlformats.org/officeDocument/2006/relationships" xmlns:p="http://schemas.openxmlformats.org/presentationml/2006/main">
  <p:tag name="OTLMARKERSHAPE" val="OTL"/>
</p:tagLst>
</file>

<file path=ppt/tags/tag243.xml><?xml version="1.0" encoding="utf-8"?>
<p:tagLst xmlns:a="http://schemas.openxmlformats.org/drawingml/2006/main" xmlns:r="http://schemas.openxmlformats.org/officeDocument/2006/relationships" xmlns:p="http://schemas.openxmlformats.org/presentationml/2006/main">
  <p:tag name="OTLMARKERSHAPE" val="OTL"/>
</p:tagLst>
</file>

<file path=ppt/tags/tag244.xml><?xml version="1.0" encoding="utf-8"?>
<p:tagLst xmlns:a="http://schemas.openxmlformats.org/drawingml/2006/main" xmlns:r="http://schemas.openxmlformats.org/officeDocument/2006/relationships" xmlns:p="http://schemas.openxmlformats.org/presentationml/2006/main">
  <p:tag name="OTLMARKERSHAPE" val="OTL"/>
</p:tagLst>
</file>

<file path=ppt/tags/tag245.xml><?xml version="1.0" encoding="utf-8"?>
<p:tagLst xmlns:a="http://schemas.openxmlformats.org/drawingml/2006/main" xmlns:r="http://schemas.openxmlformats.org/officeDocument/2006/relationships" xmlns:p="http://schemas.openxmlformats.org/presentationml/2006/main">
  <p:tag name="OTLMARKERSHAPE" val="OTL"/>
</p:tagLst>
</file>

<file path=ppt/tags/tag246.xml><?xml version="1.0" encoding="utf-8"?>
<p:tagLst xmlns:a="http://schemas.openxmlformats.org/drawingml/2006/main" xmlns:r="http://schemas.openxmlformats.org/officeDocument/2006/relationships" xmlns:p="http://schemas.openxmlformats.org/presentationml/2006/main">
  <p:tag name="OTLMARKERSHAPE" val="OTL"/>
</p:tagLst>
</file>

<file path=ppt/tags/tag247.xml><?xml version="1.0" encoding="utf-8"?>
<p:tagLst xmlns:a="http://schemas.openxmlformats.org/drawingml/2006/main" xmlns:r="http://schemas.openxmlformats.org/officeDocument/2006/relationships" xmlns:p="http://schemas.openxmlformats.org/presentationml/2006/main">
  <p:tag name="OTLMARKERSHAPE" val="OTL"/>
</p:tagLst>
</file>

<file path=ppt/tags/tag248.xml><?xml version="1.0" encoding="utf-8"?>
<p:tagLst xmlns:a="http://schemas.openxmlformats.org/drawingml/2006/main" xmlns:r="http://schemas.openxmlformats.org/officeDocument/2006/relationships" xmlns:p="http://schemas.openxmlformats.org/presentationml/2006/main">
  <p:tag name="OTLMARKERSHAPE" val="OTL"/>
</p:tagLst>
</file>

<file path=ppt/tags/tag249.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50.xml><?xml version="1.0" encoding="utf-8"?>
<p:tagLst xmlns:a="http://schemas.openxmlformats.org/drawingml/2006/main" xmlns:r="http://schemas.openxmlformats.org/officeDocument/2006/relationships" xmlns:p="http://schemas.openxmlformats.org/presentationml/2006/main">
  <p:tag name="OTLMARKERSHAPE" val="OTL"/>
</p:tagLst>
</file>

<file path=ppt/tags/tag251.xml><?xml version="1.0" encoding="utf-8"?>
<p:tagLst xmlns:a="http://schemas.openxmlformats.org/drawingml/2006/main" xmlns:r="http://schemas.openxmlformats.org/officeDocument/2006/relationships" xmlns:p="http://schemas.openxmlformats.org/presentationml/2006/main">
  <p:tag name="OTLMARKERSHAPE" val="OTL"/>
</p:tagLst>
</file>

<file path=ppt/tags/tag252.xml><?xml version="1.0" encoding="utf-8"?>
<p:tagLst xmlns:a="http://schemas.openxmlformats.org/drawingml/2006/main" xmlns:r="http://schemas.openxmlformats.org/officeDocument/2006/relationships" xmlns:p="http://schemas.openxmlformats.org/presentationml/2006/main">
  <p:tag name="OTLMARKERSHAPE" val="OTL"/>
</p:tagLst>
</file>

<file path=ppt/tags/tag253.xml><?xml version="1.0" encoding="utf-8"?>
<p:tagLst xmlns:a="http://schemas.openxmlformats.org/drawingml/2006/main" xmlns:r="http://schemas.openxmlformats.org/officeDocument/2006/relationships" xmlns:p="http://schemas.openxmlformats.org/presentationml/2006/main">
  <p:tag name="OTLMARKERSHAPE" val="OTL"/>
</p:tagLst>
</file>

<file path=ppt/tags/tag254.xml><?xml version="1.0" encoding="utf-8"?>
<p:tagLst xmlns:a="http://schemas.openxmlformats.org/drawingml/2006/main" xmlns:r="http://schemas.openxmlformats.org/officeDocument/2006/relationships" xmlns:p="http://schemas.openxmlformats.org/presentationml/2006/main">
  <p:tag name="OTLMARKERSHAPE" val="OTL"/>
</p:tagLst>
</file>

<file path=ppt/tags/tag255.xml><?xml version="1.0" encoding="utf-8"?>
<p:tagLst xmlns:a="http://schemas.openxmlformats.org/drawingml/2006/main" xmlns:r="http://schemas.openxmlformats.org/officeDocument/2006/relationships" xmlns:p="http://schemas.openxmlformats.org/presentationml/2006/main">
  <p:tag name="OTLMARKERSHAPE" val="OTL"/>
</p:tagLst>
</file>

<file path=ppt/tags/tag256.xml><?xml version="1.0" encoding="utf-8"?>
<p:tagLst xmlns:a="http://schemas.openxmlformats.org/drawingml/2006/main" xmlns:r="http://schemas.openxmlformats.org/officeDocument/2006/relationships" xmlns:p="http://schemas.openxmlformats.org/presentationml/2006/main">
  <p:tag name="OTLMARKERSHAPE" val="OTL"/>
</p:tagLst>
</file>

<file path=ppt/tags/tag257.xml><?xml version="1.0" encoding="utf-8"?>
<p:tagLst xmlns:a="http://schemas.openxmlformats.org/drawingml/2006/main" xmlns:r="http://schemas.openxmlformats.org/officeDocument/2006/relationships" xmlns:p="http://schemas.openxmlformats.org/presentationml/2006/main">
  <p:tag name="OTLMARKERSHAPE" val="OTL"/>
</p:tagLst>
</file>

<file path=ppt/tags/tag258.xml><?xml version="1.0" encoding="utf-8"?>
<p:tagLst xmlns:a="http://schemas.openxmlformats.org/drawingml/2006/main" xmlns:r="http://schemas.openxmlformats.org/officeDocument/2006/relationships" xmlns:p="http://schemas.openxmlformats.org/presentationml/2006/main">
  <p:tag name="OTLMARKERSHAPE" val="OTL"/>
</p:tagLst>
</file>

<file path=ppt/tags/tag259.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60.xml><?xml version="1.0" encoding="utf-8"?>
<p:tagLst xmlns:a="http://schemas.openxmlformats.org/drawingml/2006/main" xmlns:r="http://schemas.openxmlformats.org/officeDocument/2006/relationships" xmlns:p="http://schemas.openxmlformats.org/presentationml/2006/main">
  <p:tag name="OTLMARKERSHAPE" val="OTL"/>
</p:tagLst>
</file>

<file path=ppt/tags/tag261.xml><?xml version="1.0" encoding="utf-8"?>
<p:tagLst xmlns:a="http://schemas.openxmlformats.org/drawingml/2006/main" xmlns:r="http://schemas.openxmlformats.org/officeDocument/2006/relationships" xmlns:p="http://schemas.openxmlformats.org/presentationml/2006/main">
  <p:tag name="OTLMARKERSHAPE" val="OTL"/>
</p:tagLst>
</file>

<file path=ppt/tags/tag262.xml><?xml version="1.0" encoding="utf-8"?>
<p:tagLst xmlns:a="http://schemas.openxmlformats.org/drawingml/2006/main" xmlns:r="http://schemas.openxmlformats.org/officeDocument/2006/relationships" xmlns:p="http://schemas.openxmlformats.org/presentationml/2006/main">
  <p:tag name="OTLMARKERSHAPE" val="OTL"/>
</p:tagLst>
</file>

<file path=ppt/tags/tag263.xml><?xml version="1.0" encoding="utf-8"?>
<p:tagLst xmlns:a="http://schemas.openxmlformats.org/drawingml/2006/main" xmlns:r="http://schemas.openxmlformats.org/officeDocument/2006/relationships" xmlns:p="http://schemas.openxmlformats.org/presentationml/2006/main">
  <p:tag name="OTLMARKERSHAPE" val="OTL"/>
</p:tagLst>
</file>

<file path=ppt/tags/tag264.xml><?xml version="1.0" encoding="utf-8"?>
<p:tagLst xmlns:a="http://schemas.openxmlformats.org/drawingml/2006/main" xmlns:r="http://schemas.openxmlformats.org/officeDocument/2006/relationships" xmlns:p="http://schemas.openxmlformats.org/presentationml/2006/main">
  <p:tag name="OTLMARKERSHAPE" val="OTL"/>
</p:tagLst>
</file>

<file path=ppt/tags/tag265.xml><?xml version="1.0" encoding="utf-8"?>
<p:tagLst xmlns:a="http://schemas.openxmlformats.org/drawingml/2006/main" xmlns:r="http://schemas.openxmlformats.org/officeDocument/2006/relationships" xmlns:p="http://schemas.openxmlformats.org/presentationml/2006/main">
  <p:tag name="OTLMARKERSHAPE" val="OTL"/>
</p:tagLst>
</file>

<file path=ppt/tags/tag266.xml><?xml version="1.0" encoding="utf-8"?>
<p:tagLst xmlns:a="http://schemas.openxmlformats.org/drawingml/2006/main" xmlns:r="http://schemas.openxmlformats.org/officeDocument/2006/relationships" xmlns:p="http://schemas.openxmlformats.org/presentationml/2006/main">
  <p:tag name="OTLMARKERSHAPE" val="OTL"/>
</p:tagLst>
</file>

<file path=ppt/tags/tag267.xml><?xml version="1.0" encoding="utf-8"?>
<p:tagLst xmlns:a="http://schemas.openxmlformats.org/drawingml/2006/main" xmlns:r="http://schemas.openxmlformats.org/officeDocument/2006/relationships" xmlns:p="http://schemas.openxmlformats.org/presentationml/2006/main">
  <p:tag name="OTLMARKERSHAPE" val="OTL"/>
</p:tagLst>
</file>

<file path=ppt/tags/tag268.xml><?xml version="1.0" encoding="utf-8"?>
<p:tagLst xmlns:a="http://schemas.openxmlformats.org/drawingml/2006/main" xmlns:r="http://schemas.openxmlformats.org/officeDocument/2006/relationships" xmlns:p="http://schemas.openxmlformats.org/presentationml/2006/main">
  <p:tag name="OTLMARKERSHAPE" val="OTL"/>
</p:tagLst>
</file>

<file path=ppt/tags/tag269.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70.xml><?xml version="1.0" encoding="utf-8"?>
<p:tagLst xmlns:a="http://schemas.openxmlformats.org/drawingml/2006/main" xmlns:r="http://schemas.openxmlformats.org/officeDocument/2006/relationships" xmlns:p="http://schemas.openxmlformats.org/presentationml/2006/main">
  <p:tag name="OTLMARKERSHAPE" val="OTL"/>
</p:tagLst>
</file>

<file path=ppt/tags/tag271.xml><?xml version="1.0" encoding="utf-8"?>
<p:tagLst xmlns:a="http://schemas.openxmlformats.org/drawingml/2006/main" xmlns:r="http://schemas.openxmlformats.org/officeDocument/2006/relationships" xmlns:p="http://schemas.openxmlformats.org/presentationml/2006/main">
  <p:tag name="OTLMARKERSHAPE" val="OTL"/>
</p:tagLst>
</file>

<file path=ppt/tags/tag272.xml><?xml version="1.0" encoding="utf-8"?>
<p:tagLst xmlns:a="http://schemas.openxmlformats.org/drawingml/2006/main" xmlns:r="http://schemas.openxmlformats.org/officeDocument/2006/relationships" xmlns:p="http://schemas.openxmlformats.org/presentationml/2006/main">
  <p:tag name="OTLMARKERSHAPE" val="OTL"/>
</p:tagLst>
</file>

<file path=ppt/tags/tag273.xml><?xml version="1.0" encoding="utf-8"?>
<p:tagLst xmlns:a="http://schemas.openxmlformats.org/drawingml/2006/main" xmlns:r="http://schemas.openxmlformats.org/officeDocument/2006/relationships" xmlns:p="http://schemas.openxmlformats.org/presentationml/2006/main">
  <p:tag name="OTLMARKERSHAPE" val="OTL"/>
</p:tagLst>
</file>

<file path=ppt/tags/tag274.xml><?xml version="1.0" encoding="utf-8"?>
<p:tagLst xmlns:a="http://schemas.openxmlformats.org/drawingml/2006/main" xmlns:r="http://schemas.openxmlformats.org/officeDocument/2006/relationships" xmlns:p="http://schemas.openxmlformats.org/presentationml/2006/main">
  <p:tag name="OTLMARKERSHAPE" val="OTL"/>
</p:tagLst>
</file>

<file path=ppt/tags/tag275.xml><?xml version="1.0" encoding="utf-8"?>
<p:tagLst xmlns:a="http://schemas.openxmlformats.org/drawingml/2006/main" xmlns:r="http://schemas.openxmlformats.org/officeDocument/2006/relationships" xmlns:p="http://schemas.openxmlformats.org/presentationml/2006/main">
  <p:tag name="OTLMARKERSHAPE" val="OTL"/>
</p:tagLst>
</file>

<file path=ppt/tags/tag276.xml><?xml version="1.0" encoding="utf-8"?>
<p:tagLst xmlns:a="http://schemas.openxmlformats.org/drawingml/2006/main" xmlns:r="http://schemas.openxmlformats.org/officeDocument/2006/relationships" xmlns:p="http://schemas.openxmlformats.org/presentationml/2006/main">
  <p:tag name="OTLMARKERSHAPE" val="OTL"/>
</p:tagLst>
</file>

<file path=ppt/tags/tag277.xml><?xml version="1.0" encoding="utf-8"?>
<p:tagLst xmlns:a="http://schemas.openxmlformats.org/drawingml/2006/main" xmlns:r="http://schemas.openxmlformats.org/officeDocument/2006/relationships" xmlns:p="http://schemas.openxmlformats.org/presentationml/2006/main">
  <p:tag name="OTLMARKERSHAPE" val="OTL"/>
</p:tagLst>
</file>

<file path=ppt/tags/tag278.xml><?xml version="1.0" encoding="utf-8"?>
<p:tagLst xmlns:a="http://schemas.openxmlformats.org/drawingml/2006/main" xmlns:r="http://schemas.openxmlformats.org/officeDocument/2006/relationships" xmlns:p="http://schemas.openxmlformats.org/presentationml/2006/main">
  <p:tag name="OTLMARKERSHAPE" val="OTL"/>
</p:tagLst>
</file>

<file path=ppt/tags/tag279.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80.xml><?xml version="1.0" encoding="utf-8"?>
<p:tagLst xmlns:a="http://schemas.openxmlformats.org/drawingml/2006/main" xmlns:r="http://schemas.openxmlformats.org/officeDocument/2006/relationships" xmlns:p="http://schemas.openxmlformats.org/presentationml/2006/main">
  <p:tag name="OTLMARKERSHAPE" val="OTL"/>
</p:tagLst>
</file>

<file path=ppt/tags/tag281.xml><?xml version="1.0" encoding="utf-8"?>
<p:tagLst xmlns:a="http://schemas.openxmlformats.org/drawingml/2006/main" xmlns:r="http://schemas.openxmlformats.org/officeDocument/2006/relationships" xmlns:p="http://schemas.openxmlformats.org/presentationml/2006/main">
  <p:tag name="OTLMARKERSHAPE" val="OTL"/>
</p:tagLst>
</file>

<file path=ppt/tags/tag282.xml><?xml version="1.0" encoding="utf-8"?>
<p:tagLst xmlns:a="http://schemas.openxmlformats.org/drawingml/2006/main" xmlns:r="http://schemas.openxmlformats.org/officeDocument/2006/relationships" xmlns:p="http://schemas.openxmlformats.org/presentationml/2006/main">
  <p:tag name="OTLMARKERSHAPE" val="OTL"/>
</p:tagLst>
</file>

<file path=ppt/tags/tag283.xml><?xml version="1.0" encoding="utf-8"?>
<p:tagLst xmlns:a="http://schemas.openxmlformats.org/drawingml/2006/main" xmlns:r="http://schemas.openxmlformats.org/officeDocument/2006/relationships" xmlns:p="http://schemas.openxmlformats.org/presentationml/2006/main">
  <p:tag name="OTLMARKERSHAPE" val="OTL"/>
</p:tagLst>
</file>

<file path=ppt/tags/tag284.xml><?xml version="1.0" encoding="utf-8"?>
<p:tagLst xmlns:a="http://schemas.openxmlformats.org/drawingml/2006/main" xmlns:r="http://schemas.openxmlformats.org/officeDocument/2006/relationships" xmlns:p="http://schemas.openxmlformats.org/presentationml/2006/main">
  <p:tag name="OTLMARKERSHAPE" val="OTL"/>
</p:tagLst>
</file>

<file path=ppt/tags/tag285.xml><?xml version="1.0" encoding="utf-8"?>
<p:tagLst xmlns:a="http://schemas.openxmlformats.org/drawingml/2006/main" xmlns:r="http://schemas.openxmlformats.org/officeDocument/2006/relationships" xmlns:p="http://schemas.openxmlformats.org/presentationml/2006/main">
  <p:tag name="OTLMARKERSHAPE" val="OTL"/>
</p:tagLst>
</file>

<file path=ppt/tags/tag286.xml><?xml version="1.0" encoding="utf-8"?>
<p:tagLst xmlns:a="http://schemas.openxmlformats.org/drawingml/2006/main" xmlns:r="http://schemas.openxmlformats.org/officeDocument/2006/relationships" xmlns:p="http://schemas.openxmlformats.org/presentationml/2006/main">
  <p:tag name="OTLMARKERSHAPE" val="OTL"/>
</p:tagLst>
</file>

<file path=ppt/tags/tag287.xml><?xml version="1.0" encoding="utf-8"?>
<p:tagLst xmlns:a="http://schemas.openxmlformats.org/drawingml/2006/main" xmlns:r="http://schemas.openxmlformats.org/officeDocument/2006/relationships" xmlns:p="http://schemas.openxmlformats.org/presentationml/2006/main">
  <p:tag name="OTLMARKERSHAPE" val="OTL"/>
</p:tagLst>
</file>

<file path=ppt/tags/tag288.xml><?xml version="1.0" encoding="utf-8"?>
<p:tagLst xmlns:a="http://schemas.openxmlformats.org/drawingml/2006/main" xmlns:r="http://schemas.openxmlformats.org/officeDocument/2006/relationships" xmlns:p="http://schemas.openxmlformats.org/presentationml/2006/main">
  <p:tag name="OTLMARKERSHAPE" val="OTL"/>
</p:tagLst>
</file>

<file path=ppt/tags/tag289.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290.xml><?xml version="1.0" encoding="utf-8"?>
<p:tagLst xmlns:a="http://schemas.openxmlformats.org/drawingml/2006/main" xmlns:r="http://schemas.openxmlformats.org/officeDocument/2006/relationships" xmlns:p="http://schemas.openxmlformats.org/presentationml/2006/main">
  <p:tag name="OTLMARKERSHAPE" val="OTL"/>
</p:tagLst>
</file>

<file path=ppt/tags/tag291.xml><?xml version="1.0" encoding="utf-8"?>
<p:tagLst xmlns:a="http://schemas.openxmlformats.org/drawingml/2006/main" xmlns:r="http://schemas.openxmlformats.org/officeDocument/2006/relationships" xmlns:p="http://schemas.openxmlformats.org/presentationml/2006/main">
  <p:tag name="OTLMARKERSHAPE" val="OTL"/>
</p:tagLst>
</file>

<file path=ppt/tags/tag292.xml><?xml version="1.0" encoding="utf-8"?>
<p:tagLst xmlns:a="http://schemas.openxmlformats.org/drawingml/2006/main" xmlns:r="http://schemas.openxmlformats.org/officeDocument/2006/relationships" xmlns:p="http://schemas.openxmlformats.org/presentationml/2006/main">
  <p:tag name="OTLMARKERSHAPE" val="OTL"/>
</p:tagLst>
</file>

<file path=ppt/tags/tag293.xml><?xml version="1.0" encoding="utf-8"?>
<p:tagLst xmlns:a="http://schemas.openxmlformats.org/drawingml/2006/main" xmlns:r="http://schemas.openxmlformats.org/officeDocument/2006/relationships" xmlns:p="http://schemas.openxmlformats.org/presentationml/2006/main">
  <p:tag name="OTLMARKERSHAPE" val="OTL"/>
</p:tagLst>
</file>

<file path=ppt/tags/tag294.xml><?xml version="1.0" encoding="utf-8"?>
<p:tagLst xmlns:a="http://schemas.openxmlformats.org/drawingml/2006/main" xmlns:r="http://schemas.openxmlformats.org/officeDocument/2006/relationships" xmlns:p="http://schemas.openxmlformats.org/presentationml/2006/main">
  <p:tag name="OTLMARKERSHAPE" val="OTL"/>
</p:tagLst>
</file>

<file path=ppt/tags/tag295.xml><?xml version="1.0" encoding="utf-8"?>
<p:tagLst xmlns:a="http://schemas.openxmlformats.org/drawingml/2006/main" xmlns:r="http://schemas.openxmlformats.org/officeDocument/2006/relationships" xmlns:p="http://schemas.openxmlformats.org/presentationml/2006/main">
  <p:tag name="OTLMARKERSHAPE" val="OTL"/>
</p:tagLst>
</file>

<file path=ppt/tags/tag296.xml><?xml version="1.0" encoding="utf-8"?>
<p:tagLst xmlns:a="http://schemas.openxmlformats.org/drawingml/2006/main" xmlns:r="http://schemas.openxmlformats.org/officeDocument/2006/relationships" xmlns:p="http://schemas.openxmlformats.org/presentationml/2006/main">
  <p:tag name="OTLMARKERSHAPE" val="OTL"/>
</p:tagLst>
</file>

<file path=ppt/tags/tag297.xml><?xml version="1.0" encoding="utf-8"?>
<p:tagLst xmlns:a="http://schemas.openxmlformats.org/drawingml/2006/main" xmlns:r="http://schemas.openxmlformats.org/officeDocument/2006/relationships" xmlns:p="http://schemas.openxmlformats.org/presentationml/2006/main">
  <p:tag name="OTLMARKERSHAPE" val="OTL"/>
</p:tagLst>
</file>

<file path=ppt/tags/tag298.xml><?xml version="1.0" encoding="utf-8"?>
<p:tagLst xmlns:a="http://schemas.openxmlformats.org/drawingml/2006/main" xmlns:r="http://schemas.openxmlformats.org/officeDocument/2006/relationships" xmlns:p="http://schemas.openxmlformats.org/presentationml/2006/main">
  <p:tag name="OTLMARKERSHAPE" val="OTL"/>
</p:tagLst>
</file>

<file path=ppt/tags/tag29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00.xml><?xml version="1.0" encoding="utf-8"?>
<p:tagLst xmlns:a="http://schemas.openxmlformats.org/drawingml/2006/main" xmlns:r="http://schemas.openxmlformats.org/officeDocument/2006/relationships" xmlns:p="http://schemas.openxmlformats.org/presentationml/2006/main">
  <p:tag name="OTLMARKERSHAPE" val="OTL"/>
</p:tagLst>
</file>

<file path=ppt/tags/tag301.xml><?xml version="1.0" encoding="utf-8"?>
<p:tagLst xmlns:a="http://schemas.openxmlformats.org/drawingml/2006/main" xmlns:r="http://schemas.openxmlformats.org/officeDocument/2006/relationships" xmlns:p="http://schemas.openxmlformats.org/presentationml/2006/main">
  <p:tag name="OTLMARKERSHAPE" val="OTL"/>
</p:tagLst>
</file>

<file path=ppt/tags/tag302.xml><?xml version="1.0" encoding="utf-8"?>
<p:tagLst xmlns:a="http://schemas.openxmlformats.org/drawingml/2006/main" xmlns:r="http://schemas.openxmlformats.org/officeDocument/2006/relationships" xmlns:p="http://schemas.openxmlformats.org/presentationml/2006/main">
  <p:tag name="OTLMARKERSHAPE" val="OTL"/>
</p:tagLst>
</file>

<file path=ppt/tags/tag303.xml><?xml version="1.0" encoding="utf-8"?>
<p:tagLst xmlns:a="http://schemas.openxmlformats.org/drawingml/2006/main" xmlns:r="http://schemas.openxmlformats.org/officeDocument/2006/relationships" xmlns:p="http://schemas.openxmlformats.org/presentationml/2006/main">
  <p:tag name="OTLMARKERSHAPE" val="OTL"/>
</p:tagLst>
</file>

<file path=ppt/tags/tag304.xml><?xml version="1.0" encoding="utf-8"?>
<p:tagLst xmlns:a="http://schemas.openxmlformats.org/drawingml/2006/main" xmlns:r="http://schemas.openxmlformats.org/officeDocument/2006/relationships" xmlns:p="http://schemas.openxmlformats.org/presentationml/2006/main">
  <p:tag name="OTLMARKERSHAPE" val="OTL"/>
</p:tagLst>
</file>

<file path=ppt/tags/tag305.xml><?xml version="1.0" encoding="utf-8"?>
<p:tagLst xmlns:a="http://schemas.openxmlformats.org/drawingml/2006/main" xmlns:r="http://schemas.openxmlformats.org/officeDocument/2006/relationships" xmlns:p="http://schemas.openxmlformats.org/presentationml/2006/main">
  <p:tag name="OTLMARKERSHAPE" val="OTL"/>
</p:tagLst>
</file>

<file path=ppt/tags/tag306.xml><?xml version="1.0" encoding="utf-8"?>
<p:tagLst xmlns:a="http://schemas.openxmlformats.org/drawingml/2006/main" xmlns:r="http://schemas.openxmlformats.org/officeDocument/2006/relationships" xmlns:p="http://schemas.openxmlformats.org/presentationml/2006/main">
  <p:tag name="OTLMARKERSHAPE" val="OTL"/>
</p:tagLst>
</file>

<file path=ppt/tags/tag307.xml><?xml version="1.0" encoding="utf-8"?>
<p:tagLst xmlns:a="http://schemas.openxmlformats.org/drawingml/2006/main" xmlns:r="http://schemas.openxmlformats.org/officeDocument/2006/relationships" xmlns:p="http://schemas.openxmlformats.org/presentationml/2006/main">
  <p:tag name="OTLMARKERSHAPE" val="OTL"/>
</p:tagLst>
</file>

<file path=ppt/tags/tag308.xml><?xml version="1.0" encoding="utf-8"?>
<p:tagLst xmlns:a="http://schemas.openxmlformats.org/drawingml/2006/main" xmlns:r="http://schemas.openxmlformats.org/officeDocument/2006/relationships" xmlns:p="http://schemas.openxmlformats.org/presentationml/2006/main">
  <p:tag name="OTLMARKERSHAPE" val="OTL"/>
</p:tagLst>
</file>

<file path=ppt/tags/tag309.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10.xml><?xml version="1.0" encoding="utf-8"?>
<p:tagLst xmlns:a="http://schemas.openxmlformats.org/drawingml/2006/main" xmlns:r="http://schemas.openxmlformats.org/officeDocument/2006/relationships" xmlns:p="http://schemas.openxmlformats.org/presentationml/2006/main">
  <p:tag name="OTLMARKERSHAPE" val="OTL"/>
</p:tagLst>
</file>

<file path=ppt/tags/tag311.xml><?xml version="1.0" encoding="utf-8"?>
<p:tagLst xmlns:a="http://schemas.openxmlformats.org/drawingml/2006/main" xmlns:r="http://schemas.openxmlformats.org/officeDocument/2006/relationships" xmlns:p="http://schemas.openxmlformats.org/presentationml/2006/main">
  <p:tag name="OTLMARKERSHAPE" val="OTL"/>
</p:tagLst>
</file>

<file path=ppt/tags/tag312.xml><?xml version="1.0" encoding="utf-8"?>
<p:tagLst xmlns:a="http://schemas.openxmlformats.org/drawingml/2006/main" xmlns:r="http://schemas.openxmlformats.org/officeDocument/2006/relationships" xmlns:p="http://schemas.openxmlformats.org/presentationml/2006/main">
  <p:tag name="OTLMARKERSHAPE" val="OTL"/>
</p:tagLst>
</file>

<file path=ppt/tags/tag313.xml><?xml version="1.0" encoding="utf-8"?>
<p:tagLst xmlns:a="http://schemas.openxmlformats.org/drawingml/2006/main" xmlns:r="http://schemas.openxmlformats.org/officeDocument/2006/relationships" xmlns:p="http://schemas.openxmlformats.org/presentationml/2006/main">
  <p:tag name="OTLMARKERSHAPE" val="OTL"/>
</p:tagLst>
</file>

<file path=ppt/tags/tag314.xml><?xml version="1.0" encoding="utf-8"?>
<p:tagLst xmlns:a="http://schemas.openxmlformats.org/drawingml/2006/main" xmlns:r="http://schemas.openxmlformats.org/officeDocument/2006/relationships" xmlns:p="http://schemas.openxmlformats.org/presentationml/2006/main">
  <p:tag name="OTLMARKERSHAPE" val="OTL"/>
</p:tagLst>
</file>

<file path=ppt/tags/tag315.xml><?xml version="1.0" encoding="utf-8"?>
<p:tagLst xmlns:a="http://schemas.openxmlformats.org/drawingml/2006/main" xmlns:r="http://schemas.openxmlformats.org/officeDocument/2006/relationships" xmlns:p="http://schemas.openxmlformats.org/presentationml/2006/main">
  <p:tag name="OTLMARKERSHAPE" val="OTL"/>
</p:tagLst>
</file>

<file path=ppt/tags/tag316.xml><?xml version="1.0" encoding="utf-8"?>
<p:tagLst xmlns:a="http://schemas.openxmlformats.org/drawingml/2006/main" xmlns:r="http://schemas.openxmlformats.org/officeDocument/2006/relationships" xmlns:p="http://schemas.openxmlformats.org/presentationml/2006/main">
  <p:tag name="OTLMARKERSHAPE" val="OTL"/>
</p:tagLst>
</file>

<file path=ppt/tags/tag317.xml><?xml version="1.0" encoding="utf-8"?>
<p:tagLst xmlns:a="http://schemas.openxmlformats.org/drawingml/2006/main" xmlns:r="http://schemas.openxmlformats.org/officeDocument/2006/relationships" xmlns:p="http://schemas.openxmlformats.org/presentationml/2006/main">
  <p:tag name="OTLMARKERSHAPE" val="OTL"/>
</p:tagLst>
</file>

<file path=ppt/tags/tag318.xml><?xml version="1.0" encoding="utf-8"?>
<p:tagLst xmlns:a="http://schemas.openxmlformats.org/drawingml/2006/main" xmlns:r="http://schemas.openxmlformats.org/officeDocument/2006/relationships" xmlns:p="http://schemas.openxmlformats.org/presentationml/2006/main">
  <p:tag name="OTLMARKERSHAPE" val="OTL"/>
</p:tagLst>
</file>

<file path=ppt/tags/tag319.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20.xml><?xml version="1.0" encoding="utf-8"?>
<p:tagLst xmlns:a="http://schemas.openxmlformats.org/drawingml/2006/main" xmlns:r="http://schemas.openxmlformats.org/officeDocument/2006/relationships" xmlns:p="http://schemas.openxmlformats.org/presentationml/2006/main">
  <p:tag name="OTLMARKERSHAPE" val="OTL"/>
</p:tagLst>
</file>

<file path=ppt/tags/tag321.xml><?xml version="1.0" encoding="utf-8"?>
<p:tagLst xmlns:a="http://schemas.openxmlformats.org/drawingml/2006/main" xmlns:r="http://schemas.openxmlformats.org/officeDocument/2006/relationships" xmlns:p="http://schemas.openxmlformats.org/presentationml/2006/main">
  <p:tag name="OTLMARKERSHAPE" val="OTL"/>
</p:tagLst>
</file>

<file path=ppt/tags/tag322.xml><?xml version="1.0" encoding="utf-8"?>
<p:tagLst xmlns:a="http://schemas.openxmlformats.org/drawingml/2006/main" xmlns:r="http://schemas.openxmlformats.org/officeDocument/2006/relationships" xmlns:p="http://schemas.openxmlformats.org/presentationml/2006/main">
  <p:tag name="OTLMARKERSHAPE" val="OTL"/>
</p:tagLst>
</file>

<file path=ppt/tags/tag323.xml><?xml version="1.0" encoding="utf-8"?>
<p:tagLst xmlns:a="http://schemas.openxmlformats.org/drawingml/2006/main" xmlns:r="http://schemas.openxmlformats.org/officeDocument/2006/relationships" xmlns:p="http://schemas.openxmlformats.org/presentationml/2006/main">
  <p:tag name="OTLMARKERSHAPE" val="OTL"/>
</p:tagLst>
</file>

<file path=ppt/tags/tag324.xml><?xml version="1.0" encoding="utf-8"?>
<p:tagLst xmlns:a="http://schemas.openxmlformats.org/drawingml/2006/main" xmlns:r="http://schemas.openxmlformats.org/officeDocument/2006/relationships" xmlns:p="http://schemas.openxmlformats.org/presentationml/2006/main">
  <p:tag name="OTLMARKERSHAPE" val="OTL"/>
</p:tagLst>
</file>

<file path=ppt/tags/tag325.xml><?xml version="1.0" encoding="utf-8"?>
<p:tagLst xmlns:a="http://schemas.openxmlformats.org/drawingml/2006/main" xmlns:r="http://schemas.openxmlformats.org/officeDocument/2006/relationships" xmlns:p="http://schemas.openxmlformats.org/presentationml/2006/main">
  <p:tag name="OTLMARKERSHAPE" val="OTL"/>
</p:tagLst>
</file>

<file path=ppt/tags/tag326.xml><?xml version="1.0" encoding="utf-8"?>
<p:tagLst xmlns:a="http://schemas.openxmlformats.org/drawingml/2006/main" xmlns:r="http://schemas.openxmlformats.org/officeDocument/2006/relationships" xmlns:p="http://schemas.openxmlformats.org/presentationml/2006/main">
  <p:tag name="OTLMARKERSHAPE" val="OTL"/>
</p:tagLst>
</file>

<file path=ppt/tags/tag327.xml><?xml version="1.0" encoding="utf-8"?>
<p:tagLst xmlns:a="http://schemas.openxmlformats.org/drawingml/2006/main" xmlns:r="http://schemas.openxmlformats.org/officeDocument/2006/relationships" xmlns:p="http://schemas.openxmlformats.org/presentationml/2006/main">
  <p:tag name="OTLMARKERSHAPE" val="OTL"/>
</p:tagLst>
</file>

<file path=ppt/tags/tag328.xml><?xml version="1.0" encoding="utf-8"?>
<p:tagLst xmlns:a="http://schemas.openxmlformats.org/drawingml/2006/main" xmlns:r="http://schemas.openxmlformats.org/officeDocument/2006/relationships" xmlns:p="http://schemas.openxmlformats.org/presentationml/2006/main">
  <p:tag name="OTLMARKERSHAPE" val="OTL"/>
</p:tagLst>
</file>

<file path=ppt/tags/tag329.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30.xml><?xml version="1.0" encoding="utf-8"?>
<p:tagLst xmlns:a="http://schemas.openxmlformats.org/drawingml/2006/main" xmlns:r="http://schemas.openxmlformats.org/officeDocument/2006/relationships" xmlns:p="http://schemas.openxmlformats.org/presentationml/2006/main">
  <p:tag name="OTLMARKERSHAPE" val="OTL"/>
</p:tagLst>
</file>

<file path=ppt/tags/tag331.xml><?xml version="1.0" encoding="utf-8"?>
<p:tagLst xmlns:a="http://schemas.openxmlformats.org/drawingml/2006/main" xmlns:r="http://schemas.openxmlformats.org/officeDocument/2006/relationships" xmlns:p="http://schemas.openxmlformats.org/presentationml/2006/main">
  <p:tag name="OTLMARKERSHAPE" val="OTL"/>
</p:tagLst>
</file>

<file path=ppt/tags/tag3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3.xml><?xml version="1.0" encoding="utf-8"?>
<p:tagLst xmlns:a="http://schemas.openxmlformats.org/drawingml/2006/main" xmlns:r="http://schemas.openxmlformats.org/officeDocument/2006/relationships" xmlns:p="http://schemas.openxmlformats.org/presentationml/2006/main">
  <p:tag name="OTLMARKERSHAPE" val="OTL"/>
</p:tagLst>
</file>

<file path=ppt/tags/tag334.xml><?xml version="1.0" encoding="utf-8"?>
<p:tagLst xmlns:a="http://schemas.openxmlformats.org/drawingml/2006/main" xmlns:r="http://schemas.openxmlformats.org/officeDocument/2006/relationships" xmlns:p="http://schemas.openxmlformats.org/presentationml/2006/main">
  <p:tag name="OTLMARKERSHAPE" val="OTL"/>
</p:tagLst>
</file>

<file path=ppt/tags/tag335.xml><?xml version="1.0" encoding="utf-8"?>
<p:tagLst xmlns:a="http://schemas.openxmlformats.org/drawingml/2006/main" xmlns:r="http://schemas.openxmlformats.org/officeDocument/2006/relationships" xmlns:p="http://schemas.openxmlformats.org/presentationml/2006/main">
  <p:tag name="OTLMARKERSHAPE" val="OTL"/>
</p:tagLst>
</file>

<file path=ppt/tags/tag336.xml><?xml version="1.0" encoding="utf-8"?>
<p:tagLst xmlns:a="http://schemas.openxmlformats.org/drawingml/2006/main" xmlns:r="http://schemas.openxmlformats.org/officeDocument/2006/relationships" xmlns:p="http://schemas.openxmlformats.org/presentationml/2006/main">
  <p:tag name="OTLMARKERSHAPE" val="OTL"/>
</p:tagLst>
</file>

<file path=ppt/tags/tag337.xml><?xml version="1.0" encoding="utf-8"?>
<p:tagLst xmlns:a="http://schemas.openxmlformats.org/drawingml/2006/main" xmlns:r="http://schemas.openxmlformats.org/officeDocument/2006/relationships" xmlns:p="http://schemas.openxmlformats.org/presentationml/2006/main">
  <p:tag name="OTLMARKERSHAPE" val="OTL"/>
</p:tagLst>
</file>

<file path=ppt/tags/tag338.xml><?xml version="1.0" encoding="utf-8"?>
<p:tagLst xmlns:a="http://schemas.openxmlformats.org/drawingml/2006/main" xmlns:r="http://schemas.openxmlformats.org/officeDocument/2006/relationships" xmlns:p="http://schemas.openxmlformats.org/presentationml/2006/main">
  <p:tag name="OTLMARKERSHAPE" val="OTL"/>
</p:tagLst>
</file>

<file path=ppt/tags/tag339.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40.xml><?xml version="1.0" encoding="utf-8"?>
<p:tagLst xmlns:a="http://schemas.openxmlformats.org/drawingml/2006/main" xmlns:r="http://schemas.openxmlformats.org/officeDocument/2006/relationships" xmlns:p="http://schemas.openxmlformats.org/presentationml/2006/main">
  <p:tag name="OTLMARKERSHAPE" val="OTL"/>
</p:tagLst>
</file>

<file path=ppt/tags/tag341.xml><?xml version="1.0" encoding="utf-8"?>
<p:tagLst xmlns:a="http://schemas.openxmlformats.org/drawingml/2006/main" xmlns:r="http://schemas.openxmlformats.org/officeDocument/2006/relationships" xmlns:p="http://schemas.openxmlformats.org/presentationml/2006/main">
  <p:tag name="OTLMARKERSHAPE" val="OTL"/>
</p:tagLst>
</file>

<file path=ppt/tags/tag342.xml><?xml version="1.0" encoding="utf-8"?>
<p:tagLst xmlns:a="http://schemas.openxmlformats.org/drawingml/2006/main" xmlns:r="http://schemas.openxmlformats.org/officeDocument/2006/relationships" xmlns:p="http://schemas.openxmlformats.org/presentationml/2006/main">
  <p:tag name="OTLMARKERSHAPE" val="OTL"/>
</p:tagLst>
</file>

<file path=ppt/tags/tag343.xml><?xml version="1.0" encoding="utf-8"?>
<p:tagLst xmlns:a="http://schemas.openxmlformats.org/drawingml/2006/main" xmlns:r="http://schemas.openxmlformats.org/officeDocument/2006/relationships" xmlns:p="http://schemas.openxmlformats.org/presentationml/2006/main">
  <p:tag name="OTLMARKERSHAPE" val="OTL"/>
</p:tagLst>
</file>

<file path=ppt/tags/tag344.xml><?xml version="1.0" encoding="utf-8"?>
<p:tagLst xmlns:a="http://schemas.openxmlformats.org/drawingml/2006/main" xmlns:r="http://schemas.openxmlformats.org/officeDocument/2006/relationships" xmlns:p="http://schemas.openxmlformats.org/presentationml/2006/main">
  <p:tag name="OTLMARKERSHAPE" val="OTL"/>
</p:tagLst>
</file>

<file path=ppt/tags/tag345.xml><?xml version="1.0" encoding="utf-8"?>
<p:tagLst xmlns:a="http://schemas.openxmlformats.org/drawingml/2006/main" xmlns:r="http://schemas.openxmlformats.org/officeDocument/2006/relationships" xmlns:p="http://schemas.openxmlformats.org/presentationml/2006/main">
  <p:tag name="OTLMARKERSHAPE" val="OTL"/>
</p:tagLst>
</file>

<file path=ppt/tags/tag346.xml><?xml version="1.0" encoding="utf-8"?>
<p:tagLst xmlns:a="http://schemas.openxmlformats.org/drawingml/2006/main" xmlns:r="http://schemas.openxmlformats.org/officeDocument/2006/relationships" xmlns:p="http://schemas.openxmlformats.org/presentationml/2006/main">
  <p:tag name="OTLMARKERSHAPE" val="OTL"/>
</p:tagLst>
</file>

<file path=ppt/tags/tag347.xml><?xml version="1.0" encoding="utf-8"?>
<p:tagLst xmlns:a="http://schemas.openxmlformats.org/drawingml/2006/main" xmlns:r="http://schemas.openxmlformats.org/officeDocument/2006/relationships" xmlns:p="http://schemas.openxmlformats.org/presentationml/2006/main">
  <p:tag name="OTLMARKERSHAPE" val="OTL"/>
</p:tagLst>
</file>

<file path=ppt/tags/tag348.xml><?xml version="1.0" encoding="utf-8"?>
<p:tagLst xmlns:a="http://schemas.openxmlformats.org/drawingml/2006/main" xmlns:r="http://schemas.openxmlformats.org/officeDocument/2006/relationships" xmlns:p="http://schemas.openxmlformats.org/presentationml/2006/main">
  <p:tag name="OTLMARKERSHAPE" val="OTL"/>
</p:tagLst>
</file>

<file path=ppt/tags/tag349.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50.xml><?xml version="1.0" encoding="utf-8"?>
<p:tagLst xmlns:a="http://schemas.openxmlformats.org/drawingml/2006/main" xmlns:r="http://schemas.openxmlformats.org/officeDocument/2006/relationships" xmlns:p="http://schemas.openxmlformats.org/presentationml/2006/main">
  <p:tag name="OTLMARKERSHAPE" val="OTL"/>
</p:tagLst>
</file>

<file path=ppt/tags/tag351.xml><?xml version="1.0" encoding="utf-8"?>
<p:tagLst xmlns:a="http://schemas.openxmlformats.org/drawingml/2006/main" xmlns:r="http://schemas.openxmlformats.org/officeDocument/2006/relationships" xmlns:p="http://schemas.openxmlformats.org/presentationml/2006/main">
  <p:tag name="OTLMARKERSHAPE" val="OTL"/>
</p:tagLst>
</file>

<file path=ppt/tags/tag352.xml><?xml version="1.0" encoding="utf-8"?>
<p:tagLst xmlns:a="http://schemas.openxmlformats.org/drawingml/2006/main" xmlns:r="http://schemas.openxmlformats.org/officeDocument/2006/relationships" xmlns:p="http://schemas.openxmlformats.org/presentationml/2006/main">
  <p:tag name="OTLMARKERSHAPE" val="OTL"/>
</p:tagLst>
</file>

<file path=ppt/tags/tag353.xml><?xml version="1.0" encoding="utf-8"?>
<p:tagLst xmlns:a="http://schemas.openxmlformats.org/drawingml/2006/main" xmlns:r="http://schemas.openxmlformats.org/officeDocument/2006/relationships" xmlns:p="http://schemas.openxmlformats.org/presentationml/2006/main">
  <p:tag name="OTLMARKERSHAPE" val="OTL"/>
</p:tagLst>
</file>

<file path=ppt/tags/tag354.xml><?xml version="1.0" encoding="utf-8"?>
<p:tagLst xmlns:a="http://schemas.openxmlformats.org/drawingml/2006/main" xmlns:r="http://schemas.openxmlformats.org/officeDocument/2006/relationships" xmlns:p="http://schemas.openxmlformats.org/presentationml/2006/main">
  <p:tag name="OTLMARKERSHAPE" val="OTL"/>
</p:tagLst>
</file>

<file path=ppt/tags/tag355.xml><?xml version="1.0" encoding="utf-8"?>
<p:tagLst xmlns:a="http://schemas.openxmlformats.org/drawingml/2006/main" xmlns:r="http://schemas.openxmlformats.org/officeDocument/2006/relationships" xmlns:p="http://schemas.openxmlformats.org/presentationml/2006/main">
  <p:tag name="OTLMARKERSHAPE" val="OTL"/>
</p:tagLst>
</file>

<file path=ppt/tags/tag356.xml><?xml version="1.0" encoding="utf-8"?>
<p:tagLst xmlns:a="http://schemas.openxmlformats.org/drawingml/2006/main" xmlns:r="http://schemas.openxmlformats.org/officeDocument/2006/relationships" xmlns:p="http://schemas.openxmlformats.org/presentationml/2006/main">
  <p:tag name="OTLMARKERSHAPE" val="OTL"/>
</p:tagLst>
</file>

<file path=ppt/tags/tag357.xml><?xml version="1.0" encoding="utf-8"?>
<p:tagLst xmlns:a="http://schemas.openxmlformats.org/drawingml/2006/main" xmlns:r="http://schemas.openxmlformats.org/officeDocument/2006/relationships" xmlns:p="http://schemas.openxmlformats.org/presentationml/2006/main">
  <p:tag name="OTLMARKERSHAPE" val="OTL"/>
</p:tagLst>
</file>

<file path=ppt/tags/tag358.xml><?xml version="1.0" encoding="utf-8"?>
<p:tagLst xmlns:a="http://schemas.openxmlformats.org/drawingml/2006/main" xmlns:r="http://schemas.openxmlformats.org/officeDocument/2006/relationships" xmlns:p="http://schemas.openxmlformats.org/presentationml/2006/main">
  <p:tag name="OTLMARKERSHAPE" val="OTL"/>
</p:tagLst>
</file>

<file path=ppt/tags/tag359.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60.xml><?xml version="1.0" encoding="utf-8"?>
<p:tagLst xmlns:a="http://schemas.openxmlformats.org/drawingml/2006/main" xmlns:r="http://schemas.openxmlformats.org/officeDocument/2006/relationships" xmlns:p="http://schemas.openxmlformats.org/presentationml/2006/main">
  <p:tag name="OTLMARKERSHAPE" val="OTL"/>
</p:tagLst>
</file>

<file path=ppt/tags/tag361.xml><?xml version="1.0" encoding="utf-8"?>
<p:tagLst xmlns:a="http://schemas.openxmlformats.org/drawingml/2006/main" xmlns:r="http://schemas.openxmlformats.org/officeDocument/2006/relationships" xmlns:p="http://schemas.openxmlformats.org/presentationml/2006/main">
  <p:tag name="OTLMARKERSHAPE" val="OTL"/>
</p:tagLst>
</file>

<file path=ppt/tags/tag362.xml><?xml version="1.0" encoding="utf-8"?>
<p:tagLst xmlns:a="http://schemas.openxmlformats.org/drawingml/2006/main" xmlns:r="http://schemas.openxmlformats.org/officeDocument/2006/relationships" xmlns:p="http://schemas.openxmlformats.org/presentationml/2006/main">
  <p:tag name="OTLMARKERSHAPE" val="OTL"/>
</p:tagLst>
</file>

<file path=ppt/tags/tag363.xml><?xml version="1.0" encoding="utf-8"?>
<p:tagLst xmlns:a="http://schemas.openxmlformats.org/drawingml/2006/main" xmlns:r="http://schemas.openxmlformats.org/officeDocument/2006/relationships" xmlns:p="http://schemas.openxmlformats.org/presentationml/2006/main">
  <p:tag name="OTLMARKERSHAPE" val="OTL"/>
</p:tagLst>
</file>

<file path=ppt/tags/tag364.xml><?xml version="1.0" encoding="utf-8"?>
<p:tagLst xmlns:a="http://schemas.openxmlformats.org/drawingml/2006/main" xmlns:r="http://schemas.openxmlformats.org/officeDocument/2006/relationships" xmlns:p="http://schemas.openxmlformats.org/presentationml/2006/main">
  <p:tag name="OTLMARKERSHAPE" val="OTL"/>
</p:tagLst>
</file>

<file path=ppt/tags/tag365.xml><?xml version="1.0" encoding="utf-8"?>
<p:tagLst xmlns:a="http://schemas.openxmlformats.org/drawingml/2006/main" xmlns:r="http://schemas.openxmlformats.org/officeDocument/2006/relationships" xmlns:p="http://schemas.openxmlformats.org/presentationml/2006/main">
  <p:tag name="OTLMARKERSHAPE" val="OTL"/>
</p:tagLst>
</file>

<file path=ppt/tags/tag366.xml><?xml version="1.0" encoding="utf-8"?>
<p:tagLst xmlns:a="http://schemas.openxmlformats.org/drawingml/2006/main" xmlns:r="http://schemas.openxmlformats.org/officeDocument/2006/relationships" xmlns:p="http://schemas.openxmlformats.org/presentationml/2006/main">
  <p:tag name="OTLMARKERSHAPE" val="OTL"/>
</p:tagLst>
</file>

<file path=ppt/tags/tag367.xml><?xml version="1.0" encoding="utf-8"?>
<p:tagLst xmlns:a="http://schemas.openxmlformats.org/drawingml/2006/main" xmlns:r="http://schemas.openxmlformats.org/officeDocument/2006/relationships" xmlns:p="http://schemas.openxmlformats.org/presentationml/2006/main">
  <p:tag name="OTLMARKERSHAPE" val="OTL"/>
</p:tagLst>
</file>

<file path=ppt/tags/tag368.xml><?xml version="1.0" encoding="utf-8"?>
<p:tagLst xmlns:a="http://schemas.openxmlformats.org/drawingml/2006/main" xmlns:r="http://schemas.openxmlformats.org/officeDocument/2006/relationships" xmlns:p="http://schemas.openxmlformats.org/presentationml/2006/main">
  <p:tag name="OTLMARKERSHAPE" val="OTL"/>
</p:tagLst>
</file>

<file path=ppt/tags/tag369.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70.xml><?xml version="1.0" encoding="utf-8"?>
<p:tagLst xmlns:a="http://schemas.openxmlformats.org/drawingml/2006/main" xmlns:r="http://schemas.openxmlformats.org/officeDocument/2006/relationships" xmlns:p="http://schemas.openxmlformats.org/presentationml/2006/main">
  <p:tag name="OTLMARKERSHAPE" val="OTL"/>
</p:tagLst>
</file>

<file path=ppt/tags/tag371.xml><?xml version="1.0" encoding="utf-8"?>
<p:tagLst xmlns:a="http://schemas.openxmlformats.org/drawingml/2006/main" xmlns:r="http://schemas.openxmlformats.org/officeDocument/2006/relationships" xmlns:p="http://schemas.openxmlformats.org/presentationml/2006/main">
  <p:tag name="OTLMARKERSHAPE" val="OTL"/>
</p:tagLst>
</file>

<file path=ppt/tags/tag372.xml><?xml version="1.0" encoding="utf-8"?>
<p:tagLst xmlns:a="http://schemas.openxmlformats.org/drawingml/2006/main" xmlns:r="http://schemas.openxmlformats.org/officeDocument/2006/relationships" xmlns:p="http://schemas.openxmlformats.org/presentationml/2006/main">
  <p:tag name="OTLMARKERSHAPE" val="OTL"/>
</p:tagLst>
</file>

<file path=ppt/tags/tag373.xml><?xml version="1.0" encoding="utf-8"?>
<p:tagLst xmlns:a="http://schemas.openxmlformats.org/drawingml/2006/main" xmlns:r="http://schemas.openxmlformats.org/officeDocument/2006/relationships" xmlns:p="http://schemas.openxmlformats.org/presentationml/2006/main">
  <p:tag name="OTLMARKERSHAPE" val="OTL"/>
</p:tagLst>
</file>

<file path=ppt/tags/tag374.xml><?xml version="1.0" encoding="utf-8"?>
<p:tagLst xmlns:a="http://schemas.openxmlformats.org/drawingml/2006/main" xmlns:r="http://schemas.openxmlformats.org/officeDocument/2006/relationships" xmlns:p="http://schemas.openxmlformats.org/presentationml/2006/main">
  <p:tag name="OTLMARKERSHAPE" val="OTL"/>
</p:tagLst>
</file>

<file path=ppt/tags/tag375.xml><?xml version="1.0" encoding="utf-8"?>
<p:tagLst xmlns:a="http://schemas.openxmlformats.org/drawingml/2006/main" xmlns:r="http://schemas.openxmlformats.org/officeDocument/2006/relationships" xmlns:p="http://schemas.openxmlformats.org/presentationml/2006/main">
  <p:tag name="OTLMARKERSHAPE" val="OTL"/>
</p:tagLst>
</file>

<file path=ppt/tags/tag376.xml><?xml version="1.0" encoding="utf-8"?>
<p:tagLst xmlns:a="http://schemas.openxmlformats.org/drawingml/2006/main" xmlns:r="http://schemas.openxmlformats.org/officeDocument/2006/relationships" xmlns:p="http://schemas.openxmlformats.org/presentationml/2006/main">
  <p:tag name="OTLMARKERSHAPE" val="OTL"/>
</p:tagLst>
</file>

<file path=ppt/tags/tag377.xml><?xml version="1.0" encoding="utf-8"?>
<p:tagLst xmlns:a="http://schemas.openxmlformats.org/drawingml/2006/main" xmlns:r="http://schemas.openxmlformats.org/officeDocument/2006/relationships" xmlns:p="http://schemas.openxmlformats.org/presentationml/2006/main">
  <p:tag name="OTLMARKERSHAPE" val="OTL"/>
</p:tagLst>
</file>

<file path=ppt/tags/tag378.xml><?xml version="1.0" encoding="utf-8"?>
<p:tagLst xmlns:a="http://schemas.openxmlformats.org/drawingml/2006/main" xmlns:r="http://schemas.openxmlformats.org/officeDocument/2006/relationships" xmlns:p="http://schemas.openxmlformats.org/presentationml/2006/main">
  <p:tag name="OTLMARKERSHAPE" val="OTL"/>
</p:tagLst>
</file>

<file path=ppt/tags/tag379.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80.xml><?xml version="1.0" encoding="utf-8"?>
<p:tagLst xmlns:a="http://schemas.openxmlformats.org/drawingml/2006/main" xmlns:r="http://schemas.openxmlformats.org/officeDocument/2006/relationships" xmlns:p="http://schemas.openxmlformats.org/presentationml/2006/main">
  <p:tag name="OTLMARKERSHAPE" val="OTL"/>
</p:tagLst>
</file>

<file path=ppt/tags/tag381.xml><?xml version="1.0" encoding="utf-8"?>
<p:tagLst xmlns:a="http://schemas.openxmlformats.org/drawingml/2006/main" xmlns:r="http://schemas.openxmlformats.org/officeDocument/2006/relationships" xmlns:p="http://schemas.openxmlformats.org/presentationml/2006/main">
  <p:tag name="OTLMARKERSHAPE" val="OTL"/>
</p:tagLst>
</file>

<file path=ppt/tags/tag382.xml><?xml version="1.0" encoding="utf-8"?>
<p:tagLst xmlns:a="http://schemas.openxmlformats.org/drawingml/2006/main" xmlns:r="http://schemas.openxmlformats.org/officeDocument/2006/relationships" xmlns:p="http://schemas.openxmlformats.org/presentationml/2006/main">
  <p:tag name="OTLMARKERSHAPE" val="OTL"/>
</p:tagLst>
</file>

<file path=ppt/tags/tag383.xml><?xml version="1.0" encoding="utf-8"?>
<p:tagLst xmlns:a="http://schemas.openxmlformats.org/drawingml/2006/main" xmlns:r="http://schemas.openxmlformats.org/officeDocument/2006/relationships" xmlns:p="http://schemas.openxmlformats.org/presentationml/2006/main">
  <p:tag name="OTLMARKERSHAPE" val="OTL"/>
</p:tagLst>
</file>

<file path=ppt/tags/tag384.xml><?xml version="1.0" encoding="utf-8"?>
<p:tagLst xmlns:a="http://schemas.openxmlformats.org/drawingml/2006/main" xmlns:r="http://schemas.openxmlformats.org/officeDocument/2006/relationships" xmlns:p="http://schemas.openxmlformats.org/presentationml/2006/main">
  <p:tag name="OTLMARKERSHAPE" val="OTL"/>
</p:tagLst>
</file>

<file path=ppt/tags/tag385.xml><?xml version="1.0" encoding="utf-8"?>
<p:tagLst xmlns:a="http://schemas.openxmlformats.org/drawingml/2006/main" xmlns:r="http://schemas.openxmlformats.org/officeDocument/2006/relationships" xmlns:p="http://schemas.openxmlformats.org/presentationml/2006/main">
  <p:tag name="OTLMARKERSHAPE" val="OTL"/>
</p:tagLst>
</file>

<file path=ppt/tags/tag386.xml><?xml version="1.0" encoding="utf-8"?>
<p:tagLst xmlns:a="http://schemas.openxmlformats.org/drawingml/2006/main" xmlns:r="http://schemas.openxmlformats.org/officeDocument/2006/relationships" xmlns:p="http://schemas.openxmlformats.org/presentationml/2006/main">
  <p:tag name="OTLMARKERSHAPE" val="OTL"/>
</p:tagLst>
</file>

<file path=ppt/tags/tag387.xml><?xml version="1.0" encoding="utf-8"?>
<p:tagLst xmlns:a="http://schemas.openxmlformats.org/drawingml/2006/main" xmlns:r="http://schemas.openxmlformats.org/officeDocument/2006/relationships" xmlns:p="http://schemas.openxmlformats.org/presentationml/2006/main">
  <p:tag name="OTLMARKERSHAPE" val="OTL"/>
</p:tagLst>
</file>

<file path=ppt/tags/tag388.xml><?xml version="1.0" encoding="utf-8"?>
<p:tagLst xmlns:a="http://schemas.openxmlformats.org/drawingml/2006/main" xmlns:r="http://schemas.openxmlformats.org/officeDocument/2006/relationships" xmlns:p="http://schemas.openxmlformats.org/presentationml/2006/main">
  <p:tag name="OTLMARKERSHAPE" val="OTL"/>
</p:tagLst>
</file>

<file path=ppt/tags/tag389.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390.xml><?xml version="1.0" encoding="utf-8"?>
<p:tagLst xmlns:a="http://schemas.openxmlformats.org/drawingml/2006/main" xmlns:r="http://schemas.openxmlformats.org/officeDocument/2006/relationships" xmlns:p="http://schemas.openxmlformats.org/presentationml/2006/main">
  <p:tag name="OTLMARKERSHAPE" val="OTL"/>
</p:tagLst>
</file>

<file path=ppt/tags/tag391.xml><?xml version="1.0" encoding="utf-8"?>
<p:tagLst xmlns:a="http://schemas.openxmlformats.org/drawingml/2006/main" xmlns:r="http://schemas.openxmlformats.org/officeDocument/2006/relationships" xmlns:p="http://schemas.openxmlformats.org/presentationml/2006/main">
  <p:tag name="OTLMARKERSHAPE" val="OTL"/>
</p:tagLst>
</file>

<file path=ppt/tags/tag392.xml><?xml version="1.0" encoding="utf-8"?>
<p:tagLst xmlns:a="http://schemas.openxmlformats.org/drawingml/2006/main" xmlns:r="http://schemas.openxmlformats.org/officeDocument/2006/relationships" xmlns:p="http://schemas.openxmlformats.org/presentationml/2006/main">
  <p:tag name="OTLMARKERSHAPE" val="OTL"/>
</p:tagLst>
</file>

<file path=ppt/tags/tag393.xml><?xml version="1.0" encoding="utf-8"?>
<p:tagLst xmlns:a="http://schemas.openxmlformats.org/drawingml/2006/main" xmlns:r="http://schemas.openxmlformats.org/officeDocument/2006/relationships" xmlns:p="http://schemas.openxmlformats.org/presentationml/2006/main">
  <p:tag name="OTLMARKERSHAPE" val="OTL"/>
</p:tagLst>
</file>

<file path=ppt/tags/tag394.xml><?xml version="1.0" encoding="utf-8"?>
<p:tagLst xmlns:a="http://schemas.openxmlformats.org/drawingml/2006/main" xmlns:r="http://schemas.openxmlformats.org/officeDocument/2006/relationships" xmlns:p="http://schemas.openxmlformats.org/presentationml/2006/main">
  <p:tag name="OTLMARKERSHAPE" val="OTL"/>
</p:tagLst>
</file>

<file path=ppt/tags/tag395.xml><?xml version="1.0" encoding="utf-8"?>
<p:tagLst xmlns:a="http://schemas.openxmlformats.org/drawingml/2006/main" xmlns:r="http://schemas.openxmlformats.org/officeDocument/2006/relationships" xmlns:p="http://schemas.openxmlformats.org/presentationml/2006/main">
  <p:tag name="OTLMARKERSHAPE" val="OTL"/>
</p:tagLst>
</file>

<file path=ppt/tags/tag396.xml><?xml version="1.0" encoding="utf-8"?>
<p:tagLst xmlns:a="http://schemas.openxmlformats.org/drawingml/2006/main" xmlns:r="http://schemas.openxmlformats.org/officeDocument/2006/relationships" xmlns:p="http://schemas.openxmlformats.org/presentationml/2006/main">
  <p:tag name="OTLMARKERSHAPE" val="OTL"/>
</p:tagLst>
</file>

<file path=ppt/tags/tag397.xml><?xml version="1.0" encoding="utf-8"?>
<p:tagLst xmlns:a="http://schemas.openxmlformats.org/drawingml/2006/main" xmlns:r="http://schemas.openxmlformats.org/officeDocument/2006/relationships" xmlns:p="http://schemas.openxmlformats.org/presentationml/2006/main">
  <p:tag name="OTLMARKERSHAPE" val="OTL"/>
</p:tagLst>
</file>

<file path=ppt/tags/tag398.xml><?xml version="1.0" encoding="utf-8"?>
<p:tagLst xmlns:a="http://schemas.openxmlformats.org/drawingml/2006/main" xmlns:r="http://schemas.openxmlformats.org/officeDocument/2006/relationships" xmlns:p="http://schemas.openxmlformats.org/presentationml/2006/main">
  <p:tag name="OTLMARKERSHAPE" val="OTL"/>
</p:tagLst>
</file>

<file path=ppt/tags/tag39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00.xml><?xml version="1.0" encoding="utf-8"?>
<p:tagLst xmlns:a="http://schemas.openxmlformats.org/drawingml/2006/main" xmlns:r="http://schemas.openxmlformats.org/officeDocument/2006/relationships" xmlns:p="http://schemas.openxmlformats.org/presentationml/2006/main">
  <p:tag name="OTLMARKERSHAPE" val="OTL"/>
</p:tagLst>
</file>

<file path=ppt/tags/tag401.xml><?xml version="1.0" encoding="utf-8"?>
<p:tagLst xmlns:a="http://schemas.openxmlformats.org/drawingml/2006/main" xmlns:r="http://schemas.openxmlformats.org/officeDocument/2006/relationships" xmlns:p="http://schemas.openxmlformats.org/presentationml/2006/main">
  <p:tag name="OTLMARKERSHAPE" val="OTL"/>
</p:tagLst>
</file>

<file path=ppt/tags/tag402.xml><?xml version="1.0" encoding="utf-8"?>
<p:tagLst xmlns:a="http://schemas.openxmlformats.org/drawingml/2006/main" xmlns:r="http://schemas.openxmlformats.org/officeDocument/2006/relationships" xmlns:p="http://schemas.openxmlformats.org/presentationml/2006/main">
  <p:tag name="OTLMARKERSHAPE" val="OTL"/>
</p:tagLst>
</file>

<file path=ppt/tags/tag403.xml><?xml version="1.0" encoding="utf-8"?>
<p:tagLst xmlns:a="http://schemas.openxmlformats.org/drawingml/2006/main" xmlns:r="http://schemas.openxmlformats.org/officeDocument/2006/relationships" xmlns:p="http://schemas.openxmlformats.org/presentationml/2006/main">
  <p:tag name="OTLMARKERSHAPE" val="OTL"/>
</p:tagLst>
</file>

<file path=ppt/tags/tag404.xml><?xml version="1.0" encoding="utf-8"?>
<p:tagLst xmlns:a="http://schemas.openxmlformats.org/drawingml/2006/main" xmlns:r="http://schemas.openxmlformats.org/officeDocument/2006/relationships" xmlns:p="http://schemas.openxmlformats.org/presentationml/2006/main">
  <p:tag name="OTLMARKERSHAPE" val="OTL"/>
</p:tagLst>
</file>

<file path=ppt/tags/tag405.xml><?xml version="1.0" encoding="utf-8"?>
<p:tagLst xmlns:a="http://schemas.openxmlformats.org/drawingml/2006/main" xmlns:r="http://schemas.openxmlformats.org/officeDocument/2006/relationships" xmlns:p="http://schemas.openxmlformats.org/presentationml/2006/main">
  <p:tag name="OTLMARKERSHAPE" val="OTL"/>
</p:tagLst>
</file>

<file path=ppt/tags/tag406.xml><?xml version="1.0" encoding="utf-8"?>
<p:tagLst xmlns:a="http://schemas.openxmlformats.org/drawingml/2006/main" xmlns:r="http://schemas.openxmlformats.org/officeDocument/2006/relationships" xmlns:p="http://schemas.openxmlformats.org/presentationml/2006/main">
  <p:tag name="OTLMARKERSHAPE" val="OTL"/>
</p:tagLst>
</file>

<file path=ppt/tags/tag407.xml><?xml version="1.0" encoding="utf-8"?>
<p:tagLst xmlns:a="http://schemas.openxmlformats.org/drawingml/2006/main" xmlns:r="http://schemas.openxmlformats.org/officeDocument/2006/relationships" xmlns:p="http://schemas.openxmlformats.org/presentationml/2006/main">
  <p:tag name="OTLMARKERSHAPE" val="OTL"/>
</p:tagLst>
</file>

<file path=ppt/tags/tag408.xml><?xml version="1.0" encoding="utf-8"?>
<p:tagLst xmlns:a="http://schemas.openxmlformats.org/drawingml/2006/main" xmlns:r="http://schemas.openxmlformats.org/officeDocument/2006/relationships" xmlns:p="http://schemas.openxmlformats.org/presentationml/2006/main">
  <p:tag name="OTLMARKERSHAPE" val="OTL"/>
</p:tagLst>
</file>

<file path=ppt/tags/tag409.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10.xml><?xml version="1.0" encoding="utf-8"?>
<p:tagLst xmlns:a="http://schemas.openxmlformats.org/drawingml/2006/main" xmlns:r="http://schemas.openxmlformats.org/officeDocument/2006/relationships" xmlns:p="http://schemas.openxmlformats.org/presentationml/2006/main">
  <p:tag name="OTLMARKERSHAPE" val="OTL"/>
</p:tagLst>
</file>

<file path=ppt/tags/tag411.xml><?xml version="1.0" encoding="utf-8"?>
<p:tagLst xmlns:a="http://schemas.openxmlformats.org/drawingml/2006/main" xmlns:r="http://schemas.openxmlformats.org/officeDocument/2006/relationships" xmlns:p="http://schemas.openxmlformats.org/presentationml/2006/main">
  <p:tag name="OTLMARKERSHAPE" val="OTL"/>
</p:tagLst>
</file>

<file path=ppt/tags/tag412.xml><?xml version="1.0" encoding="utf-8"?>
<p:tagLst xmlns:a="http://schemas.openxmlformats.org/drawingml/2006/main" xmlns:r="http://schemas.openxmlformats.org/officeDocument/2006/relationships" xmlns:p="http://schemas.openxmlformats.org/presentationml/2006/main">
  <p:tag name="OTLMARKERSHAPE" val="OTL"/>
</p:tagLst>
</file>

<file path=ppt/tags/tag413.xml><?xml version="1.0" encoding="utf-8"?>
<p:tagLst xmlns:a="http://schemas.openxmlformats.org/drawingml/2006/main" xmlns:r="http://schemas.openxmlformats.org/officeDocument/2006/relationships" xmlns:p="http://schemas.openxmlformats.org/presentationml/2006/main">
  <p:tag name="OTLMARKERSHAPE" val="OTL"/>
</p:tagLst>
</file>

<file path=ppt/tags/tag414.xml><?xml version="1.0" encoding="utf-8"?>
<p:tagLst xmlns:a="http://schemas.openxmlformats.org/drawingml/2006/main" xmlns:r="http://schemas.openxmlformats.org/officeDocument/2006/relationships" xmlns:p="http://schemas.openxmlformats.org/presentationml/2006/main">
  <p:tag name="OTLMARKERSHAPE" val="OTL"/>
</p:tagLst>
</file>

<file path=ppt/tags/tag415.xml><?xml version="1.0" encoding="utf-8"?>
<p:tagLst xmlns:a="http://schemas.openxmlformats.org/drawingml/2006/main" xmlns:r="http://schemas.openxmlformats.org/officeDocument/2006/relationships" xmlns:p="http://schemas.openxmlformats.org/presentationml/2006/main">
  <p:tag name="OTLMARKERSHAPE" val="OTL"/>
</p:tagLst>
</file>

<file path=ppt/tags/tag416.xml><?xml version="1.0" encoding="utf-8"?>
<p:tagLst xmlns:a="http://schemas.openxmlformats.org/drawingml/2006/main" xmlns:r="http://schemas.openxmlformats.org/officeDocument/2006/relationships" xmlns:p="http://schemas.openxmlformats.org/presentationml/2006/main">
  <p:tag name="OTLMARKERSHAPE" val="OTL"/>
</p:tagLst>
</file>

<file path=ppt/tags/tag417.xml><?xml version="1.0" encoding="utf-8"?>
<p:tagLst xmlns:a="http://schemas.openxmlformats.org/drawingml/2006/main" xmlns:r="http://schemas.openxmlformats.org/officeDocument/2006/relationships" xmlns:p="http://schemas.openxmlformats.org/presentationml/2006/main">
  <p:tag name="OTLMARKERSHAPE" val="OTL"/>
</p:tagLst>
</file>

<file path=ppt/tags/tag418.xml><?xml version="1.0" encoding="utf-8"?>
<p:tagLst xmlns:a="http://schemas.openxmlformats.org/drawingml/2006/main" xmlns:r="http://schemas.openxmlformats.org/officeDocument/2006/relationships" xmlns:p="http://schemas.openxmlformats.org/presentationml/2006/main">
  <p:tag name="OTLMARKERSHAPE" val="OTL"/>
</p:tagLst>
</file>

<file path=ppt/tags/tag419.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20.xml><?xml version="1.0" encoding="utf-8"?>
<p:tagLst xmlns:a="http://schemas.openxmlformats.org/drawingml/2006/main" xmlns:r="http://schemas.openxmlformats.org/officeDocument/2006/relationships" xmlns:p="http://schemas.openxmlformats.org/presentationml/2006/main">
  <p:tag name="OTLMARKERSHAPE" val="OTL"/>
</p:tagLst>
</file>

<file path=ppt/tags/tag421.xml><?xml version="1.0" encoding="utf-8"?>
<p:tagLst xmlns:a="http://schemas.openxmlformats.org/drawingml/2006/main" xmlns:r="http://schemas.openxmlformats.org/officeDocument/2006/relationships" xmlns:p="http://schemas.openxmlformats.org/presentationml/2006/main">
  <p:tag name="OTLMARKERSHAPE" val="OTL"/>
</p:tagLst>
</file>

<file path=ppt/tags/tag422.xml><?xml version="1.0" encoding="utf-8"?>
<p:tagLst xmlns:a="http://schemas.openxmlformats.org/drawingml/2006/main" xmlns:r="http://schemas.openxmlformats.org/officeDocument/2006/relationships" xmlns:p="http://schemas.openxmlformats.org/presentationml/2006/main">
  <p:tag name="OTLMARKERSHAPE" val="OTL"/>
</p:tagLst>
</file>

<file path=ppt/tags/tag423.xml><?xml version="1.0" encoding="utf-8"?>
<p:tagLst xmlns:a="http://schemas.openxmlformats.org/drawingml/2006/main" xmlns:r="http://schemas.openxmlformats.org/officeDocument/2006/relationships" xmlns:p="http://schemas.openxmlformats.org/presentationml/2006/main">
  <p:tag name="OTLMARKERSHAPE" val="OTL"/>
</p:tagLst>
</file>

<file path=ppt/tags/tag424.xml><?xml version="1.0" encoding="utf-8"?>
<p:tagLst xmlns:a="http://schemas.openxmlformats.org/drawingml/2006/main" xmlns:r="http://schemas.openxmlformats.org/officeDocument/2006/relationships" xmlns:p="http://schemas.openxmlformats.org/presentationml/2006/main">
  <p:tag name="OTLMARKERSHAPE" val="OTL"/>
</p:tagLst>
</file>

<file path=ppt/tags/tag425.xml><?xml version="1.0" encoding="utf-8"?>
<p:tagLst xmlns:a="http://schemas.openxmlformats.org/drawingml/2006/main" xmlns:r="http://schemas.openxmlformats.org/officeDocument/2006/relationships" xmlns:p="http://schemas.openxmlformats.org/presentationml/2006/main">
  <p:tag name="OTLMARKERSHAPE" val="OTL"/>
</p:tagLst>
</file>

<file path=ppt/tags/tag426.xml><?xml version="1.0" encoding="utf-8"?>
<p:tagLst xmlns:a="http://schemas.openxmlformats.org/drawingml/2006/main" xmlns:r="http://schemas.openxmlformats.org/officeDocument/2006/relationships" xmlns:p="http://schemas.openxmlformats.org/presentationml/2006/main">
  <p:tag name="OTLMARKERSHAPE" val="OTL"/>
</p:tagLst>
</file>

<file path=ppt/tags/tag427.xml><?xml version="1.0" encoding="utf-8"?>
<p:tagLst xmlns:a="http://schemas.openxmlformats.org/drawingml/2006/main" xmlns:r="http://schemas.openxmlformats.org/officeDocument/2006/relationships" xmlns:p="http://schemas.openxmlformats.org/presentationml/2006/main">
  <p:tag name="OTLMARKERSHAPE" val="OTL"/>
</p:tagLst>
</file>

<file path=ppt/tags/tag428.xml><?xml version="1.0" encoding="utf-8"?>
<p:tagLst xmlns:a="http://schemas.openxmlformats.org/drawingml/2006/main" xmlns:r="http://schemas.openxmlformats.org/officeDocument/2006/relationships" xmlns:p="http://schemas.openxmlformats.org/presentationml/2006/main">
  <p:tag name="OTLMARKERSHAPE" val="OTL"/>
</p:tagLst>
</file>

<file path=ppt/tags/tag429.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30.xml><?xml version="1.0" encoding="utf-8"?>
<p:tagLst xmlns:a="http://schemas.openxmlformats.org/drawingml/2006/main" xmlns:r="http://schemas.openxmlformats.org/officeDocument/2006/relationships" xmlns:p="http://schemas.openxmlformats.org/presentationml/2006/main">
  <p:tag name="OTLMARKERSHAPE" val="OTL"/>
</p:tagLst>
</file>

<file path=ppt/tags/tag431.xml><?xml version="1.0" encoding="utf-8"?>
<p:tagLst xmlns:a="http://schemas.openxmlformats.org/drawingml/2006/main" xmlns:r="http://schemas.openxmlformats.org/officeDocument/2006/relationships" xmlns:p="http://schemas.openxmlformats.org/presentationml/2006/main">
  <p:tag name="OTLMARKERSHAPE" val="OTL"/>
</p:tagLst>
</file>

<file path=ppt/tags/tag432.xml><?xml version="1.0" encoding="utf-8"?>
<p:tagLst xmlns:a="http://schemas.openxmlformats.org/drawingml/2006/main" xmlns:r="http://schemas.openxmlformats.org/officeDocument/2006/relationships" xmlns:p="http://schemas.openxmlformats.org/presentationml/2006/main">
  <p:tag name="OTLMARKERSHAPE" val="OTL"/>
</p:tagLst>
</file>

<file path=ppt/tags/tag433.xml><?xml version="1.0" encoding="utf-8"?>
<p:tagLst xmlns:a="http://schemas.openxmlformats.org/drawingml/2006/main" xmlns:r="http://schemas.openxmlformats.org/officeDocument/2006/relationships" xmlns:p="http://schemas.openxmlformats.org/presentationml/2006/main">
  <p:tag name="OTLMARKERSHAPE" val="OTL"/>
</p:tagLst>
</file>

<file path=ppt/tags/tag434.xml><?xml version="1.0" encoding="utf-8"?>
<p:tagLst xmlns:a="http://schemas.openxmlformats.org/drawingml/2006/main" xmlns:r="http://schemas.openxmlformats.org/officeDocument/2006/relationships" xmlns:p="http://schemas.openxmlformats.org/presentationml/2006/main">
  <p:tag name="OTLMARKERSHAPE" val="OTL"/>
</p:tagLst>
</file>

<file path=ppt/tags/tag435.xml><?xml version="1.0" encoding="utf-8"?>
<p:tagLst xmlns:a="http://schemas.openxmlformats.org/drawingml/2006/main" xmlns:r="http://schemas.openxmlformats.org/officeDocument/2006/relationships" xmlns:p="http://schemas.openxmlformats.org/presentationml/2006/main">
  <p:tag name="OTLMARKERSHAPE" val="OTL"/>
</p:tagLst>
</file>

<file path=ppt/tags/tag436.xml><?xml version="1.0" encoding="utf-8"?>
<p:tagLst xmlns:a="http://schemas.openxmlformats.org/drawingml/2006/main" xmlns:r="http://schemas.openxmlformats.org/officeDocument/2006/relationships" xmlns:p="http://schemas.openxmlformats.org/presentationml/2006/main">
  <p:tag name="OTLMARKERSHAPE" val="OTL"/>
</p:tagLst>
</file>

<file path=ppt/tags/tag437.xml><?xml version="1.0" encoding="utf-8"?>
<p:tagLst xmlns:a="http://schemas.openxmlformats.org/drawingml/2006/main" xmlns:r="http://schemas.openxmlformats.org/officeDocument/2006/relationships" xmlns:p="http://schemas.openxmlformats.org/presentationml/2006/main">
  <p:tag name="OTLMARKERSHAPE" val="OTL"/>
</p:tagLst>
</file>

<file path=ppt/tags/tag438.xml><?xml version="1.0" encoding="utf-8"?>
<p:tagLst xmlns:a="http://schemas.openxmlformats.org/drawingml/2006/main" xmlns:r="http://schemas.openxmlformats.org/officeDocument/2006/relationships" xmlns:p="http://schemas.openxmlformats.org/presentationml/2006/main">
  <p:tag name="OTLMARKERSHAPE" val="OTL"/>
</p:tagLst>
</file>

<file path=ppt/tags/tag439.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40.xml><?xml version="1.0" encoding="utf-8"?>
<p:tagLst xmlns:a="http://schemas.openxmlformats.org/drawingml/2006/main" xmlns:r="http://schemas.openxmlformats.org/officeDocument/2006/relationships" xmlns:p="http://schemas.openxmlformats.org/presentationml/2006/main">
  <p:tag name="OTLMARKERSHAPE" val="OTL"/>
</p:tagLst>
</file>

<file path=ppt/tags/tag441.xml><?xml version="1.0" encoding="utf-8"?>
<p:tagLst xmlns:a="http://schemas.openxmlformats.org/drawingml/2006/main" xmlns:r="http://schemas.openxmlformats.org/officeDocument/2006/relationships" xmlns:p="http://schemas.openxmlformats.org/presentationml/2006/main">
  <p:tag name="OTLMARKERSHAPE" val="OTL"/>
</p:tagLst>
</file>

<file path=ppt/tags/tag442.xml><?xml version="1.0" encoding="utf-8"?>
<p:tagLst xmlns:a="http://schemas.openxmlformats.org/drawingml/2006/main" xmlns:r="http://schemas.openxmlformats.org/officeDocument/2006/relationships" xmlns:p="http://schemas.openxmlformats.org/presentationml/2006/main">
  <p:tag name="OTLMARKERSHAPE" val="OTL"/>
</p:tagLst>
</file>

<file path=ppt/tags/tag4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4.xml><?xml version="1.0" encoding="utf-8"?>
<p:tagLst xmlns:a="http://schemas.openxmlformats.org/drawingml/2006/main" xmlns:r="http://schemas.openxmlformats.org/officeDocument/2006/relationships" xmlns:p="http://schemas.openxmlformats.org/presentationml/2006/main">
  <p:tag name="OTLMARKERSHAPE" val="OTL"/>
</p:tagLst>
</file>

<file path=ppt/tags/tag445.xml><?xml version="1.0" encoding="utf-8"?>
<p:tagLst xmlns:a="http://schemas.openxmlformats.org/drawingml/2006/main" xmlns:r="http://schemas.openxmlformats.org/officeDocument/2006/relationships" xmlns:p="http://schemas.openxmlformats.org/presentationml/2006/main">
  <p:tag name="OTLMARKERSHAPE" val="OTL"/>
</p:tagLst>
</file>

<file path=ppt/tags/tag446.xml><?xml version="1.0" encoding="utf-8"?>
<p:tagLst xmlns:a="http://schemas.openxmlformats.org/drawingml/2006/main" xmlns:r="http://schemas.openxmlformats.org/officeDocument/2006/relationships" xmlns:p="http://schemas.openxmlformats.org/presentationml/2006/main">
  <p:tag name="OTLMARKERSHAPE" val="OTL"/>
</p:tagLst>
</file>

<file path=ppt/tags/tag447.xml><?xml version="1.0" encoding="utf-8"?>
<p:tagLst xmlns:a="http://schemas.openxmlformats.org/drawingml/2006/main" xmlns:r="http://schemas.openxmlformats.org/officeDocument/2006/relationships" xmlns:p="http://schemas.openxmlformats.org/presentationml/2006/main">
  <p:tag name="OTLMARKERSHAPE" val="OTL"/>
</p:tagLst>
</file>

<file path=ppt/tags/tag448.xml><?xml version="1.0" encoding="utf-8"?>
<p:tagLst xmlns:a="http://schemas.openxmlformats.org/drawingml/2006/main" xmlns:r="http://schemas.openxmlformats.org/officeDocument/2006/relationships" xmlns:p="http://schemas.openxmlformats.org/presentationml/2006/main">
  <p:tag name="OTLMARKERSHAPE" val="OTL"/>
</p:tagLst>
</file>

<file path=ppt/tags/tag449.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50.xml><?xml version="1.0" encoding="utf-8"?>
<p:tagLst xmlns:a="http://schemas.openxmlformats.org/drawingml/2006/main" xmlns:r="http://schemas.openxmlformats.org/officeDocument/2006/relationships" xmlns:p="http://schemas.openxmlformats.org/presentationml/2006/main">
  <p:tag name="OTLMARKERSHAPE" val="OTL"/>
</p:tagLst>
</file>

<file path=ppt/tags/tag451.xml><?xml version="1.0" encoding="utf-8"?>
<p:tagLst xmlns:a="http://schemas.openxmlformats.org/drawingml/2006/main" xmlns:r="http://schemas.openxmlformats.org/officeDocument/2006/relationships" xmlns:p="http://schemas.openxmlformats.org/presentationml/2006/main">
  <p:tag name="OTLMARKERSHAPE" val="OTL"/>
</p:tagLst>
</file>

<file path=ppt/tags/tag452.xml><?xml version="1.0" encoding="utf-8"?>
<p:tagLst xmlns:a="http://schemas.openxmlformats.org/drawingml/2006/main" xmlns:r="http://schemas.openxmlformats.org/officeDocument/2006/relationships" xmlns:p="http://schemas.openxmlformats.org/presentationml/2006/main">
  <p:tag name="OTLMARKERSHAPE" val="OTL"/>
</p:tagLst>
</file>

<file path=ppt/tags/tag453.xml><?xml version="1.0" encoding="utf-8"?>
<p:tagLst xmlns:a="http://schemas.openxmlformats.org/drawingml/2006/main" xmlns:r="http://schemas.openxmlformats.org/officeDocument/2006/relationships" xmlns:p="http://schemas.openxmlformats.org/presentationml/2006/main">
  <p:tag name="OTLMARKERSHAPE" val="OTL"/>
</p:tagLst>
</file>

<file path=ppt/tags/tag454.xml><?xml version="1.0" encoding="utf-8"?>
<p:tagLst xmlns:a="http://schemas.openxmlformats.org/drawingml/2006/main" xmlns:r="http://schemas.openxmlformats.org/officeDocument/2006/relationships" xmlns:p="http://schemas.openxmlformats.org/presentationml/2006/main">
  <p:tag name="OTLMARKERSHAPE" val="OTL"/>
</p:tagLst>
</file>

<file path=ppt/tags/tag455.xml><?xml version="1.0" encoding="utf-8"?>
<p:tagLst xmlns:a="http://schemas.openxmlformats.org/drawingml/2006/main" xmlns:r="http://schemas.openxmlformats.org/officeDocument/2006/relationships" xmlns:p="http://schemas.openxmlformats.org/presentationml/2006/main">
  <p:tag name="OTLMARKERSHAPE" val="OTL"/>
</p:tagLst>
</file>

<file path=ppt/tags/tag456.xml><?xml version="1.0" encoding="utf-8"?>
<p:tagLst xmlns:a="http://schemas.openxmlformats.org/drawingml/2006/main" xmlns:r="http://schemas.openxmlformats.org/officeDocument/2006/relationships" xmlns:p="http://schemas.openxmlformats.org/presentationml/2006/main">
  <p:tag name="OTLMARKERSHAPE" val="OTL"/>
</p:tagLst>
</file>

<file path=ppt/tags/tag457.xml><?xml version="1.0" encoding="utf-8"?>
<p:tagLst xmlns:a="http://schemas.openxmlformats.org/drawingml/2006/main" xmlns:r="http://schemas.openxmlformats.org/officeDocument/2006/relationships" xmlns:p="http://schemas.openxmlformats.org/presentationml/2006/main">
  <p:tag name="OTLMARKERSHAPE" val="OTL"/>
</p:tagLst>
</file>

<file path=ppt/tags/tag458.xml><?xml version="1.0" encoding="utf-8"?>
<p:tagLst xmlns:a="http://schemas.openxmlformats.org/drawingml/2006/main" xmlns:r="http://schemas.openxmlformats.org/officeDocument/2006/relationships" xmlns:p="http://schemas.openxmlformats.org/presentationml/2006/main">
  <p:tag name="OTLMARKERSHAPE" val="OTL"/>
</p:tagLst>
</file>

<file path=ppt/tags/tag459.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60.xml><?xml version="1.0" encoding="utf-8"?>
<p:tagLst xmlns:a="http://schemas.openxmlformats.org/drawingml/2006/main" xmlns:r="http://schemas.openxmlformats.org/officeDocument/2006/relationships" xmlns:p="http://schemas.openxmlformats.org/presentationml/2006/main">
  <p:tag name="OTLMARKERSHAPE" val="OTL"/>
</p:tagLst>
</file>

<file path=ppt/tags/tag461.xml><?xml version="1.0" encoding="utf-8"?>
<p:tagLst xmlns:a="http://schemas.openxmlformats.org/drawingml/2006/main" xmlns:r="http://schemas.openxmlformats.org/officeDocument/2006/relationships" xmlns:p="http://schemas.openxmlformats.org/presentationml/2006/main">
  <p:tag name="OTLMARKERSHAPE" val="OTL"/>
</p:tagLst>
</file>

<file path=ppt/tags/tag462.xml><?xml version="1.0" encoding="utf-8"?>
<p:tagLst xmlns:a="http://schemas.openxmlformats.org/drawingml/2006/main" xmlns:r="http://schemas.openxmlformats.org/officeDocument/2006/relationships" xmlns:p="http://schemas.openxmlformats.org/presentationml/2006/main">
  <p:tag name="OTLMARKERSHAPE" val="OTL"/>
</p:tagLst>
</file>

<file path=ppt/tags/tag463.xml><?xml version="1.0" encoding="utf-8"?>
<p:tagLst xmlns:a="http://schemas.openxmlformats.org/drawingml/2006/main" xmlns:r="http://schemas.openxmlformats.org/officeDocument/2006/relationships" xmlns:p="http://schemas.openxmlformats.org/presentationml/2006/main">
  <p:tag name="OTLMARKERSHAPE" val="OTL"/>
</p:tagLst>
</file>

<file path=ppt/tags/tag464.xml><?xml version="1.0" encoding="utf-8"?>
<p:tagLst xmlns:a="http://schemas.openxmlformats.org/drawingml/2006/main" xmlns:r="http://schemas.openxmlformats.org/officeDocument/2006/relationships" xmlns:p="http://schemas.openxmlformats.org/presentationml/2006/main">
  <p:tag name="OTLMARKERSHAPE" val="OTL"/>
</p:tagLst>
</file>

<file path=ppt/tags/tag465.xml><?xml version="1.0" encoding="utf-8"?>
<p:tagLst xmlns:a="http://schemas.openxmlformats.org/drawingml/2006/main" xmlns:r="http://schemas.openxmlformats.org/officeDocument/2006/relationships" xmlns:p="http://schemas.openxmlformats.org/presentationml/2006/main">
  <p:tag name="OTLMARKERSHAPE" val="OTL"/>
</p:tagLst>
</file>

<file path=ppt/tags/tag466.xml><?xml version="1.0" encoding="utf-8"?>
<p:tagLst xmlns:a="http://schemas.openxmlformats.org/drawingml/2006/main" xmlns:r="http://schemas.openxmlformats.org/officeDocument/2006/relationships" xmlns:p="http://schemas.openxmlformats.org/presentationml/2006/main">
  <p:tag name="OTLMARKERSHAPE" val="OTL"/>
</p:tagLst>
</file>

<file path=ppt/tags/tag467.xml><?xml version="1.0" encoding="utf-8"?>
<p:tagLst xmlns:a="http://schemas.openxmlformats.org/drawingml/2006/main" xmlns:r="http://schemas.openxmlformats.org/officeDocument/2006/relationships" xmlns:p="http://schemas.openxmlformats.org/presentationml/2006/main">
  <p:tag name="OTLMARKERSHAPE" val="OTL"/>
</p:tagLst>
</file>

<file path=ppt/tags/tag468.xml><?xml version="1.0" encoding="utf-8"?>
<p:tagLst xmlns:a="http://schemas.openxmlformats.org/drawingml/2006/main" xmlns:r="http://schemas.openxmlformats.org/officeDocument/2006/relationships" xmlns:p="http://schemas.openxmlformats.org/presentationml/2006/main">
  <p:tag name="OTLMARKERSHAPE" val="OTL"/>
</p:tagLst>
</file>

<file path=ppt/tags/tag469.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70.xml><?xml version="1.0" encoding="utf-8"?>
<p:tagLst xmlns:a="http://schemas.openxmlformats.org/drawingml/2006/main" xmlns:r="http://schemas.openxmlformats.org/officeDocument/2006/relationships" xmlns:p="http://schemas.openxmlformats.org/presentationml/2006/main">
  <p:tag name="OTLMARKERSHAPE" val="OTL"/>
</p:tagLst>
</file>

<file path=ppt/tags/tag471.xml><?xml version="1.0" encoding="utf-8"?>
<p:tagLst xmlns:a="http://schemas.openxmlformats.org/drawingml/2006/main" xmlns:r="http://schemas.openxmlformats.org/officeDocument/2006/relationships" xmlns:p="http://schemas.openxmlformats.org/presentationml/2006/main">
  <p:tag name="OTLMARKERSHAPE" val="OTL"/>
</p:tagLst>
</file>

<file path=ppt/tags/tag472.xml><?xml version="1.0" encoding="utf-8"?>
<p:tagLst xmlns:a="http://schemas.openxmlformats.org/drawingml/2006/main" xmlns:r="http://schemas.openxmlformats.org/officeDocument/2006/relationships" xmlns:p="http://schemas.openxmlformats.org/presentationml/2006/main">
  <p:tag name="OTLMARKERSHAPE" val="OTL"/>
</p:tagLst>
</file>

<file path=ppt/tags/tag473.xml><?xml version="1.0" encoding="utf-8"?>
<p:tagLst xmlns:a="http://schemas.openxmlformats.org/drawingml/2006/main" xmlns:r="http://schemas.openxmlformats.org/officeDocument/2006/relationships" xmlns:p="http://schemas.openxmlformats.org/presentationml/2006/main">
  <p:tag name="OTLMARKERSHAPE" val="OTL"/>
</p:tagLst>
</file>

<file path=ppt/tags/tag474.xml><?xml version="1.0" encoding="utf-8"?>
<p:tagLst xmlns:a="http://schemas.openxmlformats.org/drawingml/2006/main" xmlns:r="http://schemas.openxmlformats.org/officeDocument/2006/relationships" xmlns:p="http://schemas.openxmlformats.org/presentationml/2006/main">
  <p:tag name="OTLMARKERSHAPE" val="OTL"/>
</p:tagLst>
</file>

<file path=ppt/tags/tag475.xml><?xml version="1.0" encoding="utf-8"?>
<p:tagLst xmlns:a="http://schemas.openxmlformats.org/drawingml/2006/main" xmlns:r="http://schemas.openxmlformats.org/officeDocument/2006/relationships" xmlns:p="http://schemas.openxmlformats.org/presentationml/2006/main">
  <p:tag name="OTLMARKERSHAPE" val="OTL"/>
</p:tagLst>
</file>

<file path=ppt/tags/tag476.xml><?xml version="1.0" encoding="utf-8"?>
<p:tagLst xmlns:a="http://schemas.openxmlformats.org/drawingml/2006/main" xmlns:r="http://schemas.openxmlformats.org/officeDocument/2006/relationships" xmlns:p="http://schemas.openxmlformats.org/presentationml/2006/main">
  <p:tag name="OTLMARKERSHAPE" val="OTL"/>
</p:tagLst>
</file>

<file path=ppt/tags/tag477.xml><?xml version="1.0" encoding="utf-8"?>
<p:tagLst xmlns:a="http://schemas.openxmlformats.org/drawingml/2006/main" xmlns:r="http://schemas.openxmlformats.org/officeDocument/2006/relationships" xmlns:p="http://schemas.openxmlformats.org/presentationml/2006/main">
  <p:tag name="OTLMARKERSHAPE" val="OTL"/>
</p:tagLst>
</file>

<file path=ppt/tags/tag478.xml><?xml version="1.0" encoding="utf-8"?>
<p:tagLst xmlns:a="http://schemas.openxmlformats.org/drawingml/2006/main" xmlns:r="http://schemas.openxmlformats.org/officeDocument/2006/relationships" xmlns:p="http://schemas.openxmlformats.org/presentationml/2006/main">
  <p:tag name="OTLMARKERSHAPE" val="OTL"/>
</p:tagLst>
</file>

<file path=ppt/tags/tag479.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80.xml><?xml version="1.0" encoding="utf-8"?>
<p:tagLst xmlns:a="http://schemas.openxmlformats.org/drawingml/2006/main" xmlns:r="http://schemas.openxmlformats.org/officeDocument/2006/relationships" xmlns:p="http://schemas.openxmlformats.org/presentationml/2006/main">
  <p:tag name="OTLMARKERSHAPE" val="OTL"/>
</p:tagLst>
</file>

<file path=ppt/tags/tag481.xml><?xml version="1.0" encoding="utf-8"?>
<p:tagLst xmlns:a="http://schemas.openxmlformats.org/drawingml/2006/main" xmlns:r="http://schemas.openxmlformats.org/officeDocument/2006/relationships" xmlns:p="http://schemas.openxmlformats.org/presentationml/2006/main">
  <p:tag name="OTLMARKERSHAPE" val="OTL"/>
</p:tagLst>
</file>

<file path=ppt/tags/tag482.xml><?xml version="1.0" encoding="utf-8"?>
<p:tagLst xmlns:a="http://schemas.openxmlformats.org/drawingml/2006/main" xmlns:r="http://schemas.openxmlformats.org/officeDocument/2006/relationships" xmlns:p="http://schemas.openxmlformats.org/presentationml/2006/main">
  <p:tag name="OTLMARKERSHAPE" val="OTL"/>
</p:tagLst>
</file>

<file path=ppt/tags/tag483.xml><?xml version="1.0" encoding="utf-8"?>
<p:tagLst xmlns:a="http://schemas.openxmlformats.org/drawingml/2006/main" xmlns:r="http://schemas.openxmlformats.org/officeDocument/2006/relationships" xmlns:p="http://schemas.openxmlformats.org/presentationml/2006/main">
  <p:tag name="OTLMARKERSHAPE" val="OTL"/>
</p:tagLst>
</file>

<file path=ppt/tags/tag484.xml><?xml version="1.0" encoding="utf-8"?>
<p:tagLst xmlns:a="http://schemas.openxmlformats.org/drawingml/2006/main" xmlns:r="http://schemas.openxmlformats.org/officeDocument/2006/relationships" xmlns:p="http://schemas.openxmlformats.org/presentationml/2006/main">
  <p:tag name="OTLMARKERSHAPE" val="OTL"/>
</p:tagLst>
</file>

<file path=ppt/tags/tag485.xml><?xml version="1.0" encoding="utf-8"?>
<p:tagLst xmlns:a="http://schemas.openxmlformats.org/drawingml/2006/main" xmlns:r="http://schemas.openxmlformats.org/officeDocument/2006/relationships" xmlns:p="http://schemas.openxmlformats.org/presentationml/2006/main">
  <p:tag name="OTLMARKERSHAPE" val="OTL"/>
</p:tagLst>
</file>

<file path=ppt/tags/tag486.xml><?xml version="1.0" encoding="utf-8"?>
<p:tagLst xmlns:a="http://schemas.openxmlformats.org/drawingml/2006/main" xmlns:r="http://schemas.openxmlformats.org/officeDocument/2006/relationships" xmlns:p="http://schemas.openxmlformats.org/presentationml/2006/main">
  <p:tag name="OTLMARKERSHAPE" val="OTL"/>
</p:tagLst>
</file>

<file path=ppt/tags/tag487.xml><?xml version="1.0" encoding="utf-8"?>
<p:tagLst xmlns:a="http://schemas.openxmlformats.org/drawingml/2006/main" xmlns:r="http://schemas.openxmlformats.org/officeDocument/2006/relationships" xmlns:p="http://schemas.openxmlformats.org/presentationml/2006/main">
  <p:tag name="OTLMARKERSHAPE" val="OTL"/>
</p:tagLst>
</file>

<file path=ppt/tags/tag48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1_US NG_2018 PPT__EnergyLines Template 16x9">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563C1"/>
      </a:hlink>
      <a:folHlink>
        <a:srgbClr val="954F72"/>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PT EnergyLines 16x9  -  Read-Only" id="{EA9203C9-B1F0-42DE-8AD2-382CF8DAB619}" vid="{3077AF8F-1A23-447B-A8FC-4BBCBB849FA7}"/>
    </a:ext>
  </a:extLst>
</a:theme>
</file>

<file path=ppt/theme/theme3.xml><?xml version="1.0" encoding="utf-8"?>
<a:theme xmlns:a="http://schemas.openxmlformats.org/drawingml/2006/main" name="2_US NG_2018 PPT__EnergyLines Template 16x9">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US NG_2018 PPT_Energy Lines Template 16x9 [Read-Only]" id="{4657108C-CAD3-44AC-B13C-CD074A2E51E8}" vid="{35BB5C37-5BE8-43BF-9925-D45D04A5B4D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US NG_2018 PPT__EnergyLines Template 16x9">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563C1"/>
      </a:hlink>
      <a:folHlink>
        <a:srgbClr val="954F72"/>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NG_IT_Digital_PPT_EnergyLines_16x9.potx  -  Read-Only" id="{334CA239-CCC2-468A-AD3A-DC56F3566D35}" vid="{9B479EC6-0978-4884-8216-C654AA8EBC03}"/>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7D18160B784741979344997B58CE17" ma:contentTypeVersion="13" ma:contentTypeDescription="Create a new document." ma:contentTypeScope="" ma:versionID="b7b15569e4a4a4f3881a1de1bd6a1140">
  <xsd:schema xmlns:xsd="http://www.w3.org/2001/XMLSchema" xmlns:xs="http://www.w3.org/2001/XMLSchema" xmlns:p="http://schemas.microsoft.com/office/2006/metadata/properties" xmlns:ns2="62125d39-ffaf-4468-be64-6c0b08a4da8b" xmlns:ns3="4f462164-6cf8-4bdc-adb1-ef6ce73e83e3" targetNamespace="http://schemas.microsoft.com/office/2006/metadata/properties" ma:root="true" ma:fieldsID="8711c4831fdd79b9a86e7a7183e5a0ba" ns2:_="" ns3:_="">
    <xsd:import namespace="62125d39-ffaf-4468-be64-6c0b08a4da8b"/>
    <xsd:import namespace="4f462164-6cf8-4bdc-adb1-ef6ce73e83e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125d39-ffaf-4468-be64-6c0b08a4da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Comments" ma:index="20" nillable="true" ma:displayName="Comments" ma:description="Document review and approval status " ma:format="Dropdown" ma:internalName="Comment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f462164-6cf8-4bdc-adb1-ef6ce73e83e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ments xmlns="62125d39-ffaf-4468-be64-6c0b08a4da8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5AA608-1634-4F73-A5A1-59D422510064}">
  <ds:schemaRefs>
    <ds:schemaRef ds:uri="4f462164-6cf8-4bdc-adb1-ef6ce73e83e3"/>
    <ds:schemaRef ds:uri="62125d39-ffaf-4468-be64-6c0b08a4da8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819570-376F-4BC2-B07F-5AD15D977A3A}">
  <ds:schemaRefs>
    <ds:schemaRef ds:uri="http://purl.org/dc/terms/"/>
    <ds:schemaRef ds:uri="http://schemas.microsoft.com/office/2006/documentManagement/types"/>
    <ds:schemaRef ds:uri="4f462164-6cf8-4bdc-adb1-ef6ce73e83e3"/>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62125d39-ffaf-4468-be64-6c0b08a4da8b"/>
    <ds:schemaRef ds:uri="http://www.w3.org/XML/1998/namespace"/>
  </ds:schemaRefs>
</ds:datastoreItem>
</file>

<file path=customXml/itemProps3.xml><?xml version="1.0" encoding="utf-8"?>
<ds:datastoreItem xmlns:ds="http://schemas.openxmlformats.org/officeDocument/2006/customXml" ds:itemID="{39B2878E-D18E-4A30-A1FD-AE3D52D1E5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2309</Words>
  <Application>Microsoft Office PowerPoint</Application>
  <PresentationFormat>Widescreen</PresentationFormat>
  <Paragraphs>609</Paragraphs>
  <Slides>22</Slides>
  <Notes>12</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22</vt:i4>
      </vt:variant>
    </vt:vector>
  </HeadingPairs>
  <TitlesOfParts>
    <vt:vector size="33" baseType="lpstr">
      <vt:lpstr>Arial</vt:lpstr>
      <vt:lpstr>Calibri</vt:lpstr>
      <vt:lpstr>Calibri Light</vt:lpstr>
      <vt:lpstr>Segoe UI</vt:lpstr>
      <vt:lpstr>Wingdings</vt:lpstr>
      <vt:lpstr>NG_PPT_16x9_Generic_template-blue</vt:lpstr>
      <vt:lpstr>1_US NG_2018 PPT__EnergyLines Template 16x9</vt:lpstr>
      <vt:lpstr>2_US NG_2018 PPT__EnergyLines Template 16x9</vt:lpstr>
      <vt:lpstr>Office Theme</vt:lpstr>
      <vt:lpstr>US NG_2018 PPT__EnergyLines Template 16x9</vt:lpstr>
      <vt:lpstr>think-cell Slide</vt:lpstr>
      <vt:lpstr>Data Management</vt:lpstr>
      <vt:lpstr>PowerPoint Presentation</vt:lpstr>
      <vt:lpstr>PowerPoint Presentation</vt:lpstr>
      <vt:lpstr>PowerPoint Presentation</vt:lpstr>
      <vt:lpstr>Bowtie</vt:lpstr>
      <vt:lpstr>Cloud Data Platform Roadmap</vt:lpstr>
      <vt:lpstr>Master Data Management Roadmap </vt:lpstr>
      <vt:lpstr>Data Modeling Roadmap</vt:lpstr>
      <vt:lpstr>Enterprise Data Glossary, Data Quality &amp; Data Governance Roadmap </vt:lpstr>
      <vt:lpstr>Data Integration &amp; Orchestration Roadmap</vt:lpstr>
      <vt:lpstr>ML/AI Data Science Roadmap – Bryan to Finish</vt:lpstr>
      <vt:lpstr>Enterprise Information Platform – Tech Status</vt:lpstr>
      <vt:lpstr>PowerPoint Presentation</vt:lpstr>
      <vt:lpstr>Appendix</vt:lpstr>
      <vt:lpstr>Fred’s Text</vt:lpstr>
      <vt:lpstr>To do</vt:lpstr>
      <vt:lpstr>Business Drivers (CIO Lens)</vt:lpstr>
      <vt:lpstr>PowerPoint Presentation</vt:lpstr>
      <vt:lpstr>Data Management Capability Roadmap (1 of 2)</vt:lpstr>
      <vt:lpstr>Data Management Capability Roadmap (3 of 3)</vt:lpstr>
      <vt:lpstr>Helping Digital unlock new value with agile WoW Target data landscape:</vt:lpstr>
      <vt:lpstr>BI &amp; Self Service Analytics Roadmap – Give to Tom 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Ajwaliya, Nishit</dc:creator>
  <cp:lastModifiedBy>Ajwaliya, Nishit</cp:lastModifiedBy>
  <cp:revision>1</cp:revision>
  <dcterms:created xsi:type="dcterms:W3CDTF">2021-05-14T14:32:10Z</dcterms:created>
  <dcterms:modified xsi:type="dcterms:W3CDTF">2021-05-18T19:58:12Z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0x0101000A7D18160B784741979344997B58CE17</vt:lpwstr>
  </property>
</Properties>
</file>