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91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E0A06-5F56-4270-B984-1C8D042A2D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F338E7-EBC6-417F-8905-251600F7DA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513819-5B57-40B2-878C-816D64E32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2D190-ECEB-4D31-8234-E8A8F5FC918C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49D46-F536-44CA-A7AA-2918E08EE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BDF74A-19CB-455F-B5DD-EB0B6D41E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E5340-1ED7-4153-9249-33944DD1F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904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5D6C3-51C5-45BB-B484-7D3495BC8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E9F5FD-26EC-4AA0-BBFF-C8A83D9AD1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D9109B-23EF-4D15-9E05-049C41F6D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2D190-ECEB-4D31-8234-E8A8F5FC918C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53DBF2-C2C5-43B2-8EE6-53BF7CA1C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DC9667-16B1-44EE-9859-7882742AD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E5340-1ED7-4153-9249-33944DD1F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26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3370F3-FEF7-49FA-8195-10DE953AD2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B81092-3156-44C9-9888-BE6A096FF3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FA1345-C451-4C6F-8FEC-A69DD2160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2D190-ECEB-4D31-8234-E8A8F5FC918C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04D3DE-8EDB-4728-A82B-6EE1ADD02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25FFE-2A3C-4782-A4F1-F0338B895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E5340-1ED7-4153-9249-33944DD1F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245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64144-E5C9-41B6-A182-4F9DE2D6A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BE9951-6698-45C6-B402-40CAF6CF85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5B47D8-D1EC-44A2-B801-11E535974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2D190-ECEB-4D31-8234-E8A8F5FC918C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7C8809-2698-4FFC-A67B-B66398FB1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E26A5B-0003-43C0-A1FC-3010A4172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E5340-1ED7-4153-9249-33944DD1F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474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03DA9-258F-4F8C-95A4-762707C4E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6DF1D6-CC43-4EBC-9BB3-EED312B836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389C67-9CDA-4777-A037-C25777C25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2D190-ECEB-4D31-8234-E8A8F5FC918C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4091F8-A4A0-4C03-8607-EEDFCF961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9AD544-486C-4F6B-BE3D-B96829D4B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E5340-1ED7-4153-9249-33944DD1F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960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B9B16-8863-4E4D-A9AA-A5EABCB17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C989A-AD9E-4C52-9BAD-A0930380F1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DC2CA9-92BC-4B9D-9F94-73F66E0353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BFBEAA-AF73-4CFB-BC2A-80350559A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2D190-ECEB-4D31-8234-E8A8F5FC918C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BA6DB-9818-4999-94AE-C1F3EC24A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03CD5E-EC12-4EB0-B13E-CE0964228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E5340-1ED7-4153-9249-33944DD1F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073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52C1E-D3AD-4C01-B21B-C89584A48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5F386B-D3B4-4EAD-A94D-BE3ADC6BBD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66ED23-7D89-4F0E-96B0-8E2213514B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15FEB6-FB21-4BB4-B549-DF5F8C88EF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EB12B7-1EE7-4586-A679-F13EB61BA6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05C3A8-4809-4350-AEE6-EBAC2B609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2D190-ECEB-4D31-8234-E8A8F5FC918C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162778-0247-494D-AB08-6E8E58381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6E0AB5-F75D-42E9-BDFA-8EAEDF84B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E5340-1ED7-4153-9249-33944DD1F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2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28DB9-6067-4BD6-966E-147DCEDCC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898B27-C4F2-44FA-8F10-CCF3EB19A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2D190-ECEB-4D31-8234-E8A8F5FC918C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F1DA86-9BD5-4A0B-A79B-ADDE1E902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A15659-ADA0-4ADA-898A-B2087D03C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E5340-1ED7-4153-9249-33944DD1F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082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D2DE08-5A21-4031-8099-FC578CFF8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2D190-ECEB-4D31-8234-E8A8F5FC918C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AB76D1-A6E7-4C3B-8401-4DA01C758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4314C7-BEAD-4D0C-A244-D9DC8B725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E5340-1ED7-4153-9249-33944DD1F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818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3AED3-EFF0-4157-818B-80484C47C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093C1F-808D-4BBB-80E0-BF5450099A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3EDB60-FCC2-4111-B348-EAA3018E88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42DF3F-0814-43DD-A383-5F4EC906F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2D190-ECEB-4D31-8234-E8A8F5FC918C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32ED61-8C94-4F3E-B410-DFFBB197C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6B3908-F9B7-4EE7-BD42-578FCE9B9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E5340-1ED7-4153-9249-33944DD1F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004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4525A-AD4B-485E-8769-98B8EC760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FE78B5-D979-47C3-96F2-D3189CB5F2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C7D4A9-7CCE-471A-AEEF-72A4F52EDB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E7CA6D-E9E6-4CF4-AC40-017479ED8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2D190-ECEB-4D31-8234-E8A8F5FC918C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9452F1-2FD8-4B43-AADC-E5ADF95BD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A2E2E6-B119-4F07-9836-C9672D034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E5340-1ED7-4153-9249-33944DD1F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47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EA9617-8D8C-4072-8D20-CD31E5A12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18E0BA-746D-45DD-9E3C-61425F34B1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1CC1E5-E221-4E0D-A586-991BE27FAE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C2D190-ECEB-4D31-8234-E8A8F5FC918C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5C5BF6-FED1-481A-B8DC-64AE02762D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D38960-1D9C-4EBA-BE75-3E75862516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9E5340-1ED7-4153-9249-33944DD1F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631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b="1" dirty="0"/>
              <a:t>	Electric Assets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413F7105-9F31-49E8-A6FE-4FB8A27939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3864" y="1732789"/>
            <a:ext cx="8657070" cy="4311465"/>
          </a:xfrm>
          <a:prstGeom prst="rect">
            <a:avLst/>
          </a:prstGeom>
        </p:spPr>
      </p:pic>
      <p:sp>
        <p:nvSpPr>
          <p:cNvPr id="28677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ts val="600"/>
              </a:spcAft>
              <a:buClr>
                <a:schemeClr val="accent1"/>
              </a:buClr>
              <a:buFont typeface="Wingdings 2" pitchFamily="18" charset="2"/>
              <a:buChar char="¾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spcAft>
                <a:spcPts val="600"/>
              </a:spcAft>
              <a:buClr>
                <a:schemeClr val="accent1"/>
              </a:buClr>
              <a:buFont typeface="Lucida Grande"/>
              <a:buChar char="–"/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spcAft>
                <a:spcPts val="600"/>
              </a:spcAft>
              <a:buClr>
                <a:schemeClr val="accent1"/>
              </a:buClr>
              <a:buFont typeface="Lucida Grande"/>
              <a:buChar char="–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spcAft>
                <a:spcPts val="600"/>
              </a:spcAft>
              <a:buClr>
                <a:schemeClr val="accent1"/>
              </a:buClr>
              <a:buFont typeface="Lucida Grande"/>
              <a:buChar char="–"/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spcAft>
                <a:spcPts val="600"/>
              </a:spcAft>
              <a:buClr>
                <a:schemeClr val="accent1"/>
              </a:buClr>
              <a:buFont typeface="Lucida Grande"/>
              <a:buChar char="–"/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Font typeface="Lucida Grande"/>
              <a:buChar char="–"/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Font typeface="Lucida Grande"/>
              <a:buChar char="–"/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Font typeface="Lucida Grande"/>
              <a:buChar char="–"/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Font typeface="Lucida Grande"/>
              <a:buChar char="–"/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spcAft>
                <a:spcPct val="0"/>
              </a:spcAft>
              <a:buClrTx/>
              <a:buFontTx/>
              <a:buNone/>
            </a:pPr>
            <a:fld id="{06BD4AE2-D7E0-4ECD-A445-2337FF59D72E}" type="slidenum">
              <a:rPr lang="en-GB" altLang="en-US" sz="1000"/>
              <a:pPr>
                <a:spcAft>
                  <a:spcPct val="0"/>
                </a:spcAft>
                <a:buClrTx/>
                <a:buFontTx/>
                <a:buNone/>
              </a:pPr>
              <a:t>1</a:t>
            </a:fld>
            <a:endParaRPr lang="en-GB" altLang="en-US" sz="1000"/>
          </a:p>
        </p:txBody>
      </p:sp>
      <p:pic>
        <p:nvPicPr>
          <p:cNvPr id="573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5621" y="272483"/>
            <a:ext cx="772780" cy="772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 Electric Assets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Electric Assets</dc:title>
  <dc:creator>Binger, Ben</dc:creator>
  <cp:lastModifiedBy>Binger, Ben</cp:lastModifiedBy>
  <cp:revision>1</cp:revision>
  <dcterms:created xsi:type="dcterms:W3CDTF">2021-03-09T18:59:46Z</dcterms:created>
  <dcterms:modified xsi:type="dcterms:W3CDTF">2021-03-09T19:00:27Z</dcterms:modified>
</cp:coreProperties>
</file>