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489" r:id="rId5"/>
    <p:sldId id="644" r:id="rId6"/>
    <p:sldId id="11102" r:id="rId7"/>
    <p:sldId id="11098" r:id="rId8"/>
    <p:sldId id="11100" r:id="rId9"/>
    <p:sldId id="11101" r:id="rId10"/>
    <p:sldId id="5051" r:id="rId11"/>
    <p:sldId id="11091" r:id="rId12"/>
    <p:sldId id="11092" r:id="rId13"/>
    <p:sldId id="11124" r:id="rId14"/>
    <p:sldId id="11093" r:id="rId15"/>
    <p:sldId id="11096" r:id="rId16"/>
    <p:sldId id="11099" r:id="rId17"/>
    <p:sldId id="11123" r:id="rId18"/>
    <p:sldId id="5052" r:id="rId19"/>
    <p:sldId id="11104" r:id="rId20"/>
    <p:sldId id="11125" r:id="rId21"/>
    <p:sldId id="11113" r:id="rId22"/>
    <p:sldId id="11103" r:id="rId23"/>
    <p:sldId id="11105" r:id="rId24"/>
    <p:sldId id="11108" r:id="rId25"/>
    <p:sldId id="11106" r:id="rId26"/>
    <p:sldId id="11114" r:id="rId27"/>
    <p:sldId id="11109" r:id="rId28"/>
    <p:sldId id="11110" r:id="rId29"/>
    <p:sldId id="11111" r:id="rId30"/>
    <p:sldId id="11112" r:id="rId31"/>
    <p:sldId id="11115" r:id="rId32"/>
    <p:sldId id="11116" r:id="rId33"/>
    <p:sldId id="11117" r:id="rId34"/>
    <p:sldId id="11118" r:id="rId35"/>
    <p:sldId id="11119" r:id="rId36"/>
    <p:sldId id="11120" r:id="rId37"/>
    <p:sldId id="5054" r:id="rId38"/>
    <p:sldId id="11121" r:id="rId39"/>
    <p:sldId id="5056" r:id="rId40"/>
    <p:sldId id="11097" r:id="rId41"/>
    <p:sldId id="111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31528-4388-C125-5AF0-FABCED065FDE}" v="270" dt="2021-06-08T16:17:20.600"/>
    <p1510:client id="{0D80D3C8-3410-4806-8CB1-7205FC165ECF}" v="336" dt="2021-06-08T19:06:04.180"/>
    <p1510:client id="{3E578C9A-4071-0AA8-01DE-C67E6FC90669}" v="15" dt="2021-06-08T19:13:29.395"/>
    <p1510:client id="{CCD3908F-47F4-7576-1B77-76AAA663E983}" v="598" dt="2021-06-08T18:49:32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0AC45-7A51-4922-BC90-564104857D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5ED8B-0F16-4EF4-A44D-72152A1D914D}">
      <dgm:prSet phldrT="[Text]"/>
      <dgm:spPr/>
      <dgm:t>
        <a:bodyPr/>
        <a:lstStyle/>
        <a:p>
          <a:r>
            <a:rPr lang="en-US"/>
            <a:t>Option 1</a:t>
          </a:r>
        </a:p>
        <a:p>
          <a:r>
            <a:rPr lang="en-US"/>
            <a:t>ABB Power BI</a:t>
          </a:r>
        </a:p>
      </dgm:t>
    </dgm:pt>
    <dgm:pt modelId="{A1512C9F-1839-4619-B412-F91C8DC0E4AF}" type="parTrans" cxnId="{BC66BC0E-B73A-4946-98FA-4BFDC6F516F6}">
      <dgm:prSet/>
      <dgm:spPr/>
      <dgm:t>
        <a:bodyPr/>
        <a:lstStyle/>
        <a:p>
          <a:endParaRPr lang="en-US"/>
        </a:p>
      </dgm:t>
    </dgm:pt>
    <dgm:pt modelId="{7BEC9B23-0EFF-4BD6-9E70-6E557471E0A8}" type="sibTrans" cxnId="{BC66BC0E-B73A-4946-98FA-4BFDC6F516F6}">
      <dgm:prSet/>
      <dgm:spPr/>
      <dgm:t>
        <a:bodyPr/>
        <a:lstStyle/>
        <a:p>
          <a:endParaRPr lang="en-US"/>
        </a:p>
      </dgm:t>
    </dgm:pt>
    <dgm:pt modelId="{60472E8F-E024-4A8A-BF9B-82937EAD41FD}">
      <dgm:prSet phldrT="[Text]"/>
      <dgm:spPr/>
      <dgm:t>
        <a:bodyPr/>
        <a:lstStyle/>
        <a:p>
          <a:r>
            <a:rPr lang="en-US"/>
            <a:t>Option 2</a:t>
          </a:r>
        </a:p>
        <a:p>
          <a:r>
            <a:rPr lang="en-US"/>
            <a:t>ABB Next Gen</a:t>
          </a:r>
        </a:p>
      </dgm:t>
    </dgm:pt>
    <dgm:pt modelId="{B9CCFA6E-8B1B-4869-95B3-C3FB8D1FBB50}" type="parTrans" cxnId="{4E1684EF-A313-4ED9-8F7B-2F4D6DE45CBA}">
      <dgm:prSet/>
      <dgm:spPr/>
      <dgm:t>
        <a:bodyPr/>
        <a:lstStyle/>
        <a:p>
          <a:endParaRPr lang="en-US"/>
        </a:p>
      </dgm:t>
    </dgm:pt>
    <dgm:pt modelId="{EA9769AC-6D6D-4CD6-A920-B85F750271F0}" type="sibTrans" cxnId="{4E1684EF-A313-4ED9-8F7B-2F4D6DE45CBA}">
      <dgm:prSet/>
      <dgm:spPr/>
      <dgm:t>
        <a:bodyPr/>
        <a:lstStyle/>
        <a:p>
          <a:endParaRPr lang="en-US"/>
        </a:p>
      </dgm:t>
    </dgm:pt>
    <dgm:pt modelId="{9CC9C479-0B4C-4993-87BE-CBE5EC343177}">
      <dgm:prSet phldrT="[Text]"/>
      <dgm:spPr/>
      <dgm:t>
        <a:bodyPr/>
        <a:lstStyle/>
        <a:p>
          <a:r>
            <a:rPr lang="en-US"/>
            <a:t>Option 3</a:t>
          </a:r>
        </a:p>
        <a:p>
          <a:r>
            <a:rPr lang="en-US"/>
            <a:t>NG Power BI/</a:t>
          </a:r>
        </a:p>
        <a:p>
          <a:r>
            <a:rPr lang="en-US"/>
            <a:t>Snowflake </a:t>
          </a:r>
        </a:p>
      </dgm:t>
    </dgm:pt>
    <dgm:pt modelId="{C959E4DA-268F-4D75-92AC-34570A45D5D7}" type="parTrans" cxnId="{94903E38-C262-43EA-B1B4-FDAC7987AA8C}">
      <dgm:prSet/>
      <dgm:spPr/>
      <dgm:t>
        <a:bodyPr/>
        <a:lstStyle/>
        <a:p>
          <a:endParaRPr lang="en-US"/>
        </a:p>
      </dgm:t>
    </dgm:pt>
    <dgm:pt modelId="{5E93A318-8E8C-47B9-BF2C-FCBF6766866F}" type="sibTrans" cxnId="{94903E38-C262-43EA-B1B4-FDAC7987AA8C}">
      <dgm:prSet/>
      <dgm:spPr/>
      <dgm:t>
        <a:bodyPr/>
        <a:lstStyle/>
        <a:p>
          <a:endParaRPr lang="en-US"/>
        </a:p>
      </dgm:t>
    </dgm:pt>
    <dgm:pt modelId="{303FA41E-E571-4570-9E00-31D5BA438531}">
      <dgm:prSet phldrT="[Text]"/>
      <dgm:spPr/>
      <dgm:t>
        <a:bodyPr/>
        <a:lstStyle/>
        <a:p>
          <a:r>
            <a:rPr lang="en-US"/>
            <a:t>Summary</a:t>
          </a:r>
        </a:p>
      </dgm:t>
    </dgm:pt>
    <dgm:pt modelId="{CCBB9116-6064-4023-BFB3-80932CA0177C}" type="parTrans" cxnId="{384397B2-C495-41A4-AC60-92AA71DA592A}">
      <dgm:prSet/>
      <dgm:spPr/>
      <dgm:t>
        <a:bodyPr/>
        <a:lstStyle/>
        <a:p>
          <a:endParaRPr lang="en-US"/>
        </a:p>
      </dgm:t>
    </dgm:pt>
    <dgm:pt modelId="{181F39D7-4B2E-4B64-8500-D41048BB2F15}" type="sibTrans" cxnId="{384397B2-C495-41A4-AC60-92AA71DA592A}">
      <dgm:prSet/>
      <dgm:spPr/>
      <dgm:t>
        <a:bodyPr/>
        <a:lstStyle/>
        <a:p>
          <a:endParaRPr lang="en-US"/>
        </a:p>
      </dgm:t>
    </dgm:pt>
    <dgm:pt modelId="{F870F165-AFDE-4703-A3AD-1A842B97F81E}">
      <dgm:prSet phldrT="[Text]"/>
      <dgm:spPr/>
      <dgm:t>
        <a:bodyPr/>
        <a:lstStyle/>
        <a:p>
          <a:r>
            <a:rPr lang="en-US"/>
            <a:t>Approach</a:t>
          </a:r>
        </a:p>
      </dgm:t>
    </dgm:pt>
    <dgm:pt modelId="{1DDD8924-7F79-47A8-A53C-37147EDD12F3}" type="parTrans" cxnId="{1119CAAA-14DB-492E-AE9D-995E1AA56605}">
      <dgm:prSet/>
      <dgm:spPr/>
      <dgm:t>
        <a:bodyPr/>
        <a:lstStyle/>
        <a:p>
          <a:endParaRPr lang="en-US"/>
        </a:p>
      </dgm:t>
    </dgm:pt>
    <dgm:pt modelId="{C5D9B74F-7B55-4721-A2CA-2B372E8719A5}" type="sibTrans" cxnId="{1119CAAA-14DB-492E-AE9D-995E1AA56605}">
      <dgm:prSet/>
      <dgm:spPr/>
      <dgm:t>
        <a:bodyPr/>
        <a:lstStyle/>
        <a:p>
          <a:endParaRPr lang="en-US"/>
        </a:p>
      </dgm:t>
    </dgm:pt>
    <dgm:pt modelId="{420358E1-B338-46E2-B99B-7EE604F9914D}">
      <dgm:prSet phldrT="[Text]"/>
      <dgm:spPr/>
      <dgm:t>
        <a:bodyPr/>
        <a:lstStyle/>
        <a:p>
          <a:r>
            <a:rPr lang="en-US"/>
            <a:t>Impact </a:t>
          </a:r>
        </a:p>
      </dgm:t>
    </dgm:pt>
    <dgm:pt modelId="{0E51A356-8FE0-47A7-A6A0-576BEA04E8A3}" type="parTrans" cxnId="{7A3E1626-4143-409B-B335-521595C807BE}">
      <dgm:prSet/>
      <dgm:spPr/>
      <dgm:t>
        <a:bodyPr/>
        <a:lstStyle/>
        <a:p>
          <a:endParaRPr lang="en-US"/>
        </a:p>
      </dgm:t>
    </dgm:pt>
    <dgm:pt modelId="{F1D3C322-1898-4270-A0C2-7011DE8C46FD}" type="sibTrans" cxnId="{7A3E1626-4143-409B-B335-521595C807BE}">
      <dgm:prSet/>
      <dgm:spPr/>
      <dgm:t>
        <a:bodyPr/>
        <a:lstStyle/>
        <a:p>
          <a:endParaRPr lang="en-US"/>
        </a:p>
      </dgm:t>
    </dgm:pt>
    <dgm:pt modelId="{1426AC36-FD28-475C-A1CE-712B4D738AF8}">
      <dgm:prSet phldrT="[Text]"/>
      <dgm:spPr/>
      <dgm:t>
        <a:bodyPr/>
        <a:lstStyle/>
        <a:p>
          <a:r>
            <a:rPr lang="en-US"/>
            <a:t>Summary</a:t>
          </a:r>
        </a:p>
      </dgm:t>
    </dgm:pt>
    <dgm:pt modelId="{0C46AEDE-D5ED-4117-A4FB-DF0F75381295}" type="parTrans" cxnId="{641CF6ED-66A7-4FC4-B9D5-84803507F47A}">
      <dgm:prSet/>
      <dgm:spPr/>
      <dgm:t>
        <a:bodyPr/>
        <a:lstStyle/>
        <a:p>
          <a:endParaRPr lang="en-US"/>
        </a:p>
      </dgm:t>
    </dgm:pt>
    <dgm:pt modelId="{07105A4E-8590-4C0D-8C46-160AB0E31114}" type="sibTrans" cxnId="{641CF6ED-66A7-4FC4-B9D5-84803507F47A}">
      <dgm:prSet/>
      <dgm:spPr/>
      <dgm:t>
        <a:bodyPr/>
        <a:lstStyle/>
        <a:p>
          <a:endParaRPr lang="en-US"/>
        </a:p>
      </dgm:t>
    </dgm:pt>
    <dgm:pt modelId="{EF393A4C-49D2-4FB7-9C72-561A78CD231A}">
      <dgm:prSet phldrT="[Text]"/>
      <dgm:spPr/>
      <dgm:t>
        <a:bodyPr/>
        <a:lstStyle/>
        <a:p>
          <a:r>
            <a:rPr lang="en-US"/>
            <a:t>Approach</a:t>
          </a:r>
        </a:p>
      </dgm:t>
    </dgm:pt>
    <dgm:pt modelId="{349760CB-2647-443A-850C-CF0B9D80DDC3}" type="parTrans" cxnId="{B8FED1D4-0588-4C2B-AB41-EF1DB4424CF7}">
      <dgm:prSet/>
      <dgm:spPr/>
      <dgm:t>
        <a:bodyPr/>
        <a:lstStyle/>
        <a:p>
          <a:endParaRPr lang="en-US"/>
        </a:p>
      </dgm:t>
    </dgm:pt>
    <dgm:pt modelId="{6D75AE9A-1075-4D4F-B975-DF6CD91F3D21}" type="sibTrans" cxnId="{B8FED1D4-0588-4C2B-AB41-EF1DB4424CF7}">
      <dgm:prSet/>
      <dgm:spPr/>
      <dgm:t>
        <a:bodyPr/>
        <a:lstStyle/>
        <a:p>
          <a:endParaRPr lang="en-US"/>
        </a:p>
      </dgm:t>
    </dgm:pt>
    <dgm:pt modelId="{456F27DD-F0AD-4248-B345-210BFACB0300}">
      <dgm:prSet phldrT="[Text]"/>
      <dgm:spPr/>
      <dgm:t>
        <a:bodyPr/>
        <a:lstStyle/>
        <a:p>
          <a:r>
            <a:rPr lang="en-US"/>
            <a:t>Impact </a:t>
          </a:r>
        </a:p>
      </dgm:t>
    </dgm:pt>
    <dgm:pt modelId="{02A929A8-4496-4472-B437-746D391D7BFC}" type="parTrans" cxnId="{5E8FDB28-EEDA-4B5C-B803-4FA4A0621502}">
      <dgm:prSet/>
      <dgm:spPr/>
      <dgm:t>
        <a:bodyPr/>
        <a:lstStyle/>
        <a:p>
          <a:endParaRPr lang="en-US"/>
        </a:p>
      </dgm:t>
    </dgm:pt>
    <dgm:pt modelId="{60083041-337E-49B3-B619-070E2F4A0BA9}" type="sibTrans" cxnId="{5E8FDB28-EEDA-4B5C-B803-4FA4A0621502}">
      <dgm:prSet/>
      <dgm:spPr/>
      <dgm:t>
        <a:bodyPr/>
        <a:lstStyle/>
        <a:p>
          <a:endParaRPr lang="en-US"/>
        </a:p>
      </dgm:t>
    </dgm:pt>
    <dgm:pt modelId="{CE91D5EC-F42B-49FF-BAF4-25302D4244C9}">
      <dgm:prSet phldrT="[Text]"/>
      <dgm:spPr/>
      <dgm:t>
        <a:bodyPr/>
        <a:lstStyle/>
        <a:p>
          <a:r>
            <a:rPr lang="en-US"/>
            <a:t>Summary</a:t>
          </a:r>
        </a:p>
      </dgm:t>
    </dgm:pt>
    <dgm:pt modelId="{94880E14-956E-4104-8E7E-3D9FA643ADA5}" type="parTrans" cxnId="{47B2EC59-C4AD-49A6-85E7-0015C42F1604}">
      <dgm:prSet/>
      <dgm:spPr/>
      <dgm:t>
        <a:bodyPr/>
        <a:lstStyle/>
        <a:p>
          <a:endParaRPr lang="en-US"/>
        </a:p>
      </dgm:t>
    </dgm:pt>
    <dgm:pt modelId="{E5F5786F-6BDF-4FC6-82AF-65CA21D26A66}" type="sibTrans" cxnId="{47B2EC59-C4AD-49A6-85E7-0015C42F1604}">
      <dgm:prSet/>
      <dgm:spPr/>
      <dgm:t>
        <a:bodyPr/>
        <a:lstStyle/>
        <a:p>
          <a:endParaRPr lang="en-US"/>
        </a:p>
      </dgm:t>
    </dgm:pt>
    <dgm:pt modelId="{34B59395-D89E-4FE3-A7B0-533E5B02850A}">
      <dgm:prSet phldrT="[Text]"/>
      <dgm:spPr/>
      <dgm:t>
        <a:bodyPr/>
        <a:lstStyle/>
        <a:p>
          <a:r>
            <a:rPr lang="en-US"/>
            <a:t>Approach</a:t>
          </a:r>
        </a:p>
      </dgm:t>
    </dgm:pt>
    <dgm:pt modelId="{0C370C79-CE38-4D23-827E-BB4F2A502AC7}" type="parTrans" cxnId="{0632DD51-60F2-460B-90CF-DC9E16C095E0}">
      <dgm:prSet/>
      <dgm:spPr/>
      <dgm:t>
        <a:bodyPr/>
        <a:lstStyle/>
        <a:p>
          <a:endParaRPr lang="en-US"/>
        </a:p>
      </dgm:t>
    </dgm:pt>
    <dgm:pt modelId="{87016858-A8B4-4430-8E62-EED36B8DE0B8}" type="sibTrans" cxnId="{0632DD51-60F2-460B-90CF-DC9E16C095E0}">
      <dgm:prSet/>
      <dgm:spPr/>
      <dgm:t>
        <a:bodyPr/>
        <a:lstStyle/>
        <a:p>
          <a:endParaRPr lang="en-US"/>
        </a:p>
      </dgm:t>
    </dgm:pt>
    <dgm:pt modelId="{38D7EDA4-C65C-492B-A613-D9D45D3C5E9F}">
      <dgm:prSet phldrT="[Text]"/>
      <dgm:spPr/>
      <dgm:t>
        <a:bodyPr/>
        <a:lstStyle/>
        <a:p>
          <a:r>
            <a:rPr lang="en-US"/>
            <a:t>Impact </a:t>
          </a:r>
        </a:p>
      </dgm:t>
    </dgm:pt>
    <dgm:pt modelId="{7055ED29-D081-403D-8C85-2F7B6512CE8D}" type="parTrans" cxnId="{15B86CA5-C5F2-488C-84E6-AEBA3B5291A6}">
      <dgm:prSet/>
      <dgm:spPr/>
      <dgm:t>
        <a:bodyPr/>
        <a:lstStyle/>
        <a:p>
          <a:endParaRPr lang="en-US"/>
        </a:p>
      </dgm:t>
    </dgm:pt>
    <dgm:pt modelId="{106FD37D-ED4C-4858-992D-57C439CF0976}" type="sibTrans" cxnId="{15B86CA5-C5F2-488C-84E6-AEBA3B5291A6}">
      <dgm:prSet/>
      <dgm:spPr/>
      <dgm:t>
        <a:bodyPr/>
        <a:lstStyle/>
        <a:p>
          <a:endParaRPr lang="en-US"/>
        </a:p>
      </dgm:t>
    </dgm:pt>
    <dgm:pt modelId="{0A007D1D-A7B4-4CBF-86DD-F871EDC45CBB}" type="pres">
      <dgm:prSet presAssocID="{9F10AC45-7A51-4922-BC90-564104857D04}" presName="Name0" presStyleCnt="0">
        <dgm:presLayoutVars>
          <dgm:dir/>
          <dgm:animLvl val="lvl"/>
          <dgm:resizeHandles val="exact"/>
        </dgm:presLayoutVars>
      </dgm:prSet>
      <dgm:spPr/>
    </dgm:pt>
    <dgm:pt modelId="{28861CE8-249F-4EC9-B63D-DDC07C65FEA4}" type="pres">
      <dgm:prSet presAssocID="{6EB5ED8B-0F16-4EF4-A44D-72152A1D914D}" presName="composite" presStyleCnt="0"/>
      <dgm:spPr/>
    </dgm:pt>
    <dgm:pt modelId="{972E8F97-9E0A-478F-9F22-BCEFA13B9868}" type="pres">
      <dgm:prSet presAssocID="{6EB5ED8B-0F16-4EF4-A44D-72152A1D91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2EEBDB9-524D-4D3E-B60F-F7B0DA663BCB}" type="pres">
      <dgm:prSet presAssocID="{6EB5ED8B-0F16-4EF4-A44D-72152A1D914D}" presName="desTx" presStyleLbl="alignAccFollowNode1" presStyleIdx="0" presStyleCnt="3">
        <dgm:presLayoutVars>
          <dgm:bulletEnabled val="1"/>
        </dgm:presLayoutVars>
      </dgm:prSet>
      <dgm:spPr/>
    </dgm:pt>
    <dgm:pt modelId="{C14611AC-71FA-41A7-AC4D-F4913C1405C3}" type="pres">
      <dgm:prSet presAssocID="{7BEC9B23-0EFF-4BD6-9E70-6E557471E0A8}" presName="space" presStyleCnt="0"/>
      <dgm:spPr/>
    </dgm:pt>
    <dgm:pt modelId="{CB7B9B7D-5746-403D-9446-CCADE0956CBF}" type="pres">
      <dgm:prSet presAssocID="{60472E8F-E024-4A8A-BF9B-82937EAD41FD}" presName="composite" presStyleCnt="0"/>
      <dgm:spPr/>
    </dgm:pt>
    <dgm:pt modelId="{AE27400A-4116-42BC-B7F6-C5B2B4850425}" type="pres">
      <dgm:prSet presAssocID="{60472E8F-E024-4A8A-BF9B-82937EAD41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79E47E-A5D4-47AC-BCC3-D9A2E61523F1}" type="pres">
      <dgm:prSet presAssocID="{60472E8F-E024-4A8A-BF9B-82937EAD41FD}" presName="desTx" presStyleLbl="alignAccFollowNode1" presStyleIdx="1" presStyleCnt="3">
        <dgm:presLayoutVars>
          <dgm:bulletEnabled val="1"/>
        </dgm:presLayoutVars>
      </dgm:prSet>
      <dgm:spPr/>
    </dgm:pt>
    <dgm:pt modelId="{2C41C2B4-4031-45BD-9B4F-C2B28677B14B}" type="pres">
      <dgm:prSet presAssocID="{EA9769AC-6D6D-4CD6-A920-B85F750271F0}" presName="space" presStyleCnt="0"/>
      <dgm:spPr/>
    </dgm:pt>
    <dgm:pt modelId="{B4171F53-955F-4866-8B17-19744A807CC4}" type="pres">
      <dgm:prSet presAssocID="{9CC9C479-0B4C-4993-87BE-CBE5EC343177}" presName="composite" presStyleCnt="0"/>
      <dgm:spPr/>
    </dgm:pt>
    <dgm:pt modelId="{AE48E192-7E0A-4897-B40D-E9476DFAC3EF}" type="pres">
      <dgm:prSet presAssocID="{9CC9C479-0B4C-4993-87BE-CBE5EC3431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B206C72-3B5C-418A-A0E6-624E7632F703}" type="pres">
      <dgm:prSet presAssocID="{9CC9C479-0B4C-4993-87BE-CBE5EC3431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1067C0D-096D-4BD9-9AFF-764462747C22}" type="presOf" srcId="{9F10AC45-7A51-4922-BC90-564104857D04}" destId="{0A007D1D-A7B4-4CBF-86DD-F871EDC45CBB}" srcOrd="0" destOrd="0" presId="urn:microsoft.com/office/officeart/2005/8/layout/hList1"/>
    <dgm:cxn modelId="{BC66BC0E-B73A-4946-98FA-4BFDC6F516F6}" srcId="{9F10AC45-7A51-4922-BC90-564104857D04}" destId="{6EB5ED8B-0F16-4EF4-A44D-72152A1D914D}" srcOrd="0" destOrd="0" parTransId="{A1512C9F-1839-4619-B412-F91C8DC0E4AF}" sibTransId="{7BEC9B23-0EFF-4BD6-9E70-6E557471E0A8}"/>
    <dgm:cxn modelId="{7A3E1626-4143-409B-B335-521595C807BE}" srcId="{6EB5ED8B-0F16-4EF4-A44D-72152A1D914D}" destId="{420358E1-B338-46E2-B99B-7EE604F9914D}" srcOrd="2" destOrd="0" parTransId="{0E51A356-8FE0-47A7-A6A0-576BEA04E8A3}" sibTransId="{F1D3C322-1898-4270-A0C2-7011DE8C46FD}"/>
    <dgm:cxn modelId="{5E8FDB28-EEDA-4B5C-B803-4FA4A0621502}" srcId="{60472E8F-E024-4A8A-BF9B-82937EAD41FD}" destId="{456F27DD-F0AD-4248-B345-210BFACB0300}" srcOrd="2" destOrd="0" parTransId="{02A929A8-4496-4472-B437-746D391D7BFC}" sibTransId="{60083041-337E-49B3-B619-070E2F4A0BA9}"/>
    <dgm:cxn modelId="{94903E38-C262-43EA-B1B4-FDAC7987AA8C}" srcId="{9F10AC45-7A51-4922-BC90-564104857D04}" destId="{9CC9C479-0B4C-4993-87BE-CBE5EC343177}" srcOrd="2" destOrd="0" parTransId="{C959E4DA-268F-4D75-92AC-34570A45D5D7}" sibTransId="{5E93A318-8E8C-47B9-BF2C-FCBF6766866F}"/>
    <dgm:cxn modelId="{9AB43548-3368-4086-80FE-1FAF575F77AB}" type="presOf" srcId="{303FA41E-E571-4570-9E00-31D5BA438531}" destId="{02EEBDB9-524D-4D3E-B60F-F7B0DA663BCB}" srcOrd="0" destOrd="0" presId="urn:microsoft.com/office/officeart/2005/8/layout/hList1"/>
    <dgm:cxn modelId="{4691C768-5C53-4B9E-8A25-8F148D648D55}" type="presOf" srcId="{420358E1-B338-46E2-B99B-7EE604F9914D}" destId="{02EEBDB9-524D-4D3E-B60F-F7B0DA663BCB}" srcOrd="0" destOrd="2" presId="urn:microsoft.com/office/officeart/2005/8/layout/hList1"/>
    <dgm:cxn modelId="{12EACE6A-CB1F-4902-8C8F-CB65ADE83655}" type="presOf" srcId="{CE91D5EC-F42B-49FF-BAF4-25302D4244C9}" destId="{7B206C72-3B5C-418A-A0E6-624E7632F703}" srcOrd="0" destOrd="0" presId="urn:microsoft.com/office/officeart/2005/8/layout/hList1"/>
    <dgm:cxn modelId="{BA32806D-A468-43C8-A2D5-1A31E7E52E6F}" type="presOf" srcId="{60472E8F-E024-4A8A-BF9B-82937EAD41FD}" destId="{AE27400A-4116-42BC-B7F6-C5B2B4850425}" srcOrd="0" destOrd="0" presId="urn:microsoft.com/office/officeart/2005/8/layout/hList1"/>
    <dgm:cxn modelId="{0632DD51-60F2-460B-90CF-DC9E16C095E0}" srcId="{9CC9C479-0B4C-4993-87BE-CBE5EC343177}" destId="{34B59395-D89E-4FE3-A7B0-533E5B02850A}" srcOrd="1" destOrd="0" parTransId="{0C370C79-CE38-4D23-827E-BB4F2A502AC7}" sibTransId="{87016858-A8B4-4430-8E62-EED36B8DE0B8}"/>
    <dgm:cxn modelId="{47B2EC59-C4AD-49A6-85E7-0015C42F1604}" srcId="{9CC9C479-0B4C-4993-87BE-CBE5EC343177}" destId="{CE91D5EC-F42B-49FF-BAF4-25302D4244C9}" srcOrd="0" destOrd="0" parTransId="{94880E14-956E-4104-8E7E-3D9FA643ADA5}" sibTransId="{E5F5786F-6BDF-4FC6-82AF-65CA21D26A66}"/>
    <dgm:cxn modelId="{7678028B-6C41-43F5-9F8A-648947BA26ED}" type="presOf" srcId="{F870F165-AFDE-4703-A3AD-1A842B97F81E}" destId="{02EEBDB9-524D-4D3E-B60F-F7B0DA663BCB}" srcOrd="0" destOrd="1" presId="urn:microsoft.com/office/officeart/2005/8/layout/hList1"/>
    <dgm:cxn modelId="{15B86CA5-C5F2-488C-84E6-AEBA3B5291A6}" srcId="{9CC9C479-0B4C-4993-87BE-CBE5EC343177}" destId="{38D7EDA4-C65C-492B-A613-D9D45D3C5E9F}" srcOrd="2" destOrd="0" parTransId="{7055ED29-D081-403D-8C85-2F7B6512CE8D}" sibTransId="{106FD37D-ED4C-4858-992D-57C439CF0976}"/>
    <dgm:cxn modelId="{1119CAAA-14DB-492E-AE9D-995E1AA56605}" srcId="{6EB5ED8B-0F16-4EF4-A44D-72152A1D914D}" destId="{F870F165-AFDE-4703-A3AD-1A842B97F81E}" srcOrd="1" destOrd="0" parTransId="{1DDD8924-7F79-47A8-A53C-37147EDD12F3}" sibTransId="{C5D9B74F-7B55-4721-A2CA-2B372E8719A5}"/>
    <dgm:cxn modelId="{384397B2-C495-41A4-AC60-92AA71DA592A}" srcId="{6EB5ED8B-0F16-4EF4-A44D-72152A1D914D}" destId="{303FA41E-E571-4570-9E00-31D5BA438531}" srcOrd="0" destOrd="0" parTransId="{CCBB9116-6064-4023-BFB3-80932CA0177C}" sibTransId="{181F39D7-4B2E-4B64-8500-D41048BB2F15}"/>
    <dgm:cxn modelId="{6AF7CDB2-F61D-4D41-8143-DEDD86AB8477}" type="presOf" srcId="{EF393A4C-49D2-4FB7-9C72-561A78CD231A}" destId="{9279E47E-A5D4-47AC-BCC3-D9A2E61523F1}" srcOrd="0" destOrd="1" presId="urn:microsoft.com/office/officeart/2005/8/layout/hList1"/>
    <dgm:cxn modelId="{CD55A6C3-066A-438A-B44B-2AB7EC226F2A}" type="presOf" srcId="{1426AC36-FD28-475C-A1CE-712B4D738AF8}" destId="{9279E47E-A5D4-47AC-BCC3-D9A2E61523F1}" srcOrd="0" destOrd="0" presId="urn:microsoft.com/office/officeart/2005/8/layout/hList1"/>
    <dgm:cxn modelId="{11384BD1-8304-44CA-9778-17E5E2CEC794}" type="presOf" srcId="{38D7EDA4-C65C-492B-A613-D9D45D3C5E9F}" destId="{7B206C72-3B5C-418A-A0E6-624E7632F703}" srcOrd="0" destOrd="2" presId="urn:microsoft.com/office/officeart/2005/8/layout/hList1"/>
    <dgm:cxn modelId="{E0E34ED4-C36B-4248-8B04-3F4A1418CF6C}" type="presOf" srcId="{9CC9C479-0B4C-4993-87BE-CBE5EC343177}" destId="{AE48E192-7E0A-4897-B40D-E9476DFAC3EF}" srcOrd="0" destOrd="0" presId="urn:microsoft.com/office/officeart/2005/8/layout/hList1"/>
    <dgm:cxn modelId="{B8FED1D4-0588-4C2B-AB41-EF1DB4424CF7}" srcId="{60472E8F-E024-4A8A-BF9B-82937EAD41FD}" destId="{EF393A4C-49D2-4FB7-9C72-561A78CD231A}" srcOrd="1" destOrd="0" parTransId="{349760CB-2647-443A-850C-CF0B9D80DDC3}" sibTransId="{6D75AE9A-1075-4D4F-B975-DF6CD91F3D21}"/>
    <dgm:cxn modelId="{0DDC6FE9-C1DB-4183-84B5-893F72007189}" type="presOf" srcId="{456F27DD-F0AD-4248-B345-210BFACB0300}" destId="{9279E47E-A5D4-47AC-BCC3-D9A2E61523F1}" srcOrd="0" destOrd="2" presId="urn:microsoft.com/office/officeart/2005/8/layout/hList1"/>
    <dgm:cxn modelId="{58DBC8EC-5D1B-4711-874C-000C0A93ECAB}" type="presOf" srcId="{34B59395-D89E-4FE3-A7B0-533E5B02850A}" destId="{7B206C72-3B5C-418A-A0E6-624E7632F703}" srcOrd="0" destOrd="1" presId="urn:microsoft.com/office/officeart/2005/8/layout/hList1"/>
    <dgm:cxn modelId="{641CF6ED-66A7-4FC4-B9D5-84803507F47A}" srcId="{60472E8F-E024-4A8A-BF9B-82937EAD41FD}" destId="{1426AC36-FD28-475C-A1CE-712B4D738AF8}" srcOrd="0" destOrd="0" parTransId="{0C46AEDE-D5ED-4117-A4FB-DF0F75381295}" sibTransId="{07105A4E-8590-4C0D-8C46-160AB0E31114}"/>
    <dgm:cxn modelId="{4E1684EF-A313-4ED9-8F7B-2F4D6DE45CBA}" srcId="{9F10AC45-7A51-4922-BC90-564104857D04}" destId="{60472E8F-E024-4A8A-BF9B-82937EAD41FD}" srcOrd="1" destOrd="0" parTransId="{B9CCFA6E-8B1B-4869-95B3-C3FB8D1FBB50}" sibTransId="{EA9769AC-6D6D-4CD6-A920-B85F750271F0}"/>
    <dgm:cxn modelId="{1DCD1DF3-0143-45F3-B016-02EBBF1E2AC2}" type="presOf" srcId="{6EB5ED8B-0F16-4EF4-A44D-72152A1D914D}" destId="{972E8F97-9E0A-478F-9F22-BCEFA13B9868}" srcOrd="0" destOrd="0" presId="urn:microsoft.com/office/officeart/2005/8/layout/hList1"/>
    <dgm:cxn modelId="{72C3200C-32BE-4112-87AC-DD781F08CEA8}" type="presParOf" srcId="{0A007D1D-A7B4-4CBF-86DD-F871EDC45CBB}" destId="{28861CE8-249F-4EC9-B63D-DDC07C65FEA4}" srcOrd="0" destOrd="0" presId="urn:microsoft.com/office/officeart/2005/8/layout/hList1"/>
    <dgm:cxn modelId="{6ED18A62-01E9-43D3-8BBA-8F21882BD725}" type="presParOf" srcId="{28861CE8-249F-4EC9-B63D-DDC07C65FEA4}" destId="{972E8F97-9E0A-478F-9F22-BCEFA13B9868}" srcOrd="0" destOrd="0" presId="urn:microsoft.com/office/officeart/2005/8/layout/hList1"/>
    <dgm:cxn modelId="{7304DD97-BFAB-43D6-81A3-031F59732C43}" type="presParOf" srcId="{28861CE8-249F-4EC9-B63D-DDC07C65FEA4}" destId="{02EEBDB9-524D-4D3E-B60F-F7B0DA663BCB}" srcOrd="1" destOrd="0" presId="urn:microsoft.com/office/officeart/2005/8/layout/hList1"/>
    <dgm:cxn modelId="{5D7DB5A6-C838-4971-A2DB-2691DFD5BF47}" type="presParOf" srcId="{0A007D1D-A7B4-4CBF-86DD-F871EDC45CBB}" destId="{C14611AC-71FA-41A7-AC4D-F4913C1405C3}" srcOrd="1" destOrd="0" presId="urn:microsoft.com/office/officeart/2005/8/layout/hList1"/>
    <dgm:cxn modelId="{974E9907-E697-460C-987C-D3C760A8E37A}" type="presParOf" srcId="{0A007D1D-A7B4-4CBF-86DD-F871EDC45CBB}" destId="{CB7B9B7D-5746-403D-9446-CCADE0956CBF}" srcOrd="2" destOrd="0" presId="urn:microsoft.com/office/officeart/2005/8/layout/hList1"/>
    <dgm:cxn modelId="{CD129915-6A98-42B7-A4EE-61DB587F0558}" type="presParOf" srcId="{CB7B9B7D-5746-403D-9446-CCADE0956CBF}" destId="{AE27400A-4116-42BC-B7F6-C5B2B4850425}" srcOrd="0" destOrd="0" presId="urn:microsoft.com/office/officeart/2005/8/layout/hList1"/>
    <dgm:cxn modelId="{7E6218AC-2DF4-4CD4-B36D-8EE5E3FC11A9}" type="presParOf" srcId="{CB7B9B7D-5746-403D-9446-CCADE0956CBF}" destId="{9279E47E-A5D4-47AC-BCC3-D9A2E61523F1}" srcOrd="1" destOrd="0" presId="urn:microsoft.com/office/officeart/2005/8/layout/hList1"/>
    <dgm:cxn modelId="{0BD116E1-54E0-4073-9196-9FD172D85005}" type="presParOf" srcId="{0A007D1D-A7B4-4CBF-86DD-F871EDC45CBB}" destId="{2C41C2B4-4031-45BD-9B4F-C2B28677B14B}" srcOrd="3" destOrd="0" presId="urn:microsoft.com/office/officeart/2005/8/layout/hList1"/>
    <dgm:cxn modelId="{149761B5-72C8-46AE-957D-38A51872466B}" type="presParOf" srcId="{0A007D1D-A7B4-4CBF-86DD-F871EDC45CBB}" destId="{B4171F53-955F-4866-8B17-19744A807CC4}" srcOrd="4" destOrd="0" presId="urn:microsoft.com/office/officeart/2005/8/layout/hList1"/>
    <dgm:cxn modelId="{41C2ADFE-5C23-47D1-87FE-FABAC5D44448}" type="presParOf" srcId="{B4171F53-955F-4866-8B17-19744A807CC4}" destId="{AE48E192-7E0A-4897-B40D-E9476DFAC3EF}" srcOrd="0" destOrd="0" presId="urn:microsoft.com/office/officeart/2005/8/layout/hList1"/>
    <dgm:cxn modelId="{FD0D53E6-6B88-4B6B-BC2E-E8EDBFD24555}" type="presParOf" srcId="{B4171F53-955F-4866-8B17-19744A807CC4}" destId="{7B206C72-3B5C-418A-A0E6-624E7632F7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690B5-5107-4515-BF3C-05DBA18EA061}">
      <dgm:prSet phldrT="[Text]"/>
      <dgm:spPr/>
      <dgm:t>
        <a:bodyPr/>
        <a:lstStyle/>
        <a:p>
          <a:r>
            <a:rPr lang="en-US"/>
            <a:t>Implement FP Replacement Prior to ADMS Phase 2A go Live </a:t>
          </a:r>
        </a:p>
      </dgm:t>
    </dgm:pt>
    <dgm:pt modelId="{943419AD-0D1C-41AF-8D35-AF0C02FFA4FD}" type="parTrans" cxnId="{05B96007-72B8-4131-8AC2-854132ED3CFB}">
      <dgm:prSet/>
      <dgm:spPr/>
      <dgm:t>
        <a:bodyPr/>
        <a:lstStyle/>
        <a:p>
          <a:endParaRPr lang="en-US"/>
        </a:p>
      </dgm:t>
    </dgm:pt>
    <dgm:pt modelId="{9DEFF91F-56C4-4649-9198-85E7B99F2B56}" type="sibTrans" cxnId="{05B96007-72B8-4131-8AC2-854132ED3CFB}">
      <dgm:prSet/>
      <dgm:spPr/>
      <dgm:t>
        <a:bodyPr/>
        <a:lstStyle/>
        <a:p>
          <a:endParaRPr lang="en-US"/>
        </a:p>
      </dgm:t>
    </dgm:pt>
    <dgm:pt modelId="{D6533648-C006-47F3-B5AE-17D368FD89F8}">
      <dgm:prSet phldrT="[Text]"/>
      <dgm:spPr/>
      <dgm:t>
        <a:bodyPr/>
        <a:lstStyle/>
        <a:p>
          <a:r>
            <a:rPr lang="en-US"/>
            <a:t>Implement FP Replacement together/as part of  ADMS Phase 2A go Live </a:t>
          </a:r>
        </a:p>
      </dgm:t>
    </dgm:pt>
    <dgm:pt modelId="{333B858A-9E63-48FB-BA5F-264EDB73B557}" type="parTrans" cxnId="{C924C2FA-1421-434B-BAC2-473CAFB310B3}">
      <dgm:prSet/>
      <dgm:spPr/>
      <dgm:t>
        <a:bodyPr/>
        <a:lstStyle/>
        <a:p>
          <a:endParaRPr lang="en-US"/>
        </a:p>
      </dgm:t>
    </dgm:pt>
    <dgm:pt modelId="{D89636AC-27DB-432C-AC34-499C4153ACD5}" type="sibTrans" cxnId="{C924C2FA-1421-434B-BAC2-473CAFB310B3}">
      <dgm:prSet/>
      <dgm:spPr/>
      <dgm:t>
        <a:bodyPr/>
        <a:lstStyle/>
        <a:p>
          <a:endParaRPr lang="en-US"/>
        </a:p>
      </dgm:t>
    </dgm:pt>
    <dgm:pt modelId="{E077DE45-947C-4ADD-9033-A1A1BD42DC6D}">
      <dgm:prSet phldrT="[Text]"/>
      <dgm:spPr/>
      <dgm:t>
        <a:bodyPr/>
        <a:lstStyle/>
        <a:p>
          <a:r>
            <a:rPr lang="en-US"/>
            <a:t>Implement FP Replacement after ADMS Phase 2A go Live 2A go Live </a:t>
          </a:r>
        </a:p>
      </dgm:t>
    </dgm:pt>
    <dgm:pt modelId="{F29D47E8-33A4-4DE4-9CC5-9E038AD114BB}" type="parTrans" cxnId="{121049C1-E391-4BAC-9108-A225390DBE76}">
      <dgm:prSet/>
      <dgm:spPr/>
      <dgm:t>
        <a:bodyPr/>
        <a:lstStyle/>
        <a:p>
          <a:endParaRPr lang="en-US"/>
        </a:p>
      </dgm:t>
    </dgm:pt>
    <dgm:pt modelId="{B304BC57-0C65-42EB-A53E-05DF2618DBE7}" type="sibTrans" cxnId="{121049C1-E391-4BAC-9108-A225390DBE76}">
      <dgm:prSet/>
      <dgm:spPr/>
      <dgm:t>
        <a:bodyPr/>
        <a:lstStyle/>
        <a:p>
          <a:endParaRPr lang="en-US"/>
        </a:p>
      </dgm:t>
    </dgm:pt>
    <dgm:pt modelId="{1A5B804F-A0AB-4000-853B-9700A38F719A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0F85F04-E260-4E93-8F34-49248807CB79}" type="parTrans" cxnId="{1BAD8326-8B90-42DB-80B6-1F8588DF6F57}">
      <dgm:prSet/>
      <dgm:spPr/>
      <dgm:t>
        <a:bodyPr/>
        <a:lstStyle/>
        <a:p>
          <a:endParaRPr lang="en-US"/>
        </a:p>
      </dgm:t>
    </dgm:pt>
    <dgm:pt modelId="{F474B2E3-D730-4631-BE6C-C46E7F83AF36}" type="sibTrans" cxnId="{1BAD8326-8B90-42DB-80B6-1F8588DF6F57}">
      <dgm:prSet/>
      <dgm:spPr/>
      <dgm:t>
        <a:bodyPr/>
        <a:lstStyle/>
        <a:p>
          <a:endParaRPr lang="en-US"/>
        </a:p>
      </dgm:t>
    </dgm:pt>
    <dgm:pt modelId="{893E63B8-8CA6-4D01-A2ED-64321C7E9DE1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pPr rtl="0"/>
          <a:r>
            <a:rPr lang="en-US" sz="2000"/>
            <a:t>Cons: 7.2 OMS schema does not match Power BI requirements (needs 9.1 version). </a:t>
          </a:r>
        </a:p>
      </dgm:t>
    </dgm:pt>
    <dgm:pt modelId="{0FB181B2-95FA-4C77-AEC8-B9045F5E75AE}" type="parTrans" cxnId="{BD4C54F1-0741-4563-B5B9-A75C93A7A4A5}">
      <dgm:prSet/>
      <dgm:spPr/>
      <dgm:t>
        <a:bodyPr/>
        <a:lstStyle/>
        <a:p>
          <a:endParaRPr lang="en-US"/>
        </a:p>
      </dgm:t>
    </dgm:pt>
    <dgm:pt modelId="{D925FA17-0692-4001-A273-7233D286382D}" type="sibTrans" cxnId="{BD4C54F1-0741-4563-B5B9-A75C93A7A4A5}">
      <dgm:prSet/>
      <dgm:spPr/>
      <dgm:t>
        <a:bodyPr/>
        <a:lstStyle/>
        <a:p>
          <a:endParaRPr lang="en-US"/>
        </a:p>
      </dgm:t>
    </dgm:pt>
    <dgm:pt modelId="{2916B4EC-BC2C-4C34-8479-AF6774F8F5E8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C4FEF17-BF60-4766-A318-F5D46F3DBB9A}" type="parTrans" cxnId="{B65FCE42-564E-4F48-BEF8-0E38C7D33B3B}">
      <dgm:prSet/>
      <dgm:spPr/>
      <dgm:t>
        <a:bodyPr/>
        <a:lstStyle/>
        <a:p>
          <a:endParaRPr lang="en-US"/>
        </a:p>
      </dgm:t>
    </dgm:pt>
    <dgm:pt modelId="{7E3488B5-A88B-4FF8-BA3D-BB0D8387DD0F}" type="sibTrans" cxnId="{B65FCE42-564E-4F48-BEF8-0E38C7D33B3B}">
      <dgm:prSet/>
      <dgm:spPr/>
      <dgm:t>
        <a:bodyPr/>
        <a:lstStyle/>
        <a:p>
          <a:endParaRPr lang="en-US"/>
        </a:p>
      </dgm:t>
    </dgm:pt>
    <dgm:pt modelId="{8961DA7A-A188-4ACE-AFC8-681C28759237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0E8E7E89-5E19-4E3E-80AC-1B7F81D09F0E}" type="parTrans" cxnId="{F0868222-0444-4875-85F2-9BF981755EE4}">
      <dgm:prSet/>
      <dgm:spPr/>
      <dgm:t>
        <a:bodyPr/>
        <a:lstStyle/>
        <a:p>
          <a:endParaRPr lang="en-US"/>
        </a:p>
      </dgm:t>
    </dgm:pt>
    <dgm:pt modelId="{4537B973-8AAB-4DC7-96C6-0D58833683D3}" type="sibTrans" cxnId="{F0868222-0444-4875-85F2-9BF981755EE4}">
      <dgm:prSet/>
      <dgm:spPr/>
      <dgm:t>
        <a:bodyPr/>
        <a:lstStyle/>
        <a:p>
          <a:endParaRPr lang="en-US"/>
        </a:p>
      </dgm:t>
    </dgm:pt>
    <dgm:pt modelId="{7BC27D27-8545-4C7F-8768-7E7F6A8EF62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D41490AE-DC68-4432-AAFA-D266E54491B9}" type="parTrans" cxnId="{325100B8-2A72-4A6F-9BD3-03B5CEACD6A5}">
      <dgm:prSet/>
      <dgm:spPr/>
      <dgm:t>
        <a:bodyPr/>
        <a:lstStyle/>
        <a:p>
          <a:endParaRPr lang="en-US"/>
        </a:p>
      </dgm:t>
    </dgm:pt>
    <dgm:pt modelId="{8FD8FB94-5618-4D8B-BD81-8E985D2B14CF}" type="sibTrans" cxnId="{325100B8-2A72-4A6F-9BD3-03B5CEACD6A5}">
      <dgm:prSet/>
      <dgm:spPr/>
      <dgm:t>
        <a:bodyPr/>
        <a:lstStyle/>
        <a:p>
          <a:endParaRPr lang="en-US"/>
        </a:p>
      </dgm:t>
    </dgm:pt>
    <dgm:pt modelId="{51071C01-66A6-454E-B88E-51678D9E62FC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A2FC6DEE-77E3-493F-9A2A-070EA9F177DB}" type="parTrans" cxnId="{0AC57C03-76BF-410C-98B3-2026BA8A3705}">
      <dgm:prSet/>
      <dgm:spPr/>
      <dgm:t>
        <a:bodyPr/>
        <a:lstStyle/>
        <a:p>
          <a:endParaRPr lang="en-US"/>
        </a:p>
      </dgm:t>
    </dgm:pt>
    <dgm:pt modelId="{8FB1D878-FC1C-4D93-B1EC-DE0B4C80C18D}" type="sibTrans" cxnId="{0AC57C03-76BF-410C-98B3-2026BA8A3705}">
      <dgm:prSet/>
      <dgm:spPr/>
      <dgm:t>
        <a:bodyPr/>
        <a:lstStyle/>
        <a:p>
          <a:endParaRPr lang="en-US"/>
        </a:p>
      </dgm:t>
    </dgm:pt>
    <dgm:pt modelId="{E27E41CC-5B93-411C-B668-B35FA576F6AE}" type="pres">
      <dgm:prSet presAssocID="{DC385173-225D-4B58-B5A9-EE8D1BAD2E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320AAD-52AD-4AC0-B78F-A85730DCC3AC}" type="pres">
      <dgm:prSet presAssocID="{2AB690B5-5107-4515-BF3C-05DBA18EA061}" presName="root" presStyleCnt="0"/>
      <dgm:spPr/>
    </dgm:pt>
    <dgm:pt modelId="{DEFAA901-D764-43B8-A7B8-90DA345FA645}" type="pres">
      <dgm:prSet presAssocID="{2AB690B5-5107-4515-BF3C-05DBA18EA061}" presName="rootComposite" presStyleCnt="0"/>
      <dgm:spPr/>
    </dgm:pt>
    <dgm:pt modelId="{8DF74FB5-C6FA-40DE-A56C-2959FB1365DF}" type="pres">
      <dgm:prSet presAssocID="{2AB690B5-5107-4515-BF3C-05DBA18EA061}" presName="rootText" presStyleLbl="node1" presStyleIdx="0" presStyleCnt="3"/>
      <dgm:spPr/>
    </dgm:pt>
    <dgm:pt modelId="{73410EB2-18F0-40E3-AD45-77DA1BE9BAC3}" type="pres">
      <dgm:prSet presAssocID="{2AB690B5-5107-4515-BF3C-05DBA18EA061}" presName="rootConnector" presStyleLbl="node1" presStyleIdx="0" presStyleCnt="3"/>
      <dgm:spPr/>
    </dgm:pt>
    <dgm:pt modelId="{90E7A14A-4E3B-4D0F-88AC-D985D1D20C64}" type="pres">
      <dgm:prSet presAssocID="{2AB690B5-5107-4515-BF3C-05DBA18EA061}" presName="childShape" presStyleCnt="0"/>
      <dgm:spPr/>
    </dgm:pt>
    <dgm:pt modelId="{7AE785D2-D10F-4A59-957E-2831D03304D9}" type="pres">
      <dgm:prSet presAssocID="{E0F85F04-E260-4E93-8F34-49248807CB79}" presName="Name13" presStyleLbl="parChTrans1D2" presStyleIdx="0" presStyleCnt="6"/>
      <dgm:spPr/>
    </dgm:pt>
    <dgm:pt modelId="{E5080988-4A31-4BA9-985A-CB78E48C5CFD}" type="pres">
      <dgm:prSet presAssocID="{1A5B804F-A0AB-4000-853B-9700A38F719A}" presName="childText" presStyleLbl="bgAcc1" presStyleIdx="0" presStyleCnt="6">
        <dgm:presLayoutVars>
          <dgm:bulletEnabled val="1"/>
        </dgm:presLayoutVars>
      </dgm:prSet>
      <dgm:spPr/>
    </dgm:pt>
    <dgm:pt modelId="{ED2FA317-9D81-4A2C-9D33-E4E71542418D}" type="pres">
      <dgm:prSet presAssocID="{0FB181B2-95FA-4C77-AEC8-B9045F5E75AE}" presName="Name13" presStyleLbl="parChTrans1D2" presStyleIdx="1" presStyleCnt="6"/>
      <dgm:spPr/>
    </dgm:pt>
    <dgm:pt modelId="{DDF25CCC-3427-478E-BD22-03C0C19B73E3}" type="pres">
      <dgm:prSet presAssocID="{893E63B8-8CA6-4D01-A2ED-64321C7E9DE1}" presName="childText" presStyleLbl="bgAcc1" presStyleIdx="1" presStyleCnt="6">
        <dgm:presLayoutVars>
          <dgm:bulletEnabled val="1"/>
        </dgm:presLayoutVars>
      </dgm:prSet>
      <dgm:spPr/>
    </dgm:pt>
    <dgm:pt modelId="{7F1252D6-DB23-4322-845B-8AE09BDAB064}" type="pres">
      <dgm:prSet presAssocID="{D6533648-C006-47F3-B5AE-17D368FD89F8}" presName="root" presStyleCnt="0"/>
      <dgm:spPr/>
    </dgm:pt>
    <dgm:pt modelId="{0AAC9090-8689-4FCB-8EE5-A9C44DFE2BEC}" type="pres">
      <dgm:prSet presAssocID="{D6533648-C006-47F3-B5AE-17D368FD89F8}" presName="rootComposite" presStyleCnt="0"/>
      <dgm:spPr/>
    </dgm:pt>
    <dgm:pt modelId="{1D94B3F6-A5EB-4243-B45E-A31785B4C3C1}" type="pres">
      <dgm:prSet presAssocID="{D6533648-C006-47F3-B5AE-17D368FD89F8}" presName="rootText" presStyleLbl="node1" presStyleIdx="1" presStyleCnt="3"/>
      <dgm:spPr/>
    </dgm:pt>
    <dgm:pt modelId="{5DBBE5EC-370B-4211-8AB7-78656627C7F2}" type="pres">
      <dgm:prSet presAssocID="{D6533648-C006-47F3-B5AE-17D368FD89F8}" presName="rootConnector" presStyleLbl="node1" presStyleIdx="1" presStyleCnt="3"/>
      <dgm:spPr/>
    </dgm:pt>
    <dgm:pt modelId="{41AF26E6-3CEE-4226-B8CF-99FE805A8BDA}" type="pres">
      <dgm:prSet presAssocID="{D6533648-C006-47F3-B5AE-17D368FD89F8}" presName="childShape" presStyleCnt="0"/>
      <dgm:spPr/>
    </dgm:pt>
    <dgm:pt modelId="{C6F1BFE5-1BB3-485C-A632-0CBA921AB3C1}" type="pres">
      <dgm:prSet presAssocID="{EC4FEF17-BF60-4766-A318-F5D46F3DBB9A}" presName="Name13" presStyleLbl="parChTrans1D2" presStyleIdx="2" presStyleCnt="6"/>
      <dgm:spPr/>
    </dgm:pt>
    <dgm:pt modelId="{F490121C-29E6-4CE0-BD66-12833CE50D5A}" type="pres">
      <dgm:prSet presAssocID="{2916B4EC-BC2C-4C34-8479-AF6774F8F5E8}" presName="childText" presStyleLbl="bgAcc1" presStyleIdx="2" presStyleCnt="6">
        <dgm:presLayoutVars>
          <dgm:bulletEnabled val="1"/>
        </dgm:presLayoutVars>
      </dgm:prSet>
      <dgm:spPr/>
    </dgm:pt>
    <dgm:pt modelId="{2E2321DB-7811-4F63-A495-F4E292F6D64C}" type="pres">
      <dgm:prSet presAssocID="{0E8E7E89-5E19-4E3E-80AC-1B7F81D09F0E}" presName="Name13" presStyleLbl="parChTrans1D2" presStyleIdx="3" presStyleCnt="6"/>
      <dgm:spPr/>
    </dgm:pt>
    <dgm:pt modelId="{DF1B0F2B-6AFB-44CB-9CC6-1D9346DD92EA}" type="pres">
      <dgm:prSet presAssocID="{8961DA7A-A188-4ACE-AFC8-681C28759237}" presName="childText" presStyleLbl="bgAcc1" presStyleIdx="3" presStyleCnt="6">
        <dgm:presLayoutVars>
          <dgm:bulletEnabled val="1"/>
        </dgm:presLayoutVars>
      </dgm:prSet>
      <dgm:spPr/>
    </dgm:pt>
    <dgm:pt modelId="{F1B0626D-092D-4BF2-B374-9721E6ED0F1E}" type="pres">
      <dgm:prSet presAssocID="{E077DE45-947C-4ADD-9033-A1A1BD42DC6D}" presName="root" presStyleCnt="0"/>
      <dgm:spPr/>
    </dgm:pt>
    <dgm:pt modelId="{C220B3EF-9AE3-4D20-AC0A-DD8F5A7A9CF6}" type="pres">
      <dgm:prSet presAssocID="{E077DE45-947C-4ADD-9033-A1A1BD42DC6D}" presName="rootComposite" presStyleCnt="0"/>
      <dgm:spPr/>
    </dgm:pt>
    <dgm:pt modelId="{1C317866-D577-474E-816D-3651A6E21DA4}" type="pres">
      <dgm:prSet presAssocID="{E077DE45-947C-4ADD-9033-A1A1BD42DC6D}" presName="rootText" presStyleLbl="node1" presStyleIdx="2" presStyleCnt="3"/>
      <dgm:spPr/>
    </dgm:pt>
    <dgm:pt modelId="{874A47C2-30E4-49DC-A728-3E35A2A15132}" type="pres">
      <dgm:prSet presAssocID="{E077DE45-947C-4ADD-9033-A1A1BD42DC6D}" presName="rootConnector" presStyleLbl="node1" presStyleIdx="2" presStyleCnt="3"/>
      <dgm:spPr/>
    </dgm:pt>
    <dgm:pt modelId="{157CA7E3-8A26-475E-B890-7D9DFAFD478E}" type="pres">
      <dgm:prSet presAssocID="{E077DE45-947C-4ADD-9033-A1A1BD42DC6D}" presName="childShape" presStyleCnt="0"/>
      <dgm:spPr/>
    </dgm:pt>
    <dgm:pt modelId="{BB5C9414-51A5-41CD-90C2-8876156ACF56}" type="pres">
      <dgm:prSet presAssocID="{D41490AE-DC68-4432-AAFA-D266E54491B9}" presName="Name13" presStyleLbl="parChTrans1D2" presStyleIdx="4" presStyleCnt="6"/>
      <dgm:spPr/>
    </dgm:pt>
    <dgm:pt modelId="{0E4CA10E-F3CE-4F05-8187-A67D2482B771}" type="pres">
      <dgm:prSet presAssocID="{7BC27D27-8545-4C7F-8768-7E7F6A8EF62F}" presName="childText" presStyleLbl="bgAcc1" presStyleIdx="4" presStyleCnt="6">
        <dgm:presLayoutVars>
          <dgm:bulletEnabled val="1"/>
        </dgm:presLayoutVars>
      </dgm:prSet>
      <dgm:spPr/>
    </dgm:pt>
    <dgm:pt modelId="{633C3679-C6E6-47FB-8936-AF204D4CEE65}" type="pres">
      <dgm:prSet presAssocID="{A2FC6DEE-77E3-493F-9A2A-070EA9F177DB}" presName="Name13" presStyleLbl="parChTrans1D2" presStyleIdx="5" presStyleCnt="6"/>
      <dgm:spPr/>
    </dgm:pt>
    <dgm:pt modelId="{9E4E1FF9-1BA7-4D91-9D5C-6A6400A8114B}" type="pres">
      <dgm:prSet presAssocID="{51071C01-66A6-454E-B88E-51678D9E62F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0AC57C03-76BF-410C-98B3-2026BA8A3705}" srcId="{E077DE45-947C-4ADD-9033-A1A1BD42DC6D}" destId="{51071C01-66A6-454E-B88E-51678D9E62FC}" srcOrd="1" destOrd="0" parTransId="{A2FC6DEE-77E3-493F-9A2A-070EA9F177DB}" sibTransId="{8FB1D878-FC1C-4D93-B1EC-DE0B4C80C18D}"/>
    <dgm:cxn modelId="{05B96007-72B8-4131-8AC2-854132ED3CFB}" srcId="{DC385173-225D-4B58-B5A9-EE8D1BAD2E32}" destId="{2AB690B5-5107-4515-BF3C-05DBA18EA061}" srcOrd="0" destOrd="0" parTransId="{943419AD-0D1C-41AF-8D35-AF0C02FFA4FD}" sibTransId="{9DEFF91F-56C4-4649-9198-85E7B99F2B56}"/>
    <dgm:cxn modelId="{864F720A-F8E4-4266-915A-66BDD239DE10}" type="presOf" srcId="{1A5B804F-A0AB-4000-853B-9700A38F719A}" destId="{E5080988-4A31-4BA9-985A-CB78E48C5CFD}" srcOrd="0" destOrd="0" presId="urn:microsoft.com/office/officeart/2005/8/layout/hierarchy3"/>
    <dgm:cxn modelId="{AFB7DE13-F3D8-41B4-8468-7A92A06D552D}" type="presOf" srcId="{A2FC6DEE-77E3-493F-9A2A-070EA9F177DB}" destId="{633C3679-C6E6-47FB-8936-AF204D4CEE65}" srcOrd="0" destOrd="0" presId="urn:microsoft.com/office/officeart/2005/8/layout/hierarchy3"/>
    <dgm:cxn modelId="{F0868222-0444-4875-85F2-9BF981755EE4}" srcId="{D6533648-C006-47F3-B5AE-17D368FD89F8}" destId="{8961DA7A-A188-4ACE-AFC8-681C28759237}" srcOrd="1" destOrd="0" parTransId="{0E8E7E89-5E19-4E3E-80AC-1B7F81D09F0E}" sibTransId="{4537B973-8AAB-4DC7-96C6-0D58833683D3}"/>
    <dgm:cxn modelId="{1BAD8326-8B90-42DB-80B6-1F8588DF6F57}" srcId="{2AB690B5-5107-4515-BF3C-05DBA18EA061}" destId="{1A5B804F-A0AB-4000-853B-9700A38F719A}" srcOrd="0" destOrd="0" parTransId="{E0F85F04-E260-4E93-8F34-49248807CB79}" sibTransId="{F474B2E3-D730-4631-BE6C-C46E7F83AF36}"/>
    <dgm:cxn modelId="{A8DE603A-1115-43E1-AAAF-51080080F677}" type="presOf" srcId="{E0F85F04-E260-4E93-8F34-49248807CB79}" destId="{7AE785D2-D10F-4A59-957E-2831D03304D9}" srcOrd="0" destOrd="0" presId="urn:microsoft.com/office/officeart/2005/8/layout/hierarchy3"/>
    <dgm:cxn modelId="{B65FCE42-564E-4F48-BEF8-0E38C7D33B3B}" srcId="{D6533648-C006-47F3-B5AE-17D368FD89F8}" destId="{2916B4EC-BC2C-4C34-8479-AF6774F8F5E8}" srcOrd="0" destOrd="0" parTransId="{EC4FEF17-BF60-4766-A318-F5D46F3DBB9A}" sibTransId="{7E3488B5-A88B-4FF8-BA3D-BB0D8387DD0F}"/>
    <dgm:cxn modelId="{1956F564-78CE-4C6C-968F-BE5F4C7B48CF}" type="presOf" srcId="{D41490AE-DC68-4432-AAFA-D266E54491B9}" destId="{BB5C9414-51A5-41CD-90C2-8876156ACF56}" srcOrd="0" destOrd="0" presId="urn:microsoft.com/office/officeart/2005/8/layout/hierarchy3"/>
    <dgm:cxn modelId="{A57B6B54-D4F8-45C3-921F-97F4F0D87B74}" type="presOf" srcId="{EC4FEF17-BF60-4766-A318-F5D46F3DBB9A}" destId="{C6F1BFE5-1BB3-485C-A632-0CBA921AB3C1}" srcOrd="0" destOrd="0" presId="urn:microsoft.com/office/officeart/2005/8/layout/hierarchy3"/>
    <dgm:cxn modelId="{6657808E-F0EF-43CC-890D-C08229834BB7}" type="presOf" srcId="{E077DE45-947C-4ADD-9033-A1A1BD42DC6D}" destId="{1C317866-D577-474E-816D-3651A6E21DA4}" srcOrd="0" destOrd="0" presId="urn:microsoft.com/office/officeart/2005/8/layout/hierarchy3"/>
    <dgm:cxn modelId="{936DE990-58D9-467B-AC6C-F718155DE3DF}" type="presOf" srcId="{2916B4EC-BC2C-4C34-8479-AF6774F8F5E8}" destId="{F490121C-29E6-4CE0-BD66-12833CE50D5A}" srcOrd="0" destOrd="0" presId="urn:microsoft.com/office/officeart/2005/8/layout/hierarchy3"/>
    <dgm:cxn modelId="{F81B6AA0-A3CA-465B-A880-7069739DFD49}" type="presOf" srcId="{2AB690B5-5107-4515-BF3C-05DBA18EA061}" destId="{8DF74FB5-C6FA-40DE-A56C-2959FB1365DF}" srcOrd="0" destOrd="0" presId="urn:microsoft.com/office/officeart/2005/8/layout/hierarchy3"/>
    <dgm:cxn modelId="{325100B8-2A72-4A6F-9BD3-03B5CEACD6A5}" srcId="{E077DE45-947C-4ADD-9033-A1A1BD42DC6D}" destId="{7BC27D27-8545-4C7F-8768-7E7F6A8EF62F}" srcOrd="0" destOrd="0" parTransId="{D41490AE-DC68-4432-AAFA-D266E54491B9}" sibTransId="{8FD8FB94-5618-4D8B-BD81-8E985D2B14CF}"/>
    <dgm:cxn modelId="{A9585FC0-5A39-4619-B05E-5651DA0602DF}" type="presOf" srcId="{7BC27D27-8545-4C7F-8768-7E7F6A8EF62F}" destId="{0E4CA10E-F3CE-4F05-8187-A67D2482B771}" srcOrd="0" destOrd="0" presId="urn:microsoft.com/office/officeart/2005/8/layout/hierarchy3"/>
    <dgm:cxn modelId="{121049C1-E391-4BAC-9108-A225390DBE76}" srcId="{DC385173-225D-4B58-B5A9-EE8D1BAD2E32}" destId="{E077DE45-947C-4ADD-9033-A1A1BD42DC6D}" srcOrd="2" destOrd="0" parTransId="{F29D47E8-33A4-4DE4-9CC5-9E038AD114BB}" sibTransId="{B304BC57-0C65-42EB-A53E-05DF2618DBE7}"/>
    <dgm:cxn modelId="{3425F3CD-C073-42FB-A3FA-29873413AA26}" type="presOf" srcId="{0E8E7E89-5E19-4E3E-80AC-1B7F81D09F0E}" destId="{2E2321DB-7811-4F63-A495-F4E292F6D64C}" srcOrd="0" destOrd="0" presId="urn:microsoft.com/office/officeart/2005/8/layout/hierarchy3"/>
    <dgm:cxn modelId="{0E2709D1-4A57-4147-8C52-A834ABFCB64F}" type="presOf" srcId="{DC385173-225D-4B58-B5A9-EE8D1BAD2E32}" destId="{E27E41CC-5B93-411C-B668-B35FA576F6AE}" srcOrd="0" destOrd="0" presId="urn:microsoft.com/office/officeart/2005/8/layout/hierarchy3"/>
    <dgm:cxn modelId="{67DB0CDC-BC72-415E-80DC-B66D46E256E8}" type="presOf" srcId="{D6533648-C006-47F3-B5AE-17D368FD89F8}" destId="{5DBBE5EC-370B-4211-8AB7-78656627C7F2}" srcOrd="1" destOrd="0" presId="urn:microsoft.com/office/officeart/2005/8/layout/hierarchy3"/>
    <dgm:cxn modelId="{2CAD10E6-0116-4924-8929-3B3D66F5C624}" type="presOf" srcId="{0FB181B2-95FA-4C77-AEC8-B9045F5E75AE}" destId="{ED2FA317-9D81-4A2C-9D33-E4E71542418D}" srcOrd="0" destOrd="0" presId="urn:microsoft.com/office/officeart/2005/8/layout/hierarchy3"/>
    <dgm:cxn modelId="{99A935E8-08B5-4CE1-B691-E13DF120DD4C}" type="presOf" srcId="{2AB690B5-5107-4515-BF3C-05DBA18EA061}" destId="{73410EB2-18F0-40E3-AD45-77DA1BE9BAC3}" srcOrd="1" destOrd="0" presId="urn:microsoft.com/office/officeart/2005/8/layout/hierarchy3"/>
    <dgm:cxn modelId="{98D73EE9-17C3-4B5D-BA2F-7FF47C857290}" type="presOf" srcId="{E077DE45-947C-4ADD-9033-A1A1BD42DC6D}" destId="{874A47C2-30E4-49DC-A728-3E35A2A15132}" srcOrd="1" destOrd="0" presId="urn:microsoft.com/office/officeart/2005/8/layout/hierarchy3"/>
    <dgm:cxn modelId="{9924A7EB-52D7-48CE-8199-93B4050CF42B}" type="presOf" srcId="{8961DA7A-A188-4ACE-AFC8-681C28759237}" destId="{DF1B0F2B-6AFB-44CB-9CC6-1D9346DD92EA}" srcOrd="0" destOrd="0" presId="urn:microsoft.com/office/officeart/2005/8/layout/hierarchy3"/>
    <dgm:cxn modelId="{BD4C54F1-0741-4563-B5B9-A75C93A7A4A5}" srcId="{2AB690B5-5107-4515-BF3C-05DBA18EA061}" destId="{893E63B8-8CA6-4D01-A2ED-64321C7E9DE1}" srcOrd="1" destOrd="0" parTransId="{0FB181B2-95FA-4C77-AEC8-B9045F5E75AE}" sibTransId="{D925FA17-0692-4001-A273-7233D286382D}"/>
    <dgm:cxn modelId="{9F0305F5-8065-4433-9438-ADF971EC0B05}" type="presOf" srcId="{D6533648-C006-47F3-B5AE-17D368FD89F8}" destId="{1D94B3F6-A5EB-4243-B45E-A31785B4C3C1}" srcOrd="0" destOrd="0" presId="urn:microsoft.com/office/officeart/2005/8/layout/hierarchy3"/>
    <dgm:cxn modelId="{36D6EEF5-B0B1-49DD-80DE-16BAB0AB20F4}" type="presOf" srcId="{893E63B8-8CA6-4D01-A2ED-64321C7E9DE1}" destId="{DDF25CCC-3427-478E-BD22-03C0C19B73E3}" srcOrd="0" destOrd="0" presId="urn:microsoft.com/office/officeart/2005/8/layout/hierarchy3"/>
    <dgm:cxn modelId="{C924C2FA-1421-434B-BAC2-473CAFB310B3}" srcId="{DC385173-225D-4B58-B5A9-EE8D1BAD2E32}" destId="{D6533648-C006-47F3-B5AE-17D368FD89F8}" srcOrd="1" destOrd="0" parTransId="{333B858A-9E63-48FB-BA5F-264EDB73B557}" sibTransId="{D89636AC-27DB-432C-AC34-499C4153ACD5}"/>
    <dgm:cxn modelId="{BB1AA6FE-0861-434B-BB1B-13CC4B8B59A4}" type="presOf" srcId="{51071C01-66A6-454E-B88E-51678D9E62FC}" destId="{9E4E1FF9-1BA7-4D91-9D5C-6A6400A8114B}" srcOrd="0" destOrd="0" presId="urn:microsoft.com/office/officeart/2005/8/layout/hierarchy3"/>
    <dgm:cxn modelId="{7B15C2C3-7635-4042-85E0-31ED0DF38DB4}" type="presParOf" srcId="{E27E41CC-5B93-411C-B668-B35FA576F6AE}" destId="{B1320AAD-52AD-4AC0-B78F-A85730DCC3AC}" srcOrd="0" destOrd="0" presId="urn:microsoft.com/office/officeart/2005/8/layout/hierarchy3"/>
    <dgm:cxn modelId="{063B662B-C523-49D5-AEAE-16495971C1E0}" type="presParOf" srcId="{B1320AAD-52AD-4AC0-B78F-A85730DCC3AC}" destId="{DEFAA901-D764-43B8-A7B8-90DA345FA645}" srcOrd="0" destOrd="0" presId="urn:microsoft.com/office/officeart/2005/8/layout/hierarchy3"/>
    <dgm:cxn modelId="{D38BB576-5179-47DE-BA62-9E773B4B4D1A}" type="presParOf" srcId="{DEFAA901-D764-43B8-A7B8-90DA345FA645}" destId="{8DF74FB5-C6FA-40DE-A56C-2959FB1365DF}" srcOrd="0" destOrd="0" presId="urn:microsoft.com/office/officeart/2005/8/layout/hierarchy3"/>
    <dgm:cxn modelId="{17CEA419-B957-45E3-B05B-280268F34446}" type="presParOf" srcId="{DEFAA901-D764-43B8-A7B8-90DA345FA645}" destId="{73410EB2-18F0-40E3-AD45-77DA1BE9BAC3}" srcOrd="1" destOrd="0" presId="urn:microsoft.com/office/officeart/2005/8/layout/hierarchy3"/>
    <dgm:cxn modelId="{D846692A-C3FA-4760-9EC9-11DE4A2F9312}" type="presParOf" srcId="{B1320AAD-52AD-4AC0-B78F-A85730DCC3AC}" destId="{90E7A14A-4E3B-4D0F-88AC-D985D1D20C64}" srcOrd="1" destOrd="0" presId="urn:microsoft.com/office/officeart/2005/8/layout/hierarchy3"/>
    <dgm:cxn modelId="{6D164C86-BFA2-42F2-900A-39E72C928163}" type="presParOf" srcId="{90E7A14A-4E3B-4D0F-88AC-D985D1D20C64}" destId="{7AE785D2-D10F-4A59-957E-2831D03304D9}" srcOrd="0" destOrd="0" presId="urn:microsoft.com/office/officeart/2005/8/layout/hierarchy3"/>
    <dgm:cxn modelId="{B6E190FE-2C82-44E4-8F21-D95A4737D66E}" type="presParOf" srcId="{90E7A14A-4E3B-4D0F-88AC-D985D1D20C64}" destId="{E5080988-4A31-4BA9-985A-CB78E48C5CFD}" srcOrd="1" destOrd="0" presId="urn:microsoft.com/office/officeart/2005/8/layout/hierarchy3"/>
    <dgm:cxn modelId="{9D57ED7F-CA4C-4C8D-BF16-5374FAB87D16}" type="presParOf" srcId="{90E7A14A-4E3B-4D0F-88AC-D985D1D20C64}" destId="{ED2FA317-9D81-4A2C-9D33-E4E71542418D}" srcOrd="2" destOrd="0" presId="urn:microsoft.com/office/officeart/2005/8/layout/hierarchy3"/>
    <dgm:cxn modelId="{4ECC6551-3A25-4322-ACAB-3B0214456B5C}" type="presParOf" srcId="{90E7A14A-4E3B-4D0F-88AC-D985D1D20C64}" destId="{DDF25CCC-3427-478E-BD22-03C0C19B73E3}" srcOrd="3" destOrd="0" presId="urn:microsoft.com/office/officeart/2005/8/layout/hierarchy3"/>
    <dgm:cxn modelId="{638F8C2D-87A2-4957-8BE7-F8CC3643D1F4}" type="presParOf" srcId="{E27E41CC-5B93-411C-B668-B35FA576F6AE}" destId="{7F1252D6-DB23-4322-845B-8AE09BDAB064}" srcOrd="1" destOrd="0" presId="urn:microsoft.com/office/officeart/2005/8/layout/hierarchy3"/>
    <dgm:cxn modelId="{4766CE2E-94E1-4370-90F6-833D488BDBD4}" type="presParOf" srcId="{7F1252D6-DB23-4322-845B-8AE09BDAB064}" destId="{0AAC9090-8689-4FCB-8EE5-A9C44DFE2BEC}" srcOrd="0" destOrd="0" presId="urn:microsoft.com/office/officeart/2005/8/layout/hierarchy3"/>
    <dgm:cxn modelId="{BF70D013-4A9F-4620-A922-A0476908EAB9}" type="presParOf" srcId="{0AAC9090-8689-4FCB-8EE5-A9C44DFE2BEC}" destId="{1D94B3F6-A5EB-4243-B45E-A31785B4C3C1}" srcOrd="0" destOrd="0" presId="urn:microsoft.com/office/officeart/2005/8/layout/hierarchy3"/>
    <dgm:cxn modelId="{906DEC0C-54E0-402D-B6D4-92831951CC1A}" type="presParOf" srcId="{0AAC9090-8689-4FCB-8EE5-A9C44DFE2BEC}" destId="{5DBBE5EC-370B-4211-8AB7-78656627C7F2}" srcOrd="1" destOrd="0" presId="urn:microsoft.com/office/officeart/2005/8/layout/hierarchy3"/>
    <dgm:cxn modelId="{7FF39503-F555-4864-A62D-F64FF065C1B7}" type="presParOf" srcId="{7F1252D6-DB23-4322-845B-8AE09BDAB064}" destId="{41AF26E6-3CEE-4226-B8CF-99FE805A8BDA}" srcOrd="1" destOrd="0" presId="urn:microsoft.com/office/officeart/2005/8/layout/hierarchy3"/>
    <dgm:cxn modelId="{E4E093EE-58AE-4E15-A372-8CAC33C66E19}" type="presParOf" srcId="{41AF26E6-3CEE-4226-B8CF-99FE805A8BDA}" destId="{C6F1BFE5-1BB3-485C-A632-0CBA921AB3C1}" srcOrd="0" destOrd="0" presId="urn:microsoft.com/office/officeart/2005/8/layout/hierarchy3"/>
    <dgm:cxn modelId="{404331CB-1D79-4C38-8A0F-4E233FE4C5AF}" type="presParOf" srcId="{41AF26E6-3CEE-4226-B8CF-99FE805A8BDA}" destId="{F490121C-29E6-4CE0-BD66-12833CE50D5A}" srcOrd="1" destOrd="0" presId="urn:microsoft.com/office/officeart/2005/8/layout/hierarchy3"/>
    <dgm:cxn modelId="{49141C6D-D675-4940-9AE2-5B096A1370B0}" type="presParOf" srcId="{41AF26E6-3CEE-4226-B8CF-99FE805A8BDA}" destId="{2E2321DB-7811-4F63-A495-F4E292F6D64C}" srcOrd="2" destOrd="0" presId="urn:microsoft.com/office/officeart/2005/8/layout/hierarchy3"/>
    <dgm:cxn modelId="{036D6637-1C80-4F4C-AB9E-5D1F19CEB76E}" type="presParOf" srcId="{41AF26E6-3CEE-4226-B8CF-99FE805A8BDA}" destId="{DF1B0F2B-6AFB-44CB-9CC6-1D9346DD92EA}" srcOrd="3" destOrd="0" presId="urn:microsoft.com/office/officeart/2005/8/layout/hierarchy3"/>
    <dgm:cxn modelId="{BECDA614-E5BF-40C9-8C76-515CB3B45DE1}" type="presParOf" srcId="{E27E41CC-5B93-411C-B668-B35FA576F6AE}" destId="{F1B0626D-092D-4BF2-B374-9721E6ED0F1E}" srcOrd="2" destOrd="0" presId="urn:microsoft.com/office/officeart/2005/8/layout/hierarchy3"/>
    <dgm:cxn modelId="{0EBE102A-0200-4C82-93D8-15561F0CAEA1}" type="presParOf" srcId="{F1B0626D-092D-4BF2-B374-9721E6ED0F1E}" destId="{C220B3EF-9AE3-4D20-AC0A-DD8F5A7A9CF6}" srcOrd="0" destOrd="0" presId="urn:microsoft.com/office/officeart/2005/8/layout/hierarchy3"/>
    <dgm:cxn modelId="{41790DE7-BEFB-46B8-A6D6-55863DC5BF3C}" type="presParOf" srcId="{C220B3EF-9AE3-4D20-AC0A-DD8F5A7A9CF6}" destId="{1C317866-D577-474E-816D-3651A6E21DA4}" srcOrd="0" destOrd="0" presId="urn:microsoft.com/office/officeart/2005/8/layout/hierarchy3"/>
    <dgm:cxn modelId="{AC17DAB6-E46C-4EFA-BC25-E8B65BE77969}" type="presParOf" srcId="{C220B3EF-9AE3-4D20-AC0A-DD8F5A7A9CF6}" destId="{874A47C2-30E4-49DC-A728-3E35A2A15132}" srcOrd="1" destOrd="0" presId="urn:microsoft.com/office/officeart/2005/8/layout/hierarchy3"/>
    <dgm:cxn modelId="{BAD8DA07-99F4-4939-A232-AAE1EFF4F34E}" type="presParOf" srcId="{F1B0626D-092D-4BF2-B374-9721E6ED0F1E}" destId="{157CA7E3-8A26-475E-B890-7D9DFAFD478E}" srcOrd="1" destOrd="0" presId="urn:microsoft.com/office/officeart/2005/8/layout/hierarchy3"/>
    <dgm:cxn modelId="{5BE47724-6B4D-41A4-A569-4C7E7D2F3126}" type="presParOf" srcId="{157CA7E3-8A26-475E-B890-7D9DFAFD478E}" destId="{BB5C9414-51A5-41CD-90C2-8876156ACF56}" srcOrd="0" destOrd="0" presId="urn:microsoft.com/office/officeart/2005/8/layout/hierarchy3"/>
    <dgm:cxn modelId="{14D735A8-0223-4F8B-ADF9-D0645C9D6BF9}" type="presParOf" srcId="{157CA7E3-8A26-475E-B890-7D9DFAFD478E}" destId="{0E4CA10E-F3CE-4F05-8187-A67D2482B771}" srcOrd="1" destOrd="0" presId="urn:microsoft.com/office/officeart/2005/8/layout/hierarchy3"/>
    <dgm:cxn modelId="{3472E6A4-2550-4B00-A156-B66311A1C5AD}" type="presParOf" srcId="{157CA7E3-8A26-475E-B890-7D9DFAFD478E}" destId="{633C3679-C6E6-47FB-8936-AF204D4CEE65}" srcOrd="2" destOrd="0" presId="urn:microsoft.com/office/officeart/2005/8/layout/hierarchy3"/>
    <dgm:cxn modelId="{A5644688-59F3-481E-82D5-868A924D0850}" type="presParOf" srcId="{157CA7E3-8A26-475E-B890-7D9DFAFD478E}" destId="{9E4E1FF9-1BA7-4D91-9D5C-6A6400A8114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pPr rtl="0"/>
          <a:r>
            <a:rPr lang="en-US"/>
            <a:t>Digital Enablement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10BEA54B-EA25-4F46-A75B-325A0E67A97A}">
      <dgm:prSet/>
      <dgm:spPr/>
      <dgm:t>
        <a:bodyPr/>
        <a:lstStyle/>
        <a:p>
          <a:r>
            <a:rPr lang="en-US"/>
            <a:t>Solution Risks</a:t>
          </a:r>
        </a:p>
      </dgm:t>
    </dgm:pt>
    <dgm:pt modelId="{DE4ED26B-2BBA-4466-B2C2-CC75AC9F45DB}" type="parTrans" cxnId="{1766BC63-EB8B-4782-AB53-354A6C6767B3}">
      <dgm:prSet/>
      <dgm:spPr/>
      <dgm:t>
        <a:bodyPr/>
        <a:lstStyle/>
        <a:p>
          <a:endParaRPr lang="en-US"/>
        </a:p>
      </dgm:t>
    </dgm:pt>
    <dgm:pt modelId="{AE4B5A41-E2FF-4431-8D87-2E23850930D0}" type="sibTrans" cxnId="{1766BC63-EB8B-4782-AB53-354A6C6767B3}">
      <dgm:prSet/>
      <dgm:spPr/>
      <dgm:t>
        <a:bodyPr/>
        <a:lstStyle/>
        <a:p>
          <a:endParaRPr lang="en-US"/>
        </a:p>
      </dgm:t>
    </dgm:pt>
    <dgm:pt modelId="{4743B33C-4DC1-4539-BFB0-65FB3F52A017}">
      <dgm:prSet/>
      <dgm:spPr/>
      <dgm:t>
        <a:bodyPr/>
        <a:lstStyle/>
        <a:p>
          <a:r>
            <a:rPr lang="en-US"/>
            <a:t>Impact to in-flight Programs</a:t>
          </a:r>
        </a:p>
      </dgm:t>
    </dgm:pt>
    <dgm:pt modelId="{ED64B277-C9EB-47E2-96A3-72A94A5A273D}" type="parTrans" cxnId="{7DFF269E-6BD2-4454-8356-030B3609A2C3}">
      <dgm:prSet/>
      <dgm:spPr/>
      <dgm:t>
        <a:bodyPr/>
        <a:lstStyle/>
        <a:p>
          <a:endParaRPr lang="en-US"/>
        </a:p>
      </dgm:t>
    </dgm:pt>
    <dgm:pt modelId="{4125B5C4-C264-4F1F-9720-5CB785E69B3B}" type="sibTrans" cxnId="{7DFF269E-6BD2-4454-8356-030B3609A2C3}">
      <dgm:prSet/>
      <dgm:spPr/>
      <dgm:t>
        <a:bodyPr/>
        <a:lstStyle/>
        <a:p>
          <a:endParaRPr lang="en-US"/>
        </a:p>
      </dgm:t>
    </dgm:pt>
    <dgm:pt modelId="{E5DB8973-3457-4C07-8453-925F7A37AE84}">
      <dgm:prSet/>
      <dgm:spPr/>
      <dgm:t>
        <a:bodyPr/>
        <a:lstStyle/>
        <a:p>
          <a:pPr rtl="0"/>
          <a:r>
            <a:rPr lang="en-US"/>
            <a:t>Resource/Skills Dependency</a:t>
          </a:r>
          <a:endParaRPr lang="en-US">
            <a:latin typeface="Arial"/>
            <a:ea typeface="ＭＳ Ｐゴシック"/>
          </a:endParaRPr>
        </a:p>
      </dgm:t>
    </dgm:pt>
    <dgm:pt modelId="{66B58C95-11B3-4E69-A37E-D36591E2FD8F}" type="parTrans" cxnId="{097BBC20-2CB1-4149-8363-CF1BCA1CCEF8}">
      <dgm:prSet/>
      <dgm:spPr/>
      <dgm:t>
        <a:bodyPr/>
        <a:lstStyle/>
        <a:p>
          <a:endParaRPr lang="en-US"/>
        </a:p>
      </dgm:t>
    </dgm:pt>
    <dgm:pt modelId="{DA971073-F273-4296-BB3C-722EA3EE4F0D}" type="sibTrans" cxnId="{097BBC20-2CB1-4149-8363-CF1BCA1CCEF8}">
      <dgm:prSet/>
      <dgm:spPr/>
      <dgm:t>
        <a:bodyPr/>
        <a:lstStyle/>
        <a:p>
          <a:endParaRPr lang="en-US"/>
        </a:p>
      </dgm:t>
    </dgm:pt>
    <dgm:pt modelId="{D8343D22-4A73-451F-8D80-F173A3473F35}">
      <dgm:prSet/>
      <dgm:spPr/>
      <dgm:t>
        <a:bodyPr/>
        <a:lstStyle/>
        <a:p>
          <a:r>
            <a:rPr lang="en-US" dirty="0"/>
            <a:t>Support Model</a:t>
          </a:r>
        </a:p>
      </dgm:t>
    </dgm:pt>
    <dgm:pt modelId="{48215807-AA06-4604-BAED-D79D3A4E3F9B}" type="parTrans" cxnId="{60F72ED0-5DB3-4762-AE62-7455FB0A95F3}">
      <dgm:prSet/>
      <dgm:spPr/>
      <dgm:t>
        <a:bodyPr/>
        <a:lstStyle/>
        <a:p>
          <a:endParaRPr lang="en-US"/>
        </a:p>
      </dgm:t>
    </dgm:pt>
    <dgm:pt modelId="{D5F1C8F2-B706-42EE-A2DD-80CC174DDF12}" type="sibTrans" cxnId="{60F72ED0-5DB3-4762-AE62-7455FB0A95F3}">
      <dgm:prSet/>
      <dgm:spPr/>
      <dgm:t>
        <a:bodyPr/>
        <a:lstStyle/>
        <a:p>
          <a:endParaRPr lang="en-US"/>
        </a:p>
      </dgm:t>
    </dgm:pt>
    <dgm:pt modelId="{F3BAF82F-8F39-476D-9546-4804DD18AB5B}">
      <dgm:prSet/>
      <dgm:spPr/>
      <dgm:t>
        <a:bodyPr/>
        <a:lstStyle/>
        <a:p>
          <a:r>
            <a:rPr lang="en-US"/>
            <a:t>ROM Cost Comparison</a:t>
          </a:r>
        </a:p>
      </dgm:t>
    </dgm:pt>
    <dgm:pt modelId="{0C7F9E33-05D8-478F-AC0B-B57B41C32FA3}" type="parTrans" cxnId="{C7AC9C58-881E-40FB-9DBA-91F231EFCDD3}">
      <dgm:prSet/>
      <dgm:spPr/>
      <dgm:t>
        <a:bodyPr/>
        <a:lstStyle/>
        <a:p>
          <a:endParaRPr lang="en-US"/>
        </a:p>
      </dgm:t>
    </dgm:pt>
    <dgm:pt modelId="{D6E9B4A3-D08E-422D-95C0-0D8641EE3BD7}" type="sibTrans" cxnId="{C7AC9C58-881E-40FB-9DBA-91F231EFCDD3}">
      <dgm:prSet/>
      <dgm:spPr/>
      <dgm:t>
        <a:bodyPr/>
        <a:lstStyle/>
        <a:p>
          <a:endParaRPr lang="en-US"/>
        </a:p>
      </dgm:t>
    </dgm:pt>
    <dgm:pt modelId="{9F1A7BC9-E65D-4EF9-B34C-09D262CF3358}">
      <dgm:prSet/>
      <dgm:spPr/>
      <dgm:t>
        <a:bodyPr/>
        <a:lstStyle/>
        <a:p>
          <a:r>
            <a:rPr lang="en-US"/>
            <a:t>Time To Market</a:t>
          </a:r>
        </a:p>
      </dgm:t>
    </dgm:pt>
    <dgm:pt modelId="{352278E4-57C7-406C-99A7-5425C16BDB41}" type="parTrans" cxnId="{A66DFDFC-0453-4D06-B8EC-E15F0073C93F}">
      <dgm:prSet/>
      <dgm:spPr/>
      <dgm:t>
        <a:bodyPr/>
        <a:lstStyle/>
        <a:p>
          <a:endParaRPr lang="en-US"/>
        </a:p>
      </dgm:t>
    </dgm:pt>
    <dgm:pt modelId="{11E6186B-6A49-4307-B625-9D1DE5A08FBA}" type="sibTrans" cxnId="{A66DFDFC-0453-4D06-B8EC-E15F0073C93F}">
      <dgm:prSet/>
      <dgm:spPr/>
      <dgm:t>
        <a:bodyPr/>
        <a:lstStyle/>
        <a:p>
          <a:endParaRPr lang="en-US"/>
        </a:p>
      </dgm:t>
    </dgm:pt>
    <dgm:pt modelId="{B7261943-0296-4904-ACAB-4F96C735A2C6}">
      <dgm:prSet/>
      <dgm:spPr/>
      <dgm:t>
        <a:bodyPr/>
        <a:lstStyle/>
        <a:p>
          <a:pPr rtl="0"/>
          <a:r>
            <a:rPr lang="en-US"/>
            <a:t>Benefits Summary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A131663E-F13F-48EA-BDEA-D79B8AD7CED6}" type="parTrans" cxnId="{66784B69-5FC5-4522-B982-106AC020EA1B}">
      <dgm:prSet/>
      <dgm:spPr/>
      <dgm:t>
        <a:bodyPr/>
        <a:lstStyle/>
        <a:p>
          <a:endParaRPr lang="en-US"/>
        </a:p>
      </dgm:t>
    </dgm:pt>
    <dgm:pt modelId="{B692C5A4-F8BB-4518-979C-6345482ED6CF}" type="sibTrans" cxnId="{66784B69-5FC5-4522-B982-106AC020EA1B}">
      <dgm:prSet/>
      <dgm:spPr/>
      <dgm:t>
        <a:bodyPr/>
        <a:lstStyle/>
        <a:p>
          <a:endParaRPr lang="en-US"/>
        </a:p>
      </dgm:t>
    </dgm:pt>
    <dgm:pt modelId="{BE1F3412-1162-4F6B-826E-235D31BB2FD6}">
      <dgm:prSet phldr="0"/>
      <dgm:spPr/>
      <dgm:t>
        <a:bodyPr/>
        <a:lstStyle/>
        <a:p>
          <a:pPr rtl="0"/>
          <a:r>
            <a:rPr lang="en-US" dirty="0"/>
            <a:t>ABB hasn't done piece meal deployment due to complexities and risks introduced (e.g. performance and multi-product interactions).</a:t>
          </a:r>
          <a:r>
            <a:rPr lang="en-US" dirty="0">
              <a:latin typeface="Arial"/>
              <a:ea typeface="ＭＳ Ｐゴシック"/>
            </a:rPr>
            <a:t> </a:t>
          </a:r>
        </a:p>
      </dgm:t>
    </dgm:pt>
    <dgm:pt modelId="{807CD5CD-0400-43D9-8941-1AE9490641E7}" type="parTrans" cxnId="{BC4BF0E5-7BF4-47CA-AF4E-09070E659E82}">
      <dgm:prSet/>
      <dgm:spPr/>
      <dgm:t>
        <a:bodyPr/>
        <a:lstStyle/>
        <a:p>
          <a:endParaRPr lang="en-US"/>
        </a:p>
      </dgm:t>
    </dgm:pt>
    <dgm:pt modelId="{A76C2BB3-4011-4DA0-954F-8D301C5A13E9}" type="sibTrans" cxnId="{BC4BF0E5-7BF4-47CA-AF4E-09070E659E82}">
      <dgm:prSet/>
      <dgm:spPr/>
      <dgm:t>
        <a:bodyPr/>
        <a:lstStyle/>
        <a:p>
          <a:endParaRPr lang="en-US"/>
        </a:p>
      </dgm:t>
    </dgm:pt>
    <dgm:pt modelId="{C18C9227-8E4F-476A-9CDA-200FFD1AABAF}">
      <dgm:prSet phldr="0"/>
      <dgm:spPr/>
      <dgm:t>
        <a:bodyPr/>
        <a:lstStyle/>
        <a:p>
          <a:pPr rtl="0"/>
          <a:r>
            <a:rPr lang="en-US">
              <a:latin typeface="Arial"/>
              <a:ea typeface="ＭＳ Ｐゴシック"/>
            </a:rPr>
            <a:t>ADMS Phase 2A implementation</a:t>
          </a:r>
        </a:p>
      </dgm:t>
    </dgm:pt>
    <dgm:pt modelId="{6B5793E5-93B7-41C3-9EDE-0D86EBDE2952}" type="parTrans" cxnId="{FADF561F-AD01-4C9E-AD43-C35A90B61BE0}">
      <dgm:prSet/>
      <dgm:spPr/>
      <dgm:t>
        <a:bodyPr/>
        <a:lstStyle/>
        <a:p>
          <a:endParaRPr lang="en-US"/>
        </a:p>
      </dgm:t>
    </dgm:pt>
    <dgm:pt modelId="{855D261F-FA28-4358-9C69-B6060D0764E9}" type="sibTrans" cxnId="{FADF561F-AD01-4C9E-AD43-C35A90B61BE0}">
      <dgm:prSet/>
      <dgm:spPr/>
      <dgm:t>
        <a:bodyPr/>
        <a:lstStyle/>
        <a:p>
          <a:endParaRPr lang="en-US"/>
        </a:p>
      </dgm:t>
    </dgm:pt>
    <dgm:pt modelId="{207F2635-E1B5-4445-AF66-FEBA0993A088}">
      <dgm:prSet phldr="0"/>
      <dgm:spPr/>
      <dgm:t>
        <a:bodyPr/>
        <a:lstStyle/>
        <a:p>
          <a:pPr rtl="0"/>
          <a:r>
            <a:rPr lang="en-US">
              <a:latin typeface="Arial"/>
              <a:ea typeface="ＭＳ Ｐゴシック"/>
            </a:rPr>
            <a:t>ABB  Resources Required</a:t>
          </a:r>
          <a:endParaRPr lang="en-US"/>
        </a:p>
      </dgm:t>
    </dgm:pt>
    <dgm:pt modelId="{FF44C404-040C-4CB2-8AFD-22092F440C24}" type="parTrans" cxnId="{6F5CD84F-1E9D-4623-99D1-6B6070A25E80}">
      <dgm:prSet/>
      <dgm:spPr/>
      <dgm:t>
        <a:bodyPr/>
        <a:lstStyle/>
        <a:p>
          <a:endParaRPr lang="en-US"/>
        </a:p>
      </dgm:t>
    </dgm:pt>
    <dgm:pt modelId="{49CEF224-3F8C-4F82-9DBA-566CEB524F98}" type="sibTrans" cxnId="{6F5CD84F-1E9D-4623-99D1-6B6070A25E80}">
      <dgm:prSet/>
      <dgm:spPr/>
      <dgm:t>
        <a:bodyPr/>
        <a:lstStyle/>
        <a:p>
          <a:endParaRPr lang="en-US"/>
        </a:p>
      </dgm:t>
    </dgm:pt>
    <dgm:pt modelId="{1164C25C-B98A-432B-9BD6-0AB2E002C620}">
      <dgm:prSet phldrT="[Text]"/>
      <dgm:spPr/>
      <dgm:t>
        <a:bodyPr/>
        <a:lstStyle/>
        <a:p>
          <a:r>
            <a:rPr lang="en-US"/>
            <a:t>According to ABB Power BI will be supported for at least next 5 - 10 years...</a:t>
          </a:r>
          <a:r>
            <a:rPr lang="en-US">
              <a:latin typeface="Arial"/>
              <a:ea typeface="ＭＳ Ｐゴシック"/>
            </a:rPr>
            <a:t> </a:t>
          </a:r>
          <a:endParaRPr lang="en-US" dirty="0"/>
        </a:p>
      </dgm:t>
    </dgm:pt>
    <dgm:pt modelId="{115345C2-6B33-4E60-92F3-A6C96042C8B9}" type="parTrans" cxnId="{9FD93D6A-E50E-40F7-9574-BD6579D217FB}">
      <dgm:prSet/>
      <dgm:spPr/>
      <dgm:t>
        <a:bodyPr/>
        <a:lstStyle/>
        <a:p>
          <a:endParaRPr lang="en-US"/>
        </a:p>
      </dgm:t>
    </dgm:pt>
    <dgm:pt modelId="{475143F3-5243-43C2-AAB7-D1D7BA9A4FE0}" type="sibTrans" cxnId="{9FD93D6A-E50E-40F7-9574-BD6579D217FB}">
      <dgm:prSet/>
      <dgm:spPr/>
      <dgm:t>
        <a:bodyPr/>
        <a:lstStyle/>
        <a:p>
          <a:endParaRPr lang="en-US"/>
        </a:p>
      </dgm:t>
    </dgm:pt>
    <dgm:pt modelId="{6DB6E8DD-B345-4C1D-8A62-9480DE13DF08}">
      <dgm:prSet/>
      <dgm:spPr/>
      <dgm:t>
        <a:bodyPr/>
        <a:lstStyle/>
        <a:p>
          <a:r>
            <a:rPr lang="en-US" dirty="0">
              <a:latin typeface="Arial"/>
              <a:ea typeface="ＭＳ Ｐゴシック"/>
            </a:rPr>
            <a:t>Will</a:t>
          </a:r>
          <a:r>
            <a:rPr lang="en-US" dirty="0"/>
            <a:t> have maintenance support and </a:t>
          </a:r>
          <a:r>
            <a:rPr lang="en-US" dirty="0">
              <a:solidFill>
                <a:srgbClr val="FF0000"/>
              </a:solidFill>
            </a:rPr>
            <a:t>limited enhancements</a:t>
          </a:r>
        </a:p>
      </dgm:t>
    </dgm:pt>
    <dgm:pt modelId="{7D21F690-7BF0-4489-AA2C-0855554E0B05}" type="parTrans" cxnId="{68BC67EA-07B1-43AF-9A59-9B1C79056D36}">
      <dgm:prSet/>
      <dgm:spPr/>
      <dgm:t>
        <a:bodyPr/>
        <a:lstStyle/>
        <a:p>
          <a:endParaRPr lang="en-US"/>
        </a:p>
      </dgm:t>
    </dgm:pt>
    <dgm:pt modelId="{CBC538A1-9FAF-421A-ABFE-7412999E1C2F}" type="sibTrans" cxnId="{68BC67EA-07B1-43AF-9A59-9B1C79056D36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8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4E523EE0-6E98-4CC6-A3F6-AEB61467EFE8}" type="pres">
      <dgm:prSet presAssocID="{10BEA54B-EA25-4F46-A75B-325A0E67A97A}" presName="composite" presStyleCnt="0"/>
      <dgm:spPr/>
    </dgm:pt>
    <dgm:pt modelId="{5943E9F4-8432-4D2E-AAB4-F26EA7068D84}" type="pres">
      <dgm:prSet presAssocID="{10BEA54B-EA25-4F46-A75B-325A0E67A97A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E42D3AB2-878C-4A77-A742-846C670E4D11}" type="pres">
      <dgm:prSet presAssocID="{10BEA54B-EA25-4F46-A75B-325A0E67A97A}" presName="desTx" presStyleLbl="alignAccFollowNode1" presStyleIdx="1" presStyleCnt="8">
        <dgm:presLayoutVars>
          <dgm:bulletEnabled val="1"/>
        </dgm:presLayoutVars>
      </dgm:prSet>
      <dgm:spPr/>
    </dgm:pt>
    <dgm:pt modelId="{48EFF845-852D-4654-8DC8-6CC704256681}" type="pres">
      <dgm:prSet presAssocID="{AE4B5A41-E2FF-4431-8D87-2E23850930D0}" presName="space" presStyleCnt="0"/>
      <dgm:spPr/>
    </dgm:pt>
    <dgm:pt modelId="{13648C47-CE65-4A56-A980-ADB8C0AA4D37}" type="pres">
      <dgm:prSet presAssocID="{4743B33C-4DC1-4539-BFB0-65FB3F52A017}" presName="composite" presStyleCnt="0"/>
      <dgm:spPr/>
    </dgm:pt>
    <dgm:pt modelId="{B9EDCBDF-6AC5-42FD-B255-35275144C1E0}" type="pres">
      <dgm:prSet presAssocID="{4743B33C-4DC1-4539-BFB0-65FB3F52A017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2C851532-A9EE-472C-91F7-8F52A2470EE9}" type="pres">
      <dgm:prSet presAssocID="{4743B33C-4DC1-4539-BFB0-65FB3F52A017}" presName="desTx" presStyleLbl="alignAccFollowNode1" presStyleIdx="2" presStyleCnt="8">
        <dgm:presLayoutVars>
          <dgm:bulletEnabled val="1"/>
        </dgm:presLayoutVars>
      </dgm:prSet>
      <dgm:spPr/>
    </dgm:pt>
    <dgm:pt modelId="{40C6FBAF-F04C-4FCC-A603-4226B00267B0}" type="pres">
      <dgm:prSet presAssocID="{4125B5C4-C264-4F1F-9720-5CB785E69B3B}" presName="space" presStyleCnt="0"/>
      <dgm:spPr/>
    </dgm:pt>
    <dgm:pt modelId="{043EAEB9-7B42-45C8-94CF-02098A9655C1}" type="pres">
      <dgm:prSet presAssocID="{E5DB8973-3457-4C07-8453-925F7A37AE84}" presName="composite" presStyleCnt="0"/>
      <dgm:spPr/>
    </dgm:pt>
    <dgm:pt modelId="{B918ABA7-0D9F-4DB7-A11C-B076260555E1}" type="pres">
      <dgm:prSet presAssocID="{E5DB8973-3457-4C07-8453-925F7A37AE84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9BCA2832-1CE3-4021-B36C-9D35DB187188}" type="pres">
      <dgm:prSet presAssocID="{E5DB8973-3457-4C07-8453-925F7A37AE84}" presName="desTx" presStyleLbl="alignAccFollowNode1" presStyleIdx="3" presStyleCnt="8">
        <dgm:presLayoutVars>
          <dgm:bulletEnabled val="1"/>
        </dgm:presLayoutVars>
      </dgm:prSet>
      <dgm:spPr/>
    </dgm:pt>
    <dgm:pt modelId="{95EEDFD9-8B77-4FD5-AB65-95C29B721439}" type="pres">
      <dgm:prSet presAssocID="{DA971073-F273-4296-BB3C-722EA3EE4F0D}" presName="space" presStyleCnt="0"/>
      <dgm:spPr/>
    </dgm:pt>
    <dgm:pt modelId="{2926759E-D4EC-4E0B-A7A8-9E956587FAEB}" type="pres">
      <dgm:prSet presAssocID="{D8343D22-4A73-451F-8D80-F173A3473F35}" presName="composite" presStyleCnt="0"/>
      <dgm:spPr/>
    </dgm:pt>
    <dgm:pt modelId="{732AAC97-09E8-4686-ACBD-5212B941899A}" type="pres">
      <dgm:prSet presAssocID="{D8343D22-4A73-451F-8D80-F173A3473F35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DCCCA16D-F4E6-41A7-85CD-AF95AA36E12A}" type="pres">
      <dgm:prSet presAssocID="{D8343D22-4A73-451F-8D80-F173A3473F35}" presName="desTx" presStyleLbl="alignAccFollowNode1" presStyleIdx="4" presStyleCnt="8">
        <dgm:presLayoutVars>
          <dgm:bulletEnabled val="1"/>
        </dgm:presLayoutVars>
      </dgm:prSet>
      <dgm:spPr/>
    </dgm:pt>
    <dgm:pt modelId="{84F76F43-EAAD-4CE0-A096-2E2F068629D0}" type="pres">
      <dgm:prSet presAssocID="{D5F1C8F2-B706-42EE-A2DD-80CC174DDF12}" presName="space" presStyleCnt="0"/>
      <dgm:spPr/>
    </dgm:pt>
    <dgm:pt modelId="{16857CC2-E826-4EEE-A7BA-BDBFC1FC1C2F}" type="pres">
      <dgm:prSet presAssocID="{F3BAF82F-8F39-476D-9546-4804DD18AB5B}" presName="composite" presStyleCnt="0"/>
      <dgm:spPr/>
    </dgm:pt>
    <dgm:pt modelId="{CC228E59-4746-4FFE-8185-56C457E47F39}" type="pres">
      <dgm:prSet presAssocID="{F3BAF82F-8F39-476D-9546-4804DD18AB5B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166663A3-0507-417B-9114-669258B4A127}" type="pres">
      <dgm:prSet presAssocID="{F3BAF82F-8F39-476D-9546-4804DD18AB5B}" presName="desTx" presStyleLbl="alignAccFollowNode1" presStyleIdx="5" presStyleCnt="8">
        <dgm:presLayoutVars>
          <dgm:bulletEnabled val="1"/>
        </dgm:presLayoutVars>
      </dgm:prSet>
      <dgm:spPr/>
    </dgm:pt>
    <dgm:pt modelId="{BDFDC462-E006-4C9B-A69F-4EE0DF7ED2B3}" type="pres">
      <dgm:prSet presAssocID="{D6E9B4A3-D08E-422D-95C0-0D8641EE3BD7}" presName="space" presStyleCnt="0"/>
      <dgm:spPr/>
    </dgm:pt>
    <dgm:pt modelId="{2E568332-7098-4A3E-9AD5-61656F7EB6D9}" type="pres">
      <dgm:prSet presAssocID="{9F1A7BC9-E65D-4EF9-B34C-09D262CF3358}" presName="composite" presStyleCnt="0"/>
      <dgm:spPr/>
    </dgm:pt>
    <dgm:pt modelId="{69DE8197-4D77-4809-856A-892AA712CFD5}" type="pres">
      <dgm:prSet presAssocID="{9F1A7BC9-E65D-4EF9-B34C-09D262CF3358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3C90E898-03A6-487D-BA17-31CA38FEE05F}" type="pres">
      <dgm:prSet presAssocID="{9F1A7BC9-E65D-4EF9-B34C-09D262CF3358}" presName="desTx" presStyleLbl="alignAccFollowNode1" presStyleIdx="6" presStyleCnt="8">
        <dgm:presLayoutVars>
          <dgm:bulletEnabled val="1"/>
        </dgm:presLayoutVars>
      </dgm:prSet>
      <dgm:spPr/>
    </dgm:pt>
    <dgm:pt modelId="{D5192EC6-4F14-4151-98C7-D5EC3DED7819}" type="pres">
      <dgm:prSet presAssocID="{11E6186B-6A49-4307-B625-9D1DE5A08FBA}" presName="space" presStyleCnt="0"/>
      <dgm:spPr/>
    </dgm:pt>
    <dgm:pt modelId="{BBBF4CB5-A41A-4F41-9952-6638876F8A2A}" type="pres">
      <dgm:prSet presAssocID="{B7261943-0296-4904-ACAB-4F96C735A2C6}" presName="composite" presStyleCnt="0"/>
      <dgm:spPr/>
    </dgm:pt>
    <dgm:pt modelId="{E137AFF1-A732-45F1-8D78-9DFA4D536635}" type="pres">
      <dgm:prSet presAssocID="{B7261943-0296-4904-ACAB-4F96C735A2C6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10043037-3F1D-4F91-9181-10D79426228D}" type="pres">
      <dgm:prSet presAssocID="{B7261943-0296-4904-ACAB-4F96C735A2C6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96958903-AF62-4898-98B7-409C58E7FAF2}" type="presOf" srcId="{F3BAF82F-8F39-476D-9546-4804DD18AB5B}" destId="{CC228E59-4746-4FFE-8185-56C457E47F39}" srcOrd="0" destOrd="0" presId="urn:microsoft.com/office/officeart/2005/8/layout/hList1"/>
    <dgm:cxn modelId="{FADF561F-AD01-4C9E-AD43-C35A90B61BE0}" srcId="{4743B33C-4DC1-4539-BFB0-65FB3F52A017}" destId="{C18C9227-8E4F-476A-9CDA-200FFD1AABAF}" srcOrd="0" destOrd="0" parTransId="{6B5793E5-93B7-41C3-9EDE-0D86EBDE2952}" sibTransId="{855D261F-FA28-4358-9C69-B6060D0764E9}"/>
    <dgm:cxn modelId="{097BBC20-2CB1-4149-8363-CF1BCA1CCEF8}" srcId="{DC385173-225D-4B58-B5A9-EE8D1BAD2E32}" destId="{E5DB8973-3457-4C07-8453-925F7A37AE84}" srcOrd="3" destOrd="0" parTransId="{66B58C95-11B3-4E69-A37E-D36591E2FD8F}" sibTransId="{DA971073-F273-4296-BB3C-722EA3EE4F0D}"/>
    <dgm:cxn modelId="{58FBC621-86FE-4994-99F8-4EB7D246BC80}" type="presOf" srcId="{6DB6E8DD-B345-4C1D-8A62-9480DE13DF08}" destId="{DCCCA16D-F4E6-41A7-85CD-AF95AA36E12A}" srcOrd="0" destOrd="1" presId="urn:microsoft.com/office/officeart/2005/8/layout/hList1"/>
    <dgm:cxn modelId="{8DBF9F25-122F-4426-8BFF-01D5FE8F8069}" type="presOf" srcId="{BE1F3412-1162-4F6B-826E-235D31BB2FD6}" destId="{56354232-3612-46E5-B834-E279467638E1}" srcOrd="0" destOrd="0" presId="urn:microsoft.com/office/officeart/2005/8/layout/hList1"/>
    <dgm:cxn modelId="{E22EE327-8ACE-4C93-8BCA-B9B34692647D}" type="presOf" srcId="{E5DB8973-3457-4C07-8453-925F7A37AE84}" destId="{B918ABA7-0D9F-4DB7-A11C-B076260555E1}" srcOrd="0" destOrd="0" presId="urn:microsoft.com/office/officeart/2005/8/layout/hList1"/>
    <dgm:cxn modelId="{B97F502B-16F0-4A3D-B969-B14F3FCC1F0C}" type="presOf" srcId="{B7261943-0296-4904-ACAB-4F96C735A2C6}" destId="{E137AFF1-A732-45F1-8D78-9DFA4D536635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39C7815F-F450-4606-80D7-ABE345F95FC8}" type="presOf" srcId="{207F2635-E1B5-4445-AF66-FEBA0993A088}" destId="{9BCA2832-1CE3-4021-B36C-9D35DB187188}" srcOrd="0" destOrd="0" presId="urn:microsoft.com/office/officeart/2005/8/layout/hList1"/>
    <dgm:cxn modelId="{1766BC63-EB8B-4782-AB53-354A6C6767B3}" srcId="{DC385173-225D-4B58-B5A9-EE8D1BAD2E32}" destId="{10BEA54B-EA25-4F46-A75B-325A0E67A97A}" srcOrd="1" destOrd="0" parTransId="{DE4ED26B-2BBA-4466-B2C2-CC75AC9F45DB}" sibTransId="{AE4B5A41-E2FF-4431-8D87-2E23850930D0}"/>
    <dgm:cxn modelId="{66784B69-5FC5-4522-B982-106AC020EA1B}" srcId="{DC385173-225D-4B58-B5A9-EE8D1BAD2E32}" destId="{B7261943-0296-4904-ACAB-4F96C735A2C6}" srcOrd="7" destOrd="0" parTransId="{A131663E-F13F-48EA-BDEA-D79B8AD7CED6}" sibTransId="{B692C5A4-F8BB-4518-979C-6345482ED6CF}"/>
    <dgm:cxn modelId="{9FD93D6A-E50E-40F7-9574-BD6579D217FB}" srcId="{D8343D22-4A73-451F-8D80-F173A3473F35}" destId="{1164C25C-B98A-432B-9BD6-0AB2E002C620}" srcOrd="0" destOrd="0" parTransId="{115345C2-6B33-4E60-92F3-A6C96042C8B9}" sibTransId="{475143F3-5243-43C2-AAB7-D1D7BA9A4FE0}"/>
    <dgm:cxn modelId="{8E9C776C-E84C-44E9-8B2B-DB87E8D4BD85}" type="presOf" srcId="{9F1A7BC9-E65D-4EF9-B34C-09D262CF3358}" destId="{69DE8197-4D77-4809-856A-892AA712CFD5}" srcOrd="0" destOrd="0" presId="urn:microsoft.com/office/officeart/2005/8/layout/hList1"/>
    <dgm:cxn modelId="{6F5CD84F-1E9D-4623-99D1-6B6070A25E80}" srcId="{E5DB8973-3457-4C07-8453-925F7A37AE84}" destId="{207F2635-E1B5-4445-AF66-FEBA0993A088}" srcOrd="0" destOrd="0" parTransId="{FF44C404-040C-4CB2-8AFD-22092F440C24}" sibTransId="{49CEF224-3F8C-4F82-9DBA-566CEB524F98}"/>
    <dgm:cxn modelId="{C7AC9C58-881E-40FB-9DBA-91F231EFCDD3}" srcId="{DC385173-225D-4B58-B5A9-EE8D1BAD2E32}" destId="{F3BAF82F-8F39-476D-9546-4804DD18AB5B}" srcOrd="5" destOrd="0" parTransId="{0C7F9E33-05D8-478F-AC0B-B57B41C32FA3}" sibTransId="{D6E9B4A3-D08E-422D-95C0-0D8641EE3BD7}"/>
    <dgm:cxn modelId="{7DFF269E-6BD2-4454-8356-030B3609A2C3}" srcId="{DC385173-225D-4B58-B5A9-EE8D1BAD2E32}" destId="{4743B33C-4DC1-4539-BFB0-65FB3F52A017}" srcOrd="2" destOrd="0" parTransId="{ED64B277-C9EB-47E2-96A3-72A94A5A273D}" sibTransId="{4125B5C4-C264-4F1F-9720-5CB785E69B3B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E36C05B3-74F8-49A2-B2F3-A945DE50B378}" type="presOf" srcId="{1164C25C-B98A-432B-9BD6-0AB2E002C620}" destId="{DCCCA16D-F4E6-41A7-85CD-AF95AA36E12A}" srcOrd="0" destOrd="0" presId="urn:microsoft.com/office/officeart/2005/8/layout/hList1"/>
    <dgm:cxn modelId="{B4FBC3CB-1185-4586-8620-F9FDCEDE4EAC}" type="presOf" srcId="{10BEA54B-EA25-4F46-A75B-325A0E67A97A}" destId="{5943E9F4-8432-4D2E-AAB4-F26EA7068D84}" srcOrd="0" destOrd="0" presId="urn:microsoft.com/office/officeart/2005/8/layout/hList1"/>
    <dgm:cxn modelId="{60F72ED0-5DB3-4762-AE62-7455FB0A95F3}" srcId="{DC385173-225D-4B58-B5A9-EE8D1BAD2E32}" destId="{D8343D22-4A73-451F-8D80-F173A3473F35}" srcOrd="4" destOrd="0" parTransId="{48215807-AA06-4604-BAED-D79D3A4E3F9B}" sibTransId="{D5F1C8F2-B706-42EE-A2DD-80CC174DDF12}"/>
    <dgm:cxn modelId="{3B0CDBDE-72E0-4455-80AA-6EE58B7EC308}" type="presOf" srcId="{4743B33C-4DC1-4539-BFB0-65FB3F52A017}" destId="{B9EDCBDF-6AC5-42FD-B255-35275144C1E0}" srcOrd="0" destOrd="0" presId="urn:microsoft.com/office/officeart/2005/8/layout/hList1"/>
    <dgm:cxn modelId="{D90CA9E0-2C11-4339-B633-8BBB3B01634D}" type="presOf" srcId="{D8343D22-4A73-451F-8D80-F173A3473F35}" destId="{732AAC97-09E8-4686-ACBD-5212B941899A}" srcOrd="0" destOrd="0" presId="urn:microsoft.com/office/officeart/2005/8/layout/hList1"/>
    <dgm:cxn modelId="{530BA2E4-FE9C-43AA-BA3F-6AC7F4B2FFEF}" type="presOf" srcId="{C18C9227-8E4F-476A-9CDA-200FFD1AABAF}" destId="{2C851532-A9EE-472C-91F7-8F52A2470EE9}" srcOrd="0" destOrd="0" presId="urn:microsoft.com/office/officeart/2005/8/layout/hList1"/>
    <dgm:cxn modelId="{BC4BF0E5-7BF4-47CA-AF4E-09070E659E82}" srcId="{2E253586-2B63-4023-B31A-C9D216046F11}" destId="{BE1F3412-1162-4F6B-826E-235D31BB2FD6}" srcOrd="0" destOrd="0" parTransId="{807CD5CD-0400-43D9-8941-1AE9490641E7}" sibTransId="{A76C2BB3-4011-4DA0-954F-8D301C5A13E9}"/>
    <dgm:cxn modelId="{68BC67EA-07B1-43AF-9A59-9B1C79056D36}" srcId="{D8343D22-4A73-451F-8D80-F173A3473F35}" destId="{6DB6E8DD-B345-4C1D-8A62-9480DE13DF08}" srcOrd="1" destOrd="0" parTransId="{7D21F690-7BF0-4489-AA2C-0855554E0B05}" sibTransId="{CBC538A1-9FAF-421A-ABFE-7412999E1C2F}"/>
    <dgm:cxn modelId="{A66DFDFC-0453-4D06-B8EC-E15F0073C93F}" srcId="{DC385173-225D-4B58-B5A9-EE8D1BAD2E32}" destId="{9F1A7BC9-E65D-4EF9-B34C-09D262CF3358}" srcOrd="6" destOrd="0" parTransId="{352278E4-57C7-406C-99A7-5425C16BDB41}" sibTransId="{11E6186B-6A49-4307-B625-9D1DE5A08FBA}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23CC2601-B9FD-4412-A06A-36A074686A80}" type="presParOf" srcId="{A429156E-867E-4416-98D1-82A1E6291B33}" destId="{4E523EE0-6E98-4CC6-A3F6-AEB61467EFE8}" srcOrd="2" destOrd="0" presId="urn:microsoft.com/office/officeart/2005/8/layout/hList1"/>
    <dgm:cxn modelId="{36969A60-A278-4179-9432-E742FBECCE66}" type="presParOf" srcId="{4E523EE0-6E98-4CC6-A3F6-AEB61467EFE8}" destId="{5943E9F4-8432-4D2E-AAB4-F26EA7068D84}" srcOrd="0" destOrd="0" presId="urn:microsoft.com/office/officeart/2005/8/layout/hList1"/>
    <dgm:cxn modelId="{7DBD79D8-798E-41F7-85D3-6A28B2968818}" type="presParOf" srcId="{4E523EE0-6E98-4CC6-A3F6-AEB61467EFE8}" destId="{E42D3AB2-878C-4A77-A742-846C670E4D11}" srcOrd="1" destOrd="0" presId="urn:microsoft.com/office/officeart/2005/8/layout/hList1"/>
    <dgm:cxn modelId="{A7AF489A-2DEC-4444-978C-93A4B059D2FA}" type="presParOf" srcId="{A429156E-867E-4416-98D1-82A1E6291B33}" destId="{48EFF845-852D-4654-8DC8-6CC704256681}" srcOrd="3" destOrd="0" presId="urn:microsoft.com/office/officeart/2005/8/layout/hList1"/>
    <dgm:cxn modelId="{1D97EF32-FE2B-4D5A-B7D1-E34B78D0004D}" type="presParOf" srcId="{A429156E-867E-4416-98D1-82A1E6291B33}" destId="{13648C47-CE65-4A56-A980-ADB8C0AA4D37}" srcOrd="4" destOrd="0" presId="urn:microsoft.com/office/officeart/2005/8/layout/hList1"/>
    <dgm:cxn modelId="{07781E25-3AA4-4315-ACFC-6D9FCE88A159}" type="presParOf" srcId="{13648C47-CE65-4A56-A980-ADB8C0AA4D37}" destId="{B9EDCBDF-6AC5-42FD-B255-35275144C1E0}" srcOrd="0" destOrd="0" presId="urn:microsoft.com/office/officeart/2005/8/layout/hList1"/>
    <dgm:cxn modelId="{13CE62A7-77BE-488E-ADF0-563F8882E38D}" type="presParOf" srcId="{13648C47-CE65-4A56-A980-ADB8C0AA4D37}" destId="{2C851532-A9EE-472C-91F7-8F52A2470EE9}" srcOrd="1" destOrd="0" presId="urn:microsoft.com/office/officeart/2005/8/layout/hList1"/>
    <dgm:cxn modelId="{EB9F1413-5075-4921-9851-578FC931BAF1}" type="presParOf" srcId="{A429156E-867E-4416-98D1-82A1E6291B33}" destId="{40C6FBAF-F04C-4FCC-A603-4226B00267B0}" srcOrd="5" destOrd="0" presId="urn:microsoft.com/office/officeart/2005/8/layout/hList1"/>
    <dgm:cxn modelId="{829BB0D4-31F1-4C13-9532-75DE0EFBA6EF}" type="presParOf" srcId="{A429156E-867E-4416-98D1-82A1E6291B33}" destId="{043EAEB9-7B42-45C8-94CF-02098A9655C1}" srcOrd="6" destOrd="0" presId="urn:microsoft.com/office/officeart/2005/8/layout/hList1"/>
    <dgm:cxn modelId="{7AB14DD7-1420-4458-8064-F34F5899D08E}" type="presParOf" srcId="{043EAEB9-7B42-45C8-94CF-02098A9655C1}" destId="{B918ABA7-0D9F-4DB7-A11C-B076260555E1}" srcOrd="0" destOrd="0" presId="urn:microsoft.com/office/officeart/2005/8/layout/hList1"/>
    <dgm:cxn modelId="{858E75D7-C0AF-41CC-9CAB-CDFF27EAFF74}" type="presParOf" srcId="{043EAEB9-7B42-45C8-94CF-02098A9655C1}" destId="{9BCA2832-1CE3-4021-B36C-9D35DB187188}" srcOrd="1" destOrd="0" presId="urn:microsoft.com/office/officeart/2005/8/layout/hList1"/>
    <dgm:cxn modelId="{A4FC2BE9-201C-4271-B3F3-F97D9A2A9CA9}" type="presParOf" srcId="{A429156E-867E-4416-98D1-82A1E6291B33}" destId="{95EEDFD9-8B77-4FD5-AB65-95C29B721439}" srcOrd="7" destOrd="0" presId="urn:microsoft.com/office/officeart/2005/8/layout/hList1"/>
    <dgm:cxn modelId="{2B67121E-7927-44EB-A6EC-979560B7450C}" type="presParOf" srcId="{A429156E-867E-4416-98D1-82A1E6291B33}" destId="{2926759E-D4EC-4E0B-A7A8-9E956587FAEB}" srcOrd="8" destOrd="0" presId="urn:microsoft.com/office/officeart/2005/8/layout/hList1"/>
    <dgm:cxn modelId="{18B145D0-8A1F-40AD-82A1-CF0C159FE5FC}" type="presParOf" srcId="{2926759E-D4EC-4E0B-A7A8-9E956587FAEB}" destId="{732AAC97-09E8-4686-ACBD-5212B941899A}" srcOrd="0" destOrd="0" presId="urn:microsoft.com/office/officeart/2005/8/layout/hList1"/>
    <dgm:cxn modelId="{F130C062-CCE8-45EF-BD8D-E439FB8F503D}" type="presParOf" srcId="{2926759E-D4EC-4E0B-A7A8-9E956587FAEB}" destId="{DCCCA16D-F4E6-41A7-85CD-AF95AA36E12A}" srcOrd="1" destOrd="0" presId="urn:microsoft.com/office/officeart/2005/8/layout/hList1"/>
    <dgm:cxn modelId="{B0ECF2E2-60B7-4D19-A768-39A64F548005}" type="presParOf" srcId="{A429156E-867E-4416-98D1-82A1E6291B33}" destId="{84F76F43-EAAD-4CE0-A096-2E2F068629D0}" srcOrd="9" destOrd="0" presId="urn:microsoft.com/office/officeart/2005/8/layout/hList1"/>
    <dgm:cxn modelId="{3B30C552-78B2-4B4D-A4B2-B2CF331372FA}" type="presParOf" srcId="{A429156E-867E-4416-98D1-82A1E6291B33}" destId="{16857CC2-E826-4EEE-A7BA-BDBFC1FC1C2F}" srcOrd="10" destOrd="0" presId="urn:microsoft.com/office/officeart/2005/8/layout/hList1"/>
    <dgm:cxn modelId="{D455371E-7591-4C83-9B80-158A2102E6FD}" type="presParOf" srcId="{16857CC2-E826-4EEE-A7BA-BDBFC1FC1C2F}" destId="{CC228E59-4746-4FFE-8185-56C457E47F39}" srcOrd="0" destOrd="0" presId="urn:microsoft.com/office/officeart/2005/8/layout/hList1"/>
    <dgm:cxn modelId="{A7528144-FC7A-4B69-AA1C-16C2735CE839}" type="presParOf" srcId="{16857CC2-E826-4EEE-A7BA-BDBFC1FC1C2F}" destId="{166663A3-0507-417B-9114-669258B4A127}" srcOrd="1" destOrd="0" presId="urn:microsoft.com/office/officeart/2005/8/layout/hList1"/>
    <dgm:cxn modelId="{AD223C2A-25B8-4DD2-AFB0-F4A1396EBEA7}" type="presParOf" srcId="{A429156E-867E-4416-98D1-82A1E6291B33}" destId="{BDFDC462-E006-4C9B-A69F-4EE0DF7ED2B3}" srcOrd="11" destOrd="0" presId="urn:microsoft.com/office/officeart/2005/8/layout/hList1"/>
    <dgm:cxn modelId="{08EDAA24-730C-4CBB-844B-C1F6DF9A927B}" type="presParOf" srcId="{A429156E-867E-4416-98D1-82A1E6291B33}" destId="{2E568332-7098-4A3E-9AD5-61656F7EB6D9}" srcOrd="12" destOrd="0" presId="urn:microsoft.com/office/officeart/2005/8/layout/hList1"/>
    <dgm:cxn modelId="{4E1EF011-1E96-4916-8C0E-91B0A8B5AFEF}" type="presParOf" srcId="{2E568332-7098-4A3E-9AD5-61656F7EB6D9}" destId="{69DE8197-4D77-4809-856A-892AA712CFD5}" srcOrd="0" destOrd="0" presId="urn:microsoft.com/office/officeart/2005/8/layout/hList1"/>
    <dgm:cxn modelId="{462606D3-1130-46C6-A7D7-36E8833B62AE}" type="presParOf" srcId="{2E568332-7098-4A3E-9AD5-61656F7EB6D9}" destId="{3C90E898-03A6-487D-BA17-31CA38FEE05F}" srcOrd="1" destOrd="0" presId="urn:microsoft.com/office/officeart/2005/8/layout/hList1"/>
    <dgm:cxn modelId="{8B3B85D8-5B9F-4FD4-9EE1-3D3B36E164F0}" type="presParOf" srcId="{A429156E-867E-4416-98D1-82A1E6291B33}" destId="{D5192EC6-4F14-4151-98C7-D5EC3DED7819}" srcOrd="13" destOrd="0" presId="urn:microsoft.com/office/officeart/2005/8/layout/hList1"/>
    <dgm:cxn modelId="{9333C1AA-8A04-49E3-A082-F4FB2C03B343}" type="presParOf" srcId="{A429156E-867E-4416-98D1-82A1E6291B33}" destId="{BBBF4CB5-A41A-4F41-9952-6638876F8A2A}" srcOrd="14" destOrd="0" presId="urn:microsoft.com/office/officeart/2005/8/layout/hList1"/>
    <dgm:cxn modelId="{1E2006D4-B082-4759-B680-845D8208120A}" type="presParOf" srcId="{BBBF4CB5-A41A-4F41-9952-6638876F8A2A}" destId="{E137AFF1-A732-45F1-8D78-9DFA4D536635}" srcOrd="0" destOrd="0" presId="urn:microsoft.com/office/officeart/2005/8/layout/hList1"/>
    <dgm:cxn modelId="{9B2B8277-66D5-4207-8649-FB6A8001AD61}" type="presParOf" srcId="{BBBF4CB5-A41A-4F41-9952-6638876F8A2A}" destId="{10043037-3F1D-4F91-9181-10D7942622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r>
            <a:rPr lang="en-US"/>
            <a:t>Business Capabilities  Support </a:t>
          </a:r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4326CBDB-A105-4C36-9DED-90A7E367862C}">
      <dgm:prSet phldrT="[Text]"/>
      <dgm:spPr/>
      <dgm:t>
        <a:bodyPr/>
        <a:lstStyle/>
        <a:p>
          <a:r>
            <a:rPr lang="en-US"/>
            <a:t>Out of the Box Capabilities-% </a:t>
          </a:r>
        </a:p>
      </dgm:t>
    </dgm:pt>
    <dgm:pt modelId="{8E659893-E8C4-4283-BA04-8B965A2C50EC}" type="parTrans" cxnId="{D1E0E390-D9F2-4F8B-A11E-D3F35FEC8300}">
      <dgm:prSet/>
      <dgm:spPr/>
      <dgm:t>
        <a:bodyPr/>
        <a:lstStyle/>
        <a:p>
          <a:endParaRPr lang="en-US"/>
        </a:p>
      </dgm:t>
    </dgm:pt>
    <dgm:pt modelId="{5FEF01AD-6C38-4E4E-A889-78B3403712CF}" type="sibTrans" cxnId="{D1E0E390-D9F2-4F8B-A11E-D3F35FEC8300}">
      <dgm:prSet/>
      <dgm:spPr/>
      <dgm:t>
        <a:bodyPr/>
        <a:lstStyle/>
        <a:p>
          <a:endParaRPr lang="en-US"/>
        </a:p>
      </dgm:t>
    </dgm:pt>
    <dgm:pt modelId="{F1C2C5B8-438B-43D6-9B2B-2AB080F6159B}">
      <dgm:prSet phldrT="[Text]"/>
      <dgm:spPr/>
      <dgm:t>
        <a:bodyPr/>
        <a:lstStyle/>
        <a:p>
          <a:r>
            <a:rPr lang="en-US"/>
            <a:t>Development Needs %</a:t>
          </a:r>
        </a:p>
      </dgm:t>
    </dgm:pt>
    <dgm:pt modelId="{8389BD02-A254-4BC9-9934-AEE67012B140}" type="parTrans" cxnId="{112A093E-739C-4FF1-A96D-F458C14FFEE0}">
      <dgm:prSet/>
      <dgm:spPr/>
      <dgm:t>
        <a:bodyPr/>
        <a:lstStyle/>
        <a:p>
          <a:endParaRPr lang="en-US"/>
        </a:p>
      </dgm:t>
    </dgm:pt>
    <dgm:pt modelId="{1DB756D1-DCDF-4C82-A95F-F9A63D1EA4AC}" type="sibTrans" cxnId="{112A093E-739C-4FF1-A96D-F458C14FFEE0}">
      <dgm:prSet/>
      <dgm:spPr/>
      <dgm:t>
        <a:bodyPr/>
        <a:lstStyle/>
        <a:p>
          <a:endParaRPr lang="en-US"/>
        </a:p>
      </dgm:t>
    </dgm:pt>
    <dgm:pt modelId="{ABAAB6D9-B150-4F79-9FAC-BE9AA9773101}">
      <dgm:prSet phldrT="[Text]"/>
      <dgm:spPr/>
      <dgm:t>
        <a:bodyPr/>
        <a:lstStyle/>
        <a:p>
          <a:r>
            <a:rPr lang="en-US"/>
            <a:t>Maturity &amp; Stability of Platform</a:t>
          </a:r>
        </a:p>
      </dgm:t>
    </dgm:pt>
    <dgm:pt modelId="{900CE0A5-9136-4A3B-AA4D-95C03788A9C8}" type="parTrans" cxnId="{EF495EC1-5343-4363-8F8D-ECBB6F4A43E2}">
      <dgm:prSet/>
      <dgm:spPr/>
      <dgm:t>
        <a:bodyPr/>
        <a:lstStyle/>
        <a:p>
          <a:endParaRPr lang="en-US"/>
        </a:p>
      </dgm:t>
    </dgm:pt>
    <dgm:pt modelId="{B00DA568-E658-4C8F-B803-A2A617AE49D2}" type="sibTrans" cxnId="{EF495EC1-5343-4363-8F8D-ECBB6F4A43E2}">
      <dgm:prSet/>
      <dgm:spPr/>
      <dgm:t>
        <a:bodyPr/>
        <a:lstStyle/>
        <a:p>
          <a:endParaRPr lang="en-US"/>
        </a:p>
      </dgm:t>
    </dgm:pt>
    <dgm:pt modelId="{0E49D0EA-1C8C-482E-AD78-5254F710DDEE}">
      <dgm:prSet phldrT="[Text]"/>
      <dgm:spPr/>
      <dgm:t>
        <a:bodyPr/>
        <a:lstStyle/>
        <a:p>
          <a:r>
            <a:rPr lang="en-US"/>
            <a:t>Add details </a:t>
          </a:r>
        </a:p>
      </dgm:t>
    </dgm:pt>
    <dgm:pt modelId="{8D3B6A7E-7847-40DC-8CB0-4AC79AB8003A}" type="parTrans" cxnId="{474D171A-9291-43A6-A954-25DF755CA507}">
      <dgm:prSet/>
      <dgm:spPr/>
      <dgm:t>
        <a:bodyPr/>
        <a:lstStyle/>
        <a:p>
          <a:endParaRPr lang="en-US"/>
        </a:p>
      </dgm:t>
    </dgm:pt>
    <dgm:pt modelId="{5562A6AE-D3D5-4699-BA38-21ECFDCF91D3}" type="sibTrans" cxnId="{474D171A-9291-43A6-A954-25DF755CA507}">
      <dgm:prSet/>
      <dgm:spPr/>
      <dgm:t>
        <a:bodyPr/>
        <a:lstStyle/>
        <a:p>
          <a:endParaRPr lang="en-US"/>
        </a:p>
      </dgm:t>
    </dgm:pt>
    <dgm:pt modelId="{329A6259-5806-4FB6-8C26-D29D2226738E}">
      <dgm:prSet phldrT="[Text]"/>
      <dgm:spPr/>
      <dgm:t>
        <a:bodyPr/>
        <a:lstStyle/>
        <a:p>
          <a:r>
            <a:rPr lang="en-US"/>
            <a:t>Utility Market Adoption </a:t>
          </a:r>
        </a:p>
      </dgm:t>
    </dgm:pt>
    <dgm:pt modelId="{AF93F4A6-7989-48B0-A936-415A69E01441}" type="parTrans" cxnId="{D4457522-610B-425E-B9FC-AAA399158FA6}">
      <dgm:prSet/>
      <dgm:spPr/>
      <dgm:t>
        <a:bodyPr/>
        <a:lstStyle/>
        <a:p>
          <a:endParaRPr lang="en-US"/>
        </a:p>
      </dgm:t>
    </dgm:pt>
    <dgm:pt modelId="{7E7A4340-EA19-4296-AD08-00CCDDE91906}" type="sibTrans" cxnId="{D4457522-610B-425E-B9FC-AAA399158FA6}">
      <dgm:prSet/>
      <dgm:spPr/>
      <dgm:t>
        <a:bodyPr/>
        <a:lstStyle/>
        <a:p>
          <a:endParaRPr lang="en-US"/>
        </a:p>
      </dgm:t>
    </dgm:pt>
    <dgm:pt modelId="{25FAF189-FE82-4AE8-99FE-07F26EC4FB9E}">
      <dgm:prSet phldrT="[Text]"/>
      <dgm:spPr/>
      <dgm:t>
        <a:bodyPr/>
        <a:lstStyle/>
        <a:p>
          <a:r>
            <a:rPr lang="en-US"/>
            <a:t>add details shared by ABB </a:t>
          </a:r>
        </a:p>
      </dgm:t>
    </dgm:pt>
    <dgm:pt modelId="{227898DD-E4F5-4724-AE00-1EE55A25F3EF}" type="parTrans" cxnId="{D7560E93-CB17-4A58-A41E-15D3768F672B}">
      <dgm:prSet/>
      <dgm:spPr/>
      <dgm:t>
        <a:bodyPr/>
        <a:lstStyle/>
        <a:p>
          <a:endParaRPr lang="en-US"/>
        </a:p>
      </dgm:t>
    </dgm:pt>
    <dgm:pt modelId="{B2B1A864-1FDC-4D8C-87FF-B32E336AB5FC}" type="sibTrans" cxnId="{D7560E93-CB17-4A58-A41E-15D3768F672B}">
      <dgm:prSet/>
      <dgm:spPr/>
      <dgm:t>
        <a:bodyPr/>
        <a:lstStyle/>
        <a:p>
          <a:endParaRPr lang="en-US"/>
        </a:p>
      </dgm:t>
    </dgm:pt>
    <dgm:pt modelId="{C057D802-46B7-4DD3-B115-DCFCB2FD0719}">
      <dgm:prSet phldrT="[Text]"/>
      <dgm:spPr/>
      <dgm:t>
        <a:bodyPr/>
        <a:lstStyle/>
        <a:p>
          <a:r>
            <a:rPr lang="en-US" i="1"/>
            <a:t>Additional Key Highlights </a:t>
          </a:r>
        </a:p>
      </dgm:t>
    </dgm:pt>
    <dgm:pt modelId="{083862E9-ACCE-4EB3-9051-B3731D8705D6}" type="parTrans" cxnId="{44F04D93-D0B0-4DE1-9E12-CF83AB299DE3}">
      <dgm:prSet/>
      <dgm:spPr/>
      <dgm:t>
        <a:bodyPr/>
        <a:lstStyle/>
        <a:p>
          <a:endParaRPr lang="en-US"/>
        </a:p>
      </dgm:t>
    </dgm:pt>
    <dgm:pt modelId="{34D98E0B-ED9D-4693-BB72-739AA0EDBA69}" type="sibTrans" cxnId="{44F04D93-D0B0-4DE1-9E12-CF83AB299DE3}">
      <dgm:prSet/>
      <dgm:spPr/>
      <dgm:t>
        <a:bodyPr/>
        <a:lstStyle/>
        <a:p>
          <a:endParaRPr lang="en-US"/>
        </a:p>
      </dgm:t>
    </dgm:pt>
    <dgm:pt modelId="{DA12E546-634E-42DE-AC74-0F6BE7C36689}">
      <dgm:prSet phldrT="[Text]"/>
      <dgm:spPr/>
      <dgm:t>
        <a:bodyPr/>
        <a:lstStyle/>
        <a:p>
          <a:r>
            <a:rPr lang="en-US"/>
            <a:t>Strategic Roadmap</a:t>
          </a:r>
        </a:p>
      </dgm:t>
    </dgm:pt>
    <dgm:pt modelId="{7DC9A1BD-3D20-40E6-81B6-C00A8178690B}" type="parTrans" cxnId="{C0B04C18-2493-48E8-909A-0713A25AACDD}">
      <dgm:prSet/>
      <dgm:spPr/>
      <dgm:t>
        <a:bodyPr/>
        <a:lstStyle/>
        <a:p>
          <a:endParaRPr lang="en-US"/>
        </a:p>
      </dgm:t>
    </dgm:pt>
    <dgm:pt modelId="{9843D075-1D1F-400E-BD36-3EB1DA82D35B}" type="sibTrans" cxnId="{C0B04C18-2493-48E8-909A-0713A25AACDD}">
      <dgm:prSet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r>
            <a:rPr lang="en-US"/>
            <a:t>Add details ( input from ABB)  </a:t>
          </a:r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4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7AD2220E-B355-4663-A8EC-4ED91BE458AF}" type="pres">
      <dgm:prSet presAssocID="{ABAAB6D9-B150-4F79-9FAC-BE9AA9773101}" presName="composite" presStyleCnt="0"/>
      <dgm:spPr/>
    </dgm:pt>
    <dgm:pt modelId="{00CDC278-C95D-4615-B84C-9C86EC3F15AB}" type="pres">
      <dgm:prSet presAssocID="{ABAAB6D9-B150-4F79-9FAC-BE9AA97731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0681F6-60C0-437C-9E55-4F956E83764F}" type="pres">
      <dgm:prSet presAssocID="{ABAAB6D9-B150-4F79-9FAC-BE9AA9773101}" presName="desTx" presStyleLbl="alignAccFollowNode1" presStyleIdx="1" presStyleCnt="4">
        <dgm:presLayoutVars>
          <dgm:bulletEnabled val="1"/>
        </dgm:presLayoutVars>
      </dgm:prSet>
      <dgm:spPr/>
    </dgm:pt>
    <dgm:pt modelId="{F9CE3249-FF56-46A1-8F56-8C94C8694DF8}" type="pres">
      <dgm:prSet presAssocID="{B00DA568-E658-4C8F-B803-A2A617AE49D2}" presName="space" presStyleCnt="0"/>
      <dgm:spPr/>
    </dgm:pt>
    <dgm:pt modelId="{BECC907A-C2AF-4590-BF2E-D38940B24331}" type="pres">
      <dgm:prSet presAssocID="{329A6259-5806-4FB6-8C26-D29D2226738E}" presName="composite" presStyleCnt="0"/>
      <dgm:spPr/>
    </dgm:pt>
    <dgm:pt modelId="{3DBC7C2D-B26F-48FF-BD8F-409CE2BC6AC8}" type="pres">
      <dgm:prSet presAssocID="{329A6259-5806-4FB6-8C26-D29D2226738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84FE3EE-9882-465F-984E-D31EEC099C1E}" type="pres">
      <dgm:prSet presAssocID="{329A6259-5806-4FB6-8C26-D29D2226738E}" presName="desTx" presStyleLbl="alignAccFollowNode1" presStyleIdx="2" presStyleCnt="4">
        <dgm:presLayoutVars>
          <dgm:bulletEnabled val="1"/>
        </dgm:presLayoutVars>
      </dgm:prSet>
      <dgm:spPr/>
    </dgm:pt>
    <dgm:pt modelId="{EAAACE57-8F6D-442C-9775-91607198A0F7}" type="pres">
      <dgm:prSet presAssocID="{7E7A4340-EA19-4296-AD08-00CCDDE91906}" presName="space" presStyleCnt="0"/>
      <dgm:spPr/>
    </dgm:pt>
    <dgm:pt modelId="{015D8F26-163E-4CDD-A265-9296F8FB6F32}" type="pres">
      <dgm:prSet presAssocID="{DA12E546-634E-42DE-AC74-0F6BE7C36689}" presName="composite" presStyleCnt="0"/>
      <dgm:spPr/>
    </dgm:pt>
    <dgm:pt modelId="{DAE1126D-1833-4AB4-AE6A-AD73357FFB5B}" type="pres">
      <dgm:prSet presAssocID="{DA12E546-634E-42DE-AC74-0F6BE7C366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A73413-4AB6-4626-B37E-0131041A3D71}" type="pres">
      <dgm:prSet presAssocID="{DA12E546-634E-42DE-AC74-0F6BE7C366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6FFDF10-61DA-4B64-9871-ADF83EC38834}" srcId="{DA12E546-634E-42DE-AC74-0F6BE7C36689}" destId="{7DB39A59-1374-4CBB-9181-B934119742B6}" srcOrd="0" destOrd="0" parTransId="{701F0A15-EBD5-4ED2-8D3D-2E9CB555591C}" sibTransId="{3019FAF6-92B8-457D-B820-9E9D624E5AD6}"/>
    <dgm:cxn modelId="{C0B04C18-2493-48E8-909A-0713A25AACDD}" srcId="{DC385173-225D-4B58-B5A9-EE8D1BAD2E32}" destId="{DA12E546-634E-42DE-AC74-0F6BE7C36689}" srcOrd="3" destOrd="0" parTransId="{7DC9A1BD-3D20-40E6-81B6-C00A8178690B}" sibTransId="{9843D075-1D1F-400E-BD36-3EB1DA82D35B}"/>
    <dgm:cxn modelId="{474D171A-9291-43A6-A954-25DF755CA507}" srcId="{ABAAB6D9-B150-4F79-9FAC-BE9AA9773101}" destId="{0E49D0EA-1C8C-482E-AD78-5254F710DDEE}" srcOrd="0" destOrd="0" parTransId="{8D3B6A7E-7847-40DC-8CB0-4AC79AB8003A}" sibTransId="{5562A6AE-D3D5-4699-BA38-21ECFDCF91D3}"/>
    <dgm:cxn modelId="{D4457522-610B-425E-B9FC-AAA399158FA6}" srcId="{DC385173-225D-4B58-B5A9-EE8D1BAD2E32}" destId="{329A6259-5806-4FB6-8C26-D29D2226738E}" srcOrd="2" destOrd="0" parTransId="{AF93F4A6-7989-48B0-A936-415A69E01441}" sibTransId="{7E7A4340-EA19-4296-AD08-00CCDDE91906}"/>
    <dgm:cxn modelId="{AB8AC623-E051-44CC-BBE4-71B10ED7FCD8}" type="presOf" srcId="{ABAAB6D9-B150-4F79-9FAC-BE9AA9773101}" destId="{00CDC278-C95D-4615-B84C-9C86EC3F15AB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8E24BB2E-C63D-482F-BA45-E6359F61629A}" type="presOf" srcId="{329A6259-5806-4FB6-8C26-D29D2226738E}" destId="{3DBC7C2D-B26F-48FF-BD8F-409CE2BC6AC8}" srcOrd="0" destOrd="0" presId="urn:microsoft.com/office/officeart/2005/8/layout/hList1"/>
    <dgm:cxn modelId="{56837830-DD17-44CC-AC11-A21A6779E670}" type="presOf" srcId="{C057D802-46B7-4DD3-B115-DCFCB2FD0719}" destId="{56354232-3612-46E5-B834-E279467638E1}" srcOrd="0" destOrd="2" presId="urn:microsoft.com/office/officeart/2005/8/layout/hList1"/>
    <dgm:cxn modelId="{112A093E-739C-4FF1-A96D-F458C14FFEE0}" srcId="{2E253586-2B63-4023-B31A-C9D216046F11}" destId="{F1C2C5B8-438B-43D6-9B2B-2AB080F6159B}" srcOrd="1" destOrd="0" parTransId="{8389BD02-A254-4BC9-9934-AEE67012B140}" sibTransId="{1DB756D1-DCDF-4C82-A95F-F9A63D1EA4AC}"/>
    <dgm:cxn modelId="{73334D47-AAFF-4A37-BD73-A37EB22D383B}" type="presOf" srcId="{4326CBDB-A105-4C36-9DED-90A7E367862C}" destId="{56354232-3612-46E5-B834-E279467638E1}" srcOrd="0" destOrd="0" presId="urn:microsoft.com/office/officeart/2005/8/layout/hList1"/>
    <dgm:cxn modelId="{3B67E954-14F6-48BD-98AC-FB784B2CD6BE}" type="presOf" srcId="{7DB39A59-1374-4CBB-9181-B934119742B6}" destId="{01A73413-4AB6-4626-B37E-0131041A3D71}" srcOrd="0" destOrd="0" presId="urn:microsoft.com/office/officeart/2005/8/layout/hList1"/>
    <dgm:cxn modelId="{D1E0E390-D9F2-4F8B-A11E-D3F35FEC8300}" srcId="{2E253586-2B63-4023-B31A-C9D216046F11}" destId="{4326CBDB-A105-4C36-9DED-90A7E367862C}" srcOrd="0" destOrd="0" parTransId="{8E659893-E8C4-4283-BA04-8B965A2C50EC}" sibTransId="{5FEF01AD-6C38-4E4E-A889-78B3403712CF}"/>
    <dgm:cxn modelId="{D7560E93-CB17-4A58-A41E-15D3768F672B}" srcId="{329A6259-5806-4FB6-8C26-D29D2226738E}" destId="{25FAF189-FE82-4AE8-99FE-07F26EC4FB9E}" srcOrd="0" destOrd="0" parTransId="{227898DD-E4F5-4724-AE00-1EE55A25F3EF}" sibTransId="{B2B1A864-1FDC-4D8C-87FF-B32E336AB5FC}"/>
    <dgm:cxn modelId="{44F04D93-D0B0-4DE1-9E12-CF83AB299DE3}" srcId="{2E253586-2B63-4023-B31A-C9D216046F11}" destId="{C057D802-46B7-4DD3-B115-DCFCB2FD0719}" srcOrd="2" destOrd="0" parTransId="{083862E9-ACCE-4EB3-9051-B3731D8705D6}" sibTransId="{34D98E0B-ED9D-4693-BB72-739AA0EDBA69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1055A4BD-C5E6-4E2B-970A-5F2848653AD3}" type="presOf" srcId="{DA12E546-634E-42DE-AC74-0F6BE7C36689}" destId="{DAE1126D-1833-4AB4-AE6A-AD73357FFB5B}" srcOrd="0" destOrd="0" presId="urn:microsoft.com/office/officeart/2005/8/layout/hList1"/>
    <dgm:cxn modelId="{EF495EC1-5343-4363-8F8D-ECBB6F4A43E2}" srcId="{DC385173-225D-4B58-B5A9-EE8D1BAD2E32}" destId="{ABAAB6D9-B150-4F79-9FAC-BE9AA9773101}" srcOrd="1" destOrd="0" parTransId="{900CE0A5-9136-4A3B-AA4D-95C03788A9C8}" sibTransId="{B00DA568-E658-4C8F-B803-A2A617AE49D2}"/>
    <dgm:cxn modelId="{38781FCC-F720-477A-9618-94B75C2C42D7}" type="presOf" srcId="{25FAF189-FE82-4AE8-99FE-07F26EC4FB9E}" destId="{784FE3EE-9882-465F-984E-D31EEC099C1E}" srcOrd="0" destOrd="0" presId="urn:microsoft.com/office/officeart/2005/8/layout/hList1"/>
    <dgm:cxn modelId="{0C62E2EC-EA3B-4C70-965D-9574BA46D81A}" type="presOf" srcId="{0E49D0EA-1C8C-482E-AD78-5254F710DDEE}" destId="{DC0681F6-60C0-437C-9E55-4F956E83764F}" srcOrd="0" destOrd="0" presId="urn:microsoft.com/office/officeart/2005/8/layout/hList1"/>
    <dgm:cxn modelId="{5E18FAF0-0315-4BE4-8603-6DEEE62A7AAD}" type="presOf" srcId="{F1C2C5B8-438B-43D6-9B2B-2AB080F6159B}" destId="{56354232-3612-46E5-B834-E279467638E1}" srcOrd="0" destOrd="1" presId="urn:microsoft.com/office/officeart/2005/8/layout/hList1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DE6D74DB-BF9A-468D-91D8-6B5BE47F991A}" type="presParOf" srcId="{A429156E-867E-4416-98D1-82A1E6291B33}" destId="{7AD2220E-B355-4663-A8EC-4ED91BE458AF}" srcOrd="2" destOrd="0" presId="urn:microsoft.com/office/officeart/2005/8/layout/hList1"/>
    <dgm:cxn modelId="{2CCCB6BD-9490-4123-AF34-E65BA3B7E175}" type="presParOf" srcId="{7AD2220E-B355-4663-A8EC-4ED91BE458AF}" destId="{00CDC278-C95D-4615-B84C-9C86EC3F15AB}" srcOrd="0" destOrd="0" presId="urn:microsoft.com/office/officeart/2005/8/layout/hList1"/>
    <dgm:cxn modelId="{3B60F3FA-2C93-4185-BC37-F52E1B127FC9}" type="presParOf" srcId="{7AD2220E-B355-4663-A8EC-4ED91BE458AF}" destId="{DC0681F6-60C0-437C-9E55-4F956E83764F}" srcOrd="1" destOrd="0" presId="urn:microsoft.com/office/officeart/2005/8/layout/hList1"/>
    <dgm:cxn modelId="{0847B210-6C05-493A-9588-F2BECA44224C}" type="presParOf" srcId="{A429156E-867E-4416-98D1-82A1E6291B33}" destId="{F9CE3249-FF56-46A1-8F56-8C94C8694DF8}" srcOrd="3" destOrd="0" presId="urn:microsoft.com/office/officeart/2005/8/layout/hList1"/>
    <dgm:cxn modelId="{F6F79599-3621-4D8A-AAD6-BE9FCFAD2E13}" type="presParOf" srcId="{A429156E-867E-4416-98D1-82A1E6291B33}" destId="{BECC907A-C2AF-4590-BF2E-D38940B24331}" srcOrd="4" destOrd="0" presId="urn:microsoft.com/office/officeart/2005/8/layout/hList1"/>
    <dgm:cxn modelId="{39555B57-D61C-4344-AD1F-B16970A254E4}" type="presParOf" srcId="{BECC907A-C2AF-4590-BF2E-D38940B24331}" destId="{3DBC7C2D-B26F-48FF-BD8F-409CE2BC6AC8}" srcOrd="0" destOrd="0" presId="urn:microsoft.com/office/officeart/2005/8/layout/hList1"/>
    <dgm:cxn modelId="{5451A8F9-3C34-4907-AEFD-9F15ABC4B764}" type="presParOf" srcId="{BECC907A-C2AF-4590-BF2E-D38940B24331}" destId="{784FE3EE-9882-465F-984E-D31EEC099C1E}" srcOrd="1" destOrd="0" presId="urn:microsoft.com/office/officeart/2005/8/layout/hList1"/>
    <dgm:cxn modelId="{165DC5D1-AAA8-4CDC-9FC5-9822EBF581DF}" type="presParOf" srcId="{A429156E-867E-4416-98D1-82A1E6291B33}" destId="{EAAACE57-8F6D-442C-9775-91607198A0F7}" srcOrd="5" destOrd="0" presId="urn:microsoft.com/office/officeart/2005/8/layout/hList1"/>
    <dgm:cxn modelId="{A5DA86D7-34B7-46F2-8221-3EB989A2C882}" type="presParOf" srcId="{A429156E-867E-4416-98D1-82A1E6291B33}" destId="{015D8F26-163E-4CDD-A265-9296F8FB6F32}" srcOrd="6" destOrd="0" presId="urn:microsoft.com/office/officeart/2005/8/layout/hList1"/>
    <dgm:cxn modelId="{7D7F0CFC-038B-47F3-AFF0-A8129B8B1003}" type="presParOf" srcId="{015D8F26-163E-4CDD-A265-9296F8FB6F32}" destId="{DAE1126D-1833-4AB4-AE6A-AD73357FFB5B}" srcOrd="0" destOrd="0" presId="urn:microsoft.com/office/officeart/2005/8/layout/hList1"/>
    <dgm:cxn modelId="{3B836DF2-F293-4E45-B392-0AB7EADF01C6}" type="presParOf" srcId="{015D8F26-163E-4CDD-A265-9296F8FB6F32}" destId="{01A73413-4AB6-4626-B37E-0131041A3D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r>
            <a:rPr lang="en-US"/>
            <a:t>Technical Capabilities Support</a:t>
          </a:r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F39E8F49-5B93-4E20-9983-1372CF664864}">
      <dgm:prSet phldrT="[Text]"/>
      <dgm:spPr/>
      <dgm:t>
        <a:bodyPr/>
        <a:lstStyle/>
        <a:p>
          <a:r>
            <a:rPr lang="en-US"/>
            <a:t>Proposed Conceptual Solution </a:t>
          </a:r>
        </a:p>
      </dgm:t>
    </dgm:pt>
    <dgm:pt modelId="{B45358DE-06CD-4791-91F7-3EBBDDE2E723}" type="parTrans" cxnId="{87BAA1A9-994D-4939-B8CB-0E2E04CE6853}">
      <dgm:prSet/>
      <dgm:spPr/>
      <dgm:t>
        <a:bodyPr/>
        <a:lstStyle/>
        <a:p>
          <a:endParaRPr lang="en-US"/>
        </a:p>
      </dgm:t>
    </dgm:pt>
    <dgm:pt modelId="{094DE26C-0B55-48CF-9960-6F5759A7A788}" type="sibTrans" cxnId="{87BAA1A9-994D-4939-B8CB-0E2E04CE6853}">
      <dgm:prSet/>
      <dgm:spPr/>
      <dgm:t>
        <a:bodyPr/>
        <a:lstStyle/>
        <a:p>
          <a:endParaRPr lang="en-US"/>
        </a:p>
      </dgm:t>
    </dgm:pt>
    <dgm:pt modelId="{A38D4C94-9BAA-471D-84DE-9D39E1F8461A}">
      <dgm:prSet phldrT="[Text]"/>
      <dgm:spPr/>
      <dgm:t>
        <a:bodyPr/>
        <a:lstStyle/>
        <a:p>
          <a:r>
            <a:rPr lang="en-US"/>
            <a:t>Hosting options </a:t>
          </a:r>
        </a:p>
      </dgm:t>
    </dgm:pt>
    <dgm:pt modelId="{8DF74A36-6512-4CAD-85C3-D43E3AC831B2}" type="parTrans" cxnId="{CECF5F32-40BE-448C-B9AB-9DC5F091E8B6}">
      <dgm:prSet/>
      <dgm:spPr/>
      <dgm:t>
        <a:bodyPr/>
        <a:lstStyle/>
        <a:p>
          <a:endParaRPr lang="en-US"/>
        </a:p>
      </dgm:t>
    </dgm:pt>
    <dgm:pt modelId="{3A0CB861-D4F4-41F4-8AE4-17BB4534A0A5}" type="sibTrans" cxnId="{CECF5F32-40BE-448C-B9AB-9DC5F091E8B6}">
      <dgm:prSet/>
      <dgm:spPr/>
      <dgm:t>
        <a:bodyPr/>
        <a:lstStyle/>
        <a:p>
          <a:endParaRPr lang="en-US"/>
        </a:p>
      </dgm:t>
    </dgm:pt>
    <dgm:pt modelId="{F4B2B934-8380-4DB5-A5F2-2C32569EAC46}">
      <dgm:prSet phldrT="[Text]"/>
      <dgm:spPr/>
      <dgm:t>
        <a:bodyPr/>
        <a:lstStyle/>
        <a:p>
          <a:r>
            <a:rPr lang="en-US"/>
            <a:t>Data as an Asset</a:t>
          </a:r>
        </a:p>
      </dgm:t>
    </dgm:pt>
    <dgm:pt modelId="{4B258AAE-8B3C-4F19-B077-BF60AB502924}" type="parTrans" cxnId="{A5861DF4-A740-4133-8FFA-6246743C1E33}">
      <dgm:prSet/>
      <dgm:spPr/>
      <dgm:t>
        <a:bodyPr/>
        <a:lstStyle/>
        <a:p>
          <a:endParaRPr lang="en-US"/>
        </a:p>
      </dgm:t>
    </dgm:pt>
    <dgm:pt modelId="{44F121BD-4124-4E57-B463-E78B30D50454}" type="sibTrans" cxnId="{A5861DF4-A740-4133-8FFA-6246743C1E33}">
      <dgm:prSet/>
      <dgm:spPr/>
      <dgm:t>
        <a:bodyPr/>
        <a:lstStyle/>
        <a:p>
          <a:endParaRPr lang="en-US"/>
        </a:p>
      </dgm:t>
    </dgm:pt>
    <dgm:pt modelId="{9FF58763-8361-4518-9129-E2354B4E7090}">
      <dgm:prSet phldrT="[Text]"/>
      <dgm:spPr/>
      <dgm:t>
        <a:bodyPr/>
        <a:lstStyle/>
        <a:p>
          <a:r>
            <a:rPr lang="en-US"/>
            <a:t>Security Compliance</a:t>
          </a:r>
        </a:p>
      </dgm:t>
    </dgm:pt>
    <dgm:pt modelId="{C9730054-5C0B-44D1-918E-44C43C5A4C65}" type="parTrans" cxnId="{0DBC4982-1A70-46E0-984A-86A355A9D638}">
      <dgm:prSet/>
      <dgm:spPr/>
      <dgm:t>
        <a:bodyPr/>
        <a:lstStyle/>
        <a:p>
          <a:endParaRPr lang="en-US"/>
        </a:p>
      </dgm:t>
    </dgm:pt>
    <dgm:pt modelId="{6B3AA4E8-A2BD-4A2E-8B2C-C6800864DA20}" type="sibTrans" cxnId="{0DBC4982-1A70-46E0-984A-86A355A9D638}">
      <dgm:prSet/>
      <dgm:spPr/>
      <dgm:t>
        <a:bodyPr/>
        <a:lstStyle/>
        <a:p>
          <a:endParaRPr lang="en-US"/>
        </a:p>
      </dgm:t>
    </dgm:pt>
    <dgm:pt modelId="{4DDF984A-6987-4729-9CCF-9DD07B1A8B82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F32D05D4-F870-4F77-B60E-1CB4245CEF89}" type="parTrans" cxnId="{25B5BCE0-E2AA-4122-AC3E-2E191B60AA4E}">
      <dgm:prSet/>
      <dgm:spPr/>
      <dgm:t>
        <a:bodyPr/>
        <a:lstStyle/>
        <a:p>
          <a:endParaRPr lang="en-US"/>
        </a:p>
      </dgm:t>
    </dgm:pt>
    <dgm:pt modelId="{91D5C1F5-88C6-4C7F-8B22-080BA4E5C42C}" type="sibTrans" cxnId="{25B5BCE0-E2AA-4122-AC3E-2E191B60AA4E}">
      <dgm:prSet/>
      <dgm:spPr/>
      <dgm:t>
        <a:bodyPr/>
        <a:lstStyle/>
        <a:p>
          <a:endParaRPr lang="en-US"/>
        </a:p>
      </dgm:t>
    </dgm:pt>
    <dgm:pt modelId="{AA2CBF7A-11C6-448E-8511-5A6143AD7C36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683C3D59-2AD7-4EC8-B753-E68A886C4500}" type="parTrans" cxnId="{551EF119-8887-4B0D-B44B-8E48026AA53D}">
      <dgm:prSet/>
      <dgm:spPr/>
      <dgm:t>
        <a:bodyPr/>
        <a:lstStyle/>
        <a:p>
          <a:endParaRPr lang="en-US"/>
        </a:p>
      </dgm:t>
    </dgm:pt>
    <dgm:pt modelId="{5039DABB-2D96-40E9-BAA9-2AC0661252CC}" type="sibTrans" cxnId="{551EF119-8887-4B0D-B44B-8E48026AA53D}">
      <dgm:prSet/>
      <dgm:spPr/>
      <dgm:t>
        <a:bodyPr/>
        <a:lstStyle/>
        <a:p>
          <a:endParaRPr lang="en-US"/>
        </a:p>
      </dgm:t>
    </dgm:pt>
    <dgm:pt modelId="{1479D512-3D8B-447B-BA29-BA6A3F3C55DC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EFACC95C-B9E4-456D-915B-DD2BF8A03070}" type="parTrans" cxnId="{5E85833A-CAF7-4804-934F-C9D0B8EBAF79}">
      <dgm:prSet/>
      <dgm:spPr/>
      <dgm:t>
        <a:bodyPr/>
        <a:lstStyle/>
        <a:p>
          <a:endParaRPr lang="en-US"/>
        </a:p>
      </dgm:t>
    </dgm:pt>
    <dgm:pt modelId="{996CBF29-CF7A-43CE-A83C-7E3E395AAD41}" type="sibTrans" cxnId="{5E85833A-CAF7-4804-934F-C9D0B8EBAF79}">
      <dgm:prSet/>
      <dgm:spPr/>
      <dgm:t>
        <a:bodyPr/>
        <a:lstStyle/>
        <a:p>
          <a:endParaRPr lang="en-US"/>
        </a:p>
      </dgm:t>
    </dgm:pt>
    <dgm:pt modelId="{89F66E40-49FE-4F4B-BF0E-AF4B4C2E8B89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6240B997-07EB-47B8-8BEC-12B773870B6A}" type="parTrans" cxnId="{088A8D6C-7D65-46EC-AA4E-4603E9002376}">
      <dgm:prSet/>
      <dgm:spPr/>
      <dgm:t>
        <a:bodyPr/>
        <a:lstStyle/>
        <a:p>
          <a:endParaRPr lang="en-US"/>
        </a:p>
      </dgm:t>
    </dgm:pt>
    <dgm:pt modelId="{9FA1B984-8BE8-465C-9AE0-3327D80C0699}" type="sibTrans" cxnId="{088A8D6C-7D65-46EC-AA4E-4603E9002376}">
      <dgm:prSet/>
      <dgm:spPr/>
      <dgm:t>
        <a:bodyPr/>
        <a:lstStyle/>
        <a:p>
          <a:endParaRPr lang="en-US"/>
        </a:p>
      </dgm:t>
    </dgm:pt>
    <dgm:pt modelId="{00961F18-5376-4CF1-BB0A-AC6417F9A65A}">
      <dgm:prSet phldrT="[Text]"/>
      <dgm:spPr/>
      <dgm:t>
        <a:bodyPr/>
        <a:lstStyle/>
        <a:p>
          <a:r>
            <a:rPr lang="en-US"/>
            <a:t>add details </a:t>
          </a:r>
        </a:p>
      </dgm:t>
    </dgm:pt>
    <dgm:pt modelId="{145A9073-1994-4C55-894A-E5024AB3BC93}" type="parTrans" cxnId="{5C0F4405-88D7-42EE-B9FF-A0BEFD4E872A}">
      <dgm:prSet/>
      <dgm:spPr/>
      <dgm:t>
        <a:bodyPr/>
        <a:lstStyle/>
        <a:p>
          <a:endParaRPr lang="en-US"/>
        </a:p>
      </dgm:t>
    </dgm:pt>
    <dgm:pt modelId="{A1303501-2FC8-434B-AE5B-02015043C8D8}" type="sibTrans" cxnId="{5C0F4405-88D7-42EE-B9FF-A0BEFD4E872A}">
      <dgm:prSet/>
      <dgm:spPr/>
      <dgm:t>
        <a:bodyPr/>
        <a:lstStyle/>
        <a:p>
          <a:endParaRPr lang="en-US"/>
        </a:p>
      </dgm:t>
    </dgm:pt>
    <dgm:pt modelId="{E519DF99-CB3A-413C-90D0-552C624812B9}">
      <dgm:prSet phldrT="[Text]"/>
      <dgm:spPr/>
      <dgm:t>
        <a:bodyPr/>
        <a:lstStyle/>
        <a:p>
          <a:r>
            <a:rPr lang="en-US"/>
            <a:t>IT Architecture Principles support</a:t>
          </a:r>
        </a:p>
      </dgm:t>
    </dgm:pt>
    <dgm:pt modelId="{EE10DD44-7C5A-4AE3-87F4-2357B4D85A3B}" type="parTrans" cxnId="{FA852634-8106-42FD-9B27-21FD52DC0D42}">
      <dgm:prSet/>
      <dgm:spPr/>
      <dgm:t>
        <a:bodyPr/>
        <a:lstStyle/>
        <a:p>
          <a:endParaRPr lang="en-US"/>
        </a:p>
      </dgm:t>
    </dgm:pt>
    <dgm:pt modelId="{0585F69B-6143-4C46-A58D-1AB371E729CB}" type="sibTrans" cxnId="{FA852634-8106-42FD-9B27-21FD52DC0D42}">
      <dgm:prSet/>
      <dgm:spPr/>
      <dgm:t>
        <a:bodyPr/>
        <a:lstStyle/>
        <a:p>
          <a:endParaRPr lang="en-US"/>
        </a:p>
      </dgm:t>
    </dgm:pt>
    <dgm:pt modelId="{DD474A72-15F5-457A-9382-5B1B828EB91A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0686F132-F699-4601-88EA-1BD2BF22C682}" type="parTrans" cxnId="{8CDA6676-B418-4A78-B0FA-FDC32DF25661}">
      <dgm:prSet/>
      <dgm:spPr/>
      <dgm:t>
        <a:bodyPr/>
        <a:lstStyle/>
        <a:p>
          <a:endParaRPr lang="en-US"/>
        </a:p>
      </dgm:t>
    </dgm:pt>
    <dgm:pt modelId="{C41597CE-B438-43BD-A2ED-ECD98898A362}" type="sibTrans" cxnId="{8CDA6676-B418-4A78-B0FA-FDC32DF25661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029CB283-EAC6-431F-A0EE-65025D2155A2}" type="pres">
      <dgm:prSet presAssocID="{7DB39A59-1374-4CBB-9181-B934119742B6}" presName="composite" presStyleCnt="0"/>
      <dgm:spPr/>
    </dgm:pt>
    <dgm:pt modelId="{A4494793-A113-4F4F-8A7D-422F2F0BF4D0}" type="pres">
      <dgm:prSet presAssocID="{7DB39A59-1374-4CBB-9181-B934119742B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AC5A910F-8A64-47B0-A0F1-786D790D8139}" type="pres">
      <dgm:prSet presAssocID="{7DB39A59-1374-4CBB-9181-B934119742B6}" presName="desTx" presStyleLbl="alignAccFollowNode1" presStyleIdx="0" presStyleCnt="6">
        <dgm:presLayoutVars>
          <dgm:bulletEnabled val="1"/>
        </dgm:presLayoutVars>
      </dgm:prSet>
      <dgm:spPr/>
    </dgm:pt>
    <dgm:pt modelId="{9CFC7B98-708B-4445-8257-78429B87F678}" type="pres">
      <dgm:prSet presAssocID="{3019FAF6-92B8-457D-B820-9E9D624E5AD6}" presName="space" presStyleCnt="0"/>
      <dgm:spPr/>
    </dgm:pt>
    <dgm:pt modelId="{E68BCA09-6F9A-45DE-BEDC-7158CD7D698D}" type="pres">
      <dgm:prSet presAssocID="{F39E8F49-5B93-4E20-9983-1372CF664864}" presName="composite" presStyleCnt="0"/>
      <dgm:spPr/>
    </dgm:pt>
    <dgm:pt modelId="{9F0D47E5-A83E-48F4-AC7A-F044BBDD707E}" type="pres">
      <dgm:prSet presAssocID="{F39E8F49-5B93-4E20-9983-1372CF664864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21350F86-C7D2-4F1D-A566-7A3B4E882C51}" type="pres">
      <dgm:prSet presAssocID="{F39E8F49-5B93-4E20-9983-1372CF664864}" presName="desTx" presStyleLbl="alignAccFollowNode1" presStyleIdx="1" presStyleCnt="6">
        <dgm:presLayoutVars>
          <dgm:bulletEnabled val="1"/>
        </dgm:presLayoutVars>
      </dgm:prSet>
      <dgm:spPr/>
    </dgm:pt>
    <dgm:pt modelId="{B9B7588D-F63D-4351-B1A9-3D1356D04125}" type="pres">
      <dgm:prSet presAssocID="{094DE26C-0B55-48CF-9960-6F5759A7A788}" presName="space" presStyleCnt="0"/>
      <dgm:spPr/>
    </dgm:pt>
    <dgm:pt modelId="{AD7DE240-C71C-4130-A5A8-19D3A8802DB8}" type="pres">
      <dgm:prSet presAssocID="{A38D4C94-9BAA-471D-84DE-9D39E1F8461A}" presName="composite" presStyleCnt="0"/>
      <dgm:spPr/>
    </dgm:pt>
    <dgm:pt modelId="{52750FD6-B390-4653-9C03-4D144E81B7CC}" type="pres">
      <dgm:prSet presAssocID="{A38D4C94-9BAA-471D-84DE-9D39E1F846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186DFD87-5868-42A2-BFB3-655CF74DFA7A}" type="pres">
      <dgm:prSet presAssocID="{A38D4C94-9BAA-471D-84DE-9D39E1F8461A}" presName="desTx" presStyleLbl="alignAccFollowNode1" presStyleIdx="2" presStyleCnt="6">
        <dgm:presLayoutVars>
          <dgm:bulletEnabled val="1"/>
        </dgm:presLayoutVars>
      </dgm:prSet>
      <dgm:spPr/>
    </dgm:pt>
    <dgm:pt modelId="{0C37DDF0-7C19-46CC-9BBD-57CC47E37152}" type="pres">
      <dgm:prSet presAssocID="{3A0CB861-D4F4-41F4-8AE4-17BB4534A0A5}" presName="space" presStyleCnt="0"/>
      <dgm:spPr/>
    </dgm:pt>
    <dgm:pt modelId="{928D85F4-EAF6-426B-BD01-9E1F19BFCA09}" type="pres">
      <dgm:prSet presAssocID="{F4B2B934-8380-4DB5-A5F2-2C32569EAC46}" presName="composite" presStyleCnt="0"/>
      <dgm:spPr/>
    </dgm:pt>
    <dgm:pt modelId="{35476DD9-4606-4292-A9A2-F03B7F2068C0}" type="pres">
      <dgm:prSet presAssocID="{F4B2B934-8380-4DB5-A5F2-2C32569EAC46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DD8DACCA-5B14-4508-A6DF-B8D4D6B0B107}" type="pres">
      <dgm:prSet presAssocID="{F4B2B934-8380-4DB5-A5F2-2C32569EAC46}" presName="desTx" presStyleLbl="alignAccFollowNode1" presStyleIdx="3" presStyleCnt="6">
        <dgm:presLayoutVars>
          <dgm:bulletEnabled val="1"/>
        </dgm:presLayoutVars>
      </dgm:prSet>
      <dgm:spPr/>
    </dgm:pt>
    <dgm:pt modelId="{75D4096B-AE14-41EE-9517-000F27469E6F}" type="pres">
      <dgm:prSet presAssocID="{44F121BD-4124-4E57-B463-E78B30D50454}" presName="space" presStyleCnt="0"/>
      <dgm:spPr/>
    </dgm:pt>
    <dgm:pt modelId="{FB326259-8067-493C-A60C-04FF3C7BDE08}" type="pres">
      <dgm:prSet presAssocID="{9FF58763-8361-4518-9129-E2354B4E7090}" presName="composite" presStyleCnt="0"/>
      <dgm:spPr/>
    </dgm:pt>
    <dgm:pt modelId="{C01B9B51-1304-4A88-9B7E-60396BE60417}" type="pres">
      <dgm:prSet presAssocID="{9FF58763-8361-4518-9129-E2354B4E709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814BAF6-3204-4EF0-9D11-4E2F9E76868A}" type="pres">
      <dgm:prSet presAssocID="{9FF58763-8361-4518-9129-E2354B4E7090}" presName="desTx" presStyleLbl="alignAccFollowNode1" presStyleIdx="4" presStyleCnt="6">
        <dgm:presLayoutVars>
          <dgm:bulletEnabled val="1"/>
        </dgm:presLayoutVars>
      </dgm:prSet>
      <dgm:spPr/>
    </dgm:pt>
    <dgm:pt modelId="{C6D978D9-0B52-429B-A7E2-BBA3F680EA82}" type="pres">
      <dgm:prSet presAssocID="{6B3AA4E8-A2BD-4A2E-8B2C-C6800864DA20}" presName="space" presStyleCnt="0"/>
      <dgm:spPr/>
    </dgm:pt>
    <dgm:pt modelId="{1A02A471-985E-4F4B-B6D0-1CD7A6DBB796}" type="pres">
      <dgm:prSet presAssocID="{E519DF99-CB3A-413C-90D0-552C624812B9}" presName="composite" presStyleCnt="0"/>
      <dgm:spPr/>
    </dgm:pt>
    <dgm:pt modelId="{9CE05FA2-BAC2-4808-BC7F-ACF4E7A0A903}" type="pres">
      <dgm:prSet presAssocID="{E519DF99-CB3A-413C-90D0-552C624812B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C980463C-40BA-42D3-BE5C-79583FEC7E32}" type="pres">
      <dgm:prSet presAssocID="{E519DF99-CB3A-413C-90D0-552C624812B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5C0F4405-88D7-42EE-B9FF-A0BEFD4E872A}" srcId="{E519DF99-CB3A-413C-90D0-552C624812B9}" destId="{00961F18-5376-4CF1-BB0A-AC6417F9A65A}" srcOrd="0" destOrd="0" parTransId="{145A9073-1994-4C55-894A-E5024AB3BC93}" sibTransId="{A1303501-2FC8-434B-AE5B-02015043C8D8}"/>
    <dgm:cxn modelId="{B6FFDF10-61DA-4B64-9871-ADF83EC38834}" srcId="{DC385173-225D-4B58-B5A9-EE8D1BAD2E32}" destId="{7DB39A59-1374-4CBB-9181-B934119742B6}" srcOrd="0" destOrd="0" parTransId="{701F0A15-EBD5-4ED2-8D3D-2E9CB555591C}" sibTransId="{3019FAF6-92B8-457D-B820-9E9D624E5AD6}"/>
    <dgm:cxn modelId="{551EF119-8887-4B0D-B44B-8E48026AA53D}" srcId="{F39E8F49-5B93-4E20-9983-1372CF664864}" destId="{AA2CBF7A-11C6-448E-8511-5A6143AD7C36}" srcOrd="0" destOrd="0" parTransId="{683C3D59-2AD7-4EC8-B753-E68A886C4500}" sibTransId="{5039DABB-2D96-40E9-BAA9-2AC0661252CC}"/>
    <dgm:cxn modelId="{DF41271C-2ADC-42E0-BC50-163E8EF7640A}" type="presOf" srcId="{AA2CBF7A-11C6-448E-8511-5A6143AD7C36}" destId="{21350F86-C7D2-4F1D-A566-7A3B4E882C51}" srcOrd="0" destOrd="0" presId="urn:microsoft.com/office/officeart/2005/8/layout/hList1"/>
    <dgm:cxn modelId="{CECF5F32-40BE-448C-B9AB-9DC5F091E8B6}" srcId="{DC385173-225D-4B58-B5A9-EE8D1BAD2E32}" destId="{A38D4C94-9BAA-471D-84DE-9D39E1F8461A}" srcOrd="2" destOrd="0" parTransId="{8DF74A36-6512-4CAD-85C3-D43E3AC831B2}" sibTransId="{3A0CB861-D4F4-41F4-8AE4-17BB4534A0A5}"/>
    <dgm:cxn modelId="{FA852634-8106-42FD-9B27-21FD52DC0D42}" srcId="{DC385173-225D-4B58-B5A9-EE8D1BAD2E32}" destId="{E519DF99-CB3A-413C-90D0-552C624812B9}" srcOrd="5" destOrd="0" parTransId="{EE10DD44-7C5A-4AE3-87F4-2357B4D85A3B}" sibTransId="{0585F69B-6143-4C46-A58D-1AB371E729CB}"/>
    <dgm:cxn modelId="{5E85833A-CAF7-4804-934F-C9D0B8EBAF79}" srcId="{A38D4C94-9BAA-471D-84DE-9D39E1F8461A}" destId="{1479D512-3D8B-447B-BA29-BA6A3F3C55DC}" srcOrd="0" destOrd="0" parTransId="{EFACC95C-B9E4-456D-915B-DD2BF8A03070}" sibTransId="{996CBF29-CF7A-43CE-A83C-7E3E395AAD41}"/>
    <dgm:cxn modelId="{76D3A66B-3EDC-4325-AC56-24F63130D728}" type="presOf" srcId="{A38D4C94-9BAA-471D-84DE-9D39E1F8461A}" destId="{52750FD6-B390-4653-9C03-4D144E81B7CC}" srcOrd="0" destOrd="0" presId="urn:microsoft.com/office/officeart/2005/8/layout/hList1"/>
    <dgm:cxn modelId="{088A8D6C-7D65-46EC-AA4E-4603E9002376}" srcId="{F4B2B934-8380-4DB5-A5F2-2C32569EAC46}" destId="{89F66E40-49FE-4F4B-BF0E-AF4B4C2E8B89}" srcOrd="0" destOrd="0" parTransId="{6240B997-07EB-47B8-8BEC-12B773870B6A}" sibTransId="{9FA1B984-8BE8-465C-9AE0-3327D80C0699}"/>
    <dgm:cxn modelId="{D04EAB54-CB36-4E87-BFEA-E226DCF3AE78}" type="presOf" srcId="{7DB39A59-1374-4CBB-9181-B934119742B6}" destId="{A4494793-A113-4F4F-8A7D-422F2F0BF4D0}" srcOrd="0" destOrd="0" presId="urn:microsoft.com/office/officeart/2005/8/layout/hList1"/>
    <dgm:cxn modelId="{51F06055-5C40-416E-92B0-3BE966EB12A9}" type="presOf" srcId="{F4B2B934-8380-4DB5-A5F2-2C32569EAC46}" destId="{35476DD9-4606-4292-A9A2-F03B7F2068C0}" srcOrd="0" destOrd="0" presId="urn:microsoft.com/office/officeart/2005/8/layout/hList1"/>
    <dgm:cxn modelId="{8CDA6676-B418-4A78-B0FA-FDC32DF25661}" srcId="{9FF58763-8361-4518-9129-E2354B4E7090}" destId="{DD474A72-15F5-457A-9382-5B1B828EB91A}" srcOrd="0" destOrd="0" parTransId="{0686F132-F699-4601-88EA-1BD2BF22C682}" sibTransId="{C41597CE-B438-43BD-A2ED-ECD98898A362}"/>
    <dgm:cxn modelId="{0DBC4982-1A70-46E0-984A-86A355A9D638}" srcId="{DC385173-225D-4B58-B5A9-EE8D1BAD2E32}" destId="{9FF58763-8361-4518-9129-E2354B4E7090}" srcOrd="4" destOrd="0" parTransId="{C9730054-5C0B-44D1-918E-44C43C5A4C65}" sibTransId="{6B3AA4E8-A2BD-4A2E-8B2C-C6800864DA20}"/>
    <dgm:cxn modelId="{FBFB3884-0DA1-4C21-B94F-4F97F1BCCFEF}" type="presOf" srcId="{9FF58763-8361-4518-9129-E2354B4E7090}" destId="{C01B9B51-1304-4A88-9B7E-60396BE60417}" srcOrd="0" destOrd="0" presId="urn:microsoft.com/office/officeart/2005/8/layout/hList1"/>
    <dgm:cxn modelId="{6CD77291-32AD-4119-BC38-6D1D2FDAC13C}" type="presOf" srcId="{F39E8F49-5B93-4E20-9983-1372CF664864}" destId="{9F0D47E5-A83E-48F4-AC7A-F044BBDD707E}" srcOrd="0" destOrd="0" presId="urn:microsoft.com/office/officeart/2005/8/layout/hList1"/>
    <dgm:cxn modelId="{E1D2709C-27E8-4AB0-B2E7-E250739C3D16}" type="presOf" srcId="{4DDF984A-6987-4729-9CCF-9DD07B1A8B82}" destId="{AC5A910F-8A64-47B0-A0F1-786D790D8139}" srcOrd="0" destOrd="0" presId="urn:microsoft.com/office/officeart/2005/8/layout/hList1"/>
    <dgm:cxn modelId="{87BAA1A9-994D-4939-B8CB-0E2E04CE6853}" srcId="{DC385173-225D-4B58-B5A9-EE8D1BAD2E32}" destId="{F39E8F49-5B93-4E20-9983-1372CF664864}" srcOrd="1" destOrd="0" parTransId="{B45358DE-06CD-4791-91F7-3EBBDDE2E723}" sibTransId="{094DE26C-0B55-48CF-9960-6F5759A7A788}"/>
    <dgm:cxn modelId="{AEF50EAB-E2E8-4319-B2EC-1AE9EBD21AE3}" type="presOf" srcId="{1479D512-3D8B-447B-BA29-BA6A3F3C55DC}" destId="{186DFD87-5868-42A2-BFB3-655CF74DFA7A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1FB475C1-1E25-4E95-B275-30112B29070A}" type="presOf" srcId="{00961F18-5376-4CF1-BB0A-AC6417F9A65A}" destId="{C980463C-40BA-42D3-BE5C-79583FEC7E32}" srcOrd="0" destOrd="0" presId="urn:microsoft.com/office/officeart/2005/8/layout/hList1"/>
    <dgm:cxn modelId="{25B5BCE0-E2AA-4122-AC3E-2E191B60AA4E}" srcId="{7DB39A59-1374-4CBB-9181-B934119742B6}" destId="{4DDF984A-6987-4729-9CCF-9DD07B1A8B82}" srcOrd="0" destOrd="0" parTransId="{F32D05D4-F870-4F77-B60E-1CB4245CEF89}" sibTransId="{91D5C1F5-88C6-4C7F-8B22-080BA4E5C42C}"/>
    <dgm:cxn modelId="{9F2EDDE1-3FBF-4CC8-A8FC-18AFD2A78E1A}" type="presOf" srcId="{89F66E40-49FE-4F4B-BF0E-AF4B4C2E8B89}" destId="{DD8DACCA-5B14-4508-A6DF-B8D4D6B0B107}" srcOrd="0" destOrd="0" presId="urn:microsoft.com/office/officeart/2005/8/layout/hList1"/>
    <dgm:cxn modelId="{BC22A8E3-52EC-4CFB-9E44-B4629EE73A34}" type="presOf" srcId="{E519DF99-CB3A-413C-90D0-552C624812B9}" destId="{9CE05FA2-BAC2-4808-BC7F-ACF4E7A0A903}" srcOrd="0" destOrd="0" presId="urn:microsoft.com/office/officeart/2005/8/layout/hList1"/>
    <dgm:cxn modelId="{6CBC5EEF-DD7D-46A0-AEBB-D6E3FCE50AB4}" type="presOf" srcId="{DD474A72-15F5-457A-9382-5B1B828EB91A}" destId="{A814BAF6-3204-4EF0-9D11-4E2F9E76868A}" srcOrd="0" destOrd="0" presId="urn:microsoft.com/office/officeart/2005/8/layout/hList1"/>
    <dgm:cxn modelId="{A5861DF4-A740-4133-8FFA-6246743C1E33}" srcId="{DC385173-225D-4B58-B5A9-EE8D1BAD2E32}" destId="{F4B2B934-8380-4DB5-A5F2-2C32569EAC46}" srcOrd="3" destOrd="0" parTransId="{4B258AAE-8B3C-4F19-B077-BF60AB502924}" sibTransId="{44F121BD-4124-4E57-B463-E78B30D50454}"/>
    <dgm:cxn modelId="{6159653F-9A75-4AAA-A6B7-9275D3920689}" type="presParOf" srcId="{A429156E-867E-4416-98D1-82A1E6291B33}" destId="{029CB283-EAC6-431F-A0EE-65025D2155A2}" srcOrd="0" destOrd="0" presId="urn:microsoft.com/office/officeart/2005/8/layout/hList1"/>
    <dgm:cxn modelId="{20B02C21-D7AE-4722-B000-63FA728C2136}" type="presParOf" srcId="{029CB283-EAC6-431F-A0EE-65025D2155A2}" destId="{A4494793-A113-4F4F-8A7D-422F2F0BF4D0}" srcOrd="0" destOrd="0" presId="urn:microsoft.com/office/officeart/2005/8/layout/hList1"/>
    <dgm:cxn modelId="{7B78306E-9062-48F5-9A28-7BFD7E1C5888}" type="presParOf" srcId="{029CB283-EAC6-431F-A0EE-65025D2155A2}" destId="{AC5A910F-8A64-47B0-A0F1-786D790D8139}" srcOrd="1" destOrd="0" presId="urn:microsoft.com/office/officeart/2005/8/layout/hList1"/>
    <dgm:cxn modelId="{92933F40-882C-4DEB-A01F-AA65C8CEDE7B}" type="presParOf" srcId="{A429156E-867E-4416-98D1-82A1E6291B33}" destId="{9CFC7B98-708B-4445-8257-78429B87F678}" srcOrd="1" destOrd="0" presId="urn:microsoft.com/office/officeart/2005/8/layout/hList1"/>
    <dgm:cxn modelId="{B3C14CD4-FB7B-4C6E-B30E-BFA54FF9451E}" type="presParOf" srcId="{A429156E-867E-4416-98D1-82A1E6291B33}" destId="{E68BCA09-6F9A-45DE-BEDC-7158CD7D698D}" srcOrd="2" destOrd="0" presId="urn:microsoft.com/office/officeart/2005/8/layout/hList1"/>
    <dgm:cxn modelId="{1BA7515A-7DA9-4868-98D5-D12855D3A9B1}" type="presParOf" srcId="{E68BCA09-6F9A-45DE-BEDC-7158CD7D698D}" destId="{9F0D47E5-A83E-48F4-AC7A-F044BBDD707E}" srcOrd="0" destOrd="0" presId="urn:microsoft.com/office/officeart/2005/8/layout/hList1"/>
    <dgm:cxn modelId="{8796B29A-A0B2-4A3E-B127-78E2391F1FBE}" type="presParOf" srcId="{E68BCA09-6F9A-45DE-BEDC-7158CD7D698D}" destId="{21350F86-C7D2-4F1D-A566-7A3B4E882C51}" srcOrd="1" destOrd="0" presId="urn:microsoft.com/office/officeart/2005/8/layout/hList1"/>
    <dgm:cxn modelId="{83E450FA-4093-4573-A0E9-6D73C4978B9B}" type="presParOf" srcId="{A429156E-867E-4416-98D1-82A1E6291B33}" destId="{B9B7588D-F63D-4351-B1A9-3D1356D04125}" srcOrd="3" destOrd="0" presId="urn:microsoft.com/office/officeart/2005/8/layout/hList1"/>
    <dgm:cxn modelId="{0BBA24F5-63D3-4303-8733-5F2EE785F234}" type="presParOf" srcId="{A429156E-867E-4416-98D1-82A1E6291B33}" destId="{AD7DE240-C71C-4130-A5A8-19D3A8802DB8}" srcOrd="4" destOrd="0" presId="urn:microsoft.com/office/officeart/2005/8/layout/hList1"/>
    <dgm:cxn modelId="{F1F9E0E5-CEAA-4FBC-BB7A-83BDC249E271}" type="presParOf" srcId="{AD7DE240-C71C-4130-A5A8-19D3A8802DB8}" destId="{52750FD6-B390-4653-9C03-4D144E81B7CC}" srcOrd="0" destOrd="0" presId="urn:microsoft.com/office/officeart/2005/8/layout/hList1"/>
    <dgm:cxn modelId="{B65AB3ED-3F99-4407-BF02-4649BBD6C980}" type="presParOf" srcId="{AD7DE240-C71C-4130-A5A8-19D3A8802DB8}" destId="{186DFD87-5868-42A2-BFB3-655CF74DFA7A}" srcOrd="1" destOrd="0" presId="urn:microsoft.com/office/officeart/2005/8/layout/hList1"/>
    <dgm:cxn modelId="{267A6BEF-6AC2-4E1F-B117-771C38628922}" type="presParOf" srcId="{A429156E-867E-4416-98D1-82A1E6291B33}" destId="{0C37DDF0-7C19-46CC-9BBD-57CC47E37152}" srcOrd="5" destOrd="0" presId="urn:microsoft.com/office/officeart/2005/8/layout/hList1"/>
    <dgm:cxn modelId="{86EBE719-C862-4BEC-8CE0-35F1BC192720}" type="presParOf" srcId="{A429156E-867E-4416-98D1-82A1E6291B33}" destId="{928D85F4-EAF6-426B-BD01-9E1F19BFCA09}" srcOrd="6" destOrd="0" presId="urn:microsoft.com/office/officeart/2005/8/layout/hList1"/>
    <dgm:cxn modelId="{8860FBBC-1329-4501-9E40-0A21AC2583A1}" type="presParOf" srcId="{928D85F4-EAF6-426B-BD01-9E1F19BFCA09}" destId="{35476DD9-4606-4292-A9A2-F03B7F2068C0}" srcOrd="0" destOrd="0" presId="urn:microsoft.com/office/officeart/2005/8/layout/hList1"/>
    <dgm:cxn modelId="{1F929524-264B-4284-AD37-3628BCB1F02F}" type="presParOf" srcId="{928D85F4-EAF6-426B-BD01-9E1F19BFCA09}" destId="{DD8DACCA-5B14-4508-A6DF-B8D4D6B0B107}" srcOrd="1" destOrd="0" presId="urn:microsoft.com/office/officeart/2005/8/layout/hList1"/>
    <dgm:cxn modelId="{1D9C5230-3110-47DC-8D4C-DE8FC1F159BD}" type="presParOf" srcId="{A429156E-867E-4416-98D1-82A1E6291B33}" destId="{75D4096B-AE14-41EE-9517-000F27469E6F}" srcOrd="7" destOrd="0" presId="urn:microsoft.com/office/officeart/2005/8/layout/hList1"/>
    <dgm:cxn modelId="{1CE28D02-D8D1-4A92-99F0-C1FA42D74011}" type="presParOf" srcId="{A429156E-867E-4416-98D1-82A1E6291B33}" destId="{FB326259-8067-493C-A60C-04FF3C7BDE08}" srcOrd="8" destOrd="0" presId="urn:microsoft.com/office/officeart/2005/8/layout/hList1"/>
    <dgm:cxn modelId="{ECA23018-251B-4AB5-B4F7-146490681578}" type="presParOf" srcId="{FB326259-8067-493C-A60C-04FF3C7BDE08}" destId="{C01B9B51-1304-4A88-9B7E-60396BE60417}" srcOrd="0" destOrd="0" presId="urn:microsoft.com/office/officeart/2005/8/layout/hList1"/>
    <dgm:cxn modelId="{16C808CA-40E1-4244-A874-F1EE40C823C2}" type="presParOf" srcId="{FB326259-8067-493C-A60C-04FF3C7BDE08}" destId="{A814BAF6-3204-4EF0-9D11-4E2F9E76868A}" srcOrd="1" destOrd="0" presId="urn:microsoft.com/office/officeart/2005/8/layout/hList1"/>
    <dgm:cxn modelId="{BACFAC3B-A9F1-4C52-B9E8-1EF54C4015E2}" type="presParOf" srcId="{A429156E-867E-4416-98D1-82A1E6291B33}" destId="{C6D978D9-0B52-429B-A7E2-BBA3F680EA82}" srcOrd="9" destOrd="0" presId="urn:microsoft.com/office/officeart/2005/8/layout/hList1"/>
    <dgm:cxn modelId="{EE9C5890-2402-4985-B596-C3A8B309A9E7}" type="presParOf" srcId="{A429156E-867E-4416-98D1-82A1E6291B33}" destId="{1A02A471-985E-4F4B-B6D0-1CD7A6DBB796}" srcOrd="10" destOrd="0" presId="urn:microsoft.com/office/officeart/2005/8/layout/hList1"/>
    <dgm:cxn modelId="{C7399FA5-EF22-4F26-BE86-23A95A6B8D67}" type="presParOf" srcId="{1A02A471-985E-4F4B-B6D0-1CD7A6DBB796}" destId="{9CE05FA2-BAC2-4808-BC7F-ACF4E7A0A903}" srcOrd="0" destOrd="0" presId="urn:microsoft.com/office/officeart/2005/8/layout/hList1"/>
    <dgm:cxn modelId="{1DF2DE0B-0E56-4852-A436-924FB94701F3}" type="presParOf" srcId="{1A02A471-985E-4F4B-B6D0-1CD7A6DBB796}" destId="{C980463C-40BA-42D3-BE5C-79583FEC7E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690B5-5107-4515-BF3C-05DBA18EA061}">
      <dgm:prSet phldrT="[Text]"/>
      <dgm:spPr/>
      <dgm:t>
        <a:bodyPr/>
        <a:lstStyle/>
        <a:p>
          <a:r>
            <a:rPr lang="en-US"/>
            <a:t>Implement FP Replacement Prior to ADMS Phase 2A go Live </a:t>
          </a:r>
        </a:p>
      </dgm:t>
    </dgm:pt>
    <dgm:pt modelId="{943419AD-0D1C-41AF-8D35-AF0C02FFA4FD}" type="parTrans" cxnId="{05B96007-72B8-4131-8AC2-854132ED3CFB}">
      <dgm:prSet/>
      <dgm:spPr/>
      <dgm:t>
        <a:bodyPr/>
        <a:lstStyle/>
        <a:p>
          <a:endParaRPr lang="en-US"/>
        </a:p>
      </dgm:t>
    </dgm:pt>
    <dgm:pt modelId="{9DEFF91F-56C4-4649-9198-85E7B99F2B56}" type="sibTrans" cxnId="{05B96007-72B8-4131-8AC2-854132ED3CFB}">
      <dgm:prSet/>
      <dgm:spPr/>
      <dgm:t>
        <a:bodyPr/>
        <a:lstStyle/>
        <a:p>
          <a:endParaRPr lang="en-US"/>
        </a:p>
      </dgm:t>
    </dgm:pt>
    <dgm:pt modelId="{D6533648-C006-47F3-B5AE-17D368FD89F8}">
      <dgm:prSet phldrT="[Text]"/>
      <dgm:spPr/>
      <dgm:t>
        <a:bodyPr/>
        <a:lstStyle/>
        <a:p>
          <a:r>
            <a:rPr lang="en-US"/>
            <a:t>Implement FP Replacement together/as part of  ADMS Phase 2A go Live </a:t>
          </a:r>
        </a:p>
      </dgm:t>
    </dgm:pt>
    <dgm:pt modelId="{333B858A-9E63-48FB-BA5F-264EDB73B557}" type="parTrans" cxnId="{C924C2FA-1421-434B-BAC2-473CAFB310B3}">
      <dgm:prSet/>
      <dgm:spPr/>
      <dgm:t>
        <a:bodyPr/>
        <a:lstStyle/>
        <a:p>
          <a:endParaRPr lang="en-US"/>
        </a:p>
      </dgm:t>
    </dgm:pt>
    <dgm:pt modelId="{D89636AC-27DB-432C-AC34-499C4153ACD5}" type="sibTrans" cxnId="{C924C2FA-1421-434B-BAC2-473CAFB310B3}">
      <dgm:prSet/>
      <dgm:spPr/>
      <dgm:t>
        <a:bodyPr/>
        <a:lstStyle/>
        <a:p>
          <a:endParaRPr lang="en-US"/>
        </a:p>
      </dgm:t>
    </dgm:pt>
    <dgm:pt modelId="{E077DE45-947C-4ADD-9033-A1A1BD42DC6D}">
      <dgm:prSet phldrT="[Text]"/>
      <dgm:spPr/>
      <dgm:t>
        <a:bodyPr/>
        <a:lstStyle/>
        <a:p>
          <a:r>
            <a:rPr lang="en-US"/>
            <a:t>Implement FP Replacement after ADMS Phase 2A go Live 2A go Live </a:t>
          </a:r>
        </a:p>
      </dgm:t>
    </dgm:pt>
    <dgm:pt modelId="{F29D47E8-33A4-4DE4-9CC5-9E038AD114BB}" type="parTrans" cxnId="{121049C1-E391-4BAC-9108-A225390DBE76}">
      <dgm:prSet/>
      <dgm:spPr/>
      <dgm:t>
        <a:bodyPr/>
        <a:lstStyle/>
        <a:p>
          <a:endParaRPr lang="en-US"/>
        </a:p>
      </dgm:t>
    </dgm:pt>
    <dgm:pt modelId="{B304BC57-0C65-42EB-A53E-05DF2618DBE7}" type="sibTrans" cxnId="{121049C1-E391-4BAC-9108-A225390DBE76}">
      <dgm:prSet/>
      <dgm:spPr/>
      <dgm:t>
        <a:bodyPr/>
        <a:lstStyle/>
        <a:p>
          <a:endParaRPr lang="en-US"/>
        </a:p>
      </dgm:t>
    </dgm:pt>
    <dgm:pt modelId="{1A5B804F-A0AB-4000-853B-9700A38F719A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0F85F04-E260-4E93-8F34-49248807CB79}" type="parTrans" cxnId="{1BAD8326-8B90-42DB-80B6-1F8588DF6F57}">
      <dgm:prSet/>
      <dgm:spPr/>
      <dgm:t>
        <a:bodyPr/>
        <a:lstStyle/>
        <a:p>
          <a:endParaRPr lang="en-US"/>
        </a:p>
      </dgm:t>
    </dgm:pt>
    <dgm:pt modelId="{F474B2E3-D730-4631-BE6C-C46E7F83AF36}" type="sibTrans" cxnId="{1BAD8326-8B90-42DB-80B6-1F8588DF6F57}">
      <dgm:prSet/>
      <dgm:spPr/>
      <dgm:t>
        <a:bodyPr/>
        <a:lstStyle/>
        <a:p>
          <a:endParaRPr lang="en-US"/>
        </a:p>
      </dgm:t>
    </dgm:pt>
    <dgm:pt modelId="{893E63B8-8CA6-4D01-A2ED-64321C7E9DE1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0FB181B2-95FA-4C77-AEC8-B9045F5E75AE}" type="parTrans" cxnId="{BD4C54F1-0741-4563-B5B9-A75C93A7A4A5}">
      <dgm:prSet/>
      <dgm:spPr/>
      <dgm:t>
        <a:bodyPr/>
        <a:lstStyle/>
        <a:p>
          <a:endParaRPr lang="en-US"/>
        </a:p>
      </dgm:t>
    </dgm:pt>
    <dgm:pt modelId="{D925FA17-0692-4001-A273-7233D286382D}" type="sibTrans" cxnId="{BD4C54F1-0741-4563-B5B9-A75C93A7A4A5}">
      <dgm:prSet/>
      <dgm:spPr/>
      <dgm:t>
        <a:bodyPr/>
        <a:lstStyle/>
        <a:p>
          <a:endParaRPr lang="en-US"/>
        </a:p>
      </dgm:t>
    </dgm:pt>
    <dgm:pt modelId="{2916B4EC-BC2C-4C34-8479-AF6774F8F5E8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C4FEF17-BF60-4766-A318-F5D46F3DBB9A}" type="parTrans" cxnId="{B65FCE42-564E-4F48-BEF8-0E38C7D33B3B}">
      <dgm:prSet/>
      <dgm:spPr/>
      <dgm:t>
        <a:bodyPr/>
        <a:lstStyle/>
        <a:p>
          <a:endParaRPr lang="en-US"/>
        </a:p>
      </dgm:t>
    </dgm:pt>
    <dgm:pt modelId="{7E3488B5-A88B-4FF8-BA3D-BB0D8387DD0F}" type="sibTrans" cxnId="{B65FCE42-564E-4F48-BEF8-0E38C7D33B3B}">
      <dgm:prSet/>
      <dgm:spPr/>
      <dgm:t>
        <a:bodyPr/>
        <a:lstStyle/>
        <a:p>
          <a:endParaRPr lang="en-US"/>
        </a:p>
      </dgm:t>
    </dgm:pt>
    <dgm:pt modelId="{8961DA7A-A188-4ACE-AFC8-681C28759237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0E8E7E89-5E19-4E3E-80AC-1B7F81D09F0E}" type="parTrans" cxnId="{F0868222-0444-4875-85F2-9BF981755EE4}">
      <dgm:prSet/>
      <dgm:spPr/>
      <dgm:t>
        <a:bodyPr/>
        <a:lstStyle/>
        <a:p>
          <a:endParaRPr lang="en-US"/>
        </a:p>
      </dgm:t>
    </dgm:pt>
    <dgm:pt modelId="{4537B973-8AAB-4DC7-96C6-0D58833683D3}" type="sibTrans" cxnId="{F0868222-0444-4875-85F2-9BF981755EE4}">
      <dgm:prSet/>
      <dgm:spPr/>
      <dgm:t>
        <a:bodyPr/>
        <a:lstStyle/>
        <a:p>
          <a:endParaRPr lang="en-US"/>
        </a:p>
      </dgm:t>
    </dgm:pt>
    <dgm:pt modelId="{7BC27D27-8545-4C7F-8768-7E7F6A8EF62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D41490AE-DC68-4432-AAFA-D266E54491B9}" type="parTrans" cxnId="{325100B8-2A72-4A6F-9BD3-03B5CEACD6A5}">
      <dgm:prSet/>
      <dgm:spPr/>
      <dgm:t>
        <a:bodyPr/>
        <a:lstStyle/>
        <a:p>
          <a:endParaRPr lang="en-US"/>
        </a:p>
      </dgm:t>
    </dgm:pt>
    <dgm:pt modelId="{8FD8FB94-5618-4D8B-BD81-8E985D2B14CF}" type="sibTrans" cxnId="{325100B8-2A72-4A6F-9BD3-03B5CEACD6A5}">
      <dgm:prSet/>
      <dgm:spPr/>
      <dgm:t>
        <a:bodyPr/>
        <a:lstStyle/>
        <a:p>
          <a:endParaRPr lang="en-US"/>
        </a:p>
      </dgm:t>
    </dgm:pt>
    <dgm:pt modelId="{51071C01-66A6-454E-B88E-51678D9E62FC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A2FC6DEE-77E3-493F-9A2A-070EA9F177DB}" type="parTrans" cxnId="{0AC57C03-76BF-410C-98B3-2026BA8A3705}">
      <dgm:prSet/>
      <dgm:spPr/>
      <dgm:t>
        <a:bodyPr/>
        <a:lstStyle/>
        <a:p>
          <a:endParaRPr lang="en-US"/>
        </a:p>
      </dgm:t>
    </dgm:pt>
    <dgm:pt modelId="{8FB1D878-FC1C-4D93-B1EC-DE0B4C80C18D}" type="sibTrans" cxnId="{0AC57C03-76BF-410C-98B3-2026BA8A3705}">
      <dgm:prSet/>
      <dgm:spPr/>
      <dgm:t>
        <a:bodyPr/>
        <a:lstStyle/>
        <a:p>
          <a:endParaRPr lang="en-US"/>
        </a:p>
      </dgm:t>
    </dgm:pt>
    <dgm:pt modelId="{E27E41CC-5B93-411C-B668-B35FA576F6AE}" type="pres">
      <dgm:prSet presAssocID="{DC385173-225D-4B58-B5A9-EE8D1BAD2E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320AAD-52AD-4AC0-B78F-A85730DCC3AC}" type="pres">
      <dgm:prSet presAssocID="{2AB690B5-5107-4515-BF3C-05DBA18EA061}" presName="root" presStyleCnt="0"/>
      <dgm:spPr/>
    </dgm:pt>
    <dgm:pt modelId="{DEFAA901-D764-43B8-A7B8-90DA345FA645}" type="pres">
      <dgm:prSet presAssocID="{2AB690B5-5107-4515-BF3C-05DBA18EA061}" presName="rootComposite" presStyleCnt="0"/>
      <dgm:spPr/>
    </dgm:pt>
    <dgm:pt modelId="{8DF74FB5-C6FA-40DE-A56C-2959FB1365DF}" type="pres">
      <dgm:prSet presAssocID="{2AB690B5-5107-4515-BF3C-05DBA18EA061}" presName="rootText" presStyleLbl="node1" presStyleIdx="0" presStyleCnt="3"/>
      <dgm:spPr/>
    </dgm:pt>
    <dgm:pt modelId="{73410EB2-18F0-40E3-AD45-77DA1BE9BAC3}" type="pres">
      <dgm:prSet presAssocID="{2AB690B5-5107-4515-BF3C-05DBA18EA061}" presName="rootConnector" presStyleLbl="node1" presStyleIdx="0" presStyleCnt="3"/>
      <dgm:spPr/>
    </dgm:pt>
    <dgm:pt modelId="{90E7A14A-4E3B-4D0F-88AC-D985D1D20C64}" type="pres">
      <dgm:prSet presAssocID="{2AB690B5-5107-4515-BF3C-05DBA18EA061}" presName="childShape" presStyleCnt="0"/>
      <dgm:spPr/>
    </dgm:pt>
    <dgm:pt modelId="{7AE785D2-D10F-4A59-957E-2831D03304D9}" type="pres">
      <dgm:prSet presAssocID="{E0F85F04-E260-4E93-8F34-49248807CB79}" presName="Name13" presStyleLbl="parChTrans1D2" presStyleIdx="0" presStyleCnt="6"/>
      <dgm:spPr/>
    </dgm:pt>
    <dgm:pt modelId="{E5080988-4A31-4BA9-985A-CB78E48C5CFD}" type="pres">
      <dgm:prSet presAssocID="{1A5B804F-A0AB-4000-853B-9700A38F719A}" presName="childText" presStyleLbl="bgAcc1" presStyleIdx="0" presStyleCnt="6">
        <dgm:presLayoutVars>
          <dgm:bulletEnabled val="1"/>
        </dgm:presLayoutVars>
      </dgm:prSet>
      <dgm:spPr/>
    </dgm:pt>
    <dgm:pt modelId="{ED2FA317-9D81-4A2C-9D33-E4E71542418D}" type="pres">
      <dgm:prSet presAssocID="{0FB181B2-95FA-4C77-AEC8-B9045F5E75AE}" presName="Name13" presStyleLbl="parChTrans1D2" presStyleIdx="1" presStyleCnt="6"/>
      <dgm:spPr/>
    </dgm:pt>
    <dgm:pt modelId="{DDF25CCC-3427-478E-BD22-03C0C19B73E3}" type="pres">
      <dgm:prSet presAssocID="{893E63B8-8CA6-4D01-A2ED-64321C7E9DE1}" presName="childText" presStyleLbl="bgAcc1" presStyleIdx="1" presStyleCnt="6">
        <dgm:presLayoutVars>
          <dgm:bulletEnabled val="1"/>
        </dgm:presLayoutVars>
      </dgm:prSet>
      <dgm:spPr/>
    </dgm:pt>
    <dgm:pt modelId="{7F1252D6-DB23-4322-845B-8AE09BDAB064}" type="pres">
      <dgm:prSet presAssocID="{D6533648-C006-47F3-B5AE-17D368FD89F8}" presName="root" presStyleCnt="0"/>
      <dgm:spPr/>
    </dgm:pt>
    <dgm:pt modelId="{0AAC9090-8689-4FCB-8EE5-A9C44DFE2BEC}" type="pres">
      <dgm:prSet presAssocID="{D6533648-C006-47F3-B5AE-17D368FD89F8}" presName="rootComposite" presStyleCnt="0"/>
      <dgm:spPr/>
    </dgm:pt>
    <dgm:pt modelId="{1D94B3F6-A5EB-4243-B45E-A31785B4C3C1}" type="pres">
      <dgm:prSet presAssocID="{D6533648-C006-47F3-B5AE-17D368FD89F8}" presName="rootText" presStyleLbl="node1" presStyleIdx="1" presStyleCnt="3"/>
      <dgm:spPr/>
    </dgm:pt>
    <dgm:pt modelId="{5DBBE5EC-370B-4211-8AB7-78656627C7F2}" type="pres">
      <dgm:prSet presAssocID="{D6533648-C006-47F3-B5AE-17D368FD89F8}" presName="rootConnector" presStyleLbl="node1" presStyleIdx="1" presStyleCnt="3"/>
      <dgm:spPr/>
    </dgm:pt>
    <dgm:pt modelId="{41AF26E6-3CEE-4226-B8CF-99FE805A8BDA}" type="pres">
      <dgm:prSet presAssocID="{D6533648-C006-47F3-B5AE-17D368FD89F8}" presName="childShape" presStyleCnt="0"/>
      <dgm:spPr/>
    </dgm:pt>
    <dgm:pt modelId="{C6F1BFE5-1BB3-485C-A632-0CBA921AB3C1}" type="pres">
      <dgm:prSet presAssocID="{EC4FEF17-BF60-4766-A318-F5D46F3DBB9A}" presName="Name13" presStyleLbl="parChTrans1D2" presStyleIdx="2" presStyleCnt="6"/>
      <dgm:spPr/>
    </dgm:pt>
    <dgm:pt modelId="{F490121C-29E6-4CE0-BD66-12833CE50D5A}" type="pres">
      <dgm:prSet presAssocID="{2916B4EC-BC2C-4C34-8479-AF6774F8F5E8}" presName="childText" presStyleLbl="bgAcc1" presStyleIdx="2" presStyleCnt="6">
        <dgm:presLayoutVars>
          <dgm:bulletEnabled val="1"/>
        </dgm:presLayoutVars>
      </dgm:prSet>
      <dgm:spPr/>
    </dgm:pt>
    <dgm:pt modelId="{2E2321DB-7811-4F63-A495-F4E292F6D64C}" type="pres">
      <dgm:prSet presAssocID="{0E8E7E89-5E19-4E3E-80AC-1B7F81D09F0E}" presName="Name13" presStyleLbl="parChTrans1D2" presStyleIdx="3" presStyleCnt="6"/>
      <dgm:spPr/>
    </dgm:pt>
    <dgm:pt modelId="{DF1B0F2B-6AFB-44CB-9CC6-1D9346DD92EA}" type="pres">
      <dgm:prSet presAssocID="{8961DA7A-A188-4ACE-AFC8-681C28759237}" presName="childText" presStyleLbl="bgAcc1" presStyleIdx="3" presStyleCnt="6">
        <dgm:presLayoutVars>
          <dgm:bulletEnabled val="1"/>
        </dgm:presLayoutVars>
      </dgm:prSet>
      <dgm:spPr/>
    </dgm:pt>
    <dgm:pt modelId="{F1B0626D-092D-4BF2-B374-9721E6ED0F1E}" type="pres">
      <dgm:prSet presAssocID="{E077DE45-947C-4ADD-9033-A1A1BD42DC6D}" presName="root" presStyleCnt="0"/>
      <dgm:spPr/>
    </dgm:pt>
    <dgm:pt modelId="{C220B3EF-9AE3-4D20-AC0A-DD8F5A7A9CF6}" type="pres">
      <dgm:prSet presAssocID="{E077DE45-947C-4ADD-9033-A1A1BD42DC6D}" presName="rootComposite" presStyleCnt="0"/>
      <dgm:spPr/>
    </dgm:pt>
    <dgm:pt modelId="{1C317866-D577-474E-816D-3651A6E21DA4}" type="pres">
      <dgm:prSet presAssocID="{E077DE45-947C-4ADD-9033-A1A1BD42DC6D}" presName="rootText" presStyleLbl="node1" presStyleIdx="2" presStyleCnt="3"/>
      <dgm:spPr/>
    </dgm:pt>
    <dgm:pt modelId="{874A47C2-30E4-49DC-A728-3E35A2A15132}" type="pres">
      <dgm:prSet presAssocID="{E077DE45-947C-4ADD-9033-A1A1BD42DC6D}" presName="rootConnector" presStyleLbl="node1" presStyleIdx="2" presStyleCnt="3"/>
      <dgm:spPr/>
    </dgm:pt>
    <dgm:pt modelId="{157CA7E3-8A26-475E-B890-7D9DFAFD478E}" type="pres">
      <dgm:prSet presAssocID="{E077DE45-947C-4ADD-9033-A1A1BD42DC6D}" presName="childShape" presStyleCnt="0"/>
      <dgm:spPr/>
    </dgm:pt>
    <dgm:pt modelId="{BB5C9414-51A5-41CD-90C2-8876156ACF56}" type="pres">
      <dgm:prSet presAssocID="{D41490AE-DC68-4432-AAFA-D266E54491B9}" presName="Name13" presStyleLbl="parChTrans1D2" presStyleIdx="4" presStyleCnt="6"/>
      <dgm:spPr/>
    </dgm:pt>
    <dgm:pt modelId="{0E4CA10E-F3CE-4F05-8187-A67D2482B771}" type="pres">
      <dgm:prSet presAssocID="{7BC27D27-8545-4C7F-8768-7E7F6A8EF62F}" presName="childText" presStyleLbl="bgAcc1" presStyleIdx="4" presStyleCnt="6">
        <dgm:presLayoutVars>
          <dgm:bulletEnabled val="1"/>
        </dgm:presLayoutVars>
      </dgm:prSet>
      <dgm:spPr/>
    </dgm:pt>
    <dgm:pt modelId="{633C3679-C6E6-47FB-8936-AF204D4CEE65}" type="pres">
      <dgm:prSet presAssocID="{A2FC6DEE-77E3-493F-9A2A-070EA9F177DB}" presName="Name13" presStyleLbl="parChTrans1D2" presStyleIdx="5" presStyleCnt="6"/>
      <dgm:spPr/>
    </dgm:pt>
    <dgm:pt modelId="{9E4E1FF9-1BA7-4D91-9D5C-6A6400A8114B}" type="pres">
      <dgm:prSet presAssocID="{51071C01-66A6-454E-B88E-51678D9E62F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0AC57C03-76BF-410C-98B3-2026BA8A3705}" srcId="{E077DE45-947C-4ADD-9033-A1A1BD42DC6D}" destId="{51071C01-66A6-454E-B88E-51678D9E62FC}" srcOrd="1" destOrd="0" parTransId="{A2FC6DEE-77E3-493F-9A2A-070EA9F177DB}" sibTransId="{8FB1D878-FC1C-4D93-B1EC-DE0B4C80C18D}"/>
    <dgm:cxn modelId="{05B96007-72B8-4131-8AC2-854132ED3CFB}" srcId="{DC385173-225D-4B58-B5A9-EE8D1BAD2E32}" destId="{2AB690B5-5107-4515-BF3C-05DBA18EA061}" srcOrd="0" destOrd="0" parTransId="{943419AD-0D1C-41AF-8D35-AF0C02FFA4FD}" sibTransId="{9DEFF91F-56C4-4649-9198-85E7B99F2B56}"/>
    <dgm:cxn modelId="{864F720A-F8E4-4266-915A-66BDD239DE10}" type="presOf" srcId="{1A5B804F-A0AB-4000-853B-9700A38F719A}" destId="{E5080988-4A31-4BA9-985A-CB78E48C5CFD}" srcOrd="0" destOrd="0" presId="urn:microsoft.com/office/officeart/2005/8/layout/hierarchy3"/>
    <dgm:cxn modelId="{AFB7DE13-F3D8-41B4-8468-7A92A06D552D}" type="presOf" srcId="{A2FC6DEE-77E3-493F-9A2A-070EA9F177DB}" destId="{633C3679-C6E6-47FB-8936-AF204D4CEE65}" srcOrd="0" destOrd="0" presId="urn:microsoft.com/office/officeart/2005/8/layout/hierarchy3"/>
    <dgm:cxn modelId="{F0868222-0444-4875-85F2-9BF981755EE4}" srcId="{D6533648-C006-47F3-B5AE-17D368FD89F8}" destId="{8961DA7A-A188-4ACE-AFC8-681C28759237}" srcOrd="1" destOrd="0" parTransId="{0E8E7E89-5E19-4E3E-80AC-1B7F81D09F0E}" sibTransId="{4537B973-8AAB-4DC7-96C6-0D58833683D3}"/>
    <dgm:cxn modelId="{1BAD8326-8B90-42DB-80B6-1F8588DF6F57}" srcId="{2AB690B5-5107-4515-BF3C-05DBA18EA061}" destId="{1A5B804F-A0AB-4000-853B-9700A38F719A}" srcOrd="0" destOrd="0" parTransId="{E0F85F04-E260-4E93-8F34-49248807CB79}" sibTransId="{F474B2E3-D730-4631-BE6C-C46E7F83AF36}"/>
    <dgm:cxn modelId="{A8DE603A-1115-43E1-AAAF-51080080F677}" type="presOf" srcId="{E0F85F04-E260-4E93-8F34-49248807CB79}" destId="{7AE785D2-D10F-4A59-957E-2831D03304D9}" srcOrd="0" destOrd="0" presId="urn:microsoft.com/office/officeart/2005/8/layout/hierarchy3"/>
    <dgm:cxn modelId="{B65FCE42-564E-4F48-BEF8-0E38C7D33B3B}" srcId="{D6533648-C006-47F3-B5AE-17D368FD89F8}" destId="{2916B4EC-BC2C-4C34-8479-AF6774F8F5E8}" srcOrd="0" destOrd="0" parTransId="{EC4FEF17-BF60-4766-A318-F5D46F3DBB9A}" sibTransId="{7E3488B5-A88B-4FF8-BA3D-BB0D8387DD0F}"/>
    <dgm:cxn modelId="{1956F564-78CE-4C6C-968F-BE5F4C7B48CF}" type="presOf" srcId="{D41490AE-DC68-4432-AAFA-D266E54491B9}" destId="{BB5C9414-51A5-41CD-90C2-8876156ACF56}" srcOrd="0" destOrd="0" presId="urn:microsoft.com/office/officeart/2005/8/layout/hierarchy3"/>
    <dgm:cxn modelId="{A57B6B54-D4F8-45C3-921F-97F4F0D87B74}" type="presOf" srcId="{EC4FEF17-BF60-4766-A318-F5D46F3DBB9A}" destId="{C6F1BFE5-1BB3-485C-A632-0CBA921AB3C1}" srcOrd="0" destOrd="0" presId="urn:microsoft.com/office/officeart/2005/8/layout/hierarchy3"/>
    <dgm:cxn modelId="{6657808E-F0EF-43CC-890D-C08229834BB7}" type="presOf" srcId="{E077DE45-947C-4ADD-9033-A1A1BD42DC6D}" destId="{1C317866-D577-474E-816D-3651A6E21DA4}" srcOrd="0" destOrd="0" presId="urn:microsoft.com/office/officeart/2005/8/layout/hierarchy3"/>
    <dgm:cxn modelId="{936DE990-58D9-467B-AC6C-F718155DE3DF}" type="presOf" srcId="{2916B4EC-BC2C-4C34-8479-AF6774F8F5E8}" destId="{F490121C-29E6-4CE0-BD66-12833CE50D5A}" srcOrd="0" destOrd="0" presId="urn:microsoft.com/office/officeart/2005/8/layout/hierarchy3"/>
    <dgm:cxn modelId="{F81B6AA0-A3CA-465B-A880-7069739DFD49}" type="presOf" srcId="{2AB690B5-5107-4515-BF3C-05DBA18EA061}" destId="{8DF74FB5-C6FA-40DE-A56C-2959FB1365DF}" srcOrd="0" destOrd="0" presId="urn:microsoft.com/office/officeart/2005/8/layout/hierarchy3"/>
    <dgm:cxn modelId="{325100B8-2A72-4A6F-9BD3-03B5CEACD6A5}" srcId="{E077DE45-947C-4ADD-9033-A1A1BD42DC6D}" destId="{7BC27D27-8545-4C7F-8768-7E7F6A8EF62F}" srcOrd="0" destOrd="0" parTransId="{D41490AE-DC68-4432-AAFA-D266E54491B9}" sibTransId="{8FD8FB94-5618-4D8B-BD81-8E985D2B14CF}"/>
    <dgm:cxn modelId="{A9585FC0-5A39-4619-B05E-5651DA0602DF}" type="presOf" srcId="{7BC27D27-8545-4C7F-8768-7E7F6A8EF62F}" destId="{0E4CA10E-F3CE-4F05-8187-A67D2482B771}" srcOrd="0" destOrd="0" presId="urn:microsoft.com/office/officeart/2005/8/layout/hierarchy3"/>
    <dgm:cxn modelId="{121049C1-E391-4BAC-9108-A225390DBE76}" srcId="{DC385173-225D-4B58-B5A9-EE8D1BAD2E32}" destId="{E077DE45-947C-4ADD-9033-A1A1BD42DC6D}" srcOrd="2" destOrd="0" parTransId="{F29D47E8-33A4-4DE4-9CC5-9E038AD114BB}" sibTransId="{B304BC57-0C65-42EB-A53E-05DF2618DBE7}"/>
    <dgm:cxn modelId="{3425F3CD-C073-42FB-A3FA-29873413AA26}" type="presOf" srcId="{0E8E7E89-5E19-4E3E-80AC-1B7F81D09F0E}" destId="{2E2321DB-7811-4F63-A495-F4E292F6D64C}" srcOrd="0" destOrd="0" presId="urn:microsoft.com/office/officeart/2005/8/layout/hierarchy3"/>
    <dgm:cxn modelId="{0E2709D1-4A57-4147-8C52-A834ABFCB64F}" type="presOf" srcId="{DC385173-225D-4B58-B5A9-EE8D1BAD2E32}" destId="{E27E41CC-5B93-411C-B668-B35FA576F6AE}" srcOrd="0" destOrd="0" presId="urn:microsoft.com/office/officeart/2005/8/layout/hierarchy3"/>
    <dgm:cxn modelId="{67DB0CDC-BC72-415E-80DC-B66D46E256E8}" type="presOf" srcId="{D6533648-C006-47F3-B5AE-17D368FD89F8}" destId="{5DBBE5EC-370B-4211-8AB7-78656627C7F2}" srcOrd="1" destOrd="0" presId="urn:microsoft.com/office/officeart/2005/8/layout/hierarchy3"/>
    <dgm:cxn modelId="{2CAD10E6-0116-4924-8929-3B3D66F5C624}" type="presOf" srcId="{0FB181B2-95FA-4C77-AEC8-B9045F5E75AE}" destId="{ED2FA317-9D81-4A2C-9D33-E4E71542418D}" srcOrd="0" destOrd="0" presId="urn:microsoft.com/office/officeart/2005/8/layout/hierarchy3"/>
    <dgm:cxn modelId="{99A935E8-08B5-4CE1-B691-E13DF120DD4C}" type="presOf" srcId="{2AB690B5-5107-4515-BF3C-05DBA18EA061}" destId="{73410EB2-18F0-40E3-AD45-77DA1BE9BAC3}" srcOrd="1" destOrd="0" presId="urn:microsoft.com/office/officeart/2005/8/layout/hierarchy3"/>
    <dgm:cxn modelId="{98D73EE9-17C3-4B5D-BA2F-7FF47C857290}" type="presOf" srcId="{E077DE45-947C-4ADD-9033-A1A1BD42DC6D}" destId="{874A47C2-30E4-49DC-A728-3E35A2A15132}" srcOrd="1" destOrd="0" presId="urn:microsoft.com/office/officeart/2005/8/layout/hierarchy3"/>
    <dgm:cxn modelId="{9924A7EB-52D7-48CE-8199-93B4050CF42B}" type="presOf" srcId="{8961DA7A-A188-4ACE-AFC8-681C28759237}" destId="{DF1B0F2B-6AFB-44CB-9CC6-1D9346DD92EA}" srcOrd="0" destOrd="0" presId="urn:microsoft.com/office/officeart/2005/8/layout/hierarchy3"/>
    <dgm:cxn modelId="{BD4C54F1-0741-4563-B5B9-A75C93A7A4A5}" srcId="{2AB690B5-5107-4515-BF3C-05DBA18EA061}" destId="{893E63B8-8CA6-4D01-A2ED-64321C7E9DE1}" srcOrd="1" destOrd="0" parTransId="{0FB181B2-95FA-4C77-AEC8-B9045F5E75AE}" sibTransId="{D925FA17-0692-4001-A273-7233D286382D}"/>
    <dgm:cxn modelId="{9F0305F5-8065-4433-9438-ADF971EC0B05}" type="presOf" srcId="{D6533648-C006-47F3-B5AE-17D368FD89F8}" destId="{1D94B3F6-A5EB-4243-B45E-A31785B4C3C1}" srcOrd="0" destOrd="0" presId="urn:microsoft.com/office/officeart/2005/8/layout/hierarchy3"/>
    <dgm:cxn modelId="{36D6EEF5-B0B1-49DD-80DE-16BAB0AB20F4}" type="presOf" srcId="{893E63B8-8CA6-4D01-A2ED-64321C7E9DE1}" destId="{DDF25CCC-3427-478E-BD22-03C0C19B73E3}" srcOrd="0" destOrd="0" presId="urn:microsoft.com/office/officeart/2005/8/layout/hierarchy3"/>
    <dgm:cxn modelId="{C924C2FA-1421-434B-BAC2-473CAFB310B3}" srcId="{DC385173-225D-4B58-B5A9-EE8D1BAD2E32}" destId="{D6533648-C006-47F3-B5AE-17D368FD89F8}" srcOrd="1" destOrd="0" parTransId="{333B858A-9E63-48FB-BA5F-264EDB73B557}" sibTransId="{D89636AC-27DB-432C-AC34-499C4153ACD5}"/>
    <dgm:cxn modelId="{BB1AA6FE-0861-434B-BB1B-13CC4B8B59A4}" type="presOf" srcId="{51071C01-66A6-454E-B88E-51678D9E62FC}" destId="{9E4E1FF9-1BA7-4D91-9D5C-6A6400A8114B}" srcOrd="0" destOrd="0" presId="urn:microsoft.com/office/officeart/2005/8/layout/hierarchy3"/>
    <dgm:cxn modelId="{7B15C2C3-7635-4042-85E0-31ED0DF38DB4}" type="presParOf" srcId="{E27E41CC-5B93-411C-B668-B35FA576F6AE}" destId="{B1320AAD-52AD-4AC0-B78F-A85730DCC3AC}" srcOrd="0" destOrd="0" presId="urn:microsoft.com/office/officeart/2005/8/layout/hierarchy3"/>
    <dgm:cxn modelId="{063B662B-C523-49D5-AEAE-16495971C1E0}" type="presParOf" srcId="{B1320AAD-52AD-4AC0-B78F-A85730DCC3AC}" destId="{DEFAA901-D764-43B8-A7B8-90DA345FA645}" srcOrd="0" destOrd="0" presId="urn:microsoft.com/office/officeart/2005/8/layout/hierarchy3"/>
    <dgm:cxn modelId="{D38BB576-5179-47DE-BA62-9E773B4B4D1A}" type="presParOf" srcId="{DEFAA901-D764-43B8-A7B8-90DA345FA645}" destId="{8DF74FB5-C6FA-40DE-A56C-2959FB1365DF}" srcOrd="0" destOrd="0" presId="urn:microsoft.com/office/officeart/2005/8/layout/hierarchy3"/>
    <dgm:cxn modelId="{17CEA419-B957-45E3-B05B-280268F34446}" type="presParOf" srcId="{DEFAA901-D764-43B8-A7B8-90DA345FA645}" destId="{73410EB2-18F0-40E3-AD45-77DA1BE9BAC3}" srcOrd="1" destOrd="0" presId="urn:microsoft.com/office/officeart/2005/8/layout/hierarchy3"/>
    <dgm:cxn modelId="{D846692A-C3FA-4760-9EC9-11DE4A2F9312}" type="presParOf" srcId="{B1320AAD-52AD-4AC0-B78F-A85730DCC3AC}" destId="{90E7A14A-4E3B-4D0F-88AC-D985D1D20C64}" srcOrd="1" destOrd="0" presId="urn:microsoft.com/office/officeart/2005/8/layout/hierarchy3"/>
    <dgm:cxn modelId="{6D164C86-BFA2-42F2-900A-39E72C928163}" type="presParOf" srcId="{90E7A14A-4E3B-4D0F-88AC-D985D1D20C64}" destId="{7AE785D2-D10F-4A59-957E-2831D03304D9}" srcOrd="0" destOrd="0" presId="urn:microsoft.com/office/officeart/2005/8/layout/hierarchy3"/>
    <dgm:cxn modelId="{B6E190FE-2C82-44E4-8F21-D95A4737D66E}" type="presParOf" srcId="{90E7A14A-4E3B-4D0F-88AC-D985D1D20C64}" destId="{E5080988-4A31-4BA9-985A-CB78E48C5CFD}" srcOrd="1" destOrd="0" presId="urn:microsoft.com/office/officeart/2005/8/layout/hierarchy3"/>
    <dgm:cxn modelId="{9D57ED7F-CA4C-4C8D-BF16-5374FAB87D16}" type="presParOf" srcId="{90E7A14A-4E3B-4D0F-88AC-D985D1D20C64}" destId="{ED2FA317-9D81-4A2C-9D33-E4E71542418D}" srcOrd="2" destOrd="0" presId="urn:microsoft.com/office/officeart/2005/8/layout/hierarchy3"/>
    <dgm:cxn modelId="{4ECC6551-3A25-4322-ACAB-3B0214456B5C}" type="presParOf" srcId="{90E7A14A-4E3B-4D0F-88AC-D985D1D20C64}" destId="{DDF25CCC-3427-478E-BD22-03C0C19B73E3}" srcOrd="3" destOrd="0" presId="urn:microsoft.com/office/officeart/2005/8/layout/hierarchy3"/>
    <dgm:cxn modelId="{638F8C2D-87A2-4957-8BE7-F8CC3643D1F4}" type="presParOf" srcId="{E27E41CC-5B93-411C-B668-B35FA576F6AE}" destId="{7F1252D6-DB23-4322-845B-8AE09BDAB064}" srcOrd="1" destOrd="0" presId="urn:microsoft.com/office/officeart/2005/8/layout/hierarchy3"/>
    <dgm:cxn modelId="{4766CE2E-94E1-4370-90F6-833D488BDBD4}" type="presParOf" srcId="{7F1252D6-DB23-4322-845B-8AE09BDAB064}" destId="{0AAC9090-8689-4FCB-8EE5-A9C44DFE2BEC}" srcOrd="0" destOrd="0" presId="urn:microsoft.com/office/officeart/2005/8/layout/hierarchy3"/>
    <dgm:cxn modelId="{BF70D013-4A9F-4620-A922-A0476908EAB9}" type="presParOf" srcId="{0AAC9090-8689-4FCB-8EE5-A9C44DFE2BEC}" destId="{1D94B3F6-A5EB-4243-B45E-A31785B4C3C1}" srcOrd="0" destOrd="0" presId="urn:microsoft.com/office/officeart/2005/8/layout/hierarchy3"/>
    <dgm:cxn modelId="{906DEC0C-54E0-402D-B6D4-92831951CC1A}" type="presParOf" srcId="{0AAC9090-8689-4FCB-8EE5-A9C44DFE2BEC}" destId="{5DBBE5EC-370B-4211-8AB7-78656627C7F2}" srcOrd="1" destOrd="0" presId="urn:microsoft.com/office/officeart/2005/8/layout/hierarchy3"/>
    <dgm:cxn modelId="{7FF39503-F555-4864-A62D-F64FF065C1B7}" type="presParOf" srcId="{7F1252D6-DB23-4322-845B-8AE09BDAB064}" destId="{41AF26E6-3CEE-4226-B8CF-99FE805A8BDA}" srcOrd="1" destOrd="0" presId="urn:microsoft.com/office/officeart/2005/8/layout/hierarchy3"/>
    <dgm:cxn modelId="{E4E093EE-58AE-4E15-A372-8CAC33C66E19}" type="presParOf" srcId="{41AF26E6-3CEE-4226-B8CF-99FE805A8BDA}" destId="{C6F1BFE5-1BB3-485C-A632-0CBA921AB3C1}" srcOrd="0" destOrd="0" presId="urn:microsoft.com/office/officeart/2005/8/layout/hierarchy3"/>
    <dgm:cxn modelId="{404331CB-1D79-4C38-8A0F-4E233FE4C5AF}" type="presParOf" srcId="{41AF26E6-3CEE-4226-B8CF-99FE805A8BDA}" destId="{F490121C-29E6-4CE0-BD66-12833CE50D5A}" srcOrd="1" destOrd="0" presId="urn:microsoft.com/office/officeart/2005/8/layout/hierarchy3"/>
    <dgm:cxn modelId="{49141C6D-D675-4940-9AE2-5B096A1370B0}" type="presParOf" srcId="{41AF26E6-3CEE-4226-B8CF-99FE805A8BDA}" destId="{2E2321DB-7811-4F63-A495-F4E292F6D64C}" srcOrd="2" destOrd="0" presId="urn:microsoft.com/office/officeart/2005/8/layout/hierarchy3"/>
    <dgm:cxn modelId="{036D6637-1C80-4F4C-AB9E-5D1F19CEB76E}" type="presParOf" srcId="{41AF26E6-3CEE-4226-B8CF-99FE805A8BDA}" destId="{DF1B0F2B-6AFB-44CB-9CC6-1D9346DD92EA}" srcOrd="3" destOrd="0" presId="urn:microsoft.com/office/officeart/2005/8/layout/hierarchy3"/>
    <dgm:cxn modelId="{BECDA614-E5BF-40C9-8C76-515CB3B45DE1}" type="presParOf" srcId="{E27E41CC-5B93-411C-B668-B35FA576F6AE}" destId="{F1B0626D-092D-4BF2-B374-9721E6ED0F1E}" srcOrd="2" destOrd="0" presId="urn:microsoft.com/office/officeart/2005/8/layout/hierarchy3"/>
    <dgm:cxn modelId="{0EBE102A-0200-4C82-93D8-15561F0CAEA1}" type="presParOf" srcId="{F1B0626D-092D-4BF2-B374-9721E6ED0F1E}" destId="{C220B3EF-9AE3-4D20-AC0A-DD8F5A7A9CF6}" srcOrd="0" destOrd="0" presId="urn:microsoft.com/office/officeart/2005/8/layout/hierarchy3"/>
    <dgm:cxn modelId="{41790DE7-BEFB-46B8-A6D6-55863DC5BF3C}" type="presParOf" srcId="{C220B3EF-9AE3-4D20-AC0A-DD8F5A7A9CF6}" destId="{1C317866-D577-474E-816D-3651A6E21DA4}" srcOrd="0" destOrd="0" presId="urn:microsoft.com/office/officeart/2005/8/layout/hierarchy3"/>
    <dgm:cxn modelId="{AC17DAB6-E46C-4EFA-BC25-E8B65BE77969}" type="presParOf" srcId="{C220B3EF-9AE3-4D20-AC0A-DD8F5A7A9CF6}" destId="{874A47C2-30E4-49DC-A728-3E35A2A15132}" srcOrd="1" destOrd="0" presId="urn:microsoft.com/office/officeart/2005/8/layout/hierarchy3"/>
    <dgm:cxn modelId="{BAD8DA07-99F4-4939-A232-AAE1EFF4F34E}" type="presParOf" srcId="{F1B0626D-092D-4BF2-B374-9721E6ED0F1E}" destId="{157CA7E3-8A26-475E-B890-7D9DFAFD478E}" srcOrd="1" destOrd="0" presId="urn:microsoft.com/office/officeart/2005/8/layout/hierarchy3"/>
    <dgm:cxn modelId="{5BE47724-6B4D-41A4-A569-4C7E7D2F3126}" type="presParOf" srcId="{157CA7E3-8A26-475E-B890-7D9DFAFD478E}" destId="{BB5C9414-51A5-41CD-90C2-8876156ACF56}" srcOrd="0" destOrd="0" presId="urn:microsoft.com/office/officeart/2005/8/layout/hierarchy3"/>
    <dgm:cxn modelId="{14D735A8-0223-4F8B-ADF9-D0645C9D6BF9}" type="presParOf" srcId="{157CA7E3-8A26-475E-B890-7D9DFAFD478E}" destId="{0E4CA10E-F3CE-4F05-8187-A67D2482B771}" srcOrd="1" destOrd="0" presId="urn:microsoft.com/office/officeart/2005/8/layout/hierarchy3"/>
    <dgm:cxn modelId="{3472E6A4-2550-4B00-A156-B66311A1C5AD}" type="presParOf" srcId="{157CA7E3-8A26-475E-B890-7D9DFAFD478E}" destId="{633C3679-C6E6-47FB-8936-AF204D4CEE65}" srcOrd="2" destOrd="0" presId="urn:microsoft.com/office/officeart/2005/8/layout/hierarchy3"/>
    <dgm:cxn modelId="{A5644688-59F3-481E-82D5-868A924D0850}" type="presParOf" srcId="{157CA7E3-8A26-475E-B890-7D9DFAFD478E}" destId="{9E4E1FF9-1BA7-4D91-9D5C-6A6400A8114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r>
            <a:rPr lang="en-US"/>
            <a:t>Digital Enablement </a:t>
          </a:r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10BEA54B-EA25-4F46-A75B-325A0E67A97A}">
      <dgm:prSet/>
      <dgm:spPr/>
      <dgm:t>
        <a:bodyPr/>
        <a:lstStyle/>
        <a:p>
          <a:r>
            <a:rPr lang="en-US"/>
            <a:t>Solution Risks</a:t>
          </a:r>
        </a:p>
      </dgm:t>
    </dgm:pt>
    <dgm:pt modelId="{DE4ED26B-2BBA-4466-B2C2-CC75AC9F45DB}" type="parTrans" cxnId="{1766BC63-EB8B-4782-AB53-354A6C6767B3}">
      <dgm:prSet/>
      <dgm:spPr/>
      <dgm:t>
        <a:bodyPr/>
        <a:lstStyle/>
        <a:p>
          <a:endParaRPr lang="en-US"/>
        </a:p>
      </dgm:t>
    </dgm:pt>
    <dgm:pt modelId="{AE4B5A41-E2FF-4431-8D87-2E23850930D0}" type="sibTrans" cxnId="{1766BC63-EB8B-4782-AB53-354A6C6767B3}">
      <dgm:prSet/>
      <dgm:spPr/>
      <dgm:t>
        <a:bodyPr/>
        <a:lstStyle/>
        <a:p>
          <a:endParaRPr lang="en-US"/>
        </a:p>
      </dgm:t>
    </dgm:pt>
    <dgm:pt modelId="{4743B33C-4DC1-4539-BFB0-65FB3F52A017}">
      <dgm:prSet/>
      <dgm:spPr/>
      <dgm:t>
        <a:bodyPr/>
        <a:lstStyle/>
        <a:p>
          <a:r>
            <a:rPr lang="en-US"/>
            <a:t>Impact to in-flight Programs</a:t>
          </a:r>
        </a:p>
      </dgm:t>
    </dgm:pt>
    <dgm:pt modelId="{ED64B277-C9EB-47E2-96A3-72A94A5A273D}" type="parTrans" cxnId="{7DFF269E-6BD2-4454-8356-030B3609A2C3}">
      <dgm:prSet/>
      <dgm:spPr/>
      <dgm:t>
        <a:bodyPr/>
        <a:lstStyle/>
        <a:p>
          <a:endParaRPr lang="en-US"/>
        </a:p>
      </dgm:t>
    </dgm:pt>
    <dgm:pt modelId="{4125B5C4-C264-4F1F-9720-5CB785E69B3B}" type="sibTrans" cxnId="{7DFF269E-6BD2-4454-8356-030B3609A2C3}">
      <dgm:prSet/>
      <dgm:spPr/>
      <dgm:t>
        <a:bodyPr/>
        <a:lstStyle/>
        <a:p>
          <a:endParaRPr lang="en-US"/>
        </a:p>
      </dgm:t>
    </dgm:pt>
    <dgm:pt modelId="{E5DB8973-3457-4C07-8453-925F7A37AE84}">
      <dgm:prSet/>
      <dgm:spPr/>
      <dgm:t>
        <a:bodyPr/>
        <a:lstStyle/>
        <a:p>
          <a:r>
            <a:rPr lang="en-US"/>
            <a:t>Resource/Skills Dependency </a:t>
          </a:r>
        </a:p>
      </dgm:t>
    </dgm:pt>
    <dgm:pt modelId="{66B58C95-11B3-4E69-A37E-D36591E2FD8F}" type="parTrans" cxnId="{097BBC20-2CB1-4149-8363-CF1BCA1CCEF8}">
      <dgm:prSet/>
      <dgm:spPr/>
      <dgm:t>
        <a:bodyPr/>
        <a:lstStyle/>
        <a:p>
          <a:endParaRPr lang="en-US"/>
        </a:p>
      </dgm:t>
    </dgm:pt>
    <dgm:pt modelId="{DA971073-F273-4296-BB3C-722EA3EE4F0D}" type="sibTrans" cxnId="{097BBC20-2CB1-4149-8363-CF1BCA1CCEF8}">
      <dgm:prSet/>
      <dgm:spPr/>
      <dgm:t>
        <a:bodyPr/>
        <a:lstStyle/>
        <a:p>
          <a:endParaRPr lang="en-US"/>
        </a:p>
      </dgm:t>
    </dgm:pt>
    <dgm:pt modelId="{D8343D22-4A73-451F-8D80-F173A3473F35}">
      <dgm:prSet/>
      <dgm:spPr/>
      <dgm:t>
        <a:bodyPr/>
        <a:lstStyle/>
        <a:p>
          <a:r>
            <a:rPr lang="en-US"/>
            <a:t>Support Model</a:t>
          </a:r>
        </a:p>
      </dgm:t>
    </dgm:pt>
    <dgm:pt modelId="{48215807-AA06-4604-BAED-D79D3A4E3F9B}" type="parTrans" cxnId="{60F72ED0-5DB3-4762-AE62-7455FB0A95F3}">
      <dgm:prSet/>
      <dgm:spPr/>
      <dgm:t>
        <a:bodyPr/>
        <a:lstStyle/>
        <a:p>
          <a:endParaRPr lang="en-US"/>
        </a:p>
      </dgm:t>
    </dgm:pt>
    <dgm:pt modelId="{D5F1C8F2-B706-42EE-A2DD-80CC174DDF12}" type="sibTrans" cxnId="{60F72ED0-5DB3-4762-AE62-7455FB0A95F3}">
      <dgm:prSet/>
      <dgm:spPr/>
      <dgm:t>
        <a:bodyPr/>
        <a:lstStyle/>
        <a:p>
          <a:endParaRPr lang="en-US"/>
        </a:p>
      </dgm:t>
    </dgm:pt>
    <dgm:pt modelId="{F3BAF82F-8F39-476D-9546-4804DD18AB5B}">
      <dgm:prSet/>
      <dgm:spPr/>
      <dgm:t>
        <a:bodyPr/>
        <a:lstStyle/>
        <a:p>
          <a:r>
            <a:rPr lang="en-US"/>
            <a:t>ROM Cost</a:t>
          </a:r>
        </a:p>
      </dgm:t>
    </dgm:pt>
    <dgm:pt modelId="{0C7F9E33-05D8-478F-AC0B-B57B41C32FA3}" type="parTrans" cxnId="{C7AC9C58-881E-40FB-9DBA-91F231EFCDD3}">
      <dgm:prSet/>
      <dgm:spPr/>
      <dgm:t>
        <a:bodyPr/>
        <a:lstStyle/>
        <a:p>
          <a:endParaRPr lang="en-US"/>
        </a:p>
      </dgm:t>
    </dgm:pt>
    <dgm:pt modelId="{D6E9B4A3-D08E-422D-95C0-0D8641EE3BD7}" type="sibTrans" cxnId="{C7AC9C58-881E-40FB-9DBA-91F231EFCDD3}">
      <dgm:prSet/>
      <dgm:spPr/>
      <dgm:t>
        <a:bodyPr/>
        <a:lstStyle/>
        <a:p>
          <a:endParaRPr lang="en-US"/>
        </a:p>
      </dgm:t>
    </dgm:pt>
    <dgm:pt modelId="{9F1A7BC9-E65D-4EF9-B34C-09D262CF3358}">
      <dgm:prSet/>
      <dgm:spPr/>
      <dgm:t>
        <a:bodyPr/>
        <a:lstStyle/>
        <a:p>
          <a:r>
            <a:rPr lang="en-US"/>
            <a:t>Time To Market</a:t>
          </a:r>
        </a:p>
      </dgm:t>
    </dgm:pt>
    <dgm:pt modelId="{352278E4-57C7-406C-99A7-5425C16BDB41}" type="parTrans" cxnId="{A66DFDFC-0453-4D06-B8EC-E15F0073C93F}">
      <dgm:prSet/>
      <dgm:spPr/>
      <dgm:t>
        <a:bodyPr/>
        <a:lstStyle/>
        <a:p>
          <a:endParaRPr lang="en-US"/>
        </a:p>
      </dgm:t>
    </dgm:pt>
    <dgm:pt modelId="{11E6186B-6A49-4307-B625-9D1DE5A08FBA}" type="sibTrans" cxnId="{A66DFDFC-0453-4D06-B8EC-E15F0073C93F}">
      <dgm:prSet/>
      <dgm:spPr/>
      <dgm:t>
        <a:bodyPr/>
        <a:lstStyle/>
        <a:p>
          <a:endParaRPr lang="en-US"/>
        </a:p>
      </dgm:t>
    </dgm:pt>
    <dgm:pt modelId="{B7261943-0296-4904-ACAB-4F96C735A2C6}">
      <dgm:prSet/>
      <dgm:spPr/>
      <dgm:t>
        <a:bodyPr/>
        <a:lstStyle/>
        <a:p>
          <a:r>
            <a:rPr lang="en-US"/>
            <a:t>Benefits Summary </a:t>
          </a:r>
        </a:p>
      </dgm:t>
    </dgm:pt>
    <dgm:pt modelId="{A131663E-F13F-48EA-BDEA-D79B8AD7CED6}" type="parTrans" cxnId="{66784B69-5FC5-4522-B982-106AC020EA1B}">
      <dgm:prSet/>
      <dgm:spPr/>
      <dgm:t>
        <a:bodyPr/>
        <a:lstStyle/>
        <a:p>
          <a:endParaRPr lang="en-US"/>
        </a:p>
      </dgm:t>
    </dgm:pt>
    <dgm:pt modelId="{B692C5A4-F8BB-4518-979C-6345482ED6CF}" type="sibTrans" cxnId="{66784B69-5FC5-4522-B982-106AC020EA1B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8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4E523EE0-6E98-4CC6-A3F6-AEB61467EFE8}" type="pres">
      <dgm:prSet presAssocID="{10BEA54B-EA25-4F46-A75B-325A0E67A97A}" presName="composite" presStyleCnt="0"/>
      <dgm:spPr/>
    </dgm:pt>
    <dgm:pt modelId="{5943E9F4-8432-4D2E-AAB4-F26EA7068D84}" type="pres">
      <dgm:prSet presAssocID="{10BEA54B-EA25-4F46-A75B-325A0E67A97A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E42D3AB2-878C-4A77-A742-846C670E4D11}" type="pres">
      <dgm:prSet presAssocID="{10BEA54B-EA25-4F46-A75B-325A0E67A97A}" presName="desTx" presStyleLbl="alignAccFollowNode1" presStyleIdx="1" presStyleCnt="8">
        <dgm:presLayoutVars>
          <dgm:bulletEnabled val="1"/>
        </dgm:presLayoutVars>
      </dgm:prSet>
      <dgm:spPr/>
    </dgm:pt>
    <dgm:pt modelId="{48EFF845-852D-4654-8DC8-6CC704256681}" type="pres">
      <dgm:prSet presAssocID="{AE4B5A41-E2FF-4431-8D87-2E23850930D0}" presName="space" presStyleCnt="0"/>
      <dgm:spPr/>
    </dgm:pt>
    <dgm:pt modelId="{13648C47-CE65-4A56-A980-ADB8C0AA4D37}" type="pres">
      <dgm:prSet presAssocID="{4743B33C-4DC1-4539-BFB0-65FB3F52A017}" presName="composite" presStyleCnt="0"/>
      <dgm:spPr/>
    </dgm:pt>
    <dgm:pt modelId="{B9EDCBDF-6AC5-42FD-B255-35275144C1E0}" type="pres">
      <dgm:prSet presAssocID="{4743B33C-4DC1-4539-BFB0-65FB3F52A017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2C851532-A9EE-472C-91F7-8F52A2470EE9}" type="pres">
      <dgm:prSet presAssocID="{4743B33C-4DC1-4539-BFB0-65FB3F52A017}" presName="desTx" presStyleLbl="alignAccFollowNode1" presStyleIdx="2" presStyleCnt="8">
        <dgm:presLayoutVars>
          <dgm:bulletEnabled val="1"/>
        </dgm:presLayoutVars>
      </dgm:prSet>
      <dgm:spPr/>
    </dgm:pt>
    <dgm:pt modelId="{40C6FBAF-F04C-4FCC-A603-4226B00267B0}" type="pres">
      <dgm:prSet presAssocID="{4125B5C4-C264-4F1F-9720-5CB785E69B3B}" presName="space" presStyleCnt="0"/>
      <dgm:spPr/>
    </dgm:pt>
    <dgm:pt modelId="{043EAEB9-7B42-45C8-94CF-02098A9655C1}" type="pres">
      <dgm:prSet presAssocID="{E5DB8973-3457-4C07-8453-925F7A37AE84}" presName="composite" presStyleCnt="0"/>
      <dgm:spPr/>
    </dgm:pt>
    <dgm:pt modelId="{B918ABA7-0D9F-4DB7-A11C-B076260555E1}" type="pres">
      <dgm:prSet presAssocID="{E5DB8973-3457-4C07-8453-925F7A37AE84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9BCA2832-1CE3-4021-B36C-9D35DB187188}" type="pres">
      <dgm:prSet presAssocID="{E5DB8973-3457-4C07-8453-925F7A37AE84}" presName="desTx" presStyleLbl="alignAccFollowNode1" presStyleIdx="3" presStyleCnt="8">
        <dgm:presLayoutVars>
          <dgm:bulletEnabled val="1"/>
        </dgm:presLayoutVars>
      </dgm:prSet>
      <dgm:spPr/>
    </dgm:pt>
    <dgm:pt modelId="{95EEDFD9-8B77-4FD5-AB65-95C29B721439}" type="pres">
      <dgm:prSet presAssocID="{DA971073-F273-4296-BB3C-722EA3EE4F0D}" presName="space" presStyleCnt="0"/>
      <dgm:spPr/>
    </dgm:pt>
    <dgm:pt modelId="{2926759E-D4EC-4E0B-A7A8-9E956587FAEB}" type="pres">
      <dgm:prSet presAssocID="{D8343D22-4A73-451F-8D80-F173A3473F35}" presName="composite" presStyleCnt="0"/>
      <dgm:spPr/>
    </dgm:pt>
    <dgm:pt modelId="{732AAC97-09E8-4686-ACBD-5212B941899A}" type="pres">
      <dgm:prSet presAssocID="{D8343D22-4A73-451F-8D80-F173A3473F35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DCCCA16D-F4E6-41A7-85CD-AF95AA36E12A}" type="pres">
      <dgm:prSet presAssocID="{D8343D22-4A73-451F-8D80-F173A3473F35}" presName="desTx" presStyleLbl="alignAccFollowNode1" presStyleIdx="4" presStyleCnt="8">
        <dgm:presLayoutVars>
          <dgm:bulletEnabled val="1"/>
        </dgm:presLayoutVars>
      </dgm:prSet>
      <dgm:spPr/>
    </dgm:pt>
    <dgm:pt modelId="{84F76F43-EAAD-4CE0-A096-2E2F068629D0}" type="pres">
      <dgm:prSet presAssocID="{D5F1C8F2-B706-42EE-A2DD-80CC174DDF12}" presName="space" presStyleCnt="0"/>
      <dgm:spPr/>
    </dgm:pt>
    <dgm:pt modelId="{16857CC2-E826-4EEE-A7BA-BDBFC1FC1C2F}" type="pres">
      <dgm:prSet presAssocID="{F3BAF82F-8F39-476D-9546-4804DD18AB5B}" presName="composite" presStyleCnt="0"/>
      <dgm:spPr/>
    </dgm:pt>
    <dgm:pt modelId="{CC228E59-4746-4FFE-8185-56C457E47F39}" type="pres">
      <dgm:prSet presAssocID="{F3BAF82F-8F39-476D-9546-4804DD18AB5B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166663A3-0507-417B-9114-669258B4A127}" type="pres">
      <dgm:prSet presAssocID="{F3BAF82F-8F39-476D-9546-4804DD18AB5B}" presName="desTx" presStyleLbl="alignAccFollowNode1" presStyleIdx="5" presStyleCnt="8">
        <dgm:presLayoutVars>
          <dgm:bulletEnabled val="1"/>
        </dgm:presLayoutVars>
      </dgm:prSet>
      <dgm:spPr/>
    </dgm:pt>
    <dgm:pt modelId="{BDFDC462-E006-4C9B-A69F-4EE0DF7ED2B3}" type="pres">
      <dgm:prSet presAssocID="{D6E9B4A3-D08E-422D-95C0-0D8641EE3BD7}" presName="space" presStyleCnt="0"/>
      <dgm:spPr/>
    </dgm:pt>
    <dgm:pt modelId="{2E568332-7098-4A3E-9AD5-61656F7EB6D9}" type="pres">
      <dgm:prSet presAssocID="{9F1A7BC9-E65D-4EF9-B34C-09D262CF3358}" presName="composite" presStyleCnt="0"/>
      <dgm:spPr/>
    </dgm:pt>
    <dgm:pt modelId="{69DE8197-4D77-4809-856A-892AA712CFD5}" type="pres">
      <dgm:prSet presAssocID="{9F1A7BC9-E65D-4EF9-B34C-09D262CF3358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3C90E898-03A6-487D-BA17-31CA38FEE05F}" type="pres">
      <dgm:prSet presAssocID="{9F1A7BC9-E65D-4EF9-B34C-09D262CF3358}" presName="desTx" presStyleLbl="alignAccFollowNode1" presStyleIdx="6" presStyleCnt="8">
        <dgm:presLayoutVars>
          <dgm:bulletEnabled val="1"/>
        </dgm:presLayoutVars>
      </dgm:prSet>
      <dgm:spPr/>
    </dgm:pt>
    <dgm:pt modelId="{D5192EC6-4F14-4151-98C7-D5EC3DED7819}" type="pres">
      <dgm:prSet presAssocID="{11E6186B-6A49-4307-B625-9D1DE5A08FBA}" presName="space" presStyleCnt="0"/>
      <dgm:spPr/>
    </dgm:pt>
    <dgm:pt modelId="{BBBF4CB5-A41A-4F41-9952-6638876F8A2A}" type="pres">
      <dgm:prSet presAssocID="{B7261943-0296-4904-ACAB-4F96C735A2C6}" presName="composite" presStyleCnt="0"/>
      <dgm:spPr/>
    </dgm:pt>
    <dgm:pt modelId="{E137AFF1-A732-45F1-8D78-9DFA4D536635}" type="pres">
      <dgm:prSet presAssocID="{B7261943-0296-4904-ACAB-4F96C735A2C6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10043037-3F1D-4F91-9181-10D79426228D}" type="pres">
      <dgm:prSet presAssocID="{B7261943-0296-4904-ACAB-4F96C735A2C6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96958903-AF62-4898-98B7-409C58E7FAF2}" type="presOf" srcId="{F3BAF82F-8F39-476D-9546-4804DD18AB5B}" destId="{CC228E59-4746-4FFE-8185-56C457E47F39}" srcOrd="0" destOrd="0" presId="urn:microsoft.com/office/officeart/2005/8/layout/hList1"/>
    <dgm:cxn modelId="{097BBC20-2CB1-4149-8363-CF1BCA1CCEF8}" srcId="{DC385173-225D-4B58-B5A9-EE8D1BAD2E32}" destId="{E5DB8973-3457-4C07-8453-925F7A37AE84}" srcOrd="3" destOrd="0" parTransId="{66B58C95-11B3-4E69-A37E-D36591E2FD8F}" sibTransId="{DA971073-F273-4296-BB3C-722EA3EE4F0D}"/>
    <dgm:cxn modelId="{E22EE327-8ACE-4C93-8BCA-B9B34692647D}" type="presOf" srcId="{E5DB8973-3457-4C07-8453-925F7A37AE84}" destId="{B918ABA7-0D9F-4DB7-A11C-B076260555E1}" srcOrd="0" destOrd="0" presId="urn:microsoft.com/office/officeart/2005/8/layout/hList1"/>
    <dgm:cxn modelId="{B97F502B-16F0-4A3D-B969-B14F3FCC1F0C}" type="presOf" srcId="{B7261943-0296-4904-ACAB-4F96C735A2C6}" destId="{E137AFF1-A732-45F1-8D78-9DFA4D536635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1766BC63-EB8B-4782-AB53-354A6C6767B3}" srcId="{DC385173-225D-4B58-B5A9-EE8D1BAD2E32}" destId="{10BEA54B-EA25-4F46-A75B-325A0E67A97A}" srcOrd="1" destOrd="0" parTransId="{DE4ED26B-2BBA-4466-B2C2-CC75AC9F45DB}" sibTransId="{AE4B5A41-E2FF-4431-8D87-2E23850930D0}"/>
    <dgm:cxn modelId="{66784B69-5FC5-4522-B982-106AC020EA1B}" srcId="{DC385173-225D-4B58-B5A9-EE8D1BAD2E32}" destId="{B7261943-0296-4904-ACAB-4F96C735A2C6}" srcOrd="7" destOrd="0" parTransId="{A131663E-F13F-48EA-BDEA-D79B8AD7CED6}" sibTransId="{B692C5A4-F8BB-4518-979C-6345482ED6CF}"/>
    <dgm:cxn modelId="{8E9C776C-E84C-44E9-8B2B-DB87E8D4BD85}" type="presOf" srcId="{9F1A7BC9-E65D-4EF9-B34C-09D262CF3358}" destId="{69DE8197-4D77-4809-856A-892AA712CFD5}" srcOrd="0" destOrd="0" presId="urn:microsoft.com/office/officeart/2005/8/layout/hList1"/>
    <dgm:cxn modelId="{C7AC9C58-881E-40FB-9DBA-91F231EFCDD3}" srcId="{DC385173-225D-4B58-B5A9-EE8D1BAD2E32}" destId="{F3BAF82F-8F39-476D-9546-4804DD18AB5B}" srcOrd="5" destOrd="0" parTransId="{0C7F9E33-05D8-478F-AC0B-B57B41C32FA3}" sibTransId="{D6E9B4A3-D08E-422D-95C0-0D8641EE3BD7}"/>
    <dgm:cxn modelId="{7DFF269E-6BD2-4454-8356-030B3609A2C3}" srcId="{DC385173-225D-4B58-B5A9-EE8D1BAD2E32}" destId="{4743B33C-4DC1-4539-BFB0-65FB3F52A017}" srcOrd="2" destOrd="0" parTransId="{ED64B277-C9EB-47E2-96A3-72A94A5A273D}" sibTransId="{4125B5C4-C264-4F1F-9720-5CB785E69B3B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B4FBC3CB-1185-4586-8620-F9FDCEDE4EAC}" type="presOf" srcId="{10BEA54B-EA25-4F46-A75B-325A0E67A97A}" destId="{5943E9F4-8432-4D2E-AAB4-F26EA7068D84}" srcOrd="0" destOrd="0" presId="urn:microsoft.com/office/officeart/2005/8/layout/hList1"/>
    <dgm:cxn modelId="{60F72ED0-5DB3-4762-AE62-7455FB0A95F3}" srcId="{DC385173-225D-4B58-B5A9-EE8D1BAD2E32}" destId="{D8343D22-4A73-451F-8D80-F173A3473F35}" srcOrd="4" destOrd="0" parTransId="{48215807-AA06-4604-BAED-D79D3A4E3F9B}" sibTransId="{D5F1C8F2-B706-42EE-A2DD-80CC174DDF12}"/>
    <dgm:cxn modelId="{3B0CDBDE-72E0-4455-80AA-6EE58B7EC308}" type="presOf" srcId="{4743B33C-4DC1-4539-BFB0-65FB3F52A017}" destId="{B9EDCBDF-6AC5-42FD-B255-35275144C1E0}" srcOrd="0" destOrd="0" presId="urn:microsoft.com/office/officeart/2005/8/layout/hList1"/>
    <dgm:cxn modelId="{D90CA9E0-2C11-4339-B633-8BBB3B01634D}" type="presOf" srcId="{D8343D22-4A73-451F-8D80-F173A3473F35}" destId="{732AAC97-09E8-4686-ACBD-5212B941899A}" srcOrd="0" destOrd="0" presId="urn:microsoft.com/office/officeart/2005/8/layout/hList1"/>
    <dgm:cxn modelId="{A66DFDFC-0453-4D06-B8EC-E15F0073C93F}" srcId="{DC385173-225D-4B58-B5A9-EE8D1BAD2E32}" destId="{9F1A7BC9-E65D-4EF9-B34C-09D262CF3358}" srcOrd="6" destOrd="0" parTransId="{352278E4-57C7-406C-99A7-5425C16BDB41}" sibTransId="{11E6186B-6A49-4307-B625-9D1DE5A08FBA}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23CC2601-B9FD-4412-A06A-36A074686A80}" type="presParOf" srcId="{A429156E-867E-4416-98D1-82A1E6291B33}" destId="{4E523EE0-6E98-4CC6-A3F6-AEB61467EFE8}" srcOrd="2" destOrd="0" presId="urn:microsoft.com/office/officeart/2005/8/layout/hList1"/>
    <dgm:cxn modelId="{36969A60-A278-4179-9432-E742FBECCE66}" type="presParOf" srcId="{4E523EE0-6E98-4CC6-A3F6-AEB61467EFE8}" destId="{5943E9F4-8432-4D2E-AAB4-F26EA7068D84}" srcOrd="0" destOrd="0" presId="urn:microsoft.com/office/officeart/2005/8/layout/hList1"/>
    <dgm:cxn modelId="{7DBD79D8-798E-41F7-85D3-6A28B2968818}" type="presParOf" srcId="{4E523EE0-6E98-4CC6-A3F6-AEB61467EFE8}" destId="{E42D3AB2-878C-4A77-A742-846C670E4D11}" srcOrd="1" destOrd="0" presId="urn:microsoft.com/office/officeart/2005/8/layout/hList1"/>
    <dgm:cxn modelId="{A7AF489A-2DEC-4444-978C-93A4B059D2FA}" type="presParOf" srcId="{A429156E-867E-4416-98D1-82A1E6291B33}" destId="{48EFF845-852D-4654-8DC8-6CC704256681}" srcOrd="3" destOrd="0" presId="urn:microsoft.com/office/officeart/2005/8/layout/hList1"/>
    <dgm:cxn modelId="{1D97EF32-FE2B-4D5A-B7D1-E34B78D0004D}" type="presParOf" srcId="{A429156E-867E-4416-98D1-82A1E6291B33}" destId="{13648C47-CE65-4A56-A980-ADB8C0AA4D37}" srcOrd="4" destOrd="0" presId="urn:microsoft.com/office/officeart/2005/8/layout/hList1"/>
    <dgm:cxn modelId="{07781E25-3AA4-4315-ACFC-6D9FCE88A159}" type="presParOf" srcId="{13648C47-CE65-4A56-A980-ADB8C0AA4D37}" destId="{B9EDCBDF-6AC5-42FD-B255-35275144C1E0}" srcOrd="0" destOrd="0" presId="urn:microsoft.com/office/officeart/2005/8/layout/hList1"/>
    <dgm:cxn modelId="{13CE62A7-77BE-488E-ADF0-563F8882E38D}" type="presParOf" srcId="{13648C47-CE65-4A56-A980-ADB8C0AA4D37}" destId="{2C851532-A9EE-472C-91F7-8F52A2470EE9}" srcOrd="1" destOrd="0" presId="urn:microsoft.com/office/officeart/2005/8/layout/hList1"/>
    <dgm:cxn modelId="{EB9F1413-5075-4921-9851-578FC931BAF1}" type="presParOf" srcId="{A429156E-867E-4416-98D1-82A1E6291B33}" destId="{40C6FBAF-F04C-4FCC-A603-4226B00267B0}" srcOrd="5" destOrd="0" presId="urn:microsoft.com/office/officeart/2005/8/layout/hList1"/>
    <dgm:cxn modelId="{829BB0D4-31F1-4C13-9532-75DE0EFBA6EF}" type="presParOf" srcId="{A429156E-867E-4416-98D1-82A1E6291B33}" destId="{043EAEB9-7B42-45C8-94CF-02098A9655C1}" srcOrd="6" destOrd="0" presId="urn:microsoft.com/office/officeart/2005/8/layout/hList1"/>
    <dgm:cxn modelId="{7AB14DD7-1420-4458-8064-F34F5899D08E}" type="presParOf" srcId="{043EAEB9-7B42-45C8-94CF-02098A9655C1}" destId="{B918ABA7-0D9F-4DB7-A11C-B076260555E1}" srcOrd="0" destOrd="0" presId="urn:microsoft.com/office/officeart/2005/8/layout/hList1"/>
    <dgm:cxn modelId="{858E75D7-C0AF-41CC-9CAB-CDFF27EAFF74}" type="presParOf" srcId="{043EAEB9-7B42-45C8-94CF-02098A9655C1}" destId="{9BCA2832-1CE3-4021-B36C-9D35DB187188}" srcOrd="1" destOrd="0" presId="urn:microsoft.com/office/officeart/2005/8/layout/hList1"/>
    <dgm:cxn modelId="{A4FC2BE9-201C-4271-B3F3-F97D9A2A9CA9}" type="presParOf" srcId="{A429156E-867E-4416-98D1-82A1E6291B33}" destId="{95EEDFD9-8B77-4FD5-AB65-95C29B721439}" srcOrd="7" destOrd="0" presId="urn:microsoft.com/office/officeart/2005/8/layout/hList1"/>
    <dgm:cxn modelId="{2B67121E-7927-44EB-A6EC-979560B7450C}" type="presParOf" srcId="{A429156E-867E-4416-98D1-82A1E6291B33}" destId="{2926759E-D4EC-4E0B-A7A8-9E956587FAEB}" srcOrd="8" destOrd="0" presId="urn:microsoft.com/office/officeart/2005/8/layout/hList1"/>
    <dgm:cxn modelId="{18B145D0-8A1F-40AD-82A1-CF0C159FE5FC}" type="presParOf" srcId="{2926759E-D4EC-4E0B-A7A8-9E956587FAEB}" destId="{732AAC97-09E8-4686-ACBD-5212B941899A}" srcOrd="0" destOrd="0" presId="urn:microsoft.com/office/officeart/2005/8/layout/hList1"/>
    <dgm:cxn modelId="{F130C062-CCE8-45EF-BD8D-E439FB8F503D}" type="presParOf" srcId="{2926759E-D4EC-4E0B-A7A8-9E956587FAEB}" destId="{DCCCA16D-F4E6-41A7-85CD-AF95AA36E12A}" srcOrd="1" destOrd="0" presId="urn:microsoft.com/office/officeart/2005/8/layout/hList1"/>
    <dgm:cxn modelId="{B0ECF2E2-60B7-4D19-A768-39A64F548005}" type="presParOf" srcId="{A429156E-867E-4416-98D1-82A1E6291B33}" destId="{84F76F43-EAAD-4CE0-A096-2E2F068629D0}" srcOrd="9" destOrd="0" presId="urn:microsoft.com/office/officeart/2005/8/layout/hList1"/>
    <dgm:cxn modelId="{3B30C552-78B2-4B4D-A4B2-B2CF331372FA}" type="presParOf" srcId="{A429156E-867E-4416-98D1-82A1E6291B33}" destId="{16857CC2-E826-4EEE-A7BA-BDBFC1FC1C2F}" srcOrd="10" destOrd="0" presId="urn:microsoft.com/office/officeart/2005/8/layout/hList1"/>
    <dgm:cxn modelId="{D455371E-7591-4C83-9B80-158A2102E6FD}" type="presParOf" srcId="{16857CC2-E826-4EEE-A7BA-BDBFC1FC1C2F}" destId="{CC228E59-4746-4FFE-8185-56C457E47F39}" srcOrd="0" destOrd="0" presId="urn:microsoft.com/office/officeart/2005/8/layout/hList1"/>
    <dgm:cxn modelId="{A7528144-FC7A-4B69-AA1C-16C2735CE839}" type="presParOf" srcId="{16857CC2-E826-4EEE-A7BA-BDBFC1FC1C2F}" destId="{166663A3-0507-417B-9114-669258B4A127}" srcOrd="1" destOrd="0" presId="urn:microsoft.com/office/officeart/2005/8/layout/hList1"/>
    <dgm:cxn modelId="{AD223C2A-25B8-4DD2-AFB0-F4A1396EBEA7}" type="presParOf" srcId="{A429156E-867E-4416-98D1-82A1E6291B33}" destId="{BDFDC462-E006-4C9B-A69F-4EE0DF7ED2B3}" srcOrd="11" destOrd="0" presId="urn:microsoft.com/office/officeart/2005/8/layout/hList1"/>
    <dgm:cxn modelId="{08EDAA24-730C-4CBB-844B-C1F6DF9A927B}" type="presParOf" srcId="{A429156E-867E-4416-98D1-82A1E6291B33}" destId="{2E568332-7098-4A3E-9AD5-61656F7EB6D9}" srcOrd="12" destOrd="0" presId="urn:microsoft.com/office/officeart/2005/8/layout/hList1"/>
    <dgm:cxn modelId="{4E1EF011-1E96-4916-8C0E-91B0A8B5AFEF}" type="presParOf" srcId="{2E568332-7098-4A3E-9AD5-61656F7EB6D9}" destId="{69DE8197-4D77-4809-856A-892AA712CFD5}" srcOrd="0" destOrd="0" presId="urn:microsoft.com/office/officeart/2005/8/layout/hList1"/>
    <dgm:cxn modelId="{462606D3-1130-46C6-A7D7-36E8833B62AE}" type="presParOf" srcId="{2E568332-7098-4A3E-9AD5-61656F7EB6D9}" destId="{3C90E898-03A6-487D-BA17-31CA38FEE05F}" srcOrd="1" destOrd="0" presId="urn:microsoft.com/office/officeart/2005/8/layout/hList1"/>
    <dgm:cxn modelId="{8B3B85D8-5B9F-4FD4-9EE1-3D3B36E164F0}" type="presParOf" srcId="{A429156E-867E-4416-98D1-82A1E6291B33}" destId="{D5192EC6-4F14-4151-98C7-D5EC3DED7819}" srcOrd="13" destOrd="0" presId="urn:microsoft.com/office/officeart/2005/8/layout/hList1"/>
    <dgm:cxn modelId="{9333C1AA-8A04-49E3-A082-F4FB2C03B343}" type="presParOf" srcId="{A429156E-867E-4416-98D1-82A1E6291B33}" destId="{BBBF4CB5-A41A-4F41-9952-6638876F8A2A}" srcOrd="14" destOrd="0" presId="urn:microsoft.com/office/officeart/2005/8/layout/hList1"/>
    <dgm:cxn modelId="{1E2006D4-B082-4759-B680-845D8208120A}" type="presParOf" srcId="{BBBF4CB5-A41A-4F41-9952-6638876F8A2A}" destId="{E137AFF1-A732-45F1-8D78-9DFA4D536635}" srcOrd="0" destOrd="0" presId="urn:microsoft.com/office/officeart/2005/8/layout/hList1"/>
    <dgm:cxn modelId="{9B2B8277-66D5-4207-8649-FB6A8001AD61}" type="presParOf" srcId="{BBBF4CB5-A41A-4F41-9952-6638876F8A2A}" destId="{10043037-3F1D-4F91-9181-10D7942622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pPr rtl="0"/>
          <a:r>
            <a:rPr lang="en-US"/>
            <a:t>Business Capabilities</a:t>
          </a:r>
          <a:r>
            <a:rPr lang="en-US">
              <a:latin typeface="Arial"/>
              <a:ea typeface="ＭＳ Ｐゴシック"/>
            </a:rPr>
            <a:t> </a:t>
          </a:r>
          <a:r>
            <a:rPr lang="en-US"/>
            <a:t> Support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4326CBDB-A105-4C36-9DED-90A7E367862C}">
      <dgm:prSet phldrT="[Text]"/>
      <dgm:spPr/>
      <dgm:t>
        <a:bodyPr/>
        <a:lstStyle/>
        <a:p>
          <a:pPr rtl="0"/>
          <a:r>
            <a:rPr lang="en-US"/>
            <a:t>Out of the Box </a:t>
          </a:r>
          <a:r>
            <a:rPr lang="en-US">
              <a:latin typeface="Arial"/>
              <a:ea typeface="ＭＳ Ｐゴシック"/>
            </a:rPr>
            <a:t>Capabilities-Reports 0</a:t>
          </a:r>
          <a:r>
            <a:rPr lang="en-US"/>
            <a:t>%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8E659893-E8C4-4283-BA04-8B965A2C50EC}" type="parTrans" cxnId="{D1E0E390-D9F2-4F8B-A11E-D3F35FEC8300}">
      <dgm:prSet/>
      <dgm:spPr/>
      <dgm:t>
        <a:bodyPr/>
        <a:lstStyle/>
        <a:p>
          <a:endParaRPr lang="en-US"/>
        </a:p>
      </dgm:t>
    </dgm:pt>
    <dgm:pt modelId="{5FEF01AD-6C38-4E4E-A889-78B3403712CF}" type="sibTrans" cxnId="{D1E0E390-D9F2-4F8B-A11E-D3F35FEC8300}">
      <dgm:prSet/>
      <dgm:spPr/>
      <dgm:t>
        <a:bodyPr/>
        <a:lstStyle/>
        <a:p>
          <a:endParaRPr lang="en-US"/>
        </a:p>
      </dgm:t>
    </dgm:pt>
    <dgm:pt modelId="{F1C2C5B8-438B-43D6-9B2B-2AB080F6159B}">
      <dgm:prSet phldrT="[Text]"/>
      <dgm:spPr/>
      <dgm:t>
        <a:bodyPr/>
        <a:lstStyle/>
        <a:p>
          <a:pPr rtl="0"/>
          <a:r>
            <a:rPr lang="en-US"/>
            <a:t>Development Needs </a:t>
          </a:r>
          <a:r>
            <a:rPr lang="en-US">
              <a:latin typeface="Arial"/>
              <a:ea typeface="ＭＳ Ｐゴシック"/>
            </a:rPr>
            <a:t>Reports -100%</a:t>
          </a:r>
          <a:endParaRPr lang="en-US"/>
        </a:p>
      </dgm:t>
    </dgm:pt>
    <dgm:pt modelId="{8389BD02-A254-4BC9-9934-AEE67012B140}" type="parTrans" cxnId="{112A093E-739C-4FF1-A96D-F458C14FFEE0}">
      <dgm:prSet/>
      <dgm:spPr/>
      <dgm:t>
        <a:bodyPr/>
        <a:lstStyle/>
        <a:p>
          <a:endParaRPr lang="en-US"/>
        </a:p>
      </dgm:t>
    </dgm:pt>
    <dgm:pt modelId="{1DB756D1-DCDF-4C82-A95F-F9A63D1EA4AC}" type="sibTrans" cxnId="{112A093E-739C-4FF1-A96D-F458C14FFEE0}">
      <dgm:prSet/>
      <dgm:spPr/>
      <dgm:t>
        <a:bodyPr/>
        <a:lstStyle/>
        <a:p>
          <a:endParaRPr lang="en-US"/>
        </a:p>
      </dgm:t>
    </dgm:pt>
    <dgm:pt modelId="{ABAAB6D9-B150-4F79-9FAC-BE9AA9773101}">
      <dgm:prSet phldrT="[Text]"/>
      <dgm:spPr/>
      <dgm:t>
        <a:bodyPr/>
        <a:lstStyle/>
        <a:p>
          <a:r>
            <a:rPr lang="en-US"/>
            <a:t>Maturity &amp; Stability of Platform</a:t>
          </a:r>
        </a:p>
      </dgm:t>
    </dgm:pt>
    <dgm:pt modelId="{900CE0A5-9136-4A3B-AA4D-95C03788A9C8}" type="parTrans" cxnId="{EF495EC1-5343-4363-8F8D-ECBB6F4A43E2}">
      <dgm:prSet/>
      <dgm:spPr/>
      <dgm:t>
        <a:bodyPr/>
        <a:lstStyle/>
        <a:p>
          <a:endParaRPr lang="en-US"/>
        </a:p>
      </dgm:t>
    </dgm:pt>
    <dgm:pt modelId="{B00DA568-E658-4C8F-B803-A2A617AE49D2}" type="sibTrans" cxnId="{EF495EC1-5343-4363-8F8D-ECBB6F4A43E2}">
      <dgm:prSet/>
      <dgm:spPr/>
      <dgm:t>
        <a:bodyPr/>
        <a:lstStyle/>
        <a:p>
          <a:endParaRPr lang="en-US"/>
        </a:p>
      </dgm:t>
    </dgm:pt>
    <dgm:pt modelId="{0E49D0EA-1C8C-482E-AD78-5254F710DDEE}">
      <dgm:prSet phldrT="[Text]"/>
      <dgm:spPr/>
      <dgm:t>
        <a:bodyPr/>
        <a:lstStyle/>
        <a:p>
          <a:pPr rtl="0"/>
          <a:r>
            <a:rPr lang="en-US"/>
            <a:t>Add details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8D3B6A7E-7847-40DC-8CB0-4AC79AB8003A}" type="parTrans" cxnId="{474D171A-9291-43A6-A954-25DF755CA507}">
      <dgm:prSet/>
      <dgm:spPr/>
      <dgm:t>
        <a:bodyPr/>
        <a:lstStyle/>
        <a:p>
          <a:endParaRPr lang="en-US"/>
        </a:p>
      </dgm:t>
    </dgm:pt>
    <dgm:pt modelId="{5562A6AE-D3D5-4699-BA38-21ECFDCF91D3}" type="sibTrans" cxnId="{474D171A-9291-43A6-A954-25DF755CA507}">
      <dgm:prSet/>
      <dgm:spPr/>
      <dgm:t>
        <a:bodyPr/>
        <a:lstStyle/>
        <a:p>
          <a:endParaRPr lang="en-US"/>
        </a:p>
      </dgm:t>
    </dgm:pt>
    <dgm:pt modelId="{329A6259-5806-4FB6-8C26-D29D2226738E}">
      <dgm:prSet phldrT="[Text]"/>
      <dgm:spPr/>
      <dgm:t>
        <a:bodyPr/>
        <a:lstStyle/>
        <a:p>
          <a:pPr rtl="0"/>
          <a:r>
            <a:rPr lang="en-US"/>
            <a:t>Utility Market Adoption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AF93F4A6-7989-48B0-A936-415A69E01441}" type="parTrans" cxnId="{D4457522-610B-425E-B9FC-AAA399158FA6}">
      <dgm:prSet/>
      <dgm:spPr/>
      <dgm:t>
        <a:bodyPr/>
        <a:lstStyle/>
        <a:p>
          <a:endParaRPr lang="en-US"/>
        </a:p>
      </dgm:t>
    </dgm:pt>
    <dgm:pt modelId="{7E7A4340-EA19-4296-AD08-00CCDDE91906}" type="sibTrans" cxnId="{D4457522-610B-425E-B9FC-AAA399158FA6}">
      <dgm:prSet/>
      <dgm:spPr/>
      <dgm:t>
        <a:bodyPr/>
        <a:lstStyle/>
        <a:p>
          <a:endParaRPr lang="en-US"/>
        </a:p>
      </dgm:t>
    </dgm:pt>
    <dgm:pt modelId="{25FAF189-FE82-4AE8-99FE-07F26EC4FB9E}">
      <dgm:prSet phldrT="[Text]"/>
      <dgm:spPr/>
      <dgm:t>
        <a:bodyPr/>
        <a:lstStyle/>
        <a:p>
          <a:pPr rtl="0"/>
          <a:r>
            <a:rPr lang="en-US"/>
            <a:t>add details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227898DD-E4F5-4724-AE00-1EE55A25F3EF}" type="parTrans" cxnId="{D7560E93-CB17-4A58-A41E-15D3768F672B}">
      <dgm:prSet/>
      <dgm:spPr/>
      <dgm:t>
        <a:bodyPr/>
        <a:lstStyle/>
        <a:p>
          <a:endParaRPr lang="en-US"/>
        </a:p>
      </dgm:t>
    </dgm:pt>
    <dgm:pt modelId="{B2B1A864-1FDC-4D8C-87FF-B32E336AB5FC}" type="sibTrans" cxnId="{D7560E93-CB17-4A58-A41E-15D3768F672B}">
      <dgm:prSet/>
      <dgm:spPr/>
      <dgm:t>
        <a:bodyPr/>
        <a:lstStyle/>
        <a:p>
          <a:endParaRPr lang="en-US"/>
        </a:p>
      </dgm:t>
    </dgm:pt>
    <dgm:pt modelId="{C057D802-46B7-4DD3-B115-DCFCB2FD0719}">
      <dgm:prSet phldrT="[Text]"/>
      <dgm:spPr/>
      <dgm:t>
        <a:bodyPr/>
        <a:lstStyle/>
        <a:p>
          <a:pPr rtl="0"/>
          <a:r>
            <a:rPr lang="en-US" i="1"/>
            <a:t>Additional Key Highlights</a:t>
          </a:r>
          <a:r>
            <a:rPr lang="en-US" i="1">
              <a:latin typeface="Arial"/>
              <a:ea typeface="ＭＳ Ｐゴシック"/>
            </a:rPr>
            <a:t> </a:t>
          </a:r>
          <a:endParaRPr lang="en-US" i="1"/>
        </a:p>
      </dgm:t>
    </dgm:pt>
    <dgm:pt modelId="{083862E9-ACCE-4EB3-9051-B3731D8705D6}" type="parTrans" cxnId="{44F04D93-D0B0-4DE1-9E12-CF83AB299DE3}">
      <dgm:prSet/>
      <dgm:spPr/>
      <dgm:t>
        <a:bodyPr/>
        <a:lstStyle/>
        <a:p>
          <a:endParaRPr lang="en-US"/>
        </a:p>
      </dgm:t>
    </dgm:pt>
    <dgm:pt modelId="{34D98E0B-ED9D-4693-BB72-739AA0EDBA69}" type="sibTrans" cxnId="{44F04D93-D0B0-4DE1-9E12-CF83AB299DE3}">
      <dgm:prSet/>
      <dgm:spPr/>
      <dgm:t>
        <a:bodyPr/>
        <a:lstStyle/>
        <a:p>
          <a:endParaRPr lang="en-US"/>
        </a:p>
      </dgm:t>
    </dgm:pt>
    <dgm:pt modelId="{DA12E546-634E-42DE-AC74-0F6BE7C36689}">
      <dgm:prSet phldrT="[Text]"/>
      <dgm:spPr/>
      <dgm:t>
        <a:bodyPr/>
        <a:lstStyle/>
        <a:p>
          <a:r>
            <a:rPr lang="en-US"/>
            <a:t>Strategic Roadmap</a:t>
          </a:r>
        </a:p>
      </dgm:t>
    </dgm:pt>
    <dgm:pt modelId="{7DC9A1BD-3D20-40E6-81B6-C00A8178690B}" type="parTrans" cxnId="{C0B04C18-2493-48E8-909A-0713A25AACDD}">
      <dgm:prSet/>
      <dgm:spPr/>
      <dgm:t>
        <a:bodyPr/>
        <a:lstStyle/>
        <a:p>
          <a:endParaRPr lang="en-US"/>
        </a:p>
      </dgm:t>
    </dgm:pt>
    <dgm:pt modelId="{9843D075-1D1F-400E-BD36-3EB1DA82D35B}" type="sibTrans" cxnId="{C0B04C18-2493-48E8-909A-0713A25AACDD}">
      <dgm:prSet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pPr rtl="0"/>
          <a:r>
            <a:rPr lang="en-US"/>
            <a:t>Add details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4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7AD2220E-B355-4663-A8EC-4ED91BE458AF}" type="pres">
      <dgm:prSet presAssocID="{ABAAB6D9-B150-4F79-9FAC-BE9AA9773101}" presName="composite" presStyleCnt="0"/>
      <dgm:spPr/>
    </dgm:pt>
    <dgm:pt modelId="{00CDC278-C95D-4615-B84C-9C86EC3F15AB}" type="pres">
      <dgm:prSet presAssocID="{ABAAB6D9-B150-4F79-9FAC-BE9AA97731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0681F6-60C0-437C-9E55-4F956E83764F}" type="pres">
      <dgm:prSet presAssocID="{ABAAB6D9-B150-4F79-9FAC-BE9AA9773101}" presName="desTx" presStyleLbl="alignAccFollowNode1" presStyleIdx="1" presStyleCnt="4">
        <dgm:presLayoutVars>
          <dgm:bulletEnabled val="1"/>
        </dgm:presLayoutVars>
      </dgm:prSet>
      <dgm:spPr/>
    </dgm:pt>
    <dgm:pt modelId="{F9CE3249-FF56-46A1-8F56-8C94C8694DF8}" type="pres">
      <dgm:prSet presAssocID="{B00DA568-E658-4C8F-B803-A2A617AE49D2}" presName="space" presStyleCnt="0"/>
      <dgm:spPr/>
    </dgm:pt>
    <dgm:pt modelId="{BECC907A-C2AF-4590-BF2E-D38940B24331}" type="pres">
      <dgm:prSet presAssocID="{329A6259-5806-4FB6-8C26-D29D2226738E}" presName="composite" presStyleCnt="0"/>
      <dgm:spPr/>
    </dgm:pt>
    <dgm:pt modelId="{3DBC7C2D-B26F-48FF-BD8F-409CE2BC6AC8}" type="pres">
      <dgm:prSet presAssocID="{329A6259-5806-4FB6-8C26-D29D2226738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84FE3EE-9882-465F-984E-D31EEC099C1E}" type="pres">
      <dgm:prSet presAssocID="{329A6259-5806-4FB6-8C26-D29D2226738E}" presName="desTx" presStyleLbl="alignAccFollowNode1" presStyleIdx="2" presStyleCnt="4">
        <dgm:presLayoutVars>
          <dgm:bulletEnabled val="1"/>
        </dgm:presLayoutVars>
      </dgm:prSet>
      <dgm:spPr/>
    </dgm:pt>
    <dgm:pt modelId="{EAAACE57-8F6D-442C-9775-91607198A0F7}" type="pres">
      <dgm:prSet presAssocID="{7E7A4340-EA19-4296-AD08-00CCDDE91906}" presName="space" presStyleCnt="0"/>
      <dgm:spPr/>
    </dgm:pt>
    <dgm:pt modelId="{015D8F26-163E-4CDD-A265-9296F8FB6F32}" type="pres">
      <dgm:prSet presAssocID="{DA12E546-634E-42DE-AC74-0F6BE7C36689}" presName="composite" presStyleCnt="0"/>
      <dgm:spPr/>
    </dgm:pt>
    <dgm:pt modelId="{DAE1126D-1833-4AB4-AE6A-AD73357FFB5B}" type="pres">
      <dgm:prSet presAssocID="{DA12E546-634E-42DE-AC74-0F6BE7C366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A73413-4AB6-4626-B37E-0131041A3D71}" type="pres">
      <dgm:prSet presAssocID="{DA12E546-634E-42DE-AC74-0F6BE7C366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6FFDF10-61DA-4B64-9871-ADF83EC38834}" srcId="{DA12E546-634E-42DE-AC74-0F6BE7C36689}" destId="{7DB39A59-1374-4CBB-9181-B934119742B6}" srcOrd="0" destOrd="0" parTransId="{701F0A15-EBD5-4ED2-8D3D-2E9CB555591C}" sibTransId="{3019FAF6-92B8-457D-B820-9E9D624E5AD6}"/>
    <dgm:cxn modelId="{C0B04C18-2493-48E8-909A-0713A25AACDD}" srcId="{DC385173-225D-4B58-B5A9-EE8D1BAD2E32}" destId="{DA12E546-634E-42DE-AC74-0F6BE7C36689}" srcOrd="3" destOrd="0" parTransId="{7DC9A1BD-3D20-40E6-81B6-C00A8178690B}" sibTransId="{9843D075-1D1F-400E-BD36-3EB1DA82D35B}"/>
    <dgm:cxn modelId="{474D171A-9291-43A6-A954-25DF755CA507}" srcId="{ABAAB6D9-B150-4F79-9FAC-BE9AA9773101}" destId="{0E49D0EA-1C8C-482E-AD78-5254F710DDEE}" srcOrd="0" destOrd="0" parTransId="{8D3B6A7E-7847-40DC-8CB0-4AC79AB8003A}" sibTransId="{5562A6AE-D3D5-4699-BA38-21ECFDCF91D3}"/>
    <dgm:cxn modelId="{D4457522-610B-425E-B9FC-AAA399158FA6}" srcId="{DC385173-225D-4B58-B5A9-EE8D1BAD2E32}" destId="{329A6259-5806-4FB6-8C26-D29D2226738E}" srcOrd="2" destOrd="0" parTransId="{AF93F4A6-7989-48B0-A936-415A69E01441}" sibTransId="{7E7A4340-EA19-4296-AD08-00CCDDE91906}"/>
    <dgm:cxn modelId="{AB8AC623-E051-44CC-BBE4-71B10ED7FCD8}" type="presOf" srcId="{ABAAB6D9-B150-4F79-9FAC-BE9AA9773101}" destId="{00CDC278-C95D-4615-B84C-9C86EC3F15AB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8E24BB2E-C63D-482F-BA45-E6359F61629A}" type="presOf" srcId="{329A6259-5806-4FB6-8C26-D29D2226738E}" destId="{3DBC7C2D-B26F-48FF-BD8F-409CE2BC6AC8}" srcOrd="0" destOrd="0" presId="urn:microsoft.com/office/officeart/2005/8/layout/hList1"/>
    <dgm:cxn modelId="{56837830-DD17-44CC-AC11-A21A6779E670}" type="presOf" srcId="{C057D802-46B7-4DD3-B115-DCFCB2FD0719}" destId="{56354232-3612-46E5-B834-E279467638E1}" srcOrd="0" destOrd="2" presId="urn:microsoft.com/office/officeart/2005/8/layout/hList1"/>
    <dgm:cxn modelId="{112A093E-739C-4FF1-A96D-F458C14FFEE0}" srcId="{2E253586-2B63-4023-B31A-C9D216046F11}" destId="{F1C2C5B8-438B-43D6-9B2B-2AB080F6159B}" srcOrd="1" destOrd="0" parTransId="{8389BD02-A254-4BC9-9934-AEE67012B140}" sibTransId="{1DB756D1-DCDF-4C82-A95F-F9A63D1EA4AC}"/>
    <dgm:cxn modelId="{73334D47-AAFF-4A37-BD73-A37EB22D383B}" type="presOf" srcId="{4326CBDB-A105-4C36-9DED-90A7E367862C}" destId="{56354232-3612-46E5-B834-E279467638E1}" srcOrd="0" destOrd="0" presId="urn:microsoft.com/office/officeart/2005/8/layout/hList1"/>
    <dgm:cxn modelId="{3B67E954-14F6-48BD-98AC-FB784B2CD6BE}" type="presOf" srcId="{7DB39A59-1374-4CBB-9181-B934119742B6}" destId="{01A73413-4AB6-4626-B37E-0131041A3D71}" srcOrd="0" destOrd="0" presId="urn:microsoft.com/office/officeart/2005/8/layout/hList1"/>
    <dgm:cxn modelId="{D1E0E390-D9F2-4F8B-A11E-D3F35FEC8300}" srcId="{2E253586-2B63-4023-B31A-C9D216046F11}" destId="{4326CBDB-A105-4C36-9DED-90A7E367862C}" srcOrd="0" destOrd="0" parTransId="{8E659893-E8C4-4283-BA04-8B965A2C50EC}" sibTransId="{5FEF01AD-6C38-4E4E-A889-78B3403712CF}"/>
    <dgm:cxn modelId="{D7560E93-CB17-4A58-A41E-15D3768F672B}" srcId="{329A6259-5806-4FB6-8C26-D29D2226738E}" destId="{25FAF189-FE82-4AE8-99FE-07F26EC4FB9E}" srcOrd="0" destOrd="0" parTransId="{227898DD-E4F5-4724-AE00-1EE55A25F3EF}" sibTransId="{B2B1A864-1FDC-4D8C-87FF-B32E336AB5FC}"/>
    <dgm:cxn modelId="{44F04D93-D0B0-4DE1-9E12-CF83AB299DE3}" srcId="{2E253586-2B63-4023-B31A-C9D216046F11}" destId="{C057D802-46B7-4DD3-B115-DCFCB2FD0719}" srcOrd="2" destOrd="0" parTransId="{083862E9-ACCE-4EB3-9051-B3731D8705D6}" sibTransId="{34D98E0B-ED9D-4693-BB72-739AA0EDBA69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1055A4BD-C5E6-4E2B-970A-5F2848653AD3}" type="presOf" srcId="{DA12E546-634E-42DE-AC74-0F6BE7C36689}" destId="{DAE1126D-1833-4AB4-AE6A-AD73357FFB5B}" srcOrd="0" destOrd="0" presId="urn:microsoft.com/office/officeart/2005/8/layout/hList1"/>
    <dgm:cxn modelId="{EF495EC1-5343-4363-8F8D-ECBB6F4A43E2}" srcId="{DC385173-225D-4B58-B5A9-EE8D1BAD2E32}" destId="{ABAAB6D9-B150-4F79-9FAC-BE9AA9773101}" srcOrd="1" destOrd="0" parTransId="{900CE0A5-9136-4A3B-AA4D-95C03788A9C8}" sibTransId="{B00DA568-E658-4C8F-B803-A2A617AE49D2}"/>
    <dgm:cxn modelId="{38781FCC-F720-477A-9618-94B75C2C42D7}" type="presOf" srcId="{25FAF189-FE82-4AE8-99FE-07F26EC4FB9E}" destId="{784FE3EE-9882-465F-984E-D31EEC099C1E}" srcOrd="0" destOrd="0" presId="urn:microsoft.com/office/officeart/2005/8/layout/hList1"/>
    <dgm:cxn modelId="{0C62E2EC-EA3B-4C70-965D-9574BA46D81A}" type="presOf" srcId="{0E49D0EA-1C8C-482E-AD78-5254F710DDEE}" destId="{DC0681F6-60C0-437C-9E55-4F956E83764F}" srcOrd="0" destOrd="0" presId="urn:microsoft.com/office/officeart/2005/8/layout/hList1"/>
    <dgm:cxn modelId="{5E18FAF0-0315-4BE4-8603-6DEEE62A7AAD}" type="presOf" srcId="{F1C2C5B8-438B-43D6-9B2B-2AB080F6159B}" destId="{56354232-3612-46E5-B834-E279467638E1}" srcOrd="0" destOrd="1" presId="urn:microsoft.com/office/officeart/2005/8/layout/hList1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DE6D74DB-BF9A-468D-91D8-6B5BE47F991A}" type="presParOf" srcId="{A429156E-867E-4416-98D1-82A1E6291B33}" destId="{7AD2220E-B355-4663-A8EC-4ED91BE458AF}" srcOrd="2" destOrd="0" presId="urn:microsoft.com/office/officeart/2005/8/layout/hList1"/>
    <dgm:cxn modelId="{2CCCB6BD-9490-4123-AF34-E65BA3B7E175}" type="presParOf" srcId="{7AD2220E-B355-4663-A8EC-4ED91BE458AF}" destId="{00CDC278-C95D-4615-B84C-9C86EC3F15AB}" srcOrd="0" destOrd="0" presId="urn:microsoft.com/office/officeart/2005/8/layout/hList1"/>
    <dgm:cxn modelId="{3B60F3FA-2C93-4185-BC37-F52E1B127FC9}" type="presParOf" srcId="{7AD2220E-B355-4663-A8EC-4ED91BE458AF}" destId="{DC0681F6-60C0-437C-9E55-4F956E83764F}" srcOrd="1" destOrd="0" presId="urn:microsoft.com/office/officeart/2005/8/layout/hList1"/>
    <dgm:cxn modelId="{0847B210-6C05-493A-9588-F2BECA44224C}" type="presParOf" srcId="{A429156E-867E-4416-98D1-82A1E6291B33}" destId="{F9CE3249-FF56-46A1-8F56-8C94C8694DF8}" srcOrd="3" destOrd="0" presId="urn:microsoft.com/office/officeart/2005/8/layout/hList1"/>
    <dgm:cxn modelId="{F6F79599-3621-4D8A-AAD6-BE9FCFAD2E13}" type="presParOf" srcId="{A429156E-867E-4416-98D1-82A1E6291B33}" destId="{BECC907A-C2AF-4590-BF2E-D38940B24331}" srcOrd="4" destOrd="0" presId="urn:microsoft.com/office/officeart/2005/8/layout/hList1"/>
    <dgm:cxn modelId="{39555B57-D61C-4344-AD1F-B16970A254E4}" type="presParOf" srcId="{BECC907A-C2AF-4590-BF2E-D38940B24331}" destId="{3DBC7C2D-B26F-48FF-BD8F-409CE2BC6AC8}" srcOrd="0" destOrd="0" presId="urn:microsoft.com/office/officeart/2005/8/layout/hList1"/>
    <dgm:cxn modelId="{5451A8F9-3C34-4907-AEFD-9F15ABC4B764}" type="presParOf" srcId="{BECC907A-C2AF-4590-BF2E-D38940B24331}" destId="{784FE3EE-9882-465F-984E-D31EEC099C1E}" srcOrd="1" destOrd="0" presId="urn:microsoft.com/office/officeart/2005/8/layout/hList1"/>
    <dgm:cxn modelId="{165DC5D1-AAA8-4CDC-9FC5-9822EBF581DF}" type="presParOf" srcId="{A429156E-867E-4416-98D1-82A1E6291B33}" destId="{EAAACE57-8F6D-442C-9775-91607198A0F7}" srcOrd="5" destOrd="0" presId="urn:microsoft.com/office/officeart/2005/8/layout/hList1"/>
    <dgm:cxn modelId="{A5DA86D7-34B7-46F2-8221-3EB989A2C882}" type="presParOf" srcId="{A429156E-867E-4416-98D1-82A1E6291B33}" destId="{015D8F26-163E-4CDD-A265-9296F8FB6F32}" srcOrd="6" destOrd="0" presId="urn:microsoft.com/office/officeart/2005/8/layout/hList1"/>
    <dgm:cxn modelId="{7D7F0CFC-038B-47F3-AFF0-A8129B8B1003}" type="presParOf" srcId="{015D8F26-163E-4CDD-A265-9296F8FB6F32}" destId="{DAE1126D-1833-4AB4-AE6A-AD73357FFB5B}" srcOrd="0" destOrd="0" presId="urn:microsoft.com/office/officeart/2005/8/layout/hList1"/>
    <dgm:cxn modelId="{3B836DF2-F293-4E45-B392-0AB7EADF01C6}" type="presParOf" srcId="{015D8F26-163E-4CDD-A265-9296F8FB6F32}" destId="{01A73413-4AB6-4626-B37E-0131041A3D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r>
            <a:rPr lang="en-US"/>
            <a:t>Technical Capabilities Support</a:t>
          </a:r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F39E8F49-5B93-4E20-9983-1372CF664864}">
      <dgm:prSet phldrT="[Text]"/>
      <dgm:spPr/>
      <dgm:t>
        <a:bodyPr/>
        <a:lstStyle/>
        <a:p>
          <a:r>
            <a:rPr lang="en-US"/>
            <a:t>Proposed Conceptual Solution </a:t>
          </a:r>
        </a:p>
      </dgm:t>
    </dgm:pt>
    <dgm:pt modelId="{B45358DE-06CD-4791-91F7-3EBBDDE2E723}" type="parTrans" cxnId="{87BAA1A9-994D-4939-B8CB-0E2E04CE6853}">
      <dgm:prSet/>
      <dgm:spPr/>
      <dgm:t>
        <a:bodyPr/>
        <a:lstStyle/>
        <a:p>
          <a:endParaRPr lang="en-US"/>
        </a:p>
      </dgm:t>
    </dgm:pt>
    <dgm:pt modelId="{094DE26C-0B55-48CF-9960-6F5759A7A788}" type="sibTrans" cxnId="{87BAA1A9-994D-4939-B8CB-0E2E04CE6853}">
      <dgm:prSet/>
      <dgm:spPr/>
      <dgm:t>
        <a:bodyPr/>
        <a:lstStyle/>
        <a:p>
          <a:endParaRPr lang="en-US"/>
        </a:p>
      </dgm:t>
    </dgm:pt>
    <dgm:pt modelId="{A38D4C94-9BAA-471D-84DE-9D39E1F8461A}">
      <dgm:prSet phldrT="[Text]"/>
      <dgm:spPr/>
      <dgm:t>
        <a:bodyPr/>
        <a:lstStyle/>
        <a:p>
          <a:r>
            <a:rPr lang="en-US"/>
            <a:t>Hosting options </a:t>
          </a:r>
        </a:p>
      </dgm:t>
    </dgm:pt>
    <dgm:pt modelId="{8DF74A36-6512-4CAD-85C3-D43E3AC831B2}" type="parTrans" cxnId="{CECF5F32-40BE-448C-B9AB-9DC5F091E8B6}">
      <dgm:prSet/>
      <dgm:spPr/>
      <dgm:t>
        <a:bodyPr/>
        <a:lstStyle/>
        <a:p>
          <a:endParaRPr lang="en-US"/>
        </a:p>
      </dgm:t>
    </dgm:pt>
    <dgm:pt modelId="{3A0CB861-D4F4-41F4-8AE4-17BB4534A0A5}" type="sibTrans" cxnId="{CECF5F32-40BE-448C-B9AB-9DC5F091E8B6}">
      <dgm:prSet/>
      <dgm:spPr/>
      <dgm:t>
        <a:bodyPr/>
        <a:lstStyle/>
        <a:p>
          <a:endParaRPr lang="en-US"/>
        </a:p>
      </dgm:t>
    </dgm:pt>
    <dgm:pt modelId="{F4B2B934-8380-4DB5-A5F2-2C32569EAC46}">
      <dgm:prSet phldrT="[Text]"/>
      <dgm:spPr/>
      <dgm:t>
        <a:bodyPr/>
        <a:lstStyle/>
        <a:p>
          <a:r>
            <a:rPr lang="en-US"/>
            <a:t>Data as an Asset</a:t>
          </a:r>
        </a:p>
      </dgm:t>
    </dgm:pt>
    <dgm:pt modelId="{4B258AAE-8B3C-4F19-B077-BF60AB502924}" type="parTrans" cxnId="{A5861DF4-A740-4133-8FFA-6246743C1E33}">
      <dgm:prSet/>
      <dgm:spPr/>
      <dgm:t>
        <a:bodyPr/>
        <a:lstStyle/>
        <a:p>
          <a:endParaRPr lang="en-US"/>
        </a:p>
      </dgm:t>
    </dgm:pt>
    <dgm:pt modelId="{44F121BD-4124-4E57-B463-E78B30D50454}" type="sibTrans" cxnId="{A5861DF4-A740-4133-8FFA-6246743C1E33}">
      <dgm:prSet/>
      <dgm:spPr/>
      <dgm:t>
        <a:bodyPr/>
        <a:lstStyle/>
        <a:p>
          <a:endParaRPr lang="en-US"/>
        </a:p>
      </dgm:t>
    </dgm:pt>
    <dgm:pt modelId="{9FF58763-8361-4518-9129-E2354B4E7090}">
      <dgm:prSet phldrT="[Text]"/>
      <dgm:spPr/>
      <dgm:t>
        <a:bodyPr/>
        <a:lstStyle/>
        <a:p>
          <a:r>
            <a:rPr lang="en-US"/>
            <a:t>Security Compliance</a:t>
          </a:r>
        </a:p>
      </dgm:t>
    </dgm:pt>
    <dgm:pt modelId="{C9730054-5C0B-44D1-918E-44C43C5A4C65}" type="parTrans" cxnId="{0DBC4982-1A70-46E0-984A-86A355A9D638}">
      <dgm:prSet/>
      <dgm:spPr/>
      <dgm:t>
        <a:bodyPr/>
        <a:lstStyle/>
        <a:p>
          <a:endParaRPr lang="en-US"/>
        </a:p>
      </dgm:t>
    </dgm:pt>
    <dgm:pt modelId="{6B3AA4E8-A2BD-4A2E-8B2C-C6800864DA20}" type="sibTrans" cxnId="{0DBC4982-1A70-46E0-984A-86A355A9D638}">
      <dgm:prSet/>
      <dgm:spPr/>
      <dgm:t>
        <a:bodyPr/>
        <a:lstStyle/>
        <a:p>
          <a:endParaRPr lang="en-US"/>
        </a:p>
      </dgm:t>
    </dgm:pt>
    <dgm:pt modelId="{4DDF984A-6987-4729-9CCF-9DD07B1A8B82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F32D05D4-F870-4F77-B60E-1CB4245CEF89}" type="parTrans" cxnId="{25B5BCE0-E2AA-4122-AC3E-2E191B60AA4E}">
      <dgm:prSet/>
      <dgm:spPr/>
      <dgm:t>
        <a:bodyPr/>
        <a:lstStyle/>
        <a:p>
          <a:endParaRPr lang="en-US"/>
        </a:p>
      </dgm:t>
    </dgm:pt>
    <dgm:pt modelId="{91D5C1F5-88C6-4C7F-8B22-080BA4E5C42C}" type="sibTrans" cxnId="{25B5BCE0-E2AA-4122-AC3E-2E191B60AA4E}">
      <dgm:prSet/>
      <dgm:spPr/>
      <dgm:t>
        <a:bodyPr/>
        <a:lstStyle/>
        <a:p>
          <a:endParaRPr lang="en-US"/>
        </a:p>
      </dgm:t>
    </dgm:pt>
    <dgm:pt modelId="{AA2CBF7A-11C6-448E-8511-5A6143AD7C36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683C3D59-2AD7-4EC8-B753-E68A886C4500}" type="parTrans" cxnId="{551EF119-8887-4B0D-B44B-8E48026AA53D}">
      <dgm:prSet/>
      <dgm:spPr/>
      <dgm:t>
        <a:bodyPr/>
        <a:lstStyle/>
        <a:p>
          <a:endParaRPr lang="en-US"/>
        </a:p>
      </dgm:t>
    </dgm:pt>
    <dgm:pt modelId="{5039DABB-2D96-40E9-BAA9-2AC0661252CC}" type="sibTrans" cxnId="{551EF119-8887-4B0D-B44B-8E48026AA53D}">
      <dgm:prSet/>
      <dgm:spPr/>
      <dgm:t>
        <a:bodyPr/>
        <a:lstStyle/>
        <a:p>
          <a:endParaRPr lang="en-US"/>
        </a:p>
      </dgm:t>
    </dgm:pt>
    <dgm:pt modelId="{1479D512-3D8B-447B-BA29-BA6A3F3C55DC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EFACC95C-B9E4-456D-915B-DD2BF8A03070}" type="parTrans" cxnId="{5E85833A-CAF7-4804-934F-C9D0B8EBAF79}">
      <dgm:prSet/>
      <dgm:spPr/>
      <dgm:t>
        <a:bodyPr/>
        <a:lstStyle/>
        <a:p>
          <a:endParaRPr lang="en-US"/>
        </a:p>
      </dgm:t>
    </dgm:pt>
    <dgm:pt modelId="{996CBF29-CF7A-43CE-A83C-7E3E395AAD41}" type="sibTrans" cxnId="{5E85833A-CAF7-4804-934F-C9D0B8EBAF79}">
      <dgm:prSet/>
      <dgm:spPr/>
      <dgm:t>
        <a:bodyPr/>
        <a:lstStyle/>
        <a:p>
          <a:endParaRPr lang="en-US"/>
        </a:p>
      </dgm:t>
    </dgm:pt>
    <dgm:pt modelId="{89F66E40-49FE-4F4B-BF0E-AF4B4C2E8B89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6240B997-07EB-47B8-8BEC-12B773870B6A}" type="parTrans" cxnId="{088A8D6C-7D65-46EC-AA4E-4603E9002376}">
      <dgm:prSet/>
      <dgm:spPr/>
      <dgm:t>
        <a:bodyPr/>
        <a:lstStyle/>
        <a:p>
          <a:endParaRPr lang="en-US"/>
        </a:p>
      </dgm:t>
    </dgm:pt>
    <dgm:pt modelId="{9FA1B984-8BE8-465C-9AE0-3327D80C0699}" type="sibTrans" cxnId="{088A8D6C-7D65-46EC-AA4E-4603E9002376}">
      <dgm:prSet/>
      <dgm:spPr/>
      <dgm:t>
        <a:bodyPr/>
        <a:lstStyle/>
        <a:p>
          <a:endParaRPr lang="en-US"/>
        </a:p>
      </dgm:t>
    </dgm:pt>
    <dgm:pt modelId="{E519DF99-CB3A-413C-90D0-552C624812B9}">
      <dgm:prSet phldrT="[Text]"/>
      <dgm:spPr/>
      <dgm:t>
        <a:bodyPr/>
        <a:lstStyle/>
        <a:p>
          <a:r>
            <a:rPr lang="en-US"/>
            <a:t>IT Architecture Principles support</a:t>
          </a:r>
        </a:p>
      </dgm:t>
    </dgm:pt>
    <dgm:pt modelId="{EE10DD44-7C5A-4AE3-87F4-2357B4D85A3B}" type="parTrans" cxnId="{FA852634-8106-42FD-9B27-21FD52DC0D42}">
      <dgm:prSet/>
      <dgm:spPr/>
      <dgm:t>
        <a:bodyPr/>
        <a:lstStyle/>
        <a:p>
          <a:endParaRPr lang="en-US"/>
        </a:p>
      </dgm:t>
    </dgm:pt>
    <dgm:pt modelId="{0585F69B-6143-4C46-A58D-1AB371E729CB}" type="sibTrans" cxnId="{FA852634-8106-42FD-9B27-21FD52DC0D42}">
      <dgm:prSet/>
      <dgm:spPr/>
      <dgm:t>
        <a:bodyPr/>
        <a:lstStyle/>
        <a:p>
          <a:endParaRPr lang="en-US"/>
        </a:p>
      </dgm:t>
    </dgm:pt>
    <dgm:pt modelId="{DD474A72-15F5-457A-9382-5B1B828EB91A}">
      <dgm:prSet phldrT="[Text]"/>
      <dgm:spPr/>
      <dgm:t>
        <a:bodyPr/>
        <a:lstStyle/>
        <a:p>
          <a:r>
            <a:rPr lang="en-US"/>
            <a:t>Add details</a:t>
          </a:r>
        </a:p>
      </dgm:t>
    </dgm:pt>
    <dgm:pt modelId="{0686F132-F699-4601-88EA-1BD2BF22C682}" type="parTrans" cxnId="{8CDA6676-B418-4A78-B0FA-FDC32DF25661}">
      <dgm:prSet/>
      <dgm:spPr/>
      <dgm:t>
        <a:bodyPr/>
        <a:lstStyle/>
        <a:p>
          <a:endParaRPr lang="en-US"/>
        </a:p>
      </dgm:t>
    </dgm:pt>
    <dgm:pt modelId="{C41597CE-B438-43BD-A2ED-ECD98898A362}" type="sibTrans" cxnId="{8CDA6676-B418-4A78-B0FA-FDC32DF25661}">
      <dgm:prSet/>
      <dgm:spPr/>
      <dgm:t>
        <a:bodyPr/>
        <a:lstStyle/>
        <a:p>
          <a:endParaRPr lang="en-US"/>
        </a:p>
      </dgm:t>
    </dgm:pt>
    <dgm:pt modelId="{08F43647-6893-46E7-BDA3-10F9640B205F}">
      <dgm:prSet phldr="0"/>
      <dgm:spPr/>
      <dgm:t>
        <a:bodyPr/>
        <a:lstStyle/>
        <a:p>
          <a:pPr algn="l" rtl="0"/>
          <a:r>
            <a:rPr lang="en-US"/>
            <a:t>Projects will be justified with business cases including total cost of ownership and business benefits.</a:t>
          </a:r>
        </a:p>
      </dgm:t>
    </dgm:pt>
    <dgm:pt modelId="{F4F12DC5-4403-4886-9455-2DDD63D3076E}" type="parTrans" cxnId="{4D25B588-C5D3-40AD-899F-794DCC3DEA95}">
      <dgm:prSet/>
      <dgm:spPr/>
      <dgm:t>
        <a:bodyPr/>
        <a:lstStyle/>
        <a:p>
          <a:endParaRPr lang="en-US"/>
        </a:p>
      </dgm:t>
    </dgm:pt>
    <dgm:pt modelId="{1681360B-4E6A-42C3-BB33-153D0C2C29F4}" type="sibTrans" cxnId="{4D25B588-C5D3-40AD-899F-794DCC3DEA95}">
      <dgm:prSet/>
      <dgm:spPr/>
      <dgm:t>
        <a:bodyPr/>
        <a:lstStyle/>
        <a:p>
          <a:endParaRPr lang="en-US"/>
        </a:p>
      </dgm:t>
    </dgm:pt>
    <dgm:pt modelId="{2A6A8513-198B-4DA6-9E88-CFAB5F635465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IT will build for today’s needs as well as innovate for the future.</a:t>
          </a:r>
        </a:p>
      </dgm:t>
    </dgm:pt>
    <dgm:pt modelId="{E4B918E5-5D3D-49B6-8460-49C001FF9F80}" type="parTrans" cxnId="{574D0253-23CA-41FA-8CE7-B697A0FD0728}">
      <dgm:prSet/>
      <dgm:spPr/>
      <dgm:t>
        <a:bodyPr/>
        <a:lstStyle/>
        <a:p>
          <a:endParaRPr lang="en-US"/>
        </a:p>
      </dgm:t>
    </dgm:pt>
    <dgm:pt modelId="{42C74C22-E53F-4F79-AC4A-1AE49EA4D4B0}" type="sibTrans" cxnId="{574D0253-23CA-41FA-8CE7-B697A0FD0728}">
      <dgm:prSet/>
      <dgm:spPr/>
      <dgm:t>
        <a:bodyPr/>
        <a:lstStyle/>
        <a:p>
          <a:endParaRPr lang="en-US"/>
        </a:p>
      </dgm:t>
    </dgm:pt>
    <dgm:pt modelId="{566CF7B0-0605-44BF-BD60-213E79013551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End user experience will be at the forefront of IT designs</a:t>
          </a:r>
        </a:p>
      </dgm:t>
    </dgm:pt>
    <dgm:pt modelId="{C8EBD60E-A348-4286-8128-7DD978A71342}" type="parTrans" cxnId="{B260C61B-4C2F-4E71-850C-645F56662DCC}">
      <dgm:prSet/>
      <dgm:spPr/>
      <dgm:t>
        <a:bodyPr/>
        <a:lstStyle/>
        <a:p>
          <a:endParaRPr lang="en-US"/>
        </a:p>
      </dgm:t>
    </dgm:pt>
    <dgm:pt modelId="{70BE15B5-8086-48DF-9385-8D59797226D9}" type="sibTrans" cxnId="{B260C61B-4C2F-4E71-850C-645F56662DCC}">
      <dgm:prSet/>
      <dgm:spPr/>
      <dgm:t>
        <a:bodyPr/>
        <a:lstStyle/>
        <a:p>
          <a:endParaRPr lang="en-US"/>
        </a:p>
      </dgm:t>
    </dgm:pt>
    <dgm:pt modelId="{6F7853A7-DDED-40C7-9EFE-850ED769D3C3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Leverage Out of Box Over Proprietary Solutions</a:t>
          </a:r>
        </a:p>
      </dgm:t>
    </dgm:pt>
    <dgm:pt modelId="{6BADB930-CC25-4F1F-AF1E-928240E39E58}" type="parTrans" cxnId="{7D5C4DFF-BA24-417E-82F9-07681F47361E}">
      <dgm:prSet/>
      <dgm:spPr/>
      <dgm:t>
        <a:bodyPr/>
        <a:lstStyle/>
        <a:p>
          <a:endParaRPr lang="en-US"/>
        </a:p>
      </dgm:t>
    </dgm:pt>
    <dgm:pt modelId="{8D9E6929-2B61-4EE9-B249-08EE8AA2C603}" type="sibTrans" cxnId="{7D5C4DFF-BA24-417E-82F9-07681F47361E}">
      <dgm:prSet/>
      <dgm:spPr/>
      <dgm:t>
        <a:bodyPr/>
        <a:lstStyle/>
        <a:p>
          <a:endParaRPr lang="en-US"/>
        </a:p>
      </dgm:t>
    </dgm:pt>
    <dgm:pt modelId="{17900684-8709-45B8-B739-EDDDD57D39CD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Re-Use existing platforms before Buying new or Building unless a strategic advantage can be gained</a:t>
          </a:r>
        </a:p>
      </dgm:t>
    </dgm:pt>
    <dgm:pt modelId="{38E9141D-F08D-4EBF-A7A7-8075F40EC43F}" type="parTrans" cxnId="{304A6F15-84BD-4E00-8CB1-CE0C13FFDA65}">
      <dgm:prSet/>
      <dgm:spPr/>
      <dgm:t>
        <a:bodyPr/>
        <a:lstStyle/>
        <a:p>
          <a:endParaRPr lang="en-US"/>
        </a:p>
      </dgm:t>
    </dgm:pt>
    <dgm:pt modelId="{019649CD-1696-4663-8BBE-FD27A1E698AB}" type="sibTrans" cxnId="{304A6F15-84BD-4E00-8CB1-CE0C13FFDA65}">
      <dgm:prSet/>
      <dgm:spPr/>
      <dgm:t>
        <a:bodyPr/>
        <a:lstStyle/>
        <a:p>
          <a:endParaRPr lang="en-US"/>
        </a:p>
      </dgm:t>
    </dgm:pt>
    <dgm:pt modelId="{FFFD5FA5-4AC3-441C-82C1-4AC87D36EFC6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Use open standards over proprietary solutions</a:t>
          </a:r>
        </a:p>
      </dgm:t>
    </dgm:pt>
    <dgm:pt modelId="{006C4079-5004-4562-8EC1-5CE63F953EE4}" type="parTrans" cxnId="{E931A45E-A5CE-4AED-AE0C-12A5705D7A01}">
      <dgm:prSet/>
      <dgm:spPr/>
      <dgm:t>
        <a:bodyPr/>
        <a:lstStyle/>
        <a:p>
          <a:endParaRPr lang="en-US"/>
        </a:p>
      </dgm:t>
    </dgm:pt>
    <dgm:pt modelId="{DDACD929-6AF2-4D48-9A48-328EAB5C1F9E}" type="sibTrans" cxnId="{E931A45E-A5CE-4AED-AE0C-12A5705D7A01}">
      <dgm:prSet/>
      <dgm:spPr/>
      <dgm:t>
        <a:bodyPr/>
        <a:lstStyle/>
        <a:p>
          <a:endParaRPr lang="en-US"/>
        </a:p>
      </dgm:t>
    </dgm:pt>
    <dgm:pt modelId="{57C5AD0A-3AAB-41D4-895C-0BAAFE6D6165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Be conscious of vendor lock-in</a:t>
          </a:r>
        </a:p>
      </dgm:t>
    </dgm:pt>
    <dgm:pt modelId="{F58B9E90-EDFC-4C4A-ABD6-207412E3CF28}" type="parTrans" cxnId="{4B4BF20E-A5C8-4B5E-BAFF-C0899BE96098}">
      <dgm:prSet/>
      <dgm:spPr/>
      <dgm:t>
        <a:bodyPr/>
        <a:lstStyle/>
        <a:p>
          <a:endParaRPr lang="en-US"/>
        </a:p>
      </dgm:t>
    </dgm:pt>
    <dgm:pt modelId="{03DE7854-FD12-435C-960C-5870F7CB0570}" type="sibTrans" cxnId="{4B4BF20E-A5C8-4B5E-BAFF-C0899BE96098}">
      <dgm:prSet/>
      <dgm:spPr/>
      <dgm:t>
        <a:bodyPr/>
        <a:lstStyle/>
        <a:p>
          <a:endParaRPr lang="en-US"/>
        </a:p>
      </dgm:t>
    </dgm:pt>
    <dgm:pt modelId="{C2ECDDA1-C461-4FA4-8185-8A255EEF9264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Leverage cloud technologies where possible versus on premise data centers</a:t>
          </a:r>
        </a:p>
      </dgm:t>
    </dgm:pt>
    <dgm:pt modelId="{A5775B2C-6344-4D79-BCF5-DED371EB51DA}" type="parTrans" cxnId="{408B3F00-5185-4F42-8BA2-F0E484D0E915}">
      <dgm:prSet/>
      <dgm:spPr/>
      <dgm:t>
        <a:bodyPr/>
        <a:lstStyle/>
        <a:p>
          <a:endParaRPr lang="en-US"/>
        </a:p>
      </dgm:t>
    </dgm:pt>
    <dgm:pt modelId="{1C5B3FE4-8FEE-4608-9C9B-E1AE42BD7832}" type="sibTrans" cxnId="{408B3F00-5185-4F42-8BA2-F0E484D0E915}">
      <dgm:prSet/>
      <dgm:spPr/>
      <dgm:t>
        <a:bodyPr/>
        <a:lstStyle/>
        <a:p>
          <a:endParaRPr lang="en-US"/>
        </a:p>
      </dgm:t>
    </dgm:pt>
    <dgm:pt modelId="{F36AE452-3A2E-417B-811D-8650F43085B0}">
      <dgm:prSet phldr="0"/>
      <dgm:spPr/>
      <dgm:t>
        <a:bodyPr/>
        <a:lstStyle/>
        <a:p>
          <a:pPr algn="l"/>
          <a:r>
            <a:rPr lang="en-US">
              <a:solidFill>
                <a:srgbClr val="00B050"/>
              </a:solidFill>
            </a:rPr>
            <a:t>Design for operations keeping security, scalability and disaster recovery at front of mind </a:t>
          </a:r>
        </a:p>
      </dgm:t>
    </dgm:pt>
    <dgm:pt modelId="{5C1CA055-4BFD-464C-B0BE-B5175799354F}" type="parTrans" cxnId="{65320E57-E0BB-4BF3-AE0C-7C57E7EE3F27}">
      <dgm:prSet/>
      <dgm:spPr/>
      <dgm:t>
        <a:bodyPr/>
        <a:lstStyle/>
        <a:p>
          <a:endParaRPr lang="en-US"/>
        </a:p>
      </dgm:t>
    </dgm:pt>
    <dgm:pt modelId="{02C70A86-C89C-4EAB-AA54-28339797639F}" type="sibTrans" cxnId="{65320E57-E0BB-4BF3-AE0C-7C57E7EE3F27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029CB283-EAC6-431F-A0EE-65025D2155A2}" type="pres">
      <dgm:prSet presAssocID="{7DB39A59-1374-4CBB-9181-B934119742B6}" presName="composite" presStyleCnt="0"/>
      <dgm:spPr/>
    </dgm:pt>
    <dgm:pt modelId="{A4494793-A113-4F4F-8A7D-422F2F0BF4D0}" type="pres">
      <dgm:prSet presAssocID="{7DB39A59-1374-4CBB-9181-B934119742B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AC5A910F-8A64-47B0-A0F1-786D790D8139}" type="pres">
      <dgm:prSet presAssocID="{7DB39A59-1374-4CBB-9181-B934119742B6}" presName="desTx" presStyleLbl="alignAccFollowNode1" presStyleIdx="0" presStyleCnt="6" custLinFactNeighborX="-566" custLinFactNeighborY="-1135">
        <dgm:presLayoutVars>
          <dgm:bulletEnabled val="1"/>
        </dgm:presLayoutVars>
      </dgm:prSet>
      <dgm:spPr/>
    </dgm:pt>
    <dgm:pt modelId="{9CFC7B98-708B-4445-8257-78429B87F678}" type="pres">
      <dgm:prSet presAssocID="{3019FAF6-92B8-457D-B820-9E9D624E5AD6}" presName="space" presStyleCnt="0"/>
      <dgm:spPr/>
    </dgm:pt>
    <dgm:pt modelId="{E68BCA09-6F9A-45DE-BEDC-7158CD7D698D}" type="pres">
      <dgm:prSet presAssocID="{F39E8F49-5B93-4E20-9983-1372CF664864}" presName="composite" presStyleCnt="0"/>
      <dgm:spPr/>
    </dgm:pt>
    <dgm:pt modelId="{9F0D47E5-A83E-48F4-AC7A-F044BBDD707E}" type="pres">
      <dgm:prSet presAssocID="{F39E8F49-5B93-4E20-9983-1372CF664864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21350F86-C7D2-4F1D-A566-7A3B4E882C51}" type="pres">
      <dgm:prSet presAssocID="{F39E8F49-5B93-4E20-9983-1372CF664864}" presName="desTx" presStyleLbl="alignAccFollowNode1" presStyleIdx="1" presStyleCnt="6">
        <dgm:presLayoutVars>
          <dgm:bulletEnabled val="1"/>
        </dgm:presLayoutVars>
      </dgm:prSet>
      <dgm:spPr/>
    </dgm:pt>
    <dgm:pt modelId="{B9B7588D-F63D-4351-B1A9-3D1356D04125}" type="pres">
      <dgm:prSet presAssocID="{094DE26C-0B55-48CF-9960-6F5759A7A788}" presName="space" presStyleCnt="0"/>
      <dgm:spPr/>
    </dgm:pt>
    <dgm:pt modelId="{AD7DE240-C71C-4130-A5A8-19D3A8802DB8}" type="pres">
      <dgm:prSet presAssocID="{A38D4C94-9BAA-471D-84DE-9D39E1F8461A}" presName="composite" presStyleCnt="0"/>
      <dgm:spPr/>
    </dgm:pt>
    <dgm:pt modelId="{52750FD6-B390-4653-9C03-4D144E81B7CC}" type="pres">
      <dgm:prSet presAssocID="{A38D4C94-9BAA-471D-84DE-9D39E1F846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186DFD87-5868-42A2-BFB3-655CF74DFA7A}" type="pres">
      <dgm:prSet presAssocID="{A38D4C94-9BAA-471D-84DE-9D39E1F8461A}" presName="desTx" presStyleLbl="alignAccFollowNode1" presStyleIdx="2" presStyleCnt="6">
        <dgm:presLayoutVars>
          <dgm:bulletEnabled val="1"/>
        </dgm:presLayoutVars>
      </dgm:prSet>
      <dgm:spPr/>
    </dgm:pt>
    <dgm:pt modelId="{0C37DDF0-7C19-46CC-9BBD-57CC47E37152}" type="pres">
      <dgm:prSet presAssocID="{3A0CB861-D4F4-41F4-8AE4-17BB4534A0A5}" presName="space" presStyleCnt="0"/>
      <dgm:spPr/>
    </dgm:pt>
    <dgm:pt modelId="{928D85F4-EAF6-426B-BD01-9E1F19BFCA09}" type="pres">
      <dgm:prSet presAssocID="{F4B2B934-8380-4DB5-A5F2-2C32569EAC46}" presName="composite" presStyleCnt="0"/>
      <dgm:spPr/>
    </dgm:pt>
    <dgm:pt modelId="{35476DD9-4606-4292-A9A2-F03B7F2068C0}" type="pres">
      <dgm:prSet presAssocID="{F4B2B934-8380-4DB5-A5F2-2C32569EAC46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DD8DACCA-5B14-4508-A6DF-B8D4D6B0B107}" type="pres">
      <dgm:prSet presAssocID="{F4B2B934-8380-4DB5-A5F2-2C32569EAC46}" presName="desTx" presStyleLbl="alignAccFollowNode1" presStyleIdx="3" presStyleCnt="6">
        <dgm:presLayoutVars>
          <dgm:bulletEnabled val="1"/>
        </dgm:presLayoutVars>
      </dgm:prSet>
      <dgm:spPr/>
    </dgm:pt>
    <dgm:pt modelId="{75D4096B-AE14-41EE-9517-000F27469E6F}" type="pres">
      <dgm:prSet presAssocID="{44F121BD-4124-4E57-B463-E78B30D50454}" presName="space" presStyleCnt="0"/>
      <dgm:spPr/>
    </dgm:pt>
    <dgm:pt modelId="{FB326259-8067-493C-A60C-04FF3C7BDE08}" type="pres">
      <dgm:prSet presAssocID="{9FF58763-8361-4518-9129-E2354B4E7090}" presName="composite" presStyleCnt="0"/>
      <dgm:spPr/>
    </dgm:pt>
    <dgm:pt modelId="{C01B9B51-1304-4A88-9B7E-60396BE60417}" type="pres">
      <dgm:prSet presAssocID="{9FF58763-8361-4518-9129-E2354B4E709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814BAF6-3204-4EF0-9D11-4E2F9E76868A}" type="pres">
      <dgm:prSet presAssocID="{9FF58763-8361-4518-9129-E2354B4E7090}" presName="desTx" presStyleLbl="alignAccFollowNode1" presStyleIdx="4" presStyleCnt="6">
        <dgm:presLayoutVars>
          <dgm:bulletEnabled val="1"/>
        </dgm:presLayoutVars>
      </dgm:prSet>
      <dgm:spPr/>
    </dgm:pt>
    <dgm:pt modelId="{C6D978D9-0B52-429B-A7E2-BBA3F680EA82}" type="pres">
      <dgm:prSet presAssocID="{6B3AA4E8-A2BD-4A2E-8B2C-C6800864DA20}" presName="space" presStyleCnt="0"/>
      <dgm:spPr/>
    </dgm:pt>
    <dgm:pt modelId="{1A02A471-985E-4F4B-B6D0-1CD7A6DBB796}" type="pres">
      <dgm:prSet presAssocID="{E519DF99-CB3A-413C-90D0-552C624812B9}" presName="composite" presStyleCnt="0"/>
      <dgm:spPr/>
    </dgm:pt>
    <dgm:pt modelId="{9CE05FA2-BAC2-4808-BC7F-ACF4E7A0A903}" type="pres">
      <dgm:prSet presAssocID="{E519DF99-CB3A-413C-90D0-552C624812B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C980463C-40BA-42D3-BE5C-79583FEC7E32}" type="pres">
      <dgm:prSet presAssocID="{E519DF99-CB3A-413C-90D0-552C624812B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408B3F00-5185-4F42-8BA2-F0E484D0E915}" srcId="{E519DF99-CB3A-413C-90D0-552C624812B9}" destId="{C2ECDDA1-C461-4FA4-8185-8A255EEF9264}" srcOrd="7" destOrd="0" parTransId="{A5775B2C-6344-4D79-BCF5-DED371EB51DA}" sibTransId="{1C5B3FE4-8FEE-4608-9C9B-E1AE42BD7832}"/>
    <dgm:cxn modelId="{4B4BF20E-A5C8-4B5E-BAFF-C0899BE96098}" srcId="{E519DF99-CB3A-413C-90D0-552C624812B9}" destId="{57C5AD0A-3AAB-41D4-895C-0BAAFE6D6165}" srcOrd="6" destOrd="0" parTransId="{F58B9E90-EDFC-4C4A-ABD6-207412E3CF28}" sibTransId="{03DE7854-FD12-435C-960C-5870F7CB0570}"/>
    <dgm:cxn modelId="{B6FFDF10-61DA-4B64-9871-ADF83EC38834}" srcId="{DC385173-225D-4B58-B5A9-EE8D1BAD2E32}" destId="{7DB39A59-1374-4CBB-9181-B934119742B6}" srcOrd="0" destOrd="0" parTransId="{701F0A15-EBD5-4ED2-8D3D-2E9CB555591C}" sibTransId="{3019FAF6-92B8-457D-B820-9E9D624E5AD6}"/>
    <dgm:cxn modelId="{304A6F15-84BD-4E00-8CB1-CE0C13FFDA65}" srcId="{E519DF99-CB3A-413C-90D0-552C624812B9}" destId="{17900684-8709-45B8-B739-EDDDD57D39CD}" srcOrd="4" destOrd="0" parTransId="{38E9141D-F08D-4EBF-A7A7-8075F40EC43F}" sibTransId="{019649CD-1696-4663-8BBE-FD27A1E698AB}"/>
    <dgm:cxn modelId="{D5F36719-C2EC-4C82-BFBD-084DAF6779EB}" type="presOf" srcId="{C2ECDDA1-C461-4FA4-8185-8A255EEF9264}" destId="{C980463C-40BA-42D3-BE5C-79583FEC7E32}" srcOrd="0" destOrd="7" presId="urn:microsoft.com/office/officeart/2005/8/layout/hList1"/>
    <dgm:cxn modelId="{551EF119-8887-4B0D-B44B-8E48026AA53D}" srcId="{F39E8F49-5B93-4E20-9983-1372CF664864}" destId="{AA2CBF7A-11C6-448E-8511-5A6143AD7C36}" srcOrd="0" destOrd="0" parTransId="{683C3D59-2AD7-4EC8-B753-E68A886C4500}" sibTransId="{5039DABB-2D96-40E9-BAA9-2AC0661252CC}"/>
    <dgm:cxn modelId="{F5B2951B-A12A-4DE3-ACDA-5EAB7B1A76C3}" type="presOf" srcId="{F36AE452-3A2E-417B-811D-8650F43085B0}" destId="{C980463C-40BA-42D3-BE5C-79583FEC7E32}" srcOrd="0" destOrd="8" presId="urn:microsoft.com/office/officeart/2005/8/layout/hList1"/>
    <dgm:cxn modelId="{B260C61B-4C2F-4E71-850C-645F56662DCC}" srcId="{E519DF99-CB3A-413C-90D0-552C624812B9}" destId="{566CF7B0-0605-44BF-BD60-213E79013551}" srcOrd="2" destOrd="0" parTransId="{C8EBD60E-A348-4286-8128-7DD978A71342}" sibTransId="{70BE15B5-8086-48DF-9385-8D59797226D9}"/>
    <dgm:cxn modelId="{DF41271C-2ADC-42E0-BC50-163E8EF7640A}" type="presOf" srcId="{AA2CBF7A-11C6-448E-8511-5A6143AD7C36}" destId="{21350F86-C7D2-4F1D-A566-7A3B4E882C51}" srcOrd="0" destOrd="0" presId="urn:microsoft.com/office/officeart/2005/8/layout/hList1"/>
    <dgm:cxn modelId="{FB3E3F28-6240-4291-B8AB-AD9444CA4B0E}" type="presOf" srcId="{566CF7B0-0605-44BF-BD60-213E79013551}" destId="{C980463C-40BA-42D3-BE5C-79583FEC7E32}" srcOrd="0" destOrd="2" presId="urn:microsoft.com/office/officeart/2005/8/layout/hList1"/>
    <dgm:cxn modelId="{CECF5F32-40BE-448C-B9AB-9DC5F091E8B6}" srcId="{DC385173-225D-4B58-B5A9-EE8D1BAD2E32}" destId="{A38D4C94-9BAA-471D-84DE-9D39E1F8461A}" srcOrd="2" destOrd="0" parTransId="{8DF74A36-6512-4CAD-85C3-D43E3AC831B2}" sibTransId="{3A0CB861-D4F4-41F4-8AE4-17BB4534A0A5}"/>
    <dgm:cxn modelId="{FA852634-8106-42FD-9B27-21FD52DC0D42}" srcId="{DC385173-225D-4B58-B5A9-EE8D1BAD2E32}" destId="{E519DF99-CB3A-413C-90D0-552C624812B9}" srcOrd="5" destOrd="0" parTransId="{EE10DD44-7C5A-4AE3-87F4-2357B4D85A3B}" sibTransId="{0585F69B-6143-4C46-A58D-1AB371E729CB}"/>
    <dgm:cxn modelId="{5E85833A-CAF7-4804-934F-C9D0B8EBAF79}" srcId="{A38D4C94-9BAA-471D-84DE-9D39E1F8461A}" destId="{1479D512-3D8B-447B-BA29-BA6A3F3C55DC}" srcOrd="0" destOrd="0" parTransId="{EFACC95C-B9E4-456D-915B-DD2BF8A03070}" sibTransId="{996CBF29-CF7A-43CE-A83C-7E3E395AAD41}"/>
    <dgm:cxn modelId="{5019DC3A-14F6-4A4F-B144-DE32E4463FC3}" type="presOf" srcId="{6F7853A7-DDED-40C7-9EFE-850ED769D3C3}" destId="{C980463C-40BA-42D3-BE5C-79583FEC7E32}" srcOrd="0" destOrd="3" presId="urn:microsoft.com/office/officeart/2005/8/layout/hList1"/>
    <dgm:cxn modelId="{2ACA183C-088B-4C20-A060-7EDE22087855}" type="presOf" srcId="{17900684-8709-45B8-B739-EDDDD57D39CD}" destId="{C980463C-40BA-42D3-BE5C-79583FEC7E32}" srcOrd="0" destOrd="4" presId="urn:microsoft.com/office/officeart/2005/8/layout/hList1"/>
    <dgm:cxn modelId="{8E69E35B-FADA-44A0-8B7E-F659C0ADE197}" type="presOf" srcId="{2A6A8513-198B-4DA6-9E88-CFAB5F635465}" destId="{C980463C-40BA-42D3-BE5C-79583FEC7E32}" srcOrd="0" destOrd="1" presId="urn:microsoft.com/office/officeart/2005/8/layout/hList1"/>
    <dgm:cxn modelId="{E931A45E-A5CE-4AED-AE0C-12A5705D7A01}" srcId="{E519DF99-CB3A-413C-90D0-552C624812B9}" destId="{FFFD5FA5-4AC3-441C-82C1-4AC87D36EFC6}" srcOrd="5" destOrd="0" parTransId="{006C4079-5004-4562-8EC1-5CE63F953EE4}" sibTransId="{DDACD929-6AF2-4D48-9A48-328EAB5C1F9E}"/>
    <dgm:cxn modelId="{E75BB147-2CBB-48FF-B8FD-C214CC0580E1}" type="presOf" srcId="{57C5AD0A-3AAB-41D4-895C-0BAAFE6D6165}" destId="{C980463C-40BA-42D3-BE5C-79583FEC7E32}" srcOrd="0" destOrd="6" presId="urn:microsoft.com/office/officeart/2005/8/layout/hList1"/>
    <dgm:cxn modelId="{76D3A66B-3EDC-4325-AC56-24F63130D728}" type="presOf" srcId="{A38D4C94-9BAA-471D-84DE-9D39E1F8461A}" destId="{52750FD6-B390-4653-9C03-4D144E81B7CC}" srcOrd="0" destOrd="0" presId="urn:microsoft.com/office/officeart/2005/8/layout/hList1"/>
    <dgm:cxn modelId="{088A8D6C-7D65-46EC-AA4E-4603E9002376}" srcId="{F4B2B934-8380-4DB5-A5F2-2C32569EAC46}" destId="{89F66E40-49FE-4F4B-BF0E-AF4B4C2E8B89}" srcOrd="0" destOrd="0" parTransId="{6240B997-07EB-47B8-8BEC-12B773870B6A}" sibTransId="{9FA1B984-8BE8-465C-9AE0-3327D80C0699}"/>
    <dgm:cxn modelId="{2284354D-B4A1-4723-BEAC-3DC817C2832F}" type="presOf" srcId="{08F43647-6893-46E7-BDA3-10F9640B205F}" destId="{C980463C-40BA-42D3-BE5C-79583FEC7E32}" srcOrd="0" destOrd="0" presId="urn:microsoft.com/office/officeart/2005/8/layout/hList1"/>
    <dgm:cxn modelId="{574D0253-23CA-41FA-8CE7-B697A0FD0728}" srcId="{E519DF99-CB3A-413C-90D0-552C624812B9}" destId="{2A6A8513-198B-4DA6-9E88-CFAB5F635465}" srcOrd="1" destOrd="0" parTransId="{E4B918E5-5D3D-49B6-8460-49C001FF9F80}" sibTransId="{42C74C22-E53F-4F79-AC4A-1AE49EA4D4B0}"/>
    <dgm:cxn modelId="{D04EAB54-CB36-4E87-BFEA-E226DCF3AE78}" type="presOf" srcId="{7DB39A59-1374-4CBB-9181-B934119742B6}" destId="{A4494793-A113-4F4F-8A7D-422F2F0BF4D0}" srcOrd="0" destOrd="0" presId="urn:microsoft.com/office/officeart/2005/8/layout/hList1"/>
    <dgm:cxn modelId="{51F06055-5C40-416E-92B0-3BE966EB12A9}" type="presOf" srcId="{F4B2B934-8380-4DB5-A5F2-2C32569EAC46}" destId="{35476DD9-4606-4292-A9A2-F03B7F2068C0}" srcOrd="0" destOrd="0" presId="urn:microsoft.com/office/officeart/2005/8/layout/hList1"/>
    <dgm:cxn modelId="{8CDA6676-B418-4A78-B0FA-FDC32DF25661}" srcId="{9FF58763-8361-4518-9129-E2354B4E7090}" destId="{DD474A72-15F5-457A-9382-5B1B828EB91A}" srcOrd="0" destOrd="0" parTransId="{0686F132-F699-4601-88EA-1BD2BF22C682}" sibTransId="{C41597CE-B438-43BD-A2ED-ECD98898A362}"/>
    <dgm:cxn modelId="{65320E57-E0BB-4BF3-AE0C-7C57E7EE3F27}" srcId="{E519DF99-CB3A-413C-90D0-552C624812B9}" destId="{F36AE452-3A2E-417B-811D-8650F43085B0}" srcOrd="8" destOrd="0" parTransId="{5C1CA055-4BFD-464C-B0BE-B5175799354F}" sibTransId="{02C70A86-C89C-4EAB-AA54-28339797639F}"/>
    <dgm:cxn modelId="{87C6A85A-05D8-42A9-A818-99669E5FEB0E}" type="presOf" srcId="{FFFD5FA5-4AC3-441C-82C1-4AC87D36EFC6}" destId="{C980463C-40BA-42D3-BE5C-79583FEC7E32}" srcOrd="0" destOrd="5" presId="urn:microsoft.com/office/officeart/2005/8/layout/hList1"/>
    <dgm:cxn modelId="{0DBC4982-1A70-46E0-984A-86A355A9D638}" srcId="{DC385173-225D-4B58-B5A9-EE8D1BAD2E32}" destId="{9FF58763-8361-4518-9129-E2354B4E7090}" srcOrd="4" destOrd="0" parTransId="{C9730054-5C0B-44D1-918E-44C43C5A4C65}" sibTransId="{6B3AA4E8-A2BD-4A2E-8B2C-C6800864DA20}"/>
    <dgm:cxn modelId="{FBFB3884-0DA1-4C21-B94F-4F97F1BCCFEF}" type="presOf" srcId="{9FF58763-8361-4518-9129-E2354B4E7090}" destId="{C01B9B51-1304-4A88-9B7E-60396BE60417}" srcOrd="0" destOrd="0" presId="urn:microsoft.com/office/officeart/2005/8/layout/hList1"/>
    <dgm:cxn modelId="{4D25B588-C5D3-40AD-899F-794DCC3DEA95}" srcId="{E519DF99-CB3A-413C-90D0-552C624812B9}" destId="{08F43647-6893-46E7-BDA3-10F9640B205F}" srcOrd="0" destOrd="0" parTransId="{F4F12DC5-4403-4886-9455-2DDD63D3076E}" sibTransId="{1681360B-4E6A-42C3-BB33-153D0C2C29F4}"/>
    <dgm:cxn modelId="{6CD77291-32AD-4119-BC38-6D1D2FDAC13C}" type="presOf" srcId="{F39E8F49-5B93-4E20-9983-1372CF664864}" destId="{9F0D47E5-A83E-48F4-AC7A-F044BBDD707E}" srcOrd="0" destOrd="0" presId="urn:microsoft.com/office/officeart/2005/8/layout/hList1"/>
    <dgm:cxn modelId="{E1D2709C-27E8-4AB0-B2E7-E250739C3D16}" type="presOf" srcId="{4DDF984A-6987-4729-9CCF-9DD07B1A8B82}" destId="{AC5A910F-8A64-47B0-A0F1-786D790D8139}" srcOrd="0" destOrd="0" presId="urn:microsoft.com/office/officeart/2005/8/layout/hList1"/>
    <dgm:cxn modelId="{87BAA1A9-994D-4939-B8CB-0E2E04CE6853}" srcId="{DC385173-225D-4B58-B5A9-EE8D1BAD2E32}" destId="{F39E8F49-5B93-4E20-9983-1372CF664864}" srcOrd="1" destOrd="0" parTransId="{B45358DE-06CD-4791-91F7-3EBBDDE2E723}" sibTransId="{094DE26C-0B55-48CF-9960-6F5759A7A788}"/>
    <dgm:cxn modelId="{AEF50EAB-E2E8-4319-B2EC-1AE9EBD21AE3}" type="presOf" srcId="{1479D512-3D8B-447B-BA29-BA6A3F3C55DC}" destId="{186DFD87-5868-42A2-BFB3-655CF74DFA7A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25B5BCE0-E2AA-4122-AC3E-2E191B60AA4E}" srcId="{7DB39A59-1374-4CBB-9181-B934119742B6}" destId="{4DDF984A-6987-4729-9CCF-9DD07B1A8B82}" srcOrd="0" destOrd="0" parTransId="{F32D05D4-F870-4F77-B60E-1CB4245CEF89}" sibTransId="{91D5C1F5-88C6-4C7F-8B22-080BA4E5C42C}"/>
    <dgm:cxn modelId="{9F2EDDE1-3FBF-4CC8-A8FC-18AFD2A78E1A}" type="presOf" srcId="{89F66E40-49FE-4F4B-BF0E-AF4B4C2E8B89}" destId="{DD8DACCA-5B14-4508-A6DF-B8D4D6B0B107}" srcOrd="0" destOrd="0" presId="urn:microsoft.com/office/officeart/2005/8/layout/hList1"/>
    <dgm:cxn modelId="{BC22A8E3-52EC-4CFB-9E44-B4629EE73A34}" type="presOf" srcId="{E519DF99-CB3A-413C-90D0-552C624812B9}" destId="{9CE05FA2-BAC2-4808-BC7F-ACF4E7A0A903}" srcOrd="0" destOrd="0" presId="urn:microsoft.com/office/officeart/2005/8/layout/hList1"/>
    <dgm:cxn modelId="{6CBC5EEF-DD7D-46A0-AEBB-D6E3FCE50AB4}" type="presOf" srcId="{DD474A72-15F5-457A-9382-5B1B828EB91A}" destId="{A814BAF6-3204-4EF0-9D11-4E2F9E76868A}" srcOrd="0" destOrd="0" presId="urn:microsoft.com/office/officeart/2005/8/layout/hList1"/>
    <dgm:cxn modelId="{A5861DF4-A740-4133-8FFA-6246743C1E33}" srcId="{DC385173-225D-4B58-B5A9-EE8D1BAD2E32}" destId="{F4B2B934-8380-4DB5-A5F2-2C32569EAC46}" srcOrd="3" destOrd="0" parTransId="{4B258AAE-8B3C-4F19-B077-BF60AB502924}" sibTransId="{44F121BD-4124-4E57-B463-E78B30D50454}"/>
    <dgm:cxn modelId="{7D5C4DFF-BA24-417E-82F9-07681F47361E}" srcId="{E519DF99-CB3A-413C-90D0-552C624812B9}" destId="{6F7853A7-DDED-40C7-9EFE-850ED769D3C3}" srcOrd="3" destOrd="0" parTransId="{6BADB930-CC25-4F1F-AF1E-928240E39E58}" sibTransId="{8D9E6929-2B61-4EE9-B249-08EE8AA2C603}"/>
    <dgm:cxn modelId="{6159653F-9A75-4AAA-A6B7-9275D3920689}" type="presParOf" srcId="{A429156E-867E-4416-98D1-82A1E6291B33}" destId="{029CB283-EAC6-431F-A0EE-65025D2155A2}" srcOrd="0" destOrd="0" presId="urn:microsoft.com/office/officeart/2005/8/layout/hList1"/>
    <dgm:cxn modelId="{20B02C21-D7AE-4722-B000-63FA728C2136}" type="presParOf" srcId="{029CB283-EAC6-431F-A0EE-65025D2155A2}" destId="{A4494793-A113-4F4F-8A7D-422F2F0BF4D0}" srcOrd="0" destOrd="0" presId="urn:microsoft.com/office/officeart/2005/8/layout/hList1"/>
    <dgm:cxn modelId="{7B78306E-9062-48F5-9A28-7BFD7E1C5888}" type="presParOf" srcId="{029CB283-EAC6-431F-A0EE-65025D2155A2}" destId="{AC5A910F-8A64-47B0-A0F1-786D790D8139}" srcOrd="1" destOrd="0" presId="urn:microsoft.com/office/officeart/2005/8/layout/hList1"/>
    <dgm:cxn modelId="{92933F40-882C-4DEB-A01F-AA65C8CEDE7B}" type="presParOf" srcId="{A429156E-867E-4416-98D1-82A1E6291B33}" destId="{9CFC7B98-708B-4445-8257-78429B87F678}" srcOrd="1" destOrd="0" presId="urn:microsoft.com/office/officeart/2005/8/layout/hList1"/>
    <dgm:cxn modelId="{B3C14CD4-FB7B-4C6E-B30E-BFA54FF9451E}" type="presParOf" srcId="{A429156E-867E-4416-98D1-82A1E6291B33}" destId="{E68BCA09-6F9A-45DE-BEDC-7158CD7D698D}" srcOrd="2" destOrd="0" presId="urn:microsoft.com/office/officeart/2005/8/layout/hList1"/>
    <dgm:cxn modelId="{1BA7515A-7DA9-4868-98D5-D12855D3A9B1}" type="presParOf" srcId="{E68BCA09-6F9A-45DE-BEDC-7158CD7D698D}" destId="{9F0D47E5-A83E-48F4-AC7A-F044BBDD707E}" srcOrd="0" destOrd="0" presId="urn:microsoft.com/office/officeart/2005/8/layout/hList1"/>
    <dgm:cxn modelId="{8796B29A-A0B2-4A3E-B127-78E2391F1FBE}" type="presParOf" srcId="{E68BCA09-6F9A-45DE-BEDC-7158CD7D698D}" destId="{21350F86-C7D2-4F1D-A566-7A3B4E882C51}" srcOrd="1" destOrd="0" presId="urn:microsoft.com/office/officeart/2005/8/layout/hList1"/>
    <dgm:cxn modelId="{83E450FA-4093-4573-A0E9-6D73C4978B9B}" type="presParOf" srcId="{A429156E-867E-4416-98D1-82A1E6291B33}" destId="{B9B7588D-F63D-4351-B1A9-3D1356D04125}" srcOrd="3" destOrd="0" presId="urn:microsoft.com/office/officeart/2005/8/layout/hList1"/>
    <dgm:cxn modelId="{0BBA24F5-63D3-4303-8733-5F2EE785F234}" type="presParOf" srcId="{A429156E-867E-4416-98D1-82A1E6291B33}" destId="{AD7DE240-C71C-4130-A5A8-19D3A8802DB8}" srcOrd="4" destOrd="0" presId="urn:microsoft.com/office/officeart/2005/8/layout/hList1"/>
    <dgm:cxn modelId="{F1F9E0E5-CEAA-4FBC-BB7A-83BDC249E271}" type="presParOf" srcId="{AD7DE240-C71C-4130-A5A8-19D3A8802DB8}" destId="{52750FD6-B390-4653-9C03-4D144E81B7CC}" srcOrd="0" destOrd="0" presId="urn:microsoft.com/office/officeart/2005/8/layout/hList1"/>
    <dgm:cxn modelId="{B65AB3ED-3F99-4407-BF02-4649BBD6C980}" type="presParOf" srcId="{AD7DE240-C71C-4130-A5A8-19D3A8802DB8}" destId="{186DFD87-5868-42A2-BFB3-655CF74DFA7A}" srcOrd="1" destOrd="0" presId="urn:microsoft.com/office/officeart/2005/8/layout/hList1"/>
    <dgm:cxn modelId="{267A6BEF-6AC2-4E1F-B117-771C38628922}" type="presParOf" srcId="{A429156E-867E-4416-98D1-82A1E6291B33}" destId="{0C37DDF0-7C19-46CC-9BBD-57CC47E37152}" srcOrd="5" destOrd="0" presId="urn:microsoft.com/office/officeart/2005/8/layout/hList1"/>
    <dgm:cxn modelId="{86EBE719-C862-4BEC-8CE0-35F1BC192720}" type="presParOf" srcId="{A429156E-867E-4416-98D1-82A1E6291B33}" destId="{928D85F4-EAF6-426B-BD01-9E1F19BFCA09}" srcOrd="6" destOrd="0" presId="urn:microsoft.com/office/officeart/2005/8/layout/hList1"/>
    <dgm:cxn modelId="{8860FBBC-1329-4501-9E40-0A21AC2583A1}" type="presParOf" srcId="{928D85F4-EAF6-426B-BD01-9E1F19BFCA09}" destId="{35476DD9-4606-4292-A9A2-F03B7F2068C0}" srcOrd="0" destOrd="0" presId="urn:microsoft.com/office/officeart/2005/8/layout/hList1"/>
    <dgm:cxn modelId="{1F929524-264B-4284-AD37-3628BCB1F02F}" type="presParOf" srcId="{928D85F4-EAF6-426B-BD01-9E1F19BFCA09}" destId="{DD8DACCA-5B14-4508-A6DF-B8D4D6B0B107}" srcOrd="1" destOrd="0" presId="urn:microsoft.com/office/officeart/2005/8/layout/hList1"/>
    <dgm:cxn modelId="{1D9C5230-3110-47DC-8D4C-DE8FC1F159BD}" type="presParOf" srcId="{A429156E-867E-4416-98D1-82A1E6291B33}" destId="{75D4096B-AE14-41EE-9517-000F27469E6F}" srcOrd="7" destOrd="0" presId="urn:microsoft.com/office/officeart/2005/8/layout/hList1"/>
    <dgm:cxn modelId="{1CE28D02-D8D1-4A92-99F0-C1FA42D74011}" type="presParOf" srcId="{A429156E-867E-4416-98D1-82A1E6291B33}" destId="{FB326259-8067-493C-A60C-04FF3C7BDE08}" srcOrd="8" destOrd="0" presId="urn:microsoft.com/office/officeart/2005/8/layout/hList1"/>
    <dgm:cxn modelId="{ECA23018-251B-4AB5-B4F7-146490681578}" type="presParOf" srcId="{FB326259-8067-493C-A60C-04FF3C7BDE08}" destId="{C01B9B51-1304-4A88-9B7E-60396BE60417}" srcOrd="0" destOrd="0" presId="urn:microsoft.com/office/officeart/2005/8/layout/hList1"/>
    <dgm:cxn modelId="{16C808CA-40E1-4244-A874-F1EE40C823C2}" type="presParOf" srcId="{FB326259-8067-493C-A60C-04FF3C7BDE08}" destId="{A814BAF6-3204-4EF0-9D11-4E2F9E76868A}" srcOrd="1" destOrd="0" presId="urn:microsoft.com/office/officeart/2005/8/layout/hList1"/>
    <dgm:cxn modelId="{BACFAC3B-A9F1-4C52-B9E8-1EF54C4015E2}" type="presParOf" srcId="{A429156E-867E-4416-98D1-82A1E6291B33}" destId="{C6D978D9-0B52-429B-A7E2-BBA3F680EA82}" srcOrd="9" destOrd="0" presId="urn:microsoft.com/office/officeart/2005/8/layout/hList1"/>
    <dgm:cxn modelId="{EE9C5890-2402-4985-B596-C3A8B309A9E7}" type="presParOf" srcId="{A429156E-867E-4416-98D1-82A1E6291B33}" destId="{1A02A471-985E-4F4B-B6D0-1CD7A6DBB796}" srcOrd="10" destOrd="0" presId="urn:microsoft.com/office/officeart/2005/8/layout/hList1"/>
    <dgm:cxn modelId="{C7399FA5-EF22-4F26-BE86-23A95A6B8D67}" type="presParOf" srcId="{1A02A471-985E-4F4B-B6D0-1CD7A6DBB796}" destId="{9CE05FA2-BAC2-4808-BC7F-ACF4E7A0A903}" srcOrd="0" destOrd="0" presId="urn:microsoft.com/office/officeart/2005/8/layout/hList1"/>
    <dgm:cxn modelId="{1DF2DE0B-0E56-4852-A436-924FB94701F3}" type="presParOf" srcId="{1A02A471-985E-4F4B-B6D0-1CD7A6DBB796}" destId="{C980463C-40BA-42D3-BE5C-79583FEC7E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690B5-5107-4515-BF3C-05DBA18EA061}">
      <dgm:prSet phldrT="[Text]"/>
      <dgm:spPr/>
      <dgm:t>
        <a:bodyPr/>
        <a:lstStyle/>
        <a:p>
          <a:r>
            <a:rPr lang="en-US"/>
            <a:t>Implement FP Replacement Prior to ADMS Phase 2A go Live </a:t>
          </a:r>
        </a:p>
      </dgm:t>
    </dgm:pt>
    <dgm:pt modelId="{943419AD-0D1C-41AF-8D35-AF0C02FFA4FD}" type="parTrans" cxnId="{05B96007-72B8-4131-8AC2-854132ED3CFB}">
      <dgm:prSet/>
      <dgm:spPr/>
      <dgm:t>
        <a:bodyPr/>
        <a:lstStyle/>
        <a:p>
          <a:endParaRPr lang="en-US"/>
        </a:p>
      </dgm:t>
    </dgm:pt>
    <dgm:pt modelId="{9DEFF91F-56C4-4649-9198-85E7B99F2B56}" type="sibTrans" cxnId="{05B96007-72B8-4131-8AC2-854132ED3CFB}">
      <dgm:prSet/>
      <dgm:spPr/>
      <dgm:t>
        <a:bodyPr/>
        <a:lstStyle/>
        <a:p>
          <a:endParaRPr lang="en-US"/>
        </a:p>
      </dgm:t>
    </dgm:pt>
    <dgm:pt modelId="{D6533648-C006-47F3-B5AE-17D368FD89F8}">
      <dgm:prSet phldrT="[Text]"/>
      <dgm:spPr/>
      <dgm:t>
        <a:bodyPr/>
        <a:lstStyle/>
        <a:p>
          <a:r>
            <a:rPr lang="en-US"/>
            <a:t>Implement FP Replacement together/as part of  ADMS Phase 2A go Live </a:t>
          </a:r>
        </a:p>
      </dgm:t>
    </dgm:pt>
    <dgm:pt modelId="{333B858A-9E63-48FB-BA5F-264EDB73B557}" type="parTrans" cxnId="{C924C2FA-1421-434B-BAC2-473CAFB310B3}">
      <dgm:prSet/>
      <dgm:spPr/>
      <dgm:t>
        <a:bodyPr/>
        <a:lstStyle/>
        <a:p>
          <a:endParaRPr lang="en-US"/>
        </a:p>
      </dgm:t>
    </dgm:pt>
    <dgm:pt modelId="{D89636AC-27DB-432C-AC34-499C4153ACD5}" type="sibTrans" cxnId="{C924C2FA-1421-434B-BAC2-473CAFB310B3}">
      <dgm:prSet/>
      <dgm:spPr/>
      <dgm:t>
        <a:bodyPr/>
        <a:lstStyle/>
        <a:p>
          <a:endParaRPr lang="en-US"/>
        </a:p>
      </dgm:t>
    </dgm:pt>
    <dgm:pt modelId="{E077DE45-947C-4ADD-9033-A1A1BD42DC6D}">
      <dgm:prSet phldrT="[Text]"/>
      <dgm:spPr/>
      <dgm:t>
        <a:bodyPr/>
        <a:lstStyle/>
        <a:p>
          <a:r>
            <a:rPr lang="en-US"/>
            <a:t>Implement FP Replacement after ADMS Phase 2A go Live 2A go Live </a:t>
          </a:r>
        </a:p>
      </dgm:t>
    </dgm:pt>
    <dgm:pt modelId="{F29D47E8-33A4-4DE4-9CC5-9E038AD114BB}" type="parTrans" cxnId="{121049C1-E391-4BAC-9108-A225390DBE76}">
      <dgm:prSet/>
      <dgm:spPr/>
      <dgm:t>
        <a:bodyPr/>
        <a:lstStyle/>
        <a:p>
          <a:endParaRPr lang="en-US"/>
        </a:p>
      </dgm:t>
    </dgm:pt>
    <dgm:pt modelId="{B304BC57-0C65-42EB-A53E-05DF2618DBE7}" type="sibTrans" cxnId="{121049C1-E391-4BAC-9108-A225390DBE76}">
      <dgm:prSet/>
      <dgm:spPr/>
      <dgm:t>
        <a:bodyPr/>
        <a:lstStyle/>
        <a:p>
          <a:endParaRPr lang="en-US"/>
        </a:p>
      </dgm:t>
    </dgm:pt>
    <dgm:pt modelId="{1A5B804F-A0AB-4000-853B-9700A38F719A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0F85F04-E260-4E93-8F34-49248807CB79}" type="parTrans" cxnId="{1BAD8326-8B90-42DB-80B6-1F8588DF6F57}">
      <dgm:prSet/>
      <dgm:spPr/>
      <dgm:t>
        <a:bodyPr/>
        <a:lstStyle/>
        <a:p>
          <a:endParaRPr lang="en-US"/>
        </a:p>
      </dgm:t>
    </dgm:pt>
    <dgm:pt modelId="{F474B2E3-D730-4631-BE6C-C46E7F83AF36}" type="sibTrans" cxnId="{1BAD8326-8B90-42DB-80B6-1F8588DF6F57}">
      <dgm:prSet/>
      <dgm:spPr/>
      <dgm:t>
        <a:bodyPr/>
        <a:lstStyle/>
        <a:p>
          <a:endParaRPr lang="en-US"/>
        </a:p>
      </dgm:t>
    </dgm:pt>
    <dgm:pt modelId="{893E63B8-8CA6-4D01-A2ED-64321C7E9DE1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0FB181B2-95FA-4C77-AEC8-B9045F5E75AE}" type="parTrans" cxnId="{BD4C54F1-0741-4563-B5B9-A75C93A7A4A5}">
      <dgm:prSet/>
      <dgm:spPr/>
      <dgm:t>
        <a:bodyPr/>
        <a:lstStyle/>
        <a:p>
          <a:endParaRPr lang="en-US"/>
        </a:p>
      </dgm:t>
    </dgm:pt>
    <dgm:pt modelId="{D925FA17-0692-4001-A273-7233D286382D}" type="sibTrans" cxnId="{BD4C54F1-0741-4563-B5B9-A75C93A7A4A5}">
      <dgm:prSet/>
      <dgm:spPr/>
      <dgm:t>
        <a:bodyPr/>
        <a:lstStyle/>
        <a:p>
          <a:endParaRPr lang="en-US"/>
        </a:p>
      </dgm:t>
    </dgm:pt>
    <dgm:pt modelId="{2916B4EC-BC2C-4C34-8479-AF6774F8F5E8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EC4FEF17-BF60-4766-A318-F5D46F3DBB9A}" type="parTrans" cxnId="{B65FCE42-564E-4F48-BEF8-0E38C7D33B3B}">
      <dgm:prSet/>
      <dgm:spPr/>
      <dgm:t>
        <a:bodyPr/>
        <a:lstStyle/>
        <a:p>
          <a:endParaRPr lang="en-US"/>
        </a:p>
      </dgm:t>
    </dgm:pt>
    <dgm:pt modelId="{7E3488B5-A88B-4FF8-BA3D-BB0D8387DD0F}" type="sibTrans" cxnId="{B65FCE42-564E-4F48-BEF8-0E38C7D33B3B}">
      <dgm:prSet/>
      <dgm:spPr/>
      <dgm:t>
        <a:bodyPr/>
        <a:lstStyle/>
        <a:p>
          <a:endParaRPr lang="en-US"/>
        </a:p>
      </dgm:t>
    </dgm:pt>
    <dgm:pt modelId="{8961DA7A-A188-4ACE-AFC8-681C28759237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0E8E7E89-5E19-4E3E-80AC-1B7F81D09F0E}" type="parTrans" cxnId="{F0868222-0444-4875-85F2-9BF981755EE4}">
      <dgm:prSet/>
      <dgm:spPr/>
      <dgm:t>
        <a:bodyPr/>
        <a:lstStyle/>
        <a:p>
          <a:endParaRPr lang="en-US"/>
        </a:p>
      </dgm:t>
    </dgm:pt>
    <dgm:pt modelId="{4537B973-8AAB-4DC7-96C6-0D58833683D3}" type="sibTrans" cxnId="{F0868222-0444-4875-85F2-9BF981755EE4}">
      <dgm:prSet/>
      <dgm:spPr/>
      <dgm:t>
        <a:bodyPr/>
        <a:lstStyle/>
        <a:p>
          <a:endParaRPr lang="en-US"/>
        </a:p>
      </dgm:t>
    </dgm:pt>
    <dgm:pt modelId="{7BC27D27-8545-4C7F-8768-7E7F6A8EF62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000"/>
            <a:t>Pros: Details </a:t>
          </a:r>
        </a:p>
      </dgm:t>
    </dgm:pt>
    <dgm:pt modelId="{D41490AE-DC68-4432-AAFA-D266E54491B9}" type="parTrans" cxnId="{325100B8-2A72-4A6F-9BD3-03B5CEACD6A5}">
      <dgm:prSet/>
      <dgm:spPr/>
      <dgm:t>
        <a:bodyPr/>
        <a:lstStyle/>
        <a:p>
          <a:endParaRPr lang="en-US"/>
        </a:p>
      </dgm:t>
    </dgm:pt>
    <dgm:pt modelId="{8FD8FB94-5618-4D8B-BD81-8E985D2B14CF}" type="sibTrans" cxnId="{325100B8-2A72-4A6F-9BD3-03B5CEACD6A5}">
      <dgm:prSet/>
      <dgm:spPr/>
      <dgm:t>
        <a:bodyPr/>
        <a:lstStyle/>
        <a:p>
          <a:endParaRPr lang="en-US"/>
        </a:p>
      </dgm:t>
    </dgm:pt>
    <dgm:pt modelId="{51071C01-66A6-454E-B88E-51678D9E62FC}">
      <dgm:prSet phldrT="[Text]" custT="1"/>
      <dgm:spPr>
        <a:solidFill>
          <a:srgbClr val="FFB45A">
            <a:alpha val="90000"/>
          </a:srgbClr>
        </a:solidFill>
      </dgm:spPr>
      <dgm:t>
        <a:bodyPr/>
        <a:lstStyle/>
        <a:p>
          <a:r>
            <a:rPr lang="en-US" sz="2000"/>
            <a:t>Cons: Details </a:t>
          </a:r>
        </a:p>
      </dgm:t>
    </dgm:pt>
    <dgm:pt modelId="{A2FC6DEE-77E3-493F-9A2A-070EA9F177DB}" type="parTrans" cxnId="{0AC57C03-76BF-410C-98B3-2026BA8A3705}">
      <dgm:prSet/>
      <dgm:spPr/>
      <dgm:t>
        <a:bodyPr/>
        <a:lstStyle/>
        <a:p>
          <a:endParaRPr lang="en-US"/>
        </a:p>
      </dgm:t>
    </dgm:pt>
    <dgm:pt modelId="{8FB1D878-FC1C-4D93-B1EC-DE0B4C80C18D}" type="sibTrans" cxnId="{0AC57C03-76BF-410C-98B3-2026BA8A3705}">
      <dgm:prSet/>
      <dgm:spPr/>
      <dgm:t>
        <a:bodyPr/>
        <a:lstStyle/>
        <a:p>
          <a:endParaRPr lang="en-US"/>
        </a:p>
      </dgm:t>
    </dgm:pt>
    <dgm:pt modelId="{E27E41CC-5B93-411C-B668-B35FA576F6AE}" type="pres">
      <dgm:prSet presAssocID="{DC385173-225D-4B58-B5A9-EE8D1BAD2E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320AAD-52AD-4AC0-B78F-A85730DCC3AC}" type="pres">
      <dgm:prSet presAssocID="{2AB690B5-5107-4515-BF3C-05DBA18EA061}" presName="root" presStyleCnt="0"/>
      <dgm:spPr/>
    </dgm:pt>
    <dgm:pt modelId="{DEFAA901-D764-43B8-A7B8-90DA345FA645}" type="pres">
      <dgm:prSet presAssocID="{2AB690B5-5107-4515-BF3C-05DBA18EA061}" presName="rootComposite" presStyleCnt="0"/>
      <dgm:spPr/>
    </dgm:pt>
    <dgm:pt modelId="{8DF74FB5-C6FA-40DE-A56C-2959FB1365DF}" type="pres">
      <dgm:prSet presAssocID="{2AB690B5-5107-4515-BF3C-05DBA18EA061}" presName="rootText" presStyleLbl="node1" presStyleIdx="0" presStyleCnt="3"/>
      <dgm:spPr/>
    </dgm:pt>
    <dgm:pt modelId="{73410EB2-18F0-40E3-AD45-77DA1BE9BAC3}" type="pres">
      <dgm:prSet presAssocID="{2AB690B5-5107-4515-BF3C-05DBA18EA061}" presName="rootConnector" presStyleLbl="node1" presStyleIdx="0" presStyleCnt="3"/>
      <dgm:spPr/>
    </dgm:pt>
    <dgm:pt modelId="{90E7A14A-4E3B-4D0F-88AC-D985D1D20C64}" type="pres">
      <dgm:prSet presAssocID="{2AB690B5-5107-4515-BF3C-05DBA18EA061}" presName="childShape" presStyleCnt="0"/>
      <dgm:spPr/>
    </dgm:pt>
    <dgm:pt modelId="{7AE785D2-D10F-4A59-957E-2831D03304D9}" type="pres">
      <dgm:prSet presAssocID="{E0F85F04-E260-4E93-8F34-49248807CB79}" presName="Name13" presStyleLbl="parChTrans1D2" presStyleIdx="0" presStyleCnt="6"/>
      <dgm:spPr/>
    </dgm:pt>
    <dgm:pt modelId="{E5080988-4A31-4BA9-985A-CB78E48C5CFD}" type="pres">
      <dgm:prSet presAssocID="{1A5B804F-A0AB-4000-853B-9700A38F719A}" presName="childText" presStyleLbl="bgAcc1" presStyleIdx="0" presStyleCnt="6">
        <dgm:presLayoutVars>
          <dgm:bulletEnabled val="1"/>
        </dgm:presLayoutVars>
      </dgm:prSet>
      <dgm:spPr/>
    </dgm:pt>
    <dgm:pt modelId="{ED2FA317-9D81-4A2C-9D33-E4E71542418D}" type="pres">
      <dgm:prSet presAssocID="{0FB181B2-95FA-4C77-AEC8-B9045F5E75AE}" presName="Name13" presStyleLbl="parChTrans1D2" presStyleIdx="1" presStyleCnt="6"/>
      <dgm:spPr/>
    </dgm:pt>
    <dgm:pt modelId="{DDF25CCC-3427-478E-BD22-03C0C19B73E3}" type="pres">
      <dgm:prSet presAssocID="{893E63B8-8CA6-4D01-A2ED-64321C7E9DE1}" presName="childText" presStyleLbl="bgAcc1" presStyleIdx="1" presStyleCnt="6">
        <dgm:presLayoutVars>
          <dgm:bulletEnabled val="1"/>
        </dgm:presLayoutVars>
      </dgm:prSet>
      <dgm:spPr/>
    </dgm:pt>
    <dgm:pt modelId="{7F1252D6-DB23-4322-845B-8AE09BDAB064}" type="pres">
      <dgm:prSet presAssocID="{D6533648-C006-47F3-B5AE-17D368FD89F8}" presName="root" presStyleCnt="0"/>
      <dgm:spPr/>
    </dgm:pt>
    <dgm:pt modelId="{0AAC9090-8689-4FCB-8EE5-A9C44DFE2BEC}" type="pres">
      <dgm:prSet presAssocID="{D6533648-C006-47F3-B5AE-17D368FD89F8}" presName="rootComposite" presStyleCnt="0"/>
      <dgm:spPr/>
    </dgm:pt>
    <dgm:pt modelId="{1D94B3F6-A5EB-4243-B45E-A31785B4C3C1}" type="pres">
      <dgm:prSet presAssocID="{D6533648-C006-47F3-B5AE-17D368FD89F8}" presName="rootText" presStyleLbl="node1" presStyleIdx="1" presStyleCnt="3"/>
      <dgm:spPr/>
    </dgm:pt>
    <dgm:pt modelId="{5DBBE5EC-370B-4211-8AB7-78656627C7F2}" type="pres">
      <dgm:prSet presAssocID="{D6533648-C006-47F3-B5AE-17D368FD89F8}" presName="rootConnector" presStyleLbl="node1" presStyleIdx="1" presStyleCnt="3"/>
      <dgm:spPr/>
    </dgm:pt>
    <dgm:pt modelId="{41AF26E6-3CEE-4226-B8CF-99FE805A8BDA}" type="pres">
      <dgm:prSet presAssocID="{D6533648-C006-47F3-B5AE-17D368FD89F8}" presName="childShape" presStyleCnt="0"/>
      <dgm:spPr/>
    </dgm:pt>
    <dgm:pt modelId="{C6F1BFE5-1BB3-485C-A632-0CBA921AB3C1}" type="pres">
      <dgm:prSet presAssocID="{EC4FEF17-BF60-4766-A318-F5D46F3DBB9A}" presName="Name13" presStyleLbl="parChTrans1D2" presStyleIdx="2" presStyleCnt="6"/>
      <dgm:spPr/>
    </dgm:pt>
    <dgm:pt modelId="{F490121C-29E6-4CE0-BD66-12833CE50D5A}" type="pres">
      <dgm:prSet presAssocID="{2916B4EC-BC2C-4C34-8479-AF6774F8F5E8}" presName="childText" presStyleLbl="bgAcc1" presStyleIdx="2" presStyleCnt="6">
        <dgm:presLayoutVars>
          <dgm:bulletEnabled val="1"/>
        </dgm:presLayoutVars>
      </dgm:prSet>
      <dgm:spPr/>
    </dgm:pt>
    <dgm:pt modelId="{2E2321DB-7811-4F63-A495-F4E292F6D64C}" type="pres">
      <dgm:prSet presAssocID="{0E8E7E89-5E19-4E3E-80AC-1B7F81D09F0E}" presName="Name13" presStyleLbl="parChTrans1D2" presStyleIdx="3" presStyleCnt="6"/>
      <dgm:spPr/>
    </dgm:pt>
    <dgm:pt modelId="{DF1B0F2B-6AFB-44CB-9CC6-1D9346DD92EA}" type="pres">
      <dgm:prSet presAssocID="{8961DA7A-A188-4ACE-AFC8-681C28759237}" presName="childText" presStyleLbl="bgAcc1" presStyleIdx="3" presStyleCnt="6">
        <dgm:presLayoutVars>
          <dgm:bulletEnabled val="1"/>
        </dgm:presLayoutVars>
      </dgm:prSet>
      <dgm:spPr/>
    </dgm:pt>
    <dgm:pt modelId="{F1B0626D-092D-4BF2-B374-9721E6ED0F1E}" type="pres">
      <dgm:prSet presAssocID="{E077DE45-947C-4ADD-9033-A1A1BD42DC6D}" presName="root" presStyleCnt="0"/>
      <dgm:spPr/>
    </dgm:pt>
    <dgm:pt modelId="{C220B3EF-9AE3-4D20-AC0A-DD8F5A7A9CF6}" type="pres">
      <dgm:prSet presAssocID="{E077DE45-947C-4ADD-9033-A1A1BD42DC6D}" presName="rootComposite" presStyleCnt="0"/>
      <dgm:spPr/>
    </dgm:pt>
    <dgm:pt modelId="{1C317866-D577-474E-816D-3651A6E21DA4}" type="pres">
      <dgm:prSet presAssocID="{E077DE45-947C-4ADD-9033-A1A1BD42DC6D}" presName="rootText" presStyleLbl="node1" presStyleIdx="2" presStyleCnt="3"/>
      <dgm:spPr/>
    </dgm:pt>
    <dgm:pt modelId="{874A47C2-30E4-49DC-A728-3E35A2A15132}" type="pres">
      <dgm:prSet presAssocID="{E077DE45-947C-4ADD-9033-A1A1BD42DC6D}" presName="rootConnector" presStyleLbl="node1" presStyleIdx="2" presStyleCnt="3"/>
      <dgm:spPr/>
    </dgm:pt>
    <dgm:pt modelId="{157CA7E3-8A26-475E-B890-7D9DFAFD478E}" type="pres">
      <dgm:prSet presAssocID="{E077DE45-947C-4ADD-9033-A1A1BD42DC6D}" presName="childShape" presStyleCnt="0"/>
      <dgm:spPr/>
    </dgm:pt>
    <dgm:pt modelId="{BB5C9414-51A5-41CD-90C2-8876156ACF56}" type="pres">
      <dgm:prSet presAssocID="{D41490AE-DC68-4432-AAFA-D266E54491B9}" presName="Name13" presStyleLbl="parChTrans1D2" presStyleIdx="4" presStyleCnt="6"/>
      <dgm:spPr/>
    </dgm:pt>
    <dgm:pt modelId="{0E4CA10E-F3CE-4F05-8187-A67D2482B771}" type="pres">
      <dgm:prSet presAssocID="{7BC27D27-8545-4C7F-8768-7E7F6A8EF62F}" presName="childText" presStyleLbl="bgAcc1" presStyleIdx="4" presStyleCnt="6">
        <dgm:presLayoutVars>
          <dgm:bulletEnabled val="1"/>
        </dgm:presLayoutVars>
      </dgm:prSet>
      <dgm:spPr/>
    </dgm:pt>
    <dgm:pt modelId="{633C3679-C6E6-47FB-8936-AF204D4CEE65}" type="pres">
      <dgm:prSet presAssocID="{A2FC6DEE-77E3-493F-9A2A-070EA9F177DB}" presName="Name13" presStyleLbl="parChTrans1D2" presStyleIdx="5" presStyleCnt="6"/>
      <dgm:spPr/>
    </dgm:pt>
    <dgm:pt modelId="{9E4E1FF9-1BA7-4D91-9D5C-6A6400A8114B}" type="pres">
      <dgm:prSet presAssocID="{51071C01-66A6-454E-B88E-51678D9E62F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0AC57C03-76BF-410C-98B3-2026BA8A3705}" srcId="{E077DE45-947C-4ADD-9033-A1A1BD42DC6D}" destId="{51071C01-66A6-454E-B88E-51678D9E62FC}" srcOrd="1" destOrd="0" parTransId="{A2FC6DEE-77E3-493F-9A2A-070EA9F177DB}" sibTransId="{8FB1D878-FC1C-4D93-B1EC-DE0B4C80C18D}"/>
    <dgm:cxn modelId="{05B96007-72B8-4131-8AC2-854132ED3CFB}" srcId="{DC385173-225D-4B58-B5A9-EE8D1BAD2E32}" destId="{2AB690B5-5107-4515-BF3C-05DBA18EA061}" srcOrd="0" destOrd="0" parTransId="{943419AD-0D1C-41AF-8D35-AF0C02FFA4FD}" sibTransId="{9DEFF91F-56C4-4649-9198-85E7B99F2B56}"/>
    <dgm:cxn modelId="{864F720A-F8E4-4266-915A-66BDD239DE10}" type="presOf" srcId="{1A5B804F-A0AB-4000-853B-9700A38F719A}" destId="{E5080988-4A31-4BA9-985A-CB78E48C5CFD}" srcOrd="0" destOrd="0" presId="urn:microsoft.com/office/officeart/2005/8/layout/hierarchy3"/>
    <dgm:cxn modelId="{AFB7DE13-F3D8-41B4-8468-7A92A06D552D}" type="presOf" srcId="{A2FC6DEE-77E3-493F-9A2A-070EA9F177DB}" destId="{633C3679-C6E6-47FB-8936-AF204D4CEE65}" srcOrd="0" destOrd="0" presId="urn:microsoft.com/office/officeart/2005/8/layout/hierarchy3"/>
    <dgm:cxn modelId="{F0868222-0444-4875-85F2-9BF981755EE4}" srcId="{D6533648-C006-47F3-B5AE-17D368FD89F8}" destId="{8961DA7A-A188-4ACE-AFC8-681C28759237}" srcOrd="1" destOrd="0" parTransId="{0E8E7E89-5E19-4E3E-80AC-1B7F81D09F0E}" sibTransId="{4537B973-8AAB-4DC7-96C6-0D58833683D3}"/>
    <dgm:cxn modelId="{1BAD8326-8B90-42DB-80B6-1F8588DF6F57}" srcId="{2AB690B5-5107-4515-BF3C-05DBA18EA061}" destId="{1A5B804F-A0AB-4000-853B-9700A38F719A}" srcOrd="0" destOrd="0" parTransId="{E0F85F04-E260-4E93-8F34-49248807CB79}" sibTransId="{F474B2E3-D730-4631-BE6C-C46E7F83AF36}"/>
    <dgm:cxn modelId="{A8DE603A-1115-43E1-AAAF-51080080F677}" type="presOf" srcId="{E0F85F04-E260-4E93-8F34-49248807CB79}" destId="{7AE785D2-D10F-4A59-957E-2831D03304D9}" srcOrd="0" destOrd="0" presId="urn:microsoft.com/office/officeart/2005/8/layout/hierarchy3"/>
    <dgm:cxn modelId="{B65FCE42-564E-4F48-BEF8-0E38C7D33B3B}" srcId="{D6533648-C006-47F3-B5AE-17D368FD89F8}" destId="{2916B4EC-BC2C-4C34-8479-AF6774F8F5E8}" srcOrd="0" destOrd="0" parTransId="{EC4FEF17-BF60-4766-A318-F5D46F3DBB9A}" sibTransId="{7E3488B5-A88B-4FF8-BA3D-BB0D8387DD0F}"/>
    <dgm:cxn modelId="{1956F564-78CE-4C6C-968F-BE5F4C7B48CF}" type="presOf" srcId="{D41490AE-DC68-4432-AAFA-D266E54491B9}" destId="{BB5C9414-51A5-41CD-90C2-8876156ACF56}" srcOrd="0" destOrd="0" presId="urn:microsoft.com/office/officeart/2005/8/layout/hierarchy3"/>
    <dgm:cxn modelId="{A57B6B54-D4F8-45C3-921F-97F4F0D87B74}" type="presOf" srcId="{EC4FEF17-BF60-4766-A318-F5D46F3DBB9A}" destId="{C6F1BFE5-1BB3-485C-A632-0CBA921AB3C1}" srcOrd="0" destOrd="0" presId="urn:microsoft.com/office/officeart/2005/8/layout/hierarchy3"/>
    <dgm:cxn modelId="{6657808E-F0EF-43CC-890D-C08229834BB7}" type="presOf" srcId="{E077DE45-947C-4ADD-9033-A1A1BD42DC6D}" destId="{1C317866-D577-474E-816D-3651A6E21DA4}" srcOrd="0" destOrd="0" presId="urn:microsoft.com/office/officeart/2005/8/layout/hierarchy3"/>
    <dgm:cxn modelId="{936DE990-58D9-467B-AC6C-F718155DE3DF}" type="presOf" srcId="{2916B4EC-BC2C-4C34-8479-AF6774F8F5E8}" destId="{F490121C-29E6-4CE0-BD66-12833CE50D5A}" srcOrd="0" destOrd="0" presId="urn:microsoft.com/office/officeart/2005/8/layout/hierarchy3"/>
    <dgm:cxn modelId="{F81B6AA0-A3CA-465B-A880-7069739DFD49}" type="presOf" srcId="{2AB690B5-5107-4515-BF3C-05DBA18EA061}" destId="{8DF74FB5-C6FA-40DE-A56C-2959FB1365DF}" srcOrd="0" destOrd="0" presId="urn:microsoft.com/office/officeart/2005/8/layout/hierarchy3"/>
    <dgm:cxn modelId="{325100B8-2A72-4A6F-9BD3-03B5CEACD6A5}" srcId="{E077DE45-947C-4ADD-9033-A1A1BD42DC6D}" destId="{7BC27D27-8545-4C7F-8768-7E7F6A8EF62F}" srcOrd="0" destOrd="0" parTransId="{D41490AE-DC68-4432-AAFA-D266E54491B9}" sibTransId="{8FD8FB94-5618-4D8B-BD81-8E985D2B14CF}"/>
    <dgm:cxn modelId="{A9585FC0-5A39-4619-B05E-5651DA0602DF}" type="presOf" srcId="{7BC27D27-8545-4C7F-8768-7E7F6A8EF62F}" destId="{0E4CA10E-F3CE-4F05-8187-A67D2482B771}" srcOrd="0" destOrd="0" presId="urn:microsoft.com/office/officeart/2005/8/layout/hierarchy3"/>
    <dgm:cxn modelId="{121049C1-E391-4BAC-9108-A225390DBE76}" srcId="{DC385173-225D-4B58-B5A9-EE8D1BAD2E32}" destId="{E077DE45-947C-4ADD-9033-A1A1BD42DC6D}" srcOrd="2" destOrd="0" parTransId="{F29D47E8-33A4-4DE4-9CC5-9E038AD114BB}" sibTransId="{B304BC57-0C65-42EB-A53E-05DF2618DBE7}"/>
    <dgm:cxn modelId="{3425F3CD-C073-42FB-A3FA-29873413AA26}" type="presOf" srcId="{0E8E7E89-5E19-4E3E-80AC-1B7F81D09F0E}" destId="{2E2321DB-7811-4F63-A495-F4E292F6D64C}" srcOrd="0" destOrd="0" presId="urn:microsoft.com/office/officeart/2005/8/layout/hierarchy3"/>
    <dgm:cxn modelId="{0E2709D1-4A57-4147-8C52-A834ABFCB64F}" type="presOf" srcId="{DC385173-225D-4B58-B5A9-EE8D1BAD2E32}" destId="{E27E41CC-5B93-411C-B668-B35FA576F6AE}" srcOrd="0" destOrd="0" presId="urn:microsoft.com/office/officeart/2005/8/layout/hierarchy3"/>
    <dgm:cxn modelId="{67DB0CDC-BC72-415E-80DC-B66D46E256E8}" type="presOf" srcId="{D6533648-C006-47F3-B5AE-17D368FD89F8}" destId="{5DBBE5EC-370B-4211-8AB7-78656627C7F2}" srcOrd="1" destOrd="0" presId="urn:microsoft.com/office/officeart/2005/8/layout/hierarchy3"/>
    <dgm:cxn modelId="{2CAD10E6-0116-4924-8929-3B3D66F5C624}" type="presOf" srcId="{0FB181B2-95FA-4C77-AEC8-B9045F5E75AE}" destId="{ED2FA317-9D81-4A2C-9D33-E4E71542418D}" srcOrd="0" destOrd="0" presId="urn:microsoft.com/office/officeart/2005/8/layout/hierarchy3"/>
    <dgm:cxn modelId="{99A935E8-08B5-4CE1-B691-E13DF120DD4C}" type="presOf" srcId="{2AB690B5-5107-4515-BF3C-05DBA18EA061}" destId="{73410EB2-18F0-40E3-AD45-77DA1BE9BAC3}" srcOrd="1" destOrd="0" presId="urn:microsoft.com/office/officeart/2005/8/layout/hierarchy3"/>
    <dgm:cxn modelId="{98D73EE9-17C3-4B5D-BA2F-7FF47C857290}" type="presOf" srcId="{E077DE45-947C-4ADD-9033-A1A1BD42DC6D}" destId="{874A47C2-30E4-49DC-A728-3E35A2A15132}" srcOrd="1" destOrd="0" presId="urn:microsoft.com/office/officeart/2005/8/layout/hierarchy3"/>
    <dgm:cxn modelId="{9924A7EB-52D7-48CE-8199-93B4050CF42B}" type="presOf" srcId="{8961DA7A-A188-4ACE-AFC8-681C28759237}" destId="{DF1B0F2B-6AFB-44CB-9CC6-1D9346DD92EA}" srcOrd="0" destOrd="0" presId="urn:microsoft.com/office/officeart/2005/8/layout/hierarchy3"/>
    <dgm:cxn modelId="{BD4C54F1-0741-4563-B5B9-A75C93A7A4A5}" srcId="{2AB690B5-5107-4515-BF3C-05DBA18EA061}" destId="{893E63B8-8CA6-4D01-A2ED-64321C7E9DE1}" srcOrd="1" destOrd="0" parTransId="{0FB181B2-95FA-4C77-AEC8-B9045F5E75AE}" sibTransId="{D925FA17-0692-4001-A273-7233D286382D}"/>
    <dgm:cxn modelId="{9F0305F5-8065-4433-9438-ADF971EC0B05}" type="presOf" srcId="{D6533648-C006-47F3-B5AE-17D368FD89F8}" destId="{1D94B3F6-A5EB-4243-B45E-A31785B4C3C1}" srcOrd="0" destOrd="0" presId="urn:microsoft.com/office/officeart/2005/8/layout/hierarchy3"/>
    <dgm:cxn modelId="{36D6EEF5-B0B1-49DD-80DE-16BAB0AB20F4}" type="presOf" srcId="{893E63B8-8CA6-4D01-A2ED-64321C7E9DE1}" destId="{DDF25CCC-3427-478E-BD22-03C0C19B73E3}" srcOrd="0" destOrd="0" presId="urn:microsoft.com/office/officeart/2005/8/layout/hierarchy3"/>
    <dgm:cxn modelId="{C924C2FA-1421-434B-BAC2-473CAFB310B3}" srcId="{DC385173-225D-4B58-B5A9-EE8D1BAD2E32}" destId="{D6533648-C006-47F3-B5AE-17D368FD89F8}" srcOrd="1" destOrd="0" parTransId="{333B858A-9E63-48FB-BA5F-264EDB73B557}" sibTransId="{D89636AC-27DB-432C-AC34-499C4153ACD5}"/>
    <dgm:cxn modelId="{BB1AA6FE-0861-434B-BB1B-13CC4B8B59A4}" type="presOf" srcId="{51071C01-66A6-454E-B88E-51678D9E62FC}" destId="{9E4E1FF9-1BA7-4D91-9D5C-6A6400A8114B}" srcOrd="0" destOrd="0" presId="urn:microsoft.com/office/officeart/2005/8/layout/hierarchy3"/>
    <dgm:cxn modelId="{7B15C2C3-7635-4042-85E0-31ED0DF38DB4}" type="presParOf" srcId="{E27E41CC-5B93-411C-B668-B35FA576F6AE}" destId="{B1320AAD-52AD-4AC0-B78F-A85730DCC3AC}" srcOrd="0" destOrd="0" presId="urn:microsoft.com/office/officeart/2005/8/layout/hierarchy3"/>
    <dgm:cxn modelId="{063B662B-C523-49D5-AEAE-16495971C1E0}" type="presParOf" srcId="{B1320AAD-52AD-4AC0-B78F-A85730DCC3AC}" destId="{DEFAA901-D764-43B8-A7B8-90DA345FA645}" srcOrd="0" destOrd="0" presId="urn:microsoft.com/office/officeart/2005/8/layout/hierarchy3"/>
    <dgm:cxn modelId="{D38BB576-5179-47DE-BA62-9E773B4B4D1A}" type="presParOf" srcId="{DEFAA901-D764-43B8-A7B8-90DA345FA645}" destId="{8DF74FB5-C6FA-40DE-A56C-2959FB1365DF}" srcOrd="0" destOrd="0" presId="urn:microsoft.com/office/officeart/2005/8/layout/hierarchy3"/>
    <dgm:cxn modelId="{17CEA419-B957-45E3-B05B-280268F34446}" type="presParOf" srcId="{DEFAA901-D764-43B8-A7B8-90DA345FA645}" destId="{73410EB2-18F0-40E3-AD45-77DA1BE9BAC3}" srcOrd="1" destOrd="0" presId="urn:microsoft.com/office/officeart/2005/8/layout/hierarchy3"/>
    <dgm:cxn modelId="{D846692A-C3FA-4760-9EC9-11DE4A2F9312}" type="presParOf" srcId="{B1320AAD-52AD-4AC0-B78F-A85730DCC3AC}" destId="{90E7A14A-4E3B-4D0F-88AC-D985D1D20C64}" srcOrd="1" destOrd="0" presId="urn:microsoft.com/office/officeart/2005/8/layout/hierarchy3"/>
    <dgm:cxn modelId="{6D164C86-BFA2-42F2-900A-39E72C928163}" type="presParOf" srcId="{90E7A14A-4E3B-4D0F-88AC-D985D1D20C64}" destId="{7AE785D2-D10F-4A59-957E-2831D03304D9}" srcOrd="0" destOrd="0" presId="urn:microsoft.com/office/officeart/2005/8/layout/hierarchy3"/>
    <dgm:cxn modelId="{B6E190FE-2C82-44E4-8F21-D95A4737D66E}" type="presParOf" srcId="{90E7A14A-4E3B-4D0F-88AC-D985D1D20C64}" destId="{E5080988-4A31-4BA9-985A-CB78E48C5CFD}" srcOrd="1" destOrd="0" presId="urn:microsoft.com/office/officeart/2005/8/layout/hierarchy3"/>
    <dgm:cxn modelId="{9D57ED7F-CA4C-4C8D-BF16-5374FAB87D16}" type="presParOf" srcId="{90E7A14A-4E3B-4D0F-88AC-D985D1D20C64}" destId="{ED2FA317-9D81-4A2C-9D33-E4E71542418D}" srcOrd="2" destOrd="0" presId="urn:microsoft.com/office/officeart/2005/8/layout/hierarchy3"/>
    <dgm:cxn modelId="{4ECC6551-3A25-4322-ACAB-3B0214456B5C}" type="presParOf" srcId="{90E7A14A-4E3B-4D0F-88AC-D985D1D20C64}" destId="{DDF25CCC-3427-478E-BD22-03C0C19B73E3}" srcOrd="3" destOrd="0" presId="urn:microsoft.com/office/officeart/2005/8/layout/hierarchy3"/>
    <dgm:cxn modelId="{638F8C2D-87A2-4957-8BE7-F8CC3643D1F4}" type="presParOf" srcId="{E27E41CC-5B93-411C-B668-B35FA576F6AE}" destId="{7F1252D6-DB23-4322-845B-8AE09BDAB064}" srcOrd="1" destOrd="0" presId="urn:microsoft.com/office/officeart/2005/8/layout/hierarchy3"/>
    <dgm:cxn modelId="{4766CE2E-94E1-4370-90F6-833D488BDBD4}" type="presParOf" srcId="{7F1252D6-DB23-4322-845B-8AE09BDAB064}" destId="{0AAC9090-8689-4FCB-8EE5-A9C44DFE2BEC}" srcOrd="0" destOrd="0" presId="urn:microsoft.com/office/officeart/2005/8/layout/hierarchy3"/>
    <dgm:cxn modelId="{BF70D013-4A9F-4620-A922-A0476908EAB9}" type="presParOf" srcId="{0AAC9090-8689-4FCB-8EE5-A9C44DFE2BEC}" destId="{1D94B3F6-A5EB-4243-B45E-A31785B4C3C1}" srcOrd="0" destOrd="0" presId="urn:microsoft.com/office/officeart/2005/8/layout/hierarchy3"/>
    <dgm:cxn modelId="{906DEC0C-54E0-402D-B6D4-92831951CC1A}" type="presParOf" srcId="{0AAC9090-8689-4FCB-8EE5-A9C44DFE2BEC}" destId="{5DBBE5EC-370B-4211-8AB7-78656627C7F2}" srcOrd="1" destOrd="0" presId="urn:microsoft.com/office/officeart/2005/8/layout/hierarchy3"/>
    <dgm:cxn modelId="{7FF39503-F555-4864-A62D-F64FF065C1B7}" type="presParOf" srcId="{7F1252D6-DB23-4322-845B-8AE09BDAB064}" destId="{41AF26E6-3CEE-4226-B8CF-99FE805A8BDA}" srcOrd="1" destOrd="0" presId="urn:microsoft.com/office/officeart/2005/8/layout/hierarchy3"/>
    <dgm:cxn modelId="{E4E093EE-58AE-4E15-A372-8CAC33C66E19}" type="presParOf" srcId="{41AF26E6-3CEE-4226-B8CF-99FE805A8BDA}" destId="{C6F1BFE5-1BB3-485C-A632-0CBA921AB3C1}" srcOrd="0" destOrd="0" presId="urn:microsoft.com/office/officeart/2005/8/layout/hierarchy3"/>
    <dgm:cxn modelId="{404331CB-1D79-4C38-8A0F-4E233FE4C5AF}" type="presParOf" srcId="{41AF26E6-3CEE-4226-B8CF-99FE805A8BDA}" destId="{F490121C-29E6-4CE0-BD66-12833CE50D5A}" srcOrd="1" destOrd="0" presId="urn:microsoft.com/office/officeart/2005/8/layout/hierarchy3"/>
    <dgm:cxn modelId="{49141C6D-D675-4940-9AE2-5B096A1370B0}" type="presParOf" srcId="{41AF26E6-3CEE-4226-B8CF-99FE805A8BDA}" destId="{2E2321DB-7811-4F63-A495-F4E292F6D64C}" srcOrd="2" destOrd="0" presId="urn:microsoft.com/office/officeart/2005/8/layout/hierarchy3"/>
    <dgm:cxn modelId="{036D6637-1C80-4F4C-AB9E-5D1F19CEB76E}" type="presParOf" srcId="{41AF26E6-3CEE-4226-B8CF-99FE805A8BDA}" destId="{DF1B0F2B-6AFB-44CB-9CC6-1D9346DD92EA}" srcOrd="3" destOrd="0" presId="urn:microsoft.com/office/officeart/2005/8/layout/hierarchy3"/>
    <dgm:cxn modelId="{BECDA614-E5BF-40C9-8C76-515CB3B45DE1}" type="presParOf" srcId="{E27E41CC-5B93-411C-B668-B35FA576F6AE}" destId="{F1B0626D-092D-4BF2-B374-9721E6ED0F1E}" srcOrd="2" destOrd="0" presId="urn:microsoft.com/office/officeart/2005/8/layout/hierarchy3"/>
    <dgm:cxn modelId="{0EBE102A-0200-4C82-93D8-15561F0CAEA1}" type="presParOf" srcId="{F1B0626D-092D-4BF2-B374-9721E6ED0F1E}" destId="{C220B3EF-9AE3-4D20-AC0A-DD8F5A7A9CF6}" srcOrd="0" destOrd="0" presId="urn:microsoft.com/office/officeart/2005/8/layout/hierarchy3"/>
    <dgm:cxn modelId="{41790DE7-BEFB-46B8-A6D6-55863DC5BF3C}" type="presParOf" srcId="{C220B3EF-9AE3-4D20-AC0A-DD8F5A7A9CF6}" destId="{1C317866-D577-474E-816D-3651A6E21DA4}" srcOrd="0" destOrd="0" presId="urn:microsoft.com/office/officeart/2005/8/layout/hierarchy3"/>
    <dgm:cxn modelId="{AC17DAB6-E46C-4EFA-BC25-E8B65BE77969}" type="presParOf" srcId="{C220B3EF-9AE3-4D20-AC0A-DD8F5A7A9CF6}" destId="{874A47C2-30E4-49DC-A728-3E35A2A15132}" srcOrd="1" destOrd="0" presId="urn:microsoft.com/office/officeart/2005/8/layout/hierarchy3"/>
    <dgm:cxn modelId="{BAD8DA07-99F4-4939-A232-AAE1EFF4F34E}" type="presParOf" srcId="{F1B0626D-092D-4BF2-B374-9721E6ED0F1E}" destId="{157CA7E3-8A26-475E-B890-7D9DFAFD478E}" srcOrd="1" destOrd="0" presId="urn:microsoft.com/office/officeart/2005/8/layout/hierarchy3"/>
    <dgm:cxn modelId="{5BE47724-6B4D-41A4-A569-4C7E7D2F3126}" type="presParOf" srcId="{157CA7E3-8A26-475E-B890-7D9DFAFD478E}" destId="{BB5C9414-51A5-41CD-90C2-8876156ACF56}" srcOrd="0" destOrd="0" presId="urn:microsoft.com/office/officeart/2005/8/layout/hierarchy3"/>
    <dgm:cxn modelId="{14D735A8-0223-4F8B-ADF9-D0645C9D6BF9}" type="presParOf" srcId="{157CA7E3-8A26-475E-B890-7D9DFAFD478E}" destId="{0E4CA10E-F3CE-4F05-8187-A67D2482B771}" srcOrd="1" destOrd="0" presId="urn:microsoft.com/office/officeart/2005/8/layout/hierarchy3"/>
    <dgm:cxn modelId="{3472E6A4-2550-4B00-A156-B66311A1C5AD}" type="presParOf" srcId="{157CA7E3-8A26-475E-B890-7D9DFAFD478E}" destId="{633C3679-C6E6-47FB-8936-AF204D4CEE65}" srcOrd="2" destOrd="0" presId="urn:microsoft.com/office/officeart/2005/8/layout/hierarchy3"/>
    <dgm:cxn modelId="{A5644688-59F3-481E-82D5-868A924D0850}" type="presParOf" srcId="{157CA7E3-8A26-475E-B890-7D9DFAFD478E}" destId="{9E4E1FF9-1BA7-4D91-9D5C-6A6400A8114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r>
            <a:rPr lang="en-US"/>
            <a:t>Digital Enablement </a:t>
          </a:r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10BEA54B-EA25-4F46-A75B-325A0E67A97A}">
      <dgm:prSet/>
      <dgm:spPr/>
      <dgm:t>
        <a:bodyPr/>
        <a:lstStyle/>
        <a:p>
          <a:r>
            <a:rPr lang="en-US"/>
            <a:t>Solution Risks</a:t>
          </a:r>
        </a:p>
      </dgm:t>
    </dgm:pt>
    <dgm:pt modelId="{DE4ED26B-2BBA-4466-B2C2-CC75AC9F45DB}" type="parTrans" cxnId="{1766BC63-EB8B-4782-AB53-354A6C6767B3}">
      <dgm:prSet/>
      <dgm:spPr/>
      <dgm:t>
        <a:bodyPr/>
        <a:lstStyle/>
        <a:p>
          <a:endParaRPr lang="en-US"/>
        </a:p>
      </dgm:t>
    </dgm:pt>
    <dgm:pt modelId="{AE4B5A41-E2FF-4431-8D87-2E23850930D0}" type="sibTrans" cxnId="{1766BC63-EB8B-4782-AB53-354A6C6767B3}">
      <dgm:prSet/>
      <dgm:spPr/>
      <dgm:t>
        <a:bodyPr/>
        <a:lstStyle/>
        <a:p>
          <a:endParaRPr lang="en-US"/>
        </a:p>
      </dgm:t>
    </dgm:pt>
    <dgm:pt modelId="{4743B33C-4DC1-4539-BFB0-65FB3F52A017}">
      <dgm:prSet/>
      <dgm:spPr/>
      <dgm:t>
        <a:bodyPr/>
        <a:lstStyle/>
        <a:p>
          <a:r>
            <a:rPr lang="en-US"/>
            <a:t>Impact to in-flight Programs</a:t>
          </a:r>
        </a:p>
      </dgm:t>
    </dgm:pt>
    <dgm:pt modelId="{ED64B277-C9EB-47E2-96A3-72A94A5A273D}" type="parTrans" cxnId="{7DFF269E-6BD2-4454-8356-030B3609A2C3}">
      <dgm:prSet/>
      <dgm:spPr/>
      <dgm:t>
        <a:bodyPr/>
        <a:lstStyle/>
        <a:p>
          <a:endParaRPr lang="en-US"/>
        </a:p>
      </dgm:t>
    </dgm:pt>
    <dgm:pt modelId="{4125B5C4-C264-4F1F-9720-5CB785E69B3B}" type="sibTrans" cxnId="{7DFF269E-6BD2-4454-8356-030B3609A2C3}">
      <dgm:prSet/>
      <dgm:spPr/>
      <dgm:t>
        <a:bodyPr/>
        <a:lstStyle/>
        <a:p>
          <a:endParaRPr lang="en-US"/>
        </a:p>
      </dgm:t>
    </dgm:pt>
    <dgm:pt modelId="{E5DB8973-3457-4C07-8453-925F7A37AE84}">
      <dgm:prSet/>
      <dgm:spPr/>
      <dgm:t>
        <a:bodyPr/>
        <a:lstStyle/>
        <a:p>
          <a:r>
            <a:rPr lang="en-US"/>
            <a:t>Resource/Skills Dependency </a:t>
          </a:r>
        </a:p>
      </dgm:t>
    </dgm:pt>
    <dgm:pt modelId="{66B58C95-11B3-4E69-A37E-D36591E2FD8F}" type="parTrans" cxnId="{097BBC20-2CB1-4149-8363-CF1BCA1CCEF8}">
      <dgm:prSet/>
      <dgm:spPr/>
      <dgm:t>
        <a:bodyPr/>
        <a:lstStyle/>
        <a:p>
          <a:endParaRPr lang="en-US"/>
        </a:p>
      </dgm:t>
    </dgm:pt>
    <dgm:pt modelId="{DA971073-F273-4296-BB3C-722EA3EE4F0D}" type="sibTrans" cxnId="{097BBC20-2CB1-4149-8363-CF1BCA1CCEF8}">
      <dgm:prSet/>
      <dgm:spPr/>
      <dgm:t>
        <a:bodyPr/>
        <a:lstStyle/>
        <a:p>
          <a:endParaRPr lang="en-US"/>
        </a:p>
      </dgm:t>
    </dgm:pt>
    <dgm:pt modelId="{D8343D22-4A73-451F-8D80-F173A3473F35}">
      <dgm:prSet/>
      <dgm:spPr/>
      <dgm:t>
        <a:bodyPr/>
        <a:lstStyle/>
        <a:p>
          <a:r>
            <a:rPr lang="en-US"/>
            <a:t>Support Model</a:t>
          </a:r>
        </a:p>
      </dgm:t>
    </dgm:pt>
    <dgm:pt modelId="{48215807-AA06-4604-BAED-D79D3A4E3F9B}" type="parTrans" cxnId="{60F72ED0-5DB3-4762-AE62-7455FB0A95F3}">
      <dgm:prSet/>
      <dgm:spPr/>
      <dgm:t>
        <a:bodyPr/>
        <a:lstStyle/>
        <a:p>
          <a:endParaRPr lang="en-US"/>
        </a:p>
      </dgm:t>
    </dgm:pt>
    <dgm:pt modelId="{D5F1C8F2-B706-42EE-A2DD-80CC174DDF12}" type="sibTrans" cxnId="{60F72ED0-5DB3-4762-AE62-7455FB0A95F3}">
      <dgm:prSet/>
      <dgm:spPr/>
      <dgm:t>
        <a:bodyPr/>
        <a:lstStyle/>
        <a:p>
          <a:endParaRPr lang="en-US"/>
        </a:p>
      </dgm:t>
    </dgm:pt>
    <dgm:pt modelId="{F3BAF82F-8F39-476D-9546-4804DD18AB5B}">
      <dgm:prSet/>
      <dgm:spPr/>
      <dgm:t>
        <a:bodyPr/>
        <a:lstStyle/>
        <a:p>
          <a:r>
            <a:rPr lang="en-US"/>
            <a:t>ROM Cost</a:t>
          </a:r>
        </a:p>
      </dgm:t>
    </dgm:pt>
    <dgm:pt modelId="{0C7F9E33-05D8-478F-AC0B-B57B41C32FA3}" type="parTrans" cxnId="{C7AC9C58-881E-40FB-9DBA-91F231EFCDD3}">
      <dgm:prSet/>
      <dgm:spPr/>
      <dgm:t>
        <a:bodyPr/>
        <a:lstStyle/>
        <a:p>
          <a:endParaRPr lang="en-US"/>
        </a:p>
      </dgm:t>
    </dgm:pt>
    <dgm:pt modelId="{D6E9B4A3-D08E-422D-95C0-0D8641EE3BD7}" type="sibTrans" cxnId="{C7AC9C58-881E-40FB-9DBA-91F231EFCDD3}">
      <dgm:prSet/>
      <dgm:spPr/>
      <dgm:t>
        <a:bodyPr/>
        <a:lstStyle/>
        <a:p>
          <a:endParaRPr lang="en-US"/>
        </a:p>
      </dgm:t>
    </dgm:pt>
    <dgm:pt modelId="{9F1A7BC9-E65D-4EF9-B34C-09D262CF3358}">
      <dgm:prSet/>
      <dgm:spPr/>
      <dgm:t>
        <a:bodyPr/>
        <a:lstStyle/>
        <a:p>
          <a:r>
            <a:rPr lang="en-US"/>
            <a:t>Time To Market</a:t>
          </a:r>
        </a:p>
      </dgm:t>
    </dgm:pt>
    <dgm:pt modelId="{352278E4-57C7-406C-99A7-5425C16BDB41}" type="parTrans" cxnId="{A66DFDFC-0453-4D06-B8EC-E15F0073C93F}">
      <dgm:prSet/>
      <dgm:spPr/>
      <dgm:t>
        <a:bodyPr/>
        <a:lstStyle/>
        <a:p>
          <a:endParaRPr lang="en-US"/>
        </a:p>
      </dgm:t>
    </dgm:pt>
    <dgm:pt modelId="{11E6186B-6A49-4307-B625-9D1DE5A08FBA}" type="sibTrans" cxnId="{A66DFDFC-0453-4D06-B8EC-E15F0073C93F}">
      <dgm:prSet/>
      <dgm:spPr/>
      <dgm:t>
        <a:bodyPr/>
        <a:lstStyle/>
        <a:p>
          <a:endParaRPr lang="en-US"/>
        </a:p>
      </dgm:t>
    </dgm:pt>
    <dgm:pt modelId="{B7261943-0296-4904-ACAB-4F96C735A2C6}">
      <dgm:prSet/>
      <dgm:spPr/>
      <dgm:t>
        <a:bodyPr/>
        <a:lstStyle/>
        <a:p>
          <a:r>
            <a:rPr lang="en-US"/>
            <a:t>Benefits Summary </a:t>
          </a:r>
        </a:p>
      </dgm:t>
    </dgm:pt>
    <dgm:pt modelId="{A131663E-F13F-48EA-BDEA-D79B8AD7CED6}" type="parTrans" cxnId="{66784B69-5FC5-4522-B982-106AC020EA1B}">
      <dgm:prSet/>
      <dgm:spPr/>
      <dgm:t>
        <a:bodyPr/>
        <a:lstStyle/>
        <a:p>
          <a:endParaRPr lang="en-US"/>
        </a:p>
      </dgm:t>
    </dgm:pt>
    <dgm:pt modelId="{B692C5A4-F8BB-4518-979C-6345482ED6CF}" type="sibTrans" cxnId="{66784B69-5FC5-4522-B982-106AC020EA1B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8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4E523EE0-6E98-4CC6-A3F6-AEB61467EFE8}" type="pres">
      <dgm:prSet presAssocID="{10BEA54B-EA25-4F46-A75B-325A0E67A97A}" presName="composite" presStyleCnt="0"/>
      <dgm:spPr/>
    </dgm:pt>
    <dgm:pt modelId="{5943E9F4-8432-4D2E-AAB4-F26EA7068D84}" type="pres">
      <dgm:prSet presAssocID="{10BEA54B-EA25-4F46-A75B-325A0E67A97A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E42D3AB2-878C-4A77-A742-846C670E4D11}" type="pres">
      <dgm:prSet presAssocID="{10BEA54B-EA25-4F46-A75B-325A0E67A97A}" presName="desTx" presStyleLbl="alignAccFollowNode1" presStyleIdx="1" presStyleCnt="8">
        <dgm:presLayoutVars>
          <dgm:bulletEnabled val="1"/>
        </dgm:presLayoutVars>
      </dgm:prSet>
      <dgm:spPr/>
    </dgm:pt>
    <dgm:pt modelId="{48EFF845-852D-4654-8DC8-6CC704256681}" type="pres">
      <dgm:prSet presAssocID="{AE4B5A41-E2FF-4431-8D87-2E23850930D0}" presName="space" presStyleCnt="0"/>
      <dgm:spPr/>
    </dgm:pt>
    <dgm:pt modelId="{13648C47-CE65-4A56-A980-ADB8C0AA4D37}" type="pres">
      <dgm:prSet presAssocID="{4743B33C-4DC1-4539-BFB0-65FB3F52A017}" presName="composite" presStyleCnt="0"/>
      <dgm:spPr/>
    </dgm:pt>
    <dgm:pt modelId="{B9EDCBDF-6AC5-42FD-B255-35275144C1E0}" type="pres">
      <dgm:prSet presAssocID="{4743B33C-4DC1-4539-BFB0-65FB3F52A017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2C851532-A9EE-472C-91F7-8F52A2470EE9}" type="pres">
      <dgm:prSet presAssocID="{4743B33C-4DC1-4539-BFB0-65FB3F52A017}" presName="desTx" presStyleLbl="alignAccFollowNode1" presStyleIdx="2" presStyleCnt="8">
        <dgm:presLayoutVars>
          <dgm:bulletEnabled val="1"/>
        </dgm:presLayoutVars>
      </dgm:prSet>
      <dgm:spPr/>
    </dgm:pt>
    <dgm:pt modelId="{40C6FBAF-F04C-4FCC-A603-4226B00267B0}" type="pres">
      <dgm:prSet presAssocID="{4125B5C4-C264-4F1F-9720-5CB785E69B3B}" presName="space" presStyleCnt="0"/>
      <dgm:spPr/>
    </dgm:pt>
    <dgm:pt modelId="{043EAEB9-7B42-45C8-94CF-02098A9655C1}" type="pres">
      <dgm:prSet presAssocID="{E5DB8973-3457-4C07-8453-925F7A37AE84}" presName="composite" presStyleCnt="0"/>
      <dgm:spPr/>
    </dgm:pt>
    <dgm:pt modelId="{B918ABA7-0D9F-4DB7-A11C-B076260555E1}" type="pres">
      <dgm:prSet presAssocID="{E5DB8973-3457-4C07-8453-925F7A37AE84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9BCA2832-1CE3-4021-B36C-9D35DB187188}" type="pres">
      <dgm:prSet presAssocID="{E5DB8973-3457-4C07-8453-925F7A37AE84}" presName="desTx" presStyleLbl="alignAccFollowNode1" presStyleIdx="3" presStyleCnt="8">
        <dgm:presLayoutVars>
          <dgm:bulletEnabled val="1"/>
        </dgm:presLayoutVars>
      </dgm:prSet>
      <dgm:spPr/>
    </dgm:pt>
    <dgm:pt modelId="{95EEDFD9-8B77-4FD5-AB65-95C29B721439}" type="pres">
      <dgm:prSet presAssocID="{DA971073-F273-4296-BB3C-722EA3EE4F0D}" presName="space" presStyleCnt="0"/>
      <dgm:spPr/>
    </dgm:pt>
    <dgm:pt modelId="{2926759E-D4EC-4E0B-A7A8-9E956587FAEB}" type="pres">
      <dgm:prSet presAssocID="{D8343D22-4A73-451F-8D80-F173A3473F35}" presName="composite" presStyleCnt="0"/>
      <dgm:spPr/>
    </dgm:pt>
    <dgm:pt modelId="{732AAC97-09E8-4686-ACBD-5212B941899A}" type="pres">
      <dgm:prSet presAssocID="{D8343D22-4A73-451F-8D80-F173A3473F35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DCCCA16D-F4E6-41A7-85CD-AF95AA36E12A}" type="pres">
      <dgm:prSet presAssocID="{D8343D22-4A73-451F-8D80-F173A3473F35}" presName="desTx" presStyleLbl="alignAccFollowNode1" presStyleIdx="4" presStyleCnt="8">
        <dgm:presLayoutVars>
          <dgm:bulletEnabled val="1"/>
        </dgm:presLayoutVars>
      </dgm:prSet>
      <dgm:spPr/>
    </dgm:pt>
    <dgm:pt modelId="{84F76F43-EAAD-4CE0-A096-2E2F068629D0}" type="pres">
      <dgm:prSet presAssocID="{D5F1C8F2-B706-42EE-A2DD-80CC174DDF12}" presName="space" presStyleCnt="0"/>
      <dgm:spPr/>
    </dgm:pt>
    <dgm:pt modelId="{16857CC2-E826-4EEE-A7BA-BDBFC1FC1C2F}" type="pres">
      <dgm:prSet presAssocID="{F3BAF82F-8F39-476D-9546-4804DD18AB5B}" presName="composite" presStyleCnt="0"/>
      <dgm:spPr/>
    </dgm:pt>
    <dgm:pt modelId="{CC228E59-4746-4FFE-8185-56C457E47F39}" type="pres">
      <dgm:prSet presAssocID="{F3BAF82F-8F39-476D-9546-4804DD18AB5B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166663A3-0507-417B-9114-669258B4A127}" type="pres">
      <dgm:prSet presAssocID="{F3BAF82F-8F39-476D-9546-4804DD18AB5B}" presName="desTx" presStyleLbl="alignAccFollowNode1" presStyleIdx="5" presStyleCnt="8">
        <dgm:presLayoutVars>
          <dgm:bulletEnabled val="1"/>
        </dgm:presLayoutVars>
      </dgm:prSet>
      <dgm:spPr/>
    </dgm:pt>
    <dgm:pt modelId="{BDFDC462-E006-4C9B-A69F-4EE0DF7ED2B3}" type="pres">
      <dgm:prSet presAssocID="{D6E9B4A3-D08E-422D-95C0-0D8641EE3BD7}" presName="space" presStyleCnt="0"/>
      <dgm:spPr/>
    </dgm:pt>
    <dgm:pt modelId="{2E568332-7098-4A3E-9AD5-61656F7EB6D9}" type="pres">
      <dgm:prSet presAssocID="{9F1A7BC9-E65D-4EF9-B34C-09D262CF3358}" presName="composite" presStyleCnt="0"/>
      <dgm:spPr/>
    </dgm:pt>
    <dgm:pt modelId="{69DE8197-4D77-4809-856A-892AA712CFD5}" type="pres">
      <dgm:prSet presAssocID="{9F1A7BC9-E65D-4EF9-B34C-09D262CF3358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3C90E898-03A6-487D-BA17-31CA38FEE05F}" type="pres">
      <dgm:prSet presAssocID="{9F1A7BC9-E65D-4EF9-B34C-09D262CF3358}" presName="desTx" presStyleLbl="alignAccFollowNode1" presStyleIdx="6" presStyleCnt="8">
        <dgm:presLayoutVars>
          <dgm:bulletEnabled val="1"/>
        </dgm:presLayoutVars>
      </dgm:prSet>
      <dgm:spPr/>
    </dgm:pt>
    <dgm:pt modelId="{D5192EC6-4F14-4151-98C7-D5EC3DED7819}" type="pres">
      <dgm:prSet presAssocID="{11E6186B-6A49-4307-B625-9D1DE5A08FBA}" presName="space" presStyleCnt="0"/>
      <dgm:spPr/>
    </dgm:pt>
    <dgm:pt modelId="{BBBF4CB5-A41A-4F41-9952-6638876F8A2A}" type="pres">
      <dgm:prSet presAssocID="{B7261943-0296-4904-ACAB-4F96C735A2C6}" presName="composite" presStyleCnt="0"/>
      <dgm:spPr/>
    </dgm:pt>
    <dgm:pt modelId="{E137AFF1-A732-45F1-8D78-9DFA4D536635}" type="pres">
      <dgm:prSet presAssocID="{B7261943-0296-4904-ACAB-4F96C735A2C6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10043037-3F1D-4F91-9181-10D79426228D}" type="pres">
      <dgm:prSet presAssocID="{B7261943-0296-4904-ACAB-4F96C735A2C6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96958903-AF62-4898-98B7-409C58E7FAF2}" type="presOf" srcId="{F3BAF82F-8F39-476D-9546-4804DD18AB5B}" destId="{CC228E59-4746-4FFE-8185-56C457E47F39}" srcOrd="0" destOrd="0" presId="urn:microsoft.com/office/officeart/2005/8/layout/hList1"/>
    <dgm:cxn modelId="{097BBC20-2CB1-4149-8363-CF1BCA1CCEF8}" srcId="{DC385173-225D-4B58-B5A9-EE8D1BAD2E32}" destId="{E5DB8973-3457-4C07-8453-925F7A37AE84}" srcOrd="3" destOrd="0" parTransId="{66B58C95-11B3-4E69-A37E-D36591E2FD8F}" sibTransId="{DA971073-F273-4296-BB3C-722EA3EE4F0D}"/>
    <dgm:cxn modelId="{E22EE327-8ACE-4C93-8BCA-B9B34692647D}" type="presOf" srcId="{E5DB8973-3457-4C07-8453-925F7A37AE84}" destId="{B918ABA7-0D9F-4DB7-A11C-B076260555E1}" srcOrd="0" destOrd="0" presId="urn:microsoft.com/office/officeart/2005/8/layout/hList1"/>
    <dgm:cxn modelId="{B97F502B-16F0-4A3D-B969-B14F3FCC1F0C}" type="presOf" srcId="{B7261943-0296-4904-ACAB-4F96C735A2C6}" destId="{E137AFF1-A732-45F1-8D78-9DFA4D536635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1766BC63-EB8B-4782-AB53-354A6C6767B3}" srcId="{DC385173-225D-4B58-B5A9-EE8D1BAD2E32}" destId="{10BEA54B-EA25-4F46-A75B-325A0E67A97A}" srcOrd="1" destOrd="0" parTransId="{DE4ED26B-2BBA-4466-B2C2-CC75AC9F45DB}" sibTransId="{AE4B5A41-E2FF-4431-8D87-2E23850930D0}"/>
    <dgm:cxn modelId="{66784B69-5FC5-4522-B982-106AC020EA1B}" srcId="{DC385173-225D-4B58-B5A9-EE8D1BAD2E32}" destId="{B7261943-0296-4904-ACAB-4F96C735A2C6}" srcOrd="7" destOrd="0" parTransId="{A131663E-F13F-48EA-BDEA-D79B8AD7CED6}" sibTransId="{B692C5A4-F8BB-4518-979C-6345482ED6CF}"/>
    <dgm:cxn modelId="{8E9C776C-E84C-44E9-8B2B-DB87E8D4BD85}" type="presOf" srcId="{9F1A7BC9-E65D-4EF9-B34C-09D262CF3358}" destId="{69DE8197-4D77-4809-856A-892AA712CFD5}" srcOrd="0" destOrd="0" presId="urn:microsoft.com/office/officeart/2005/8/layout/hList1"/>
    <dgm:cxn modelId="{C7AC9C58-881E-40FB-9DBA-91F231EFCDD3}" srcId="{DC385173-225D-4B58-B5A9-EE8D1BAD2E32}" destId="{F3BAF82F-8F39-476D-9546-4804DD18AB5B}" srcOrd="5" destOrd="0" parTransId="{0C7F9E33-05D8-478F-AC0B-B57B41C32FA3}" sibTransId="{D6E9B4A3-D08E-422D-95C0-0D8641EE3BD7}"/>
    <dgm:cxn modelId="{7DFF269E-6BD2-4454-8356-030B3609A2C3}" srcId="{DC385173-225D-4B58-B5A9-EE8D1BAD2E32}" destId="{4743B33C-4DC1-4539-BFB0-65FB3F52A017}" srcOrd="2" destOrd="0" parTransId="{ED64B277-C9EB-47E2-96A3-72A94A5A273D}" sibTransId="{4125B5C4-C264-4F1F-9720-5CB785E69B3B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B4FBC3CB-1185-4586-8620-F9FDCEDE4EAC}" type="presOf" srcId="{10BEA54B-EA25-4F46-A75B-325A0E67A97A}" destId="{5943E9F4-8432-4D2E-AAB4-F26EA7068D84}" srcOrd="0" destOrd="0" presId="urn:microsoft.com/office/officeart/2005/8/layout/hList1"/>
    <dgm:cxn modelId="{60F72ED0-5DB3-4762-AE62-7455FB0A95F3}" srcId="{DC385173-225D-4B58-B5A9-EE8D1BAD2E32}" destId="{D8343D22-4A73-451F-8D80-F173A3473F35}" srcOrd="4" destOrd="0" parTransId="{48215807-AA06-4604-BAED-D79D3A4E3F9B}" sibTransId="{D5F1C8F2-B706-42EE-A2DD-80CC174DDF12}"/>
    <dgm:cxn modelId="{3B0CDBDE-72E0-4455-80AA-6EE58B7EC308}" type="presOf" srcId="{4743B33C-4DC1-4539-BFB0-65FB3F52A017}" destId="{B9EDCBDF-6AC5-42FD-B255-35275144C1E0}" srcOrd="0" destOrd="0" presId="urn:microsoft.com/office/officeart/2005/8/layout/hList1"/>
    <dgm:cxn modelId="{D90CA9E0-2C11-4339-B633-8BBB3B01634D}" type="presOf" srcId="{D8343D22-4A73-451F-8D80-F173A3473F35}" destId="{732AAC97-09E8-4686-ACBD-5212B941899A}" srcOrd="0" destOrd="0" presId="urn:microsoft.com/office/officeart/2005/8/layout/hList1"/>
    <dgm:cxn modelId="{A66DFDFC-0453-4D06-B8EC-E15F0073C93F}" srcId="{DC385173-225D-4B58-B5A9-EE8D1BAD2E32}" destId="{9F1A7BC9-E65D-4EF9-B34C-09D262CF3358}" srcOrd="6" destOrd="0" parTransId="{352278E4-57C7-406C-99A7-5425C16BDB41}" sibTransId="{11E6186B-6A49-4307-B625-9D1DE5A08FBA}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23CC2601-B9FD-4412-A06A-36A074686A80}" type="presParOf" srcId="{A429156E-867E-4416-98D1-82A1E6291B33}" destId="{4E523EE0-6E98-4CC6-A3F6-AEB61467EFE8}" srcOrd="2" destOrd="0" presId="urn:microsoft.com/office/officeart/2005/8/layout/hList1"/>
    <dgm:cxn modelId="{36969A60-A278-4179-9432-E742FBECCE66}" type="presParOf" srcId="{4E523EE0-6E98-4CC6-A3F6-AEB61467EFE8}" destId="{5943E9F4-8432-4D2E-AAB4-F26EA7068D84}" srcOrd="0" destOrd="0" presId="urn:microsoft.com/office/officeart/2005/8/layout/hList1"/>
    <dgm:cxn modelId="{7DBD79D8-798E-41F7-85D3-6A28B2968818}" type="presParOf" srcId="{4E523EE0-6E98-4CC6-A3F6-AEB61467EFE8}" destId="{E42D3AB2-878C-4A77-A742-846C670E4D11}" srcOrd="1" destOrd="0" presId="urn:microsoft.com/office/officeart/2005/8/layout/hList1"/>
    <dgm:cxn modelId="{A7AF489A-2DEC-4444-978C-93A4B059D2FA}" type="presParOf" srcId="{A429156E-867E-4416-98D1-82A1E6291B33}" destId="{48EFF845-852D-4654-8DC8-6CC704256681}" srcOrd="3" destOrd="0" presId="urn:microsoft.com/office/officeart/2005/8/layout/hList1"/>
    <dgm:cxn modelId="{1D97EF32-FE2B-4D5A-B7D1-E34B78D0004D}" type="presParOf" srcId="{A429156E-867E-4416-98D1-82A1E6291B33}" destId="{13648C47-CE65-4A56-A980-ADB8C0AA4D37}" srcOrd="4" destOrd="0" presId="urn:microsoft.com/office/officeart/2005/8/layout/hList1"/>
    <dgm:cxn modelId="{07781E25-3AA4-4315-ACFC-6D9FCE88A159}" type="presParOf" srcId="{13648C47-CE65-4A56-A980-ADB8C0AA4D37}" destId="{B9EDCBDF-6AC5-42FD-B255-35275144C1E0}" srcOrd="0" destOrd="0" presId="urn:microsoft.com/office/officeart/2005/8/layout/hList1"/>
    <dgm:cxn modelId="{13CE62A7-77BE-488E-ADF0-563F8882E38D}" type="presParOf" srcId="{13648C47-CE65-4A56-A980-ADB8C0AA4D37}" destId="{2C851532-A9EE-472C-91F7-8F52A2470EE9}" srcOrd="1" destOrd="0" presId="urn:microsoft.com/office/officeart/2005/8/layout/hList1"/>
    <dgm:cxn modelId="{EB9F1413-5075-4921-9851-578FC931BAF1}" type="presParOf" srcId="{A429156E-867E-4416-98D1-82A1E6291B33}" destId="{40C6FBAF-F04C-4FCC-A603-4226B00267B0}" srcOrd="5" destOrd="0" presId="urn:microsoft.com/office/officeart/2005/8/layout/hList1"/>
    <dgm:cxn modelId="{829BB0D4-31F1-4C13-9532-75DE0EFBA6EF}" type="presParOf" srcId="{A429156E-867E-4416-98D1-82A1E6291B33}" destId="{043EAEB9-7B42-45C8-94CF-02098A9655C1}" srcOrd="6" destOrd="0" presId="urn:microsoft.com/office/officeart/2005/8/layout/hList1"/>
    <dgm:cxn modelId="{7AB14DD7-1420-4458-8064-F34F5899D08E}" type="presParOf" srcId="{043EAEB9-7B42-45C8-94CF-02098A9655C1}" destId="{B918ABA7-0D9F-4DB7-A11C-B076260555E1}" srcOrd="0" destOrd="0" presId="urn:microsoft.com/office/officeart/2005/8/layout/hList1"/>
    <dgm:cxn modelId="{858E75D7-C0AF-41CC-9CAB-CDFF27EAFF74}" type="presParOf" srcId="{043EAEB9-7B42-45C8-94CF-02098A9655C1}" destId="{9BCA2832-1CE3-4021-B36C-9D35DB187188}" srcOrd="1" destOrd="0" presId="urn:microsoft.com/office/officeart/2005/8/layout/hList1"/>
    <dgm:cxn modelId="{A4FC2BE9-201C-4271-B3F3-F97D9A2A9CA9}" type="presParOf" srcId="{A429156E-867E-4416-98D1-82A1E6291B33}" destId="{95EEDFD9-8B77-4FD5-AB65-95C29B721439}" srcOrd="7" destOrd="0" presId="urn:microsoft.com/office/officeart/2005/8/layout/hList1"/>
    <dgm:cxn modelId="{2B67121E-7927-44EB-A6EC-979560B7450C}" type="presParOf" srcId="{A429156E-867E-4416-98D1-82A1E6291B33}" destId="{2926759E-D4EC-4E0B-A7A8-9E956587FAEB}" srcOrd="8" destOrd="0" presId="urn:microsoft.com/office/officeart/2005/8/layout/hList1"/>
    <dgm:cxn modelId="{18B145D0-8A1F-40AD-82A1-CF0C159FE5FC}" type="presParOf" srcId="{2926759E-D4EC-4E0B-A7A8-9E956587FAEB}" destId="{732AAC97-09E8-4686-ACBD-5212B941899A}" srcOrd="0" destOrd="0" presId="urn:microsoft.com/office/officeart/2005/8/layout/hList1"/>
    <dgm:cxn modelId="{F130C062-CCE8-45EF-BD8D-E439FB8F503D}" type="presParOf" srcId="{2926759E-D4EC-4E0B-A7A8-9E956587FAEB}" destId="{DCCCA16D-F4E6-41A7-85CD-AF95AA36E12A}" srcOrd="1" destOrd="0" presId="urn:microsoft.com/office/officeart/2005/8/layout/hList1"/>
    <dgm:cxn modelId="{B0ECF2E2-60B7-4D19-A768-39A64F548005}" type="presParOf" srcId="{A429156E-867E-4416-98D1-82A1E6291B33}" destId="{84F76F43-EAAD-4CE0-A096-2E2F068629D0}" srcOrd="9" destOrd="0" presId="urn:microsoft.com/office/officeart/2005/8/layout/hList1"/>
    <dgm:cxn modelId="{3B30C552-78B2-4B4D-A4B2-B2CF331372FA}" type="presParOf" srcId="{A429156E-867E-4416-98D1-82A1E6291B33}" destId="{16857CC2-E826-4EEE-A7BA-BDBFC1FC1C2F}" srcOrd="10" destOrd="0" presId="urn:microsoft.com/office/officeart/2005/8/layout/hList1"/>
    <dgm:cxn modelId="{D455371E-7591-4C83-9B80-158A2102E6FD}" type="presParOf" srcId="{16857CC2-E826-4EEE-A7BA-BDBFC1FC1C2F}" destId="{CC228E59-4746-4FFE-8185-56C457E47F39}" srcOrd="0" destOrd="0" presId="urn:microsoft.com/office/officeart/2005/8/layout/hList1"/>
    <dgm:cxn modelId="{A7528144-FC7A-4B69-AA1C-16C2735CE839}" type="presParOf" srcId="{16857CC2-E826-4EEE-A7BA-BDBFC1FC1C2F}" destId="{166663A3-0507-417B-9114-669258B4A127}" srcOrd="1" destOrd="0" presId="urn:microsoft.com/office/officeart/2005/8/layout/hList1"/>
    <dgm:cxn modelId="{AD223C2A-25B8-4DD2-AFB0-F4A1396EBEA7}" type="presParOf" srcId="{A429156E-867E-4416-98D1-82A1E6291B33}" destId="{BDFDC462-E006-4C9B-A69F-4EE0DF7ED2B3}" srcOrd="11" destOrd="0" presId="urn:microsoft.com/office/officeart/2005/8/layout/hList1"/>
    <dgm:cxn modelId="{08EDAA24-730C-4CBB-844B-C1F6DF9A927B}" type="presParOf" srcId="{A429156E-867E-4416-98D1-82A1E6291B33}" destId="{2E568332-7098-4A3E-9AD5-61656F7EB6D9}" srcOrd="12" destOrd="0" presId="urn:microsoft.com/office/officeart/2005/8/layout/hList1"/>
    <dgm:cxn modelId="{4E1EF011-1E96-4916-8C0E-91B0A8B5AFEF}" type="presParOf" srcId="{2E568332-7098-4A3E-9AD5-61656F7EB6D9}" destId="{69DE8197-4D77-4809-856A-892AA712CFD5}" srcOrd="0" destOrd="0" presId="urn:microsoft.com/office/officeart/2005/8/layout/hList1"/>
    <dgm:cxn modelId="{462606D3-1130-46C6-A7D7-36E8833B62AE}" type="presParOf" srcId="{2E568332-7098-4A3E-9AD5-61656F7EB6D9}" destId="{3C90E898-03A6-487D-BA17-31CA38FEE05F}" srcOrd="1" destOrd="0" presId="urn:microsoft.com/office/officeart/2005/8/layout/hList1"/>
    <dgm:cxn modelId="{8B3B85D8-5B9F-4FD4-9EE1-3D3B36E164F0}" type="presParOf" srcId="{A429156E-867E-4416-98D1-82A1E6291B33}" destId="{D5192EC6-4F14-4151-98C7-D5EC3DED7819}" srcOrd="13" destOrd="0" presId="urn:microsoft.com/office/officeart/2005/8/layout/hList1"/>
    <dgm:cxn modelId="{9333C1AA-8A04-49E3-A082-F4FB2C03B343}" type="presParOf" srcId="{A429156E-867E-4416-98D1-82A1E6291B33}" destId="{BBBF4CB5-A41A-4F41-9952-6638876F8A2A}" srcOrd="14" destOrd="0" presId="urn:microsoft.com/office/officeart/2005/8/layout/hList1"/>
    <dgm:cxn modelId="{1E2006D4-B082-4759-B680-845D8208120A}" type="presParOf" srcId="{BBBF4CB5-A41A-4F41-9952-6638876F8A2A}" destId="{E137AFF1-A732-45F1-8D78-9DFA4D536635}" srcOrd="0" destOrd="0" presId="urn:microsoft.com/office/officeart/2005/8/layout/hList1"/>
    <dgm:cxn modelId="{9B2B8277-66D5-4207-8649-FB6A8001AD61}" type="presParOf" srcId="{BBBF4CB5-A41A-4F41-9952-6638876F8A2A}" destId="{10043037-3F1D-4F91-9181-10D7942622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DB1AE-4397-4B71-BC6A-D4E9F41FD20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3EE7A08-2581-4422-A5C7-98377D447A67}">
      <dgm:prSet phldrT="[Text]"/>
      <dgm:spPr/>
      <dgm:t>
        <a:bodyPr/>
        <a:lstStyle/>
        <a:p>
          <a:r>
            <a:rPr lang="en-US"/>
            <a:t>Details </a:t>
          </a:r>
          <a:r>
            <a:rPr lang="en-US">
              <a:solidFill>
                <a:srgbClr val="FF0000"/>
              </a:solidFill>
            </a:rPr>
            <a:t>TBD</a:t>
          </a:r>
        </a:p>
      </dgm:t>
    </dgm:pt>
    <dgm:pt modelId="{C4FF67BB-21AE-4DAE-B599-CEC415357EFE}" type="parTrans" cxnId="{5101CBA4-6B4F-430D-8237-EF6C9F087C17}">
      <dgm:prSet/>
      <dgm:spPr/>
      <dgm:t>
        <a:bodyPr/>
        <a:lstStyle/>
        <a:p>
          <a:endParaRPr lang="en-US"/>
        </a:p>
      </dgm:t>
    </dgm:pt>
    <dgm:pt modelId="{B9B37E86-2902-483E-A538-62D723BF5547}" type="sibTrans" cxnId="{5101CBA4-6B4F-430D-8237-EF6C9F087C17}">
      <dgm:prSet/>
      <dgm:spPr/>
      <dgm:t>
        <a:bodyPr/>
        <a:lstStyle/>
        <a:p>
          <a:endParaRPr lang="en-US"/>
        </a:p>
      </dgm:t>
    </dgm:pt>
    <dgm:pt modelId="{AF1B5482-9B30-45AB-9FE3-4547F7BE3E51}">
      <dgm:prSet phldrT="[Text]"/>
      <dgm:spPr/>
      <dgm:t>
        <a:bodyPr/>
        <a:lstStyle/>
        <a:p>
          <a:r>
            <a:rPr lang="en-US"/>
            <a:t>Details </a:t>
          </a:r>
          <a:r>
            <a:rPr lang="en-US">
              <a:solidFill>
                <a:srgbClr val="FF0000"/>
              </a:solidFill>
            </a:rPr>
            <a:t>TBD </a:t>
          </a:r>
        </a:p>
      </dgm:t>
    </dgm:pt>
    <dgm:pt modelId="{09F217E9-273F-4529-ACD4-821A3D5B3793}" type="parTrans" cxnId="{37FDDA18-88FF-46C3-82DD-B3DE7CBB7A17}">
      <dgm:prSet/>
      <dgm:spPr/>
      <dgm:t>
        <a:bodyPr/>
        <a:lstStyle/>
        <a:p>
          <a:endParaRPr lang="en-US"/>
        </a:p>
      </dgm:t>
    </dgm:pt>
    <dgm:pt modelId="{8DA9196A-3F1C-4840-8F8C-8DE12BA3CB93}" type="sibTrans" cxnId="{37FDDA18-88FF-46C3-82DD-B3DE7CBB7A17}">
      <dgm:prSet/>
      <dgm:spPr/>
      <dgm:t>
        <a:bodyPr/>
        <a:lstStyle/>
        <a:p>
          <a:endParaRPr lang="en-US"/>
        </a:p>
      </dgm:t>
    </dgm:pt>
    <dgm:pt modelId="{8886EDA7-E701-45AF-AB2D-447A646654A1}">
      <dgm:prSet phldrT="[Text]"/>
      <dgm:spPr/>
      <dgm:t>
        <a:bodyPr/>
        <a:lstStyle/>
        <a:p>
          <a:r>
            <a:rPr lang="en-US"/>
            <a:t>Details </a:t>
          </a:r>
          <a:r>
            <a:rPr lang="en-US">
              <a:solidFill>
                <a:srgbClr val="FF0000"/>
              </a:solidFill>
            </a:rPr>
            <a:t>TBD</a:t>
          </a:r>
          <a:r>
            <a:rPr lang="en-US"/>
            <a:t> </a:t>
          </a:r>
        </a:p>
      </dgm:t>
    </dgm:pt>
    <dgm:pt modelId="{63796487-EAB6-4376-B8A4-CF8164A2F7FF}" type="parTrans" cxnId="{70C4C4AE-B299-471A-BFAC-24D2D5D7713D}">
      <dgm:prSet/>
      <dgm:spPr/>
      <dgm:t>
        <a:bodyPr/>
        <a:lstStyle/>
        <a:p>
          <a:endParaRPr lang="en-US"/>
        </a:p>
      </dgm:t>
    </dgm:pt>
    <dgm:pt modelId="{2C228D5F-2DE0-4055-A6F2-192F8818F040}" type="sibTrans" cxnId="{70C4C4AE-B299-471A-BFAC-24D2D5D7713D}">
      <dgm:prSet/>
      <dgm:spPr/>
      <dgm:t>
        <a:bodyPr/>
        <a:lstStyle/>
        <a:p>
          <a:endParaRPr lang="en-US"/>
        </a:p>
      </dgm:t>
    </dgm:pt>
    <dgm:pt modelId="{6CBB7477-9327-463B-B2BB-E075DAF1E82D}" type="pres">
      <dgm:prSet presAssocID="{ECADB1AE-4397-4B71-BC6A-D4E9F41FD20B}" presName="Name0" presStyleCnt="0">
        <dgm:presLayoutVars>
          <dgm:dir/>
          <dgm:resizeHandles val="exact"/>
        </dgm:presLayoutVars>
      </dgm:prSet>
      <dgm:spPr/>
    </dgm:pt>
    <dgm:pt modelId="{AAA43A6B-9C49-430F-9B9F-9670F187467E}" type="pres">
      <dgm:prSet presAssocID="{93EE7A08-2581-4422-A5C7-98377D447A67}" presName="composite" presStyleCnt="0"/>
      <dgm:spPr/>
    </dgm:pt>
    <dgm:pt modelId="{ED766AA0-8FB2-4EB2-AA6F-D4E3F0C25783}" type="pres">
      <dgm:prSet presAssocID="{93EE7A08-2581-4422-A5C7-98377D447A67}" presName="bgChev" presStyleLbl="node1" presStyleIdx="0" presStyleCnt="3"/>
      <dgm:spPr/>
    </dgm:pt>
    <dgm:pt modelId="{268AA9BB-7105-4A0F-9A28-8CF4D056977E}" type="pres">
      <dgm:prSet presAssocID="{93EE7A08-2581-4422-A5C7-98377D447A67}" presName="txNode" presStyleLbl="fgAcc1" presStyleIdx="0" presStyleCnt="3">
        <dgm:presLayoutVars>
          <dgm:bulletEnabled val="1"/>
        </dgm:presLayoutVars>
      </dgm:prSet>
      <dgm:spPr/>
    </dgm:pt>
    <dgm:pt modelId="{A6615EF0-EDA4-4942-ABA0-427BB9B066C6}" type="pres">
      <dgm:prSet presAssocID="{B9B37E86-2902-483E-A538-62D723BF5547}" presName="compositeSpace" presStyleCnt="0"/>
      <dgm:spPr/>
    </dgm:pt>
    <dgm:pt modelId="{F5A15B57-C44C-46D1-98EF-7C5E97878A4E}" type="pres">
      <dgm:prSet presAssocID="{AF1B5482-9B30-45AB-9FE3-4547F7BE3E51}" presName="composite" presStyleCnt="0"/>
      <dgm:spPr/>
    </dgm:pt>
    <dgm:pt modelId="{333D4446-36CA-4240-B0C4-F5FEF4A67974}" type="pres">
      <dgm:prSet presAssocID="{AF1B5482-9B30-45AB-9FE3-4547F7BE3E51}" presName="bgChev" presStyleLbl="node1" presStyleIdx="1" presStyleCnt="3"/>
      <dgm:spPr/>
    </dgm:pt>
    <dgm:pt modelId="{AEF52A2B-F865-4B6E-B1FF-23981019B7A3}" type="pres">
      <dgm:prSet presAssocID="{AF1B5482-9B30-45AB-9FE3-4547F7BE3E51}" presName="txNode" presStyleLbl="fgAcc1" presStyleIdx="1" presStyleCnt="3">
        <dgm:presLayoutVars>
          <dgm:bulletEnabled val="1"/>
        </dgm:presLayoutVars>
      </dgm:prSet>
      <dgm:spPr/>
    </dgm:pt>
    <dgm:pt modelId="{4DD3E6EE-AB94-4D52-A755-45C7AF368C61}" type="pres">
      <dgm:prSet presAssocID="{8DA9196A-3F1C-4840-8F8C-8DE12BA3CB93}" presName="compositeSpace" presStyleCnt="0"/>
      <dgm:spPr/>
    </dgm:pt>
    <dgm:pt modelId="{4D4CAE47-BFEC-4CEE-BD15-3B56CB5194BB}" type="pres">
      <dgm:prSet presAssocID="{8886EDA7-E701-45AF-AB2D-447A646654A1}" presName="composite" presStyleCnt="0"/>
      <dgm:spPr/>
    </dgm:pt>
    <dgm:pt modelId="{DAE265B6-86A8-4858-9827-85E0D6EC27EF}" type="pres">
      <dgm:prSet presAssocID="{8886EDA7-E701-45AF-AB2D-447A646654A1}" presName="bgChev" presStyleLbl="node1" presStyleIdx="2" presStyleCnt="3"/>
      <dgm:spPr/>
    </dgm:pt>
    <dgm:pt modelId="{E65E6A7C-CF3E-4F05-85BA-507884D959EA}" type="pres">
      <dgm:prSet presAssocID="{8886EDA7-E701-45AF-AB2D-447A646654A1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37FDDA18-88FF-46C3-82DD-B3DE7CBB7A17}" srcId="{ECADB1AE-4397-4B71-BC6A-D4E9F41FD20B}" destId="{AF1B5482-9B30-45AB-9FE3-4547F7BE3E51}" srcOrd="1" destOrd="0" parTransId="{09F217E9-273F-4529-ACD4-821A3D5B3793}" sibTransId="{8DA9196A-3F1C-4840-8F8C-8DE12BA3CB93}"/>
    <dgm:cxn modelId="{2D3E1344-9A2A-4C49-B82A-6DBA380BC0F9}" type="presOf" srcId="{ECADB1AE-4397-4B71-BC6A-D4E9F41FD20B}" destId="{6CBB7477-9327-463B-B2BB-E075DAF1E82D}" srcOrd="0" destOrd="0" presId="urn:microsoft.com/office/officeart/2005/8/layout/chevronAccent+Icon"/>
    <dgm:cxn modelId="{30779A54-DAFA-49A9-BE11-C5E929BDB5AC}" type="presOf" srcId="{8886EDA7-E701-45AF-AB2D-447A646654A1}" destId="{E65E6A7C-CF3E-4F05-85BA-507884D959EA}" srcOrd="0" destOrd="0" presId="urn:microsoft.com/office/officeart/2005/8/layout/chevronAccent+Icon"/>
    <dgm:cxn modelId="{E0152287-7D61-49BD-8346-B3B1D61ABC66}" type="presOf" srcId="{93EE7A08-2581-4422-A5C7-98377D447A67}" destId="{268AA9BB-7105-4A0F-9A28-8CF4D056977E}" srcOrd="0" destOrd="0" presId="urn:microsoft.com/office/officeart/2005/8/layout/chevronAccent+Icon"/>
    <dgm:cxn modelId="{5101CBA4-6B4F-430D-8237-EF6C9F087C17}" srcId="{ECADB1AE-4397-4B71-BC6A-D4E9F41FD20B}" destId="{93EE7A08-2581-4422-A5C7-98377D447A67}" srcOrd="0" destOrd="0" parTransId="{C4FF67BB-21AE-4DAE-B599-CEC415357EFE}" sibTransId="{B9B37E86-2902-483E-A538-62D723BF5547}"/>
    <dgm:cxn modelId="{70C4C4AE-B299-471A-BFAC-24D2D5D7713D}" srcId="{ECADB1AE-4397-4B71-BC6A-D4E9F41FD20B}" destId="{8886EDA7-E701-45AF-AB2D-447A646654A1}" srcOrd="2" destOrd="0" parTransId="{63796487-EAB6-4376-B8A4-CF8164A2F7FF}" sibTransId="{2C228D5F-2DE0-4055-A6F2-192F8818F040}"/>
    <dgm:cxn modelId="{043492CF-B755-4929-AEB3-7D97EA95B996}" type="presOf" srcId="{AF1B5482-9B30-45AB-9FE3-4547F7BE3E51}" destId="{AEF52A2B-F865-4B6E-B1FF-23981019B7A3}" srcOrd="0" destOrd="0" presId="urn:microsoft.com/office/officeart/2005/8/layout/chevronAccent+Icon"/>
    <dgm:cxn modelId="{94EA83E6-CDF2-410A-A354-03D962E8DCAA}" type="presParOf" srcId="{6CBB7477-9327-463B-B2BB-E075DAF1E82D}" destId="{AAA43A6B-9C49-430F-9B9F-9670F187467E}" srcOrd="0" destOrd="0" presId="urn:microsoft.com/office/officeart/2005/8/layout/chevronAccent+Icon"/>
    <dgm:cxn modelId="{857AA727-7D9C-4DDD-8AA3-1E230C4052B5}" type="presParOf" srcId="{AAA43A6B-9C49-430F-9B9F-9670F187467E}" destId="{ED766AA0-8FB2-4EB2-AA6F-D4E3F0C25783}" srcOrd="0" destOrd="0" presId="urn:microsoft.com/office/officeart/2005/8/layout/chevronAccent+Icon"/>
    <dgm:cxn modelId="{1C1A163B-EACD-4BF6-96AB-86084AF5FFDC}" type="presParOf" srcId="{AAA43A6B-9C49-430F-9B9F-9670F187467E}" destId="{268AA9BB-7105-4A0F-9A28-8CF4D056977E}" srcOrd="1" destOrd="0" presId="urn:microsoft.com/office/officeart/2005/8/layout/chevronAccent+Icon"/>
    <dgm:cxn modelId="{E06FE06A-2C43-4A6E-B96C-ABA4B7EC70A7}" type="presParOf" srcId="{6CBB7477-9327-463B-B2BB-E075DAF1E82D}" destId="{A6615EF0-EDA4-4942-ABA0-427BB9B066C6}" srcOrd="1" destOrd="0" presId="urn:microsoft.com/office/officeart/2005/8/layout/chevronAccent+Icon"/>
    <dgm:cxn modelId="{41A9732F-81A7-4298-8D05-AA9BF940CFD0}" type="presParOf" srcId="{6CBB7477-9327-463B-B2BB-E075DAF1E82D}" destId="{F5A15B57-C44C-46D1-98EF-7C5E97878A4E}" srcOrd="2" destOrd="0" presId="urn:microsoft.com/office/officeart/2005/8/layout/chevronAccent+Icon"/>
    <dgm:cxn modelId="{3589B66A-52F4-4FA9-9A75-32CCA7C69347}" type="presParOf" srcId="{F5A15B57-C44C-46D1-98EF-7C5E97878A4E}" destId="{333D4446-36CA-4240-B0C4-F5FEF4A67974}" srcOrd="0" destOrd="0" presId="urn:microsoft.com/office/officeart/2005/8/layout/chevronAccent+Icon"/>
    <dgm:cxn modelId="{4A11A893-E350-43A1-AB72-E5F2B4DBD7AA}" type="presParOf" srcId="{F5A15B57-C44C-46D1-98EF-7C5E97878A4E}" destId="{AEF52A2B-F865-4B6E-B1FF-23981019B7A3}" srcOrd="1" destOrd="0" presId="urn:microsoft.com/office/officeart/2005/8/layout/chevronAccent+Icon"/>
    <dgm:cxn modelId="{4BD347DC-4590-4316-A39E-0EC91A8F85CB}" type="presParOf" srcId="{6CBB7477-9327-463B-B2BB-E075DAF1E82D}" destId="{4DD3E6EE-AB94-4D52-A755-45C7AF368C61}" srcOrd="3" destOrd="0" presId="urn:microsoft.com/office/officeart/2005/8/layout/chevronAccent+Icon"/>
    <dgm:cxn modelId="{791694EA-9CDF-474D-BB50-640608C2E068}" type="presParOf" srcId="{6CBB7477-9327-463B-B2BB-E075DAF1E82D}" destId="{4D4CAE47-BFEC-4CEE-BD15-3B56CB5194BB}" srcOrd="4" destOrd="0" presId="urn:microsoft.com/office/officeart/2005/8/layout/chevronAccent+Icon"/>
    <dgm:cxn modelId="{CE610E81-1472-4506-B635-985C4F85BE79}" type="presParOf" srcId="{4D4CAE47-BFEC-4CEE-BD15-3B56CB5194BB}" destId="{DAE265B6-86A8-4858-9827-85E0D6EC27EF}" srcOrd="0" destOrd="0" presId="urn:microsoft.com/office/officeart/2005/8/layout/chevronAccent+Icon"/>
    <dgm:cxn modelId="{50916AA6-EBF2-4DFC-AA42-2356821C3A87}" type="presParOf" srcId="{4D4CAE47-BFEC-4CEE-BD15-3B56CB5194BB}" destId="{E65E6A7C-CF3E-4F05-85BA-507884D959E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469E193-62AC-4034-BAED-8A40FA8EFC71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783750E-CBF1-49FE-AFB2-90D09C27AF59}">
      <dgm:prSet phldrT="[Text]"/>
      <dgm:spPr/>
      <dgm:t>
        <a:bodyPr/>
        <a:lstStyle/>
        <a:p>
          <a:r>
            <a:rPr lang="en-US"/>
            <a:t>Contact Attempts</a:t>
          </a:r>
        </a:p>
      </dgm:t>
    </dgm:pt>
    <dgm:pt modelId="{AA366075-D489-4CC4-B00C-C028FA2D8A9E}" type="parTrans" cxnId="{EBA97968-D452-4441-9F87-8CBDE25F128A}">
      <dgm:prSet/>
      <dgm:spPr/>
      <dgm:t>
        <a:bodyPr/>
        <a:lstStyle/>
        <a:p>
          <a:endParaRPr lang="en-US"/>
        </a:p>
      </dgm:t>
    </dgm:pt>
    <dgm:pt modelId="{A2FB6571-9B0A-4861-97ED-64B68BFA59E5}" type="sibTrans" cxnId="{EBA97968-D452-4441-9F87-8CBDE25F128A}">
      <dgm:prSet/>
      <dgm:spPr/>
      <dgm:t>
        <a:bodyPr/>
        <a:lstStyle/>
        <a:p>
          <a:endParaRPr lang="en-US"/>
        </a:p>
      </dgm:t>
    </dgm:pt>
    <dgm:pt modelId="{C34AB7B4-1A65-4D58-8C26-C99CC3D2CB92}">
      <dgm:prSet/>
      <dgm:spPr/>
      <dgm:t>
        <a:bodyPr/>
        <a:lstStyle/>
        <a:p>
          <a:r>
            <a:rPr lang="en-US"/>
            <a:t>Life Support</a:t>
          </a:r>
        </a:p>
      </dgm:t>
    </dgm:pt>
    <dgm:pt modelId="{FEC178A2-A38A-4EA8-9B5D-9094D8B74BC4}" type="parTrans" cxnId="{7A4C35B9-002F-44A4-9A4C-30BCF8A17CA2}">
      <dgm:prSet/>
      <dgm:spPr/>
      <dgm:t>
        <a:bodyPr/>
        <a:lstStyle/>
        <a:p>
          <a:endParaRPr lang="en-US"/>
        </a:p>
      </dgm:t>
    </dgm:pt>
    <dgm:pt modelId="{A4ADD538-F244-42A4-BB35-DCC1B8D88643}" type="sibTrans" cxnId="{7A4C35B9-002F-44A4-9A4C-30BCF8A17CA2}">
      <dgm:prSet/>
      <dgm:spPr/>
      <dgm:t>
        <a:bodyPr/>
        <a:lstStyle/>
        <a:p>
          <a:endParaRPr lang="en-US"/>
        </a:p>
      </dgm:t>
    </dgm:pt>
    <dgm:pt modelId="{BD15893B-B0D5-43F9-A180-39F88C510AC0}">
      <dgm:prSet/>
      <dgm:spPr/>
      <dgm:t>
        <a:bodyPr/>
        <a:lstStyle/>
        <a:p>
          <a:r>
            <a:rPr lang="en-US"/>
            <a:t>Life Support Admin</a:t>
          </a:r>
        </a:p>
      </dgm:t>
    </dgm:pt>
    <dgm:pt modelId="{769334A6-664D-4A9C-9467-4B7CE5D81DC2}" type="parTrans" cxnId="{38CDEAB1-B3BD-42E7-8366-E17872B68AC9}">
      <dgm:prSet/>
      <dgm:spPr/>
      <dgm:t>
        <a:bodyPr/>
        <a:lstStyle/>
        <a:p>
          <a:endParaRPr lang="en-US"/>
        </a:p>
      </dgm:t>
    </dgm:pt>
    <dgm:pt modelId="{46CA0055-8D20-4F4F-9EBB-581AC4927B2D}" type="sibTrans" cxnId="{38CDEAB1-B3BD-42E7-8366-E17872B68AC9}">
      <dgm:prSet/>
      <dgm:spPr/>
      <dgm:t>
        <a:bodyPr/>
        <a:lstStyle/>
        <a:p>
          <a:endParaRPr lang="en-US"/>
        </a:p>
      </dgm:t>
    </dgm:pt>
    <dgm:pt modelId="{EBA6DC6B-647C-4861-A148-58E364DD19F7}">
      <dgm:prSet/>
      <dgm:spPr/>
      <dgm:t>
        <a:bodyPr/>
        <a:lstStyle/>
        <a:p>
          <a:r>
            <a:rPr lang="en-US"/>
            <a:t>Crew Assignments</a:t>
          </a:r>
        </a:p>
      </dgm:t>
    </dgm:pt>
    <dgm:pt modelId="{EBF80A8A-D059-48DF-BF29-54EE18DF1AEA}" type="parTrans" cxnId="{39C89315-E9E2-4E3B-B3C1-C3CD318858BC}">
      <dgm:prSet/>
      <dgm:spPr/>
      <dgm:t>
        <a:bodyPr/>
        <a:lstStyle/>
        <a:p>
          <a:endParaRPr lang="en-US"/>
        </a:p>
      </dgm:t>
    </dgm:pt>
    <dgm:pt modelId="{334B4AED-B1B6-4D5D-94FB-C9E7B0D05A26}" type="sibTrans" cxnId="{39C89315-E9E2-4E3B-B3C1-C3CD318858BC}">
      <dgm:prSet/>
      <dgm:spPr/>
      <dgm:t>
        <a:bodyPr/>
        <a:lstStyle/>
        <a:p>
          <a:endParaRPr lang="en-US"/>
        </a:p>
      </dgm:t>
    </dgm:pt>
    <dgm:pt modelId="{445938E0-A435-400F-8455-BB39D137E11D}">
      <dgm:prSet/>
      <dgm:spPr/>
      <dgm:t>
        <a:bodyPr/>
        <a:lstStyle/>
        <a:p>
          <a:r>
            <a:rPr lang="en-US"/>
            <a:t>Crew Dispatch Lag</a:t>
          </a:r>
        </a:p>
      </dgm:t>
    </dgm:pt>
    <dgm:pt modelId="{673B4D59-3CE7-4438-9F02-8CA7CDF53BAD}" type="parTrans" cxnId="{E8B2FDA9-5EF8-408F-872C-D537613AF3FC}">
      <dgm:prSet/>
      <dgm:spPr/>
      <dgm:t>
        <a:bodyPr/>
        <a:lstStyle/>
        <a:p>
          <a:endParaRPr lang="en-US"/>
        </a:p>
      </dgm:t>
    </dgm:pt>
    <dgm:pt modelId="{5F0AB377-32E3-470F-A459-63EC608560D9}" type="sibTrans" cxnId="{E8B2FDA9-5EF8-408F-872C-D537613AF3FC}">
      <dgm:prSet/>
      <dgm:spPr/>
      <dgm:t>
        <a:bodyPr/>
        <a:lstStyle/>
        <a:p>
          <a:endParaRPr lang="en-US"/>
        </a:p>
      </dgm:t>
    </dgm:pt>
    <dgm:pt modelId="{D1EF36E4-CB17-4E29-A27A-33C88DAFE92A}">
      <dgm:prSet/>
      <dgm:spPr/>
      <dgm:t>
        <a:bodyPr/>
        <a:lstStyle/>
        <a:p>
          <a:r>
            <a:rPr lang="en-US"/>
            <a:t>Crews Not Assigned</a:t>
          </a:r>
        </a:p>
      </dgm:t>
    </dgm:pt>
    <dgm:pt modelId="{671434D6-06A7-4396-9BC2-957A61E5D2B7}" type="parTrans" cxnId="{DBCA5307-50FD-41B7-96C8-8AFCCA2FFF20}">
      <dgm:prSet/>
      <dgm:spPr/>
      <dgm:t>
        <a:bodyPr/>
        <a:lstStyle/>
        <a:p>
          <a:endParaRPr lang="en-US"/>
        </a:p>
      </dgm:t>
    </dgm:pt>
    <dgm:pt modelId="{282DB680-30D7-4D32-BDC7-D5D8C2B352E6}" type="sibTrans" cxnId="{DBCA5307-50FD-41B7-96C8-8AFCCA2FFF20}">
      <dgm:prSet/>
      <dgm:spPr/>
      <dgm:t>
        <a:bodyPr/>
        <a:lstStyle/>
        <a:p>
          <a:endParaRPr lang="en-US"/>
        </a:p>
      </dgm:t>
    </dgm:pt>
    <dgm:pt modelId="{FFCE4349-4368-458A-BAC7-2587471E75CD}">
      <dgm:prSet/>
      <dgm:spPr/>
      <dgm:t>
        <a:bodyPr/>
        <a:lstStyle/>
        <a:p>
          <a:r>
            <a:rPr lang="en-US"/>
            <a:t>DNR Report</a:t>
          </a:r>
        </a:p>
      </dgm:t>
    </dgm:pt>
    <dgm:pt modelId="{A57AC167-C9D3-4726-9D19-B7221F417440}" type="parTrans" cxnId="{0CAC32D6-F2C5-4573-9A53-16D8B509FF6C}">
      <dgm:prSet/>
      <dgm:spPr/>
      <dgm:t>
        <a:bodyPr/>
        <a:lstStyle/>
        <a:p>
          <a:endParaRPr lang="en-US"/>
        </a:p>
      </dgm:t>
    </dgm:pt>
    <dgm:pt modelId="{0457E073-BB9E-4A1F-A46A-1CAF57C9832B}" type="sibTrans" cxnId="{0CAC32D6-F2C5-4573-9A53-16D8B509FF6C}">
      <dgm:prSet/>
      <dgm:spPr/>
      <dgm:t>
        <a:bodyPr/>
        <a:lstStyle/>
        <a:p>
          <a:endParaRPr lang="en-US"/>
        </a:p>
      </dgm:t>
    </dgm:pt>
    <dgm:pt modelId="{F61686FE-25B5-4320-9CB3-FDAB4A42FAB5}">
      <dgm:prSet/>
      <dgm:spPr/>
      <dgm:t>
        <a:bodyPr/>
        <a:lstStyle/>
        <a:p>
          <a:r>
            <a:rPr lang="en-US"/>
            <a:t>Data Error</a:t>
          </a:r>
        </a:p>
      </dgm:t>
    </dgm:pt>
    <dgm:pt modelId="{D12AA8EC-FB7B-4544-B1D0-267416B44AF4}" type="parTrans" cxnId="{C76182D9-6D1F-487B-9B2E-F22D868348BD}">
      <dgm:prSet/>
      <dgm:spPr/>
      <dgm:t>
        <a:bodyPr/>
        <a:lstStyle/>
        <a:p>
          <a:endParaRPr lang="en-US"/>
        </a:p>
      </dgm:t>
    </dgm:pt>
    <dgm:pt modelId="{867C0710-FCF7-4767-9D4E-B65E00D48658}" type="sibTrans" cxnId="{C76182D9-6D1F-487B-9B2E-F22D868348BD}">
      <dgm:prSet/>
      <dgm:spPr/>
      <dgm:t>
        <a:bodyPr/>
        <a:lstStyle/>
        <a:p>
          <a:endParaRPr lang="en-US"/>
        </a:p>
      </dgm:t>
    </dgm:pt>
    <dgm:pt modelId="{D1F4A236-B680-4165-9E34-C976E4673D16}">
      <dgm:prSet/>
      <dgm:spPr/>
      <dgm:t>
        <a:bodyPr/>
        <a:lstStyle/>
        <a:p>
          <a:r>
            <a:rPr lang="en-US"/>
            <a:t>ETR Batch Updates</a:t>
          </a:r>
        </a:p>
      </dgm:t>
    </dgm:pt>
    <dgm:pt modelId="{2DCD2FBD-02D1-41D2-AF4F-92A7E19E3A66}" type="parTrans" cxnId="{57707B72-FD78-428D-8166-911EE6AAE79F}">
      <dgm:prSet/>
      <dgm:spPr/>
      <dgm:t>
        <a:bodyPr/>
        <a:lstStyle/>
        <a:p>
          <a:endParaRPr lang="en-US"/>
        </a:p>
      </dgm:t>
    </dgm:pt>
    <dgm:pt modelId="{59B9E7F0-FAB8-4FDB-BC95-A390976B8162}" type="sibTrans" cxnId="{57707B72-FD78-428D-8166-911EE6AAE79F}">
      <dgm:prSet/>
      <dgm:spPr/>
      <dgm:t>
        <a:bodyPr/>
        <a:lstStyle/>
        <a:p>
          <a:endParaRPr lang="en-US"/>
        </a:p>
      </dgm:t>
    </dgm:pt>
    <dgm:pt modelId="{54B6BE16-A4BB-485A-B316-00A9D3700A4A}">
      <dgm:prSet/>
      <dgm:spPr/>
      <dgm:t>
        <a:bodyPr/>
        <a:lstStyle/>
        <a:p>
          <a:r>
            <a:rPr lang="en-US"/>
            <a:t>ETR Final</a:t>
          </a:r>
        </a:p>
      </dgm:t>
    </dgm:pt>
    <dgm:pt modelId="{5705C3F8-D129-4920-A1F2-D22D3A11859A}" type="parTrans" cxnId="{8704CA1E-F6A3-4EF4-8C5A-8B6BB8E70124}">
      <dgm:prSet/>
      <dgm:spPr/>
      <dgm:t>
        <a:bodyPr/>
        <a:lstStyle/>
        <a:p>
          <a:endParaRPr lang="en-US"/>
        </a:p>
      </dgm:t>
    </dgm:pt>
    <dgm:pt modelId="{A68126EE-4CCB-423D-8272-CC6F5CD76092}" type="sibTrans" cxnId="{8704CA1E-F6A3-4EF4-8C5A-8B6BB8E70124}">
      <dgm:prSet/>
      <dgm:spPr/>
      <dgm:t>
        <a:bodyPr/>
        <a:lstStyle/>
        <a:p>
          <a:endParaRPr lang="en-US"/>
        </a:p>
      </dgm:t>
    </dgm:pt>
    <dgm:pt modelId="{224E7137-520A-4B79-AF0F-C74ED25C7B62}">
      <dgm:prSet/>
      <dgm:spPr/>
      <dgm:t>
        <a:bodyPr/>
        <a:lstStyle/>
        <a:p>
          <a:r>
            <a:rPr lang="en-US"/>
            <a:t>ETR Missing</a:t>
          </a:r>
        </a:p>
      </dgm:t>
    </dgm:pt>
    <dgm:pt modelId="{AF929963-80A3-400B-AE25-EB3B29EE9F96}" type="parTrans" cxnId="{91FD5199-482A-413D-BC39-DEA737B239A6}">
      <dgm:prSet/>
      <dgm:spPr/>
      <dgm:t>
        <a:bodyPr/>
        <a:lstStyle/>
        <a:p>
          <a:endParaRPr lang="en-US"/>
        </a:p>
      </dgm:t>
    </dgm:pt>
    <dgm:pt modelId="{11396AA9-85AC-4008-B3B8-A064220D224B}" type="sibTrans" cxnId="{91FD5199-482A-413D-BC39-DEA737B239A6}">
      <dgm:prSet/>
      <dgm:spPr/>
      <dgm:t>
        <a:bodyPr/>
        <a:lstStyle/>
        <a:p>
          <a:endParaRPr lang="en-US"/>
        </a:p>
      </dgm:t>
    </dgm:pt>
    <dgm:pt modelId="{C36574D0-F687-42FD-92E2-37D2592FD715}">
      <dgm:prSet/>
      <dgm:spPr/>
      <dgm:t>
        <a:bodyPr/>
        <a:lstStyle/>
        <a:p>
          <a:r>
            <a:rPr lang="en-US"/>
            <a:t>ETR Not Updated</a:t>
          </a:r>
        </a:p>
      </dgm:t>
    </dgm:pt>
    <dgm:pt modelId="{998F9DDC-3207-49AF-A18E-C4C079AF3C9E}" type="parTrans" cxnId="{6CD19B13-3AAF-45B9-ACD4-D3E0A7C43F04}">
      <dgm:prSet/>
      <dgm:spPr/>
      <dgm:t>
        <a:bodyPr/>
        <a:lstStyle/>
        <a:p>
          <a:endParaRPr lang="en-US"/>
        </a:p>
      </dgm:t>
    </dgm:pt>
    <dgm:pt modelId="{50E5E40E-CCC7-4346-8959-0B9BE79CD624}" type="sibTrans" cxnId="{6CD19B13-3AAF-45B9-ACD4-D3E0A7C43F04}">
      <dgm:prSet/>
      <dgm:spPr/>
      <dgm:t>
        <a:bodyPr/>
        <a:lstStyle/>
        <a:p>
          <a:endParaRPr lang="en-US"/>
        </a:p>
      </dgm:t>
    </dgm:pt>
    <dgm:pt modelId="{47447DA8-6D74-440D-AE6A-EA509885524A}">
      <dgm:prSet/>
      <dgm:spPr/>
      <dgm:t>
        <a:bodyPr/>
        <a:lstStyle/>
        <a:p>
          <a:r>
            <a:rPr lang="en-US"/>
            <a:t>Inaccurate Restore Time</a:t>
          </a:r>
        </a:p>
      </dgm:t>
    </dgm:pt>
    <dgm:pt modelId="{20CC36A5-06C1-4521-B263-7D60CF41FC23}" type="parTrans" cxnId="{6B3904E4-A452-4567-9A37-2030800BABED}">
      <dgm:prSet/>
      <dgm:spPr/>
      <dgm:t>
        <a:bodyPr/>
        <a:lstStyle/>
        <a:p>
          <a:endParaRPr lang="en-US"/>
        </a:p>
      </dgm:t>
    </dgm:pt>
    <dgm:pt modelId="{0AD2D42E-AF6D-4122-B497-5D60338E9570}" type="sibTrans" cxnId="{6B3904E4-A452-4567-9A37-2030800BABED}">
      <dgm:prSet/>
      <dgm:spPr/>
      <dgm:t>
        <a:bodyPr/>
        <a:lstStyle/>
        <a:p>
          <a:endParaRPr lang="en-US"/>
        </a:p>
      </dgm:t>
    </dgm:pt>
    <dgm:pt modelId="{56C0B057-1173-4D4E-B3AE-E2699ABC85C4}">
      <dgm:prSet/>
      <dgm:spPr/>
      <dgm:t>
        <a:bodyPr/>
        <a:lstStyle/>
        <a:p>
          <a:r>
            <a:rPr lang="en-US"/>
            <a:t>Outages Over 8 Hrs</a:t>
          </a:r>
        </a:p>
      </dgm:t>
    </dgm:pt>
    <dgm:pt modelId="{FCA7F8D1-893D-4928-A856-8E6096810FB4}" type="parTrans" cxnId="{E141D077-1F76-40AC-B21E-F017D9192943}">
      <dgm:prSet/>
      <dgm:spPr/>
      <dgm:t>
        <a:bodyPr/>
        <a:lstStyle/>
        <a:p>
          <a:endParaRPr lang="en-US"/>
        </a:p>
      </dgm:t>
    </dgm:pt>
    <dgm:pt modelId="{0C36A2A0-D0D0-4EE1-9128-B80A1C536ECF}" type="sibTrans" cxnId="{E141D077-1F76-40AC-B21E-F017D9192943}">
      <dgm:prSet/>
      <dgm:spPr/>
      <dgm:t>
        <a:bodyPr/>
        <a:lstStyle/>
        <a:p>
          <a:endParaRPr lang="en-US"/>
        </a:p>
      </dgm:t>
    </dgm:pt>
    <dgm:pt modelId="{1C0C02BD-C7C3-4D8D-9C8F-45C5EE0A81E7}">
      <dgm:prSet/>
      <dgm:spPr/>
      <dgm:t>
        <a:bodyPr/>
        <a:lstStyle/>
        <a:p>
          <a:r>
            <a:rPr lang="en-US"/>
            <a:t>Peak Outage Summary</a:t>
          </a:r>
        </a:p>
      </dgm:t>
    </dgm:pt>
    <dgm:pt modelId="{1214769A-8565-4621-BAE9-07FB5E731584}" type="parTrans" cxnId="{AD7554C5-3DC9-42AE-B200-BA701F6161D1}">
      <dgm:prSet/>
      <dgm:spPr/>
      <dgm:t>
        <a:bodyPr/>
        <a:lstStyle/>
        <a:p>
          <a:endParaRPr lang="en-US"/>
        </a:p>
      </dgm:t>
    </dgm:pt>
    <dgm:pt modelId="{74A24A07-29B3-482F-A37B-682ED2EA4592}" type="sibTrans" cxnId="{AD7554C5-3DC9-42AE-B200-BA701F6161D1}">
      <dgm:prSet/>
      <dgm:spPr/>
      <dgm:t>
        <a:bodyPr/>
        <a:lstStyle/>
        <a:p>
          <a:endParaRPr lang="en-US"/>
        </a:p>
      </dgm:t>
    </dgm:pt>
    <dgm:pt modelId="{22EB5DDE-2337-4CD2-A1A2-8DDCE96932C3}">
      <dgm:prSet/>
      <dgm:spPr/>
      <dgm:t>
        <a:bodyPr/>
        <a:lstStyle/>
        <a:p>
          <a:r>
            <a:rPr lang="en-US"/>
            <a:t>Regional Summary</a:t>
          </a:r>
        </a:p>
      </dgm:t>
    </dgm:pt>
    <dgm:pt modelId="{F3D8D496-1802-4351-8DA9-090049520C16}" type="parTrans" cxnId="{B0741975-58D7-44C2-A8A8-748DAD5154CB}">
      <dgm:prSet/>
      <dgm:spPr/>
      <dgm:t>
        <a:bodyPr/>
        <a:lstStyle/>
        <a:p>
          <a:endParaRPr lang="en-US"/>
        </a:p>
      </dgm:t>
    </dgm:pt>
    <dgm:pt modelId="{AD603F6D-8264-42BD-B446-F9A6BFE86AE3}" type="sibTrans" cxnId="{B0741975-58D7-44C2-A8A8-748DAD5154CB}">
      <dgm:prSet/>
      <dgm:spPr/>
      <dgm:t>
        <a:bodyPr/>
        <a:lstStyle/>
        <a:p>
          <a:endParaRPr lang="en-US"/>
        </a:p>
      </dgm:t>
    </dgm:pt>
    <dgm:pt modelId="{71C35E62-7E93-4989-8954-0476C8B15DFB}">
      <dgm:prSet/>
      <dgm:spPr/>
      <dgm:t>
        <a:bodyPr/>
        <a:lstStyle/>
        <a:p>
          <a:r>
            <a:rPr lang="en-US"/>
            <a:t>Stray Voltage</a:t>
          </a:r>
        </a:p>
      </dgm:t>
    </dgm:pt>
    <dgm:pt modelId="{E34295D2-F2FF-482F-BA80-B4C31CEAA33A}" type="parTrans" cxnId="{8226200E-EBCA-4839-91CF-6D0FB4EFA03E}">
      <dgm:prSet/>
      <dgm:spPr/>
      <dgm:t>
        <a:bodyPr/>
        <a:lstStyle/>
        <a:p>
          <a:endParaRPr lang="en-US"/>
        </a:p>
      </dgm:t>
    </dgm:pt>
    <dgm:pt modelId="{E1494789-2339-4BF8-9DB4-F1624FA855A6}" type="sibTrans" cxnId="{8226200E-EBCA-4839-91CF-6D0FB4EFA03E}">
      <dgm:prSet/>
      <dgm:spPr/>
      <dgm:t>
        <a:bodyPr/>
        <a:lstStyle/>
        <a:p>
          <a:endParaRPr lang="en-US"/>
        </a:p>
      </dgm:t>
    </dgm:pt>
    <dgm:pt modelId="{14EB34C5-737A-43E0-AFF3-7ABEE9D093B5}">
      <dgm:prSet/>
      <dgm:spPr/>
      <dgm:t>
        <a:bodyPr/>
        <a:lstStyle/>
        <a:p>
          <a:r>
            <a:rPr lang="en-US"/>
            <a:t>DPU Outage Summary</a:t>
          </a:r>
        </a:p>
      </dgm:t>
    </dgm:pt>
    <dgm:pt modelId="{BF8D4E57-7A72-457B-B275-CB80C154F945}" type="parTrans" cxnId="{EF223B84-A5DA-45D9-9BF0-DAF025D77E77}">
      <dgm:prSet/>
      <dgm:spPr/>
      <dgm:t>
        <a:bodyPr/>
        <a:lstStyle/>
        <a:p>
          <a:endParaRPr lang="en-US"/>
        </a:p>
      </dgm:t>
    </dgm:pt>
    <dgm:pt modelId="{8F8F4A2C-4252-4457-9DBB-18FFC2AC1577}" type="sibTrans" cxnId="{EF223B84-A5DA-45D9-9BF0-DAF025D77E77}">
      <dgm:prSet/>
      <dgm:spPr/>
      <dgm:t>
        <a:bodyPr/>
        <a:lstStyle/>
        <a:p>
          <a:endParaRPr lang="en-US"/>
        </a:p>
      </dgm:t>
    </dgm:pt>
    <dgm:pt modelId="{DC834EE4-233E-49DD-A6AF-321E02A5AE18}">
      <dgm:prSet/>
      <dgm:spPr/>
      <dgm:t>
        <a:bodyPr/>
        <a:lstStyle/>
        <a:p>
          <a:r>
            <a:rPr lang="en-US"/>
            <a:t>Executive Outage Summary</a:t>
          </a:r>
        </a:p>
      </dgm:t>
    </dgm:pt>
    <dgm:pt modelId="{4BFB8AD2-4BA5-47D9-A1AF-79D92AAEE58B}" type="parTrans" cxnId="{AF55E381-9E85-4CE4-A256-FA1D1DE770FE}">
      <dgm:prSet/>
      <dgm:spPr/>
      <dgm:t>
        <a:bodyPr/>
        <a:lstStyle/>
        <a:p>
          <a:endParaRPr lang="en-US"/>
        </a:p>
      </dgm:t>
    </dgm:pt>
    <dgm:pt modelId="{9D7EBFFC-EFCA-4F57-8897-2C1C5CBEE419}" type="sibTrans" cxnId="{AF55E381-9E85-4CE4-A256-FA1D1DE770FE}">
      <dgm:prSet/>
      <dgm:spPr/>
      <dgm:t>
        <a:bodyPr/>
        <a:lstStyle/>
        <a:p>
          <a:endParaRPr lang="en-US"/>
        </a:p>
      </dgm:t>
    </dgm:pt>
    <dgm:pt modelId="{EF98016C-5AAC-4D83-A474-C18DA7E806D0}">
      <dgm:prSet/>
      <dgm:spPr/>
      <dgm:t>
        <a:bodyPr/>
        <a:lstStyle/>
        <a:p>
          <a:r>
            <a:rPr lang="en-US"/>
            <a:t>Municipal Storm Summary</a:t>
          </a:r>
        </a:p>
      </dgm:t>
    </dgm:pt>
    <dgm:pt modelId="{A370311F-B75D-45BF-BCB6-491495A39222}" type="parTrans" cxnId="{46822F8A-4FEB-4A0F-B459-1027114D2C39}">
      <dgm:prSet/>
      <dgm:spPr/>
      <dgm:t>
        <a:bodyPr/>
        <a:lstStyle/>
        <a:p>
          <a:endParaRPr lang="en-US"/>
        </a:p>
      </dgm:t>
    </dgm:pt>
    <dgm:pt modelId="{232B91D3-5DF0-43CD-87BE-D9664F14CA21}" type="sibTrans" cxnId="{46822F8A-4FEB-4A0F-B459-1027114D2C39}">
      <dgm:prSet/>
      <dgm:spPr/>
      <dgm:t>
        <a:bodyPr/>
        <a:lstStyle/>
        <a:p>
          <a:endParaRPr lang="en-US"/>
        </a:p>
      </dgm:t>
    </dgm:pt>
    <dgm:pt modelId="{A8347FA7-1498-4483-BDCF-E173C43876AA}">
      <dgm:prSet/>
      <dgm:spPr/>
      <dgm:t>
        <a:bodyPr/>
        <a:lstStyle/>
        <a:p>
          <a:r>
            <a:rPr lang="en-US"/>
            <a:t>Unsuccessful 1&amp;2</a:t>
          </a:r>
        </a:p>
      </dgm:t>
    </dgm:pt>
    <dgm:pt modelId="{544A610D-2C98-4C20-9831-1276F7267A5D}" type="parTrans" cxnId="{4A244C96-28F2-452D-BE40-9ACF13D89602}">
      <dgm:prSet/>
      <dgm:spPr/>
      <dgm:t>
        <a:bodyPr/>
        <a:lstStyle/>
        <a:p>
          <a:endParaRPr lang="en-US"/>
        </a:p>
      </dgm:t>
    </dgm:pt>
    <dgm:pt modelId="{B7B98228-01B7-4BA8-9F5A-CCEE06FF1288}" type="sibTrans" cxnId="{4A244C96-28F2-452D-BE40-9ACF13D89602}">
      <dgm:prSet/>
      <dgm:spPr/>
      <dgm:t>
        <a:bodyPr/>
        <a:lstStyle/>
        <a:p>
          <a:endParaRPr lang="en-US"/>
        </a:p>
      </dgm:t>
    </dgm:pt>
    <dgm:pt modelId="{D04CB812-BFB6-4914-BE24-534103E925CF}">
      <dgm:prSet/>
      <dgm:spPr/>
      <dgm:t>
        <a:bodyPr/>
        <a:lstStyle/>
        <a:p>
          <a:r>
            <a:rPr lang="en-US"/>
            <a:t>Unsuccessful 3 or more</a:t>
          </a:r>
        </a:p>
      </dgm:t>
    </dgm:pt>
    <dgm:pt modelId="{6115158D-E6EF-4BCC-9476-095BAB3DE825}" type="parTrans" cxnId="{89C81E59-2F6F-4B52-891B-E1B8B3A882D2}">
      <dgm:prSet/>
      <dgm:spPr/>
      <dgm:t>
        <a:bodyPr/>
        <a:lstStyle/>
        <a:p>
          <a:endParaRPr lang="en-US"/>
        </a:p>
      </dgm:t>
    </dgm:pt>
    <dgm:pt modelId="{DBCD4F53-709C-4FDA-A22D-A970FDA65229}" type="sibTrans" cxnId="{89C81E59-2F6F-4B52-891B-E1B8B3A882D2}">
      <dgm:prSet/>
      <dgm:spPr/>
      <dgm:t>
        <a:bodyPr/>
        <a:lstStyle/>
        <a:p>
          <a:endParaRPr lang="en-US"/>
        </a:p>
      </dgm:t>
    </dgm:pt>
    <dgm:pt modelId="{76D892FB-C580-49F5-A4E7-7C390A2E8DC1}">
      <dgm:prSet/>
      <dgm:spPr/>
      <dgm:t>
        <a:bodyPr/>
        <a:lstStyle/>
        <a:p>
          <a:r>
            <a:rPr lang="en-US"/>
            <a:t>Critical Facility PSC Report</a:t>
          </a:r>
        </a:p>
      </dgm:t>
    </dgm:pt>
    <dgm:pt modelId="{9E0BD34E-359D-4D99-9F6D-634371A1AE4A}" type="parTrans" cxnId="{44F35607-5CBC-4041-BDF1-5B91125B240F}">
      <dgm:prSet/>
      <dgm:spPr/>
      <dgm:t>
        <a:bodyPr/>
        <a:lstStyle/>
        <a:p>
          <a:endParaRPr lang="en-US"/>
        </a:p>
      </dgm:t>
    </dgm:pt>
    <dgm:pt modelId="{0D536D23-6D68-462F-AEE6-B3DEA380FAFD}" type="sibTrans" cxnId="{44F35607-5CBC-4041-BDF1-5B91125B240F}">
      <dgm:prSet/>
      <dgm:spPr/>
      <dgm:t>
        <a:bodyPr/>
        <a:lstStyle/>
        <a:p>
          <a:endParaRPr lang="en-US"/>
        </a:p>
      </dgm:t>
    </dgm:pt>
    <dgm:pt modelId="{73484128-F7F7-4B65-9359-A79D66823885}">
      <dgm:prSet/>
      <dgm:spPr/>
      <dgm:t>
        <a:bodyPr/>
        <a:lstStyle/>
        <a:p>
          <a:r>
            <a:rPr lang="en-US"/>
            <a:t>PSC LSE Report</a:t>
          </a:r>
        </a:p>
      </dgm:t>
    </dgm:pt>
    <dgm:pt modelId="{E8AE4B98-DEFA-45ED-83DE-D8982848899B}" type="parTrans" cxnId="{15CACC8A-A318-432F-8FE8-04E633AE6971}">
      <dgm:prSet/>
      <dgm:spPr/>
      <dgm:t>
        <a:bodyPr/>
        <a:lstStyle/>
        <a:p>
          <a:endParaRPr lang="en-US"/>
        </a:p>
      </dgm:t>
    </dgm:pt>
    <dgm:pt modelId="{A32A26C4-90CB-4845-A28B-4E0665B12AF3}" type="sibTrans" cxnId="{15CACC8A-A318-432F-8FE8-04E633AE6971}">
      <dgm:prSet/>
      <dgm:spPr/>
      <dgm:t>
        <a:bodyPr/>
        <a:lstStyle/>
        <a:p>
          <a:endParaRPr lang="en-US"/>
        </a:p>
      </dgm:t>
    </dgm:pt>
    <dgm:pt modelId="{114615A4-A987-4AA8-BD06-37D51F47902A}">
      <dgm:prSet/>
      <dgm:spPr/>
      <dgm:t>
        <a:bodyPr/>
        <a:lstStyle/>
        <a:p>
          <a:r>
            <a:rPr lang="en-US"/>
            <a:t>Critical Customer</a:t>
          </a:r>
        </a:p>
      </dgm:t>
    </dgm:pt>
    <dgm:pt modelId="{1CA0856D-C38C-4375-9646-FE8E4AF7B928}" type="parTrans" cxnId="{3CCC6379-3DB9-4369-A4A2-E90AFD343E91}">
      <dgm:prSet/>
      <dgm:spPr/>
      <dgm:t>
        <a:bodyPr/>
        <a:lstStyle/>
        <a:p>
          <a:endParaRPr lang="en-US"/>
        </a:p>
      </dgm:t>
    </dgm:pt>
    <dgm:pt modelId="{DD42254A-0DF8-460B-A05D-C64771DD719C}" type="sibTrans" cxnId="{3CCC6379-3DB9-4369-A4A2-E90AFD343E91}">
      <dgm:prSet/>
      <dgm:spPr/>
      <dgm:t>
        <a:bodyPr/>
        <a:lstStyle/>
        <a:p>
          <a:endParaRPr lang="en-US"/>
        </a:p>
      </dgm:t>
    </dgm:pt>
    <dgm:pt modelId="{91135394-9405-4676-BBEE-1F5F4DCD9B05}">
      <dgm:prSet/>
      <dgm:spPr/>
      <dgm:t>
        <a:bodyPr/>
        <a:lstStyle/>
        <a:p>
          <a:r>
            <a:rPr lang="en-US"/>
            <a:t>Critical Customer Admin</a:t>
          </a:r>
        </a:p>
      </dgm:t>
    </dgm:pt>
    <dgm:pt modelId="{2EEAC9A5-3E28-48AB-B476-27A442A3510C}" type="parTrans" cxnId="{35D7D24B-EC87-4CD3-9E95-33D63BC56ABC}">
      <dgm:prSet/>
      <dgm:spPr/>
      <dgm:t>
        <a:bodyPr/>
        <a:lstStyle/>
        <a:p>
          <a:endParaRPr lang="en-US"/>
        </a:p>
      </dgm:t>
    </dgm:pt>
    <dgm:pt modelId="{0BEE6DDA-62AF-4A83-8426-986EF632429C}" type="sibTrans" cxnId="{35D7D24B-EC87-4CD3-9E95-33D63BC56ABC}">
      <dgm:prSet/>
      <dgm:spPr/>
      <dgm:t>
        <a:bodyPr/>
        <a:lstStyle/>
        <a:p>
          <a:endParaRPr lang="en-US"/>
        </a:p>
      </dgm:t>
    </dgm:pt>
    <dgm:pt modelId="{9DB71FEF-7496-455D-A0BC-4358164FE95C}">
      <dgm:prSet/>
      <dgm:spPr/>
      <dgm:t>
        <a:bodyPr/>
        <a:lstStyle/>
        <a:p>
          <a:r>
            <a:rPr lang="en-US"/>
            <a:t>Crew Assignments</a:t>
          </a:r>
        </a:p>
      </dgm:t>
    </dgm:pt>
    <dgm:pt modelId="{6CA95CF2-0E20-468D-82C9-7A067AA50BEC}" type="parTrans" cxnId="{AB252DBC-FFDB-421F-8563-5B0C9EC78C9E}">
      <dgm:prSet/>
      <dgm:spPr/>
      <dgm:t>
        <a:bodyPr/>
        <a:lstStyle/>
        <a:p>
          <a:endParaRPr lang="en-US"/>
        </a:p>
      </dgm:t>
    </dgm:pt>
    <dgm:pt modelId="{14AA04B0-B299-49DA-B18B-197B456273F3}" type="sibTrans" cxnId="{AB252DBC-FFDB-421F-8563-5B0C9EC78C9E}">
      <dgm:prSet/>
      <dgm:spPr/>
      <dgm:t>
        <a:bodyPr/>
        <a:lstStyle/>
        <a:p>
          <a:endParaRPr lang="en-US"/>
        </a:p>
      </dgm:t>
    </dgm:pt>
    <dgm:pt modelId="{DF61FFCB-C121-4E4C-8F84-A32EB8A3B481}">
      <dgm:prSet/>
      <dgm:spPr/>
      <dgm:t>
        <a:bodyPr/>
        <a:lstStyle/>
        <a:p>
          <a:r>
            <a:rPr lang="en-US"/>
            <a:t>Crew Dispatch Lag</a:t>
          </a:r>
        </a:p>
      </dgm:t>
    </dgm:pt>
    <dgm:pt modelId="{7DBED602-03AB-4C9A-9573-AD840876E474}" type="parTrans" cxnId="{DAA597E3-4B6D-496A-8239-C0B92A2CD4BF}">
      <dgm:prSet/>
      <dgm:spPr/>
      <dgm:t>
        <a:bodyPr/>
        <a:lstStyle/>
        <a:p>
          <a:endParaRPr lang="en-US"/>
        </a:p>
      </dgm:t>
    </dgm:pt>
    <dgm:pt modelId="{F12D0FB6-B62C-4B74-8AD7-D28848E219AE}" type="sibTrans" cxnId="{DAA597E3-4B6D-496A-8239-C0B92A2CD4BF}">
      <dgm:prSet/>
      <dgm:spPr/>
      <dgm:t>
        <a:bodyPr/>
        <a:lstStyle/>
        <a:p>
          <a:endParaRPr lang="en-US"/>
        </a:p>
      </dgm:t>
    </dgm:pt>
    <dgm:pt modelId="{5B58AD03-4EAA-43B0-987B-9339561666B6}">
      <dgm:prSet/>
      <dgm:spPr/>
      <dgm:t>
        <a:bodyPr/>
        <a:lstStyle/>
        <a:p>
          <a:r>
            <a:rPr lang="en-US"/>
            <a:t>Crews Not Assigned</a:t>
          </a:r>
        </a:p>
      </dgm:t>
    </dgm:pt>
    <dgm:pt modelId="{0790F63C-0D5E-4AC6-B18D-66AC0FDC7587}" type="parTrans" cxnId="{8EE6B9FD-4524-4AF2-801E-0A113E8D2336}">
      <dgm:prSet/>
      <dgm:spPr/>
      <dgm:t>
        <a:bodyPr/>
        <a:lstStyle/>
        <a:p>
          <a:endParaRPr lang="en-US"/>
        </a:p>
      </dgm:t>
    </dgm:pt>
    <dgm:pt modelId="{656961C9-B608-4B44-AF52-5392245F2D6B}" type="sibTrans" cxnId="{8EE6B9FD-4524-4AF2-801E-0A113E8D2336}">
      <dgm:prSet/>
      <dgm:spPr/>
      <dgm:t>
        <a:bodyPr/>
        <a:lstStyle/>
        <a:p>
          <a:endParaRPr lang="en-US"/>
        </a:p>
      </dgm:t>
    </dgm:pt>
    <dgm:pt modelId="{E2F86599-3A6A-4EC6-92C0-A2D112039DC2}">
      <dgm:prSet/>
      <dgm:spPr/>
      <dgm:t>
        <a:bodyPr/>
        <a:lstStyle/>
        <a:p>
          <a:r>
            <a:rPr lang="en-US"/>
            <a:t>DNR Report</a:t>
          </a:r>
        </a:p>
      </dgm:t>
    </dgm:pt>
    <dgm:pt modelId="{FFBCE5DD-6F32-4239-8FC2-442E24057B16}" type="parTrans" cxnId="{015A5A6F-F28C-4653-BBAE-093D944C384E}">
      <dgm:prSet/>
      <dgm:spPr/>
      <dgm:t>
        <a:bodyPr/>
        <a:lstStyle/>
        <a:p>
          <a:endParaRPr lang="en-US"/>
        </a:p>
      </dgm:t>
    </dgm:pt>
    <dgm:pt modelId="{1538398A-839F-403A-9C1F-3541180FA1B1}" type="sibTrans" cxnId="{015A5A6F-F28C-4653-BBAE-093D944C384E}">
      <dgm:prSet/>
      <dgm:spPr/>
      <dgm:t>
        <a:bodyPr/>
        <a:lstStyle/>
        <a:p>
          <a:endParaRPr lang="en-US"/>
        </a:p>
      </dgm:t>
    </dgm:pt>
    <dgm:pt modelId="{C4D7819F-6675-4F94-A9C1-68AF6B708810}">
      <dgm:prSet/>
      <dgm:spPr/>
      <dgm:t>
        <a:bodyPr/>
        <a:lstStyle/>
        <a:p>
          <a:r>
            <a:rPr lang="en-US"/>
            <a:t>ETR Batch Updates</a:t>
          </a:r>
        </a:p>
      </dgm:t>
    </dgm:pt>
    <dgm:pt modelId="{1084F69E-1E67-47AF-9FC5-04345C1138B9}" type="parTrans" cxnId="{CCEA424E-DFDE-4637-93BD-C520D42F0CF3}">
      <dgm:prSet/>
      <dgm:spPr/>
      <dgm:t>
        <a:bodyPr/>
        <a:lstStyle/>
        <a:p>
          <a:endParaRPr lang="en-US"/>
        </a:p>
      </dgm:t>
    </dgm:pt>
    <dgm:pt modelId="{187E28AC-CDA3-4F75-92B9-5803FA5B116F}" type="sibTrans" cxnId="{CCEA424E-DFDE-4637-93BD-C520D42F0CF3}">
      <dgm:prSet/>
      <dgm:spPr/>
      <dgm:t>
        <a:bodyPr/>
        <a:lstStyle/>
        <a:p>
          <a:endParaRPr lang="en-US"/>
        </a:p>
      </dgm:t>
    </dgm:pt>
    <dgm:pt modelId="{509138AB-FA48-4AC8-AB92-8B3FC5B74253}">
      <dgm:prSet/>
      <dgm:spPr/>
      <dgm:t>
        <a:bodyPr/>
        <a:lstStyle/>
        <a:p>
          <a:r>
            <a:rPr lang="en-US"/>
            <a:t>ETR Final</a:t>
          </a:r>
        </a:p>
      </dgm:t>
    </dgm:pt>
    <dgm:pt modelId="{6FE67D65-145E-4391-A205-4E628DBFE847}" type="parTrans" cxnId="{A2458819-40E8-421E-A3D3-83E3EBCF5464}">
      <dgm:prSet/>
      <dgm:spPr/>
      <dgm:t>
        <a:bodyPr/>
        <a:lstStyle/>
        <a:p>
          <a:endParaRPr lang="en-US"/>
        </a:p>
      </dgm:t>
    </dgm:pt>
    <dgm:pt modelId="{172C052B-6FFA-44CA-9749-68B0CA0FCC2C}" type="sibTrans" cxnId="{A2458819-40E8-421E-A3D3-83E3EBCF5464}">
      <dgm:prSet/>
      <dgm:spPr/>
      <dgm:t>
        <a:bodyPr/>
        <a:lstStyle/>
        <a:p>
          <a:endParaRPr lang="en-US"/>
        </a:p>
      </dgm:t>
    </dgm:pt>
    <dgm:pt modelId="{4EA9B881-50EC-4433-9A51-C693B4DF1220}">
      <dgm:prSet/>
      <dgm:spPr/>
      <dgm:t>
        <a:bodyPr/>
        <a:lstStyle/>
        <a:p>
          <a:r>
            <a:rPr lang="en-US"/>
            <a:t>ETR Missing</a:t>
          </a:r>
        </a:p>
      </dgm:t>
    </dgm:pt>
    <dgm:pt modelId="{5D0528B9-1356-4F88-8CA8-48189E6BA852}" type="parTrans" cxnId="{D74EDBD9-7DDD-40AF-85A7-636238CCDF62}">
      <dgm:prSet/>
      <dgm:spPr/>
      <dgm:t>
        <a:bodyPr/>
        <a:lstStyle/>
        <a:p>
          <a:endParaRPr lang="en-US"/>
        </a:p>
      </dgm:t>
    </dgm:pt>
    <dgm:pt modelId="{0318F48F-1DF7-450E-A434-5E2C33CDCCC3}" type="sibTrans" cxnId="{D74EDBD9-7DDD-40AF-85A7-636238CCDF62}">
      <dgm:prSet/>
      <dgm:spPr/>
      <dgm:t>
        <a:bodyPr/>
        <a:lstStyle/>
        <a:p>
          <a:endParaRPr lang="en-US"/>
        </a:p>
      </dgm:t>
    </dgm:pt>
    <dgm:pt modelId="{8B62DAEF-0F6B-483B-8C9D-0BC53B344DC6}">
      <dgm:prSet/>
      <dgm:spPr/>
      <dgm:t>
        <a:bodyPr/>
        <a:lstStyle/>
        <a:p>
          <a:r>
            <a:rPr lang="en-US"/>
            <a:t>ETR Not Updated</a:t>
          </a:r>
        </a:p>
      </dgm:t>
    </dgm:pt>
    <dgm:pt modelId="{B08B8FE2-7C54-4621-BF09-0B8B9B3CC3E7}" type="parTrans" cxnId="{59D750D9-482C-4A0C-BA77-45C0F69FD360}">
      <dgm:prSet/>
      <dgm:spPr/>
      <dgm:t>
        <a:bodyPr/>
        <a:lstStyle/>
        <a:p>
          <a:endParaRPr lang="en-US"/>
        </a:p>
      </dgm:t>
    </dgm:pt>
    <dgm:pt modelId="{6CA36396-2D3E-4099-97FB-8D6B50488EAC}" type="sibTrans" cxnId="{59D750D9-482C-4A0C-BA77-45C0F69FD360}">
      <dgm:prSet/>
      <dgm:spPr/>
      <dgm:t>
        <a:bodyPr/>
        <a:lstStyle/>
        <a:p>
          <a:endParaRPr lang="en-US"/>
        </a:p>
      </dgm:t>
    </dgm:pt>
    <dgm:pt modelId="{BA078A78-78AF-4C62-87ED-7662F5EEC754}">
      <dgm:prSet/>
      <dgm:spPr/>
      <dgm:t>
        <a:bodyPr/>
        <a:lstStyle/>
        <a:p>
          <a:r>
            <a:rPr lang="en-US"/>
            <a:t>Inaccurate Restore Time</a:t>
          </a:r>
        </a:p>
      </dgm:t>
    </dgm:pt>
    <dgm:pt modelId="{9A3C90B8-290E-4AF1-B8B7-A7B0899ABFC4}" type="parTrans" cxnId="{FD3BC00A-708E-4C96-BF87-448670DE0009}">
      <dgm:prSet/>
      <dgm:spPr/>
      <dgm:t>
        <a:bodyPr/>
        <a:lstStyle/>
        <a:p>
          <a:endParaRPr lang="en-US"/>
        </a:p>
      </dgm:t>
    </dgm:pt>
    <dgm:pt modelId="{E14946E6-38D6-4886-ADDF-7DC0F186BE87}" type="sibTrans" cxnId="{FD3BC00A-708E-4C96-BF87-448670DE0009}">
      <dgm:prSet/>
      <dgm:spPr/>
      <dgm:t>
        <a:bodyPr/>
        <a:lstStyle/>
        <a:p>
          <a:endParaRPr lang="en-US"/>
        </a:p>
      </dgm:t>
    </dgm:pt>
    <dgm:pt modelId="{6D30E005-FA59-4ACD-AA26-B2E31AC9DA98}">
      <dgm:prSet/>
      <dgm:spPr/>
      <dgm:t>
        <a:bodyPr/>
        <a:lstStyle/>
        <a:p>
          <a:r>
            <a:rPr lang="en-US"/>
            <a:t>Outages Over 8 Hrs</a:t>
          </a:r>
        </a:p>
      </dgm:t>
    </dgm:pt>
    <dgm:pt modelId="{FA176D15-897B-4CDD-A0F1-8C96DA0454BB}" type="parTrans" cxnId="{9ACF3D50-448D-4FB8-8004-7F48848ECD31}">
      <dgm:prSet/>
      <dgm:spPr/>
      <dgm:t>
        <a:bodyPr/>
        <a:lstStyle/>
        <a:p>
          <a:endParaRPr lang="en-US"/>
        </a:p>
      </dgm:t>
    </dgm:pt>
    <dgm:pt modelId="{B6766AE7-8218-43FC-81FE-CC6724B7B9F5}" type="sibTrans" cxnId="{9ACF3D50-448D-4FB8-8004-7F48848ECD31}">
      <dgm:prSet/>
      <dgm:spPr/>
      <dgm:t>
        <a:bodyPr/>
        <a:lstStyle/>
        <a:p>
          <a:endParaRPr lang="en-US"/>
        </a:p>
      </dgm:t>
    </dgm:pt>
    <dgm:pt modelId="{3314EB06-6909-4254-AA5D-0E1CA1C22B3C}">
      <dgm:prSet/>
      <dgm:spPr/>
      <dgm:t>
        <a:bodyPr/>
        <a:lstStyle/>
        <a:p>
          <a:r>
            <a:rPr lang="en-US"/>
            <a:t>Peak Outage Summary</a:t>
          </a:r>
        </a:p>
      </dgm:t>
    </dgm:pt>
    <dgm:pt modelId="{37ECA47A-D2E8-4568-ABB9-9DDA794D75DA}" type="parTrans" cxnId="{CD4618D9-8C93-41A9-8CDF-4F8BCAB8EE5A}">
      <dgm:prSet/>
      <dgm:spPr/>
      <dgm:t>
        <a:bodyPr/>
        <a:lstStyle/>
        <a:p>
          <a:endParaRPr lang="en-US"/>
        </a:p>
      </dgm:t>
    </dgm:pt>
    <dgm:pt modelId="{ADC5F14F-A712-4CEF-9CDA-6CAFCA5CA6F0}" type="sibTrans" cxnId="{CD4618D9-8C93-41A9-8CDF-4F8BCAB8EE5A}">
      <dgm:prSet/>
      <dgm:spPr/>
      <dgm:t>
        <a:bodyPr/>
        <a:lstStyle/>
        <a:p>
          <a:endParaRPr lang="en-US"/>
        </a:p>
      </dgm:t>
    </dgm:pt>
    <dgm:pt modelId="{31F15DBC-1C50-4A9E-8CF3-003018C1B28F}">
      <dgm:prSet/>
      <dgm:spPr/>
      <dgm:t>
        <a:bodyPr/>
        <a:lstStyle/>
        <a:p>
          <a:r>
            <a:rPr lang="en-US"/>
            <a:t>Regional Summary</a:t>
          </a:r>
        </a:p>
      </dgm:t>
    </dgm:pt>
    <dgm:pt modelId="{FA0A8C39-7250-4EE3-9740-680E5F4201BB}" type="parTrans" cxnId="{7F4EE321-C635-42C2-B3DC-DF6828CB9973}">
      <dgm:prSet/>
      <dgm:spPr/>
      <dgm:t>
        <a:bodyPr/>
        <a:lstStyle/>
        <a:p>
          <a:endParaRPr lang="en-US"/>
        </a:p>
      </dgm:t>
    </dgm:pt>
    <dgm:pt modelId="{34462C2C-EE53-4254-8266-A4F5129E335B}" type="sibTrans" cxnId="{7F4EE321-C635-42C2-B3DC-DF6828CB9973}">
      <dgm:prSet/>
      <dgm:spPr/>
      <dgm:t>
        <a:bodyPr/>
        <a:lstStyle/>
        <a:p>
          <a:endParaRPr lang="en-US"/>
        </a:p>
      </dgm:t>
    </dgm:pt>
    <dgm:pt modelId="{393D666E-84F2-42CB-A659-F3F459D1F60C}">
      <dgm:prSet/>
      <dgm:spPr/>
      <dgm:t>
        <a:bodyPr/>
        <a:lstStyle/>
        <a:p>
          <a:r>
            <a:rPr lang="en-US"/>
            <a:t>Stray Voltage</a:t>
          </a:r>
        </a:p>
      </dgm:t>
    </dgm:pt>
    <dgm:pt modelId="{4D032532-FF16-416D-BD50-A3D33BEB8AF5}" type="parTrans" cxnId="{62547CCB-A62F-46E7-8AD0-4819139D1980}">
      <dgm:prSet/>
      <dgm:spPr/>
      <dgm:t>
        <a:bodyPr/>
        <a:lstStyle/>
        <a:p>
          <a:endParaRPr lang="en-US"/>
        </a:p>
      </dgm:t>
    </dgm:pt>
    <dgm:pt modelId="{A19CED46-E875-4F57-9B33-5B0C5D4757DE}" type="sibTrans" cxnId="{62547CCB-A62F-46E7-8AD0-4819139D1980}">
      <dgm:prSet/>
      <dgm:spPr/>
      <dgm:t>
        <a:bodyPr/>
        <a:lstStyle/>
        <a:p>
          <a:endParaRPr lang="en-US"/>
        </a:p>
      </dgm:t>
    </dgm:pt>
    <dgm:pt modelId="{1E0B74D0-6807-4F4E-876F-E4F90E7DB693}">
      <dgm:prSet/>
      <dgm:spPr/>
      <dgm:t>
        <a:bodyPr/>
        <a:lstStyle/>
        <a:p>
          <a:r>
            <a:rPr lang="en-US"/>
            <a:t>Executive Outage Summary</a:t>
          </a:r>
        </a:p>
      </dgm:t>
    </dgm:pt>
    <dgm:pt modelId="{9B9A0DFE-8ED4-49BC-B130-CBDC145F36DC}" type="parTrans" cxnId="{CE394027-089E-4D11-9B8B-B4D0EEA0C875}">
      <dgm:prSet/>
      <dgm:spPr/>
      <dgm:t>
        <a:bodyPr/>
        <a:lstStyle/>
        <a:p>
          <a:endParaRPr lang="en-US"/>
        </a:p>
      </dgm:t>
    </dgm:pt>
    <dgm:pt modelId="{75C48391-B13D-4024-8224-2E808A063248}" type="sibTrans" cxnId="{CE394027-089E-4D11-9B8B-B4D0EEA0C875}">
      <dgm:prSet/>
      <dgm:spPr/>
      <dgm:t>
        <a:bodyPr/>
        <a:lstStyle/>
        <a:p>
          <a:endParaRPr lang="en-US"/>
        </a:p>
      </dgm:t>
    </dgm:pt>
    <dgm:pt modelId="{08218227-FD2A-415B-AEE7-7D44DD049FE5}">
      <dgm:prSet/>
      <dgm:spPr/>
      <dgm:t>
        <a:bodyPr/>
        <a:lstStyle/>
        <a:p>
          <a:r>
            <a:rPr lang="en-US"/>
            <a:t>Municipal Storm Summary</a:t>
          </a:r>
        </a:p>
      </dgm:t>
    </dgm:pt>
    <dgm:pt modelId="{EE4C06BD-699E-4352-9BCF-B937A441A5F9}" type="parTrans" cxnId="{3525A8F9-94A9-4D62-A2F3-1AE910B85C94}">
      <dgm:prSet/>
      <dgm:spPr/>
      <dgm:t>
        <a:bodyPr/>
        <a:lstStyle/>
        <a:p>
          <a:endParaRPr lang="en-US"/>
        </a:p>
      </dgm:t>
    </dgm:pt>
    <dgm:pt modelId="{1E145D85-E86C-4E4E-A23E-AA30D336D127}" type="sibTrans" cxnId="{3525A8F9-94A9-4D62-A2F3-1AE910B85C94}">
      <dgm:prSet/>
      <dgm:spPr/>
      <dgm:t>
        <a:bodyPr/>
        <a:lstStyle/>
        <a:p>
          <a:endParaRPr lang="en-US"/>
        </a:p>
      </dgm:t>
    </dgm:pt>
    <dgm:pt modelId="{DA9A14A6-934A-4C20-BE94-1421C431FDE0}">
      <dgm:prSet/>
      <dgm:spPr/>
      <dgm:t>
        <a:bodyPr/>
        <a:lstStyle/>
        <a:p>
          <a:r>
            <a:rPr lang="en-US"/>
            <a:t>Customers Out By Locality</a:t>
          </a:r>
        </a:p>
      </dgm:t>
    </dgm:pt>
    <dgm:pt modelId="{74B47A6D-A612-4E7C-8B47-1B9DE13C53E0}" type="parTrans" cxnId="{81D19C16-043F-4D40-B8D4-BFFADBE7249A}">
      <dgm:prSet/>
      <dgm:spPr/>
      <dgm:t>
        <a:bodyPr/>
        <a:lstStyle/>
        <a:p>
          <a:endParaRPr lang="en-US"/>
        </a:p>
      </dgm:t>
    </dgm:pt>
    <dgm:pt modelId="{B158E4CD-7C06-4807-B340-FAC84DA9E054}" type="sibTrans" cxnId="{81D19C16-043F-4D40-B8D4-BFFADBE7249A}">
      <dgm:prSet/>
      <dgm:spPr/>
      <dgm:t>
        <a:bodyPr/>
        <a:lstStyle/>
        <a:p>
          <a:endParaRPr lang="en-US"/>
        </a:p>
      </dgm:t>
    </dgm:pt>
    <dgm:pt modelId="{B2619DA2-FDD5-4499-9770-CBA37A2033F9}">
      <dgm:prSet/>
      <dgm:spPr/>
      <dgm:t>
        <a:bodyPr/>
        <a:lstStyle/>
        <a:p>
          <a:r>
            <a:rPr lang="en-US"/>
            <a:t>Customers Out By Locality / Feeder</a:t>
          </a:r>
        </a:p>
      </dgm:t>
    </dgm:pt>
    <dgm:pt modelId="{8A1EEBC9-C42A-442B-8045-9937C0300DC7}" type="parTrans" cxnId="{B6213243-53D4-4CC5-84CC-E5C9FC139A1D}">
      <dgm:prSet/>
      <dgm:spPr/>
      <dgm:t>
        <a:bodyPr/>
        <a:lstStyle/>
        <a:p>
          <a:endParaRPr lang="en-US"/>
        </a:p>
      </dgm:t>
    </dgm:pt>
    <dgm:pt modelId="{921764BC-EA68-4233-BD79-2440A7EEA40C}" type="sibTrans" cxnId="{B6213243-53D4-4CC5-84CC-E5C9FC139A1D}">
      <dgm:prSet/>
      <dgm:spPr/>
      <dgm:t>
        <a:bodyPr/>
        <a:lstStyle/>
        <a:p>
          <a:endParaRPr lang="en-US"/>
        </a:p>
      </dgm:t>
    </dgm:pt>
    <dgm:pt modelId="{720410AC-B2B9-4CA8-89C8-8957D5E6EC8B}">
      <dgm:prSet/>
      <dgm:spPr/>
      <dgm:t>
        <a:bodyPr/>
        <a:lstStyle/>
        <a:p>
          <a:r>
            <a:rPr lang="en-US"/>
            <a:t>Customers Out By Feeder</a:t>
          </a:r>
        </a:p>
      </dgm:t>
    </dgm:pt>
    <dgm:pt modelId="{F2E7ED96-488E-40F4-8391-99488D61B882}" type="parTrans" cxnId="{A4E1ED2E-83DB-4690-B01C-E8E4246D1A0F}">
      <dgm:prSet/>
      <dgm:spPr/>
      <dgm:t>
        <a:bodyPr/>
        <a:lstStyle/>
        <a:p>
          <a:endParaRPr lang="en-US"/>
        </a:p>
      </dgm:t>
    </dgm:pt>
    <dgm:pt modelId="{1CC7BF11-446D-4C73-8E1B-A73F14FACFE1}" type="sibTrans" cxnId="{A4E1ED2E-83DB-4690-B01C-E8E4246D1A0F}">
      <dgm:prSet/>
      <dgm:spPr/>
      <dgm:t>
        <a:bodyPr/>
        <a:lstStyle/>
        <a:p>
          <a:endParaRPr lang="en-US"/>
        </a:p>
      </dgm:t>
    </dgm:pt>
    <dgm:pt modelId="{429C42B3-0E77-4FBD-9192-E0C02F75BC7D}">
      <dgm:prSet/>
      <dgm:spPr/>
      <dgm:t>
        <a:bodyPr/>
        <a:lstStyle/>
        <a:p>
          <a:r>
            <a:rPr lang="en-US"/>
            <a:t>Feeder Lockout</a:t>
          </a:r>
        </a:p>
      </dgm:t>
    </dgm:pt>
    <dgm:pt modelId="{255D57A2-6331-4221-8DD9-74F356D81579}" type="parTrans" cxnId="{6708B994-F55B-41B2-978E-9078EEA09BD9}">
      <dgm:prSet/>
      <dgm:spPr/>
      <dgm:t>
        <a:bodyPr/>
        <a:lstStyle/>
        <a:p>
          <a:endParaRPr lang="en-US"/>
        </a:p>
      </dgm:t>
    </dgm:pt>
    <dgm:pt modelId="{3335EB67-6EDC-4318-843D-4BFC416E5BBC}" type="sibTrans" cxnId="{6708B994-F55B-41B2-978E-9078EEA09BD9}">
      <dgm:prSet/>
      <dgm:spPr/>
      <dgm:t>
        <a:bodyPr/>
        <a:lstStyle/>
        <a:p>
          <a:endParaRPr lang="en-US"/>
        </a:p>
      </dgm:t>
    </dgm:pt>
    <dgm:pt modelId="{68FF8CF7-77A7-4CD4-A55F-BBFD7E5A0735}">
      <dgm:prSet/>
      <dgm:spPr/>
      <dgm:t>
        <a:bodyPr/>
        <a:lstStyle/>
        <a:p>
          <a:r>
            <a:rPr lang="en-US"/>
            <a:t>General Outage Information</a:t>
          </a:r>
        </a:p>
      </dgm:t>
    </dgm:pt>
    <dgm:pt modelId="{552ECBC2-A42A-4895-BE72-EEE38BD8E362}" type="parTrans" cxnId="{C4F8A744-3359-450F-8F53-631D6411C22A}">
      <dgm:prSet/>
      <dgm:spPr/>
      <dgm:t>
        <a:bodyPr/>
        <a:lstStyle/>
        <a:p>
          <a:endParaRPr lang="en-US"/>
        </a:p>
      </dgm:t>
    </dgm:pt>
    <dgm:pt modelId="{C40B07FA-653C-4E00-AB29-870F5B715989}" type="sibTrans" cxnId="{C4F8A744-3359-450F-8F53-631D6411C22A}">
      <dgm:prSet/>
      <dgm:spPr/>
      <dgm:t>
        <a:bodyPr/>
        <a:lstStyle/>
        <a:p>
          <a:endParaRPr lang="en-US"/>
        </a:p>
      </dgm:t>
    </dgm:pt>
    <dgm:pt modelId="{0E6B90CB-9476-490D-B533-06B977F44406}">
      <dgm:prSet/>
      <dgm:spPr/>
      <dgm:t>
        <a:bodyPr/>
        <a:lstStyle/>
        <a:p>
          <a:r>
            <a:rPr lang="en-US"/>
            <a:t>Management Outage Summary</a:t>
          </a:r>
        </a:p>
      </dgm:t>
    </dgm:pt>
    <dgm:pt modelId="{5015E0AC-8929-4C9D-9A6A-F130765DADB6}" type="parTrans" cxnId="{CE0D6952-CE1C-4B15-8EEA-357203F34B36}">
      <dgm:prSet/>
      <dgm:spPr/>
      <dgm:t>
        <a:bodyPr/>
        <a:lstStyle/>
        <a:p>
          <a:endParaRPr lang="en-US"/>
        </a:p>
      </dgm:t>
    </dgm:pt>
    <dgm:pt modelId="{89DF1579-932E-45E1-86B3-2657F403DB4D}" type="sibTrans" cxnId="{CE0D6952-CE1C-4B15-8EEA-357203F34B36}">
      <dgm:prSet/>
      <dgm:spPr/>
      <dgm:t>
        <a:bodyPr/>
        <a:lstStyle/>
        <a:p>
          <a:endParaRPr lang="en-US"/>
        </a:p>
      </dgm:t>
    </dgm:pt>
    <dgm:pt modelId="{73F5C60E-6C0A-4137-AD9B-0B4FBEA66892}">
      <dgm:prSet/>
      <dgm:spPr/>
      <dgm:t>
        <a:bodyPr/>
        <a:lstStyle/>
        <a:p>
          <a:r>
            <a:rPr lang="en-US"/>
            <a:t>Outage Report by Device</a:t>
          </a:r>
        </a:p>
      </dgm:t>
    </dgm:pt>
    <dgm:pt modelId="{35299937-F014-46E5-B138-CDCCD924A956}" type="parTrans" cxnId="{ED5462B2-B4A3-465D-82E6-83A2BC95FC67}">
      <dgm:prSet/>
      <dgm:spPr/>
      <dgm:t>
        <a:bodyPr/>
        <a:lstStyle/>
        <a:p>
          <a:endParaRPr lang="en-US"/>
        </a:p>
      </dgm:t>
    </dgm:pt>
    <dgm:pt modelId="{5B9C5E8B-84E2-4198-BA48-F22A1A4C5F88}" type="sibTrans" cxnId="{ED5462B2-B4A3-465D-82E6-83A2BC95FC67}">
      <dgm:prSet/>
      <dgm:spPr/>
      <dgm:t>
        <a:bodyPr/>
        <a:lstStyle/>
        <a:p>
          <a:endParaRPr lang="en-US"/>
        </a:p>
      </dgm:t>
    </dgm:pt>
    <dgm:pt modelId="{355DD546-C4D9-4FC8-83B2-6A6363FB9C13}">
      <dgm:prSet/>
      <dgm:spPr/>
      <dgm:t>
        <a:bodyPr/>
        <a:lstStyle/>
        <a:p>
          <a:r>
            <a:rPr lang="en-US"/>
            <a:t>Single Customer Outages</a:t>
          </a:r>
        </a:p>
      </dgm:t>
    </dgm:pt>
    <dgm:pt modelId="{E570654C-4C09-425F-90F1-B4FAC83B7641}" type="parTrans" cxnId="{D7ED67F6-A851-426A-B60B-9EB67945B748}">
      <dgm:prSet/>
      <dgm:spPr/>
      <dgm:t>
        <a:bodyPr/>
        <a:lstStyle/>
        <a:p>
          <a:endParaRPr lang="en-US"/>
        </a:p>
      </dgm:t>
    </dgm:pt>
    <dgm:pt modelId="{EAB5FB28-D606-4744-92FE-D8FF47538B53}" type="sibTrans" cxnId="{D7ED67F6-A851-426A-B60B-9EB67945B748}">
      <dgm:prSet/>
      <dgm:spPr/>
      <dgm:t>
        <a:bodyPr/>
        <a:lstStyle/>
        <a:p>
          <a:endParaRPr lang="en-US"/>
        </a:p>
      </dgm:t>
    </dgm:pt>
    <dgm:pt modelId="{8209003C-F313-46B4-942D-316F1D707BDB}">
      <dgm:prSet/>
      <dgm:spPr/>
      <dgm:t>
        <a:bodyPr/>
        <a:lstStyle/>
        <a:p>
          <a:r>
            <a:rPr lang="en-US"/>
            <a:t>Critical Customers</a:t>
          </a:r>
        </a:p>
      </dgm:t>
    </dgm:pt>
    <dgm:pt modelId="{B41ABFD2-E057-4B4D-8CFA-8B14A4693FB6}" type="parTrans" cxnId="{8A24C551-23C8-4494-B36D-FBAC6A474682}">
      <dgm:prSet/>
      <dgm:spPr/>
      <dgm:t>
        <a:bodyPr/>
        <a:lstStyle/>
        <a:p>
          <a:endParaRPr lang="en-US"/>
        </a:p>
      </dgm:t>
    </dgm:pt>
    <dgm:pt modelId="{7AA0676A-AADD-4596-B9EF-EA77D6572C63}" type="sibTrans" cxnId="{8A24C551-23C8-4494-B36D-FBAC6A474682}">
      <dgm:prSet/>
      <dgm:spPr/>
      <dgm:t>
        <a:bodyPr/>
        <a:lstStyle/>
        <a:p>
          <a:endParaRPr lang="en-US"/>
        </a:p>
      </dgm:t>
    </dgm:pt>
    <dgm:pt modelId="{0E25FA3A-A52F-4EE5-AFB3-1B6CDA1CD9E1}">
      <dgm:prSet/>
      <dgm:spPr/>
      <dgm:t>
        <a:bodyPr/>
        <a:lstStyle/>
        <a:p>
          <a:r>
            <a:rPr lang="en-US"/>
            <a:t>Life Support Customers</a:t>
          </a:r>
        </a:p>
      </dgm:t>
    </dgm:pt>
    <dgm:pt modelId="{04573A4C-689F-49E0-8EBE-53291B16F301}" type="parTrans" cxnId="{DEC3D5F6-0220-4F82-8EB9-9CCB646C453D}">
      <dgm:prSet/>
      <dgm:spPr/>
      <dgm:t>
        <a:bodyPr/>
        <a:lstStyle/>
        <a:p>
          <a:endParaRPr lang="en-US"/>
        </a:p>
      </dgm:t>
    </dgm:pt>
    <dgm:pt modelId="{FCBBDC09-6FD9-43AB-A783-28D49D81A18C}" type="sibTrans" cxnId="{DEC3D5F6-0220-4F82-8EB9-9CCB646C453D}">
      <dgm:prSet/>
      <dgm:spPr/>
      <dgm:t>
        <a:bodyPr/>
        <a:lstStyle/>
        <a:p>
          <a:endParaRPr lang="en-US"/>
        </a:p>
      </dgm:t>
    </dgm:pt>
    <dgm:pt modelId="{6604EA03-5DC1-44DD-802D-BDA723733418}">
      <dgm:prSet/>
      <dgm:spPr/>
      <dgm:t>
        <a:bodyPr/>
        <a:lstStyle/>
        <a:p>
          <a:r>
            <a:rPr lang="en-US"/>
            <a:t>All Wires Down</a:t>
          </a:r>
        </a:p>
      </dgm:t>
    </dgm:pt>
    <dgm:pt modelId="{66A5EBFF-9771-4AE3-8ED8-40A5353BBA8B}" type="parTrans" cxnId="{577FDE85-D0C8-46C8-9CC9-81EB4605AA21}">
      <dgm:prSet/>
      <dgm:spPr/>
      <dgm:t>
        <a:bodyPr/>
        <a:lstStyle/>
        <a:p>
          <a:endParaRPr lang="en-US"/>
        </a:p>
      </dgm:t>
    </dgm:pt>
    <dgm:pt modelId="{BAB046D5-1FF0-4ECC-9421-6C84253B3B10}" type="sibTrans" cxnId="{577FDE85-D0C8-46C8-9CC9-81EB4605AA21}">
      <dgm:prSet/>
      <dgm:spPr/>
      <dgm:t>
        <a:bodyPr/>
        <a:lstStyle/>
        <a:p>
          <a:endParaRPr lang="en-US"/>
        </a:p>
      </dgm:t>
    </dgm:pt>
    <dgm:pt modelId="{EC96C760-EC49-4173-A977-7462C4686E8E}">
      <dgm:prSet/>
      <dgm:spPr/>
      <dgm:t>
        <a:bodyPr/>
        <a:lstStyle/>
        <a:p>
          <a:r>
            <a:rPr lang="en-US"/>
            <a:t>Priority / 911 Calls</a:t>
          </a:r>
        </a:p>
      </dgm:t>
    </dgm:pt>
    <dgm:pt modelId="{D34370A1-D669-47A3-9F6F-D26C0F4DFAC5}" type="parTrans" cxnId="{D9988884-80FB-4ED9-BD61-4F19033C7CB5}">
      <dgm:prSet/>
      <dgm:spPr/>
      <dgm:t>
        <a:bodyPr/>
        <a:lstStyle/>
        <a:p>
          <a:endParaRPr lang="en-US"/>
        </a:p>
      </dgm:t>
    </dgm:pt>
    <dgm:pt modelId="{EE35B876-DFDE-45E5-A6E6-2F6FC689EDAD}" type="sibTrans" cxnId="{D9988884-80FB-4ED9-BD61-4F19033C7CB5}">
      <dgm:prSet/>
      <dgm:spPr/>
      <dgm:t>
        <a:bodyPr/>
        <a:lstStyle/>
        <a:p>
          <a:endParaRPr lang="en-US"/>
        </a:p>
      </dgm:t>
    </dgm:pt>
    <dgm:pt modelId="{D5B59171-8F77-4BD0-AC43-C93CB3D4B1B2}">
      <dgm:prSet/>
      <dgm:spPr/>
      <dgm:t>
        <a:bodyPr/>
        <a:lstStyle/>
        <a:p>
          <a:r>
            <a:rPr lang="en-US"/>
            <a:t>Priority / 911 Wires Down Calls</a:t>
          </a:r>
        </a:p>
      </dgm:t>
    </dgm:pt>
    <dgm:pt modelId="{471D31E2-BF11-481F-A8C6-94B4A2748F5B}" type="parTrans" cxnId="{1722B2FB-1A61-4EBD-A49E-D4BB71C77C94}">
      <dgm:prSet/>
      <dgm:spPr/>
      <dgm:t>
        <a:bodyPr/>
        <a:lstStyle/>
        <a:p>
          <a:endParaRPr lang="en-US"/>
        </a:p>
      </dgm:t>
    </dgm:pt>
    <dgm:pt modelId="{06DE8F4C-C59E-4C7D-AA0E-40DA413BCD23}" type="sibTrans" cxnId="{1722B2FB-1A61-4EBD-A49E-D4BB71C77C94}">
      <dgm:prSet/>
      <dgm:spPr/>
      <dgm:t>
        <a:bodyPr/>
        <a:lstStyle/>
        <a:p>
          <a:endParaRPr lang="en-US"/>
        </a:p>
      </dgm:t>
    </dgm:pt>
    <dgm:pt modelId="{9C5FD79F-549C-4604-97FF-96A05E453C4A}">
      <dgm:prSet/>
      <dgm:spPr/>
      <dgm:t>
        <a:bodyPr/>
        <a:lstStyle/>
        <a:p>
          <a:r>
            <a:rPr lang="en-US"/>
            <a:t>ETR Aging</a:t>
          </a:r>
        </a:p>
      </dgm:t>
    </dgm:pt>
    <dgm:pt modelId="{96FC465C-A0B9-4D40-AEC3-6DA2007C1552}" type="parTrans" cxnId="{E5263F20-D54F-46D3-98ED-80B717D4D4A9}">
      <dgm:prSet/>
      <dgm:spPr/>
      <dgm:t>
        <a:bodyPr/>
        <a:lstStyle/>
        <a:p>
          <a:endParaRPr lang="en-US"/>
        </a:p>
      </dgm:t>
    </dgm:pt>
    <dgm:pt modelId="{3A344196-2DB3-4D42-871F-243BA2C5ED03}" type="sibTrans" cxnId="{E5263F20-D54F-46D3-98ED-80B717D4D4A9}">
      <dgm:prSet/>
      <dgm:spPr/>
      <dgm:t>
        <a:bodyPr/>
        <a:lstStyle/>
        <a:p>
          <a:endParaRPr lang="en-US"/>
        </a:p>
      </dgm:t>
    </dgm:pt>
    <dgm:pt modelId="{F6CBC5F1-2446-41B0-B2F2-3A32D458C2A8}">
      <dgm:prSet/>
      <dgm:spPr/>
      <dgm:t>
        <a:bodyPr/>
        <a:lstStyle/>
        <a:p>
          <a:r>
            <a:rPr lang="en-US"/>
            <a:t>Outages By Town</a:t>
          </a:r>
        </a:p>
      </dgm:t>
    </dgm:pt>
    <dgm:pt modelId="{7EE552C0-F1CB-41C0-AC37-89781189292E}" type="parTrans" cxnId="{73C54798-EF6A-4D07-AB15-14A5F45DB689}">
      <dgm:prSet/>
      <dgm:spPr/>
      <dgm:t>
        <a:bodyPr/>
        <a:lstStyle/>
        <a:p>
          <a:endParaRPr lang="en-US"/>
        </a:p>
      </dgm:t>
    </dgm:pt>
    <dgm:pt modelId="{3A612460-2DFF-4082-9431-54AE2407A35D}" type="sibTrans" cxnId="{73C54798-EF6A-4D07-AB15-14A5F45DB689}">
      <dgm:prSet/>
      <dgm:spPr/>
      <dgm:t>
        <a:bodyPr/>
        <a:lstStyle/>
        <a:p>
          <a:endParaRPr lang="en-US"/>
        </a:p>
      </dgm:t>
    </dgm:pt>
    <dgm:pt modelId="{933BFFDD-AD33-4152-85A8-CF94A20301CD}">
      <dgm:prSet/>
      <dgm:spPr/>
      <dgm:t>
        <a:bodyPr/>
        <a:lstStyle/>
        <a:p>
          <a:r>
            <a:rPr lang="en-US"/>
            <a:t>OMS Report</a:t>
          </a:r>
        </a:p>
      </dgm:t>
    </dgm:pt>
    <dgm:pt modelId="{729A8EEF-2E4E-4EE8-B3AA-A4F7FD06B9E6}" type="parTrans" cxnId="{652F3759-DCF3-46F8-A3B8-F9CEFEC47FBB}">
      <dgm:prSet/>
      <dgm:spPr/>
      <dgm:t>
        <a:bodyPr/>
        <a:lstStyle/>
        <a:p>
          <a:endParaRPr lang="en-US"/>
        </a:p>
      </dgm:t>
    </dgm:pt>
    <dgm:pt modelId="{31C9DB23-3CA3-43E9-9290-737FEB384789}" type="sibTrans" cxnId="{652F3759-DCF3-46F8-A3B8-F9CEFEC47FBB}">
      <dgm:prSet/>
      <dgm:spPr/>
      <dgm:t>
        <a:bodyPr/>
        <a:lstStyle/>
        <a:p>
          <a:endParaRPr lang="en-US"/>
        </a:p>
      </dgm:t>
    </dgm:pt>
    <dgm:pt modelId="{189CAE18-CE79-4CFE-BF18-138C52BB28A7}">
      <dgm:prSet/>
      <dgm:spPr/>
      <dgm:t>
        <a:bodyPr/>
        <a:lstStyle/>
        <a:p>
          <a:r>
            <a:rPr lang="en-US"/>
            <a:t>Restoration Crew Supervisor</a:t>
          </a:r>
        </a:p>
      </dgm:t>
    </dgm:pt>
    <dgm:pt modelId="{647D83B5-3D5B-4DD7-A281-ECD21794AF04}" type="parTrans" cxnId="{C667E8D1-1C5D-4B91-A824-A78BD0D94E23}">
      <dgm:prSet/>
      <dgm:spPr/>
      <dgm:t>
        <a:bodyPr/>
        <a:lstStyle/>
        <a:p>
          <a:endParaRPr lang="en-US"/>
        </a:p>
      </dgm:t>
    </dgm:pt>
    <dgm:pt modelId="{060FEAD8-4275-458B-B67B-A3583333ED64}" type="sibTrans" cxnId="{C667E8D1-1C5D-4B91-A824-A78BD0D94E23}">
      <dgm:prSet/>
      <dgm:spPr/>
      <dgm:t>
        <a:bodyPr/>
        <a:lstStyle/>
        <a:p>
          <a:endParaRPr lang="en-US"/>
        </a:p>
      </dgm:t>
    </dgm:pt>
    <dgm:pt modelId="{D41C6320-81D8-4CD6-AE43-F95A4346354C}">
      <dgm:prSet/>
      <dgm:spPr/>
      <dgm:t>
        <a:bodyPr/>
        <a:lstStyle/>
        <a:p>
          <a:r>
            <a:rPr lang="en-US"/>
            <a:t>ETR Metrics</a:t>
          </a:r>
        </a:p>
      </dgm:t>
    </dgm:pt>
    <dgm:pt modelId="{38E408B3-4AE9-46A7-9C00-5D9313A4C17F}" type="parTrans" cxnId="{DAFD47C8-9704-4D3E-AF24-871B2E469913}">
      <dgm:prSet/>
      <dgm:spPr/>
      <dgm:t>
        <a:bodyPr/>
        <a:lstStyle/>
        <a:p>
          <a:endParaRPr lang="en-US"/>
        </a:p>
      </dgm:t>
    </dgm:pt>
    <dgm:pt modelId="{6BB4AD0B-1F12-4690-A2F2-A68E853CF856}" type="sibTrans" cxnId="{DAFD47C8-9704-4D3E-AF24-871B2E469913}">
      <dgm:prSet/>
      <dgm:spPr/>
      <dgm:t>
        <a:bodyPr/>
        <a:lstStyle/>
        <a:p>
          <a:endParaRPr lang="en-US"/>
        </a:p>
      </dgm:t>
    </dgm:pt>
    <dgm:pt modelId="{DA9C580F-08AE-461E-9A30-C00E52647E81}">
      <dgm:prSet/>
      <dgm:spPr/>
      <dgm:t>
        <a:bodyPr/>
        <a:lstStyle/>
        <a:p>
          <a:r>
            <a:rPr lang="en-US"/>
            <a:t>Customers Out By Locality</a:t>
          </a:r>
        </a:p>
      </dgm:t>
    </dgm:pt>
    <dgm:pt modelId="{98B99AB0-74FB-41DB-A72E-FE871C177369}" type="parTrans" cxnId="{89A70539-A4A4-4B2F-99DD-6D1064282A45}">
      <dgm:prSet/>
      <dgm:spPr/>
      <dgm:t>
        <a:bodyPr/>
        <a:lstStyle/>
        <a:p>
          <a:endParaRPr lang="en-US"/>
        </a:p>
      </dgm:t>
    </dgm:pt>
    <dgm:pt modelId="{DFAAB53E-7ABE-42B8-97C0-DCB3F119FF72}" type="sibTrans" cxnId="{89A70539-A4A4-4B2F-99DD-6D1064282A45}">
      <dgm:prSet/>
      <dgm:spPr/>
      <dgm:t>
        <a:bodyPr/>
        <a:lstStyle/>
        <a:p>
          <a:endParaRPr lang="en-US"/>
        </a:p>
      </dgm:t>
    </dgm:pt>
    <dgm:pt modelId="{7886C8C2-C3FE-4822-9575-19D646A590F2}">
      <dgm:prSet/>
      <dgm:spPr/>
      <dgm:t>
        <a:bodyPr/>
        <a:lstStyle/>
        <a:p>
          <a:r>
            <a:rPr lang="en-US"/>
            <a:t>Customers Out By Locality / Feeder</a:t>
          </a:r>
        </a:p>
      </dgm:t>
    </dgm:pt>
    <dgm:pt modelId="{D7417FB4-EF1C-42F0-8D7C-9ED4D56E0892}" type="parTrans" cxnId="{99702C72-FE4D-4A0C-A108-5A018B10B2A5}">
      <dgm:prSet/>
      <dgm:spPr/>
      <dgm:t>
        <a:bodyPr/>
        <a:lstStyle/>
        <a:p>
          <a:endParaRPr lang="en-US"/>
        </a:p>
      </dgm:t>
    </dgm:pt>
    <dgm:pt modelId="{77D77E08-CDF0-47CC-B734-A3986F9A25DE}" type="sibTrans" cxnId="{99702C72-FE4D-4A0C-A108-5A018B10B2A5}">
      <dgm:prSet/>
      <dgm:spPr/>
      <dgm:t>
        <a:bodyPr/>
        <a:lstStyle/>
        <a:p>
          <a:endParaRPr lang="en-US"/>
        </a:p>
      </dgm:t>
    </dgm:pt>
    <dgm:pt modelId="{3A5FB205-87A3-46E2-818C-0AA5D9AEAC2C}">
      <dgm:prSet/>
      <dgm:spPr/>
      <dgm:t>
        <a:bodyPr/>
        <a:lstStyle/>
        <a:p>
          <a:r>
            <a:rPr lang="en-US"/>
            <a:t>Customers Out By Feeder</a:t>
          </a:r>
        </a:p>
      </dgm:t>
    </dgm:pt>
    <dgm:pt modelId="{230D2768-A13B-4B43-B685-579F80F7D011}" type="parTrans" cxnId="{A3987201-BE31-40BB-B6AC-946602625324}">
      <dgm:prSet/>
      <dgm:spPr/>
      <dgm:t>
        <a:bodyPr/>
        <a:lstStyle/>
        <a:p>
          <a:endParaRPr lang="en-US"/>
        </a:p>
      </dgm:t>
    </dgm:pt>
    <dgm:pt modelId="{6E6DCD7D-3B66-495C-AB79-2B3B93937EEE}" type="sibTrans" cxnId="{A3987201-BE31-40BB-B6AC-946602625324}">
      <dgm:prSet/>
      <dgm:spPr/>
      <dgm:t>
        <a:bodyPr/>
        <a:lstStyle/>
        <a:p>
          <a:endParaRPr lang="en-US"/>
        </a:p>
      </dgm:t>
    </dgm:pt>
    <dgm:pt modelId="{1ECDFE18-903A-464A-B457-D5964C41E4AD}">
      <dgm:prSet/>
      <dgm:spPr/>
      <dgm:t>
        <a:bodyPr/>
        <a:lstStyle/>
        <a:p>
          <a:r>
            <a:rPr lang="en-US"/>
            <a:t>Feeder Lockout</a:t>
          </a:r>
        </a:p>
      </dgm:t>
    </dgm:pt>
    <dgm:pt modelId="{9FCBFC97-3BF8-49BB-8130-253366F864BE}" type="parTrans" cxnId="{62B8569F-A8EA-40D5-8AFA-4BCB5A81F5EE}">
      <dgm:prSet/>
      <dgm:spPr/>
      <dgm:t>
        <a:bodyPr/>
        <a:lstStyle/>
        <a:p>
          <a:endParaRPr lang="en-US"/>
        </a:p>
      </dgm:t>
    </dgm:pt>
    <dgm:pt modelId="{08A7B1D4-B906-47FB-A28F-79A0C407327A}" type="sibTrans" cxnId="{62B8569F-A8EA-40D5-8AFA-4BCB5A81F5EE}">
      <dgm:prSet/>
      <dgm:spPr/>
      <dgm:t>
        <a:bodyPr/>
        <a:lstStyle/>
        <a:p>
          <a:endParaRPr lang="en-US"/>
        </a:p>
      </dgm:t>
    </dgm:pt>
    <dgm:pt modelId="{8CBE735D-750F-4EFF-A8FC-27E9A4EDB76D}">
      <dgm:prSet/>
      <dgm:spPr/>
      <dgm:t>
        <a:bodyPr/>
        <a:lstStyle/>
        <a:p>
          <a:r>
            <a:rPr lang="en-US"/>
            <a:t>General Outage Information</a:t>
          </a:r>
        </a:p>
      </dgm:t>
    </dgm:pt>
    <dgm:pt modelId="{9F92E7CD-0CB0-46F6-9E1F-8DCF965B1E40}" type="parTrans" cxnId="{4D328A18-0F7D-483A-9AE1-60DC1E9EE073}">
      <dgm:prSet/>
      <dgm:spPr/>
      <dgm:t>
        <a:bodyPr/>
        <a:lstStyle/>
        <a:p>
          <a:endParaRPr lang="en-US"/>
        </a:p>
      </dgm:t>
    </dgm:pt>
    <dgm:pt modelId="{1038EDD7-C826-442D-AC63-83F29F03175A}" type="sibTrans" cxnId="{4D328A18-0F7D-483A-9AE1-60DC1E9EE073}">
      <dgm:prSet/>
      <dgm:spPr/>
      <dgm:t>
        <a:bodyPr/>
        <a:lstStyle/>
        <a:p>
          <a:endParaRPr lang="en-US"/>
        </a:p>
      </dgm:t>
    </dgm:pt>
    <dgm:pt modelId="{C2126EC3-9923-4979-B627-E07FA932C18D}">
      <dgm:prSet/>
      <dgm:spPr/>
      <dgm:t>
        <a:bodyPr/>
        <a:lstStyle/>
        <a:p>
          <a:r>
            <a:rPr lang="en-US"/>
            <a:t>Management Outage Summary</a:t>
          </a:r>
        </a:p>
      </dgm:t>
    </dgm:pt>
    <dgm:pt modelId="{67DDE8C5-3390-4F51-BB40-4FFE49A81A99}" type="parTrans" cxnId="{91F174C4-7AC5-4B9C-B97B-BAAE533DDB23}">
      <dgm:prSet/>
      <dgm:spPr/>
      <dgm:t>
        <a:bodyPr/>
        <a:lstStyle/>
        <a:p>
          <a:endParaRPr lang="en-US"/>
        </a:p>
      </dgm:t>
    </dgm:pt>
    <dgm:pt modelId="{FAC2A234-154E-4A6E-A47F-52EDA36F1A51}" type="sibTrans" cxnId="{91F174C4-7AC5-4B9C-B97B-BAAE533DDB23}">
      <dgm:prSet/>
      <dgm:spPr/>
      <dgm:t>
        <a:bodyPr/>
        <a:lstStyle/>
        <a:p>
          <a:endParaRPr lang="en-US"/>
        </a:p>
      </dgm:t>
    </dgm:pt>
    <dgm:pt modelId="{A8CB792D-527D-4D07-A162-C7D1267ACC9A}">
      <dgm:prSet/>
      <dgm:spPr/>
      <dgm:t>
        <a:bodyPr/>
        <a:lstStyle/>
        <a:p>
          <a:r>
            <a:rPr lang="en-US"/>
            <a:t>Outage Report by Device</a:t>
          </a:r>
        </a:p>
      </dgm:t>
    </dgm:pt>
    <dgm:pt modelId="{7623251B-20E1-4475-9291-7CEA599A5EC3}" type="parTrans" cxnId="{0731C159-8433-4DBE-88EE-2B656B23CBAE}">
      <dgm:prSet/>
      <dgm:spPr/>
      <dgm:t>
        <a:bodyPr/>
        <a:lstStyle/>
        <a:p>
          <a:endParaRPr lang="en-US"/>
        </a:p>
      </dgm:t>
    </dgm:pt>
    <dgm:pt modelId="{F679E78F-93E1-4982-B88D-B420150AF369}" type="sibTrans" cxnId="{0731C159-8433-4DBE-88EE-2B656B23CBAE}">
      <dgm:prSet/>
      <dgm:spPr/>
      <dgm:t>
        <a:bodyPr/>
        <a:lstStyle/>
        <a:p>
          <a:endParaRPr lang="en-US"/>
        </a:p>
      </dgm:t>
    </dgm:pt>
    <dgm:pt modelId="{7A6A8CE7-B225-41FE-9BA1-3726D0FA55E6}">
      <dgm:prSet/>
      <dgm:spPr/>
      <dgm:t>
        <a:bodyPr/>
        <a:lstStyle/>
        <a:p>
          <a:r>
            <a:rPr lang="en-US"/>
            <a:t>PSC Report</a:t>
          </a:r>
        </a:p>
      </dgm:t>
    </dgm:pt>
    <dgm:pt modelId="{D2E3F253-762E-4FE6-9BCC-01F300B36594}" type="parTrans" cxnId="{0FCA24D5-BF3E-4C6B-8BCD-9CB07F577D81}">
      <dgm:prSet/>
      <dgm:spPr/>
      <dgm:t>
        <a:bodyPr/>
        <a:lstStyle/>
        <a:p>
          <a:endParaRPr lang="en-US"/>
        </a:p>
      </dgm:t>
    </dgm:pt>
    <dgm:pt modelId="{B5CB805C-B6F9-4103-819D-8BD0D8AE5DF8}" type="sibTrans" cxnId="{0FCA24D5-BF3E-4C6B-8BCD-9CB07F577D81}">
      <dgm:prSet/>
      <dgm:spPr/>
      <dgm:t>
        <a:bodyPr/>
        <a:lstStyle/>
        <a:p>
          <a:endParaRPr lang="en-US"/>
        </a:p>
      </dgm:t>
    </dgm:pt>
    <dgm:pt modelId="{C7147067-6EF9-431B-9958-23E73008B9D5}">
      <dgm:prSet/>
      <dgm:spPr/>
      <dgm:t>
        <a:bodyPr/>
        <a:lstStyle/>
        <a:p>
          <a:r>
            <a:rPr lang="en-US"/>
            <a:t>PSC by County</a:t>
          </a:r>
        </a:p>
      </dgm:t>
    </dgm:pt>
    <dgm:pt modelId="{6CBAEF1C-5D0B-440A-8FD6-4C26CBA39CBB}" type="parTrans" cxnId="{CB1BB5BF-EB7D-4333-B6C1-F52D564F7303}">
      <dgm:prSet/>
      <dgm:spPr/>
      <dgm:t>
        <a:bodyPr/>
        <a:lstStyle/>
        <a:p>
          <a:endParaRPr lang="en-US"/>
        </a:p>
      </dgm:t>
    </dgm:pt>
    <dgm:pt modelId="{90158CF4-C502-4B8C-A4B0-46A833709DC3}" type="sibTrans" cxnId="{CB1BB5BF-EB7D-4333-B6C1-F52D564F7303}">
      <dgm:prSet/>
      <dgm:spPr/>
      <dgm:t>
        <a:bodyPr/>
        <a:lstStyle/>
        <a:p>
          <a:endParaRPr lang="en-US"/>
        </a:p>
      </dgm:t>
    </dgm:pt>
    <dgm:pt modelId="{FAAAB227-9838-4E4E-BF7B-D49579836AD7}">
      <dgm:prSet/>
      <dgm:spPr/>
      <dgm:t>
        <a:bodyPr/>
        <a:lstStyle/>
        <a:p>
          <a:r>
            <a:rPr lang="en-US"/>
            <a:t>PSC by Region</a:t>
          </a:r>
        </a:p>
      </dgm:t>
    </dgm:pt>
    <dgm:pt modelId="{BE7CF7B5-2D73-44A0-8F2C-22B665D5EED0}" type="parTrans" cxnId="{455F339F-5723-46D2-80C6-AFEE10C5B703}">
      <dgm:prSet/>
      <dgm:spPr/>
      <dgm:t>
        <a:bodyPr/>
        <a:lstStyle/>
        <a:p>
          <a:endParaRPr lang="en-US"/>
        </a:p>
      </dgm:t>
    </dgm:pt>
    <dgm:pt modelId="{E47EB9B3-2884-48B1-A1D9-62E2A211259C}" type="sibTrans" cxnId="{455F339F-5723-46D2-80C6-AFEE10C5B703}">
      <dgm:prSet/>
      <dgm:spPr/>
      <dgm:t>
        <a:bodyPr/>
        <a:lstStyle/>
        <a:p>
          <a:endParaRPr lang="en-US"/>
        </a:p>
      </dgm:t>
    </dgm:pt>
    <dgm:pt modelId="{D7AACD35-752C-4E0A-9578-41E85D85E57F}">
      <dgm:prSet/>
      <dgm:spPr/>
      <dgm:t>
        <a:bodyPr/>
        <a:lstStyle/>
        <a:p>
          <a:r>
            <a:rPr lang="en-US"/>
            <a:t>PSC by Town</a:t>
          </a:r>
        </a:p>
      </dgm:t>
    </dgm:pt>
    <dgm:pt modelId="{E0515F84-B93A-4AA2-8EC5-F1E5279F3CAF}" type="parTrans" cxnId="{8040E37E-99FC-4C33-853E-8D760EDAE05A}">
      <dgm:prSet/>
      <dgm:spPr/>
      <dgm:t>
        <a:bodyPr/>
        <a:lstStyle/>
        <a:p>
          <a:endParaRPr lang="en-US"/>
        </a:p>
      </dgm:t>
    </dgm:pt>
    <dgm:pt modelId="{0CD1D373-A1AD-433D-93C4-F348D6CE2B70}" type="sibTrans" cxnId="{8040E37E-99FC-4C33-853E-8D760EDAE05A}">
      <dgm:prSet/>
      <dgm:spPr/>
      <dgm:t>
        <a:bodyPr/>
        <a:lstStyle/>
        <a:p>
          <a:endParaRPr lang="en-US"/>
        </a:p>
      </dgm:t>
    </dgm:pt>
    <dgm:pt modelId="{CC51E027-7771-488B-9F34-41E8D71B6426}">
      <dgm:prSet/>
      <dgm:spPr/>
      <dgm:t>
        <a:bodyPr/>
        <a:lstStyle/>
        <a:p>
          <a:r>
            <a:rPr lang="en-US"/>
            <a:t>Single Customer Outages</a:t>
          </a:r>
        </a:p>
      </dgm:t>
    </dgm:pt>
    <dgm:pt modelId="{110351EA-368D-4F84-B42A-E66B26CCD1B1}" type="parTrans" cxnId="{47DC376D-0445-49D1-86B9-D49BF9EE82FC}">
      <dgm:prSet/>
      <dgm:spPr/>
      <dgm:t>
        <a:bodyPr/>
        <a:lstStyle/>
        <a:p>
          <a:endParaRPr lang="en-US"/>
        </a:p>
      </dgm:t>
    </dgm:pt>
    <dgm:pt modelId="{AC5E3B0E-F2CD-4509-964D-42AAC7E14E01}" type="sibTrans" cxnId="{47DC376D-0445-49D1-86B9-D49BF9EE82FC}">
      <dgm:prSet/>
      <dgm:spPr/>
      <dgm:t>
        <a:bodyPr/>
        <a:lstStyle/>
        <a:p>
          <a:endParaRPr lang="en-US"/>
        </a:p>
      </dgm:t>
    </dgm:pt>
    <dgm:pt modelId="{18B4495D-E9C6-4CC7-8CF2-0A388796761B}">
      <dgm:prSet/>
      <dgm:spPr/>
      <dgm:t>
        <a:bodyPr/>
        <a:lstStyle/>
        <a:p>
          <a:r>
            <a:rPr lang="en-US"/>
            <a:t>Life Support Customers</a:t>
          </a:r>
        </a:p>
      </dgm:t>
    </dgm:pt>
    <dgm:pt modelId="{B4C97571-403E-4F09-9DB9-A5B79906946A}" type="parTrans" cxnId="{93279A90-2BDD-45CF-9204-D59F6E9B96E9}">
      <dgm:prSet/>
      <dgm:spPr/>
      <dgm:t>
        <a:bodyPr/>
        <a:lstStyle/>
        <a:p>
          <a:endParaRPr lang="en-US"/>
        </a:p>
      </dgm:t>
    </dgm:pt>
    <dgm:pt modelId="{C4197771-8C65-4832-94FC-21AC7EB391C2}" type="sibTrans" cxnId="{93279A90-2BDD-45CF-9204-D59F6E9B96E9}">
      <dgm:prSet/>
      <dgm:spPr/>
      <dgm:t>
        <a:bodyPr/>
        <a:lstStyle/>
        <a:p>
          <a:endParaRPr lang="en-US"/>
        </a:p>
      </dgm:t>
    </dgm:pt>
    <dgm:pt modelId="{33934951-8699-4C4E-AD4E-674250E61CCE}">
      <dgm:prSet/>
      <dgm:spPr/>
      <dgm:t>
        <a:bodyPr/>
        <a:lstStyle/>
        <a:p>
          <a:r>
            <a:rPr lang="en-US"/>
            <a:t>All Wires Down</a:t>
          </a:r>
        </a:p>
      </dgm:t>
    </dgm:pt>
    <dgm:pt modelId="{E1D951E8-F4A2-4162-B8B0-FC446F882072}" type="parTrans" cxnId="{62965BDE-A90E-4908-B5BA-B8E36E39A08C}">
      <dgm:prSet/>
      <dgm:spPr/>
      <dgm:t>
        <a:bodyPr/>
        <a:lstStyle/>
        <a:p>
          <a:endParaRPr lang="en-US"/>
        </a:p>
      </dgm:t>
    </dgm:pt>
    <dgm:pt modelId="{5E290E46-B744-40FA-B2C8-47B90455F3D8}" type="sibTrans" cxnId="{62965BDE-A90E-4908-B5BA-B8E36E39A08C}">
      <dgm:prSet/>
      <dgm:spPr/>
      <dgm:t>
        <a:bodyPr/>
        <a:lstStyle/>
        <a:p>
          <a:endParaRPr lang="en-US"/>
        </a:p>
      </dgm:t>
    </dgm:pt>
    <dgm:pt modelId="{926BB374-0A8C-47DC-810C-F1A12EC86ACC}">
      <dgm:prSet/>
      <dgm:spPr/>
      <dgm:t>
        <a:bodyPr/>
        <a:lstStyle/>
        <a:p>
          <a:r>
            <a:rPr lang="en-US"/>
            <a:t>Priority / 911 Calls</a:t>
          </a:r>
        </a:p>
      </dgm:t>
    </dgm:pt>
    <dgm:pt modelId="{D65119DB-DFD7-44AC-B1E0-C6DAD06EFB1B}" type="parTrans" cxnId="{D6AE8728-33B7-4120-AA90-67804DE3BE97}">
      <dgm:prSet/>
      <dgm:spPr/>
      <dgm:t>
        <a:bodyPr/>
        <a:lstStyle/>
        <a:p>
          <a:endParaRPr lang="en-US"/>
        </a:p>
      </dgm:t>
    </dgm:pt>
    <dgm:pt modelId="{C207C54B-3843-4C7B-9B6C-5123F02C6737}" type="sibTrans" cxnId="{D6AE8728-33B7-4120-AA90-67804DE3BE97}">
      <dgm:prSet/>
      <dgm:spPr/>
      <dgm:t>
        <a:bodyPr/>
        <a:lstStyle/>
        <a:p>
          <a:endParaRPr lang="en-US"/>
        </a:p>
      </dgm:t>
    </dgm:pt>
    <dgm:pt modelId="{B6ED3A42-1B93-4093-AB75-03915F6415F1}">
      <dgm:prSet/>
      <dgm:spPr/>
      <dgm:t>
        <a:bodyPr/>
        <a:lstStyle/>
        <a:p>
          <a:r>
            <a:rPr lang="en-US"/>
            <a:t>Priority / 911 Wires Down Calls</a:t>
          </a:r>
        </a:p>
      </dgm:t>
    </dgm:pt>
    <dgm:pt modelId="{9D82A0CD-0860-4E40-AF1D-AA4574289206}" type="parTrans" cxnId="{EABF2315-DCEB-4AF8-9858-5D563F67AD2C}">
      <dgm:prSet/>
      <dgm:spPr/>
      <dgm:t>
        <a:bodyPr/>
        <a:lstStyle/>
        <a:p>
          <a:endParaRPr lang="en-US"/>
        </a:p>
      </dgm:t>
    </dgm:pt>
    <dgm:pt modelId="{663AE084-EE21-41BC-8EF7-929FC0AD26CB}" type="sibTrans" cxnId="{EABF2315-DCEB-4AF8-9858-5D563F67AD2C}">
      <dgm:prSet/>
      <dgm:spPr/>
      <dgm:t>
        <a:bodyPr/>
        <a:lstStyle/>
        <a:p>
          <a:endParaRPr lang="en-US"/>
        </a:p>
      </dgm:t>
    </dgm:pt>
    <dgm:pt modelId="{62F370EE-A35F-4006-BFBC-6C829C6ABCFF}">
      <dgm:prSet/>
      <dgm:spPr/>
      <dgm:t>
        <a:bodyPr/>
        <a:lstStyle/>
        <a:p>
          <a:r>
            <a:rPr lang="en-US"/>
            <a:t>ETR Aging</a:t>
          </a:r>
        </a:p>
      </dgm:t>
    </dgm:pt>
    <dgm:pt modelId="{07288201-FF1C-42E6-97CA-42DA8A6F0F49}" type="parTrans" cxnId="{3A3BD0D6-AD73-4424-84AF-4B9A2F70741C}">
      <dgm:prSet/>
      <dgm:spPr/>
      <dgm:t>
        <a:bodyPr/>
        <a:lstStyle/>
        <a:p>
          <a:endParaRPr lang="en-US"/>
        </a:p>
      </dgm:t>
    </dgm:pt>
    <dgm:pt modelId="{9F2E46DD-AEDF-4CC2-B497-8ED1A03442F7}" type="sibTrans" cxnId="{3A3BD0D6-AD73-4424-84AF-4B9A2F70741C}">
      <dgm:prSet/>
      <dgm:spPr/>
      <dgm:t>
        <a:bodyPr/>
        <a:lstStyle/>
        <a:p>
          <a:endParaRPr lang="en-US"/>
        </a:p>
      </dgm:t>
    </dgm:pt>
    <dgm:pt modelId="{83861568-AF31-43F1-A03D-DE7061AEAF3A}">
      <dgm:prSet/>
      <dgm:spPr/>
      <dgm:t>
        <a:bodyPr/>
        <a:lstStyle/>
        <a:p>
          <a:r>
            <a:rPr lang="en-US"/>
            <a:t>Outages By Town</a:t>
          </a:r>
        </a:p>
      </dgm:t>
    </dgm:pt>
    <dgm:pt modelId="{D07BB2F1-BC0D-40D8-9410-9F47DE4A5443}" type="parTrans" cxnId="{38FFA668-2C91-4458-81AA-CD074F0C0BE2}">
      <dgm:prSet/>
      <dgm:spPr/>
      <dgm:t>
        <a:bodyPr/>
        <a:lstStyle/>
        <a:p>
          <a:endParaRPr lang="en-US"/>
        </a:p>
      </dgm:t>
    </dgm:pt>
    <dgm:pt modelId="{7C7539B0-66F8-42D4-BD00-52E9F620CB7E}" type="sibTrans" cxnId="{38FFA668-2C91-4458-81AA-CD074F0C0BE2}">
      <dgm:prSet/>
      <dgm:spPr/>
      <dgm:t>
        <a:bodyPr/>
        <a:lstStyle/>
        <a:p>
          <a:endParaRPr lang="en-US"/>
        </a:p>
      </dgm:t>
    </dgm:pt>
    <dgm:pt modelId="{B6C8624B-6406-4CD9-9ED8-05CC5230F132}">
      <dgm:prSet/>
      <dgm:spPr/>
      <dgm:t>
        <a:bodyPr/>
        <a:lstStyle/>
        <a:p>
          <a:r>
            <a:rPr lang="en-US"/>
            <a:t>Current Outages</a:t>
          </a:r>
        </a:p>
      </dgm:t>
    </dgm:pt>
    <dgm:pt modelId="{751F2489-139C-48FC-9B4C-89E53BFB2C41}" type="parTrans" cxnId="{5B290030-EFEB-4323-A04A-734CB853378C}">
      <dgm:prSet/>
      <dgm:spPr/>
      <dgm:t>
        <a:bodyPr/>
        <a:lstStyle/>
        <a:p>
          <a:endParaRPr lang="en-US"/>
        </a:p>
      </dgm:t>
    </dgm:pt>
    <dgm:pt modelId="{19BDA6E2-82EB-4901-952A-17A1FD46BFAC}" type="sibTrans" cxnId="{5B290030-EFEB-4323-A04A-734CB853378C}">
      <dgm:prSet/>
      <dgm:spPr/>
      <dgm:t>
        <a:bodyPr/>
        <a:lstStyle/>
        <a:p>
          <a:endParaRPr lang="en-US"/>
        </a:p>
      </dgm:t>
    </dgm:pt>
    <dgm:pt modelId="{1245ABFD-717C-4EFD-A7DF-2A6671C47705}">
      <dgm:prSet/>
      <dgm:spPr/>
      <dgm:t>
        <a:bodyPr/>
        <a:lstStyle/>
        <a:p>
          <a:r>
            <a:rPr lang="en-US"/>
            <a:t>OMS Report</a:t>
          </a:r>
        </a:p>
      </dgm:t>
    </dgm:pt>
    <dgm:pt modelId="{24A779EE-6689-49C9-9206-BD1EA568C6C6}" type="parTrans" cxnId="{111FC026-479F-41FA-93BB-D2A7C78DAA95}">
      <dgm:prSet/>
      <dgm:spPr/>
      <dgm:t>
        <a:bodyPr/>
        <a:lstStyle/>
        <a:p>
          <a:endParaRPr lang="en-US"/>
        </a:p>
      </dgm:t>
    </dgm:pt>
    <dgm:pt modelId="{267E7CA4-0C97-4C79-A3FC-61FF9A42B508}" type="sibTrans" cxnId="{111FC026-479F-41FA-93BB-D2A7C78DAA95}">
      <dgm:prSet/>
      <dgm:spPr/>
      <dgm:t>
        <a:bodyPr/>
        <a:lstStyle/>
        <a:p>
          <a:endParaRPr lang="en-US"/>
        </a:p>
      </dgm:t>
    </dgm:pt>
    <dgm:pt modelId="{19162FDE-FEB6-4AD4-8263-E5ACF569EEF0}">
      <dgm:prSet/>
      <dgm:spPr/>
      <dgm:t>
        <a:bodyPr/>
        <a:lstStyle/>
        <a:p>
          <a:r>
            <a:rPr lang="en-US"/>
            <a:t>Restoration Crew Supervisor</a:t>
          </a:r>
        </a:p>
      </dgm:t>
    </dgm:pt>
    <dgm:pt modelId="{592398D3-A08E-4734-A4D2-CF782FDA07E2}" type="parTrans" cxnId="{0F5EA7BF-C631-4716-ABD6-59C25C6A287A}">
      <dgm:prSet/>
      <dgm:spPr/>
      <dgm:t>
        <a:bodyPr/>
        <a:lstStyle/>
        <a:p>
          <a:endParaRPr lang="en-US"/>
        </a:p>
      </dgm:t>
    </dgm:pt>
    <dgm:pt modelId="{F97AA419-7FF8-4BED-AFE3-6F5F1827C9E4}" type="sibTrans" cxnId="{0F5EA7BF-C631-4716-ABD6-59C25C6A287A}">
      <dgm:prSet/>
      <dgm:spPr/>
      <dgm:t>
        <a:bodyPr/>
        <a:lstStyle/>
        <a:p>
          <a:endParaRPr lang="en-US"/>
        </a:p>
      </dgm:t>
    </dgm:pt>
    <dgm:pt modelId="{6962EAE4-A2B4-4ECA-9BFC-B43B96DE0A06}">
      <dgm:prSet/>
      <dgm:spPr/>
      <dgm:t>
        <a:bodyPr/>
        <a:lstStyle/>
        <a:p>
          <a:r>
            <a:rPr lang="en-US"/>
            <a:t>ETR Metrics</a:t>
          </a:r>
        </a:p>
      </dgm:t>
    </dgm:pt>
    <dgm:pt modelId="{ABB86EEA-22F7-4C7B-8B4C-8E87F406998A}" type="parTrans" cxnId="{C2A66474-A360-4F4A-B042-17FC52C9AAA5}">
      <dgm:prSet/>
      <dgm:spPr/>
      <dgm:t>
        <a:bodyPr/>
        <a:lstStyle/>
        <a:p>
          <a:endParaRPr lang="en-US"/>
        </a:p>
      </dgm:t>
    </dgm:pt>
    <dgm:pt modelId="{E3250B6F-2447-4CEA-97A6-8FB798C043B7}" type="sibTrans" cxnId="{C2A66474-A360-4F4A-B042-17FC52C9AAA5}">
      <dgm:prSet/>
      <dgm:spPr/>
      <dgm:t>
        <a:bodyPr/>
        <a:lstStyle/>
        <a:p>
          <a:endParaRPr lang="en-US"/>
        </a:p>
      </dgm:t>
    </dgm:pt>
    <dgm:pt modelId="{77B2CC84-5A59-4FED-A844-D62BD60DF71E}">
      <dgm:prSet/>
      <dgm:spPr/>
      <dgm:t>
        <a:bodyPr/>
        <a:lstStyle/>
        <a:p>
          <a:r>
            <a:rPr lang="en-US"/>
            <a:t>Search - Calls</a:t>
          </a:r>
        </a:p>
      </dgm:t>
    </dgm:pt>
    <dgm:pt modelId="{612F213A-A684-4BA4-92BC-A5DB57088CA6}" type="parTrans" cxnId="{FFE2D890-4155-4534-ABA5-6739DBEC840E}">
      <dgm:prSet/>
      <dgm:spPr/>
      <dgm:t>
        <a:bodyPr/>
        <a:lstStyle/>
        <a:p>
          <a:endParaRPr lang="en-US"/>
        </a:p>
      </dgm:t>
    </dgm:pt>
    <dgm:pt modelId="{75A935EB-CDB3-4F44-BCF0-45335B11B818}" type="sibTrans" cxnId="{FFE2D890-4155-4534-ABA5-6739DBEC840E}">
      <dgm:prSet/>
      <dgm:spPr/>
      <dgm:t>
        <a:bodyPr/>
        <a:lstStyle/>
        <a:p>
          <a:endParaRPr lang="en-US"/>
        </a:p>
      </dgm:t>
    </dgm:pt>
    <dgm:pt modelId="{7F37C3F0-9B04-41AE-93A6-AC7C5474DB05}">
      <dgm:prSet/>
      <dgm:spPr/>
      <dgm:t>
        <a:bodyPr/>
        <a:lstStyle/>
        <a:p>
          <a:r>
            <a:rPr lang="en-US"/>
            <a:t>Search - Outages</a:t>
          </a:r>
        </a:p>
      </dgm:t>
    </dgm:pt>
    <dgm:pt modelId="{A9DB6E5D-1265-4CC1-8C05-A8F131A256AD}" type="parTrans" cxnId="{A80F9C24-ED21-4A1C-8361-3CA420F38542}">
      <dgm:prSet/>
      <dgm:spPr/>
      <dgm:t>
        <a:bodyPr/>
        <a:lstStyle/>
        <a:p>
          <a:endParaRPr lang="en-US"/>
        </a:p>
      </dgm:t>
    </dgm:pt>
    <dgm:pt modelId="{925A2D37-397B-4DA7-B9C1-A488B3B1D397}" type="sibTrans" cxnId="{A80F9C24-ED21-4A1C-8361-3CA420F38542}">
      <dgm:prSet/>
      <dgm:spPr/>
      <dgm:t>
        <a:bodyPr/>
        <a:lstStyle/>
        <a:p>
          <a:endParaRPr lang="en-US"/>
        </a:p>
      </dgm:t>
    </dgm:pt>
    <dgm:pt modelId="{5F585D2F-843D-4D6B-8CDB-7ED2E0F943F4}">
      <dgm:prSet/>
      <dgm:spPr/>
      <dgm:t>
        <a:bodyPr/>
        <a:lstStyle/>
        <a:p>
          <a:r>
            <a:rPr lang="en-US"/>
            <a:t>System Messages</a:t>
          </a:r>
        </a:p>
      </dgm:t>
    </dgm:pt>
    <dgm:pt modelId="{1DBD7777-6190-4362-9155-B91DD375B75E}" type="parTrans" cxnId="{0DBE0C2B-2F02-4E63-A3E8-1415D69386A4}">
      <dgm:prSet/>
      <dgm:spPr/>
      <dgm:t>
        <a:bodyPr/>
        <a:lstStyle/>
        <a:p>
          <a:endParaRPr lang="en-US"/>
        </a:p>
      </dgm:t>
    </dgm:pt>
    <dgm:pt modelId="{8081405C-64A2-4E98-BAB2-5F912486DBFF}" type="sibTrans" cxnId="{0DBE0C2B-2F02-4E63-A3E8-1415D69386A4}">
      <dgm:prSet/>
      <dgm:spPr/>
      <dgm:t>
        <a:bodyPr/>
        <a:lstStyle/>
        <a:p>
          <a:endParaRPr lang="en-US"/>
        </a:p>
      </dgm:t>
    </dgm:pt>
    <dgm:pt modelId="{2C4358CB-2A9B-4269-B2D4-0D2DF8B348A3}">
      <dgm:prSet/>
      <dgm:spPr/>
      <dgm:t>
        <a:bodyPr/>
        <a:lstStyle/>
        <a:p>
          <a:r>
            <a:rPr lang="en-US"/>
            <a:t>ETR Optimazation</a:t>
          </a:r>
        </a:p>
      </dgm:t>
    </dgm:pt>
    <dgm:pt modelId="{C826DFF3-AA82-4BDA-9D11-F8C0752D04AC}" type="parTrans" cxnId="{19C47AC1-CA2E-4AC3-969F-1CC3B8485FAF}">
      <dgm:prSet/>
      <dgm:spPr/>
      <dgm:t>
        <a:bodyPr/>
        <a:lstStyle/>
        <a:p>
          <a:endParaRPr lang="en-US"/>
        </a:p>
      </dgm:t>
    </dgm:pt>
    <dgm:pt modelId="{C4F4C8BF-CF5C-4D94-848E-A62C0FA0C365}" type="sibTrans" cxnId="{19C47AC1-CA2E-4AC3-969F-1CC3B8485FAF}">
      <dgm:prSet/>
      <dgm:spPr/>
      <dgm:t>
        <a:bodyPr/>
        <a:lstStyle/>
        <a:p>
          <a:endParaRPr lang="en-US"/>
        </a:p>
      </dgm:t>
    </dgm:pt>
    <dgm:pt modelId="{B7E67302-0B39-4326-974D-4209D8A154E8}">
      <dgm:prSet/>
      <dgm:spPr/>
      <dgm:t>
        <a:bodyPr/>
        <a:lstStyle/>
        <a:p>
          <a:r>
            <a:rPr lang="en-US"/>
            <a:t>Peak Outage Summary By Barn</a:t>
          </a:r>
        </a:p>
      </dgm:t>
    </dgm:pt>
    <dgm:pt modelId="{69D93D6F-39BB-4834-ACFD-0C2A807287F5}" type="parTrans" cxnId="{1FA8CF49-DCF9-417A-914C-120DEC1258E6}">
      <dgm:prSet/>
      <dgm:spPr/>
      <dgm:t>
        <a:bodyPr/>
        <a:lstStyle/>
        <a:p>
          <a:endParaRPr lang="en-US"/>
        </a:p>
      </dgm:t>
    </dgm:pt>
    <dgm:pt modelId="{5CF1B316-BAD1-4D87-A1A4-CF5058F83D2D}" type="sibTrans" cxnId="{1FA8CF49-DCF9-417A-914C-120DEC1258E6}">
      <dgm:prSet/>
      <dgm:spPr/>
      <dgm:t>
        <a:bodyPr/>
        <a:lstStyle/>
        <a:p>
          <a:endParaRPr lang="en-US"/>
        </a:p>
      </dgm:t>
    </dgm:pt>
    <dgm:pt modelId="{4F3719CE-74AC-4B11-98B1-98856D7D36C7}">
      <dgm:prSet/>
      <dgm:spPr/>
      <dgm:t>
        <a:bodyPr/>
        <a:lstStyle/>
        <a:p>
          <a:r>
            <a:rPr lang="en-US"/>
            <a:t>Peak Outage Summary By Town</a:t>
          </a:r>
        </a:p>
      </dgm:t>
    </dgm:pt>
    <dgm:pt modelId="{72D532B5-01D4-40D6-8709-A6CEC8833027}" type="parTrans" cxnId="{49B1133D-48E3-46C4-8495-0DCD228A88A6}">
      <dgm:prSet/>
      <dgm:spPr/>
      <dgm:t>
        <a:bodyPr/>
        <a:lstStyle/>
        <a:p>
          <a:endParaRPr lang="en-US"/>
        </a:p>
      </dgm:t>
    </dgm:pt>
    <dgm:pt modelId="{7A1F8BFC-A414-47CF-ACB6-0D99018D3129}" type="sibTrans" cxnId="{49B1133D-48E3-46C4-8495-0DCD228A88A6}">
      <dgm:prSet/>
      <dgm:spPr/>
      <dgm:t>
        <a:bodyPr/>
        <a:lstStyle/>
        <a:p>
          <a:endParaRPr lang="en-US"/>
        </a:p>
      </dgm:t>
    </dgm:pt>
    <dgm:pt modelId="{59605D73-DD4E-4A9C-AEFD-1015E6E2D9B6}" type="pres">
      <dgm:prSet presAssocID="{B469E193-62AC-4034-BAED-8A40FA8EFC71}" presName="diagram" presStyleCnt="0">
        <dgm:presLayoutVars>
          <dgm:dir/>
          <dgm:resizeHandles val="exact"/>
        </dgm:presLayoutVars>
      </dgm:prSet>
      <dgm:spPr/>
    </dgm:pt>
    <dgm:pt modelId="{AA3DC891-ABB8-43C3-9AEB-0095A27BA3D4}" type="pres">
      <dgm:prSet presAssocID="{5783750E-CBF1-49FE-AFB2-90D09C27AF59}" presName="node" presStyleLbl="node1" presStyleIdx="0" presStyleCnt="87">
        <dgm:presLayoutVars>
          <dgm:bulletEnabled val="1"/>
        </dgm:presLayoutVars>
      </dgm:prSet>
      <dgm:spPr/>
    </dgm:pt>
    <dgm:pt modelId="{8B1B587D-40DC-4B8C-A77F-29335E2398B1}" type="pres">
      <dgm:prSet presAssocID="{A2FB6571-9B0A-4861-97ED-64B68BFA59E5}" presName="sibTrans" presStyleCnt="0"/>
      <dgm:spPr/>
    </dgm:pt>
    <dgm:pt modelId="{9F167354-9744-41C1-AE2F-CA7400D05BBB}" type="pres">
      <dgm:prSet presAssocID="{C34AB7B4-1A65-4D58-8C26-C99CC3D2CB92}" presName="node" presStyleLbl="node1" presStyleIdx="1" presStyleCnt="87">
        <dgm:presLayoutVars>
          <dgm:bulletEnabled val="1"/>
        </dgm:presLayoutVars>
      </dgm:prSet>
      <dgm:spPr/>
    </dgm:pt>
    <dgm:pt modelId="{B140A6BE-F4F3-4DF0-B811-B13FD58AB271}" type="pres">
      <dgm:prSet presAssocID="{A4ADD538-F244-42A4-BB35-DCC1B8D88643}" presName="sibTrans" presStyleCnt="0"/>
      <dgm:spPr/>
    </dgm:pt>
    <dgm:pt modelId="{5F51135F-5E0A-4405-8AE3-10E9B2154FFB}" type="pres">
      <dgm:prSet presAssocID="{BD15893B-B0D5-43F9-A180-39F88C510AC0}" presName="node" presStyleLbl="node1" presStyleIdx="2" presStyleCnt="87">
        <dgm:presLayoutVars>
          <dgm:bulletEnabled val="1"/>
        </dgm:presLayoutVars>
      </dgm:prSet>
      <dgm:spPr/>
    </dgm:pt>
    <dgm:pt modelId="{F0D0D9EB-70FF-4E5D-BE46-0AD598A8138D}" type="pres">
      <dgm:prSet presAssocID="{46CA0055-8D20-4F4F-9EBB-581AC4927B2D}" presName="sibTrans" presStyleCnt="0"/>
      <dgm:spPr/>
    </dgm:pt>
    <dgm:pt modelId="{807B0F7D-8B5B-4DBA-A417-7DE863B4F4B4}" type="pres">
      <dgm:prSet presAssocID="{EBA6DC6B-647C-4861-A148-58E364DD19F7}" presName="node" presStyleLbl="node1" presStyleIdx="3" presStyleCnt="87">
        <dgm:presLayoutVars>
          <dgm:bulletEnabled val="1"/>
        </dgm:presLayoutVars>
      </dgm:prSet>
      <dgm:spPr/>
    </dgm:pt>
    <dgm:pt modelId="{E7FC5369-E706-430C-91D3-5FE73812B203}" type="pres">
      <dgm:prSet presAssocID="{334B4AED-B1B6-4D5D-94FB-C9E7B0D05A26}" presName="sibTrans" presStyleCnt="0"/>
      <dgm:spPr/>
    </dgm:pt>
    <dgm:pt modelId="{38167AE5-F02C-49E1-B335-A890A91E3D80}" type="pres">
      <dgm:prSet presAssocID="{445938E0-A435-400F-8455-BB39D137E11D}" presName="node" presStyleLbl="node1" presStyleIdx="4" presStyleCnt="87">
        <dgm:presLayoutVars>
          <dgm:bulletEnabled val="1"/>
        </dgm:presLayoutVars>
      </dgm:prSet>
      <dgm:spPr/>
    </dgm:pt>
    <dgm:pt modelId="{6764B35E-3A9C-4B80-B4F3-2A7880169B3A}" type="pres">
      <dgm:prSet presAssocID="{5F0AB377-32E3-470F-A459-63EC608560D9}" presName="sibTrans" presStyleCnt="0"/>
      <dgm:spPr/>
    </dgm:pt>
    <dgm:pt modelId="{7888AB9A-E4D2-4BA0-B234-E17DE37FAD50}" type="pres">
      <dgm:prSet presAssocID="{D1EF36E4-CB17-4E29-A27A-33C88DAFE92A}" presName="node" presStyleLbl="node1" presStyleIdx="5" presStyleCnt="87">
        <dgm:presLayoutVars>
          <dgm:bulletEnabled val="1"/>
        </dgm:presLayoutVars>
      </dgm:prSet>
      <dgm:spPr/>
    </dgm:pt>
    <dgm:pt modelId="{92743401-F11C-403B-ABBD-3C47993CE7A9}" type="pres">
      <dgm:prSet presAssocID="{282DB680-30D7-4D32-BDC7-D5D8C2B352E6}" presName="sibTrans" presStyleCnt="0"/>
      <dgm:spPr/>
    </dgm:pt>
    <dgm:pt modelId="{B62FAE3F-1E29-4C48-A274-14F746C94285}" type="pres">
      <dgm:prSet presAssocID="{FFCE4349-4368-458A-BAC7-2587471E75CD}" presName="node" presStyleLbl="node1" presStyleIdx="6" presStyleCnt="87">
        <dgm:presLayoutVars>
          <dgm:bulletEnabled val="1"/>
        </dgm:presLayoutVars>
      </dgm:prSet>
      <dgm:spPr/>
    </dgm:pt>
    <dgm:pt modelId="{40008760-3DC0-4B8A-AC21-CD7B353F5744}" type="pres">
      <dgm:prSet presAssocID="{0457E073-BB9E-4A1F-A46A-1CAF57C9832B}" presName="sibTrans" presStyleCnt="0"/>
      <dgm:spPr/>
    </dgm:pt>
    <dgm:pt modelId="{998F02AF-07F2-4823-B005-383A68C9A359}" type="pres">
      <dgm:prSet presAssocID="{F61686FE-25B5-4320-9CB3-FDAB4A42FAB5}" presName="node" presStyleLbl="node1" presStyleIdx="7" presStyleCnt="87">
        <dgm:presLayoutVars>
          <dgm:bulletEnabled val="1"/>
        </dgm:presLayoutVars>
      </dgm:prSet>
      <dgm:spPr/>
    </dgm:pt>
    <dgm:pt modelId="{EAC8EDA2-FA4B-4619-8E85-EA960E82D9F5}" type="pres">
      <dgm:prSet presAssocID="{867C0710-FCF7-4767-9D4E-B65E00D48658}" presName="sibTrans" presStyleCnt="0"/>
      <dgm:spPr/>
    </dgm:pt>
    <dgm:pt modelId="{5DC96AB7-C031-40F3-BBCA-007894ADA16C}" type="pres">
      <dgm:prSet presAssocID="{D1F4A236-B680-4165-9E34-C976E4673D16}" presName="node" presStyleLbl="node1" presStyleIdx="8" presStyleCnt="87">
        <dgm:presLayoutVars>
          <dgm:bulletEnabled val="1"/>
        </dgm:presLayoutVars>
      </dgm:prSet>
      <dgm:spPr/>
    </dgm:pt>
    <dgm:pt modelId="{856E4295-B900-40EE-9711-21C9AC257D8D}" type="pres">
      <dgm:prSet presAssocID="{59B9E7F0-FAB8-4FDB-BC95-A390976B8162}" presName="sibTrans" presStyleCnt="0"/>
      <dgm:spPr/>
    </dgm:pt>
    <dgm:pt modelId="{8759AB40-F3CF-489F-90BD-AAE435496723}" type="pres">
      <dgm:prSet presAssocID="{54B6BE16-A4BB-485A-B316-00A9D3700A4A}" presName="node" presStyleLbl="node1" presStyleIdx="9" presStyleCnt="87">
        <dgm:presLayoutVars>
          <dgm:bulletEnabled val="1"/>
        </dgm:presLayoutVars>
      </dgm:prSet>
      <dgm:spPr/>
    </dgm:pt>
    <dgm:pt modelId="{B862DA64-22F1-47E2-AC67-12A3448892B3}" type="pres">
      <dgm:prSet presAssocID="{A68126EE-4CCB-423D-8272-CC6F5CD76092}" presName="sibTrans" presStyleCnt="0"/>
      <dgm:spPr/>
    </dgm:pt>
    <dgm:pt modelId="{546D66FC-B196-45A9-8CA6-280E3327658B}" type="pres">
      <dgm:prSet presAssocID="{224E7137-520A-4B79-AF0F-C74ED25C7B62}" presName="node" presStyleLbl="node1" presStyleIdx="10" presStyleCnt="87">
        <dgm:presLayoutVars>
          <dgm:bulletEnabled val="1"/>
        </dgm:presLayoutVars>
      </dgm:prSet>
      <dgm:spPr/>
    </dgm:pt>
    <dgm:pt modelId="{BC2F92FA-4F58-4C04-9D25-084E7D4C8CB6}" type="pres">
      <dgm:prSet presAssocID="{11396AA9-85AC-4008-B3B8-A064220D224B}" presName="sibTrans" presStyleCnt="0"/>
      <dgm:spPr/>
    </dgm:pt>
    <dgm:pt modelId="{0595FCC1-E21A-49B0-B9DC-7971831E0F24}" type="pres">
      <dgm:prSet presAssocID="{C36574D0-F687-42FD-92E2-37D2592FD715}" presName="node" presStyleLbl="node1" presStyleIdx="11" presStyleCnt="87">
        <dgm:presLayoutVars>
          <dgm:bulletEnabled val="1"/>
        </dgm:presLayoutVars>
      </dgm:prSet>
      <dgm:spPr/>
    </dgm:pt>
    <dgm:pt modelId="{3C5F668E-0C33-41FE-8740-11BF3327CC6A}" type="pres">
      <dgm:prSet presAssocID="{50E5E40E-CCC7-4346-8959-0B9BE79CD624}" presName="sibTrans" presStyleCnt="0"/>
      <dgm:spPr/>
    </dgm:pt>
    <dgm:pt modelId="{6C63EF58-1778-4885-B7A8-513F41008F68}" type="pres">
      <dgm:prSet presAssocID="{47447DA8-6D74-440D-AE6A-EA509885524A}" presName="node" presStyleLbl="node1" presStyleIdx="12" presStyleCnt="87">
        <dgm:presLayoutVars>
          <dgm:bulletEnabled val="1"/>
        </dgm:presLayoutVars>
      </dgm:prSet>
      <dgm:spPr/>
    </dgm:pt>
    <dgm:pt modelId="{BE9506BF-2C0A-4F6A-9E0F-56E83CB08590}" type="pres">
      <dgm:prSet presAssocID="{0AD2D42E-AF6D-4122-B497-5D60338E9570}" presName="sibTrans" presStyleCnt="0"/>
      <dgm:spPr/>
    </dgm:pt>
    <dgm:pt modelId="{72C1FE73-E7DD-43AB-9FD9-998FB4848BA7}" type="pres">
      <dgm:prSet presAssocID="{56C0B057-1173-4D4E-B3AE-E2699ABC85C4}" presName="node" presStyleLbl="node1" presStyleIdx="13" presStyleCnt="87">
        <dgm:presLayoutVars>
          <dgm:bulletEnabled val="1"/>
        </dgm:presLayoutVars>
      </dgm:prSet>
      <dgm:spPr/>
    </dgm:pt>
    <dgm:pt modelId="{0F034CFF-F11B-48E8-9A35-5ECE84F9CA88}" type="pres">
      <dgm:prSet presAssocID="{0C36A2A0-D0D0-4EE1-9128-B80A1C536ECF}" presName="sibTrans" presStyleCnt="0"/>
      <dgm:spPr/>
    </dgm:pt>
    <dgm:pt modelId="{A232C28D-5977-4778-BF9C-2389D98F507D}" type="pres">
      <dgm:prSet presAssocID="{1C0C02BD-C7C3-4D8D-9C8F-45C5EE0A81E7}" presName="node" presStyleLbl="node1" presStyleIdx="14" presStyleCnt="87">
        <dgm:presLayoutVars>
          <dgm:bulletEnabled val="1"/>
        </dgm:presLayoutVars>
      </dgm:prSet>
      <dgm:spPr/>
    </dgm:pt>
    <dgm:pt modelId="{433E7597-D80C-45CA-80C0-381642661FB5}" type="pres">
      <dgm:prSet presAssocID="{74A24A07-29B3-482F-A37B-682ED2EA4592}" presName="sibTrans" presStyleCnt="0"/>
      <dgm:spPr/>
    </dgm:pt>
    <dgm:pt modelId="{04A998AE-6A08-4B65-B813-FA80F82FEB3E}" type="pres">
      <dgm:prSet presAssocID="{22EB5DDE-2337-4CD2-A1A2-8DDCE96932C3}" presName="node" presStyleLbl="node1" presStyleIdx="15" presStyleCnt="87">
        <dgm:presLayoutVars>
          <dgm:bulletEnabled val="1"/>
        </dgm:presLayoutVars>
      </dgm:prSet>
      <dgm:spPr/>
    </dgm:pt>
    <dgm:pt modelId="{4E49222B-670C-4D1A-BEA0-850393C1A1CF}" type="pres">
      <dgm:prSet presAssocID="{AD603F6D-8264-42BD-B446-F9A6BFE86AE3}" presName="sibTrans" presStyleCnt="0"/>
      <dgm:spPr/>
    </dgm:pt>
    <dgm:pt modelId="{96B0555D-3A33-4B97-AAD3-E968A958C1FE}" type="pres">
      <dgm:prSet presAssocID="{71C35E62-7E93-4989-8954-0476C8B15DFB}" presName="node" presStyleLbl="node1" presStyleIdx="16" presStyleCnt="87">
        <dgm:presLayoutVars>
          <dgm:bulletEnabled val="1"/>
        </dgm:presLayoutVars>
      </dgm:prSet>
      <dgm:spPr/>
    </dgm:pt>
    <dgm:pt modelId="{C2ADBCD2-32D2-46FF-8542-2FB30E7398D1}" type="pres">
      <dgm:prSet presAssocID="{E1494789-2339-4BF8-9DB4-F1624FA855A6}" presName="sibTrans" presStyleCnt="0"/>
      <dgm:spPr/>
    </dgm:pt>
    <dgm:pt modelId="{083ABA8C-2569-4C8C-B250-A04CCC736ACC}" type="pres">
      <dgm:prSet presAssocID="{14EB34C5-737A-43E0-AFF3-7ABEE9D093B5}" presName="node" presStyleLbl="node1" presStyleIdx="17" presStyleCnt="87">
        <dgm:presLayoutVars>
          <dgm:bulletEnabled val="1"/>
        </dgm:presLayoutVars>
      </dgm:prSet>
      <dgm:spPr/>
    </dgm:pt>
    <dgm:pt modelId="{029AEDFF-6660-4B61-A6B2-D7A2B800D532}" type="pres">
      <dgm:prSet presAssocID="{8F8F4A2C-4252-4457-9DBB-18FFC2AC1577}" presName="sibTrans" presStyleCnt="0"/>
      <dgm:spPr/>
    </dgm:pt>
    <dgm:pt modelId="{29D1A2FD-6176-4BB9-B921-AAD38A7E1061}" type="pres">
      <dgm:prSet presAssocID="{DC834EE4-233E-49DD-A6AF-321E02A5AE18}" presName="node" presStyleLbl="node1" presStyleIdx="18" presStyleCnt="87">
        <dgm:presLayoutVars>
          <dgm:bulletEnabled val="1"/>
        </dgm:presLayoutVars>
      </dgm:prSet>
      <dgm:spPr/>
    </dgm:pt>
    <dgm:pt modelId="{31DD5128-8DDC-4A34-8EA3-35074F0435B0}" type="pres">
      <dgm:prSet presAssocID="{9D7EBFFC-EFCA-4F57-8897-2C1C5CBEE419}" presName="sibTrans" presStyleCnt="0"/>
      <dgm:spPr/>
    </dgm:pt>
    <dgm:pt modelId="{99C1A848-3A7A-45F7-9DDE-8A20DE458CBD}" type="pres">
      <dgm:prSet presAssocID="{EF98016C-5AAC-4D83-A474-C18DA7E806D0}" presName="node" presStyleLbl="node1" presStyleIdx="19" presStyleCnt="87">
        <dgm:presLayoutVars>
          <dgm:bulletEnabled val="1"/>
        </dgm:presLayoutVars>
      </dgm:prSet>
      <dgm:spPr/>
    </dgm:pt>
    <dgm:pt modelId="{1F8B830E-360E-4B34-A969-F80B8D521969}" type="pres">
      <dgm:prSet presAssocID="{232B91D3-5DF0-43CD-87BE-D9664F14CA21}" presName="sibTrans" presStyleCnt="0"/>
      <dgm:spPr/>
    </dgm:pt>
    <dgm:pt modelId="{D708DD34-B6E4-492F-BC59-8A8BFE53DCFF}" type="pres">
      <dgm:prSet presAssocID="{A8347FA7-1498-4483-BDCF-E173C43876AA}" presName="node" presStyleLbl="node1" presStyleIdx="20" presStyleCnt="87">
        <dgm:presLayoutVars>
          <dgm:bulletEnabled val="1"/>
        </dgm:presLayoutVars>
      </dgm:prSet>
      <dgm:spPr/>
    </dgm:pt>
    <dgm:pt modelId="{0EB51FC5-B017-49BB-BEBA-11B606C2A55F}" type="pres">
      <dgm:prSet presAssocID="{B7B98228-01B7-4BA8-9F5A-CCEE06FF1288}" presName="sibTrans" presStyleCnt="0"/>
      <dgm:spPr/>
    </dgm:pt>
    <dgm:pt modelId="{C07DFFBA-5858-49AB-BB72-5624447ABF61}" type="pres">
      <dgm:prSet presAssocID="{D04CB812-BFB6-4914-BE24-534103E925CF}" presName="node" presStyleLbl="node1" presStyleIdx="21" presStyleCnt="87">
        <dgm:presLayoutVars>
          <dgm:bulletEnabled val="1"/>
        </dgm:presLayoutVars>
      </dgm:prSet>
      <dgm:spPr/>
    </dgm:pt>
    <dgm:pt modelId="{1B848929-6E38-4572-B628-8B689AC43348}" type="pres">
      <dgm:prSet presAssocID="{DBCD4F53-709C-4FDA-A22D-A970FDA65229}" presName="sibTrans" presStyleCnt="0"/>
      <dgm:spPr/>
    </dgm:pt>
    <dgm:pt modelId="{D3F548F7-7670-4AA4-98C4-F4766868CC2E}" type="pres">
      <dgm:prSet presAssocID="{76D892FB-C580-49F5-A4E7-7C390A2E8DC1}" presName="node" presStyleLbl="node1" presStyleIdx="22" presStyleCnt="87">
        <dgm:presLayoutVars>
          <dgm:bulletEnabled val="1"/>
        </dgm:presLayoutVars>
      </dgm:prSet>
      <dgm:spPr/>
    </dgm:pt>
    <dgm:pt modelId="{724EF26C-B2B9-44F7-ACFC-562ADF970B6A}" type="pres">
      <dgm:prSet presAssocID="{0D536D23-6D68-462F-AEE6-B3DEA380FAFD}" presName="sibTrans" presStyleCnt="0"/>
      <dgm:spPr/>
    </dgm:pt>
    <dgm:pt modelId="{38DE2254-002A-43D4-A99D-95EC150B4D2F}" type="pres">
      <dgm:prSet presAssocID="{73484128-F7F7-4B65-9359-A79D66823885}" presName="node" presStyleLbl="node1" presStyleIdx="23" presStyleCnt="87">
        <dgm:presLayoutVars>
          <dgm:bulletEnabled val="1"/>
        </dgm:presLayoutVars>
      </dgm:prSet>
      <dgm:spPr/>
    </dgm:pt>
    <dgm:pt modelId="{6E404045-C0E3-4F64-88C4-1A9F2A8ACBE8}" type="pres">
      <dgm:prSet presAssocID="{A32A26C4-90CB-4845-A28B-4E0665B12AF3}" presName="sibTrans" presStyleCnt="0"/>
      <dgm:spPr/>
    </dgm:pt>
    <dgm:pt modelId="{7B5DBAE8-2820-4C05-9CF4-FEA56CD3E6C1}" type="pres">
      <dgm:prSet presAssocID="{114615A4-A987-4AA8-BD06-37D51F47902A}" presName="node" presStyleLbl="node1" presStyleIdx="24" presStyleCnt="87">
        <dgm:presLayoutVars>
          <dgm:bulletEnabled val="1"/>
        </dgm:presLayoutVars>
      </dgm:prSet>
      <dgm:spPr/>
    </dgm:pt>
    <dgm:pt modelId="{A2620D4A-0C12-4347-B705-9AD022FF0BBD}" type="pres">
      <dgm:prSet presAssocID="{DD42254A-0DF8-460B-A05D-C64771DD719C}" presName="sibTrans" presStyleCnt="0"/>
      <dgm:spPr/>
    </dgm:pt>
    <dgm:pt modelId="{61145292-902C-47EE-8C36-5F8E06A55BDB}" type="pres">
      <dgm:prSet presAssocID="{91135394-9405-4676-BBEE-1F5F4DCD9B05}" presName="node" presStyleLbl="node1" presStyleIdx="25" presStyleCnt="87">
        <dgm:presLayoutVars>
          <dgm:bulletEnabled val="1"/>
        </dgm:presLayoutVars>
      </dgm:prSet>
      <dgm:spPr/>
    </dgm:pt>
    <dgm:pt modelId="{7A3B68D4-EA60-471F-AEAA-9511FF5B0B11}" type="pres">
      <dgm:prSet presAssocID="{0BEE6DDA-62AF-4A83-8426-986EF632429C}" presName="sibTrans" presStyleCnt="0"/>
      <dgm:spPr/>
    </dgm:pt>
    <dgm:pt modelId="{69732303-5F69-47F7-94E9-B44276BFCD77}" type="pres">
      <dgm:prSet presAssocID="{9DB71FEF-7496-455D-A0BC-4358164FE95C}" presName="node" presStyleLbl="node1" presStyleIdx="26" presStyleCnt="87">
        <dgm:presLayoutVars>
          <dgm:bulletEnabled val="1"/>
        </dgm:presLayoutVars>
      </dgm:prSet>
      <dgm:spPr/>
    </dgm:pt>
    <dgm:pt modelId="{B6CA7D8A-5935-4604-8B46-9354BA5701AD}" type="pres">
      <dgm:prSet presAssocID="{14AA04B0-B299-49DA-B18B-197B456273F3}" presName="sibTrans" presStyleCnt="0"/>
      <dgm:spPr/>
    </dgm:pt>
    <dgm:pt modelId="{D0BEDB62-6029-4C48-B63A-F3B933AE7C13}" type="pres">
      <dgm:prSet presAssocID="{DF61FFCB-C121-4E4C-8F84-A32EB8A3B481}" presName="node" presStyleLbl="node1" presStyleIdx="27" presStyleCnt="87">
        <dgm:presLayoutVars>
          <dgm:bulletEnabled val="1"/>
        </dgm:presLayoutVars>
      </dgm:prSet>
      <dgm:spPr/>
    </dgm:pt>
    <dgm:pt modelId="{85705388-CEA9-4B20-8770-DD75CACAD0CD}" type="pres">
      <dgm:prSet presAssocID="{F12D0FB6-B62C-4B74-8AD7-D28848E219AE}" presName="sibTrans" presStyleCnt="0"/>
      <dgm:spPr/>
    </dgm:pt>
    <dgm:pt modelId="{661C60EA-0CD4-4186-B5BA-F5A7D7EBBEE7}" type="pres">
      <dgm:prSet presAssocID="{5B58AD03-4EAA-43B0-987B-9339561666B6}" presName="node" presStyleLbl="node1" presStyleIdx="28" presStyleCnt="87">
        <dgm:presLayoutVars>
          <dgm:bulletEnabled val="1"/>
        </dgm:presLayoutVars>
      </dgm:prSet>
      <dgm:spPr/>
    </dgm:pt>
    <dgm:pt modelId="{58066D05-0885-4C99-8BA2-F73FF462ADBD}" type="pres">
      <dgm:prSet presAssocID="{656961C9-B608-4B44-AF52-5392245F2D6B}" presName="sibTrans" presStyleCnt="0"/>
      <dgm:spPr/>
    </dgm:pt>
    <dgm:pt modelId="{9BC25411-3D38-4506-B54A-E934754CB2A7}" type="pres">
      <dgm:prSet presAssocID="{E2F86599-3A6A-4EC6-92C0-A2D112039DC2}" presName="node" presStyleLbl="node1" presStyleIdx="29" presStyleCnt="87">
        <dgm:presLayoutVars>
          <dgm:bulletEnabled val="1"/>
        </dgm:presLayoutVars>
      </dgm:prSet>
      <dgm:spPr/>
    </dgm:pt>
    <dgm:pt modelId="{033B96CC-9045-4CD1-883A-767443B4AD5A}" type="pres">
      <dgm:prSet presAssocID="{1538398A-839F-403A-9C1F-3541180FA1B1}" presName="sibTrans" presStyleCnt="0"/>
      <dgm:spPr/>
    </dgm:pt>
    <dgm:pt modelId="{98E70191-5FCB-4BE0-99F0-B2D7445E6EC6}" type="pres">
      <dgm:prSet presAssocID="{C4D7819F-6675-4F94-A9C1-68AF6B708810}" presName="node" presStyleLbl="node1" presStyleIdx="30" presStyleCnt="87">
        <dgm:presLayoutVars>
          <dgm:bulletEnabled val="1"/>
        </dgm:presLayoutVars>
      </dgm:prSet>
      <dgm:spPr/>
    </dgm:pt>
    <dgm:pt modelId="{30A79719-7D8A-4347-8AC5-F0B652E41159}" type="pres">
      <dgm:prSet presAssocID="{187E28AC-CDA3-4F75-92B9-5803FA5B116F}" presName="sibTrans" presStyleCnt="0"/>
      <dgm:spPr/>
    </dgm:pt>
    <dgm:pt modelId="{7C2DF35E-42DA-4C6F-8F58-F920967CCEE1}" type="pres">
      <dgm:prSet presAssocID="{509138AB-FA48-4AC8-AB92-8B3FC5B74253}" presName="node" presStyleLbl="node1" presStyleIdx="31" presStyleCnt="87">
        <dgm:presLayoutVars>
          <dgm:bulletEnabled val="1"/>
        </dgm:presLayoutVars>
      </dgm:prSet>
      <dgm:spPr/>
    </dgm:pt>
    <dgm:pt modelId="{1FDAC9FB-E91F-4AF0-8FDA-6179A72E4B08}" type="pres">
      <dgm:prSet presAssocID="{172C052B-6FFA-44CA-9749-68B0CA0FCC2C}" presName="sibTrans" presStyleCnt="0"/>
      <dgm:spPr/>
    </dgm:pt>
    <dgm:pt modelId="{FD4BD160-7FFB-4B7F-AF16-FEA80A5A8067}" type="pres">
      <dgm:prSet presAssocID="{4EA9B881-50EC-4433-9A51-C693B4DF1220}" presName="node" presStyleLbl="node1" presStyleIdx="32" presStyleCnt="87">
        <dgm:presLayoutVars>
          <dgm:bulletEnabled val="1"/>
        </dgm:presLayoutVars>
      </dgm:prSet>
      <dgm:spPr/>
    </dgm:pt>
    <dgm:pt modelId="{967D4905-D927-46C9-88A1-422CFB114F19}" type="pres">
      <dgm:prSet presAssocID="{0318F48F-1DF7-450E-A434-5E2C33CDCCC3}" presName="sibTrans" presStyleCnt="0"/>
      <dgm:spPr/>
    </dgm:pt>
    <dgm:pt modelId="{EE5A7D41-1471-4332-A36A-8E5726FEB667}" type="pres">
      <dgm:prSet presAssocID="{8B62DAEF-0F6B-483B-8C9D-0BC53B344DC6}" presName="node" presStyleLbl="node1" presStyleIdx="33" presStyleCnt="87">
        <dgm:presLayoutVars>
          <dgm:bulletEnabled val="1"/>
        </dgm:presLayoutVars>
      </dgm:prSet>
      <dgm:spPr/>
    </dgm:pt>
    <dgm:pt modelId="{83E14DD3-14AD-442E-A26D-9C95A89C04CB}" type="pres">
      <dgm:prSet presAssocID="{6CA36396-2D3E-4099-97FB-8D6B50488EAC}" presName="sibTrans" presStyleCnt="0"/>
      <dgm:spPr/>
    </dgm:pt>
    <dgm:pt modelId="{8FB28E40-826C-431C-B9B4-084C91791CFA}" type="pres">
      <dgm:prSet presAssocID="{BA078A78-78AF-4C62-87ED-7662F5EEC754}" presName="node" presStyleLbl="node1" presStyleIdx="34" presStyleCnt="87">
        <dgm:presLayoutVars>
          <dgm:bulletEnabled val="1"/>
        </dgm:presLayoutVars>
      </dgm:prSet>
      <dgm:spPr/>
    </dgm:pt>
    <dgm:pt modelId="{A5549A74-712F-45DB-BAE5-A313A7082517}" type="pres">
      <dgm:prSet presAssocID="{E14946E6-38D6-4886-ADDF-7DC0F186BE87}" presName="sibTrans" presStyleCnt="0"/>
      <dgm:spPr/>
    </dgm:pt>
    <dgm:pt modelId="{621C38DC-2940-4BAF-B9A2-CD6B66D873E5}" type="pres">
      <dgm:prSet presAssocID="{6D30E005-FA59-4ACD-AA26-B2E31AC9DA98}" presName="node" presStyleLbl="node1" presStyleIdx="35" presStyleCnt="87">
        <dgm:presLayoutVars>
          <dgm:bulletEnabled val="1"/>
        </dgm:presLayoutVars>
      </dgm:prSet>
      <dgm:spPr/>
    </dgm:pt>
    <dgm:pt modelId="{40237EBB-B7D0-4554-8A53-CA3DC4F5B247}" type="pres">
      <dgm:prSet presAssocID="{B6766AE7-8218-43FC-81FE-CC6724B7B9F5}" presName="sibTrans" presStyleCnt="0"/>
      <dgm:spPr/>
    </dgm:pt>
    <dgm:pt modelId="{A8962E90-DDBD-4BFA-99DA-2B447275CA22}" type="pres">
      <dgm:prSet presAssocID="{3314EB06-6909-4254-AA5D-0E1CA1C22B3C}" presName="node" presStyleLbl="node1" presStyleIdx="36" presStyleCnt="87">
        <dgm:presLayoutVars>
          <dgm:bulletEnabled val="1"/>
        </dgm:presLayoutVars>
      </dgm:prSet>
      <dgm:spPr/>
    </dgm:pt>
    <dgm:pt modelId="{42234EB9-A613-49A1-A80E-5F0C6DB786EB}" type="pres">
      <dgm:prSet presAssocID="{ADC5F14F-A712-4CEF-9CDA-6CAFCA5CA6F0}" presName="sibTrans" presStyleCnt="0"/>
      <dgm:spPr/>
    </dgm:pt>
    <dgm:pt modelId="{6CC07B31-0DFA-4379-AB71-5DC0C677CC8C}" type="pres">
      <dgm:prSet presAssocID="{31F15DBC-1C50-4A9E-8CF3-003018C1B28F}" presName="node" presStyleLbl="node1" presStyleIdx="37" presStyleCnt="87">
        <dgm:presLayoutVars>
          <dgm:bulletEnabled val="1"/>
        </dgm:presLayoutVars>
      </dgm:prSet>
      <dgm:spPr/>
    </dgm:pt>
    <dgm:pt modelId="{9D14E107-635C-4343-B97D-26CAC0884BBF}" type="pres">
      <dgm:prSet presAssocID="{34462C2C-EE53-4254-8266-A4F5129E335B}" presName="sibTrans" presStyleCnt="0"/>
      <dgm:spPr/>
    </dgm:pt>
    <dgm:pt modelId="{3AD59137-DD21-43EB-B557-DD98703015EE}" type="pres">
      <dgm:prSet presAssocID="{393D666E-84F2-42CB-A659-F3F459D1F60C}" presName="node" presStyleLbl="node1" presStyleIdx="38" presStyleCnt="87">
        <dgm:presLayoutVars>
          <dgm:bulletEnabled val="1"/>
        </dgm:presLayoutVars>
      </dgm:prSet>
      <dgm:spPr/>
    </dgm:pt>
    <dgm:pt modelId="{9159AD57-1713-4062-9B9F-EEA36C8D778B}" type="pres">
      <dgm:prSet presAssocID="{A19CED46-E875-4F57-9B33-5B0C5D4757DE}" presName="sibTrans" presStyleCnt="0"/>
      <dgm:spPr/>
    </dgm:pt>
    <dgm:pt modelId="{30210379-5C79-4D94-B2C7-4DDA5418C13B}" type="pres">
      <dgm:prSet presAssocID="{1E0B74D0-6807-4F4E-876F-E4F90E7DB693}" presName="node" presStyleLbl="node1" presStyleIdx="39" presStyleCnt="87">
        <dgm:presLayoutVars>
          <dgm:bulletEnabled val="1"/>
        </dgm:presLayoutVars>
      </dgm:prSet>
      <dgm:spPr/>
    </dgm:pt>
    <dgm:pt modelId="{36D76390-156D-4C1E-A7B1-F4EA4EDFFDA0}" type="pres">
      <dgm:prSet presAssocID="{75C48391-B13D-4024-8224-2E808A063248}" presName="sibTrans" presStyleCnt="0"/>
      <dgm:spPr/>
    </dgm:pt>
    <dgm:pt modelId="{8AF6462C-460B-492A-BAB6-51ECEE02F2DD}" type="pres">
      <dgm:prSet presAssocID="{08218227-FD2A-415B-AEE7-7D44DD049FE5}" presName="node" presStyleLbl="node1" presStyleIdx="40" presStyleCnt="87">
        <dgm:presLayoutVars>
          <dgm:bulletEnabled val="1"/>
        </dgm:presLayoutVars>
      </dgm:prSet>
      <dgm:spPr/>
    </dgm:pt>
    <dgm:pt modelId="{0B2582D0-B189-4B4B-9895-2E7655331D4B}" type="pres">
      <dgm:prSet presAssocID="{1E145D85-E86C-4E4E-A23E-AA30D336D127}" presName="sibTrans" presStyleCnt="0"/>
      <dgm:spPr/>
    </dgm:pt>
    <dgm:pt modelId="{AC6311C3-5C93-4336-A870-EE7C53D0BD73}" type="pres">
      <dgm:prSet presAssocID="{DA9A14A6-934A-4C20-BE94-1421C431FDE0}" presName="node" presStyleLbl="node1" presStyleIdx="41" presStyleCnt="87">
        <dgm:presLayoutVars>
          <dgm:bulletEnabled val="1"/>
        </dgm:presLayoutVars>
      </dgm:prSet>
      <dgm:spPr/>
    </dgm:pt>
    <dgm:pt modelId="{1232DD29-A0D0-4151-924A-5F49A76EBF33}" type="pres">
      <dgm:prSet presAssocID="{B158E4CD-7C06-4807-B340-FAC84DA9E054}" presName="sibTrans" presStyleCnt="0"/>
      <dgm:spPr/>
    </dgm:pt>
    <dgm:pt modelId="{322C7049-9405-4229-974E-BB0B6862CC62}" type="pres">
      <dgm:prSet presAssocID="{B2619DA2-FDD5-4499-9770-CBA37A2033F9}" presName="node" presStyleLbl="node1" presStyleIdx="42" presStyleCnt="87">
        <dgm:presLayoutVars>
          <dgm:bulletEnabled val="1"/>
        </dgm:presLayoutVars>
      </dgm:prSet>
      <dgm:spPr/>
    </dgm:pt>
    <dgm:pt modelId="{81291E5C-1C6D-4B76-80E3-FCE28A8E2966}" type="pres">
      <dgm:prSet presAssocID="{921764BC-EA68-4233-BD79-2440A7EEA40C}" presName="sibTrans" presStyleCnt="0"/>
      <dgm:spPr/>
    </dgm:pt>
    <dgm:pt modelId="{AFDE0AAB-F858-4972-8F98-2CAAB948F3D8}" type="pres">
      <dgm:prSet presAssocID="{720410AC-B2B9-4CA8-89C8-8957D5E6EC8B}" presName="node" presStyleLbl="node1" presStyleIdx="43" presStyleCnt="87">
        <dgm:presLayoutVars>
          <dgm:bulletEnabled val="1"/>
        </dgm:presLayoutVars>
      </dgm:prSet>
      <dgm:spPr/>
    </dgm:pt>
    <dgm:pt modelId="{2A92CED8-8D71-415C-9FF2-DB9FCF22A1E1}" type="pres">
      <dgm:prSet presAssocID="{1CC7BF11-446D-4C73-8E1B-A73F14FACFE1}" presName="sibTrans" presStyleCnt="0"/>
      <dgm:spPr/>
    </dgm:pt>
    <dgm:pt modelId="{6C26ED54-9B01-4E94-8340-8815874D9FCD}" type="pres">
      <dgm:prSet presAssocID="{429C42B3-0E77-4FBD-9192-E0C02F75BC7D}" presName="node" presStyleLbl="node1" presStyleIdx="44" presStyleCnt="87">
        <dgm:presLayoutVars>
          <dgm:bulletEnabled val="1"/>
        </dgm:presLayoutVars>
      </dgm:prSet>
      <dgm:spPr/>
    </dgm:pt>
    <dgm:pt modelId="{E6013F77-8139-4F98-83D5-55FFC30C3284}" type="pres">
      <dgm:prSet presAssocID="{3335EB67-6EDC-4318-843D-4BFC416E5BBC}" presName="sibTrans" presStyleCnt="0"/>
      <dgm:spPr/>
    </dgm:pt>
    <dgm:pt modelId="{7E15FA37-CE6A-45AD-B678-46606237641E}" type="pres">
      <dgm:prSet presAssocID="{68FF8CF7-77A7-4CD4-A55F-BBFD7E5A0735}" presName="node" presStyleLbl="node1" presStyleIdx="45" presStyleCnt="87">
        <dgm:presLayoutVars>
          <dgm:bulletEnabled val="1"/>
        </dgm:presLayoutVars>
      </dgm:prSet>
      <dgm:spPr/>
    </dgm:pt>
    <dgm:pt modelId="{16B91AAD-ADA3-4A27-877E-E3BDD86A27DD}" type="pres">
      <dgm:prSet presAssocID="{C40B07FA-653C-4E00-AB29-870F5B715989}" presName="sibTrans" presStyleCnt="0"/>
      <dgm:spPr/>
    </dgm:pt>
    <dgm:pt modelId="{5ED519DC-7150-4A08-A5A9-7E8DE84698C7}" type="pres">
      <dgm:prSet presAssocID="{0E6B90CB-9476-490D-B533-06B977F44406}" presName="node" presStyleLbl="node1" presStyleIdx="46" presStyleCnt="87">
        <dgm:presLayoutVars>
          <dgm:bulletEnabled val="1"/>
        </dgm:presLayoutVars>
      </dgm:prSet>
      <dgm:spPr/>
    </dgm:pt>
    <dgm:pt modelId="{9575818D-085A-4B3F-BF58-8C3B2D1EB8B6}" type="pres">
      <dgm:prSet presAssocID="{89DF1579-932E-45E1-86B3-2657F403DB4D}" presName="sibTrans" presStyleCnt="0"/>
      <dgm:spPr/>
    </dgm:pt>
    <dgm:pt modelId="{C59F5C1A-DF4D-4364-97C9-3A64FABF04DC}" type="pres">
      <dgm:prSet presAssocID="{73F5C60E-6C0A-4137-AD9B-0B4FBEA66892}" presName="node" presStyleLbl="node1" presStyleIdx="47" presStyleCnt="87">
        <dgm:presLayoutVars>
          <dgm:bulletEnabled val="1"/>
        </dgm:presLayoutVars>
      </dgm:prSet>
      <dgm:spPr/>
    </dgm:pt>
    <dgm:pt modelId="{EA8CCCE4-D1AE-467B-9261-031FD09F02D9}" type="pres">
      <dgm:prSet presAssocID="{5B9C5E8B-84E2-4198-BA48-F22A1A4C5F88}" presName="sibTrans" presStyleCnt="0"/>
      <dgm:spPr/>
    </dgm:pt>
    <dgm:pt modelId="{DE97D274-2595-4A91-A579-0162636D49AB}" type="pres">
      <dgm:prSet presAssocID="{355DD546-C4D9-4FC8-83B2-6A6363FB9C13}" presName="node" presStyleLbl="node1" presStyleIdx="48" presStyleCnt="87">
        <dgm:presLayoutVars>
          <dgm:bulletEnabled val="1"/>
        </dgm:presLayoutVars>
      </dgm:prSet>
      <dgm:spPr/>
    </dgm:pt>
    <dgm:pt modelId="{F82B9491-E55C-42AF-8B39-85F1EEB4CF70}" type="pres">
      <dgm:prSet presAssocID="{EAB5FB28-D606-4744-92FE-D8FF47538B53}" presName="sibTrans" presStyleCnt="0"/>
      <dgm:spPr/>
    </dgm:pt>
    <dgm:pt modelId="{6FB8A22B-7B34-49CD-8E3B-6E7689CB787E}" type="pres">
      <dgm:prSet presAssocID="{8209003C-F313-46B4-942D-316F1D707BDB}" presName="node" presStyleLbl="node1" presStyleIdx="49" presStyleCnt="87">
        <dgm:presLayoutVars>
          <dgm:bulletEnabled val="1"/>
        </dgm:presLayoutVars>
      </dgm:prSet>
      <dgm:spPr/>
    </dgm:pt>
    <dgm:pt modelId="{C99290E8-F34A-4C16-B87D-1F8B229F9FD4}" type="pres">
      <dgm:prSet presAssocID="{7AA0676A-AADD-4596-B9EF-EA77D6572C63}" presName="sibTrans" presStyleCnt="0"/>
      <dgm:spPr/>
    </dgm:pt>
    <dgm:pt modelId="{9169FEEB-8868-4215-AADD-3D6229315ACA}" type="pres">
      <dgm:prSet presAssocID="{0E25FA3A-A52F-4EE5-AFB3-1B6CDA1CD9E1}" presName="node" presStyleLbl="node1" presStyleIdx="50" presStyleCnt="87">
        <dgm:presLayoutVars>
          <dgm:bulletEnabled val="1"/>
        </dgm:presLayoutVars>
      </dgm:prSet>
      <dgm:spPr/>
    </dgm:pt>
    <dgm:pt modelId="{5F0D9BD2-4509-4A85-AECE-853AF04406AA}" type="pres">
      <dgm:prSet presAssocID="{FCBBDC09-6FD9-43AB-A783-28D49D81A18C}" presName="sibTrans" presStyleCnt="0"/>
      <dgm:spPr/>
    </dgm:pt>
    <dgm:pt modelId="{47D9CEA6-42D4-4B85-A28C-4B99ABD5C099}" type="pres">
      <dgm:prSet presAssocID="{6604EA03-5DC1-44DD-802D-BDA723733418}" presName="node" presStyleLbl="node1" presStyleIdx="51" presStyleCnt="87">
        <dgm:presLayoutVars>
          <dgm:bulletEnabled val="1"/>
        </dgm:presLayoutVars>
      </dgm:prSet>
      <dgm:spPr/>
    </dgm:pt>
    <dgm:pt modelId="{93BE9425-C674-4BAE-9680-E57F3E4B13C2}" type="pres">
      <dgm:prSet presAssocID="{BAB046D5-1FF0-4ECC-9421-6C84253B3B10}" presName="sibTrans" presStyleCnt="0"/>
      <dgm:spPr/>
    </dgm:pt>
    <dgm:pt modelId="{7F58CE14-31D8-4174-814C-D90F37B39000}" type="pres">
      <dgm:prSet presAssocID="{EC96C760-EC49-4173-A977-7462C4686E8E}" presName="node" presStyleLbl="node1" presStyleIdx="52" presStyleCnt="87">
        <dgm:presLayoutVars>
          <dgm:bulletEnabled val="1"/>
        </dgm:presLayoutVars>
      </dgm:prSet>
      <dgm:spPr/>
    </dgm:pt>
    <dgm:pt modelId="{4C2CF74C-1EB5-4F10-919D-9016A9E07EF6}" type="pres">
      <dgm:prSet presAssocID="{EE35B876-DFDE-45E5-A6E6-2F6FC689EDAD}" presName="sibTrans" presStyleCnt="0"/>
      <dgm:spPr/>
    </dgm:pt>
    <dgm:pt modelId="{39B96F04-A77D-49A4-BE14-15C35C955E6F}" type="pres">
      <dgm:prSet presAssocID="{D5B59171-8F77-4BD0-AC43-C93CB3D4B1B2}" presName="node" presStyleLbl="node1" presStyleIdx="53" presStyleCnt="87">
        <dgm:presLayoutVars>
          <dgm:bulletEnabled val="1"/>
        </dgm:presLayoutVars>
      </dgm:prSet>
      <dgm:spPr/>
    </dgm:pt>
    <dgm:pt modelId="{2B89A368-C60F-4367-A098-409D9D85A61E}" type="pres">
      <dgm:prSet presAssocID="{06DE8F4C-C59E-4C7D-AA0E-40DA413BCD23}" presName="sibTrans" presStyleCnt="0"/>
      <dgm:spPr/>
    </dgm:pt>
    <dgm:pt modelId="{32248311-E62D-4B1D-821F-58E491BF9340}" type="pres">
      <dgm:prSet presAssocID="{9C5FD79F-549C-4604-97FF-96A05E453C4A}" presName="node" presStyleLbl="node1" presStyleIdx="54" presStyleCnt="87">
        <dgm:presLayoutVars>
          <dgm:bulletEnabled val="1"/>
        </dgm:presLayoutVars>
      </dgm:prSet>
      <dgm:spPr/>
    </dgm:pt>
    <dgm:pt modelId="{785CA5CE-9887-466B-B947-B4A024E680D9}" type="pres">
      <dgm:prSet presAssocID="{3A344196-2DB3-4D42-871F-243BA2C5ED03}" presName="sibTrans" presStyleCnt="0"/>
      <dgm:spPr/>
    </dgm:pt>
    <dgm:pt modelId="{BE497886-8F7F-44A8-BF70-493F2B0EBC2F}" type="pres">
      <dgm:prSet presAssocID="{F6CBC5F1-2446-41B0-B2F2-3A32D458C2A8}" presName="node" presStyleLbl="node1" presStyleIdx="55" presStyleCnt="87">
        <dgm:presLayoutVars>
          <dgm:bulletEnabled val="1"/>
        </dgm:presLayoutVars>
      </dgm:prSet>
      <dgm:spPr/>
    </dgm:pt>
    <dgm:pt modelId="{68062009-E4A1-40CA-AFEB-277D526DBD0F}" type="pres">
      <dgm:prSet presAssocID="{3A612460-2DFF-4082-9431-54AE2407A35D}" presName="sibTrans" presStyleCnt="0"/>
      <dgm:spPr/>
    </dgm:pt>
    <dgm:pt modelId="{7491C024-2AD2-4A91-8E20-7F85959339FC}" type="pres">
      <dgm:prSet presAssocID="{933BFFDD-AD33-4152-85A8-CF94A20301CD}" presName="node" presStyleLbl="node1" presStyleIdx="56" presStyleCnt="87">
        <dgm:presLayoutVars>
          <dgm:bulletEnabled val="1"/>
        </dgm:presLayoutVars>
      </dgm:prSet>
      <dgm:spPr/>
    </dgm:pt>
    <dgm:pt modelId="{7C5835F9-EEFF-4248-8C94-160FCA7A5135}" type="pres">
      <dgm:prSet presAssocID="{31C9DB23-3CA3-43E9-9290-737FEB384789}" presName="sibTrans" presStyleCnt="0"/>
      <dgm:spPr/>
    </dgm:pt>
    <dgm:pt modelId="{B1589F36-38B9-4C12-A148-AF8A9585F6CE}" type="pres">
      <dgm:prSet presAssocID="{189CAE18-CE79-4CFE-BF18-138C52BB28A7}" presName="node" presStyleLbl="node1" presStyleIdx="57" presStyleCnt="87">
        <dgm:presLayoutVars>
          <dgm:bulletEnabled val="1"/>
        </dgm:presLayoutVars>
      </dgm:prSet>
      <dgm:spPr/>
    </dgm:pt>
    <dgm:pt modelId="{02794D99-202E-433F-9C80-2AC392DC6EDE}" type="pres">
      <dgm:prSet presAssocID="{060FEAD8-4275-458B-B67B-A3583333ED64}" presName="sibTrans" presStyleCnt="0"/>
      <dgm:spPr/>
    </dgm:pt>
    <dgm:pt modelId="{53D9F71F-2214-46E5-8E32-AD6ADEC63B12}" type="pres">
      <dgm:prSet presAssocID="{D41C6320-81D8-4CD6-AE43-F95A4346354C}" presName="node" presStyleLbl="node1" presStyleIdx="58" presStyleCnt="87">
        <dgm:presLayoutVars>
          <dgm:bulletEnabled val="1"/>
        </dgm:presLayoutVars>
      </dgm:prSet>
      <dgm:spPr/>
    </dgm:pt>
    <dgm:pt modelId="{C67B5682-D9EA-49A2-A7AD-37F28F0B14BE}" type="pres">
      <dgm:prSet presAssocID="{6BB4AD0B-1F12-4690-A2F2-A68E853CF856}" presName="sibTrans" presStyleCnt="0"/>
      <dgm:spPr/>
    </dgm:pt>
    <dgm:pt modelId="{C25B3ECB-3B1E-4233-8905-88B3111C7359}" type="pres">
      <dgm:prSet presAssocID="{DA9C580F-08AE-461E-9A30-C00E52647E81}" presName="node" presStyleLbl="node1" presStyleIdx="59" presStyleCnt="87">
        <dgm:presLayoutVars>
          <dgm:bulletEnabled val="1"/>
        </dgm:presLayoutVars>
      </dgm:prSet>
      <dgm:spPr/>
    </dgm:pt>
    <dgm:pt modelId="{599BE98D-30BB-4A4C-B828-82A08C31972D}" type="pres">
      <dgm:prSet presAssocID="{DFAAB53E-7ABE-42B8-97C0-DCB3F119FF72}" presName="sibTrans" presStyleCnt="0"/>
      <dgm:spPr/>
    </dgm:pt>
    <dgm:pt modelId="{C64394A3-ECE3-46A7-AFE4-687426B172EB}" type="pres">
      <dgm:prSet presAssocID="{7886C8C2-C3FE-4822-9575-19D646A590F2}" presName="node" presStyleLbl="node1" presStyleIdx="60" presStyleCnt="87">
        <dgm:presLayoutVars>
          <dgm:bulletEnabled val="1"/>
        </dgm:presLayoutVars>
      </dgm:prSet>
      <dgm:spPr/>
    </dgm:pt>
    <dgm:pt modelId="{E97EE8D0-3E5B-4196-8E1C-361CA923E704}" type="pres">
      <dgm:prSet presAssocID="{77D77E08-CDF0-47CC-B734-A3986F9A25DE}" presName="sibTrans" presStyleCnt="0"/>
      <dgm:spPr/>
    </dgm:pt>
    <dgm:pt modelId="{78F4C5EA-5F6F-47D5-ADC9-0120677CD510}" type="pres">
      <dgm:prSet presAssocID="{3A5FB205-87A3-46E2-818C-0AA5D9AEAC2C}" presName="node" presStyleLbl="node1" presStyleIdx="61" presStyleCnt="87">
        <dgm:presLayoutVars>
          <dgm:bulletEnabled val="1"/>
        </dgm:presLayoutVars>
      </dgm:prSet>
      <dgm:spPr/>
    </dgm:pt>
    <dgm:pt modelId="{BA363051-5866-4EBC-993B-24588F075912}" type="pres">
      <dgm:prSet presAssocID="{6E6DCD7D-3B66-495C-AB79-2B3B93937EEE}" presName="sibTrans" presStyleCnt="0"/>
      <dgm:spPr/>
    </dgm:pt>
    <dgm:pt modelId="{60CA0CB5-7BB3-4EBB-98DD-6DA921208EBC}" type="pres">
      <dgm:prSet presAssocID="{1ECDFE18-903A-464A-B457-D5964C41E4AD}" presName="node" presStyleLbl="node1" presStyleIdx="62" presStyleCnt="87">
        <dgm:presLayoutVars>
          <dgm:bulletEnabled val="1"/>
        </dgm:presLayoutVars>
      </dgm:prSet>
      <dgm:spPr/>
    </dgm:pt>
    <dgm:pt modelId="{1DCA10E2-7DC9-4F1B-B76B-F90661BEEA2D}" type="pres">
      <dgm:prSet presAssocID="{08A7B1D4-B906-47FB-A28F-79A0C407327A}" presName="sibTrans" presStyleCnt="0"/>
      <dgm:spPr/>
    </dgm:pt>
    <dgm:pt modelId="{352F96BD-37BE-4B41-A473-D1AF6F7C7432}" type="pres">
      <dgm:prSet presAssocID="{8CBE735D-750F-4EFF-A8FC-27E9A4EDB76D}" presName="node" presStyleLbl="node1" presStyleIdx="63" presStyleCnt="87">
        <dgm:presLayoutVars>
          <dgm:bulletEnabled val="1"/>
        </dgm:presLayoutVars>
      </dgm:prSet>
      <dgm:spPr/>
    </dgm:pt>
    <dgm:pt modelId="{366AC90B-FD5C-41F3-9A0D-DB8E71C0B111}" type="pres">
      <dgm:prSet presAssocID="{1038EDD7-C826-442D-AC63-83F29F03175A}" presName="sibTrans" presStyleCnt="0"/>
      <dgm:spPr/>
    </dgm:pt>
    <dgm:pt modelId="{1AB1D7D3-45AF-412E-8B4A-0A525CC76030}" type="pres">
      <dgm:prSet presAssocID="{C2126EC3-9923-4979-B627-E07FA932C18D}" presName="node" presStyleLbl="node1" presStyleIdx="64" presStyleCnt="87">
        <dgm:presLayoutVars>
          <dgm:bulletEnabled val="1"/>
        </dgm:presLayoutVars>
      </dgm:prSet>
      <dgm:spPr/>
    </dgm:pt>
    <dgm:pt modelId="{6DC37995-248E-4034-919F-12D44F4B3EED}" type="pres">
      <dgm:prSet presAssocID="{FAC2A234-154E-4A6E-A47F-52EDA36F1A51}" presName="sibTrans" presStyleCnt="0"/>
      <dgm:spPr/>
    </dgm:pt>
    <dgm:pt modelId="{64095494-EE0A-4F03-8710-928030181492}" type="pres">
      <dgm:prSet presAssocID="{A8CB792D-527D-4D07-A162-C7D1267ACC9A}" presName="node" presStyleLbl="node1" presStyleIdx="65" presStyleCnt="87">
        <dgm:presLayoutVars>
          <dgm:bulletEnabled val="1"/>
        </dgm:presLayoutVars>
      </dgm:prSet>
      <dgm:spPr/>
    </dgm:pt>
    <dgm:pt modelId="{0641DE34-BF8C-43CC-91D1-D86DC384B9D2}" type="pres">
      <dgm:prSet presAssocID="{F679E78F-93E1-4982-B88D-B420150AF369}" presName="sibTrans" presStyleCnt="0"/>
      <dgm:spPr/>
    </dgm:pt>
    <dgm:pt modelId="{E7791C8C-10E5-49C5-8C0F-65CC87CF0AA2}" type="pres">
      <dgm:prSet presAssocID="{7A6A8CE7-B225-41FE-9BA1-3726D0FA55E6}" presName="node" presStyleLbl="node1" presStyleIdx="66" presStyleCnt="87">
        <dgm:presLayoutVars>
          <dgm:bulletEnabled val="1"/>
        </dgm:presLayoutVars>
      </dgm:prSet>
      <dgm:spPr/>
    </dgm:pt>
    <dgm:pt modelId="{C7D50955-34A3-4919-BC6B-A4496BC7C521}" type="pres">
      <dgm:prSet presAssocID="{B5CB805C-B6F9-4103-819D-8BD0D8AE5DF8}" presName="sibTrans" presStyleCnt="0"/>
      <dgm:spPr/>
    </dgm:pt>
    <dgm:pt modelId="{CFAB70C2-533F-422F-8716-44CCF1A971CD}" type="pres">
      <dgm:prSet presAssocID="{C7147067-6EF9-431B-9958-23E73008B9D5}" presName="node" presStyleLbl="node1" presStyleIdx="67" presStyleCnt="87">
        <dgm:presLayoutVars>
          <dgm:bulletEnabled val="1"/>
        </dgm:presLayoutVars>
      </dgm:prSet>
      <dgm:spPr/>
    </dgm:pt>
    <dgm:pt modelId="{40A8165F-B0FA-4015-BB55-127051E61557}" type="pres">
      <dgm:prSet presAssocID="{90158CF4-C502-4B8C-A4B0-46A833709DC3}" presName="sibTrans" presStyleCnt="0"/>
      <dgm:spPr/>
    </dgm:pt>
    <dgm:pt modelId="{CCBDC987-F265-445F-9EE9-302A875759C8}" type="pres">
      <dgm:prSet presAssocID="{FAAAB227-9838-4E4E-BF7B-D49579836AD7}" presName="node" presStyleLbl="node1" presStyleIdx="68" presStyleCnt="87">
        <dgm:presLayoutVars>
          <dgm:bulletEnabled val="1"/>
        </dgm:presLayoutVars>
      </dgm:prSet>
      <dgm:spPr/>
    </dgm:pt>
    <dgm:pt modelId="{F904A0D1-4494-4BAA-9831-5B9110C0BB05}" type="pres">
      <dgm:prSet presAssocID="{E47EB9B3-2884-48B1-A1D9-62E2A211259C}" presName="sibTrans" presStyleCnt="0"/>
      <dgm:spPr/>
    </dgm:pt>
    <dgm:pt modelId="{5709D69A-8307-4600-874F-A671153C0F21}" type="pres">
      <dgm:prSet presAssocID="{D7AACD35-752C-4E0A-9578-41E85D85E57F}" presName="node" presStyleLbl="node1" presStyleIdx="69" presStyleCnt="87">
        <dgm:presLayoutVars>
          <dgm:bulletEnabled val="1"/>
        </dgm:presLayoutVars>
      </dgm:prSet>
      <dgm:spPr/>
    </dgm:pt>
    <dgm:pt modelId="{9E369621-FB33-44C4-8141-04D6503F2B80}" type="pres">
      <dgm:prSet presAssocID="{0CD1D373-A1AD-433D-93C4-F348D6CE2B70}" presName="sibTrans" presStyleCnt="0"/>
      <dgm:spPr/>
    </dgm:pt>
    <dgm:pt modelId="{EBB47CDF-537D-49FE-8345-148E5AD6F1A7}" type="pres">
      <dgm:prSet presAssocID="{CC51E027-7771-488B-9F34-41E8D71B6426}" presName="node" presStyleLbl="node1" presStyleIdx="70" presStyleCnt="87">
        <dgm:presLayoutVars>
          <dgm:bulletEnabled val="1"/>
        </dgm:presLayoutVars>
      </dgm:prSet>
      <dgm:spPr/>
    </dgm:pt>
    <dgm:pt modelId="{D45CD746-414B-4B61-85C1-E2F772E2774A}" type="pres">
      <dgm:prSet presAssocID="{AC5E3B0E-F2CD-4509-964D-42AAC7E14E01}" presName="sibTrans" presStyleCnt="0"/>
      <dgm:spPr/>
    </dgm:pt>
    <dgm:pt modelId="{79B32D52-B040-4846-BDDC-67FB374482B3}" type="pres">
      <dgm:prSet presAssocID="{18B4495D-E9C6-4CC7-8CF2-0A388796761B}" presName="node" presStyleLbl="node1" presStyleIdx="71" presStyleCnt="87">
        <dgm:presLayoutVars>
          <dgm:bulletEnabled val="1"/>
        </dgm:presLayoutVars>
      </dgm:prSet>
      <dgm:spPr/>
    </dgm:pt>
    <dgm:pt modelId="{810F8E6E-7296-4502-830E-C35E40853B2F}" type="pres">
      <dgm:prSet presAssocID="{C4197771-8C65-4832-94FC-21AC7EB391C2}" presName="sibTrans" presStyleCnt="0"/>
      <dgm:spPr/>
    </dgm:pt>
    <dgm:pt modelId="{730E8E5E-30D1-48FB-A926-06611D032B78}" type="pres">
      <dgm:prSet presAssocID="{33934951-8699-4C4E-AD4E-674250E61CCE}" presName="node" presStyleLbl="node1" presStyleIdx="72" presStyleCnt="87">
        <dgm:presLayoutVars>
          <dgm:bulletEnabled val="1"/>
        </dgm:presLayoutVars>
      </dgm:prSet>
      <dgm:spPr/>
    </dgm:pt>
    <dgm:pt modelId="{4310E67F-9168-4FE4-A192-51357CC3FF97}" type="pres">
      <dgm:prSet presAssocID="{5E290E46-B744-40FA-B2C8-47B90455F3D8}" presName="sibTrans" presStyleCnt="0"/>
      <dgm:spPr/>
    </dgm:pt>
    <dgm:pt modelId="{B156A97C-CB82-4E65-A6F0-B5068C6841B5}" type="pres">
      <dgm:prSet presAssocID="{926BB374-0A8C-47DC-810C-F1A12EC86ACC}" presName="node" presStyleLbl="node1" presStyleIdx="73" presStyleCnt="87">
        <dgm:presLayoutVars>
          <dgm:bulletEnabled val="1"/>
        </dgm:presLayoutVars>
      </dgm:prSet>
      <dgm:spPr/>
    </dgm:pt>
    <dgm:pt modelId="{1377E345-00F3-4F6F-9E2C-0A2AEEF50216}" type="pres">
      <dgm:prSet presAssocID="{C207C54B-3843-4C7B-9B6C-5123F02C6737}" presName="sibTrans" presStyleCnt="0"/>
      <dgm:spPr/>
    </dgm:pt>
    <dgm:pt modelId="{7BA08A8E-1409-48B3-945A-1C59D4BB5BC5}" type="pres">
      <dgm:prSet presAssocID="{B6ED3A42-1B93-4093-AB75-03915F6415F1}" presName="node" presStyleLbl="node1" presStyleIdx="74" presStyleCnt="87">
        <dgm:presLayoutVars>
          <dgm:bulletEnabled val="1"/>
        </dgm:presLayoutVars>
      </dgm:prSet>
      <dgm:spPr/>
    </dgm:pt>
    <dgm:pt modelId="{F6BACC86-CF66-4E56-8CFB-77F616FC446A}" type="pres">
      <dgm:prSet presAssocID="{663AE084-EE21-41BC-8EF7-929FC0AD26CB}" presName="sibTrans" presStyleCnt="0"/>
      <dgm:spPr/>
    </dgm:pt>
    <dgm:pt modelId="{6DD63701-D4AD-4094-8715-554A9BCFEBFE}" type="pres">
      <dgm:prSet presAssocID="{62F370EE-A35F-4006-BFBC-6C829C6ABCFF}" presName="node" presStyleLbl="node1" presStyleIdx="75" presStyleCnt="87">
        <dgm:presLayoutVars>
          <dgm:bulletEnabled val="1"/>
        </dgm:presLayoutVars>
      </dgm:prSet>
      <dgm:spPr/>
    </dgm:pt>
    <dgm:pt modelId="{1A0E10C7-9F69-4EAB-88A4-3020B77B27FD}" type="pres">
      <dgm:prSet presAssocID="{9F2E46DD-AEDF-4CC2-B497-8ED1A03442F7}" presName="sibTrans" presStyleCnt="0"/>
      <dgm:spPr/>
    </dgm:pt>
    <dgm:pt modelId="{9DE40339-BD47-40E8-BBAE-982B1920DA4A}" type="pres">
      <dgm:prSet presAssocID="{83861568-AF31-43F1-A03D-DE7061AEAF3A}" presName="node" presStyleLbl="node1" presStyleIdx="76" presStyleCnt="87">
        <dgm:presLayoutVars>
          <dgm:bulletEnabled val="1"/>
        </dgm:presLayoutVars>
      </dgm:prSet>
      <dgm:spPr/>
    </dgm:pt>
    <dgm:pt modelId="{288E8562-2B10-4AD6-B401-BF732456083F}" type="pres">
      <dgm:prSet presAssocID="{7C7539B0-66F8-42D4-BD00-52E9F620CB7E}" presName="sibTrans" presStyleCnt="0"/>
      <dgm:spPr/>
    </dgm:pt>
    <dgm:pt modelId="{43E3266B-5AFA-406C-8622-70DE0851BAA6}" type="pres">
      <dgm:prSet presAssocID="{B6C8624B-6406-4CD9-9ED8-05CC5230F132}" presName="node" presStyleLbl="node1" presStyleIdx="77" presStyleCnt="87">
        <dgm:presLayoutVars>
          <dgm:bulletEnabled val="1"/>
        </dgm:presLayoutVars>
      </dgm:prSet>
      <dgm:spPr/>
    </dgm:pt>
    <dgm:pt modelId="{88A26C38-2C71-445B-8B3F-3BA602198976}" type="pres">
      <dgm:prSet presAssocID="{19BDA6E2-82EB-4901-952A-17A1FD46BFAC}" presName="sibTrans" presStyleCnt="0"/>
      <dgm:spPr/>
    </dgm:pt>
    <dgm:pt modelId="{2DF892DA-EF23-44A7-BB1B-74D7A2DA868B}" type="pres">
      <dgm:prSet presAssocID="{1245ABFD-717C-4EFD-A7DF-2A6671C47705}" presName="node" presStyleLbl="node1" presStyleIdx="78" presStyleCnt="87">
        <dgm:presLayoutVars>
          <dgm:bulletEnabled val="1"/>
        </dgm:presLayoutVars>
      </dgm:prSet>
      <dgm:spPr/>
    </dgm:pt>
    <dgm:pt modelId="{561D7918-6019-4AD2-8A99-00CE3A896A30}" type="pres">
      <dgm:prSet presAssocID="{267E7CA4-0C97-4C79-A3FC-61FF9A42B508}" presName="sibTrans" presStyleCnt="0"/>
      <dgm:spPr/>
    </dgm:pt>
    <dgm:pt modelId="{B24D1409-FE60-4B6C-9333-0F0184684308}" type="pres">
      <dgm:prSet presAssocID="{19162FDE-FEB6-4AD4-8263-E5ACF569EEF0}" presName="node" presStyleLbl="node1" presStyleIdx="79" presStyleCnt="87">
        <dgm:presLayoutVars>
          <dgm:bulletEnabled val="1"/>
        </dgm:presLayoutVars>
      </dgm:prSet>
      <dgm:spPr/>
    </dgm:pt>
    <dgm:pt modelId="{687DA5AC-E420-46A7-9A03-78EB0F764458}" type="pres">
      <dgm:prSet presAssocID="{F97AA419-7FF8-4BED-AFE3-6F5F1827C9E4}" presName="sibTrans" presStyleCnt="0"/>
      <dgm:spPr/>
    </dgm:pt>
    <dgm:pt modelId="{A338795B-1C38-4198-B908-4E30BE00EEBB}" type="pres">
      <dgm:prSet presAssocID="{6962EAE4-A2B4-4ECA-9BFC-B43B96DE0A06}" presName="node" presStyleLbl="node1" presStyleIdx="80" presStyleCnt="87">
        <dgm:presLayoutVars>
          <dgm:bulletEnabled val="1"/>
        </dgm:presLayoutVars>
      </dgm:prSet>
      <dgm:spPr/>
    </dgm:pt>
    <dgm:pt modelId="{51C92CC8-0F42-4516-A00B-7592E45A46B3}" type="pres">
      <dgm:prSet presAssocID="{E3250B6F-2447-4CEA-97A6-8FB798C043B7}" presName="sibTrans" presStyleCnt="0"/>
      <dgm:spPr/>
    </dgm:pt>
    <dgm:pt modelId="{CE44E3F3-2553-417C-B3BD-EAA87C99D825}" type="pres">
      <dgm:prSet presAssocID="{77B2CC84-5A59-4FED-A844-D62BD60DF71E}" presName="node" presStyleLbl="node1" presStyleIdx="81" presStyleCnt="87">
        <dgm:presLayoutVars>
          <dgm:bulletEnabled val="1"/>
        </dgm:presLayoutVars>
      </dgm:prSet>
      <dgm:spPr/>
    </dgm:pt>
    <dgm:pt modelId="{C0E31073-9C95-4883-AE7F-9007B86D0616}" type="pres">
      <dgm:prSet presAssocID="{75A935EB-CDB3-4F44-BCF0-45335B11B818}" presName="sibTrans" presStyleCnt="0"/>
      <dgm:spPr/>
    </dgm:pt>
    <dgm:pt modelId="{858B7681-5B8B-4D42-BAE7-9B7BE090DE7A}" type="pres">
      <dgm:prSet presAssocID="{7F37C3F0-9B04-41AE-93A6-AC7C5474DB05}" presName="node" presStyleLbl="node1" presStyleIdx="82" presStyleCnt="87">
        <dgm:presLayoutVars>
          <dgm:bulletEnabled val="1"/>
        </dgm:presLayoutVars>
      </dgm:prSet>
      <dgm:spPr/>
    </dgm:pt>
    <dgm:pt modelId="{C05D4D6A-6315-4C41-9064-F392105EB547}" type="pres">
      <dgm:prSet presAssocID="{925A2D37-397B-4DA7-B9C1-A488B3B1D397}" presName="sibTrans" presStyleCnt="0"/>
      <dgm:spPr/>
    </dgm:pt>
    <dgm:pt modelId="{64D55500-DC40-405B-8A6A-E00288CE9842}" type="pres">
      <dgm:prSet presAssocID="{5F585D2F-843D-4D6B-8CDB-7ED2E0F943F4}" presName="node" presStyleLbl="node1" presStyleIdx="83" presStyleCnt="87">
        <dgm:presLayoutVars>
          <dgm:bulletEnabled val="1"/>
        </dgm:presLayoutVars>
      </dgm:prSet>
      <dgm:spPr/>
    </dgm:pt>
    <dgm:pt modelId="{87770174-C6CB-40E5-8422-5129CBEE713C}" type="pres">
      <dgm:prSet presAssocID="{8081405C-64A2-4E98-BAB2-5F912486DBFF}" presName="sibTrans" presStyleCnt="0"/>
      <dgm:spPr/>
    </dgm:pt>
    <dgm:pt modelId="{7FE1AFAC-EBBD-4E90-BD25-2881ADBF20A2}" type="pres">
      <dgm:prSet presAssocID="{2C4358CB-2A9B-4269-B2D4-0D2DF8B348A3}" presName="node" presStyleLbl="node1" presStyleIdx="84" presStyleCnt="87">
        <dgm:presLayoutVars>
          <dgm:bulletEnabled val="1"/>
        </dgm:presLayoutVars>
      </dgm:prSet>
      <dgm:spPr/>
    </dgm:pt>
    <dgm:pt modelId="{143A017E-4AC4-450B-9522-005232D0794A}" type="pres">
      <dgm:prSet presAssocID="{C4F4C8BF-CF5C-4D94-848E-A62C0FA0C365}" presName="sibTrans" presStyleCnt="0"/>
      <dgm:spPr/>
    </dgm:pt>
    <dgm:pt modelId="{49910F4C-66B5-4B3D-9E46-42FB75DF88C1}" type="pres">
      <dgm:prSet presAssocID="{B7E67302-0B39-4326-974D-4209D8A154E8}" presName="node" presStyleLbl="node1" presStyleIdx="85" presStyleCnt="87">
        <dgm:presLayoutVars>
          <dgm:bulletEnabled val="1"/>
        </dgm:presLayoutVars>
      </dgm:prSet>
      <dgm:spPr/>
    </dgm:pt>
    <dgm:pt modelId="{BAFAE62B-E3A7-4F7F-AEA7-EE76A3FFBEFD}" type="pres">
      <dgm:prSet presAssocID="{5CF1B316-BAD1-4D87-A1A4-CF5058F83D2D}" presName="sibTrans" presStyleCnt="0"/>
      <dgm:spPr/>
    </dgm:pt>
    <dgm:pt modelId="{09162628-4CE0-4069-AF20-3B27F02A25C7}" type="pres">
      <dgm:prSet presAssocID="{4F3719CE-74AC-4B11-98B1-98856D7D36C7}" presName="node" presStyleLbl="node1" presStyleIdx="86" presStyleCnt="87">
        <dgm:presLayoutVars>
          <dgm:bulletEnabled val="1"/>
        </dgm:presLayoutVars>
      </dgm:prSet>
      <dgm:spPr/>
    </dgm:pt>
  </dgm:ptLst>
  <dgm:cxnLst>
    <dgm:cxn modelId="{520D2B01-7A3A-4B0F-9E22-27C615C602F1}" type="presOf" srcId="{224E7137-520A-4B79-AF0F-C74ED25C7B62}" destId="{546D66FC-B196-45A9-8CA6-280E3327658B}" srcOrd="0" destOrd="0" presId="urn:microsoft.com/office/officeart/2005/8/layout/default"/>
    <dgm:cxn modelId="{A3987201-BE31-40BB-B6AC-946602625324}" srcId="{B469E193-62AC-4034-BAED-8A40FA8EFC71}" destId="{3A5FB205-87A3-46E2-818C-0AA5D9AEAC2C}" srcOrd="61" destOrd="0" parTransId="{230D2768-A13B-4B43-B685-579F80F7D011}" sibTransId="{6E6DCD7D-3B66-495C-AB79-2B3B93937EEE}"/>
    <dgm:cxn modelId="{6A7A9C02-3788-41CF-A709-E1D57AE23A38}" type="presOf" srcId="{73484128-F7F7-4B65-9359-A79D66823885}" destId="{38DE2254-002A-43D4-A99D-95EC150B4D2F}" srcOrd="0" destOrd="0" presId="urn:microsoft.com/office/officeart/2005/8/layout/default"/>
    <dgm:cxn modelId="{38E9C105-3742-407D-A097-D971A3B30AFC}" type="presOf" srcId="{1E0B74D0-6807-4F4E-876F-E4F90E7DB693}" destId="{30210379-5C79-4D94-B2C7-4DDA5418C13B}" srcOrd="0" destOrd="0" presId="urn:microsoft.com/office/officeart/2005/8/layout/default"/>
    <dgm:cxn modelId="{B95EB706-5DEC-4333-95C7-B8F5BDF58C02}" type="presOf" srcId="{D1F4A236-B680-4165-9E34-C976E4673D16}" destId="{5DC96AB7-C031-40F3-BBCA-007894ADA16C}" srcOrd="0" destOrd="0" presId="urn:microsoft.com/office/officeart/2005/8/layout/default"/>
    <dgm:cxn modelId="{DBCA5307-50FD-41B7-96C8-8AFCCA2FFF20}" srcId="{B469E193-62AC-4034-BAED-8A40FA8EFC71}" destId="{D1EF36E4-CB17-4E29-A27A-33C88DAFE92A}" srcOrd="5" destOrd="0" parTransId="{671434D6-06A7-4396-9BC2-957A61E5D2B7}" sibTransId="{282DB680-30D7-4D32-BDC7-D5D8C2B352E6}"/>
    <dgm:cxn modelId="{44F35607-5CBC-4041-BDF1-5B91125B240F}" srcId="{B469E193-62AC-4034-BAED-8A40FA8EFC71}" destId="{76D892FB-C580-49F5-A4E7-7C390A2E8DC1}" srcOrd="22" destOrd="0" parTransId="{9E0BD34E-359D-4D99-9F6D-634371A1AE4A}" sibTransId="{0D536D23-6D68-462F-AEE6-B3DEA380FAFD}"/>
    <dgm:cxn modelId="{2C96B508-E18C-4632-8FA7-E28B57A39422}" type="presOf" srcId="{76D892FB-C580-49F5-A4E7-7C390A2E8DC1}" destId="{D3F548F7-7670-4AA4-98C4-F4766868CC2E}" srcOrd="0" destOrd="0" presId="urn:microsoft.com/office/officeart/2005/8/layout/default"/>
    <dgm:cxn modelId="{300ECA09-90CC-4671-A784-FC20D9D8ACD5}" type="presOf" srcId="{08218227-FD2A-415B-AEE7-7D44DD049FE5}" destId="{8AF6462C-460B-492A-BAB6-51ECEE02F2DD}" srcOrd="0" destOrd="0" presId="urn:microsoft.com/office/officeart/2005/8/layout/default"/>
    <dgm:cxn modelId="{FD3BC00A-708E-4C96-BF87-448670DE0009}" srcId="{B469E193-62AC-4034-BAED-8A40FA8EFC71}" destId="{BA078A78-78AF-4C62-87ED-7662F5EEC754}" srcOrd="34" destOrd="0" parTransId="{9A3C90B8-290E-4AF1-B8B7-A7B0899ABFC4}" sibTransId="{E14946E6-38D6-4886-ADDF-7DC0F186BE87}"/>
    <dgm:cxn modelId="{800B4A0B-06CB-4D98-B6F5-AF5B7D128FE6}" type="presOf" srcId="{1C0C02BD-C7C3-4D8D-9C8F-45C5EE0A81E7}" destId="{A232C28D-5977-4778-BF9C-2389D98F507D}" srcOrd="0" destOrd="0" presId="urn:microsoft.com/office/officeart/2005/8/layout/default"/>
    <dgm:cxn modelId="{71D3D60C-A281-4E25-B5E5-4E482F163F50}" type="presOf" srcId="{6604EA03-5DC1-44DD-802D-BDA723733418}" destId="{47D9CEA6-42D4-4B85-A28C-4B99ABD5C099}" srcOrd="0" destOrd="0" presId="urn:microsoft.com/office/officeart/2005/8/layout/default"/>
    <dgm:cxn modelId="{91E4510D-9A45-4F69-885D-5039AE92BCCC}" type="presOf" srcId="{C2126EC3-9923-4979-B627-E07FA932C18D}" destId="{1AB1D7D3-45AF-412E-8B4A-0A525CC76030}" srcOrd="0" destOrd="0" presId="urn:microsoft.com/office/officeart/2005/8/layout/default"/>
    <dgm:cxn modelId="{5829BC0D-27C1-474C-8BEB-F6D0D982731A}" type="presOf" srcId="{8CBE735D-750F-4EFF-A8FC-27E9A4EDB76D}" destId="{352F96BD-37BE-4B41-A473-D1AF6F7C7432}" srcOrd="0" destOrd="0" presId="urn:microsoft.com/office/officeart/2005/8/layout/default"/>
    <dgm:cxn modelId="{8226200E-EBCA-4839-91CF-6D0FB4EFA03E}" srcId="{B469E193-62AC-4034-BAED-8A40FA8EFC71}" destId="{71C35E62-7E93-4989-8954-0476C8B15DFB}" srcOrd="16" destOrd="0" parTransId="{E34295D2-F2FF-482F-BA80-B4C31CEAA33A}" sibTransId="{E1494789-2339-4BF8-9DB4-F1624FA855A6}"/>
    <dgm:cxn modelId="{BB715D10-0F21-40ED-AB22-E73F40E0FF22}" type="presOf" srcId="{C36574D0-F687-42FD-92E2-37D2592FD715}" destId="{0595FCC1-E21A-49B0-B9DC-7971831E0F24}" srcOrd="0" destOrd="0" presId="urn:microsoft.com/office/officeart/2005/8/layout/default"/>
    <dgm:cxn modelId="{7477FA11-6A45-473F-A1EF-EDC42703FF5E}" type="presOf" srcId="{6D30E005-FA59-4ACD-AA26-B2E31AC9DA98}" destId="{621C38DC-2940-4BAF-B9A2-CD6B66D873E5}" srcOrd="0" destOrd="0" presId="urn:microsoft.com/office/officeart/2005/8/layout/default"/>
    <dgm:cxn modelId="{6CD19B13-3AAF-45B9-ACD4-D3E0A7C43F04}" srcId="{B469E193-62AC-4034-BAED-8A40FA8EFC71}" destId="{C36574D0-F687-42FD-92E2-37D2592FD715}" srcOrd="11" destOrd="0" parTransId="{998F9DDC-3207-49AF-A18E-C4C079AF3C9E}" sibTransId="{50E5E40E-CCC7-4346-8959-0B9BE79CD624}"/>
    <dgm:cxn modelId="{EABF2315-DCEB-4AF8-9858-5D563F67AD2C}" srcId="{B469E193-62AC-4034-BAED-8A40FA8EFC71}" destId="{B6ED3A42-1B93-4093-AB75-03915F6415F1}" srcOrd="74" destOrd="0" parTransId="{9D82A0CD-0860-4E40-AF1D-AA4574289206}" sibTransId="{663AE084-EE21-41BC-8EF7-929FC0AD26CB}"/>
    <dgm:cxn modelId="{9DE67115-0F62-4AD8-95B8-A8E16CFB155A}" type="presOf" srcId="{4F3719CE-74AC-4B11-98B1-98856D7D36C7}" destId="{09162628-4CE0-4069-AF20-3B27F02A25C7}" srcOrd="0" destOrd="0" presId="urn:microsoft.com/office/officeart/2005/8/layout/default"/>
    <dgm:cxn modelId="{39C89315-E9E2-4E3B-B3C1-C3CD318858BC}" srcId="{B469E193-62AC-4034-BAED-8A40FA8EFC71}" destId="{EBA6DC6B-647C-4861-A148-58E364DD19F7}" srcOrd="3" destOrd="0" parTransId="{EBF80A8A-D059-48DF-BF29-54EE18DF1AEA}" sibTransId="{334B4AED-B1B6-4D5D-94FB-C9E7B0D05A26}"/>
    <dgm:cxn modelId="{81D19C16-043F-4D40-B8D4-BFFADBE7249A}" srcId="{B469E193-62AC-4034-BAED-8A40FA8EFC71}" destId="{DA9A14A6-934A-4C20-BE94-1421C431FDE0}" srcOrd="41" destOrd="0" parTransId="{74B47A6D-A612-4E7C-8B47-1B9DE13C53E0}" sibTransId="{B158E4CD-7C06-4807-B340-FAC84DA9E054}"/>
    <dgm:cxn modelId="{24DCE717-5142-4B5B-9665-50816DF4EC72}" type="presOf" srcId="{31F15DBC-1C50-4A9E-8CF3-003018C1B28F}" destId="{6CC07B31-0DFA-4379-AB71-5DC0C677CC8C}" srcOrd="0" destOrd="0" presId="urn:microsoft.com/office/officeart/2005/8/layout/default"/>
    <dgm:cxn modelId="{4D328A18-0F7D-483A-9AE1-60DC1E9EE073}" srcId="{B469E193-62AC-4034-BAED-8A40FA8EFC71}" destId="{8CBE735D-750F-4EFF-A8FC-27E9A4EDB76D}" srcOrd="63" destOrd="0" parTransId="{9F92E7CD-0CB0-46F6-9E1F-8DCF965B1E40}" sibTransId="{1038EDD7-C826-442D-AC63-83F29F03175A}"/>
    <dgm:cxn modelId="{9DDCC018-A19D-404A-8809-2A29752CEFBE}" type="presOf" srcId="{14EB34C5-737A-43E0-AFF3-7ABEE9D093B5}" destId="{083ABA8C-2569-4C8C-B250-A04CCC736ACC}" srcOrd="0" destOrd="0" presId="urn:microsoft.com/office/officeart/2005/8/layout/default"/>
    <dgm:cxn modelId="{A2458819-40E8-421E-A3D3-83E3EBCF5464}" srcId="{B469E193-62AC-4034-BAED-8A40FA8EFC71}" destId="{509138AB-FA48-4AC8-AB92-8B3FC5B74253}" srcOrd="31" destOrd="0" parTransId="{6FE67D65-145E-4391-A205-4E628DBFE847}" sibTransId="{172C052B-6FFA-44CA-9749-68B0CA0FCC2C}"/>
    <dgm:cxn modelId="{F9BAEA1C-25EB-4795-928D-7475A33B6919}" type="presOf" srcId="{5F585D2F-843D-4D6B-8CDB-7ED2E0F943F4}" destId="{64D55500-DC40-405B-8A6A-E00288CE9842}" srcOrd="0" destOrd="0" presId="urn:microsoft.com/office/officeart/2005/8/layout/default"/>
    <dgm:cxn modelId="{D2A3EA1D-576C-4600-AC61-4D062C4AF694}" type="presOf" srcId="{33934951-8699-4C4E-AD4E-674250E61CCE}" destId="{730E8E5E-30D1-48FB-A926-06611D032B78}" srcOrd="0" destOrd="0" presId="urn:microsoft.com/office/officeart/2005/8/layout/default"/>
    <dgm:cxn modelId="{8704CA1E-F6A3-4EF4-8C5A-8B6BB8E70124}" srcId="{B469E193-62AC-4034-BAED-8A40FA8EFC71}" destId="{54B6BE16-A4BB-485A-B316-00A9D3700A4A}" srcOrd="9" destOrd="0" parTransId="{5705C3F8-D129-4920-A1F2-D22D3A11859A}" sibTransId="{A68126EE-4CCB-423D-8272-CC6F5CD76092}"/>
    <dgm:cxn modelId="{E5263F20-D54F-46D3-98ED-80B717D4D4A9}" srcId="{B469E193-62AC-4034-BAED-8A40FA8EFC71}" destId="{9C5FD79F-549C-4604-97FF-96A05E453C4A}" srcOrd="54" destOrd="0" parTransId="{96FC465C-A0B9-4D40-AEC3-6DA2007C1552}" sibTransId="{3A344196-2DB3-4D42-871F-243BA2C5ED03}"/>
    <dgm:cxn modelId="{2EEE9C20-BD64-4E39-8AC9-EBEAA2E87CC4}" type="presOf" srcId="{B6C8624B-6406-4CD9-9ED8-05CC5230F132}" destId="{43E3266B-5AFA-406C-8622-70DE0851BAA6}" srcOrd="0" destOrd="0" presId="urn:microsoft.com/office/officeart/2005/8/layout/default"/>
    <dgm:cxn modelId="{7F4EE321-C635-42C2-B3DC-DF6828CB9973}" srcId="{B469E193-62AC-4034-BAED-8A40FA8EFC71}" destId="{31F15DBC-1C50-4A9E-8CF3-003018C1B28F}" srcOrd="37" destOrd="0" parTransId="{FA0A8C39-7250-4EE3-9740-680E5F4201BB}" sibTransId="{34462C2C-EE53-4254-8266-A4F5129E335B}"/>
    <dgm:cxn modelId="{A80F9C24-ED21-4A1C-8361-3CA420F38542}" srcId="{B469E193-62AC-4034-BAED-8A40FA8EFC71}" destId="{7F37C3F0-9B04-41AE-93A6-AC7C5474DB05}" srcOrd="82" destOrd="0" parTransId="{A9DB6E5D-1265-4CC1-8C05-A8F131A256AD}" sibTransId="{925A2D37-397B-4DA7-B9C1-A488B3B1D397}"/>
    <dgm:cxn modelId="{111FC026-479F-41FA-93BB-D2A7C78DAA95}" srcId="{B469E193-62AC-4034-BAED-8A40FA8EFC71}" destId="{1245ABFD-717C-4EFD-A7DF-2A6671C47705}" srcOrd="78" destOrd="0" parTransId="{24A779EE-6689-49C9-9206-BD1EA568C6C6}" sibTransId="{267E7CA4-0C97-4C79-A3FC-61FF9A42B508}"/>
    <dgm:cxn modelId="{CE394027-089E-4D11-9B8B-B4D0EEA0C875}" srcId="{B469E193-62AC-4034-BAED-8A40FA8EFC71}" destId="{1E0B74D0-6807-4F4E-876F-E4F90E7DB693}" srcOrd="39" destOrd="0" parTransId="{9B9A0DFE-8ED4-49BC-B130-CBDC145F36DC}" sibTransId="{75C48391-B13D-4024-8224-2E808A063248}"/>
    <dgm:cxn modelId="{D6AE8728-33B7-4120-AA90-67804DE3BE97}" srcId="{B469E193-62AC-4034-BAED-8A40FA8EFC71}" destId="{926BB374-0A8C-47DC-810C-F1A12EC86ACC}" srcOrd="73" destOrd="0" parTransId="{D65119DB-DFD7-44AC-B1E0-C6DAD06EFB1B}" sibTransId="{C207C54B-3843-4C7B-9B6C-5123F02C6737}"/>
    <dgm:cxn modelId="{0DBE0C2B-2F02-4E63-A3E8-1415D69386A4}" srcId="{B469E193-62AC-4034-BAED-8A40FA8EFC71}" destId="{5F585D2F-843D-4D6B-8CDB-7ED2E0F943F4}" srcOrd="83" destOrd="0" parTransId="{1DBD7777-6190-4362-9155-B91DD375B75E}" sibTransId="{8081405C-64A2-4E98-BAB2-5F912486DBFF}"/>
    <dgm:cxn modelId="{8B23D62B-0299-4E9A-A439-9365A2C89633}" type="presOf" srcId="{1ECDFE18-903A-464A-B457-D5964C41E4AD}" destId="{60CA0CB5-7BB3-4EBB-98DD-6DA921208EBC}" srcOrd="0" destOrd="0" presId="urn:microsoft.com/office/officeart/2005/8/layout/default"/>
    <dgm:cxn modelId="{A427772D-EC98-4665-887E-D3F098AD1979}" type="presOf" srcId="{DC834EE4-233E-49DD-A6AF-321E02A5AE18}" destId="{29D1A2FD-6176-4BB9-B921-AAD38A7E1061}" srcOrd="0" destOrd="0" presId="urn:microsoft.com/office/officeart/2005/8/layout/default"/>
    <dgm:cxn modelId="{A4E1ED2E-83DB-4690-B01C-E8E4246D1A0F}" srcId="{B469E193-62AC-4034-BAED-8A40FA8EFC71}" destId="{720410AC-B2B9-4CA8-89C8-8957D5E6EC8B}" srcOrd="43" destOrd="0" parTransId="{F2E7ED96-488E-40F4-8391-99488D61B882}" sibTransId="{1CC7BF11-446D-4C73-8E1B-A73F14FACFE1}"/>
    <dgm:cxn modelId="{5B290030-EFEB-4323-A04A-734CB853378C}" srcId="{B469E193-62AC-4034-BAED-8A40FA8EFC71}" destId="{B6C8624B-6406-4CD9-9ED8-05CC5230F132}" srcOrd="77" destOrd="0" parTransId="{751F2489-139C-48FC-9B4C-89E53BFB2C41}" sibTransId="{19BDA6E2-82EB-4901-952A-17A1FD46BFAC}"/>
    <dgm:cxn modelId="{5F6F5E37-F1C5-4269-AFDA-6A1A631899C0}" type="presOf" srcId="{22EB5DDE-2337-4CD2-A1A2-8DDCE96932C3}" destId="{04A998AE-6A08-4B65-B813-FA80F82FEB3E}" srcOrd="0" destOrd="0" presId="urn:microsoft.com/office/officeart/2005/8/layout/default"/>
    <dgm:cxn modelId="{CA564437-17E4-46FF-BCB6-E5D32AC97576}" type="presOf" srcId="{5B58AD03-4EAA-43B0-987B-9339561666B6}" destId="{661C60EA-0CD4-4186-B5BA-F5A7D7EBBEE7}" srcOrd="0" destOrd="0" presId="urn:microsoft.com/office/officeart/2005/8/layout/default"/>
    <dgm:cxn modelId="{18C8F438-C1E4-4450-83A3-B72EB88D7017}" type="presOf" srcId="{DA9C580F-08AE-461E-9A30-C00E52647E81}" destId="{C25B3ECB-3B1E-4233-8905-88B3111C7359}" srcOrd="0" destOrd="0" presId="urn:microsoft.com/office/officeart/2005/8/layout/default"/>
    <dgm:cxn modelId="{89A70539-A4A4-4B2F-99DD-6D1064282A45}" srcId="{B469E193-62AC-4034-BAED-8A40FA8EFC71}" destId="{DA9C580F-08AE-461E-9A30-C00E52647E81}" srcOrd="59" destOrd="0" parTransId="{98B99AB0-74FB-41DB-A72E-FE871C177369}" sibTransId="{DFAAB53E-7ABE-42B8-97C0-DCB3F119FF72}"/>
    <dgm:cxn modelId="{A5342639-FEBC-4F0E-91F6-3B17D4CE0419}" type="presOf" srcId="{F6CBC5F1-2446-41B0-B2F2-3A32D458C2A8}" destId="{BE497886-8F7F-44A8-BF70-493F2B0EBC2F}" srcOrd="0" destOrd="0" presId="urn:microsoft.com/office/officeart/2005/8/layout/default"/>
    <dgm:cxn modelId="{1841F53A-E648-4AD0-9ADD-00B25EAA4D14}" type="presOf" srcId="{8B62DAEF-0F6B-483B-8C9D-0BC53B344DC6}" destId="{EE5A7D41-1471-4332-A36A-8E5726FEB667}" srcOrd="0" destOrd="0" presId="urn:microsoft.com/office/officeart/2005/8/layout/default"/>
    <dgm:cxn modelId="{4D1D123B-DBB2-486C-AE6D-1C59C5FCBA63}" type="presOf" srcId="{0E6B90CB-9476-490D-B533-06B977F44406}" destId="{5ED519DC-7150-4A08-A5A9-7E8DE84698C7}" srcOrd="0" destOrd="0" presId="urn:microsoft.com/office/officeart/2005/8/layout/default"/>
    <dgm:cxn modelId="{D35A2F3B-12A2-4A6D-ACE3-A4CA9183B309}" type="presOf" srcId="{B6ED3A42-1B93-4093-AB75-03915F6415F1}" destId="{7BA08A8E-1409-48B3-945A-1C59D4BB5BC5}" srcOrd="0" destOrd="0" presId="urn:microsoft.com/office/officeart/2005/8/layout/default"/>
    <dgm:cxn modelId="{49B1133D-48E3-46C4-8495-0DCD228A88A6}" srcId="{B469E193-62AC-4034-BAED-8A40FA8EFC71}" destId="{4F3719CE-74AC-4B11-98B1-98856D7D36C7}" srcOrd="86" destOrd="0" parTransId="{72D532B5-01D4-40D6-8709-A6CEC8833027}" sibTransId="{7A1F8BFC-A414-47CF-ACB6-0D99018D3129}"/>
    <dgm:cxn modelId="{0FC9953D-E954-48AA-AAA0-6A5E18A764D5}" type="presOf" srcId="{77B2CC84-5A59-4FED-A844-D62BD60DF71E}" destId="{CE44E3F3-2553-417C-B3BD-EAA87C99D825}" srcOrd="0" destOrd="0" presId="urn:microsoft.com/office/officeart/2005/8/layout/default"/>
    <dgm:cxn modelId="{75742040-B4E2-461F-BF8A-5A24E146E5C7}" type="presOf" srcId="{7F37C3F0-9B04-41AE-93A6-AC7C5474DB05}" destId="{858B7681-5B8B-4D42-BAE7-9B7BE090DE7A}" srcOrd="0" destOrd="0" presId="urn:microsoft.com/office/officeart/2005/8/layout/default"/>
    <dgm:cxn modelId="{BA0F4140-E30F-4C77-8674-BE9FEE1D6559}" type="presOf" srcId="{FFCE4349-4368-458A-BAC7-2587471E75CD}" destId="{B62FAE3F-1E29-4C48-A274-14F746C94285}" srcOrd="0" destOrd="0" presId="urn:microsoft.com/office/officeart/2005/8/layout/default"/>
    <dgm:cxn modelId="{3D387B5D-6A9A-486D-8231-FECAEB14F1F8}" type="presOf" srcId="{D5B59171-8F77-4BD0-AC43-C93CB3D4B1B2}" destId="{39B96F04-A77D-49A4-BE14-15C35C955E6F}" srcOrd="0" destOrd="0" presId="urn:microsoft.com/office/officeart/2005/8/layout/default"/>
    <dgm:cxn modelId="{B53C8842-EE1A-4BE2-9AF3-51168C242624}" type="presOf" srcId="{68FF8CF7-77A7-4CD4-A55F-BBFD7E5A0735}" destId="{7E15FA37-CE6A-45AD-B678-46606237641E}" srcOrd="0" destOrd="0" presId="urn:microsoft.com/office/officeart/2005/8/layout/default"/>
    <dgm:cxn modelId="{B6213243-53D4-4CC5-84CC-E5C9FC139A1D}" srcId="{B469E193-62AC-4034-BAED-8A40FA8EFC71}" destId="{B2619DA2-FDD5-4499-9770-CBA37A2033F9}" srcOrd="42" destOrd="0" parTransId="{8A1EEBC9-C42A-442B-8045-9937C0300DC7}" sibTransId="{921764BC-EA68-4233-BD79-2440A7EEA40C}"/>
    <dgm:cxn modelId="{4878D943-F88F-4B73-91D1-A70EF56C170A}" type="presOf" srcId="{BA078A78-78AF-4C62-87ED-7662F5EEC754}" destId="{8FB28E40-826C-431C-B9B4-084C91791CFA}" srcOrd="0" destOrd="0" presId="urn:microsoft.com/office/officeart/2005/8/layout/default"/>
    <dgm:cxn modelId="{3A694044-7A9F-4C20-B715-43893D383160}" type="presOf" srcId="{3314EB06-6909-4254-AA5D-0E1CA1C22B3C}" destId="{A8962E90-DDBD-4BFA-99DA-2B447275CA22}" srcOrd="0" destOrd="0" presId="urn:microsoft.com/office/officeart/2005/8/layout/default"/>
    <dgm:cxn modelId="{9F3D6F44-A3DC-4143-850B-2AF6653F3B2D}" type="presOf" srcId="{EC96C760-EC49-4173-A977-7462C4686E8E}" destId="{7F58CE14-31D8-4174-814C-D90F37B39000}" srcOrd="0" destOrd="0" presId="urn:microsoft.com/office/officeart/2005/8/layout/default"/>
    <dgm:cxn modelId="{C4F8A744-3359-450F-8F53-631D6411C22A}" srcId="{B469E193-62AC-4034-BAED-8A40FA8EFC71}" destId="{68FF8CF7-77A7-4CD4-A55F-BBFD7E5A0735}" srcOrd="45" destOrd="0" parTransId="{552ECBC2-A42A-4895-BE72-EEE38BD8E362}" sibTransId="{C40B07FA-653C-4E00-AB29-870F5B715989}"/>
    <dgm:cxn modelId="{D6B63B45-D465-4D34-9B6A-B67BA56B5C29}" type="presOf" srcId="{720410AC-B2B9-4CA8-89C8-8957D5E6EC8B}" destId="{AFDE0AAB-F858-4972-8F98-2CAAB948F3D8}" srcOrd="0" destOrd="0" presId="urn:microsoft.com/office/officeart/2005/8/layout/default"/>
    <dgm:cxn modelId="{31C64966-F28F-4E6E-8E71-098ED0017767}" type="presOf" srcId="{56C0B057-1173-4D4E-B3AE-E2699ABC85C4}" destId="{72C1FE73-E7DD-43AB-9FD9-998FB4848BA7}" srcOrd="0" destOrd="0" presId="urn:microsoft.com/office/officeart/2005/8/layout/default"/>
    <dgm:cxn modelId="{7F9E1648-7D59-4B4F-B645-813B02DFC836}" type="presOf" srcId="{DA9A14A6-934A-4C20-BE94-1421C431FDE0}" destId="{AC6311C3-5C93-4336-A870-EE7C53D0BD73}" srcOrd="0" destOrd="0" presId="urn:microsoft.com/office/officeart/2005/8/layout/default"/>
    <dgm:cxn modelId="{EBA97968-D452-4441-9F87-8CBDE25F128A}" srcId="{B469E193-62AC-4034-BAED-8A40FA8EFC71}" destId="{5783750E-CBF1-49FE-AFB2-90D09C27AF59}" srcOrd="0" destOrd="0" parTransId="{AA366075-D489-4CC4-B00C-C028FA2D8A9E}" sibTransId="{A2FB6571-9B0A-4861-97ED-64B68BFA59E5}"/>
    <dgm:cxn modelId="{A58D8368-908D-4FF3-867A-F825601BE443}" type="presOf" srcId="{C7147067-6EF9-431B-9958-23E73008B9D5}" destId="{CFAB70C2-533F-422F-8716-44CCF1A971CD}" srcOrd="0" destOrd="0" presId="urn:microsoft.com/office/officeart/2005/8/layout/default"/>
    <dgm:cxn modelId="{38FFA668-2C91-4458-81AA-CD074F0C0BE2}" srcId="{B469E193-62AC-4034-BAED-8A40FA8EFC71}" destId="{83861568-AF31-43F1-A03D-DE7061AEAF3A}" srcOrd="76" destOrd="0" parTransId="{D07BB2F1-BC0D-40D8-9410-9F47DE4A5443}" sibTransId="{7C7539B0-66F8-42D4-BD00-52E9F620CB7E}"/>
    <dgm:cxn modelId="{1FA8CF49-DCF9-417A-914C-120DEC1258E6}" srcId="{B469E193-62AC-4034-BAED-8A40FA8EFC71}" destId="{B7E67302-0B39-4326-974D-4209D8A154E8}" srcOrd="85" destOrd="0" parTransId="{69D93D6F-39BB-4834-ACFD-0C2A807287F5}" sibTransId="{5CF1B316-BAD1-4D87-A1A4-CF5058F83D2D}"/>
    <dgm:cxn modelId="{CB121A6A-FAD5-4947-B0F3-98A8FFA75A38}" type="presOf" srcId="{19162FDE-FEB6-4AD4-8263-E5ACF569EEF0}" destId="{B24D1409-FE60-4B6C-9333-0F0184684308}" srcOrd="0" destOrd="0" presId="urn:microsoft.com/office/officeart/2005/8/layout/default"/>
    <dgm:cxn modelId="{C0B1306A-17DF-42B9-BE65-292AB7588E61}" type="presOf" srcId="{355DD546-C4D9-4FC8-83B2-6A6363FB9C13}" destId="{DE97D274-2595-4A91-A579-0162636D49AB}" srcOrd="0" destOrd="0" presId="urn:microsoft.com/office/officeart/2005/8/layout/default"/>
    <dgm:cxn modelId="{405FFD6A-78CF-45BB-B6BB-629A00C21822}" type="presOf" srcId="{8209003C-F313-46B4-942D-316F1D707BDB}" destId="{6FB8A22B-7B34-49CD-8E3B-6E7689CB787E}" srcOrd="0" destOrd="0" presId="urn:microsoft.com/office/officeart/2005/8/layout/default"/>
    <dgm:cxn modelId="{35D7D24B-EC87-4CD3-9E95-33D63BC56ABC}" srcId="{B469E193-62AC-4034-BAED-8A40FA8EFC71}" destId="{91135394-9405-4676-BBEE-1F5F4DCD9B05}" srcOrd="25" destOrd="0" parTransId="{2EEAC9A5-3E28-48AB-B476-27A442A3510C}" sibTransId="{0BEE6DDA-62AF-4A83-8426-986EF632429C}"/>
    <dgm:cxn modelId="{47DC376D-0445-49D1-86B9-D49BF9EE82FC}" srcId="{B469E193-62AC-4034-BAED-8A40FA8EFC71}" destId="{CC51E027-7771-488B-9F34-41E8D71B6426}" srcOrd="70" destOrd="0" parTransId="{110351EA-368D-4F84-B42A-E66B26CCD1B1}" sibTransId="{AC5E3B0E-F2CD-4509-964D-42AAC7E14E01}"/>
    <dgm:cxn modelId="{0891186E-AE93-48DA-B372-6E0F3B9A86BD}" type="presOf" srcId="{71C35E62-7E93-4989-8954-0476C8B15DFB}" destId="{96B0555D-3A33-4B97-AAD3-E968A958C1FE}" srcOrd="0" destOrd="0" presId="urn:microsoft.com/office/officeart/2005/8/layout/default"/>
    <dgm:cxn modelId="{CCEA424E-DFDE-4637-93BD-C520D42F0CF3}" srcId="{B469E193-62AC-4034-BAED-8A40FA8EFC71}" destId="{C4D7819F-6675-4F94-A9C1-68AF6B708810}" srcOrd="30" destOrd="0" parTransId="{1084F69E-1E67-47AF-9FC5-04345C1138B9}" sibTransId="{187E28AC-CDA3-4F75-92B9-5803FA5B116F}"/>
    <dgm:cxn modelId="{015A5A6F-F28C-4653-BBAE-093D944C384E}" srcId="{B469E193-62AC-4034-BAED-8A40FA8EFC71}" destId="{E2F86599-3A6A-4EC6-92C0-A2D112039DC2}" srcOrd="29" destOrd="0" parTransId="{FFBCE5DD-6F32-4239-8FC2-442E24057B16}" sibTransId="{1538398A-839F-403A-9C1F-3541180FA1B1}"/>
    <dgm:cxn modelId="{9ACF3D50-448D-4FB8-8004-7F48848ECD31}" srcId="{B469E193-62AC-4034-BAED-8A40FA8EFC71}" destId="{6D30E005-FA59-4ACD-AA26-B2E31AC9DA98}" srcOrd="35" destOrd="0" parTransId="{FA176D15-897B-4CDD-A0F1-8C96DA0454BB}" sibTransId="{B6766AE7-8218-43FC-81FE-CC6724B7B9F5}"/>
    <dgm:cxn modelId="{8A24C551-23C8-4494-B36D-FBAC6A474682}" srcId="{B469E193-62AC-4034-BAED-8A40FA8EFC71}" destId="{8209003C-F313-46B4-942D-316F1D707BDB}" srcOrd="49" destOrd="0" parTransId="{B41ABFD2-E057-4B4D-8CFA-8B14A4693FB6}" sibTransId="{7AA0676A-AADD-4596-B9EF-EA77D6572C63}"/>
    <dgm:cxn modelId="{99702C72-FE4D-4A0C-A108-5A018B10B2A5}" srcId="{B469E193-62AC-4034-BAED-8A40FA8EFC71}" destId="{7886C8C2-C3FE-4822-9575-19D646A590F2}" srcOrd="60" destOrd="0" parTransId="{D7417FB4-EF1C-42F0-8D7C-9ED4D56E0892}" sibTransId="{77D77E08-CDF0-47CC-B734-A3986F9A25DE}"/>
    <dgm:cxn modelId="{FB783452-92D4-4A72-9035-00B23E9E0059}" type="presOf" srcId="{E2F86599-3A6A-4EC6-92C0-A2D112039DC2}" destId="{9BC25411-3D38-4506-B54A-E934754CB2A7}" srcOrd="0" destOrd="0" presId="urn:microsoft.com/office/officeart/2005/8/layout/default"/>
    <dgm:cxn modelId="{CE0D6952-CE1C-4B15-8EEA-357203F34B36}" srcId="{B469E193-62AC-4034-BAED-8A40FA8EFC71}" destId="{0E6B90CB-9476-490D-B533-06B977F44406}" srcOrd="46" destOrd="0" parTransId="{5015E0AC-8929-4C9D-9A6A-F130765DADB6}" sibTransId="{89DF1579-932E-45E1-86B3-2657F403DB4D}"/>
    <dgm:cxn modelId="{57707B72-FD78-428D-8166-911EE6AAE79F}" srcId="{B469E193-62AC-4034-BAED-8A40FA8EFC71}" destId="{D1F4A236-B680-4165-9E34-C976E4673D16}" srcOrd="8" destOrd="0" parTransId="{2DCD2FBD-02D1-41D2-AF4F-92A7E19E3A66}" sibTransId="{59B9E7F0-FAB8-4FDB-BC95-A390976B8162}"/>
    <dgm:cxn modelId="{69C84254-1D60-47CE-836F-A7D645921F49}" type="presOf" srcId="{F61686FE-25B5-4320-9CB3-FDAB4A42FAB5}" destId="{998F02AF-07F2-4823-B005-383A68C9A359}" srcOrd="0" destOrd="0" presId="urn:microsoft.com/office/officeart/2005/8/layout/default"/>
    <dgm:cxn modelId="{C2A66474-A360-4F4A-B042-17FC52C9AAA5}" srcId="{B469E193-62AC-4034-BAED-8A40FA8EFC71}" destId="{6962EAE4-A2B4-4ECA-9BFC-B43B96DE0A06}" srcOrd="80" destOrd="0" parTransId="{ABB86EEA-22F7-4C7B-8B4C-8E87F406998A}" sibTransId="{E3250B6F-2447-4CEA-97A6-8FB798C043B7}"/>
    <dgm:cxn modelId="{07FE9A74-CC86-477F-B244-0FBB874245EC}" type="presOf" srcId="{D04CB812-BFB6-4914-BE24-534103E925CF}" destId="{C07DFFBA-5858-49AB-BB72-5624447ABF61}" srcOrd="0" destOrd="0" presId="urn:microsoft.com/office/officeart/2005/8/layout/default"/>
    <dgm:cxn modelId="{B0741975-58D7-44C2-A8A8-748DAD5154CB}" srcId="{B469E193-62AC-4034-BAED-8A40FA8EFC71}" destId="{22EB5DDE-2337-4CD2-A1A2-8DDCE96932C3}" srcOrd="15" destOrd="0" parTransId="{F3D8D496-1802-4351-8DA9-090049520C16}" sibTransId="{AD603F6D-8264-42BD-B446-F9A6BFE86AE3}"/>
    <dgm:cxn modelId="{4E18B155-23E2-4CA7-9406-5E2D3D1F3443}" type="presOf" srcId="{FAAAB227-9838-4E4E-BF7B-D49579836AD7}" destId="{CCBDC987-F265-445F-9EE9-302A875759C8}" srcOrd="0" destOrd="0" presId="urn:microsoft.com/office/officeart/2005/8/layout/default"/>
    <dgm:cxn modelId="{E141D077-1F76-40AC-B21E-F017D9192943}" srcId="{B469E193-62AC-4034-BAED-8A40FA8EFC71}" destId="{56C0B057-1173-4D4E-B3AE-E2699ABC85C4}" srcOrd="13" destOrd="0" parTransId="{FCA7F8D1-893D-4928-A856-8E6096810FB4}" sibTransId="{0C36A2A0-D0D0-4EE1-9128-B80A1C536ECF}"/>
    <dgm:cxn modelId="{89C81E59-2F6F-4B52-891B-E1B8B3A882D2}" srcId="{B469E193-62AC-4034-BAED-8A40FA8EFC71}" destId="{D04CB812-BFB6-4914-BE24-534103E925CF}" srcOrd="21" destOrd="0" parTransId="{6115158D-E6EF-4BCC-9476-095BAB3DE825}" sibTransId="{DBCD4F53-709C-4FDA-A22D-A970FDA65229}"/>
    <dgm:cxn modelId="{652F3759-DCF3-46F8-A3B8-F9CEFEC47FBB}" srcId="{B469E193-62AC-4034-BAED-8A40FA8EFC71}" destId="{933BFFDD-AD33-4152-85A8-CF94A20301CD}" srcOrd="56" destOrd="0" parTransId="{729A8EEF-2E4E-4EE8-B3AA-A4F7FD06B9E6}" sibTransId="{31C9DB23-3CA3-43E9-9290-737FEB384789}"/>
    <dgm:cxn modelId="{3CCC6379-3DB9-4369-A4A2-E90AFD343E91}" srcId="{B469E193-62AC-4034-BAED-8A40FA8EFC71}" destId="{114615A4-A987-4AA8-BD06-37D51F47902A}" srcOrd="24" destOrd="0" parTransId="{1CA0856D-C38C-4375-9646-FE8E4AF7B928}" sibTransId="{DD42254A-0DF8-460B-A05D-C64771DD719C}"/>
    <dgm:cxn modelId="{0731C159-8433-4DBE-88EE-2B656B23CBAE}" srcId="{B469E193-62AC-4034-BAED-8A40FA8EFC71}" destId="{A8CB792D-527D-4D07-A162-C7D1267ACC9A}" srcOrd="65" destOrd="0" parTransId="{7623251B-20E1-4475-9291-7CEA599A5EC3}" sibTransId="{F679E78F-93E1-4982-B88D-B420150AF369}"/>
    <dgm:cxn modelId="{7C30667C-3F38-4F0B-836F-8A491FDBDDD2}" type="presOf" srcId="{C34AB7B4-1A65-4D58-8C26-C99CC3D2CB92}" destId="{9F167354-9744-41C1-AE2F-CA7400D05BBB}" srcOrd="0" destOrd="0" presId="urn:microsoft.com/office/officeart/2005/8/layout/default"/>
    <dgm:cxn modelId="{8040E37E-99FC-4C33-853E-8D760EDAE05A}" srcId="{B469E193-62AC-4034-BAED-8A40FA8EFC71}" destId="{D7AACD35-752C-4E0A-9578-41E85D85E57F}" srcOrd="69" destOrd="0" parTransId="{E0515F84-B93A-4AA2-8EC5-F1E5279F3CAF}" sibTransId="{0CD1D373-A1AD-433D-93C4-F348D6CE2B70}"/>
    <dgm:cxn modelId="{AF55E381-9E85-4CE4-A256-FA1D1DE770FE}" srcId="{B469E193-62AC-4034-BAED-8A40FA8EFC71}" destId="{DC834EE4-233E-49DD-A6AF-321E02A5AE18}" srcOrd="18" destOrd="0" parTransId="{4BFB8AD2-4BA5-47D9-A1AF-79D92AAEE58B}" sibTransId="{9D7EBFFC-EFCA-4F57-8897-2C1C5CBEE419}"/>
    <dgm:cxn modelId="{52666B82-7744-4347-95E6-04A8B89B5EB6}" type="presOf" srcId="{445938E0-A435-400F-8455-BB39D137E11D}" destId="{38167AE5-F02C-49E1-B335-A890A91E3D80}" srcOrd="0" destOrd="0" presId="urn:microsoft.com/office/officeart/2005/8/layout/default"/>
    <dgm:cxn modelId="{EF223B84-A5DA-45D9-9BF0-DAF025D77E77}" srcId="{B469E193-62AC-4034-BAED-8A40FA8EFC71}" destId="{14EB34C5-737A-43E0-AFF3-7ABEE9D093B5}" srcOrd="17" destOrd="0" parTransId="{BF8D4E57-7A72-457B-B275-CB80C154F945}" sibTransId="{8F8F4A2C-4252-4457-9DBB-18FFC2AC1577}"/>
    <dgm:cxn modelId="{D9988884-80FB-4ED9-BD61-4F19033C7CB5}" srcId="{B469E193-62AC-4034-BAED-8A40FA8EFC71}" destId="{EC96C760-EC49-4173-A977-7462C4686E8E}" srcOrd="52" destOrd="0" parTransId="{D34370A1-D669-47A3-9F6F-D26C0F4DFAC5}" sibTransId="{EE35B876-DFDE-45E5-A6E6-2F6FC689EDAD}"/>
    <dgm:cxn modelId="{C9FBC984-9F97-4D72-BE76-E509BD799296}" type="presOf" srcId="{D7AACD35-752C-4E0A-9578-41E85D85E57F}" destId="{5709D69A-8307-4600-874F-A671153C0F21}" srcOrd="0" destOrd="0" presId="urn:microsoft.com/office/officeart/2005/8/layout/default"/>
    <dgm:cxn modelId="{577FDE85-D0C8-46C8-9CC9-81EB4605AA21}" srcId="{B469E193-62AC-4034-BAED-8A40FA8EFC71}" destId="{6604EA03-5DC1-44DD-802D-BDA723733418}" srcOrd="51" destOrd="0" parTransId="{66A5EBFF-9771-4AE3-8ED8-40A5353BBA8B}" sibTransId="{BAB046D5-1FF0-4ECC-9421-6C84253B3B10}"/>
    <dgm:cxn modelId="{FEABCD88-72BB-4B8D-9A13-7C665533E2F2}" type="presOf" srcId="{189CAE18-CE79-4CFE-BF18-138C52BB28A7}" destId="{B1589F36-38B9-4C12-A148-AF8A9585F6CE}" srcOrd="0" destOrd="0" presId="urn:microsoft.com/office/officeart/2005/8/layout/default"/>
    <dgm:cxn modelId="{46822F8A-4FEB-4A0F-B459-1027114D2C39}" srcId="{B469E193-62AC-4034-BAED-8A40FA8EFC71}" destId="{EF98016C-5AAC-4D83-A474-C18DA7E806D0}" srcOrd="19" destOrd="0" parTransId="{A370311F-B75D-45BF-BCB6-491495A39222}" sibTransId="{232B91D3-5DF0-43CD-87BE-D9664F14CA21}"/>
    <dgm:cxn modelId="{15CACC8A-A318-432F-8FE8-04E633AE6971}" srcId="{B469E193-62AC-4034-BAED-8A40FA8EFC71}" destId="{73484128-F7F7-4B65-9359-A79D66823885}" srcOrd="23" destOrd="0" parTransId="{E8AE4B98-DEFA-45ED-83DE-D8982848899B}" sibTransId="{A32A26C4-90CB-4845-A28B-4E0665B12AF3}"/>
    <dgm:cxn modelId="{409D118F-FA25-418C-B16D-09C770B83992}" type="presOf" srcId="{1245ABFD-717C-4EFD-A7DF-2A6671C47705}" destId="{2DF892DA-EF23-44A7-BB1B-74D7A2DA868B}" srcOrd="0" destOrd="0" presId="urn:microsoft.com/office/officeart/2005/8/layout/default"/>
    <dgm:cxn modelId="{93279A90-2BDD-45CF-9204-D59F6E9B96E9}" srcId="{B469E193-62AC-4034-BAED-8A40FA8EFC71}" destId="{18B4495D-E9C6-4CC7-8CF2-0A388796761B}" srcOrd="71" destOrd="0" parTransId="{B4C97571-403E-4F09-9DB9-A5B79906946A}" sibTransId="{C4197771-8C65-4832-94FC-21AC7EB391C2}"/>
    <dgm:cxn modelId="{FFE2D890-4155-4534-ABA5-6739DBEC840E}" srcId="{B469E193-62AC-4034-BAED-8A40FA8EFC71}" destId="{77B2CC84-5A59-4FED-A844-D62BD60DF71E}" srcOrd="81" destOrd="0" parTransId="{612F213A-A684-4BA4-92BC-A5DB57088CA6}" sibTransId="{75A935EB-CDB3-4F44-BCF0-45335B11B818}"/>
    <dgm:cxn modelId="{BA6AB891-AB6C-47A1-A890-30AA37B3BBC2}" type="presOf" srcId="{2C4358CB-2A9B-4269-B2D4-0D2DF8B348A3}" destId="{7FE1AFAC-EBBD-4E90-BD25-2881ADBF20A2}" srcOrd="0" destOrd="0" presId="urn:microsoft.com/office/officeart/2005/8/layout/default"/>
    <dgm:cxn modelId="{2863DA91-6111-4FBA-82EE-A7CBA2959BE0}" type="presOf" srcId="{9C5FD79F-549C-4604-97FF-96A05E453C4A}" destId="{32248311-E62D-4B1D-821F-58E491BF9340}" srcOrd="0" destOrd="0" presId="urn:microsoft.com/office/officeart/2005/8/layout/default"/>
    <dgm:cxn modelId="{6708B994-F55B-41B2-978E-9078EEA09BD9}" srcId="{B469E193-62AC-4034-BAED-8A40FA8EFC71}" destId="{429C42B3-0E77-4FBD-9192-E0C02F75BC7D}" srcOrd="44" destOrd="0" parTransId="{255D57A2-6331-4221-8DD9-74F356D81579}" sibTransId="{3335EB67-6EDC-4318-843D-4BFC416E5BBC}"/>
    <dgm:cxn modelId="{6BC74C95-88F9-48DC-9EB0-A30CE1ABF6A2}" type="presOf" srcId="{926BB374-0A8C-47DC-810C-F1A12EC86ACC}" destId="{B156A97C-CB82-4E65-A6F0-B5068C6841B5}" srcOrd="0" destOrd="0" presId="urn:microsoft.com/office/officeart/2005/8/layout/default"/>
    <dgm:cxn modelId="{4A244C96-28F2-452D-BE40-9ACF13D89602}" srcId="{B469E193-62AC-4034-BAED-8A40FA8EFC71}" destId="{A8347FA7-1498-4483-BDCF-E173C43876AA}" srcOrd="20" destOrd="0" parTransId="{544A610D-2C98-4C20-9831-1276F7267A5D}" sibTransId="{B7B98228-01B7-4BA8-9F5A-CCEE06FF1288}"/>
    <dgm:cxn modelId="{39E5A397-9455-457E-A893-B971F65EA2F8}" type="presOf" srcId="{CC51E027-7771-488B-9F34-41E8D71B6426}" destId="{EBB47CDF-537D-49FE-8345-148E5AD6F1A7}" srcOrd="0" destOrd="0" presId="urn:microsoft.com/office/officeart/2005/8/layout/default"/>
    <dgm:cxn modelId="{C652E297-627E-4268-8B8F-488F13D79CFD}" type="presOf" srcId="{B7E67302-0B39-4326-974D-4209D8A154E8}" destId="{49910F4C-66B5-4B3D-9E46-42FB75DF88C1}" srcOrd="0" destOrd="0" presId="urn:microsoft.com/office/officeart/2005/8/layout/default"/>
    <dgm:cxn modelId="{73C54798-EF6A-4D07-AB15-14A5F45DB689}" srcId="{B469E193-62AC-4034-BAED-8A40FA8EFC71}" destId="{F6CBC5F1-2446-41B0-B2F2-3A32D458C2A8}" srcOrd="55" destOrd="0" parTransId="{7EE552C0-F1CB-41C0-AC37-89781189292E}" sibTransId="{3A612460-2DFF-4082-9431-54AE2407A35D}"/>
    <dgm:cxn modelId="{6982BE98-2D71-4443-9BF0-4A596C867BE3}" type="presOf" srcId="{0E25FA3A-A52F-4EE5-AFB3-1B6CDA1CD9E1}" destId="{9169FEEB-8868-4215-AADD-3D6229315ACA}" srcOrd="0" destOrd="0" presId="urn:microsoft.com/office/officeart/2005/8/layout/default"/>
    <dgm:cxn modelId="{4E2D0999-49A1-4F41-8ADB-7EC03FAD2D5B}" type="presOf" srcId="{EBA6DC6B-647C-4861-A148-58E364DD19F7}" destId="{807B0F7D-8B5B-4DBA-A417-7DE863B4F4B4}" srcOrd="0" destOrd="0" presId="urn:microsoft.com/office/officeart/2005/8/layout/default"/>
    <dgm:cxn modelId="{91FD5199-482A-413D-BC39-DEA737B239A6}" srcId="{B469E193-62AC-4034-BAED-8A40FA8EFC71}" destId="{224E7137-520A-4B79-AF0F-C74ED25C7B62}" srcOrd="10" destOrd="0" parTransId="{AF929963-80A3-400B-AE25-EB3B29EE9F96}" sibTransId="{11396AA9-85AC-4008-B3B8-A064220D224B}"/>
    <dgm:cxn modelId="{ECE5BC9B-3F5C-4F06-AB25-770AB6E5D639}" type="presOf" srcId="{B469E193-62AC-4034-BAED-8A40FA8EFC71}" destId="{59605D73-DD4E-4A9C-AEFD-1015E6E2D9B6}" srcOrd="0" destOrd="0" presId="urn:microsoft.com/office/officeart/2005/8/layout/default"/>
    <dgm:cxn modelId="{C0F4019F-11B0-4FC7-8200-368B006657D2}" type="presOf" srcId="{D1EF36E4-CB17-4E29-A27A-33C88DAFE92A}" destId="{7888AB9A-E4D2-4BA0-B234-E17DE37FAD50}" srcOrd="0" destOrd="0" presId="urn:microsoft.com/office/officeart/2005/8/layout/default"/>
    <dgm:cxn modelId="{455F339F-5723-46D2-80C6-AFEE10C5B703}" srcId="{B469E193-62AC-4034-BAED-8A40FA8EFC71}" destId="{FAAAB227-9838-4E4E-BF7B-D49579836AD7}" srcOrd="68" destOrd="0" parTransId="{BE7CF7B5-2D73-44A0-8F2C-22B665D5EED0}" sibTransId="{E47EB9B3-2884-48B1-A1D9-62E2A211259C}"/>
    <dgm:cxn modelId="{62B8569F-A8EA-40D5-8AFA-4BCB5A81F5EE}" srcId="{B469E193-62AC-4034-BAED-8A40FA8EFC71}" destId="{1ECDFE18-903A-464A-B457-D5964C41E4AD}" srcOrd="62" destOrd="0" parTransId="{9FCBFC97-3BF8-49BB-8130-253366F864BE}" sibTransId="{08A7B1D4-B906-47FB-A28F-79A0C407327A}"/>
    <dgm:cxn modelId="{71E250A3-8D69-44C0-A04D-50FE42313B51}" type="presOf" srcId="{B2619DA2-FDD5-4499-9770-CBA37A2033F9}" destId="{322C7049-9405-4229-974E-BB0B6862CC62}" srcOrd="0" destOrd="0" presId="urn:microsoft.com/office/officeart/2005/8/layout/default"/>
    <dgm:cxn modelId="{940677A3-0317-4C35-A38E-C7A8E3C17419}" type="presOf" srcId="{47447DA8-6D74-440D-AE6A-EA509885524A}" destId="{6C63EF58-1778-4885-B7A8-513F41008F68}" srcOrd="0" destOrd="0" presId="urn:microsoft.com/office/officeart/2005/8/layout/default"/>
    <dgm:cxn modelId="{A5EDE9A5-989B-4F35-B590-6AE074496316}" type="presOf" srcId="{6962EAE4-A2B4-4ECA-9BFC-B43B96DE0A06}" destId="{A338795B-1C38-4198-B908-4E30BE00EEBB}" srcOrd="0" destOrd="0" presId="urn:microsoft.com/office/officeart/2005/8/layout/default"/>
    <dgm:cxn modelId="{E8B2FDA9-5EF8-408F-872C-D537613AF3FC}" srcId="{B469E193-62AC-4034-BAED-8A40FA8EFC71}" destId="{445938E0-A435-400F-8455-BB39D137E11D}" srcOrd="4" destOrd="0" parTransId="{673B4D59-3CE7-4438-9F02-8CA7CDF53BAD}" sibTransId="{5F0AB377-32E3-470F-A459-63EC608560D9}"/>
    <dgm:cxn modelId="{94FBF6AC-68DF-45D6-844C-23DFC61BA174}" type="presOf" srcId="{509138AB-FA48-4AC8-AB92-8B3FC5B74253}" destId="{7C2DF35E-42DA-4C6F-8F58-F920967CCEE1}" srcOrd="0" destOrd="0" presId="urn:microsoft.com/office/officeart/2005/8/layout/default"/>
    <dgm:cxn modelId="{A8F3DFAD-995B-49BC-9A8C-93F7D5678592}" type="presOf" srcId="{5783750E-CBF1-49FE-AFB2-90D09C27AF59}" destId="{AA3DC891-ABB8-43C3-9AEB-0095A27BA3D4}" srcOrd="0" destOrd="0" presId="urn:microsoft.com/office/officeart/2005/8/layout/default"/>
    <dgm:cxn modelId="{3E373DB1-260F-429B-9069-2068C1D8F545}" type="presOf" srcId="{EF98016C-5AAC-4D83-A474-C18DA7E806D0}" destId="{99C1A848-3A7A-45F7-9DDE-8A20DE458CBD}" srcOrd="0" destOrd="0" presId="urn:microsoft.com/office/officeart/2005/8/layout/default"/>
    <dgm:cxn modelId="{38CDEAB1-B3BD-42E7-8366-E17872B68AC9}" srcId="{B469E193-62AC-4034-BAED-8A40FA8EFC71}" destId="{BD15893B-B0D5-43F9-A180-39F88C510AC0}" srcOrd="2" destOrd="0" parTransId="{769334A6-664D-4A9C-9467-4B7CE5D81DC2}" sibTransId="{46CA0055-8D20-4F4F-9EBB-581AC4927B2D}"/>
    <dgm:cxn modelId="{ED5462B2-B4A3-465D-82E6-83A2BC95FC67}" srcId="{B469E193-62AC-4034-BAED-8A40FA8EFC71}" destId="{73F5C60E-6C0A-4137-AD9B-0B4FBEA66892}" srcOrd="47" destOrd="0" parTransId="{35299937-F014-46E5-B138-CDCCD924A956}" sibTransId="{5B9C5E8B-84E2-4198-BA48-F22A1A4C5F88}"/>
    <dgm:cxn modelId="{7A4C35B9-002F-44A4-9A4C-30BCF8A17CA2}" srcId="{B469E193-62AC-4034-BAED-8A40FA8EFC71}" destId="{C34AB7B4-1A65-4D58-8C26-C99CC3D2CB92}" srcOrd="1" destOrd="0" parTransId="{FEC178A2-A38A-4EA8-9B5D-9094D8B74BC4}" sibTransId="{A4ADD538-F244-42A4-BB35-DCC1B8D88643}"/>
    <dgm:cxn modelId="{AB252DBC-FFDB-421F-8563-5B0C9EC78C9E}" srcId="{B469E193-62AC-4034-BAED-8A40FA8EFC71}" destId="{9DB71FEF-7496-455D-A0BC-4358164FE95C}" srcOrd="26" destOrd="0" parTransId="{6CA95CF2-0E20-468D-82C9-7A067AA50BEC}" sibTransId="{14AA04B0-B299-49DA-B18B-197B456273F3}"/>
    <dgm:cxn modelId="{5BAFE5BC-7F12-47D4-A53E-444C13DD94ED}" type="presOf" srcId="{4EA9B881-50EC-4433-9A51-C693B4DF1220}" destId="{FD4BD160-7FFB-4B7F-AF16-FEA80A5A8067}" srcOrd="0" destOrd="0" presId="urn:microsoft.com/office/officeart/2005/8/layout/default"/>
    <dgm:cxn modelId="{0F5EA7BF-C631-4716-ABD6-59C25C6A287A}" srcId="{B469E193-62AC-4034-BAED-8A40FA8EFC71}" destId="{19162FDE-FEB6-4AD4-8263-E5ACF569EEF0}" srcOrd="79" destOrd="0" parTransId="{592398D3-A08E-4734-A4D2-CF782FDA07E2}" sibTransId="{F97AA419-7FF8-4BED-AFE3-6F5F1827C9E4}"/>
    <dgm:cxn modelId="{CB1BB5BF-EB7D-4333-B6C1-F52D564F7303}" srcId="{B469E193-62AC-4034-BAED-8A40FA8EFC71}" destId="{C7147067-6EF9-431B-9958-23E73008B9D5}" srcOrd="67" destOrd="0" parTransId="{6CBAEF1C-5D0B-440A-8FD6-4C26CBA39CBB}" sibTransId="{90158CF4-C502-4B8C-A4B0-46A833709DC3}"/>
    <dgm:cxn modelId="{00C3F5BF-5B2A-4DA8-8BCD-8CB1957CBE9C}" type="presOf" srcId="{DF61FFCB-C121-4E4C-8F84-A32EB8A3B481}" destId="{D0BEDB62-6029-4C48-B63A-F3B933AE7C13}" srcOrd="0" destOrd="0" presId="urn:microsoft.com/office/officeart/2005/8/layout/default"/>
    <dgm:cxn modelId="{19C47AC1-CA2E-4AC3-969F-1CC3B8485FAF}" srcId="{B469E193-62AC-4034-BAED-8A40FA8EFC71}" destId="{2C4358CB-2A9B-4269-B2D4-0D2DF8B348A3}" srcOrd="84" destOrd="0" parTransId="{C826DFF3-AA82-4BDA-9D11-F8C0752D04AC}" sibTransId="{C4F4C8BF-CF5C-4D94-848E-A62C0FA0C365}"/>
    <dgm:cxn modelId="{91F174C4-7AC5-4B9C-B97B-BAAE533DDB23}" srcId="{B469E193-62AC-4034-BAED-8A40FA8EFC71}" destId="{C2126EC3-9923-4979-B627-E07FA932C18D}" srcOrd="64" destOrd="0" parTransId="{67DDE8C5-3390-4F51-BB40-4FFE49A81A99}" sibTransId="{FAC2A234-154E-4A6E-A47F-52EDA36F1A51}"/>
    <dgm:cxn modelId="{D14A3DC5-32DE-444E-935C-0D684520C8AB}" type="presOf" srcId="{933BFFDD-AD33-4152-85A8-CF94A20301CD}" destId="{7491C024-2AD2-4A91-8E20-7F85959339FC}" srcOrd="0" destOrd="0" presId="urn:microsoft.com/office/officeart/2005/8/layout/default"/>
    <dgm:cxn modelId="{AD7554C5-3DC9-42AE-B200-BA701F6161D1}" srcId="{B469E193-62AC-4034-BAED-8A40FA8EFC71}" destId="{1C0C02BD-C7C3-4D8D-9C8F-45C5EE0A81E7}" srcOrd="14" destOrd="0" parTransId="{1214769A-8565-4621-BAE9-07FB5E731584}" sibTransId="{74A24A07-29B3-482F-A37B-682ED2EA4592}"/>
    <dgm:cxn modelId="{DAFD47C8-9704-4D3E-AF24-871B2E469913}" srcId="{B469E193-62AC-4034-BAED-8A40FA8EFC71}" destId="{D41C6320-81D8-4CD6-AE43-F95A4346354C}" srcOrd="58" destOrd="0" parTransId="{38E408B3-4AE9-46A7-9C00-5D9313A4C17F}" sibTransId="{6BB4AD0B-1F12-4690-A2F2-A68E853CF856}"/>
    <dgm:cxn modelId="{B52406CA-DF10-485A-94E3-0D25124646D0}" type="presOf" srcId="{3A5FB205-87A3-46E2-818C-0AA5D9AEAC2C}" destId="{78F4C5EA-5F6F-47D5-ADC9-0120677CD510}" srcOrd="0" destOrd="0" presId="urn:microsoft.com/office/officeart/2005/8/layout/default"/>
    <dgm:cxn modelId="{62547CCB-A62F-46E7-8AD0-4819139D1980}" srcId="{B469E193-62AC-4034-BAED-8A40FA8EFC71}" destId="{393D666E-84F2-42CB-A659-F3F459D1F60C}" srcOrd="38" destOrd="0" parTransId="{4D032532-FF16-416D-BD50-A3D33BEB8AF5}" sibTransId="{A19CED46-E875-4F57-9B33-5B0C5D4757DE}"/>
    <dgm:cxn modelId="{0B9772D0-A4A2-45BC-B3EF-BD85B16B21BA}" type="presOf" srcId="{7886C8C2-C3FE-4822-9575-19D646A590F2}" destId="{C64394A3-ECE3-46A7-AFE4-687426B172EB}" srcOrd="0" destOrd="0" presId="urn:microsoft.com/office/officeart/2005/8/layout/default"/>
    <dgm:cxn modelId="{20D57BD1-129A-4584-B363-F72B90BDEC31}" type="presOf" srcId="{54B6BE16-A4BB-485A-B316-00A9D3700A4A}" destId="{8759AB40-F3CF-489F-90BD-AAE435496723}" srcOrd="0" destOrd="0" presId="urn:microsoft.com/office/officeart/2005/8/layout/default"/>
    <dgm:cxn modelId="{C667E8D1-1C5D-4B91-A824-A78BD0D94E23}" srcId="{B469E193-62AC-4034-BAED-8A40FA8EFC71}" destId="{189CAE18-CE79-4CFE-BF18-138C52BB28A7}" srcOrd="57" destOrd="0" parTransId="{647D83B5-3D5B-4DD7-A281-ECD21794AF04}" sibTransId="{060FEAD8-4275-458B-B67B-A3583333ED64}"/>
    <dgm:cxn modelId="{0D38E4D3-D98B-458B-9910-E6A5B2454FE9}" type="presOf" srcId="{9DB71FEF-7496-455D-A0BC-4358164FE95C}" destId="{69732303-5F69-47F7-94E9-B44276BFCD77}" srcOrd="0" destOrd="0" presId="urn:microsoft.com/office/officeart/2005/8/layout/default"/>
    <dgm:cxn modelId="{0FCA24D5-BF3E-4C6B-8BCD-9CB07F577D81}" srcId="{B469E193-62AC-4034-BAED-8A40FA8EFC71}" destId="{7A6A8CE7-B225-41FE-9BA1-3726D0FA55E6}" srcOrd="66" destOrd="0" parTransId="{D2E3F253-762E-4FE6-9BCC-01F300B36594}" sibTransId="{B5CB805C-B6F9-4103-819D-8BD0D8AE5DF8}"/>
    <dgm:cxn modelId="{0CAC32D6-F2C5-4573-9A53-16D8B509FF6C}" srcId="{B469E193-62AC-4034-BAED-8A40FA8EFC71}" destId="{FFCE4349-4368-458A-BAC7-2587471E75CD}" srcOrd="6" destOrd="0" parTransId="{A57AC167-C9D3-4726-9D19-B7221F417440}" sibTransId="{0457E073-BB9E-4A1F-A46A-1CAF57C9832B}"/>
    <dgm:cxn modelId="{3A3BD0D6-AD73-4424-84AF-4B9A2F70741C}" srcId="{B469E193-62AC-4034-BAED-8A40FA8EFC71}" destId="{62F370EE-A35F-4006-BFBC-6C829C6ABCFF}" srcOrd="75" destOrd="0" parTransId="{07288201-FF1C-42E6-97CA-42DA8A6F0F49}" sibTransId="{9F2E46DD-AEDF-4CC2-B497-8ED1A03442F7}"/>
    <dgm:cxn modelId="{CD4618D9-8C93-41A9-8CDF-4F8BCAB8EE5A}" srcId="{B469E193-62AC-4034-BAED-8A40FA8EFC71}" destId="{3314EB06-6909-4254-AA5D-0E1CA1C22B3C}" srcOrd="36" destOrd="0" parTransId="{37ECA47A-D2E8-4568-ABB9-9DDA794D75DA}" sibTransId="{ADC5F14F-A712-4CEF-9CDA-6CAFCA5CA6F0}"/>
    <dgm:cxn modelId="{59D750D9-482C-4A0C-BA77-45C0F69FD360}" srcId="{B469E193-62AC-4034-BAED-8A40FA8EFC71}" destId="{8B62DAEF-0F6B-483B-8C9D-0BC53B344DC6}" srcOrd="33" destOrd="0" parTransId="{B08B8FE2-7C54-4621-BF09-0B8B9B3CC3E7}" sibTransId="{6CA36396-2D3E-4099-97FB-8D6B50488EAC}"/>
    <dgm:cxn modelId="{C76182D9-6D1F-487B-9B2E-F22D868348BD}" srcId="{B469E193-62AC-4034-BAED-8A40FA8EFC71}" destId="{F61686FE-25B5-4320-9CB3-FDAB4A42FAB5}" srcOrd="7" destOrd="0" parTransId="{D12AA8EC-FB7B-4544-B1D0-267416B44AF4}" sibTransId="{867C0710-FCF7-4767-9D4E-B65E00D48658}"/>
    <dgm:cxn modelId="{D74EDBD9-7DDD-40AF-85A7-636238CCDF62}" srcId="{B469E193-62AC-4034-BAED-8A40FA8EFC71}" destId="{4EA9B881-50EC-4433-9A51-C693B4DF1220}" srcOrd="32" destOrd="0" parTransId="{5D0528B9-1356-4F88-8CA8-48189E6BA852}" sibTransId="{0318F48F-1DF7-450E-A434-5E2C33CDCCC3}"/>
    <dgm:cxn modelId="{2B31A0DB-8141-4D20-A103-1D8583D6AFC1}" type="presOf" srcId="{73F5C60E-6C0A-4137-AD9B-0B4FBEA66892}" destId="{C59F5C1A-DF4D-4364-97C9-3A64FABF04DC}" srcOrd="0" destOrd="0" presId="urn:microsoft.com/office/officeart/2005/8/layout/default"/>
    <dgm:cxn modelId="{62965BDE-A90E-4908-B5BA-B8E36E39A08C}" srcId="{B469E193-62AC-4034-BAED-8A40FA8EFC71}" destId="{33934951-8699-4C4E-AD4E-674250E61CCE}" srcOrd="72" destOrd="0" parTransId="{E1D951E8-F4A2-4162-B8B0-FC446F882072}" sibTransId="{5E290E46-B744-40FA-B2C8-47B90455F3D8}"/>
    <dgm:cxn modelId="{3CF37FE0-6B3A-4275-BF22-058DE73C670E}" type="presOf" srcId="{83861568-AF31-43F1-A03D-DE7061AEAF3A}" destId="{9DE40339-BD47-40E8-BBAE-982B1920DA4A}" srcOrd="0" destOrd="0" presId="urn:microsoft.com/office/officeart/2005/8/layout/default"/>
    <dgm:cxn modelId="{0E9117E1-86CE-42BD-904B-69B63E94A384}" type="presOf" srcId="{BD15893B-B0D5-43F9-A180-39F88C510AC0}" destId="{5F51135F-5E0A-4405-8AE3-10E9B2154FFB}" srcOrd="0" destOrd="0" presId="urn:microsoft.com/office/officeart/2005/8/layout/default"/>
    <dgm:cxn modelId="{51B03DE1-706B-4A75-B74B-D6A5F8A058B4}" type="presOf" srcId="{A8347FA7-1498-4483-BDCF-E173C43876AA}" destId="{D708DD34-B6E4-492F-BC59-8A8BFE53DCFF}" srcOrd="0" destOrd="0" presId="urn:microsoft.com/office/officeart/2005/8/layout/default"/>
    <dgm:cxn modelId="{74831FE2-633D-4B6B-894C-63A02623893E}" type="presOf" srcId="{114615A4-A987-4AA8-BD06-37D51F47902A}" destId="{7B5DBAE8-2820-4C05-9CF4-FEA56CD3E6C1}" srcOrd="0" destOrd="0" presId="urn:microsoft.com/office/officeart/2005/8/layout/default"/>
    <dgm:cxn modelId="{DAA597E3-4B6D-496A-8239-C0B92A2CD4BF}" srcId="{B469E193-62AC-4034-BAED-8A40FA8EFC71}" destId="{DF61FFCB-C121-4E4C-8F84-A32EB8A3B481}" srcOrd="27" destOrd="0" parTransId="{7DBED602-03AB-4C9A-9573-AD840876E474}" sibTransId="{F12D0FB6-B62C-4B74-8AD7-D28848E219AE}"/>
    <dgm:cxn modelId="{6B3904E4-A452-4567-9A37-2030800BABED}" srcId="{B469E193-62AC-4034-BAED-8A40FA8EFC71}" destId="{47447DA8-6D74-440D-AE6A-EA509885524A}" srcOrd="12" destOrd="0" parTransId="{20CC36A5-06C1-4521-B263-7D60CF41FC23}" sibTransId="{0AD2D42E-AF6D-4122-B497-5D60338E9570}"/>
    <dgm:cxn modelId="{573AE9EA-734D-4B8A-A22E-E5FD1AB384A3}" type="presOf" srcId="{429C42B3-0E77-4FBD-9192-E0C02F75BC7D}" destId="{6C26ED54-9B01-4E94-8340-8815874D9FCD}" srcOrd="0" destOrd="0" presId="urn:microsoft.com/office/officeart/2005/8/layout/default"/>
    <dgm:cxn modelId="{D551F0EA-6B8C-4538-BC02-22FFE27D7343}" type="presOf" srcId="{D41C6320-81D8-4CD6-AE43-F95A4346354C}" destId="{53D9F71F-2214-46E5-8E32-AD6ADEC63B12}" srcOrd="0" destOrd="0" presId="urn:microsoft.com/office/officeart/2005/8/layout/default"/>
    <dgm:cxn modelId="{26350DED-5D93-4D00-B7B7-BFFAF61979CF}" type="presOf" srcId="{18B4495D-E9C6-4CC7-8CF2-0A388796761B}" destId="{79B32D52-B040-4846-BDDC-67FB374482B3}" srcOrd="0" destOrd="0" presId="urn:microsoft.com/office/officeart/2005/8/layout/default"/>
    <dgm:cxn modelId="{416A7CEF-819F-46AE-BFDF-7B81DAE0E7A5}" type="presOf" srcId="{393D666E-84F2-42CB-A659-F3F459D1F60C}" destId="{3AD59137-DD21-43EB-B557-DD98703015EE}" srcOrd="0" destOrd="0" presId="urn:microsoft.com/office/officeart/2005/8/layout/default"/>
    <dgm:cxn modelId="{0BE450F4-AD53-47F3-B9DC-0939DADBCD95}" type="presOf" srcId="{A8CB792D-527D-4D07-A162-C7D1267ACC9A}" destId="{64095494-EE0A-4F03-8710-928030181492}" srcOrd="0" destOrd="0" presId="urn:microsoft.com/office/officeart/2005/8/layout/default"/>
    <dgm:cxn modelId="{E60D0FF6-9B20-4429-8528-6BF5BCAB5D8D}" type="presOf" srcId="{7A6A8CE7-B225-41FE-9BA1-3726D0FA55E6}" destId="{E7791C8C-10E5-49C5-8C0F-65CC87CF0AA2}" srcOrd="0" destOrd="0" presId="urn:microsoft.com/office/officeart/2005/8/layout/default"/>
    <dgm:cxn modelId="{D7ED67F6-A851-426A-B60B-9EB67945B748}" srcId="{B469E193-62AC-4034-BAED-8A40FA8EFC71}" destId="{355DD546-C4D9-4FC8-83B2-6A6363FB9C13}" srcOrd="48" destOrd="0" parTransId="{E570654C-4C09-425F-90F1-B4FAC83B7641}" sibTransId="{EAB5FB28-D606-4744-92FE-D8FF47538B53}"/>
    <dgm:cxn modelId="{DEC3D5F6-0220-4F82-8EB9-9CCB646C453D}" srcId="{B469E193-62AC-4034-BAED-8A40FA8EFC71}" destId="{0E25FA3A-A52F-4EE5-AFB3-1B6CDA1CD9E1}" srcOrd="50" destOrd="0" parTransId="{04573A4C-689F-49E0-8EBE-53291B16F301}" sibTransId="{FCBBDC09-6FD9-43AB-A783-28D49D81A18C}"/>
    <dgm:cxn modelId="{F10FC6F8-C426-4CED-A472-1120B5CA9CF4}" type="presOf" srcId="{91135394-9405-4676-BBEE-1F5F4DCD9B05}" destId="{61145292-902C-47EE-8C36-5F8E06A55BDB}" srcOrd="0" destOrd="0" presId="urn:microsoft.com/office/officeart/2005/8/layout/default"/>
    <dgm:cxn modelId="{5C57DEF8-0958-4378-8EF0-9126396A7167}" type="presOf" srcId="{62F370EE-A35F-4006-BFBC-6C829C6ABCFF}" destId="{6DD63701-D4AD-4094-8715-554A9BCFEBFE}" srcOrd="0" destOrd="0" presId="urn:microsoft.com/office/officeart/2005/8/layout/default"/>
    <dgm:cxn modelId="{3525A8F9-94A9-4D62-A2F3-1AE910B85C94}" srcId="{B469E193-62AC-4034-BAED-8A40FA8EFC71}" destId="{08218227-FD2A-415B-AEE7-7D44DD049FE5}" srcOrd="40" destOrd="0" parTransId="{EE4C06BD-699E-4352-9BCF-B937A441A5F9}" sibTransId="{1E145D85-E86C-4E4E-A23E-AA30D336D127}"/>
    <dgm:cxn modelId="{1722B2FB-1A61-4EBD-A49E-D4BB71C77C94}" srcId="{B469E193-62AC-4034-BAED-8A40FA8EFC71}" destId="{D5B59171-8F77-4BD0-AC43-C93CB3D4B1B2}" srcOrd="53" destOrd="0" parTransId="{471D31E2-BF11-481F-A8C6-94B4A2748F5B}" sibTransId="{06DE8F4C-C59E-4C7D-AA0E-40DA413BCD23}"/>
    <dgm:cxn modelId="{D767E3FC-EE84-4EDB-9F82-5C8136FE5BC6}" type="presOf" srcId="{C4D7819F-6675-4F94-A9C1-68AF6B708810}" destId="{98E70191-5FCB-4BE0-99F0-B2D7445E6EC6}" srcOrd="0" destOrd="0" presId="urn:microsoft.com/office/officeart/2005/8/layout/default"/>
    <dgm:cxn modelId="{8EE6B9FD-4524-4AF2-801E-0A113E8D2336}" srcId="{B469E193-62AC-4034-BAED-8A40FA8EFC71}" destId="{5B58AD03-4EAA-43B0-987B-9339561666B6}" srcOrd="28" destOrd="0" parTransId="{0790F63C-0D5E-4AC6-B18D-66AC0FDC7587}" sibTransId="{656961C9-B608-4B44-AF52-5392245F2D6B}"/>
    <dgm:cxn modelId="{907CF897-F33D-4267-885E-7D7848B91F1B}" type="presParOf" srcId="{59605D73-DD4E-4A9C-AEFD-1015E6E2D9B6}" destId="{AA3DC891-ABB8-43C3-9AEB-0095A27BA3D4}" srcOrd="0" destOrd="0" presId="urn:microsoft.com/office/officeart/2005/8/layout/default"/>
    <dgm:cxn modelId="{D07531D8-9C26-47CB-BF95-D789FFF61828}" type="presParOf" srcId="{59605D73-DD4E-4A9C-AEFD-1015E6E2D9B6}" destId="{8B1B587D-40DC-4B8C-A77F-29335E2398B1}" srcOrd="1" destOrd="0" presId="urn:microsoft.com/office/officeart/2005/8/layout/default"/>
    <dgm:cxn modelId="{BBF72BCD-F59B-429D-8B9E-C540E5EFEBD5}" type="presParOf" srcId="{59605D73-DD4E-4A9C-AEFD-1015E6E2D9B6}" destId="{9F167354-9744-41C1-AE2F-CA7400D05BBB}" srcOrd="2" destOrd="0" presId="urn:microsoft.com/office/officeart/2005/8/layout/default"/>
    <dgm:cxn modelId="{18A699DA-DAF8-410C-A0C9-E5822E02C70D}" type="presParOf" srcId="{59605D73-DD4E-4A9C-AEFD-1015E6E2D9B6}" destId="{B140A6BE-F4F3-4DF0-B811-B13FD58AB271}" srcOrd="3" destOrd="0" presId="urn:microsoft.com/office/officeart/2005/8/layout/default"/>
    <dgm:cxn modelId="{524AC358-21D7-4B7C-A95C-E1AFDD2CE36C}" type="presParOf" srcId="{59605D73-DD4E-4A9C-AEFD-1015E6E2D9B6}" destId="{5F51135F-5E0A-4405-8AE3-10E9B2154FFB}" srcOrd="4" destOrd="0" presId="urn:microsoft.com/office/officeart/2005/8/layout/default"/>
    <dgm:cxn modelId="{6368C2C1-34AB-4A2B-B15B-856C9F422E43}" type="presParOf" srcId="{59605D73-DD4E-4A9C-AEFD-1015E6E2D9B6}" destId="{F0D0D9EB-70FF-4E5D-BE46-0AD598A8138D}" srcOrd="5" destOrd="0" presId="urn:microsoft.com/office/officeart/2005/8/layout/default"/>
    <dgm:cxn modelId="{9D4A66D4-E8FC-4DDF-989E-FA43AE9230EC}" type="presParOf" srcId="{59605D73-DD4E-4A9C-AEFD-1015E6E2D9B6}" destId="{807B0F7D-8B5B-4DBA-A417-7DE863B4F4B4}" srcOrd="6" destOrd="0" presId="urn:microsoft.com/office/officeart/2005/8/layout/default"/>
    <dgm:cxn modelId="{2F897479-194C-41FA-A1D2-6F33E9117410}" type="presParOf" srcId="{59605D73-DD4E-4A9C-AEFD-1015E6E2D9B6}" destId="{E7FC5369-E706-430C-91D3-5FE73812B203}" srcOrd="7" destOrd="0" presId="urn:microsoft.com/office/officeart/2005/8/layout/default"/>
    <dgm:cxn modelId="{16E30640-F9A9-4540-89DB-0311A52669D0}" type="presParOf" srcId="{59605D73-DD4E-4A9C-AEFD-1015E6E2D9B6}" destId="{38167AE5-F02C-49E1-B335-A890A91E3D80}" srcOrd="8" destOrd="0" presId="urn:microsoft.com/office/officeart/2005/8/layout/default"/>
    <dgm:cxn modelId="{633A8313-6177-4422-9769-C725DB81E402}" type="presParOf" srcId="{59605D73-DD4E-4A9C-AEFD-1015E6E2D9B6}" destId="{6764B35E-3A9C-4B80-B4F3-2A7880169B3A}" srcOrd="9" destOrd="0" presId="urn:microsoft.com/office/officeart/2005/8/layout/default"/>
    <dgm:cxn modelId="{F7418AC4-EF1E-4CD9-8C47-5B0FECC0FB9B}" type="presParOf" srcId="{59605D73-DD4E-4A9C-AEFD-1015E6E2D9B6}" destId="{7888AB9A-E4D2-4BA0-B234-E17DE37FAD50}" srcOrd="10" destOrd="0" presId="urn:microsoft.com/office/officeart/2005/8/layout/default"/>
    <dgm:cxn modelId="{87F0DCB3-554E-4F27-9FE7-FDC68617D5A4}" type="presParOf" srcId="{59605D73-DD4E-4A9C-AEFD-1015E6E2D9B6}" destId="{92743401-F11C-403B-ABBD-3C47993CE7A9}" srcOrd="11" destOrd="0" presId="urn:microsoft.com/office/officeart/2005/8/layout/default"/>
    <dgm:cxn modelId="{31E866ED-B102-4AEF-A05F-B543646D0BE0}" type="presParOf" srcId="{59605D73-DD4E-4A9C-AEFD-1015E6E2D9B6}" destId="{B62FAE3F-1E29-4C48-A274-14F746C94285}" srcOrd="12" destOrd="0" presId="urn:microsoft.com/office/officeart/2005/8/layout/default"/>
    <dgm:cxn modelId="{9EF79BC8-7166-4AED-8D22-7E26587A702A}" type="presParOf" srcId="{59605D73-DD4E-4A9C-AEFD-1015E6E2D9B6}" destId="{40008760-3DC0-4B8A-AC21-CD7B353F5744}" srcOrd="13" destOrd="0" presId="urn:microsoft.com/office/officeart/2005/8/layout/default"/>
    <dgm:cxn modelId="{0C644014-3397-437F-93CA-C88E8D25C69E}" type="presParOf" srcId="{59605D73-DD4E-4A9C-AEFD-1015E6E2D9B6}" destId="{998F02AF-07F2-4823-B005-383A68C9A359}" srcOrd="14" destOrd="0" presId="urn:microsoft.com/office/officeart/2005/8/layout/default"/>
    <dgm:cxn modelId="{B22716BE-85BD-43F1-AB9A-D25E5E8CFEF2}" type="presParOf" srcId="{59605D73-DD4E-4A9C-AEFD-1015E6E2D9B6}" destId="{EAC8EDA2-FA4B-4619-8E85-EA960E82D9F5}" srcOrd="15" destOrd="0" presId="urn:microsoft.com/office/officeart/2005/8/layout/default"/>
    <dgm:cxn modelId="{8E238796-620E-4175-BC0F-0CA6D6412A21}" type="presParOf" srcId="{59605D73-DD4E-4A9C-AEFD-1015E6E2D9B6}" destId="{5DC96AB7-C031-40F3-BBCA-007894ADA16C}" srcOrd="16" destOrd="0" presId="urn:microsoft.com/office/officeart/2005/8/layout/default"/>
    <dgm:cxn modelId="{401C023D-0A74-4D6D-A93D-31CEE6E5A51D}" type="presParOf" srcId="{59605D73-DD4E-4A9C-AEFD-1015E6E2D9B6}" destId="{856E4295-B900-40EE-9711-21C9AC257D8D}" srcOrd="17" destOrd="0" presId="urn:microsoft.com/office/officeart/2005/8/layout/default"/>
    <dgm:cxn modelId="{D42CF5F5-EB61-4C23-A84D-3EC0885372BD}" type="presParOf" srcId="{59605D73-DD4E-4A9C-AEFD-1015E6E2D9B6}" destId="{8759AB40-F3CF-489F-90BD-AAE435496723}" srcOrd="18" destOrd="0" presId="urn:microsoft.com/office/officeart/2005/8/layout/default"/>
    <dgm:cxn modelId="{979F5DAF-D8C1-4F79-A66F-84EFF5331B19}" type="presParOf" srcId="{59605D73-DD4E-4A9C-AEFD-1015E6E2D9B6}" destId="{B862DA64-22F1-47E2-AC67-12A3448892B3}" srcOrd="19" destOrd="0" presId="urn:microsoft.com/office/officeart/2005/8/layout/default"/>
    <dgm:cxn modelId="{E5BF0588-CF7F-4E62-BBEB-769E8112DF58}" type="presParOf" srcId="{59605D73-DD4E-4A9C-AEFD-1015E6E2D9B6}" destId="{546D66FC-B196-45A9-8CA6-280E3327658B}" srcOrd="20" destOrd="0" presId="urn:microsoft.com/office/officeart/2005/8/layout/default"/>
    <dgm:cxn modelId="{C5C70B6D-61CF-4A7A-B17B-BFFCFE4D4A5B}" type="presParOf" srcId="{59605D73-DD4E-4A9C-AEFD-1015E6E2D9B6}" destId="{BC2F92FA-4F58-4C04-9D25-084E7D4C8CB6}" srcOrd="21" destOrd="0" presId="urn:microsoft.com/office/officeart/2005/8/layout/default"/>
    <dgm:cxn modelId="{D11719DF-C4C0-47AB-AFCC-7EB3B576A58E}" type="presParOf" srcId="{59605D73-DD4E-4A9C-AEFD-1015E6E2D9B6}" destId="{0595FCC1-E21A-49B0-B9DC-7971831E0F24}" srcOrd="22" destOrd="0" presId="urn:microsoft.com/office/officeart/2005/8/layout/default"/>
    <dgm:cxn modelId="{F8468492-924B-492D-98A0-428048C4F684}" type="presParOf" srcId="{59605D73-DD4E-4A9C-AEFD-1015E6E2D9B6}" destId="{3C5F668E-0C33-41FE-8740-11BF3327CC6A}" srcOrd="23" destOrd="0" presId="urn:microsoft.com/office/officeart/2005/8/layout/default"/>
    <dgm:cxn modelId="{5283246A-477D-47D6-8922-BF8298D10164}" type="presParOf" srcId="{59605D73-DD4E-4A9C-AEFD-1015E6E2D9B6}" destId="{6C63EF58-1778-4885-B7A8-513F41008F68}" srcOrd="24" destOrd="0" presId="urn:microsoft.com/office/officeart/2005/8/layout/default"/>
    <dgm:cxn modelId="{078EBEB0-4393-4F0F-895A-14D44723C986}" type="presParOf" srcId="{59605D73-DD4E-4A9C-AEFD-1015E6E2D9B6}" destId="{BE9506BF-2C0A-4F6A-9E0F-56E83CB08590}" srcOrd="25" destOrd="0" presId="urn:microsoft.com/office/officeart/2005/8/layout/default"/>
    <dgm:cxn modelId="{FEBE906B-C20A-4330-A637-22028E414446}" type="presParOf" srcId="{59605D73-DD4E-4A9C-AEFD-1015E6E2D9B6}" destId="{72C1FE73-E7DD-43AB-9FD9-998FB4848BA7}" srcOrd="26" destOrd="0" presId="urn:microsoft.com/office/officeart/2005/8/layout/default"/>
    <dgm:cxn modelId="{B0BF9A5F-06BC-495B-B917-C2539697CD02}" type="presParOf" srcId="{59605D73-DD4E-4A9C-AEFD-1015E6E2D9B6}" destId="{0F034CFF-F11B-48E8-9A35-5ECE84F9CA88}" srcOrd="27" destOrd="0" presId="urn:microsoft.com/office/officeart/2005/8/layout/default"/>
    <dgm:cxn modelId="{9DE6A69D-0ED2-4AD5-BFDE-50759AAC1073}" type="presParOf" srcId="{59605D73-DD4E-4A9C-AEFD-1015E6E2D9B6}" destId="{A232C28D-5977-4778-BF9C-2389D98F507D}" srcOrd="28" destOrd="0" presId="urn:microsoft.com/office/officeart/2005/8/layout/default"/>
    <dgm:cxn modelId="{109EF297-63C6-41A2-AB0B-ED614889E260}" type="presParOf" srcId="{59605D73-DD4E-4A9C-AEFD-1015E6E2D9B6}" destId="{433E7597-D80C-45CA-80C0-381642661FB5}" srcOrd="29" destOrd="0" presId="urn:microsoft.com/office/officeart/2005/8/layout/default"/>
    <dgm:cxn modelId="{E499A6CA-E55F-45CE-B9EE-F581969E5513}" type="presParOf" srcId="{59605D73-DD4E-4A9C-AEFD-1015E6E2D9B6}" destId="{04A998AE-6A08-4B65-B813-FA80F82FEB3E}" srcOrd="30" destOrd="0" presId="urn:microsoft.com/office/officeart/2005/8/layout/default"/>
    <dgm:cxn modelId="{669DD3BF-45C8-40F5-A8F1-08830FA930D7}" type="presParOf" srcId="{59605D73-DD4E-4A9C-AEFD-1015E6E2D9B6}" destId="{4E49222B-670C-4D1A-BEA0-850393C1A1CF}" srcOrd="31" destOrd="0" presId="urn:microsoft.com/office/officeart/2005/8/layout/default"/>
    <dgm:cxn modelId="{8A2832AB-6FFE-45EA-8F21-0751449C8367}" type="presParOf" srcId="{59605D73-DD4E-4A9C-AEFD-1015E6E2D9B6}" destId="{96B0555D-3A33-4B97-AAD3-E968A958C1FE}" srcOrd="32" destOrd="0" presId="urn:microsoft.com/office/officeart/2005/8/layout/default"/>
    <dgm:cxn modelId="{FC719E3F-C0ED-431E-993D-032EC81D9C88}" type="presParOf" srcId="{59605D73-DD4E-4A9C-AEFD-1015E6E2D9B6}" destId="{C2ADBCD2-32D2-46FF-8542-2FB30E7398D1}" srcOrd="33" destOrd="0" presId="urn:microsoft.com/office/officeart/2005/8/layout/default"/>
    <dgm:cxn modelId="{ABDD88E2-FB4D-4E95-86A0-41D9AF122F05}" type="presParOf" srcId="{59605D73-DD4E-4A9C-AEFD-1015E6E2D9B6}" destId="{083ABA8C-2569-4C8C-B250-A04CCC736ACC}" srcOrd="34" destOrd="0" presId="urn:microsoft.com/office/officeart/2005/8/layout/default"/>
    <dgm:cxn modelId="{3F3F85FE-A4DF-49B5-8098-F844CA846502}" type="presParOf" srcId="{59605D73-DD4E-4A9C-AEFD-1015E6E2D9B6}" destId="{029AEDFF-6660-4B61-A6B2-D7A2B800D532}" srcOrd="35" destOrd="0" presId="urn:microsoft.com/office/officeart/2005/8/layout/default"/>
    <dgm:cxn modelId="{E5F684E6-18E4-4F1D-8450-D12F12C81D39}" type="presParOf" srcId="{59605D73-DD4E-4A9C-AEFD-1015E6E2D9B6}" destId="{29D1A2FD-6176-4BB9-B921-AAD38A7E1061}" srcOrd="36" destOrd="0" presId="urn:microsoft.com/office/officeart/2005/8/layout/default"/>
    <dgm:cxn modelId="{90A08BE8-39DE-4637-9D2E-A0143F92D20C}" type="presParOf" srcId="{59605D73-DD4E-4A9C-AEFD-1015E6E2D9B6}" destId="{31DD5128-8DDC-4A34-8EA3-35074F0435B0}" srcOrd="37" destOrd="0" presId="urn:microsoft.com/office/officeart/2005/8/layout/default"/>
    <dgm:cxn modelId="{2DB87334-909F-4C6C-8941-69E22B30CE24}" type="presParOf" srcId="{59605D73-DD4E-4A9C-AEFD-1015E6E2D9B6}" destId="{99C1A848-3A7A-45F7-9DDE-8A20DE458CBD}" srcOrd="38" destOrd="0" presId="urn:microsoft.com/office/officeart/2005/8/layout/default"/>
    <dgm:cxn modelId="{793E7013-7E1C-406D-84EF-A1B263DC4E25}" type="presParOf" srcId="{59605D73-DD4E-4A9C-AEFD-1015E6E2D9B6}" destId="{1F8B830E-360E-4B34-A969-F80B8D521969}" srcOrd="39" destOrd="0" presId="urn:microsoft.com/office/officeart/2005/8/layout/default"/>
    <dgm:cxn modelId="{CFDD775C-321A-4401-B363-585C6D46AF48}" type="presParOf" srcId="{59605D73-DD4E-4A9C-AEFD-1015E6E2D9B6}" destId="{D708DD34-B6E4-492F-BC59-8A8BFE53DCFF}" srcOrd="40" destOrd="0" presId="urn:microsoft.com/office/officeart/2005/8/layout/default"/>
    <dgm:cxn modelId="{939A3B42-F994-4C05-A7D5-FD5487D9416A}" type="presParOf" srcId="{59605D73-DD4E-4A9C-AEFD-1015E6E2D9B6}" destId="{0EB51FC5-B017-49BB-BEBA-11B606C2A55F}" srcOrd="41" destOrd="0" presId="urn:microsoft.com/office/officeart/2005/8/layout/default"/>
    <dgm:cxn modelId="{2A3B5165-9629-47BB-84A7-6CA9E472DDAB}" type="presParOf" srcId="{59605D73-DD4E-4A9C-AEFD-1015E6E2D9B6}" destId="{C07DFFBA-5858-49AB-BB72-5624447ABF61}" srcOrd="42" destOrd="0" presId="urn:microsoft.com/office/officeart/2005/8/layout/default"/>
    <dgm:cxn modelId="{CFDD0B0B-6BC7-4556-8CB9-CB00B7BB1088}" type="presParOf" srcId="{59605D73-DD4E-4A9C-AEFD-1015E6E2D9B6}" destId="{1B848929-6E38-4572-B628-8B689AC43348}" srcOrd="43" destOrd="0" presId="urn:microsoft.com/office/officeart/2005/8/layout/default"/>
    <dgm:cxn modelId="{F09DD2CE-EE95-4825-9A70-3D1CD32AD71A}" type="presParOf" srcId="{59605D73-DD4E-4A9C-AEFD-1015E6E2D9B6}" destId="{D3F548F7-7670-4AA4-98C4-F4766868CC2E}" srcOrd="44" destOrd="0" presId="urn:microsoft.com/office/officeart/2005/8/layout/default"/>
    <dgm:cxn modelId="{64CAEE2E-579F-457D-B898-76ACB1DC39A8}" type="presParOf" srcId="{59605D73-DD4E-4A9C-AEFD-1015E6E2D9B6}" destId="{724EF26C-B2B9-44F7-ACFC-562ADF970B6A}" srcOrd="45" destOrd="0" presId="urn:microsoft.com/office/officeart/2005/8/layout/default"/>
    <dgm:cxn modelId="{AB5ADA66-5FE8-4D77-A140-ADC33E9DD7A8}" type="presParOf" srcId="{59605D73-DD4E-4A9C-AEFD-1015E6E2D9B6}" destId="{38DE2254-002A-43D4-A99D-95EC150B4D2F}" srcOrd="46" destOrd="0" presId="urn:microsoft.com/office/officeart/2005/8/layout/default"/>
    <dgm:cxn modelId="{153CBE8B-CD79-4E9E-960D-8B9F8CB24903}" type="presParOf" srcId="{59605D73-DD4E-4A9C-AEFD-1015E6E2D9B6}" destId="{6E404045-C0E3-4F64-88C4-1A9F2A8ACBE8}" srcOrd="47" destOrd="0" presId="urn:microsoft.com/office/officeart/2005/8/layout/default"/>
    <dgm:cxn modelId="{2A5EA28E-AAC3-4439-989E-316C5855F9D8}" type="presParOf" srcId="{59605D73-DD4E-4A9C-AEFD-1015E6E2D9B6}" destId="{7B5DBAE8-2820-4C05-9CF4-FEA56CD3E6C1}" srcOrd="48" destOrd="0" presId="urn:microsoft.com/office/officeart/2005/8/layout/default"/>
    <dgm:cxn modelId="{4C01E2DF-EB28-4DDF-8520-0E82288ED2FF}" type="presParOf" srcId="{59605D73-DD4E-4A9C-AEFD-1015E6E2D9B6}" destId="{A2620D4A-0C12-4347-B705-9AD022FF0BBD}" srcOrd="49" destOrd="0" presId="urn:microsoft.com/office/officeart/2005/8/layout/default"/>
    <dgm:cxn modelId="{4CC68A8C-4149-48BB-92C5-4AAB2D207134}" type="presParOf" srcId="{59605D73-DD4E-4A9C-AEFD-1015E6E2D9B6}" destId="{61145292-902C-47EE-8C36-5F8E06A55BDB}" srcOrd="50" destOrd="0" presId="urn:microsoft.com/office/officeart/2005/8/layout/default"/>
    <dgm:cxn modelId="{1ED28B06-391B-4F36-B2FF-5082EB6DC25B}" type="presParOf" srcId="{59605D73-DD4E-4A9C-AEFD-1015E6E2D9B6}" destId="{7A3B68D4-EA60-471F-AEAA-9511FF5B0B11}" srcOrd="51" destOrd="0" presId="urn:microsoft.com/office/officeart/2005/8/layout/default"/>
    <dgm:cxn modelId="{63F4F563-DDC5-4728-A489-33F5CA7184DA}" type="presParOf" srcId="{59605D73-DD4E-4A9C-AEFD-1015E6E2D9B6}" destId="{69732303-5F69-47F7-94E9-B44276BFCD77}" srcOrd="52" destOrd="0" presId="urn:microsoft.com/office/officeart/2005/8/layout/default"/>
    <dgm:cxn modelId="{968DCCB3-6162-4619-861C-9077D3C02F6D}" type="presParOf" srcId="{59605D73-DD4E-4A9C-AEFD-1015E6E2D9B6}" destId="{B6CA7D8A-5935-4604-8B46-9354BA5701AD}" srcOrd="53" destOrd="0" presId="urn:microsoft.com/office/officeart/2005/8/layout/default"/>
    <dgm:cxn modelId="{1EBADD1E-F08F-464A-8B20-44F3C5E6C317}" type="presParOf" srcId="{59605D73-DD4E-4A9C-AEFD-1015E6E2D9B6}" destId="{D0BEDB62-6029-4C48-B63A-F3B933AE7C13}" srcOrd="54" destOrd="0" presId="urn:microsoft.com/office/officeart/2005/8/layout/default"/>
    <dgm:cxn modelId="{9D0809F9-B23C-489A-8FA8-96ED98C54AC1}" type="presParOf" srcId="{59605D73-DD4E-4A9C-AEFD-1015E6E2D9B6}" destId="{85705388-CEA9-4B20-8770-DD75CACAD0CD}" srcOrd="55" destOrd="0" presId="urn:microsoft.com/office/officeart/2005/8/layout/default"/>
    <dgm:cxn modelId="{4440A913-7BB9-4DA0-828F-D509D16ACBF7}" type="presParOf" srcId="{59605D73-DD4E-4A9C-AEFD-1015E6E2D9B6}" destId="{661C60EA-0CD4-4186-B5BA-F5A7D7EBBEE7}" srcOrd="56" destOrd="0" presId="urn:microsoft.com/office/officeart/2005/8/layout/default"/>
    <dgm:cxn modelId="{49B47A17-1EDE-4465-8C08-96EE01933204}" type="presParOf" srcId="{59605D73-DD4E-4A9C-AEFD-1015E6E2D9B6}" destId="{58066D05-0885-4C99-8BA2-F73FF462ADBD}" srcOrd="57" destOrd="0" presId="urn:microsoft.com/office/officeart/2005/8/layout/default"/>
    <dgm:cxn modelId="{654EB703-6F85-46AC-8093-348DE538928E}" type="presParOf" srcId="{59605D73-DD4E-4A9C-AEFD-1015E6E2D9B6}" destId="{9BC25411-3D38-4506-B54A-E934754CB2A7}" srcOrd="58" destOrd="0" presId="urn:microsoft.com/office/officeart/2005/8/layout/default"/>
    <dgm:cxn modelId="{16823066-AE82-476C-9F74-795BB5D29ED6}" type="presParOf" srcId="{59605D73-DD4E-4A9C-AEFD-1015E6E2D9B6}" destId="{033B96CC-9045-4CD1-883A-767443B4AD5A}" srcOrd="59" destOrd="0" presId="urn:microsoft.com/office/officeart/2005/8/layout/default"/>
    <dgm:cxn modelId="{86C69BB9-38C8-4910-B17D-E23361FDB9D3}" type="presParOf" srcId="{59605D73-DD4E-4A9C-AEFD-1015E6E2D9B6}" destId="{98E70191-5FCB-4BE0-99F0-B2D7445E6EC6}" srcOrd="60" destOrd="0" presId="urn:microsoft.com/office/officeart/2005/8/layout/default"/>
    <dgm:cxn modelId="{0FE394EE-BE8E-458B-BDD5-2D8CE07AC915}" type="presParOf" srcId="{59605D73-DD4E-4A9C-AEFD-1015E6E2D9B6}" destId="{30A79719-7D8A-4347-8AC5-F0B652E41159}" srcOrd="61" destOrd="0" presId="urn:microsoft.com/office/officeart/2005/8/layout/default"/>
    <dgm:cxn modelId="{AE557E0D-5FD2-4806-9A6B-D2F2A537390E}" type="presParOf" srcId="{59605D73-DD4E-4A9C-AEFD-1015E6E2D9B6}" destId="{7C2DF35E-42DA-4C6F-8F58-F920967CCEE1}" srcOrd="62" destOrd="0" presId="urn:microsoft.com/office/officeart/2005/8/layout/default"/>
    <dgm:cxn modelId="{B05B6A91-C21B-4ECD-8CB1-5800CECE6AB1}" type="presParOf" srcId="{59605D73-DD4E-4A9C-AEFD-1015E6E2D9B6}" destId="{1FDAC9FB-E91F-4AF0-8FDA-6179A72E4B08}" srcOrd="63" destOrd="0" presId="urn:microsoft.com/office/officeart/2005/8/layout/default"/>
    <dgm:cxn modelId="{597FC564-19C9-452C-B318-441BE4960294}" type="presParOf" srcId="{59605D73-DD4E-4A9C-AEFD-1015E6E2D9B6}" destId="{FD4BD160-7FFB-4B7F-AF16-FEA80A5A8067}" srcOrd="64" destOrd="0" presId="urn:microsoft.com/office/officeart/2005/8/layout/default"/>
    <dgm:cxn modelId="{E0FCCDBE-4D1F-4F15-A34A-BAAC52F6E586}" type="presParOf" srcId="{59605D73-DD4E-4A9C-AEFD-1015E6E2D9B6}" destId="{967D4905-D927-46C9-88A1-422CFB114F19}" srcOrd="65" destOrd="0" presId="urn:microsoft.com/office/officeart/2005/8/layout/default"/>
    <dgm:cxn modelId="{62B34169-5762-4E4B-BB64-1B1828D3C68C}" type="presParOf" srcId="{59605D73-DD4E-4A9C-AEFD-1015E6E2D9B6}" destId="{EE5A7D41-1471-4332-A36A-8E5726FEB667}" srcOrd="66" destOrd="0" presId="urn:microsoft.com/office/officeart/2005/8/layout/default"/>
    <dgm:cxn modelId="{7B9BDE81-8DAD-42B8-B9F3-B717DFF51AF9}" type="presParOf" srcId="{59605D73-DD4E-4A9C-AEFD-1015E6E2D9B6}" destId="{83E14DD3-14AD-442E-A26D-9C95A89C04CB}" srcOrd="67" destOrd="0" presId="urn:microsoft.com/office/officeart/2005/8/layout/default"/>
    <dgm:cxn modelId="{702D6A4A-EC95-4566-9C22-1AEEDCCF3F11}" type="presParOf" srcId="{59605D73-DD4E-4A9C-AEFD-1015E6E2D9B6}" destId="{8FB28E40-826C-431C-B9B4-084C91791CFA}" srcOrd="68" destOrd="0" presId="urn:microsoft.com/office/officeart/2005/8/layout/default"/>
    <dgm:cxn modelId="{0DD7A351-9783-4050-9ED8-88A73DBF5F49}" type="presParOf" srcId="{59605D73-DD4E-4A9C-AEFD-1015E6E2D9B6}" destId="{A5549A74-712F-45DB-BAE5-A313A7082517}" srcOrd="69" destOrd="0" presId="urn:microsoft.com/office/officeart/2005/8/layout/default"/>
    <dgm:cxn modelId="{AC688C06-89B9-43A8-AD86-5C00FFA5EA7B}" type="presParOf" srcId="{59605D73-DD4E-4A9C-AEFD-1015E6E2D9B6}" destId="{621C38DC-2940-4BAF-B9A2-CD6B66D873E5}" srcOrd="70" destOrd="0" presId="urn:microsoft.com/office/officeart/2005/8/layout/default"/>
    <dgm:cxn modelId="{F2DDA0EF-385C-4A2F-B8B0-F47D990F6E38}" type="presParOf" srcId="{59605D73-DD4E-4A9C-AEFD-1015E6E2D9B6}" destId="{40237EBB-B7D0-4554-8A53-CA3DC4F5B247}" srcOrd="71" destOrd="0" presId="urn:microsoft.com/office/officeart/2005/8/layout/default"/>
    <dgm:cxn modelId="{97C824B4-986B-435C-AE58-A1D238C003C2}" type="presParOf" srcId="{59605D73-DD4E-4A9C-AEFD-1015E6E2D9B6}" destId="{A8962E90-DDBD-4BFA-99DA-2B447275CA22}" srcOrd="72" destOrd="0" presId="urn:microsoft.com/office/officeart/2005/8/layout/default"/>
    <dgm:cxn modelId="{06ABA0BE-70F8-4738-9451-6EBD0C65CF40}" type="presParOf" srcId="{59605D73-DD4E-4A9C-AEFD-1015E6E2D9B6}" destId="{42234EB9-A613-49A1-A80E-5F0C6DB786EB}" srcOrd="73" destOrd="0" presId="urn:microsoft.com/office/officeart/2005/8/layout/default"/>
    <dgm:cxn modelId="{4CDCEB94-EE14-49D0-8B66-66A62F540133}" type="presParOf" srcId="{59605D73-DD4E-4A9C-AEFD-1015E6E2D9B6}" destId="{6CC07B31-0DFA-4379-AB71-5DC0C677CC8C}" srcOrd="74" destOrd="0" presId="urn:microsoft.com/office/officeart/2005/8/layout/default"/>
    <dgm:cxn modelId="{5C1807D1-50CD-4E6E-BB81-0E705854C844}" type="presParOf" srcId="{59605D73-DD4E-4A9C-AEFD-1015E6E2D9B6}" destId="{9D14E107-635C-4343-B97D-26CAC0884BBF}" srcOrd="75" destOrd="0" presId="urn:microsoft.com/office/officeart/2005/8/layout/default"/>
    <dgm:cxn modelId="{F330D647-A568-4897-B679-90D3422A7CE6}" type="presParOf" srcId="{59605D73-DD4E-4A9C-AEFD-1015E6E2D9B6}" destId="{3AD59137-DD21-43EB-B557-DD98703015EE}" srcOrd="76" destOrd="0" presId="urn:microsoft.com/office/officeart/2005/8/layout/default"/>
    <dgm:cxn modelId="{EBA68F9D-EF49-41C9-A135-BEC6D1F207AF}" type="presParOf" srcId="{59605D73-DD4E-4A9C-AEFD-1015E6E2D9B6}" destId="{9159AD57-1713-4062-9B9F-EEA36C8D778B}" srcOrd="77" destOrd="0" presId="urn:microsoft.com/office/officeart/2005/8/layout/default"/>
    <dgm:cxn modelId="{E73ADDCF-4959-4419-9E2E-3D4E206A295C}" type="presParOf" srcId="{59605D73-DD4E-4A9C-AEFD-1015E6E2D9B6}" destId="{30210379-5C79-4D94-B2C7-4DDA5418C13B}" srcOrd="78" destOrd="0" presId="urn:microsoft.com/office/officeart/2005/8/layout/default"/>
    <dgm:cxn modelId="{96E82CC8-21A6-4A2F-970E-BAD22FE2929C}" type="presParOf" srcId="{59605D73-DD4E-4A9C-AEFD-1015E6E2D9B6}" destId="{36D76390-156D-4C1E-A7B1-F4EA4EDFFDA0}" srcOrd="79" destOrd="0" presId="urn:microsoft.com/office/officeart/2005/8/layout/default"/>
    <dgm:cxn modelId="{19E4F937-2F71-42F1-B772-915D4020772B}" type="presParOf" srcId="{59605D73-DD4E-4A9C-AEFD-1015E6E2D9B6}" destId="{8AF6462C-460B-492A-BAB6-51ECEE02F2DD}" srcOrd="80" destOrd="0" presId="urn:microsoft.com/office/officeart/2005/8/layout/default"/>
    <dgm:cxn modelId="{1B297BF3-31FA-459C-9BCF-2CBA307FEFCB}" type="presParOf" srcId="{59605D73-DD4E-4A9C-AEFD-1015E6E2D9B6}" destId="{0B2582D0-B189-4B4B-9895-2E7655331D4B}" srcOrd="81" destOrd="0" presId="urn:microsoft.com/office/officeart/2005/8/layout/default"/>
    <dgm:cxn modelId="{036DC1D2-3398-41E5-9884-63C5E1E1C050}" type="presParOf" srcId="{59605D73-DD4E-4A9C-AEFD-1015E6E2D9B6}" destId="{AC6311C3-5C93-4336-A870-EE7C53D0BD73}" srcOrd="82" destOrd="0" presId="urn:microsoft.com/office/officeart/2005/8/layout/default"/>
    <dgm:cxn modelId="{ED4D0B94-ED25-4C87-9C82-B323E5F1DD0A}" type="presParOf" srcId="{59605D73-DD4E-4A9C-AEFD-1015E6E2D9B6}" destId="{1232DD29-A0D0-4151-924A-5F49A76EBF33}" srcOrd="83" destOrd="0" presId="urn:microsoft.com/office/officeart/2005/8/layout/default"/>
    <dgm:cxn modelId="{B7ED91EF-F303-4162-A29E-C6481300AB96}" type="presParOf" srcId="{59605D73-DD4E-4A9C-AEFD-1015E6E2D9B6}" destId="{322C7049-9405-4229-974E-BB0B6862CC62}" srcOrd="84" destOrd="0" presId="urn:microsoft.com/office/officeart/2005/8/layout/default"/>
    <dgm:cxn modelId="{BF6ED2DE-2FC0-4A10-BFCF-CB2AE429E0B5}" type="presParOf" srcId="{59605D73-DD4E-4A9C-AEFD-1015E6E2D9B6}" destId="{81291E5C-1C6D-4B76-80E3-FCE28A8E2966}" srcOrd="85" destOrd="0" presId="urn:microsoft.com/office/officeart/2005/8/layout/default"/>
    <dgm:cxn modelId="{E6185FFB-7E66-4B23-834C-774F9E737733}" type="presParOf" srcId="{59605D73-DD4E-4A9C-AEFD-1015E6E2D9B6}" destId="{AFDE0AAB-F858-4972-8F98-2CAAB948F3D8}" srcOrd="86" destOrd="0" presId="urn:microsoft.com/office/officeart/2005/8/layout/default"/>
    <dgm:cxn modelId="{1D271EC9-2167-4CB0-B394-56BC994587B4}" type="presParOf" srcId="{59605D73-DD4E-4A9C-AEFD-1015E6E2D9B6}" destId="{2A92CED8-8D71-415C-9FF2-DB9FCF22A1E1}" srcOrd="87" destOrd="0" presId="urn:microsoft.com/office/officeart/2005/8/layout/default"/>
    <dgm:cxn modelId="{8CA7481A-3160-4249-8E3E-FAFB03C045EE}" type="presParOf" srcId="{59605D73-DD4E-4A9C-AEFD-1015E6E2D9B6}" destId="{6C26ED54-9B01-4E94-8340-8815874D9FCD}" srcOrd="88" destOrd="0" presId="urn:microsoft.com/office/officeart/2005/8/layout/default"/>
    <dgm:cxn modelId="{95C5FC59-3B8C-4894-96DE-F57EEC55DC8D}" type="presParOf" srcId="{59605D73-DD4E-4A9C-AEFD-1015E6E2D9B6}" destId="{E6013F77-8139-4F98-83D5-55FFC30C3284}" srcOrd="89" destOrd="0" presId="urn:microsoft.com/office/officeart/2005/8/layout/default"/>
    <dgm:cxn modelId="{28571D16-D1F0-4755-B7C9-9823C39793FE}" type="presParOf" srcId="{59605D73-DD4E-4A9C-AEFD-1015E6E2D9B6}" destId="{7E15FA37-CE6A-45AD-B678-46606237641E}" srcOrd="90" destOrd="0" presId="urn:microsoft.com/office/officeart/2005/8/layout/default"/>
    <dgm:cxn modelId="{C817B84F-B692-47BE-9EB4-68150E012C60}" type="presParOf" srcId="{59605D73-DD4E-4A9C-AEFD-1015E6E2D9B6}" destId="{16B91AAD-ADA3-4A27-877E-E3BDD86A27DD}" srcOrd="91" destOrd="0" presId="urn:microsoft.com/office/officeart/2005/8/layout/default"/>
    <dgm:cxn modelId="{D6D036D3-A973-4608-87DD-217C51134A2D}" type="presParOf" srcId="{59605D73-DD4E-4A9C-AEFD-1015E6E2D9B6}" destId="{5ED519DC-7150-4A08-A5A9-7E8DE84698C7}" srcOrd="92" destOrd="0" presId="urn:microsoft.com/office/officeart/2005/8/layout/default"/>
    <dgm:cxn modelId="{F660FD35-26D0-4D61-A0E3-5D7CF3A67256}" type="presParOf" srcId="{59605D73-DD4E-4A9C-AEFD-1015E6E2D9B6}" destId="{9575818D-085A-4B3F-BF58-8C3B2D1EB8B6}" srcOrd="93" destOrd="0" presId="urn:microsoft.com/office/officeart/2005/8/layout/default"/>
    <dgm:cxn modelId="{807523DA-B118-4C47-BE41-11DBBB3F0252}" type="presParOf" srcId="{59605D73-DD4E-4A9C-AEFD-1015E6E2D9B6}" destId="{C59F5C1A-DF4D-4364-97C9-3A64FABF04DC}" srcOrd="94" destOrd="0" presId="urn:microsoft.com/office/officeart/2005/8/layout/default"/>
    <dgm:cxn modelId="{8F692F65-BA9F-4D74-BC18-5CD7C9901FCF}" type="presParOf" srcId="{59605D73-DD4E-4A9C-AEFD-1015E6E2D9B6}" destId="{EA8CCCE4-D1AE-467B-9261-031FD09F02D9}" srcOrd="95" destOrd="0" presId="urn:microsoft.com/office/officeart/2005/8/layout/default"/>
    <dgm:cxn modelId="{24A1EDA9-F086-4801-BCE6-E828070DDC5E}" type="presParOf" srcId="{59605D73-DD4E-4A9C-AEFD-1015E6E2D9B6}" destId="{DE97D274-2595-4A91-A579-0162636D49AB}" srcOrd="96" destOrd="0" presId="urn:microsoft.com/office/officeart/2005/8/layout/default"/>
    <dgm:cxn modelId="{507FB33B-0D56-43FF-9EB1-DF13BE7B2E0D}" type="presParOf" srcId="{59605D73-DD4E-4A9C-AEFD-1015E6E2D9B6}" destId="{F82B9491-E55C-42AF-8B39-85F1EEB4CF70}" srcOrd="97" destOrd="0" presId="urn:microsoft.com/office/officeart/2005/8/layout/default"/>
    <dgm:cxn modelId="{6C0B3B6E-F74D-4008-BF07-822EE0799376}" type="presParOf" srcId="{59605D73-DD4E-4A9C-AEFD-1015E6E2D9B6}" destId="{6FB8A22B-7B34-49CD-8E3B-6E7689CB787E}" srcOrd="98" destOrd="0" presId="urn:microsoft.com/office/officeart/2005/8/layout/default"/>
    <dgm:cxn modelId="{10B9955E-03CD-409A-BB1A-2A1CA878B163}" type="presParOf" srcId="{59605D73-DD4E-4A9C-AEFD-1015E6E2D9B6}" destId="{C99290E8-F34A-4C16-B87D-1F8B229F9FD4}" srcOrd="99" destOrd="0" presId="urn:microsoft.com/office/officeart/2005/8/layout/default"/>
    <dgm:cxn modelId="{95EF352A-13C8-46E5-9FF6-FAED6586429B}" type="presParOf" srcId="{59605D73-DD4E-4A9C-AEFD-1015E6E2D9B6}" destId="{9169FEEB-8868-4215-AADD-3D6229315ACA}" srcOrd="100" destOrd="0" presId="urn:microsoft.com/office/officeart/2005/8/layout/default"/>
    <dgm:cxn modelId="{219C6E38-3C4B-4D14-90C8-60AE732BDB23}" type="presParOf" srcId="{59605D73-DD4E-4A9C-AEFD-1015E6E2D9B6}" destId="{5F0D9BD2-4509-4A85-AECE-853AF04406AA}" srcOrd="101" destOrd="0" presId="urn:microsoft.com/office/officeart/2005/8/layout/default"/>
    <dgm:cxn modelId="{BB1B3ABC-2439-4F78-8C55-8E03D1ABA1C4}" type="presParOf" srcId="{59605D73-DD4E-4A9C-AEFD-1015E6E2D9B6}" destId="{47D9CEA6-42D4-4B85-A28C-4B99ABD5C099}" srcOrd="102" destOrd="0" presId="urn:microsoft.com/office/officeart/2005/8/layout/default"/>
    <dgm:cxn modelId="{16263CC4-BD1B-44AF-ADB9-CA7429B8B694}" type="presParOf" srcId="{59605D73-DD4E-4A9C-AEFD-1015E6E2D9B6}" destId="{93BE9425-C674-4BAE-9680-E57F3E4B13C2}" srcOrd="103" destOrd="0" presId="urn:microsoft.com/office/officeart/2005/8/layout/default"/>
    <dgm:cxn modelId="{78427491-62CD-40E5-9E26-D164AF26A5AD}" type="presParOf" srcId="{59605D73-DD4E-4A9C-AEFD-1015E6E2D9B6}" destId="{7F58CE14-31D8-4174-814C-D90F37B39000}" srcOrd="104" destOrd="0" presId="urn:microsoft.com/office/officeart/2005/8/layout/default"/>
    <dgm:cxn modelId="{F5B302CE-2DF2-4019-BA7D-DE4DC8A6C3A5}" type="presParOf" srcId="{59605D73-DD4E-4A9C-AEFD-1015E6E2D9B6}" destId="{4C2CF74C-1EB5-4F10-919D-9016A9E07EF6}" srcOrd="105" destOrd="0" presId="urn:microsoft.com/office/officeart/2005/8/layout/default"/>
    <dgm:cxn modelId="{48548881-35C7-4040-BA62-D95793552B32}" type="presParOf" srcId="{59605D73-DD4E-4A9C-AEFD-1015E6E2D9B6}" destId="{39B96F04-A77D-49A4-BE14-15C35C955E6F}" srcOrd="106" destOrd="0" presId="urn:microsoft.com/office/officeart/2005/8/layout/default"/>
    <dgm:cxn modelId="{519313E8-5FFD-4C94-B877-BC3573510884}" type="presParOf" srcId="{59605D73-DD4E-4A9C-AEFD-1015E6E2D9B6}" destId="{2B89A368-C60F-4367-A098-409D9D85A61E}" srcOrd="107" destOrd="0" presId="urn:microsoft.com/office/officeart/2005/8/layout/default"/>
    <dgm:cxn modelId="{AD23B3DD-F684-4DAF-8850-20E1DFB0C5C6}" type="presParOf" srcId="{59605D73-DD4E-4A9C-AEFD-1015E6E2D9B6}" destId="{32248311-E62D-4B1D-821F-58E491BF9340}" srcOrd="108" destOrd="0" presId="urn:microsoft.com/office/officeart/2005/8/layout/default"/>
    <dgm:cxn modelId="{737EA651-B9AC-490B-A758-A2E9D5E86AB1}" type="presParOf" srcId="{59605D73-DD4E-4A9C-AEFD-1015E6E2D9B6}" destId="{785CA5CE-9887-466B-B947-B4A024E680D9}" srcOrd="109" destOrd="0" presId="urn:microsoft.com/office/officeart/2005/8/layout/default"/>
    <dgm:cxn modelId="{3EF2A07B-7F57-4EAC-93BF-EF947A06B01A}" type="presParOf" srcId="{59605D73-DD4E-4A9C-AEFD-1015E6E2D9B6}" destId="{BE497886-8F7F-44A8-BF70-493F2B0EBC2F}" srcOrd="110" destOrd="0" presId="urn:microsoft.com/office/officeart/2005/8/layout/default"/>
    <dgm:cxn modelId="{BBC4FAC4-FB39-4071-A1A6-2D90A6F1AB0A}" type="presParOf" srcId="{59605D73-DD4E-4A9C-AEFD-1015E6E2D9B6}" destId="{68062009-E4A1-40CA-AFEB-277D526DBD0F}" srcOrd="111" destOrd="0" presId="urn:microsoft.com/office/officeart/2005/8/layout/default"/>
    <dgm:cxn modelId="{16320E31-90C9-4F3F-A868-C7EAD9237E18}" type="presParOf" srcId="{59605D73-DD4E-4A9C-AEFD-1015E6E2D9B6}" destId="{7491C024-2AD2-4A91-8E20-7F85959339FC}" srcOrd="112" destOrd="0" presId="urn:microsoft.com/office/officeart/2005/8/layout/default"/>
    <dgm:cxn modelId="{69B1FAEC-E0BE-46B2-80B5-FB15BD788CB7}" type="presParOf" srcId="{59605D73-DD4E-4A9C-AEFD-1015E6E2D9B6}" destId="{7C5835F9-EEFF-4248-8C94-160FCA7A5135}" srcOrd="113" destOrd="0" presId="urn:microsoft.com/office/officeart/2005/8/layout/default"/>
    <dgm:cxn modelId="{5BAEED7E-22AD-48C3-8506-D113A897964C}" type="presParOf" srcId="{59605D73-DD4E-4A9C-AEFD-1015E6E2D9B6}" destId="{B1589F36-38B9-4C12-A148-AF8A9585F6CE}" srcOrd="114" destOrd="0" presId="urn:microsoft.com/office/officeart/2005/8/layout/default"/>
    <dgm:cxn modelId="{C2287902-2677-414A-BEE6-5AA013A9BA42}" type="presParOf" srcId="{59605D73-DD4E-4A9C-AEFD-1015E6E2D9B6}" destId="{02794D99-202E-433F-9C80-2AC392DC6EDE}" srcOrd="115" destOrd="0" presId="urn:microsoft.com/office/officeart/2005/8/layout/default"/>
    <dgm:cxn modelId="{CF914CAE-CCFB-4C20-A3DD-004DDFE223D2}" type="presParOf" srcId="{59605D73-DD4E-4A9C-AEFD-1015E6E2D9B6}" destId="{53D9F71F-2214-46E5-8E32-AD6ADEC63B12}" srcOrd="116" destOrd="0" presId="urn:microsoft.com/office/officeart/2005/8/layout/default"/>
    <dgm:cxn modelId="{F6500A66-4783-42FD-BB54-C4F7409F1DF9}" type="presParOf" srcId="{59605D73-DD4E-4A9C-AEFD-1015E6E2D9B6}" destId="{C67B5682-D9EA-49A2-A7AD-37F28F0B14BE}" srcOrd="117" destOrd="0" presId="urn:microsoft.com/office/officeart/2005/8/layout/default"/>
    <dgm:cxn modelId="{CDD14592-61B8-4DEF-8DE6-634D3C025669}" type="presParOf" srcId="{59605D73-DD4E-4A9C-AEFD-1015E6E2D9B6}" destId="{C25B3ECB-3B1E-4233-8905-88B3111C7359}" srcOrd="118" destOrd="0" presId="urn:microsoft.com/office/officeart/2005/8/layout/default"/>
    <dgm:cxn modelId="{CC3F0474-2BFD-4DBD-9F6E-36ACD423C3D7}" type="presParOf" srcId="{59605D73-DD4E-4A9C-AEFD-1015E6E2D9B6}" destId="{599BE98D-30BB-4A4C-B828-82A08C31972D}" srcOrd="119" destOrd="0" presId="urn:microsoft.com/office/officeart/2005/8/layout/default"/>
    <dgm:cxn modelId="{2B8CC31D-9F9E-4C4C-B802-C2F9734337D2}" type="presParOf" srcId="{59605D73-DD4E-4A9C-AEFD-1015E6E2D9B6}" destId="{C64394A3-ECE3-46A7-AFE4-687426B172EB}" srcOrd="120" destOrd="0" presId="urn:microsoft.com/office/officeart/2005/8/layout/default"/>
    <dgm:cxn modelId="{40B18A53-E056-480C-B0DD-50250B5CA5F8}" type="presParOf" srcId="{59605D73-DD4E-4A9C-AEFD-1015E6E2D9B6}" destId="{E97EE8D0-3E5B-4196-8E1C-361CA923E704}" srcOrd="121" destOrd="0" presId="urn:microsoft.com/office/officeart/2005/8/layout/default"/>
    <dgm:cxn modelId="{CA73F818-912F-4950-BAA2-A5F9CBB99DD9}" type="presParOf" srcId="{59605D73-DD4E-4A9C-AEFD-1015E6E2D9B6}" destId="{78F4C5EA-5F6F-47D5-ADC9-0120677CD510}" srcOrd="122" destOrd="0" presId="urn:microsoft.com/office/officeart/2005/8/layout/default"/>
    <dgm:cxn modelId="{60F85BBF-CDA8-44EA-8438-DE6527EBE89C}" type="presParOf" srcId="{59605D73-DD4E-4A9C-AEFD-1015E6E2D9B6}" destId="{BA363051-5866-4EBC-993B-24588F075912}" srcOrd="123" destOrd="0" presId="urn:microsoft.com/office/officeart/2005/8/layout/default"/>
    <dgm:cxn modelId="{6C02D1DC-60A8-4759-8612-4447539222B9}" type="presParOf" srcId="{59605D73-DD4E-4A9C-AEFD-1015E6E2D9B6}" destId="{60CA0CB5-7BB3-4EBB-98DD-6DA921208EBC}" srcOrd="124" destOrd="0" presId="urn:microsoft.com/office/officeart/2005/8/layout/default"/>
    <dgm:cxn modelId="{D795CAFD-04BE-46F2-B8EB-830B9A338836}" type="presParOf" srcId="{59605D73-DD4E-4A9C-AEFD-1015E6E2D9B6}" destId="{1DCA10E2-7DC9-4F1B-B76B-F90661BEEA2D}" srcOrd="125" destOrd="0" presId="urn:microsoft.com/office/officeart/2005/8/layout/default"/>
    <dgm:cxn modelId="{94393360-4458-410E-B5F4-0A95E6646FC3}" type="presParOf" srcId="{59605D73-DD4E-4A9C-AEFD-1015E6E2D9B6}" destId="{352F96BD-37BE-4B41-A473-D1AF6F7C7432}" srcOrd="126" destOrd="0" presId="urn:microsoft.com/office/officeart/2005/8/layout/default"/>
    <dgm:cxn modelId="{52DF289F-A129-4F17-8DD9-3601218DFB4E}" type="presParOf" srcId="{59605D73-DD4E-4A9C-AEFD-1015E6E2D9B6}" destId="{366AC90B-FD5C-41F3-9A0D-DB8E71C0B111}" srcOrd="127" destOrd="0" presId="urn:microsoft.com/office/officeart/2005/8/layout/default"/>
    <dgm:cxn modelId="{3ED992FE-6628-437A-8775-489F60126D8A}" type="presParOf" srcId="{59605D73-DD4E-4A9C-AEFD-1015E6E2D9B6}" destId="{1AB1D7D3-45AF-412E-8B4A-0A525CC76030}" srcOrd="128" destOrd="0" presId="urn:microsoft.com/office/officeart/2005/8/layout/default"/>
    <dgm:cxn modelId="{F0F17A3A-03EC-4429-8779-A4370D10B9F2}" type="presParOf" srcId="{59605D73-DD4E-4A9C-AEFD-1015E6E2D9B6}" destId="{6DC37995-248E-4034-919F-12D44F4B3EED}" srcOrd="129" destOrd="0" presId="urn:microsoft.com/office/officeart/2005/8/layout/default"/>
    <dgm:cxn modelId="{FB0E8784-7689-456A-AB4E-176BE3916A95}" type="presParOf" srcId="{59605D73-DD4E-4A9C-AEFD-1015E6E2D9B6}" destId="{64095494-EE0A-4F03-8710-928030181492}" srcOrd="130" destOrd="0" presId="urn:microsoft.com/office/officeart/2005/8/layout/default"/>
    <dgm:cxn modelId="{57625D8E-3ECB-4519-994B-727F96DF4F5C}" type="presParOf" srcId="{59605D73-DD4E-4A9C-AEFD-1015E6E2D9B6}" destId="{0641DE34-BF8C-43CC-91D1-D86DC384B9D2}" srcOrd="131" destOrd="0" presId="urn:microsoft.com/office/officeart/2005/8/layout/default"/>
    <dgm:cxn modelId="{8DC1C94F-7EC2-4111-9F8E-79CDD29CF5CF}" type="presParOf" srcId="{59605D73-DD4E-4A9C-AEFD-1015E6E2D9B6}" destId="{E7791C8C-10E5-49C5-8C0F-65CC87CF0AA2}" srcOrd="132" destOrd="0" presId="urn:microsoft.com/office/officeart/2005/8/layout/default"/>
    <dgm:cxn modelId="{F5D54581-D846-4111-A8FC-2121CC71C578}" type="presParOf" srcId="{59605D73-DD4E-4A9C-AEFD-1015E6E2D9B6}" destId="{C7D50955-34A3-4919-BC6B-A4496BC7C521}" srcOrd="133" destOrd="0" presId="urn:microsoft.com/office/officeart/2005/8/layout/default"/>
    <dgm:cxn modelId="{A2750248-2377-45FF-8278-D40A04AF446B}" type="presParOf" srcId="{59605D73-DD4E-4A9C-AEFD-1015E6E2D9B6}" destId="{CFAB70C2-533F-422F-8716-44CCF1A971CD}" srcOrd="134" destOrd="0" presId="urn:microsoft.com/office/officeart/2005/8/layout/default"/>
    <dgm:cxn modelId="{DBA7DD4D-85D4-411C-979D-05F2336A0A26}" type="presParOf" srcId="{59605D73-DD4E-4A9C-AEFD-1015E6E2D9B6}" destId="{40A8165F-B0FA-4015-BB55-127051E61557}" srcOrd="135" destOrd="0" presId="urn:microsoft.com/office/officeart/2005/8/layout/default"/>
    <dgm:cxn modelId="{F0A147E8-AA7B-42F7-918F-72EF863DE938}" type="presParOf" srcId="{59605D73-DD4E-4A9C-AEFD-1015E6E2D9B6}" destId="{CCBDC987-F265-445F-9EE9-302A875759C8}" srcOrd="136" destOrd="0" presId="urn:microsoft.com/office/officeart/2005/8/layout/default"/>
    <dgm:cxn modelId="{EEFACFFB-12E1-498D-BE80-C0B1893192C2}" type="presParOf" srcId="{59605D73-DD4E-4A9C-AEFD-1015E6E2D9B6}" destId="{F904A0D1-4494-4BAA-9831-5B9110C0BB05}" srcOrd="137" destOrd="0" presId="urn:microsoft.com/office/officeart/2005/8/layout/default"/>
    <dgm:cxn modelId="{05FD70DF-8A31-42C5-BF7E-7D000D12CD01}" type="presParOf" srcId="{59605D73-DD4E-4A9C-AEFD-1015E6E2D9B6}" destId="{5709D69A-8307-4600-874F-A671153C0F21}" srcOrd="138" destOrd="0" presId="urn:microsoft.com/office/officeart/2005/8/layout/default"/>
    <dgm:cxn modelId="{FFC6293C-46F9-403A-A55F-0BF54C119961}" type="presParOf" srcId="{59605D73-DD4E-4A9C-AEFD-1015E6E2D9B6}" destId="{9E369621-FB33-44C4-8141-04D6503F2B80}" srcOrd="139" destOrd="0" presId="urn:microsoft.com/office/officeart/2005/8/layout/default"/>
    <dgm:cxn modelId="{A0A94F6B-E366-4736-9EA8-78741946A8C7}" type="presParOf" srcId="{59605D73-DD4E-4A9C-AEFD-1015E6E2D9B6}" destId="{EBB47CDF-537D-49FE-8345-148E5AD6F1A7}" srcOrd="140" destOrd="0" presId="urn:microsoft.com/office/officeart/2005/8/layout/default"/>
    <dgm:cxn modelId="{D38494AA-8FE2-447F-9132-CA27F486D890}" type="presParOf" srcId="{59605D73-DD4E-4A9C-AEFD-1015E6E2D9B6}" destId="{D45CD746-414B-4B61-85C1-E2F772E2774A}" srcOrd="141" destOrd="0" presId="urn:microsoft.com/office/officeart/2005/8/layout/default"/>
    <dgm:cxn modelId="{D7AAA2E2-8BA3-4DE7-8CD1-10B1756B30DA}" type="presParOf" srcId="{59605D73-DD4E-4A9C-AEFD-1015E6E2D9B6}" destId="{79B32D52-B040-4846-BDDC-67FB374482B3}" srcOrd="142" destOrd="0" presId="urn:microsoft.com/office/officeart/2005/8/layout/default"/>
    <dgm:cxn modelId="{83885146-A543-4085-BE9D-49072433C914}" type="presParOf" srcId="{59605D73-DD4E-4A9C-AEFD-1015E6E2D9B6}" destId="{810F8E6E-7296-4502-830E-C35E40853B2F}" srcOrd="143" destOrd="0" presId="urn:microsoft.com/office/officeart/2005/8/layout/default"/>
    <dgm:cxn modelId="{B017BF73-6D59-4F54-A1C4-D4C8246E1CC6}" type="presParOf" srcId="{59605D73-DD4E-4A9C-AEFD-1015E6E2D9B6}" destId="{730E8E5E-30D1-48FB-A926-06611D032B78}" srcOrd="144" destOrd="0" presId="urn:microsoft.com/office/officeart/2005/8/layout/default"/>
    <dgm:cxn modelId="{046DD7EE-67E4-45FA-8676-17F20D386C71}" type="presParOf" srcId="{59605D73-DD4E-4A9C-AEFD-1015E6E2D9B6}" destId="{4310E67F-9168-4FE4-A192-51357CC3FF97}" srcOrd="145" destOrd="0" presId="urn:microsoft.com/office/officeart/2005/8/layout/default"/>
    <dgm:cxn modelId="{CD35B4E4-4F01-4149-8C47-01AF4A270DF0}" type="presParOf" srcId="{59605D73-DD4E-4A9C-AEFD-1015E6E2D9B6}" destId="{B156A97C-CB82-4E65-A6F0-B5068C6841B5}" srcOrd="146" destOrd="0" presId="urn:microsoft.com/office/officeart/2005/8/layout/default"/>
    <dgm:cxn modelId="{1BC59595-89AD-4918-9C75-AE838DC5EDFB}" type="presParOf" srcId="{59605D73-DD4E-4A9C-AEFD-1015E6E2D9B6}" destId="{1377E345-00F3-4F6F-9E2C-0A2AEEF50216}" srcOrd="147" destOrd="0" presId="urn:microsoft.com/office/officeart/2005/8/layout/default"/>
    <dgm:cxn modelId="{CF274379-9767-4FA9-8E4D-2F6AE3C2279D}" type="presParOf" srcId="{59605D73-DD4E-4A9C-AEFD-1015E6E2D9B6}" destId="{7BA08A8E-1409-48B3-945A-1C59D4BB5BC5}" srcOrd="148" destOrd="0" presId="urn:microsoft.com/office/officeart/2005/8/layout/default"/>
    <dgm:cxn modelId="{E43C5EF0-FDFE-4710-AF53-6057C98EA86B}" type="presParOf" srcId="{59605D73-DD4E-4A9C-AEFD-1015E6E2D9B6}" destId="{F6BACC86-CF66-4E56-8CFB-77F616FC446A}" srcOrd="149" destOrd="0" presId="urn:microsoft.com/office/officeart/2005/8/layout/default"/>
    <dgm:cxn modelId="{F927762D-383C-4846-AC77-CFA3FA7E5975}" type="presParOf" srcId="{59605D73-DD4E-4A9C-AEFD-1015E6E2D9B6}" destId="{6DD63701-D4AD-4094-8715-554A9BCFEBFE}" srcOrd="150" destOrd="0" presId="urn:microsoft.com/office/officeart/2005/8/layout/default"/>
    <dgm:cxn modelId="{5D53735E-7502-4C6C-95AA-6105EFA47F5F}" type="presParOf" srcId="{59605D73-DD4E-4A9C-AEFD-1015E6E2D9B6}" destId="{1A0E10C7-9F69-4EAB-88A4-3020B77B27FD}" srcOrd="151" destOrd="0" presId="urn:microsoft.com/office/officeart/2005/8/layout/default"/>
    <dgm:cxn modelId="{7FB8EB8B-047A-4D01-B55D-E4948FEA2DEB}" type="presParOf" srcId="{59605D73-DD4E-4A9C-AEFD-1015E6E2D9B6}" destId="{9DE40339-BD47-40E8-BBAE-982B1920DA4A}" srcOrd="152" destOrd="0" presId="urn:microsoft.com/office/officeart/2005/8/layout/default"/>
    <dgm:cxn modelId="{3E228D60-4584-4C6A-943D-22FEF479BF43}" type="presParOf" srcId="{59605D73-DD4E-4A9C-AEFD-1015E6E2D9B6}" destId="{288E8562-2B10-4AD6-B401-BF732456083F}" srcOrd="153" destOrd="0" presId="urn:microsoft.com/office/officeart/2005/8/layout/default"/>
    <dgm:cxn modelId="{9B9EA26D-F443-47DA-B8E5-4D2B758E9109}" type="presParOf" srcId="{59605D73-DD4E-4A9C-AEFD-1015E6E2D9B6}" destId="{43E3266B-5AFA-406C-8622-70DE0851BAA6}" srcOrd="154" destOrd="0" presId="urn:microsoft.com/office/officeart/2005/8/layout/default"/>
    <dgm:cxn modelId="{D3B3929B-1212-4B92-A902-5AF5CFABCEBA}" type="presParOf" srcId="{59605D73-DD4E-4A9C-AEFD-1015E6E2D9B6}" destId="{88A26C38-2C71-445B-8B3F-3BA602198976}" srcOrd="155" destOrd="0" presId="urn:microsoft.com/office/officeart/2005/8/layout/default"/>
    <dgm:cxn modelId="{9701CBC0-5E09-42A1-B999-A58B94F6C027}" type="presParOf" srcId="{59605D73-DD4E-4A9C-AEFD-1015E6E2D9B6}" destId="{2DF892DA-EF23-44A7-BB1B-74D7A2DA868B}" srcOrd="156" destOrd="0" presId="urn:microsoft.com/office/officeart/2005/8/layout/default"/>
    <dgm:cxn modelId="{6CB7BBFC-0BFD-4630-96D4-50697339FB0C}" type="presParOf" srcId="{59605D73-DD4E-4A9C-AEFD-1015E6E2D9B6}" destId="{561D7918-6019-4AD2-8A99-00CE3A896A30}" srcOrd="157" destOrd="0" presId="urn:microsoft.com/office/officeart/2005/8/layout/default"/>
    <dgm:cxn modelId="{72B29B15-F509-4F40-BCF1-F9256F5DD219}" type="presParOf" srcId="{59605D73-DD4E-4A9C-AEFD-1015E6E2D9B6}" destId="{B24D1409-FE60-4B6C-9333-0F0184684308}" srcOrd="158" destOrd="0" presId="urn:microsoft.com/office/officeart/2005/8/layout/default"/>
    <dgm:cxn modelId="{4518F85C-767B-4B4F-BB0D-D1E3AE83BF57}" type="presParOf" srcId="{59605D73-DD4E-4A9C-AEFD-1015E6E2D9B6}" destId="{687DA5AC-E420-46A7-9A03-78EB0F764458}" srcOrd="159" destOrd="0" presId="urn:microsoft.com/office/officeart/2005/8/layout/default"/>
    <dgm:cxn modelId="{054C1F47-0149-4FF1-A5CB-67480D300563}" type="presParOf" srcId="{59605D73-DD4E-4A9C-AEFD-1015E6E2D9B6}" destId="{A338795B-1C38-4198-B908-4E30BE00EEBB}" srcOrd="160" destOrd="0" presId="urn:microsoft.com/office/officeart/2005/8/layout/default"/>
    <dgm:cxn modelId="{530CA55F-6FC0-4F84-8A27-E98F4E769DB4}" type="presParOf" srcId="{59605D73-DD4E-4A9C-AEFD-1015E6E2D9B6}" destId="{51C92CC8-0F42-4516-A00B-7592E45A46B3}" srcOrd="161" destOrd="0" presId="urn:microsoft.com/office/officeart/2005/8/layout/default"/>
    <dgm:cxn modelId="{51924AA4-45EF-47D5-98BE-106059444C2E}" type="presParOf" srcId="{59605D73-DD4E-4A9C-AEFD-1015E6E2D9B6}" destId="{CE44E3F3-2553-417C-B3BD-EAA87C99D825}" srcOrd="162" destOrd="0" presId="urn:microsoft.com/office/officeart/2005/8/layout/default"/>
    <dgm:cxn modelId="{02D9CB50-E15F-44B9-9EB4-98995A7B4215}" type="presParOf" srcId="{59605D73-DD4E-4A9C-AEFD-1015E6E2D9B6}" destId="{C0E31073-9C95-4883-AE7F-9007B86D0616}" srcOrd="163" destOrd="0" presId="urn:microsoft.com/office/officeart/2005/8/layout/default"/>
    <dgm:cxn modelId="{D8AEA187-C933-4F0B-81F2-C5E6D39D90EE}" type="presParOf" srcId="{59605D73-DD4E-4A9C-AEFD-1015E6E2D9B6}" destId="{858B7681-5B8B-4D42-BAE7-9B7BE090DE7A}" srcOrd="164" destOrd="0" presId="urn:microsoft.com/office/officeart/2005/8/layout/default"/>
    <dgm:cxn modelId="{F44C2F85-793A-4F5F-B3C2-E6A656278AC5}" type="presParOf" srcId="{59605D73-DD4E-4A9C-AEFD-1015E6E2D9B6}" destId="{C05D4D6A-6315-4C41-9064-F392105EB547}" srcOrd="165" destOrd="0" presId="urn:microsoft.com/office/officeart/2005/8/layout/default"/>
    <dgm:cxn modelId="{58605BEC-E65E-4E91-9AE3-F8355D72FD00}" type="presParOf" srcId="{59605D73-DD4E-4A9C-AEFD-1015E6E2D9B6}" destId="{64D55500-DC40-405B-8A6A-E00288CE9842}" srcOrd="166" destOrd="0" presId="urn:microsoft.com/office/officeart/2005/8/layout/default"/>
    <dgm:cxn modelId="{2FED1050-8A9A-4B92-8E34-CE6244885EA0}" type="presParOf" srcId="{59605D73-DD4E-4A9C-AEFD-1015E6E2D9B6}" destId="{87770174-C6CB-40E5-8422-5129CBEE713C}" srcOrd="167" destOrd="0" presId="urn:microsoft.com/office/officeart/2005/8/layout/default"/>
    <dgm:cxn modelId="{42891526-2480-4020-B317-E485BC0DBFE5}" type="presParOf" srcId="{59605D73-DD4E-4A9C-AEFD-1015E6E2D9B6}" destId="{7FE1AFAC-EBBD-4E90-BD25-2881ADBF20A2}" srcOrd="168" destOrd="0" presId="urn:microsoft.com/office/officeart/2005/8/layout/default"/>
    <dgm:cxn modelId="{CE0D0F3C-D753-4740-8CE3-0D423E2E0399}" type="presParOf" srcId="{59605D73-DD4E-4A9C-AEFD-1015E6E2D9B6}" destId="{143A017E-4AC4-450B-9522-005232D0794A}" srcOrd="169" destOrd="0" presId="urn:microsoft.com/office/officeart/2005/8/layout/default"/>
    <dgm:cxn modelId="{F37EA409-8FB9-49D2-B827-6FB20752984A}" type="presParOf" srcId="{59605D73-DD4E-4A9C-AEFD-1015E6E2D9B6}" destId="{49910F4C-66B5-4B3D-9E46-42FB75DF88C1}" srcOrd="170" destOrd="0" presId="urn:microsoft.com/office/officeart/2005/8/layout/default"/>
    <dgm:cxn modelId="{48743576-4646-4D91-A2E0-3272C6356767}" type="presParOf" srcId="{59605D73-DD4E-4A9C-AEFD-1015E6E2D9B6}" destId="{BAFAE62B-E3A7-4F7F-AEA7-EE76A3FFBEFD}" srcOrd="171" destOrd="0" presId="urn:microsoft.com/office/officeart/2005/8/layout/default"/>
    <dgm:cxn modelId="{DA62DAC3-1299-42A8-AB67-28EF3C491A08}" type="presParOf" srcId="{59605D73-DD4E-4A9C-AEFD-1015E6E2D9B6}" destId="{09162628-4CE0-4069-AF20-3B27F02A25C7}" srcOrd="17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69E193-62AC-4034-BAED-8A40FA8EFC71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783750E-CBF1-49FE-AFB2-90D09C27AF59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A366075-D489-4CC4-B00C-C028FA2D8A9E}" type="parTrans" cxnId="{EBA97968-D452-4441-9F87-8CBDE25F128A}">
      <dgm:prSet/>
      <dgm:spPr/>
      <dgm:t>
        <a:bodyPr/>
        <a:lstStyle/>
        <a:p>
          <a:endParaRPr lang="en-US"/>
        </a:p>
      </dgm:t>
    </dgm:pt>
    <dgm:pt modelId="{A2FB6571-9B0A-4861-97ED-64B68BFA59E5}" type="sibTrans" cxnId="{EBA97968-D452-4441-9F87-8CBDE25F128A}">
      <dgm:prSet/>
      <dgm:spPr/>
      <dgm:t>
        <a:bodyPr/>
        <a:lstStyle/>
        <a:p>
          <a:endParaRPr lang="en-US"/>
        </a:p>
      </dgm:t>
    </dgm:pt>
    <dgm:pt modelId="{C34AB7B4-1A65-4D58-8C26-C99CC3D2CB92}">
      <dgm:prSet/>
      <dgm:spPr/>
      <dgm:t>
        <a:bodyPr/>
        <a:lstStyle/>
        <a:p>
          <a:r>
            <a:rPr lang="en-US" dirty="0"/>
            <a:t>Admin Operators</a:t>
          </a:r>
        </a:p>
      </dgm:t>
    </dgm:pt>
    <dgm:pt modelId="{FEC178A2-A38A-4EA8-9B5D-9094D8B74BC4}" type="parTrans" cxnId="{7A4C35B9-002F-44A4-9A4C-30BCF8A17CA2}">
      <dgm:prSet/>
      <dgm:spPr/>
      <dgm:t>
        <a:bodyPr/>
        <a:lstStyle/>
        <a:p>
          <a:endParaRPr lang="en-US"/>
        </a:p>
      </dgm:t>
    </dgm:pt>
    <dgm:pt modelId="{A4ADD538-F244-42A4-BB35-DCC1B8D88643}" type="sibTrans" cxnId="{7A4C35B9-002F-44A4-9A4C-30BCF8A17CA2}">
      <dgm:prSet/>
      <dgm:spPr/>
      <dgm:t>
        <a:bodyPr/>
        <a:lstStyle/>
        <a:p>
          <a:endParaRPr lang="en-US"/>
        </a:p>
      </dgm:t>
    </dgm:pt>
    <dgm:pt modelId="{BD15893B-B0D5-43F9-A180-39F88C510AC0}">
      <dgm:prSet/>
      <dgm:spPr/>
      <dgm:t>
        <a:bodyPr/>
        <a:lstStyle/>
        <a:p>
          <a:r>
            <a:rPr lang="en-US" dirty="0"/>
            <a:t>Cause Category</a:t>
          </a:r>
        </a:p>
      </dgm:t>
    </dgm:pt>
    <dgm:pt modelId="{769334A6-664D-4A9C-9467-4B7CE5D81DC2}" type="parTrans" cxnId="{38CDEAB1-B3BD-42E7-8366-E17872B68AC9}">
      <dgm:prSet/>
      <dgm:spPr/>
      <dgm:t>
        <a:bodyPr/>
        <a:lstStyle/>
        <a:p>
          <a:endParaRPr lang="en-US"/>
        </a:p>
      </dgm:t>
    </dgm:pt>
    <dgm:pt modelId="{46CA0055-8D20-4F4F-9EBB-581AC4927B2D}" type="sibTrans" cxnId="{38CDEAB1-B3BD-42E7-8366-E17872B68AC9}">
      <dgm:prSet/>
      <dgm:spPr/>
      <dgm:t>
        <a:bodyPr/>
        <a:lstStyle/>
        <a:p>
          <a:endParaRPr lang="en-US"/>
        </a:p>
      </dgm:t>
    </dgm:pt>
    <dgm:pt modelId="{EBA6DC6B-647C-4861-A148-58E364DD19F7}">
      <dgm:prSet/>
      <dgm:spPr/>
      <dgm:t>
        <a:bodyPr/>
        <a:lstStyle/>
        <a:p>
          <a:r>
            <a:rPr lang="en-US" dirty="0"/>
            <a:t>Crew</a:t>
          </a:r>
        </a:p>
      </dgm:t>
    </dgm:pt>
    <dgm:pt modelId="{EBF80A8A-D059-48DF-BF29-54EE18DF1AEA}" type="parTrans" cxnId="{39C89315-E9E2-4E3B-B3C1-C3CD318858BC}">
      <dgm:prSet/>
      <dgm:spPr/>
      <dgm:t>
        <a:bodyPr/>
        <a:lstStyle/>
        <a:p>
          <a:endParaRPr lang="en-US"/>
        </a:p>
      </dgm:t>
    </dgm:pt>
    <dgm:pt modelId="{334B4AED-B1B6-4D5D-94FB-C9E7B0D05A26}" type="sibTrans" cxnId="{39C89315-E9E2-4E3B-B3C1-C3CD318858BC}">
      <dgm:prSet/>
      <dgm:spPr/>
      <dgm:t>
        <a:bodyPr/>
        <a:lstStyle/>
        <a:p>
          <a:endParaRPr lang="en-US"/>
        </a:p>
      </dgm:t>
    </dgm:pt>
    <dgm:pt modelId="{445938E0-A435-400F-8455-BB39D137E11D}">
      <dgm:prSet/>
      <dgm:spPr/>
      <dgm:t>
        <a:bodyPr/>
        <a:lstStyle/>
        <a:p>
          <a:r>
            <a:rPr lang="en-US" dirty="0"/>
            <a:t>Crew Activity</a:t>
          </a:r>
        </a:p>
      </dgm:t>
    </dgm:pt>
    <dgm:pt modelId="{673B4D59-3CE7-4438-9F02-8CA7CDF53BAD}" type="parTrans" cxnId="{E8B2FDA9-5EF8-408F-872C-D537613AF3FC}">
      <dgm:prSet/>
      <dgm:spPr/>
      <dgm:t>
        <a:bodyPr/>
        <a:lstStyle/>
        <a:p>
          <a:endParaRPr lang="en-US"/>
        </a:p>
      </dgm:t>
    </dgm:pt>
    <dgm:pt modelId="{5F0AB377-32E3-470F-A459-63EC608560D9}" type="sibTrans" cxnId="{E8B2FDA9-5EF8-408F-872C-D537613AF3FC}">
      <dgm:prSet/>
      <dgm:spPr/>
      <dgm:t>
        <a:bodyPr/>
        <a:lstStyle/>
        <a:p>
          <a:endParaRPr lang="en-US"/>
        </a:p>
      </dgm:t>
    </dgm:pt>
    <dgm:pt modelId="{D1EF36E4-CB17-4E29-A27A-33C88DAFE92A}">
      <dgm:prSet/>
      <dgm:spPr/>
      <dgm:t>
        <a:bodyPr/>
        <a:lstStyle/>
        <a:p>
          <a:r>
            <a:rPr lang="en-US" dirty="0"/>
            <a:t>Critical Facilities</a:t>
          </a:r>
        </a:p>
      </dgm:t>
    </dgm:pt>
    <dgm:pt modelId="{671434D6-06A7-4396-9BC2-957A61E5D2B7}" type="parTrans" cxnId="{DBCA5307-50FD-41B7-96C8-8AFCCA2FFF20}">
      <dgm:prSet/>
      <dgm:spPr/>
      <dgm:t>
        <a:bodyPr/>
        <a:lstStyle/>
        <a:p>
          <a:endParaRPr lang="en-US"/>
        </a:p>
      </dgm:t>
    </dgm:pt>
    <dgm:pt modelId="{282DB680-30D7-4D32-BDC7-D5D8C2B352E6}" type="sibTrans" cxnId="{DBCA5307-50FD-41B7-96C8-8AFCCA2FFF20}">
      <dgm:prSet/>
      <dgm:spPr/>
      <dgm:t>
        <a:bodyPr/>
        <a:lstStyle/>
        <a:p>
          <a:endParaRPr lang="en-US"/>
        </a:p>
      </dgm:t>
    </dgm:pt>
    <dgm:pt modelId="{FFCE4349-4368-458A-BAC7-2587471E75CD}">
      <dgm:prSet/>
      <dgm:spPr/>
      <dgm:t>
        <a:bodyPr/>
        <a:lstStyle/>
        <a:p>
          <a:r>
            <a:rPr lang="en-US" dirty="0"/>
            <a:t>Device</a:t>
          </a:r>
        </a:p>
      </dgm:t>
    </dgm:pt>
    <dgm:pt modelId="{A57AC167-C9D3-4726-9D19-B7221F417440}" type="parTrans" cxnId="{0CAC32D6-F2C5-4573-9A53-16D8B509FF6C}">
      <dgm:prSet/>
      <dgm:spPr/>
      <dgm:t>
        <a:bodyPr/>
        <a:lstStyle/>
        <a:p>
          <a:endParaRPr lang="en-US"/>
        </a:p>
      </dgm:t>
    </dgm:pt>
    <dgm:pt modelId="{0457E073-BB9E-4A1F-A46A-1CAF57C9832B}" type="sibTrans" cxnId="{0CAC32D6-F2C5-4573-9A53-16D8B509FF6C}">
      <dgm:prSet/>
      <dgm:spPr/>
      <dgm:t>
        <a:bodyPr/>
        <a:lstStyle/>
        <a:p>
          <a:endParaRPr lang="en-US"/>
        </a:p>
      </dgm:t>
    </dgm:pt>
    <dgm:pt modelId="{F61686FE-25B5-4320-9CB3-FDAB4A42FAB5}">
      <dgm:prSet/>
      <dgm:spPr/>
      <dgm:t>
        <a:bodyPr/>
        <a:lstStyle/>
        <a:p>
          <a:r>
            <a:rPr lang="en-US" dirty="0"/>
            <a:t>Employee</a:t>
          </a:r>
        </a:p>
      </dgm:t>
    </dgm:pt>
    <dgm:pt modelId="{D12AA8EC-FB7B-4544-B1D0-267416B44AF4}" type="parTrans" cxnId="{C76182D9-6D1F-487B-9B2E-F22D868348BD}">
      <dgm:prSet/>
      <dgm:spPr/>
      <dgm:t>
        <a:bodyPr/>
        <a:lstStyle/>
        <a:p>
          <a:endParaRPr lang="en-US"/>
        </a:p>
      </dgm:t>
    </dgm:pt>
    <dgm:pt modelId="{867C0710-FCF7-4767-9D4E-B65E00D48658}" type="sibTrans" cxnId="{C76182D9-6D1F-487B-9B2E-F22D868348BD}">
      <dgm:prSet/>
      <dgm:spPr/>
      <dgm:t>
        <a:bodyPr/>
        <a:lstStyle/>
        <a:p>
          <a:endParaRPr lang="en-US"/>
        </a:p>
      </dgm:t>
    </dgm:pt>
    <dgm:pt modelId="{D1F4A236-B680-4165-9E34-C976E4673D16}">
      <dgm:prSet/>
      <dgm:spPr/>
      <dgm:t>
        <a:bodyPr/>
        <a:lstStyle/>
        <a:p>
          <a:r>
            <a:rPr lang="en-US" dirty="0"/>
            <a:t>Equipment Category</a:t>
          </a:r>
        </a:p>
      </dgm:t>
    </dgm:pt>
    <dgm:pt modelId="{2DCD2FBD-02D1-41D2-AF4F-92A7E19E3A66}" type="parTrans" cxnId="{57707B72-FD78-428D-8166-911EE6AAE79F}">
      <dgm:prSet/>
      <dgm:spPr/>
      <dgm:t>
        <a:bodyPr/>
        <a:lstStyle/>
        <a:p>
          <a:endParaRPr lang="en-US"/>
        </a:p>
      </dgm:t>
    </dgm:pt>
    <dgm:pt modelId="{59B9E7F0-FAB8-4FDB-BC95-A390976B8162}" type="sibTrans" cxnId="{57707B72-FD78-428D-8166-911EE6AAE79F}">
      <dgm:prSet/>
      <dgm:spPr/>
      <dgm:t>
        <a:bodyPr/>
        <a:lstStyle/>
        <a:p>
          <a:endParaRPr lang="en-US"/>
        </a:p>
      </dgm:t>
    </dgm:pt>
    <dgm:pt modelId="{54B6BE16-A4BB-485A-B316-00A9D3700A4A}">
      <dgm:prSet/>
      <dgm:spPr/>
      <dgm:t>
        <a:bodyPr/>
        <a:lstStyle/>
        <a:p>
          <a:r>
            <a:rPr lang="en-US" dirty="0"/>
            <a:t>ETR Audit</a:t>
          </a:r>
        </a:p>
      </dgm:t>
    </dgm:pt>
    <dgm:pt modelId="{5705C3F8-D129-4920-A1F2-D22D3A11859A}" type="parTrans" cxnId="{8704CA1E-F6A3-4EF4-8C5A-8B6BB8E70124}">
      <dgm:prSet/>
      <dgm:spPr/>
      <dgm:t>
        <a:bodyPr/>
        <a:lstStyle/>
        <a:p>
          <a:endParaRPr lang="en-US"/>
        </a:p>
      </dgm:t>
    </dgm:pt>
    <dgm:pt modelId="{A68126EE-4CCB-423D-8272-CC6F5CD76092}" type="sibTrans" cxnId="{8704CA1E-F6A3-4EF4-8C5A-8B6BB8E70124}">
      <dgm:prSet/>
      <dgm:spPr/>
      <dgm:t>
        <a:bodyPr/>
        <a:lstStyle/>
        <a:p>
          <a:endParaRPr lang="en-US"/>
        </a:p>
      </dgm:t>
    </dgm:pt>
    <dgm:pt modelId="{224E7137-520A-4B79-AF0F-C74ED25C7B62}">
      <dgm:prSet/>
      <dgm:spPr/>
      <dgm:t>
        <a:bodyPr/>
        <a:lstStyle/>
        <a:p>
          <a:r>
            <a:rPr lang="en-US" dirty="0"/>
            <a:t>Feeder</a:t>
          </a:r>
        </a:p>
      </dgm:t>
    </dgm:pt>
    <dgm:pt modelId="{AF929963-80A3-400B-AE25-EB3B29EE9F96}" type="parTrans" cxnId="{91FD5199-482A-413D-BC39-DEA737B239A6}">
      <dgm:prSet/>
      <dgm:spPr/>
      <dgm:t>
        <a:bodyPr/>
        <a:lstStyle/>
        <a:p>
          <a:endParaRPr lang="en-US"/>
        </a:p>
      </dgm:t>
    </dgm:pt>
    <dgm:pt modelId="{11396AA9-85AC-4008-B3B8-A064220D224B}" type="sibTrans" cxnId="{91FD5199-482A-413D-BC39-DEA737B239A6}">
      <dgm:prSet/>
      <dgm:spPr/>
      <dgm:t>
        <a:bodyPr/>
        <a:lstStyle/>
        <a:p>
          <a:endParaRPr lang="en-US"/>
        </a:p>
      </dgm:t>
    </dgm:pt>
    <dgm:pt modelId="{C36574D0-F687-42FD-92E2-37D2592FD715}">
      <dgm:prSet/>
      <dgm:spPr/>
      <dgm:t>
        <a:bodyPr/>
        <a:lstStyle/>
        <a:p>
          <a:r>
            <a:rPr lang="en-US" dirty="0"/>
            <a:t>Hazard Level Type</a:t>
          </a:r>
        </a:p>
      </dgm:t>
    </dgm:pt>
    <dgm:pt modelId="{998F9DDC-3207-49AF-A18E-C4C079AF3C9E}" type="parTrans" cxnId="{6CD19B13-3AAF-45B9-ACD4-D3E0A7C43F04}">
      <dgm:prSet/>
      <dgm:spPr/>
      <dgm:t>
        <a:bodyPr/>
        <a:lstStyle/>
        <a:p>
          <a:endParaRPr lang="en-US"/>
        </a:p>
      </dgm:t>
    </dgm:pt>
    <dgm:pt modelId="{50E5E40E-CCC7-4346-8959-0B9BE79CD624}" type="sibTrans" cxnId="{6CD19B13-3AAF-45B9-ACD4-D3E0A7C43F04}">
      <dgm:prSet/>
      <dgm:spPr/>
      <dgm:t>
        <a:bodyPr/>
        <a:lstStyle/>
        <a:p>
          <a:endParaRPr lang="en-US"/>
        </a:p>
      </dgm:t>
    </dgm:pt>
    <dgm:pt modelId="{47447DA8-6D74-440D-AE6A-EA509885524A}">
      <dgm:prSet/>
      <dgm:spPr/>
      <dgm:t>
        <a:bodyPr/>
        <a:lstStyle/>
        <a:p>
          <a:r>
            <a:rPr lang="en-US" dirty="0"/>
            <a:t>JTK Event</a:t>
          </a:r>
        </a:p>
      </dgm:t>
    </dgm:pt>
    <dgm:pt modelId="{20CC36A5-06C1-4521-B263-7D60CF41FC23}" type="parTrans" cxnId="{6B3904E4-A452-4567-9A37-2030800BABED}">
      <dgm:prSet/>
      <dgm:spPr/>
      <dgm:t>
        <a:bodyPr/>
        <a:lstStyle/>
        <a:p>
          <a:endParaRPr lang="en-US"/>
        </a:p>
      </dgm:t>
    </dgm:pt>
    <dgm:pt modelId="{0AD2D42E-AF6D-4122-B497-5D60338E9570}" type="sibTrans" cxnId="{6B3904E4-A452-4567-9A37-2030800BABED}">
      <dgm:prSet/>
      <dgm:spPr/>
      <dgm:t>
        <a:bodyPr/>
        <a:lstStyle/>
        <a:p>
          <a:endParaRPr lang="en-US"/>
        </a:p>
      </dgm:t>
    </dgm:pt>
    <dgm:pt modelId="{56C0B057-1173-4D4E-B3AE-E2699ABC85C4}">
      <dgm:prSet/>
      <dgm:spPr/>
      <dgm:t>
        <a:bodyPr/>
        <a:lstStyle/>
        <a:p>
          <a:r>
            <a:rPr lang="en-US" dirty="0"/>
            <a:t>Line</a:t>
          </a:r>
        </a:p>
      </dgm:t>
    </dgm:pt>
    <dgm:pt modelId="{FCA7F8D1-893D-4928-A856-8E6096810FB4}" type="parTrans" cxnId="{E141D077-1F76-40AC-B21E-F017D9192943}">
      <dgm:prSet/>
      <dgm:spPr/>
      <dgm:t>
        <a:bodyPr/>
        <a:lstStyle/>
        <a:p>
          <a:endParaRPr lang="en-US"/>
        </a:p>
      </dgm:t>
    </dgm:pt>
    <dgm:pt modelId="{0C36A2A0-D0D0-4EE1-9128-B80A1C536ECF}" type="sibTrans" cxnId="{E141D077-1F76-40AC-B21E-F017D9192943}">
      <dgm:prSet/>
      <dgm:spPr/>
      <dgm:t>
        <a:bodyPr/>
        <a:lstStyle/>
        <a:p>
          <a:endParaRPr lang="en-US"/>
        </a:p>
      </dgm:t>
    </dgm:pt>
    <dgm:pt modelId="{1C0C02BD-C7C3-4D8D-9C8F-45C5EE0A81E7}">
      <dgm:prSet/>
      <dgm:spPr/>
      <dgm:t>
        <a:bodyPr/>
        <a:lstStyle/>
        <a:p>
          <a:r>
            <a:rPr lang="en-US"/>
            <a:t>Load</a:t>
          </a:r>
          <a:endParaRPr lang="en-US" dirty="0"/>
        </a:p>
      </dgm:t>
    </dgm:pt>
    <dgm:pt modelId="{1214769A-8565-4621-BAE9-07FB5E731584}" type="parTrans" cxnId="{AD7554C5-3DC9-42AE-B200-BA701F6161D1}">
      <dgm:prSet/>
      <dgm:spPr/>
      <dgm:t>
        <a:bodyPr/>
        <a:lstStyle/>
        <a:p>
          <a:endParaRPr lang="en-US"/>
        </a:p>
      </dgm:t>
    </dgm:pt>
    <dgm:pt modelId="{74A24A07-29B3-482F-A37B-682ED2EA4592}" type="sibTrans" cxnId="{AD7554C5-3DC9-42AE-B200-BA701F6161D1}">
      <dgm:prSet/>
      <dgm:spPr/>
      <dgm:t>
        <a:bodyPr/>
        <a:lstStyle/>
        <a:p>
          <a:endParaRPr lang="en-US"/>
        </a:p>
      </dgm:t>
    </dgm:pt>
    <dgm:pt modelId="{14EB34C5-737A-43E0-AFF3-7ABEE9D093B5}">
      <dgm:prSet/>
      <dgm:spPr/>
      <dgm:t>
        <a:bodyPr/>
        <a:lstStyle/>
        <a:p>
          <a:r>
            <a:rPr lang="en-US" dirty="0"/>
            <a:t>Outage</a:t>
          </a:r>
        </a:p>
      </dgm:t>
    </dgm:pt>
    <dgm:pt modelId="{BF8D4E57-7A72-457B-B275-CB80C154F945}" type="parTrans" cxnId="{EF223B84-A5DA-45D9-9BF0-DAF025D77E77}">
      <dgm:prSet/>
      <dgm:spPr/>
      <dgm:t>
        <a:bodyPr/>
        <a:lstStyle/>
        <a:p>
          <a:endParaRPr lang="en-US"/>
        </a:p>
      </dgm:t>
    </dgm:pt>
    <dgm:pt modelId="{8F8F4A2C-4252-4457-9DBB-18FFC2AC1577}" type="sibTrans" cxnId="{EF223B84-A5DA-45D9-9BF0-DAF025D77E77}">
      <dgm:prSet/>
      <dgm:spPr/>
      <dgm:t>
        <a:bodyPr/>
        <a:lstStyle/>
        <a:p>
          <a:endParaRPr lang="en-US"/>
        </a:p>
      </dgm:t>
    </dgm:pt>
    <dgm:pt modelId="{DC834EE4-233E-49DD-A6AF-321E02A5AE18}">
      <dgm:prSet/>
      <dgm:spPr/>
      <dgm:t>
        <a:bodyPr/>
        <a:lstStyle/>
        <a:p>
          <a:r>
            <a:rPr lang="en-US" dirty="0"/>
            <a:t>Referral</a:t>
          </a:r>
        </a:p>
      </dgm:t>
    </dgm:pt>
    <dgm:pt modelId="{4BFB8AD2-4BA5-47D9-A1AF-79D92AAEE58B}" type="parTrans" cxnId="{AF55E381-9E85-4CE4-A256-FA1D1DE770FE}">
      <dgm:prSet/>
      <dgm:spPr/>
      <dgm:t>
        <a:bodyPr/>
        <a:lstStyle/>
        <a:p>
          <a:endParaRPr lang="en-US"/>
        </a:p>
      </dgm:t>
    </dgm:pt>
    <dgm:pt modelId="{9D7EBFFC-EFCA-4F57-8897-2C1C5CBEE419}" type="sibTrans" cxnId="{AF55E381-9E85-4CE4-A256-FA1D1DE770FE}">
      <dgm:prSet/>
      <dgm:spPr/>
      <dgm:t>
        <a:bodyPr/>
        <a:lstStyle/>
        <a:p>
          <a:endParaRPr lang="en-US"/>
        </a:p>
      </dgm:t>
    </dgm:pt>
    <dgm:pt modelId="{EF98016C-5AAC-4D83-A474-C18DA7E806D0}">
      <dgm:prSet/>
      <dgm:spPr/>
      <dgm:t>
        <a:bodyPr/>
        <a:lstStyle/>
        <a:p>
          <a:r>
            <a:rPr lang="en-US" dirty="0"/>
            <a:t>Source</a:t>
          </a:r>
        </a:p>
      </dgm:t>
    </dgm:pt>
    <dgm:pt modelId="{A370311F-B75D-45BF-BCB6-491495A39222}" type="parTrans" cxnId="{46822F8A-4FEB-4A0F-B459-1027114D2C39}">
      <dgm:prSet/>
      <dgm:spPr/>
      <dgm:t>
        <a:bodyPr/>
        <a:lstStyle/>
        <a:p>
          <a:endParaRPr lang="en-US"/>
        </a:p>
      </dgm:t>
    </dgm:pt>
    <dgm:pt modelId="{232B91D3-5DF0-43CD-87BE-D9664F14CA21}" type="sibTrans" cxnId="{46822F8A-4FEB-4A0F-B459-1027114D2C39}">
      <dgm:prSet/>
      <dgm:spPr/>
      <dgm:t>
        <a:bodyPr/>
        <a:lstStyle/>
        <a:p>
          <a:endParaRPr lang="en-US"/>
        </a:p>
      </dgm:t>
    </dgm:pt>
    <dgm:pt modelId="{A8347FA7-1498-4483-BDCF-E173C43876AA}">
      <dgm:prSet/>
      <dgm:spPr/>
      <dgm:t>
        <a:bodyPr/>
        <a:lstStyle/>
        <a:p>
          <a:r>
            <a:rPr lang="en-US" dirty="0"/>
            <a:t>Substation</a:t>
          </a:r>
        </a:p>
      </dgm:t>
    </dgm:pt>
    <dgm:pt modelId="{544A610D-2C98-4C20-9831-1276F7267A5D}" type="parTrans" cxnId="{4A244C96-28F2-452D-BE40-9ACF13D89602}">
      <dgm:prSet/>
      <dgm:spPr/>
      <dgm:t>
        <a:bodyPr/>
        <a:lstStyle/>
        <a:p>
          <a:endParaRPr lang="en-US"/>
        </a:p>
      </dgm:t>
    </dgm:pt>
    <dgm:pt modelId="{B7B98228-01B7-4BA8-9F5A-CCEE06FF1288}" type="sibTrans" cxnId="{4A244C96-28F2-452D-BE40-9ACF13D89602}">
      <dgm:prSet/>
      <dgm:spPr/>
      <dgm:t>
        <a:bodyPr/>
        <a:lstStyle/>
        <a:p>
          <a:endParaRPr lang="en-US"/>
        </a:p>
      </dgm:t>
    </dgm:pt>
    <dgm:pt modelId="{D04CB812-BFB6-4914-BE24-534103E925CF}">
      <dgm:prSet/>
      <dgm:spPr/>
      <dgm:t>
        <a:bodyPr/>
        <a:lstStyle/>
        <a:p>
          <a:r>
            <a:rPr lang="en-US" dirty="0"/>
            <a:t>Trouble</a:t>
          </a:r>
        </a:p>
      </dgm:t>
    </dgm:pt>
    <dgm:pt modelId="{6115158D-E6EF-4BCC-9476-095BAB3DE825}" type="parTrans" cxnId="{89C81E59-2F6F-4B52-891B-E1B8B3A882D2}">
      <dgm:prSet/>
      <dgm:spPr/>
      <dgm:t>
        <a:bodyPr/>
        <a:lstStyle/>
        <a:p>
          <a:endParaRPr lang="en-US"/>
        </a:p>
      </dgm:t>
    </dgm:pt>
    <dgm:pt modelId="{DBCD4F53-709C-4FDA-A22D-A970FDA65229}" type="sibTrans" cxnId="{89C81E59-2F6F-4B52-891B-E1B8B3A882D2}">
      <dgm:prSet/>
      <dgm:spPr/>
      <dgm:t>
        <a:bodyPr/>
        <a:lstStyle/>
        <a:p>
          <a:endParaRPr lang="en-US"/>
        </a:p>
      </dgm:t>
    </dgm:pt>
    <dgm:pt modelId="{22EB5DDE-2337-4CD2-A1A2-8DDCE96932C3}">
      <dgm:prSet/>
      <dgm:spPr/>
      <dgm:t>
        <a:bodyPr/>
        <a:lstStyle/>
        <a:p>
          <a:r>
            <a:rPr lang="en-US"/>
            <a:t>Node</a:t>
          </a:r>
          <a:endParaRPr lang="en-US" dirty="0"/>
        </a:p>
      </dgm:t>
    </dgm:pt>
    <dgm:pt modelId="{AD603F6D-8264-42BD-B446-F9A6BFE86AE3}" type="sibTrans" cxnId="{B0741975-58D7-44C2-A8A8-748DAD5154CB}">
      <dgm:prSet/>
      <dgm:spPr/>
      <dgm:t>
        <a:bodyPr/>
        <a:lstStyle/>
        <a:p>
          <a:endParaRPr lang="en-US"/>
        </a:p>
      </dgm:t>
    </dgm:pt>
    <dgm:pt modelId="{F3D8D496-1802-4351-8DA9-090049520C16}" type="parTrans" cxnId="{B0741975-58D7-44C2-A8A8-748DAD5154CB}">
      <dgm:prSet/>
      <dgm:spPr/>
      <dgm:t>
        <a:bodyPr/>
        <a:lstStyle/>
        <a:p>
          <a:endParaRPr lang="en-US"/>
        </a:p>
      </dgm:t>
    </dgm:pt>
    <dgm:pt modelId="{71C35E62-7E93-4989-8954-0476C8B15DFB}">
      <dgm:prSet/>
      <dgm:spPr/>
      <dgm:t>
        <a:bodyPr/>
        <a:lstStyle/>
        <a:p>
          <a:r>
            <a:rPr lang="en-US"/>
            <a:t>Call</a:t>
          </a:r>
          <a:endParaRPr lang="en-US" dirty="0"/>
        </a:p>
      </dgm:t>
    </dgm:pt>
    <dgm:pt modelId="{E1494789-2339-4BF8-9DB4-F1624FA855A6}" type="sibTrans" cxnId="{8226200E-EBCA-4839-91CF-6D0FB4EFA03E}">
      <dgm:prSet/>
      <dgm:spPr/>
      <dgm:t>
        <a:bodyPr/>
        <a:lstStyle/>
        <a:p>
          <a:endParaRPr lang="en-US"/>
        </a:p>
      </dgm:t>
    </dgm:pt>
    <dgm:pt modelId="{E34295D2-F2FF-482F-BA80-B4C31CEAA33A}" type="parTrans" cxnId="{8226200E-EBCA-4839-91CF-6D0FB4EFA03E}">
      <dgm:prSet/>
      <dgm:spPr/>
      <dgm:t>
        <a:bodyPr/>
        <a:lstStyle/>
        <a:p>
          <a:endParaRPr lang="en-US"/>
        </a:p>
      </dgm:t>
    </dgm:pt>
    <dgm:pt modelId="{59605D73-DD4E-4A9C-AEFD-1015E6E2D9B6}" type="pres">
      <dgm:prSet presAssocID="{B469E193-62AC-4034-BAED-8A40FA8EFC71}" presName="diagram" presStyleCnt="0">
        <dgm:presLayoutVars>
          <dgm:dir/>
          <dgm:resizeHandles val="exact"/>
        </dgm:presLayoutVars>
      </dgm:prSet>
      <dgm:spPr/>
    </dgm:pt>
    <dgm:pt modelId="{AA3DC891-ABB8-43C3-9AEB-0095A27BA3D4}" type="pres">
      <dgm:prSet presAssocID="{5783750E-CBF1-49FE-AFB2-90D09C27AF59}" presName="node" presStyleLbl="node1" presStyleIdx="0" presStyleCnt="22">
        <dgm:presLayoutVars>
          <dgm:bulletEnabled val="1"/>
        </dgm:presLayoutVars>
      </dgm:prSet>
      <dgm:spPr/>
    </dgm:pt>
    <dgm:pt modelId="{8B1B587D-40DC-4B8C-A77F-29335E2398B1}" type="pres">
      <dgm:prSet presAssocID="{A2FB6571-9B0A-4861-97ED-64B68BFA59E5}" presName="sibTrans" presStyleCnt="0"/>
      <dgm:spPr/>
    </dgm:pt>
    <dgm:pt modelId="{9F167354-9744-41C1-AE2F-CA7400D05BBB}" type="pres">
      <dgm:prSet presAssocID="{C34AB7B4-1A65-4D58-8C26-C99CC3D2CB92}" presName="node" presStyleLbl="node1" presStyleIdx="1" presStyleCnt="22">
        <dgm:presLayoutVars>
          <dgm:bulletEnabled val="1"/>
        </dgm:presLayoutVars>
      </dgm:prSet>
      <dgm:spPr/>
    </dgm:pt>
    <dgm:pt modelId="{B140A6BE-F4F3-4DF0-B811-B13FD58AB271}" type="pres">
      <dgm:prSet presAssocID="{A4ADD538-F244-42A4-BB35-DCC1B8D88643}" presName="sibTrans" presStyleCnt="0"/>
      <dgm:spPr/>
    </dgm:pt>
    <dgm:pt modelId="{5F51135F-5E0A-4405-8AE3-10E9B2154FFB}" type="pres">
      <dgm:prSet presAssocID="{BD15893B-B0D5-43F9-A180-39F88C510AC0}" presName="node" presStyleLbl="node1" presStyleIdx="2" presStyleCnt="22">
        <dgm:presLayoutVars>
          <dgm:bulletEnabled val="1"/>
        </dgm:presLayoutVars>
      </dgm:prSet>
      <dgm:spPr/>
    </dgm:pt>
    <dgm:pt modelId="{F0D0D9EB-70FF-4E5D-BE46-0AD598A8138D}" type="pres">
      <dgm:prSet presAssocID="{46CA0055-8D20-4F4F-9EBB-581AC4927B2D}" presName="sibTrans" presStyleCnt="0"/>
      <dgm:spPr/>
    </dgm:pt>
    <dgm:pt modelId="{807B0F7D-8B5B-4DBA-A417-7DE863B4F4B4}" type="pres">
      <dgm:prSet presAssocID="{EBA6DC6B-647C-4861-A148-58E364DD19F7}" presName="node" presStyleLbl="node1" presStyleIdx="3" presStyleCnt="22">
        <dgm:presLayoutVars>
          <dgm:bulletEnabled val="1"/>
        </dgm:presLayoutVars>
      </dgm:prSet>
      <dgm:spPr/>
    </dgm:pt>
    <dgm:pt modelId="{E7FC5369-E706-430C-91D3-5FE73812B203}" type="pres">
      <dgm:prSet presAssocID="{334B4AED-B1B6-4D5D-94FB-C9E7B0D05A26}" presName="sibTrans" presStyleCnt="0"/>
      <dgm:spPr/>
    </dgm:pt>
    <dgm:pt modelId="{38167AE5-F02C-49E1-B335-A890A91E3D80}" type="pres">
      <dgm:prSet presAssocID="{445938E0-A435-400F-8455-BB39D137E11D}" presName="node" presStyleLbl="node1" presStyleIdx="4" presStyleCnt="22">
        <dgm:presLayoutVars>
          <dgm:bulletEnabled val="1"/>
        </dgm:presLayoutVars>
      </dgm:prSet>
      <dgm:spPr/>
    </dgm:pt>
    <dgm:pt modelId="{6764B35E-3A9C-4B80-B4F3-2A7880169B3A}" type="pres">
      <dgm:prSet presAssocID="{5F0AB377-32E3-470F-A459-63EC608560D9}" presName="sibTrans" presStyleCnt="0"/>
      <dgm:spPr/>
    </dgm:pt>
    <dgm:pt modelId="{7888AB9A-E4D2-4BA0-B234-E17DE37FAD50}" type="pres">
      <dgm:prSet presAssocID="{D1EF36E4-CB17-4E29-A27A-33C88DAFE92A}" presName="node" presStyleLbl="node1" presStyleIdx="5" presStyleCnt="22">
        <dgm:presLayoutVars>
          <dgm:bulletEnabled val="1"/>
        </dgm:presLayoutVars>
      </dgm:prSet>
      <dgm:spPr/>
    </dgm:pt>
    <dgm:pt modelId="{92743401-F11C-403B-ABBD-3C47993CE7A9}" type="pres">
      <dgm:prSet presAssocID="{282DB680-30D7-4D32-BDC7-D5D8C2B352E6}" presName="sibTrans" presStyleCnt="0"/>
      <dgm:spPr/>
    </dgm:pt>
    <dgm:pt modelId="{B62FAE3F-1E29-4C48-A274-14F746C94285}" type="pres">
      <dgm:prSet presAssocID="{FFCE4349-4368-458A-BAC7-2587471E75CD}" presName="node" presStyleLbl="node1" presStyleIdx="6" presStyleCnt="22">
        <dgm:presLayoutVars>
          <dgm:bulletEnabled val="1"/>
        </dgm:presLayoutVars>
      </dgm:prSet>
      <dgm:spPr/>
    </dgm:pt>
    <dgm:pt modelId="{40008760-3DC0-4B8A-AC21-CD7B353F5744}" type="pres">
      <dgm:prSet presAssocID="{0457E073-BB9E-4A1F-A46A-1CAF57C9832B}" presName="sibTrans" presStyleCnt="0"/>
      <dgm:spPr/>
    </dgm:pt>
    <dgm:pt modelId="{998F02AF-07F2-4823-B005-383A68C9A359}" type="pres">
      <dgm:prSet presAssocID="{F61686FE-25B5-4320-9CB3-FDAB4A42FAB5}" presName="node" presStyleLbl="node1" presStyleIdx="7" presStyleCnt="22">
        <dgm:presLayoutVars>
          <dgm:bulletEnabled val="1"/>
        </dgm:presLayoutVars>
      </dgm:prSet>
      <dgm:spPr/>
    </dgm:pt>
    <dgm:pt modelId="{EAC8EDA2-FA4B-4619-8E85-EA960E82D9F5}" type="pres">
      <dgm:prSet presAssocID="{867C0710-FCF7-4767-9D4E-B65E00D48658}" presName="sibTrans" presStyleCnt="0"/>
      <dgm:spPr/>
    </dgm:pt>
    <dgm:pt modelId="{5DC96AB7-C031-40F3-BBCA-007894ADA16C}" type="pres">
      <dgm:prSet presAssocID="{D1F4A236-B680-4165-9E34-C976E4673D16}" presName="node" presStyleLbl="node1" presStyleIdx="8" presStyleCnt="22">
        <dgm:presLayoutVars>
          <dgm:bulletEnabled val="1"/>
        </dgm:presLayoutVars>
      </dgm:prSet>
      <dgm:spPr/>
    </dgm:pt>
    <dgm:pt modelId="{856E4295-B900-40EE-9711-21C9AC257D8D}" type="pres">
      <dgm:prSet presAssocID="{59B9E7F0-FAB8-4FDB-BC95-A390976B8162}" presName="sibTrans" presStyleCnt="0"/>
      <dgm:spPr/>
    </dgm:pt>
    <dgm:pt modelId="{8759AB40-F3CF-489F-90BD-AAE435496723}" type="pres">
      <dgm:prSet presAssocID="{54B6BE16-A4BB-485A-B316-00A9D3700A4A}" presName="node" presStyleLbl="node1" presStyleIdx="9" presStyleCnt="22">
        <dgm:presLayoutVars>
          <dgm:bulletEnabled val="1"/>
        </dgm:presLayoutVars>
      </dgm:prSet>
      <dgm:spPr/>
    </dgm:pt>
    <dgm:pt modelId="{B862DA64-22F1-47E2-AC67-12A3448892B3}" type="pres">
      <dgm:prSet presAssocID="{A68126EE-4CCB-423D-8272-CC6F5CD76092}" presName="sibTrans" presStyleCnt="0"/>
      <dgm:spPr/>
    </dgm:pt>
    <dgm:pt modelId="{546D66FC-B196-45A9-8CA6-280E3327658B}" type="pres">
      <dgm:prSet presAssocID="{224E7137-520A-4B79-AF0F-C74ED25C7B62}" presName="node" presStyleLbl="node1" presStyleIdx="10" presStyleCnt="22">
        <dgm:presLayoutVars>
          <dgm:bulletEnabled val="1"/>
        </dgm:presLayoutVars>
      </dgm:prSet>
      <dgm:spPr/>
    </dgm:pt>
    <dgm:pt modelId="{BC2F92FA-4F58-4C04-9D25-084E7D4C8CB6}" type="pres">
      <dgm:prSet presAssocID="{11396AA9-85AC-4008-B3B8-A064220D224B}" presName="sibTrans" presStyleCnt="0"/>
      <dgm:spPr/>
    </dgm:pt>
    <dgm:pt modelId="{0595FCC1-E21A-49B0-B9DC-7971831E0F24}" type="pres">
      <dgm:prSet presAssocID="{C36574D0-F687-42FD-92E2-37D2592FD715}" presName="node" presStyleLbl="node1" presStyleIdx="11" presStyleCnt="22">
        <dgm:presLayoutVars>
          <dgm:bulletEnabled val="1"/>
        </dgm:presLayoutVars>
      </dgm:prSet>
      <dgm:spPr/>
    </dgm:pt>
    <dgm:pt modelId="{3C5F668E-0C33-41FE-8740-11BF3327CC6A}" type="pres">
      <dgm:prSet presAssocID="{50E5E40E-CCC7-4346-8959-0B9BE79CD624}" presName="sibTrans" presStyleCnt="0"/>
      <dgm:spPr/>
    </dgm:pt>
    <dgm:pt modelId="{6C63EF58-1778-4885-B7A8-513F41008F68}" type="pres">
      <dgm:prSet presAssocID="{47447DA8-6D74-440D-AE6A-EA509885524A}" presName="node" presStyleLbl="node1" presStyleIdx="12" presStyleCnt="22">
        <dgm:presLayoutVars>
          <dgm:bulletEnabled val="1"/>
        </dgm:presLayoutVars>
      </dgm:prSet>
      <dgm:spPr/>
    </dgm:pt>
    <dgm:pt modelId="{BE9506BF-2C0A-4F6A-9E0F-56E83CB08590}" type="pres">
      <dgm:prSet presAssocID="{0AD2D42E-AF6D-4122-B497-5D60338E9570}" presName="sibTrans" presStyleCnt="0"/>
      <dgm:spPr/>
    </dgm:pt>
    <dgm:pt modelId="{72C1FE73-E7DD-43AB-9FD9-998FB4848BA7}" type="pres">
      <dgm:prSet presAssocID="{56C0B057-1173-4D4E-B3AE-E2699ABC85C4}" presName="node" presStyleLbl="node1" presStyleIdx="13" presStyleCnt="22">
        <dgm:presLayoutVars>
          <dgm:bulletEnabled val="1"/>
        </dgm:presLayoutVars>
      </dgm:prSet>
      <dgm:spPr/>
    </dgm:pt>
    <dgm:pt modelId="{0F034CFF-F11B-48E8-9A35-5ECE84F9CA88}" type="pres">
      <dgm:prSet presAssocID="{0C36A2A0-D0D0-4EE1-9128-B80A1C536ECF}" presName="sibTrans" presStyleCnt="0"/>
      <dgm:spPr/>
    </dgm:pt>
    <dgm:pt modelId="{A232C28D-5977-4778-BF9C-2389D98F507D}" type="pres">
      <dgm:prSet presAssocID="{1C0C02BD-C7C3-4D8D-9C8F-45C5EE0A81E7}" presName="node" presStyleLbl="node1" presStyleIdx="14" presStyleCnt="22">
        <dgm:presLayoutVars>
          <dgm:bulletEnabled val="1"/>
        </dgm:presLayoutVars>
      </dgm:prSet>
      <dgm:spPr/>
    </dgm:pt>
    <dgm:pt modelId="{433E7597-D80C-45CA-80C0-381642661FB5}" type="pres">
      <dgm:prSet presAssocID="{74A24A07-29B3-482F-A37B-682ED2EA4592}" presName="sibTrans" presStyleCnt="0"/>
      <dgm:spPr/>
    </dgm:pt>
    <dgm:pt modelId="{04A998AE-6A08-4B65-B813-FA80F82FEB3E}" type="pres">
      <dgm:prSet presAssocID="{22EB5DDE-2337-4CD2-A1A2-8DDCE96932C3}" presName="node" presStyleLbl="node1" presStyleIdx="15" presStyleCnt="22">
        <dgm:presLayoutVars>
          <dgm:bulletEnabled val="1"/>
        </dgm:presLayoutVars>
      </dgm:prSet>
      <dgm:spPr/>
    </dgm:pt>
    <dgm:pt modelId="{4E49222B-670C-4D1A-BEA0-850393C1A1CF}" type="pres">
      <dgm:prSet presAssocID="{AD603F6D-8264-42BD-B446-F9A6BFE86AE3}" presName="sibTrans" presStyleCnt="0"/>
      <dgm:spPr/>
    </dgm:pt>
    <dgm:pt modelId="{96B0555D-3A33-4B97-AAD3-E968A958C1FE}" type="pres">
      <dgm:prSet presAssocID="{71C35E62-7E93-4989-8954-0476C8B15DFB}" presName="node" presStyleLbl="node1" presStyleIdx="16" presStyleCnt="22">
        <dgm:presLayoutVars>
          <dgm:bulletEnabled val="1"/>
        </dgm:presLayoutVars>
      </dgm:prSet>
      <dgm:spPr/>
    </dgm:pt>
    <dgm:pt modelId="{C2ADBCD2-32D2-46FF-8542-2FB30E7398D1}" type="pres">
      <dgm:prSet presAssocID="{E1494789-2339-4BF8-9DB4-F1624FA855A6}" presName="sibTrans" presStyleCnt="0"/>
      <dgm:spPr/>
    </dgm:pt>
    <dgm:pt modelId="{083ABA8C-2569-4C8C-B250-A04CCC736ACC}" type="pres">
      <dgm:prSet presAssocID="{14EB34C5-737A-43E0-AFF3-7ABEE9D093B5}" presName="node" presStyleLbl="node1" presStyleIdx="17" presStyleCnt="22">
        <dgm:presLayoutVars>
          <dgm:bulletEnabled val="1"/>
        </dgm:presLayoutVars>
      </dgm:prSet>
      <dgm:spPr/>
    </dgm:pt>
    <dgm:pt modelId="{029AEDFF-6660-4B61-A6B2-D7A2B800D532}" type="pres">
      <dgm:prSet presAssocID="{8F8F4A2C-4252-4457-9DBB-18FFC2AC1577}" presName="sibTrans" presStyleCnt="0"/>
      <dgm:spPr/>
    </dgm:pt>
    <dgm:pt modelId="{29D1A2FD-6176-4BB9-B921-AAD38A7E1061}" type="pres">
      <dgm:prSet presAssocID="{DC834EE4-233E-49DD-A6AF-321E02A5AE18}" presName="node" presStyleLbl="node1" presStyleIdx="18" presStyleCnt="22">
        <dgm:presLayoutVars>
          <dgm:bulletEnabled val="1"/>
        </dgm:presLayoutVars>
      </dgm:prSet>
      <dgm:spPr/>
    </dgm:pt>
    <dgm:pt modelId="{31DD5128-8DDC-4A34-8EA3-35074F0435B0}" type="pres">
      <dgm:prSet presAssocID="{9D7EBFFC-EFCA-4F57-8897-2C1C5CBEE419}" presName="sibTrans" presStyleCnt="0"/>
      <dgm:spPr/>
    </dgm:pt>
    <dgm:pt modelId="{99C1A848-3A7A-45F7-9DDE-8A20DE458CBD}" type="pres">
      <dgm:prSet presAssocID="{EF98016C-5AAC-4D83-A474-C18DA7E806D0}" presName="node" presStyleLbl="node1" presStyleIdx="19" presStyleCnt="22">
        <dgm:presLayoutVars>
          <dgm:bulletEnabled val="1"/>
        </dgm:presLayoutVars>
      </dgm:prSet>
      <dgm:spPr/>
    </dgm:pt>
    <dgm:pt modelId="{1F8B830E-360E-4B34-A969-F80B8D521969}" type="pres">
      <dgm:prSet presAssocID="{232B91D3-5DF0-43CD-87BE-D9664F14CA21}" presName="sibTrans" presStyleCnt="0"/>
      <dgm:spPr/>
    </dgm:pt>
    <dgm:pt modelId="{D708DD34-B6E4-492F-BC59-8A8BFE53DCFF}" type="pres">
      <dgm:prSet presAssocID="{A8347FA7-1498-4483-BDCF-E173C43876AA}" presName="node" presStyleLbl="node1" presStyleIdx="20" presStyleCnt="22">
        <dgm:presLayoutVars>
          <dgm:bulletEnabled val="1"/>
        </dgm:presLayoutVars>
      </dgm:prSet>
      <dgm:spPr/>
    </dgm:pt>
    <dgm:pt modelId="{0EB51FC5-B017-49BB-BEBA-11B606C2A55F}" type="pres">
      <dgm:prSet presAssocID="{B7B98228-01B7-4BA8-9F5A-CCEE06FF1288}" presName="sibTrans" presStyleCnt="0"/>
      <dgm:spPr/>
    </dgm:pt>
    <dgm:pt modelId="{C07DFFBA-5858-49AB-BB72-5624447ABF61}" type="pres">
      <dgm:prSet presAssocID="{D04CB812-BFB6-4914-BE24-534103E925CF}" presName="node" presStyleLbl="node1" presStyleIdx="21" presStyleCnt="22">
        <dgm:presLayoutVars>
          <dgm:bulletEnabled val="1"/>
        </dgm:presLayoutVars>
      </dgm:prSet>
      <dgm:spPr/>
    </dgm:pt>
  </dgm:ptLst>
  <dgm:cxnLst>
    <dgm:cxn modelId="{520D2B01-7A3A-4B0F-9E22-27C615C602F1}" type="presOf" srcId="{224E7137-520A-4B79-AF0F-C74ED25C7B62}" destId="{546D66FC-B196-45A9-8CA6-280E3327658B}" srcOrd="0" destOrd="0" presId="urn:microsoft.com/office/officeart/2005/8/layout/default"/>
    <dgm:cxn modelId="{B95EB706-5DEC-4333-95C7-B8F5BDF58C02}" type="presOf" srcId="{D1F4A236-B680-4165-9E34-C976E4673D16}" destId="{5DC96AB7-C031-40F3-BBCA-007894ADA16C}" srcOrd="0" destOrd="0" presId="urn:microsoft.com/office/officeart/2005/8/layout/default"/>
    <dgm:cxn modelId="{DBCA5307-50FD-41B7-96C8-8AFCCA2FFF20}" srcId="{B469E193-62AC-4034-BAED-8A40FA8EFC71}" destId="{D1EF36E4-CB17-4E29-A27A-33C88DAFE92A}" srcOrd="5" destOrd="0" parTransId="{671434D6-06A7-4396-9BC2-957A61E5D2B7}" sibTransId="{282DB680-30D7-4D32-BDC7-D5D8C2B352E6}"/>
    <dgm:cxn modelId="{800B4A0B-06CB-4D98-B6F5-AF5B7D128FE6}" type="presOf" srcId="{1C0C02BD-C7C3-4D8D-9C8F-45C5EE0A81E7}" destId="{A232C28D-5977-4778-BF9C-2389D98F507D}" srcOrd="0" destOrd="0" presId="urn:microsoft.com/office/officeart/2005/8/layout/default"/>
    <dgm:cxn modelId="{8226200E-EBCA-4839-91CF-6D0FB4EFA03E}" srcId="{B469E193-62AC-4034-BAED-8A40FA8EFC71}" destId="{71C35E62-7E93-4989-8954-0476C8B15DFB}" srcOrd="16" destOrd="0" parTransId="{E34295D2-F2FF-482F-BA80-B4C31CEAA33A}" sibTransId="{E1494789-2339-4BF8-9DB4-F1624FA855A6}"/>
    <dgm:cxn modelId="{BB715D10-0F21-40ED-AB22-E73F40E0FF22}" type="presOf" srcId="{C36574D0-F687-42FD-92E2-37D2592FD715}" destId="{0595FCC1-E21A-49B0-B9DC-7971831E0F24}" srcOrd="0" destOrd="0" presId="urn:microsoft.com/office/officeart/2005/8/layout/default"/>
    <dgm:cxn modelId="{6CD19B13-3AAF-45B9-ACD4-D3E0A7C43F04}" srcId="{B469E193-62AC-4034-BAED-8A40FA8EFC71}" destId="{C36574D0-F687-42FD-92E2-37D2592FD715}" srcOrd="11" destOrd="0" parTransId="{998F9DDC-3207-49AF-A18E-C4C079AF3C9E}" sibTransId="{50E5E40E-CCC7-4346-8959-0B9BE79CD624}"/>
    <dgm:cxn modelId="{39C89315-E9E2-4E3B-B3C1-C3CD318858BC}" srcId="{B469E193-62AC-4034-BAED-8A40FA8EFC71}" destId="{EBA6DC6B-647C-4861-A148-58E364DD19F7}" srcOrd="3" destOrd="0" parTransId="{EBF80A8A-D059-48DF-BF29-54EE18DF1AEA}" sibTransId="{334B4AED-B1B6-4D5D-94FB-C9E7B0D05A26}"/>
    <dgm:cxn modelId="{9DDCC018-A19D-404A-8809-2A29752CEFBE}" type="presOf" srcId="{14EB34C5-737A-43E0-AFF3-7ABEE9D093B5}" destId="{083ABA8C-2569-4C8C-B250-A04CCC736ACC}" srcOrd="0" destOrd="0" presId="urn:microsoft.com/office/officeart/2005/8/layout/default"/>
    <dgm:cxn modelId="{8704CA1E-F6A3-4EF4-8C5A-8B6BB8E70124}" srcId="{B469E193-62AC-4034-BAED-8A40FA8EFC71}" destId="{54B6BE16-A4BB-485A-B316-00A9D3700A4A}" srcOrd="9" destOrd="0" parTransId="{5705C3F8-D129-4920-A1F2-D22D3A11859A}" sibTransId="{A68126EE-4CCB-423D-8272-CC6F5CD76092}"/>
    <dgm:cxn modelId="{A427772D-EC98-4665-887E-D3F098AD1979}" type="presOf" srcId="{DC834EE4-233E-49DD-A6AF-321E02A5AE18}" destId="{29D1A2FD-6176-4BB9-B921-AAD38A7E1061}" srcOrd="0" destOrd="0" presId="urn:microsoft.com/office/officeart/2005/8/layout/default"/>
    <dgm:cxn modelId="{5F6F5E37-F1C5-4269-AFDA-6A1A631899C0}" type="presOf" srcId="{22EB5DDE-2337-4CD2-A1A2-8DDCE96932C3}" destId="{04A998AE-6A08-4B65-B813-FA80F82FEB3E}" srcOrd="0" destOrd="0" presId="urn:microsoft.com/office/officeart/2005/8/layout/default"/>
    <dgm:cxn modelId="{BA0F4140-E30F-4C77-8674-BE9FEE1D6559}" type="presOf" srcId="{FFCE4349-4368-458A-BAC7-2587471E75CD}" destId="{B62FAE3F-1E29-4C48-A274-14F746C94285}" srcOrd="0" destOrd="0" presId="urn:microsoft.com/office/officeart/2005/8/layout/default"/>
    <dgm:cxn modelId="{31C64966-F28F-4E6E-8E71-098ED0017767}" type="presOf" srcId="{56C0B057-1173-4D4E-B3AE-E2699ABC85C4}" destId="{72C1FE73-E7DD-43AB-9FD9-998FB4848BA7}" srcOrd="0" destOrd="0" presId="urn:microsoft.com/office/officeart/2005/8/layout/default"/>
    <dgm:cxn modelId="{EBA97968-D452-4441-9F87-8CBDE25F128A}" srcId="{B469E193-62AC-4034-BAED-8A40FA8EFC71}" destId="{5783750E-CBF1-49FE-AFB2-90D09C27AF59}" srcOrd="0" destOrd="0" parTransId="{AA366075-D489-4CC4-B00C-C028FA2D8A9E}" sibTransId="{A2FB6571-9B0A-4861-97ED-64B68BFA59E5}"/>
    <dgm:cxn modelId="{0891186E-AE93-48DA-B372-6E0F3B9A86BD}" type="presOf" srcId="{71C35E62-7E93-4989-8954-0476C8B15DFB}" destId="{96B0555D-3A33-4B97-AAD3-E968A958C1FE}" srcOrd="0" destOrd="0" presId="urn:microsoft.com/office/officeart/2005/8/layout/default"/>
    <dgm:cxn modelId="{57707B72-FD78-428D-8166-911EE6AAE79F}" srcId="{B469E193-62AC-4034-BAED-8A40FA8EFC71}" destId="{D1F4A236-B680-4165-9E34-C976E4673D16}" srcOrd="8" destOrd="0" parTransId="{2DCD2FBD-02D1-41D2-AF4F-92A7E19E3A66}" sibTransId="{59B9E7F0-FAB8-4FDB-BC95-A390976B8162}"/>
    <dgm:cxn modelId="{69C84254-1D60-47CE-836F-A7D645921F49}" type="presOf" srcId="{F61686FE-25B5-4320-9CB3-FDAB4A42FAB5}" destId="{998F02AF-07F2-4823-B005-383A68C9A359}" srcOrd="0" destOrd="0" presId="urn:microsoft.com/office/officeart/2005/8/layout/default"/>
    <dgm:cxn modelId="{07FE9A74-CC86-477F-B244-0FBB874245EC}" type="presOf" srcId="{D04CB812-BFB6-4914-BE24-534103E925CF}" destId="{C07DFFBA-5858-49AB-BB72-5624447ABF61}" srcOrd="0" destOrd="0" presId="urn:microsoft.com/office/officeart/2005/8/layout/default"/>
    <dgm:cxn modelId="{B0741975-58D7-44C2-A8A8-748DAD5154CB}" srcId="{B469E193-62AC-4034-BAED-8A40FA8EFC71}" destId="{22EB5DDE-2337-4CD2-A1A2-8DDCE96932C3}" srcOrd="15" destOrd="0" parTransId="{F3D8D496-1802-4351-8DA9-090049520C16}" sibTransId="{AD603F6D-8264-42BD-B446-F9A6BFE86AE3}"/>
    <dgm:cxn modelId="{E141D077-1F76-40AC-B21E-F017D9192943}" srcId="{B469E193-62AC-4034-BAED-8A40FA8EFC71}" destId="{56C0B057-1173-4D4E-B3AE-E2699ABC85C4}" srcOrd="13" destOrd="0" parTransId="{FCA7F8D1-893D-4928-A856-8E6096810FB4}" sibTransId="{0C36A2A0-D0D0-4EE1-9128-B80A1C536ECF}"/>
    <dgm:cxn modelId="{89C81E59-2F6F-4B52-891B-E1B8B3A882D2}" srcId="{B469E193-62AC-4034-BAED-8A40FA8EFC71}" destId="{D04CB812-BFB6-4914-BE24-534103E925CF}" srcOrd="21" destOrd="0" parTransId="{6115158D-E6EF-4BCC-9476-095BAB3DE825}" sibTransId="{DBCD4F53-709C-4FDA-A22D-A970FDA65229}"/>
    <dgm:cxn modelId="{7C30667C-3F38-4F0B-836F-8A491FDBDDD2}" type="presOf" srcId="{C34AB7B4-1A65-4D58-8C26-C99CC3D2CB92}" destId="{9F167354-9744-41C1-AE2F-CA7400D05BBB}" srcOrd="0" destOrd="0" presId="urn:microsoft.com/office/officeart/2005/8/layout/default"/>
    <dgm:cxn modelId="{AF55E381-9E85-4CE4-A256-FA1D1DE770FE}" srcId="{B469E193-62AC-4034-BAED-8A40FA8EFC71}" destId="{DC834EE4-233E-49DD-A6AF-321E02A5AE18}" srcOrd="18" destOrd="0" parTransId="{4BFB8AD2-4BA5-47D9-A1AF-79D92AAEE58B}" sibTransId="{9D7EBFFC-EFCA-4F57-8897-2C1C5CBEE419}"/>
    <dgm:cxn modelId="{52666B82-7744-4347-95E6-04A8B89B5EB6}" type="presOf" srcId="{445938E0-A435-400F-8455-BB39D137E11D}" destId="{38167AE5-F02C-49E1-B335-A890A91E3D80}" srcOrd="0" destOrd="0" presId="urn:microsoft.com/office/officeart/2005/8/layout/default"/>
    <dgm:cxn modelId="{EF223B84-A5DA-45D9-9BF0-DAF025D77E77}" srcId="{B469E193-62AC-4034-BAED-8A40FA8EFC71}" destId="{14EB34C5-737A-43E0-AFF3-7ABEE9D093B5}" srcOrd="17" destOrd="0" parTransId="{BF8D4E57-7A72-457B-B275-CB80C154F945}" sibTransId="{8F8F4A2C-4252-4457-9DBB-18FFC2AC1577}"/>
    <dgm:cxn modelId="{46822F8A-4FEB-4A0F-B459-1027114D2C39}" srcId="{B469E193-62AC-4034-BAED-8A40FA8EFC71}" destId="{EF98016C-5AAC-4D83-A474-C18DA7E806D0}" srcOrd="19" destOrd="0" parTransId="{A370311F-B75D-45BF-BCB6-491495A39222}" sibTransId="{232B91D3-5DF0-43CD-87BE-D9664F14CA21}"/>
    <dgm:cxn modelId="{4A244C96-28F2-452D-BE40-9ACF13D89602}" srcId="{B469E193-62AC-4034-BAED-8A40FA8EFC71}" destId="{A8347FA7-1498-4483-BDCF-E173C43876AA}" srcOrd="20" destOrd="0" parTransId="{544A610D-2C98-4C20-9831-1276F7267A5D}" sibTransId="{B7B98228-01B7-4BA8-9F5A-CCEE06FF1288}"/>
    <dgm:cxn modelId="{4E2D0999-49A1-4F41-8ADB-7EC03FAD2D5B}" type="presOf" srcId="{EBA6DC6B-647C-4861-A148-58E364DD19F7}" destId="{807B0F7D-8B5B-4DBA-A417-7DE863B4F4B4}" srcOrd="0" destOrd="0" presId="urn:microsoft.com/office/officeart/2005/8/layout/default"/>
    <dgm:cxn modelId="{91FD5199-482A-413D-BC39-DEA737B239A6}" srcId="{B469E193-62AC-4034-BAED-8A40FA8EFC71}" destId="{224E7137-520A-4B79-AF0F-C74ED25C7B62}" srcOrd="10" destOrd="0" parTransId="{AF929963-80A3-400B-AE25-EB3B29EE9F96}" sibTransId="{11396AA9-85AC-4008-B3B8-A064220D224B}"/>
    <dgm:cxn modelId="{ECE5BC9B-3F5C-4F06-AB25-770AB6E5D639}" type="presOf" srcId="{B469E193-62AC-4034-BAED-8A40FA8EFC71}" destId="{59605D73-DD4E-4A9C-AEFD-1015E6E2D9B6}" srcOrd="0" destOrd="0" presId="urn:microsoft.com/office/officeart/2005/8/layout/default"/>
    <dgm:cxn modelId="{C0F4019F-11B0-4FC7-8200-368B006657D2}" type="presOf" srcId="{D1EF36E4-CB17-4E29-A27A-33C88DAFE92A}" destId="{7888AB9A-E4D2-4BA0-B234-E17DE37FAD50}" srcOrd="0" destOrd="0" presId="urn:microsoft.com/office/officeart/2005/8/layout/default"/>
    <dgm:cxn modelId="{940677A3-0317-4C35-A38E-C7A8E3C17419}" type="presOf" srcId="{47447DA8-6D74-440D-AE6A-EA509885524A}" destId="{6C63EF58-1778-4885-B7A8-513F41008F68}" srcOrd="0" destOrd="0" presId="urn:microsoft.com/office/officeart/2005/8/layout/default"/>
    <dgm:cxn modelId="{E8B2FDA9-5EF8-408F-872C-D537613AF3FC}" srcId="{B469E193-62AC-4034-BAED-8A40FA8EFC71}" destId="{445938E0-A435-400F-8455-BB39D137E11D}" srcOrd="4" destOrd="0" parTransId="{673B4D59-3CE7-4438-9F02-8CA7CDF53BAD}" sibTransId="{5F0AB377-32E3-470F-A459-63EC608560D9}"/>
    <dgm:cxn modelId="{A8F3DFAD-995B-49BC-9A8C-93F7D5678592}" type="presOf" srcId="{5783750E-CBF1-49FE-AFB2-90D09C27AF59}" destId="{AA3DC891-ABB8-43C3-9AEB-0095A27BA3D4}" srcOrd="0" destOrd="0" presId="urn:microsoft.com/office/officeart/2005/8/layout/default"/>
    <dgm:cxn modelId="{3E373DB1-260F-429B-9069-2068C1D8F545}" type="presOf" srcId="{EF98016C-5AAC-4D83-A474-C18DA7E806D0}" destId="{99C1A848-3A7A-45F7-9DDE-8A20DE458CBD}" srcOrd="0" destOrd="0" presId="urn:microsoft.com/office/officeart/2005/8/layout/default"/>
    <dgm:cxn modelId="{38CDEAB1-B3BD-42E7-8366-E17872B68AC9}" srcId="{B469E193-62AC-4034-BAED-8A40FA8EFC71}" destId="{BD15893B-B0D5-43F9-A180-39F88C510AC0}" srcOrd="2" destOrd="0" parTransId="{769334A6-664D-4A9C-9467-4B7CE5D81DC2}" sibTransId="{46CA0055-8D20-4F4F-9EBB-581AC4927B2D}"/>
    <dgm:cxn modelId="{7A4C35B9-002F-44A4-9A4C-30BCF8A17CA2}" srcId="{B469E193-62AC-4034-BAED-8A40FA8EFC71}" destId="{C34AB7B4-1A65-4D58-8C26-C99CC3D2CB92}" srcOrd="1" destOrd="0" parTransId="{FEC178A2-A38A-4EA8-9B5D-9094D8B74BC4}" sibTransId="{A4ADD538-F244-42A4-BB35-DCC1B8D88643}"/>
    <dgm:cxn modelId="{AD7554C5-3DC9-42AE-B200-BA701F6161D1}" srcId="{B469E193-62AC-4034-BAED-8A40FA8EFC71}" destId="{1C0C02BD-C7C3-4D8D-9C8F-45C5EE0A81E7}" srcOrd="14" destOrd="0" parTransId="{1214769A-8565-4621-BAE9-07FB5E731584}" sibTransId="{74A24A07-29B3-482F-A37B-682ED2EA4592}"/>
    <dgm:cxn modelId="{20D57BD1-129A-4584-B363-F72B90BDEC31}" type="presOf" srcId="{54B6BE16-A4BB-485A-B316-00A9D3700A4A}" destId="{8759AB40-F3CF-489F-90BD-AAE435496723}" srcOrd="0" destOrd="0" presId="urn:microsoft.com/office/officeart/2005/8/layout/default"/>
    <dgm:cxn modelId="{0CAC32D6-F2C5-4573-9A53-16D8B509FF6C}" srcId="{B469E193-62AC-4034-BAED-8A40FA8EFC71}" destId="{FFCE4349-4368-458A-BAC7-2587471E75CD}" srcOrd="6" destOrd="0" parTransId="{A57AC167-C9D3-4726-9D19-B7221F417440}" sibTransId="{0457E073-BB9E-4A1F-A46A-1CAF57C9832B}"/>
    <dgm:cxn modelId="{C76182D9-6D1F-487B-9B2E-F22D868348BD}" srcId="{B469E193-62AC-4034-BAED-8A40FA8EFC71}" destId="{F61686FE-25B5-4320-9CB3-FDAB4A42FAB5}" srcOrd="7" destOrd="0" parTransId="{D12AA8EC-FB7B-4544-B1D0-267416B44AF4}" sibTransId="{867C0710-FCF7-4767-9D4E-B65E00D48658}"/>
    <dgm:cxn modelId="{0E9117E1-86CE-42BD-904B-69B63E94A384}" type="presOf" srcId="{BD15893B-B0D5-43F9-A180-39F88C510AC0}" destId="{5F51135F-5E0A-4405-8AE3-10E9B2154FFB}" srcOrd="0" destOrd="0" presId="urn:microsoft.com/office/officeart/2005/8/layout/default"/>
    <dgm:cxn modelId="{51B03DE1-706B-4A75-B74B-D6A5F8A058B4}" type="presOf" srcId="{A8347FA7-1498-4483-BDCF-E173C43876AA}" destId="{D708DD34-B6E4-492F-BC59-8A8BFE53DCFF}" srcOrd="0" destOrd="0" presId="urn:microsoft.com/office/officeart/2005/8/layout/default"/>
    <dgm:cxn modelId="{6B3904E4-A452-4567-9A37-2030800BABED}" srcId="{B469E193-62AC-4034-BAED-8A40FA8EFC71}" destId="{47447DA8-6D74-440D-AE6A-EA509885524A}" srcOrd="12" destOrd="0" parTransId="{20CC36A5-06C1-4521-B263-7D60CF41FC23}" sibTransId="{0AD2D42E-AF6D-4122-B497-5D60338E9570}"/>
    <dgm:cxn modelId="{907CF897-F33D-4267-885E-7D7848B91F1B}" type="presParOf" srcId="{59605D73-DD4E-4A9C-AEFD-1015E6E2D9B6}" destId="{AA3DC891-ABB8-43C3-9AEB-0095A27BA3D4}" srcOrd="0" destOrd="0" presId="urn:microsoft.com/office/officeart/2005/8/layout/default"/>
    <dgm:cxn modelId="{D07531D8-9C26-47CB-BF95-D789FFF61828}" type="presParOf" srcId="{59605D73-DD4E-4A9C-AEFD-1015E6E2D9B6}" destId="{8B1B587D-40DC-4B8C-A77F-29335E2398B1}" srcOrd="1" destOrd="0" presId="urn:microsoft.com/office/officeart/2005/8/layout/default"/>
    <dgm:cxn modelId="{BBF72BCD-F59B-429D-8B9E-C540E5EFEBD5}" type="presParOf" srcId="{59605D73-DD4E-4A9C-AEFD-1015E6E2D9B6}" destId="{9F167354-9744-41C1-AE2F-CA7400D05BBB}" srcOrd="2" destOrd="0" presId="urn:microsoft.com/office/officeart/2005/8/layout/default"/>
    <dgm:cxn modelId="{18A699DA-DAF8-410C-A0C9-E5822E02C70D}" type="presParOf" srcId="{59605D73-DD4E-4A9C-AEFD-1015E6E2D9B6}" destId="{B140A6BE-F4F3-4DF0-B811-B13FD58AB271}" srcOrd="3" destOrd="0" presId="urn:microsoft.com/office/officeart/2005/8/layout/default"/>
    <dgm:cxn modelId="{524AC358-21D7-4B7C-A95C-E1AFDD2CE36C}" type="presParOf" srcId="{59605D73-DD4E-4A9C-AEFD-1015E6E2D9B6}" destId="{5F51135F-5E0A-4405-8AE3-10E9B2154FFB}" srcOrd="4" destOrd="0" presId="urn:microsoft.com/office/officeart/2005/8/layout/default"/>
    <dgm:cxn modelId="{6368C2C1-34AB-4A2B-B15B-856C9F422E43}" type="presParOf" srcId="{59605D73-DD4E-4A9C-AEFD-1015E6E2D9B6}" destId="{F0D0D9EB-70FF-4E5D-BE46-0AD598A8138D}" srcOrd="5" destOrd="0" presId="urn:microsoft.com/office/officeart/2005/8/layout/default"/>
    <dgm:cxn modelId="{9D4A66D4-E8FC-4DDF-989E-FA43AE9230EC}" type="presParOf" srcId="{59605D73-DD4E-4A9C-AEFD-1015E6E2D9B6}" destId="{807B0F7D-8B5B-4DBA-A417-7DE863B4F4B4}" srcOrd="6" destOrd="0" presId="urn:microsoft.com/office/officeart/2005/8/layout/default"/>
    <dgm:cxn modelId="{2F897479-194C-41FA-A1D2-6F33E9117410}" type="presParOf" srcId="{59605D73-DD4E-4A9C-AEFD-1015E6E2D9B6}" destId="{E7FC5369-E706-430C-91D3-5FE73812B203}" srcOrd="7" destOrd="0" presId="urn:microsoft.com/office/officeart/2005/8/layout/default"/>
    <dgm:cxn modelId="{16E30640-F9A9-4540-89DB-0311A52669D0}" type="presParOf" srcId="{59605D73-DD4E-4A9C-AEFD-1015E6E2D9B6}" destId="{38167AE5-F02C-49E1-B335-A890A91E3D80}" srcOrd="8" destOrd="0" presId="urn:microsoft.com/office/officeart/2005/8/layout/default"/>
    <dgm:cxn modelId="{633A8313-6177-4422-9769-C725DB81E402}" type="presParOf" srcId="{59605D73-DD4E-4A9C-AEFD-1015E6E2D9B6}" destId="{6764B35E-3A9C-4B80-B4F3-2A7880169B3A}" srcOrd="9" destOrd="0" presId="urn:microsoft.com/office/officeart/2005/8/layout/default"/>
    <dgm:cxn modelId="{F7418AC4-EF1E-4CD9-8C47-5B0FECC0FB9B}" type="presParOf" srcId="{59605D73-DD4E-4A9C-AEFD-1015E6E2D9B6}" destId="{7888AB9A-E4D2-4BA0-B234-E17DE37FAD50}" srcOrd="10" destOrd="0" presId="urn:microsoft.com/office/officeart/2005/8/layout/default"/>
    <dgm:cxn modelId="{87F0DCB3-554E-4F27-9FE7-FDC68617D5A4}" type="presParOf" srcId="{59605D73-DD4E-4A9C-AEFD-1015E6E2D9B6}" destId="{92743401-F11C-403B-ABBD-3C47993CE7A9}" srcOrd="11" destOrd="0" presId="urn:microsoft.com/office/officeart/2005/8/layout/default"/>
    <dgm:cxn modelId="{31E866ED-B102-4AEF-A05F-B543646D0BE0}" type="presParOf" srcId="{59605D73-DD4E-4A9C-AEFD-1015E6E2D9B6}" destId="{B62FAE3F-1E29-4C48-A274-14F746C94285}" srcOrd="12" destOrd="0" presId="urn:microsoft.com/office/officeart/2005/8/layout/default"/>
    <dgm:cxn modelId="{9EF79BC8-7166-4AED-8D22-7E26587A702A}" type="presParOf" srcId="{59605D73-DD4E-4A9C-AEFD-1015E6E2D9B6}" destId="{40008760-3DC0-4B8A-AC21-CD7B353F5744}" srcOrd="13" destOrd="0" presId="urn:microsoft.com/office/officeart/2005/8/layout/default"/>
    <dgm:cxn modelId="{0C644014-3397-437F-93CA-C88E8D25C69E}" type="presParOf" srcId="{59605D73-DD4E-4A9C-AEFD-1015E6E2D9B6}" destId="{998F02AF-07F2-4823-B005-383A68C9A359}" srcOrd="14" destOrd="0" presId="urn:microsoft.com/office/officeart/2005/8/layout/default"/>
    <dgm:cxn modelId="{B22716BE-85BD-43F1-AB9A-D25E5E8CFEF2}" type="presParOf" srcId="{59605D73-DD4E-4A9C-AEFD-1015E6E2D9B6}" destId="{EAC8EDA2-FA4B-4619-8E85-EA960E82D9F5}" srcOrd="15" destOrd="0" presId="urn:microsoft.com/office/officeart/2005/8/layout/default"/>
    <dgm:cxn modelId="{8E238796-620E-4175-BC0F-0CA6D6412A21}" type="presParOf" srcId="{59605D73-DD4E-4A9C-AEFD-1015E6E2D9B6}" destId="{5DC96AB7-C031-40F3-BBCA-007894ADA16C}" srcOrd="16" destOrd="0" presId="urn:microsoft.com/office/officeart/2005/8/layout/default"/>
    <dgm:cxn modelId="{401C023D-0A74-4D6D-A93D-31CEE6E5A51D}" type="presParOf" srcId="{59605D73-DD4E-4A9C-AEFD-1015E6E2D9B6}" destId="{856E4295-B900-40EE-9711-21C9AC257D8D}" srcOrd="17" destOrd="0" presId="urn:microsoft.com/office/officeart/2005/8/layout/default"/>
    <dgm:cxn modelId="{D42CF5F5-EB61-4C23-A84D-3EC0885372BD}" type="presParOf" srcId="{59605D73-DD4E-4A9C-AEFD-1015E6E2D9B6}" destId="{8759AB40-F3CF-489F-90BD-AAE435496723}" srcOrd="18" destOrd="0" presId="urn:microsoft.com/office/officeart/2005/8/layout/default"/>
    <dgm:cxn modelId="{979F5DAF-D8C1-4F79-A66F-84EFF5331B19}" type="presParOf" srcId="{59605D73-DD4E-4A9C-AEFD-1015E6E2D9B6}" destId="{B862DA64-22F1-47E2-AC67-12A3448892B3}" srcOrd="19" destOrd="0" presId="urn:microsoft.com/office/officeart/2005/8/layout/default"/>
    <dgm:cxn modelId="{E5BF0588-CF7F-4E62-BBEB-769E8112DF58}" type="presParOf" srcId="{59605D73-DD4E-4A9C-AEFD-1015E6E2D9B6}" destId="{546D66FC-B196-45A9-8CA6-280E3327658B}" srcOrd="20" destOrd="0" presId="urn:microsoft.com/office/officeart/2005/8/layout/default"/>
    <dgm:cxn modelId="{C5C70B6D-61CF-4A7A-B17B-BFFCFE4D4A5B}" type="presParOf" srcId="{59605D73-DD4E-4A9C-AEFD-1015E6E2D9B6}" destId="{BC2F92FA-4F58-4C04-9D25-084E7D4C8CB6}" srcOrd="21" destOrd="0" presId="urn:microsoft.com/office/officeart/2005/8/layout/default"/>
    <dgm:cxn modelId="{D11719DF-C4C0-47AB-AFCC-7EB3B576A58E}" type="presParOf" srcId="{59605D73-DD4E-4A9C-AEFD-1015E6E2D9B6}" destId="{0595FCC1-E21A-49B0-B9DC-7971831E0F24}" srcOrd="22" destOrd="0" presId="urn:microsoft.com/office/officeart/2005/8/layout/default"/>
    <dgm:cxn modelId="{F8468492-924B-492D-98A0-428048C4F684}" type="presParOf" srcId="{59605D73-DD4E-4A9C-AEFD-1015E6E2D9B6}" destId="{3C5F668E-0C33-41FE-8740-11BF3327CC6A}" srcOrd="23" destOrd="0" presId="urn:microsoft.com/office/officeart/2005/8/layout/default"/>
    <dgm:cxn modelId="{5283246A-477D-47D6-8922-BF8298D10164}" type="presParOf" srcId="{59605D73-DD4E-4A9C-AEFD-1015E6E2D9B6}" destId="{6C63EF58-1778-4885-B7A8-513F41008F68}" srcOrd="24" destOrd="0" presId="urn:microsoft.com/office/officeart/2005/8/layout/default"/>
    <dgm:cxn modelId="{078EBEB0-4393-4F0F-895A-14D44723C986}" type="presParOf" srcId="{59605D73-DD4E-4A9C-AEFD-1015E6E2D9B6}" destId="{BE9506BF-2C0A-4F6A-9E0F-56E83CB08590}" srcOrd="25" destOrd="0" presId="urn:microsoft.com/office/officeart/2005/8/layout/default"/>
    <dgm:cxn modelId="{FEBE906B-C20A-4330-A637-22028E414446}" type="presParOf" srcId="{59605D73-DD4E-4A9C-AEFD-1015E6E2D9B6}" destId="{72C1FE73-E7DD-43AB-9FD9-998FB4848BA7}" srcOrd="26" destOrd="0" presId="urn:microsoft.com/office/officeart/2005/8/layout/default"/>
    <dgm:cxn modelId="{B0BF9A5F-06BC-495B-B917-C2539697CD02}" type="presParOf" srcId="{59605D73-DD4E-4A9C-AEFD-1015E6E2D9B6}" destId="{0F034CFF-F11B-48E8-9A35-5ECE84F9CA88}" srcOrd="27" destOrd="0" presId="urn:microsoft.com/office/officeart/2005/8/layout/default"/>
    <dgm:cxn modelId="{9DE6A69D-0ED2-4AD5-BFDE-50759AAC1073}" type="presParOf" srcId="{59605D73-DD4E-4A9C-AEFD-1015E6E2D9B6}" destId="{A232C28D-5977-4778-BF9C-2389D98F507D}" srcOrd="28" destOrd="0" presId="urn:microsoft.com/office/officeart/2005/8/layout/default"/>
    <dgm:cxn modelId="{109EF297-63C6-41A2-AB0B-ED614889E260}" type="presParOf" srcId="{59605D73-DD4E-4A9C-AEFD-1015E6E2D9B6}" destId="{433E7597-D80C-45CA-80C0-381642661FB5}" srcOrd="29" destOrd="0" presId="urn:microsoft.com/office/officeart/2005/8/layout/default"/>
    <dgm:cxn modelId="{E499A6CA-E55F-45CE-B9EE-F581969E5513}" type="presParOf" srcId="{59605D73-DD4E-4A9C-AEFD-1015E6E2D9B6}" destId="{04A998AE-6A08-4B65-B813-FA80F82FEB3E}" srcOrd="30" destOrd="0" presId="urn:microsoft.com/office/officeart/2005/8/layout/default"/>
    <dgm:cxn modelId="{669DD3BF-45C8-40F5-A8F1-08830FA930D7}" type="presParOf" srcId="{59605D73-DD4E-4A9C-AEFD-1015E6E2D9B6}" destId="{4E49222B-670C-4D1A-BEA0-850393C1A1CF}" srcOrd="31" destOrd="0" presId="urn:microsoft.com/office/officeart/2005/8/layout/default"/>
    <dgm:cxn modelId="{8A2832AB-6FFE-45EA-8F21-0751449C8367}" type="presParOf" srcId="{59605D73-DD4E-4A9C-AEFD-1015E6E2D9B6}" destId="{96B0555D-3A33-4B97-AAD3-E968A958C1FE}" srcOrd="32" destOrd="0" presId="urn:microsoft.com/office/officeart/2005/8/layout/default"/>
    <dgm:cxn modelId="{FC719E3F-C0ED-431E-993D-032EC81D9C88}" type="presParOf" srcId="{59605D73-DD4E-4A9C-AEFD-1015E6E2D9B6}" destId="{C2ADBCD2-32D2-46FF-8542-2FB30E7398D1}" srcOrd="33" destOrd="0" presId="urn:microsoft.com/office/officeart/2005/8/layout/default"/>
    <dgm:cxn modelId="{ABDD88E2-FB4D-4E95-86A0-41D9AF122F05}" type="presParOf" srcId="{59605D73-DD4E-4A9C-AEFD-1015E6E2D9B6}" destId="{083ABA8C-2569-4C8C-B250-A04CCC736ACC}" srcOrd="34" destOrd="0" presId="urn:microsoft.com/office/officeart/2005/8/layout/default"/>
    <dgm:cxn modelId="{3F3F85FE-A4DF-49B5-8098-F844CA846502}" type="presParOf" srcId="{59605D73-DD4E-4A9C-AEFD-1015E6E2D9B6}" destId="{029AEDFF-6660-4B61-A6B2-D7A2B800D532}" srcOrd="35" destOrd="0" presId="urn:microsoft.com/office/officeart/2005/8/layout/default"/>
    <dgm:cxn modelId="{E5F684E6-18E4-4F1D-8450-D12F12C81D39}" type="presParOf" srcId="{59605D73-DD4E-4A9C-AEFD-1015E6E2D9B6}" destId="{29D1A2FD-6176-4BB9-B921-AAD38A7E1061}" srcOrd="36" destOrd="0" presId="urn:microsoft.com/office/officeart/2005/8/layout/default"/>
    <dgm:cxn modelId="{90A08BE8-39DE-4637-9D2E-A0143F92D20C}" type="presParOf" srcId="{59605D73-DD4E-4A9C-AEFD-1015E6E2D9B6}" destId="{31DD5128-8DDC-4A34-8EA3-35074F0435B0}" srcOrd="37" destOrd="0" presId="urn:microsoft.com/office/officeart/2005/8/layout/default"/>
    <dgm:cxn modelId="{2DB87334-909F-4C6C-8941-69E22B30CE24}" type="presParOf" srcId="{59605D73-DD4E-4A9C-AEFD-1015E6E2D9B6}" destId="{99C1A848-3A7A-45F7-9DDE-8A20DE458CBD}" srcOrd="38" destOrd="0" presId="urn:microsoft.com/office/officeart/2005/8/layout/default"/>
    <dgm:cxn modelId="{793E7013-7E1C-406D-84EF-A1B263DC4E25}" type="presParOf" srcId="{59605D73-DD4E-4A9C-AEFD-1015E6E2D9B6}" destId="{1F8B830E-360E-4B34-A969-F80B8D521969}" srcOrd="39" destOrd="0" presId="urn:microsoft.com/office/officeart/2005/8/layout/default"/>
    <dgm:cxn modelId="{CFDD775C-321A-4401-B363-585C6D46AF48}" type="presParOf" srcId="{59605D73-DD4E-4A9C-AEFD-1015E6E2D9B6}" destId="{D708DD34-B6E4-492F-BC59-8A8BFE53DCFF}" srcOrd="40" destOrd="0" presId="urn:microsoft.com/office/officeart/2005/8/layout/default"/>
    <dgm:cxn modelId="{939A3B42-F994-4C05-A7D5-FD5487D9416A}" type="presParOf" srcId="{59605D73-DD4E-4A9C-AEFD-1015E6E2D9B6}" destId="{0EB51FC5-B017-49BB-BEBA-11B606C2A55F}" srcOrd="41" destOrd="0" presId="urn:microsoft.com/office/officeart/2005/8/layout/default"/>
    <dgm:cxn modelId="{2A3B5165-9629-47BB-84A7-6CA9E472DDAB}" type="presParOf" srcId="{59605D73-DD4E-4A9C-AEFD-1015E6E2D9B6}" destId="{C07DFFBA-5858-49AB-BB72-5624447ABF61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77FCF-542B-4497-BAD1-AE0E5E6D6D32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96BD58-1A05-4859-9B97-6A3B2B6E8D4C}">
      <dgm:prSet phldrT="[Text]"/>
      <dgm:spPr/>
      <dgm:t>
        <a:bodyPr/>
        <a:lstStyle/>
        <a:p>
          <a:pPr>
            <a:buSzPct val="70000"/>
            <a:buFont typeface="Wingdings" panose="05000000000000000000" pitchFamily="2" charset="2"/>
            <a:buChar char="q"/>
          </a:pPr>
          <a:r>
            <a:rPr lang="en-US" b="1">
              <a:cs typeface="+mn-cs"/>
            </a:rPr>
            <a:t>Reports (97)</a:t>
          </a:r>
          <a:endParaRPr lang="en-US"/>
        </a:p>
      </dgm:t>
    </dgm:pt>
    <dgm:pt modelId="{26470606-DC12-4D54-A15A-59A05DEBDE50}" type="parTrans" cxnId="{F7DA2812-DFC0-420D-BF5A-9FD5EA0270D2}">
      <dgm:prSet/>
      <dgm:spPr/>
      <dgm:t>
        <a:bodyPr/>
        <a:lstStyle/>
        <a:p>
          <a:endParaRPr lang="en-US"/>
        </a:p>
      </dgm:t>
    </dgm:pt>
    <dgm:pt modelId="{D70E8C5D-73D5-4241-A242-0F405CBF42E0}" type="sibTrans" cxnId="{F7DA2812-DFC0-420D-BF5A-9FD5EA0270D2}">
      <dgm:prSet/>
      <dgm:spPr/>
      <dgm:t>
        <a:bodyPr/>
        <a:lstStyle/>
        <a:p>
          <a:endParaRPr lang="en-US"/>
        </a:p>
      </dgm:t>
    </dgm:pt>
    <dgm:pt modelId="{B02F477C-F4FC-4592-9A6D-D3974EB89185}">
      <dgm:prSet/>
      <dgm:spPr/>
      <dgm:t>
        <a:bodyPr/>
        <a:lstStyle/>
        <a:p>
          <a:r>
            <a:rPr lang="en-US">
              <a:cs typeface="+mn-cs"/>
            </a:rPr>
            <a:t>Control Room Reports</a:t>
          </a:r>
        </a:p>
      </dgm:t>
    </dgm:pt>
    <dgm:pt modelId="{9497AE18-72D5-4A02-916A-7320CD4BF3CB}" type="parTrans" cxnId="{5CE739CE-3D4A-45CC-AD15-E634DAE870A0}">
      <dgm:prSet/>
      <dgm:spPr/>
      <dgm:t>
        <a:bodyPr/>
        <a:lstStyle/>
        <a:p>
          <a:endParaRPr lang="en-US"/>
        </a:p>
      </dgm:t>
    </dgm:pt>
    <dgm:pt modelId="{FB8F1AD8-DDD8-40E2-A0E9-5BE3EA1C07F4}" type="sibTrans" cxnId="{5CE739CE-3D4A-45CC-AD15-E634DAE870A0}">
      <dgm:prSet/>
      <dgm:spPr/>
      <dgm:t>
        <a:bodyPr/>
        <a:lstStyle/>
        <a:p>
          <a:endParaRPr lang="en-US"/>
        </a:p>
      </dgm:t>
    </dgm:pt>
    <dgm:pt modelId="{D3337C4E-7AF9-4C94-B35C-ACF26946BE6C}">
      <dgm:prSet/>
      <dgm:spPr/>
      <dgm:t>
        <a:bodyPr/>
        <a:lstStyle/>
        <a:p>
          <a:r>
            <a:rPr lang="en-US" dirty="0">
              <a:cs typeface="+mn-cs"/>
            </a:rPr>
            <a:t>Critical Customer/Life Support Reports</a:t>
          </a:r>
        </a:p>
      </dgm:t>
    </dgm:pt>
    <dgm:pt modelId="{AA113F2D-6F6E-43E8-B47B-8595D95BD62A}" type="parTrans" cxnId="{F821C407-DF79-49CE-AE61-EAA95385B716}">
      <dgm:prSet/>
      <dgm:spPr/>
      <dgm:t>
        <a:bodyPr/>
        <a:lstStyle/>
        <a:p>
          <a:endParaRPr lang="en-US"/>
        </a:p>
      </dgm:t>
    </dgm:pt>
    <dgm:pt modelId="{CE3EB78D-D3B4-4BA6-8966-9EB02739965D}" type="sibTrans" cxnId="{F821C407-DF79-49CE-AE61-EAA95385B716}">
      <dgm:prSet/>
      <dgm:spPr/>
      <dgm:t>
        <a:bodyPr/>
        <a:lstStyle/>
        <a:p>
          <a:endParaRPr lang="en-US"/>
        </a:p>
      </dgm:t>
    </dgm:pt>
    <dgm:pt modelId="{70C9721C-1AA2-4FDB-A580-316E27A94191}">
      <dgm:prSet/>
      <dgm:spPr/>
      <dgm:t>
        <a:bodyPr/>
        <a:lstStyle/>
        <a:p>
          <a:r>
            <a:rPr lang="en-US">
              <a:cs typeface="+mn-cs"/>
            </a:rPr>
            <a:t>Regulatory Reports</a:t>
          </a:r>
        </a:p>
      </dgm:t>
    </dgm:pt>
    <dgm:pt modelId="{6161916F-3353-457D-8301-E3A6F3106D3A}" type="parTrans" cxnId="{1CA06957-FA25-4504-8E45-541905E211A7}">
      <dgm:prSet/>
      <dgm:spPr/>
      <dgm:t>
        <a:bodyPr/>
        <a:lstStyle/>
        <a:p>
          <a:endParaRPr lang="en-US"/>
        </a:p>
      </dgm:t>
    </dgm:pt>
    <dgm:pt modelId="{6A18DD40-A30B-49D6-8038-1703E8C116BC}" type="sibTrans" cxnId="{1CA06957-FA25-4504-8E45-541905E211A7}">
      <dgm:prSet/>
      <dgm:spPr/>
      <dgm:t>
        <a:bodyPr/>
        <a:lstStyle/>
        <a:p>
          <a:endParaRPr lang="en-US"/>
        </a:p>
      </dgm:t>
    </dgm:pt>
    <dgm:pt modelId="{37CB8178-922C-455E-A7DE-BF159A54D4C9}">
      <dgm:prSet/>
      <dgm:spPr/>
      <dgm:t>
        <a:bodyPr/>
        <a:lstStyle/>
        <a:p>
          <a:r>
            <a:rPr lang="en-US">
              <a:cs typeface="+mn-cs"/>
            </a:rPr>
            <a:t>Storm Reports</a:t>
          </a:r>
        </a:p>
      </dgm:t>
    </dgm:pt>
    <dgm:pt modelId="{2D628BE7-689C-4A1C-999D-8A2EFAE993F6}" type="parTrans" cxnId="{A75C89AA-262D-42CC-BEA1-28BC8723D022}">
      <dgm:prSet/>
      <dgm:spPr/>
      <dgm:t>
        <a:bodyPr/>
        <a:lstStyle/>
        <a:p>
          <a:endParaRPr lang="en-US"/>
        </a:p>
      </dgm:t>
    </dgm:pt>
    <dgm:pt modelId="{F512BB3E-B826-4274-A4AC-FE7CB49677C2}" type="sibTrans" cxnId="{A75C89AA-262D-42CC-BEA1-28BC8723D022}">
      <dgm:prSet/>
      <dgm:spPr/>
      <dgm:t>
        <a:bodyPr/>
        <a:lstStyle/>
        <a:p>
          <a:endParaRPr lang="en-US"/>
        </a:p>
      </dgm:t>
    </dgm:pt>
    <dgm:pt modelId="{62701802-684F-4877-8F48-CD82F5FE8F3E}">
      <dgm:prSet/>
      <dgm:spPr/>
      <dgm:t>
        <a:bodyPr/>
        <a:lstStyle/>
        <a:p>
          <a:r>
            <a:rPr lang="en-US">
              <a:cs typeface="+mn-cs"/>
            </a:rPr>
            <a:t>OMS Reports</a:t>
          </a:r>
        </a:p>
      </dgm:t>
    </dgm:pt>
    <dgm:pt modelId="{2B239C0D-DDCC-4A24-9EFB-C85189E5255E}" type="parTrans" cxnId="{D762F6C8-EBFD-45DB-BA6B-6F4B172A7360}">
      <dgm:prSet/>
      <dgm:spPr/>
      <dgm:t>
        <a:bodyPr/>
        <a:lstStyle/>
        <a:p>
          <a:endParaRPr lang="en-US"/>
        </a:p>
      </dgm:t>
    </dgm:pt>
    <dgm:pt modelId="{82419BB2-3070-416C-A67E-80FA14CFBA9B}" type="sibTrans" cxnId="{D762F6C8-EBFD-45DB-BA6B-6F4B172A7360}">
      <dgm:prSet/>
      <dgm:spPr/>
      <dgm:t>
        <a:bodyPr/>
        <a:lstStyle/>
        <a:p>
          <a:endParaRPr lang="en-US"/>
        </a:p>
      </dgm:t>
    </dgm:pt>
    <dgm:pt modelId="{3505C564-FD2C-4127-943B-8D31C10F9997}">
      <dgm:prSet/>
      <dgm:spPr/>
      <dgm:t>
        <a:bodyPr/>
        <a:lstStyle/>
        <a:p>
          <a:r>
            <a:rPr lang="en-US">
              <a:cs typeface="+mn-cs"/>
            </a:rPr>
            <a:t>System Message</a:t>
          </a:r>
        </a:p>
      </dgm:t>
    </dgm:pt>
    <dgm:pt modelId="{7C3A5D58-6EBB-4988-B22F-DC116FAD5622}" type="parTrans" cxnId="{D6AA9414-CE23-453E-A33C-C93FFBD071FB}">
      <dgm:prSet/>
      <dgm:spPr/>
      <dgm:t>
        <a:bodyPr/>
        <a:lstStyle/>
        <a:p>
          <a:endParaRPr lang="en-US"/>
        </a:p>
      </dgm:t>
    </dgm:pt>
    <dgm:pt modelId="{CD5BC440-D4C7-4C12-9190-7CBAAA4FDD46}" type="sibTrans" cxnId="{D6AA9414-CE23-453E-A33C-C93FFBD071FB}">
      <dgm:prSet/>
      <dgm:spPr/>
      <dgm:t>
        <a:bodyPr/>
        <a:lstStyle/>
        <a:p>
          <a:endParaRPr lang="en-US"/>
        </a:p>
      </dgm:t>
    </dgm:pt>
    <dgm:pt modelId="{91B2BB21-73C4-4B04-A114-F471B97132B1}">
      <dgm:prSet/>
      <dgm:spPr/>
      <dgm:t>
        <a:bodyPr/>
        <a:lstStyle/>
        <a:p>
          <a:r>
            <a:rPr lang="en-US" b="1">
              <a:cs typeface="+mn-cs"/>
            </a:rPr>
            <a:t>Web Applications (3)</a:t>
          </a:r>
        </a:p>
      </dgm:t>
    </dgm:pt>
    <dgm:pt modelId="{00DF2530-B6DE-484B-AE36-B23950F1FC0C}" type="parTrans" cxnId="{DDAED2F1-E1DC-4499-AD46-1E7EE20BABBD}">
      <dgm:prSet/>
      <dgm:spPr/>
      <dgm:t>
        <a:bodyPr/>
        <a:lstStyle/>
        <a:p>
          <a:endParaRPr lang="en-US"/>
        </a:p>
      </dgm:t>
    </dgm:pt>
    <dgm:pt modelId="{45EFE06A-6C44-48F9-B932-51FEF1AE92D2}" type="sibTrans" cxnId="{DDAED2F1-E1DC-4499-AD46-1E7EE20BABBD}">
      <dgm:prSet/>
      <dgm:spPr/>
      <dgm:t>
        <a:bodyPr/>
        <a:lstStyle/>
        <a:p>
          <a:endParaRPr lang="en-US"/>
        </a:p>
      </dgm:t>
    </dgm:pt>
    <dgm:pt modelId="{E438439A-A2D6-43E1-B4C8-F8A8BD34437A}">
      <dgm:prSet/>
      <dgm:spPr/>
      <dgm:t>
        <a:bodyPr/>
        <a:lstStyle/>
        <a:p>
          <a:r>
            <a:rPr lang="en-US">
              <a:cs typeface="+mn-cs"/>
            </a:rPr>
            <a:t>OMS Web Call Entry</a:t>
          </a:r>
        </a:p>
      </dgm:t>
    </dgm:pt>
    <dgm:pt modelId="{09D1CACF-FA18-4A1F-B517-CFF9A1890E9E}" type="parTrans" cxnId="{72C8690E-E375-455B-847F-DA1D3E8F6442}">
      <dgm:prSet/>
      <dgm:spPr/>
      <dgm:t>
        <a:bodyPr/>
        <a:lstStyle/>
        <a:p>
          <a:endParaRPr lang="en-US"/>
        </a:p>
      </dgm:t>
    </dgm:pt>
    <dgm:pt modelId="{A3F050D5-DD86-4D95-BA8B-57F08323FA2B}" type="sibTrans" cxnId="{72C8690E-E375-455B-847F-DA1D3E8F6442}">
      <dgm:prSet/>
      <dgm:spPr/>
      <dgm:t>
        <a:bodyPr/>
        <a:lstStyle/>
        <a:p>
          <a:endParaRPr lang="en-US"/>
        </a:p>
      </dgm:t>
    </dgm:pt>
    <dgm:pt modelId="{B1C0DC61-5F3D-4E74-98AD-E7E3C3E1859A}">
      <dgm:prSet/>
      <dgm:spPr/>
      <dgm:t>
        <a:bodyPr/>
        <a:lstStyle/>
        <a:p>
          <a:r>
            <a:rPr lang="en-US">
              <a:cs typeface="+mn-cs"/>
            </a:rPr>
            <a:t>OMS Support</a:t>
          </a:r>
        </a:p>
      </dgm:t>
    </dgm:pt>
    <dgm:pt modelId="{DE04BEAF-CF3C-4DD0-8537-ACD780CA9258}" type="parTrans" cxnId="{2A679F9E-0433-4208-8968-A1AF3BE00955}">
      <dgm:prSet/>
      <dgm:spPr/>
      <dgm:t>
        <a:bodyPr/>
        <a:lstStyle/>
        <a:p>
          <a:endParaRPr lang="en-US"/>
        </a:p>
      </dgm:t>
    </dgm:pt>
    <dgm:pt modelId="{CD200AC8-8A3E-421D-BC98-D444D9C7F629}" type="sibTrans" cxnId="{2A679F9E-0433-4208-8968-A1AF3BE00955}">
      <dgm:prSet/>
      <dgm:spPr/>
      <dgm:t>
        <a:bodyPr/>
        <a:lstStyle/>
        <a:p>
          <a:endParaRPr lang="en-US"/>
        </a:p>
      </dgm:t>
    </dgm:pt>
    <dgm:pt modelId="{5C35F4B2-C535-4572-AAAC-B05444A49EF9}">
      <dgm:prSet/>
      <dgm:spPr/>
      <dgm:t>
        <a:bodyPr/>
        <a:lstStyle/>
        <a:p>
          <a:r>
            <a:rPr lang="en-US">
              <a:cs typeface="+mn-cs"/>
            </a:rPr>
            <a:t>Crew Sheets</a:t>
          </a:r>
        </a:p>
      </dgm:t>
    </dgm:pt>
    <dgm:pt modelId="{0609037D-B88F-46B5-84CA-4AF6DC91111C}" type="parTrans" cxnId="{59CE7D61-0936-41A6-94CE-459FA32A9930}">
      <dgm:prSet/>
      <dgm:spPr/>
      <dgm:t>
        <a:bodyPr/>
        <a:lstStyle/>
        <a:p>
          <a:endParaRPr lang="en-US"/>
        </a:p>
      </dgm:t>
    </dgm:pt>
    <dgm:pt modelId="{00FB86E5-3180-4DCA-B547-5A3B0617423C}" type="sibTrans" cxnId="{59CE7D61-0936-41A6-94CE-459FA32A9930}">
      <dgm:prSet/>
      <dgm:spPr/>
      <dgm:t>
        <a:bodyPr/>
        <a:lstStyle/>
        <a:p>
          <a:endParaRPr lang="en-US"/>
        </a:p>
      </dgm:t>
    </dgm:pt>
    <dgm:pt modelId="{79FA2188-1B34-4848-9F6C-2FD6ABE6CA5E}">
      <dgm:prSet/>
      <dgm:spPr/>
      <dgm:t>
        <a:bodyPr/>
        <a:lstStyle/>
        <a:p>
          <a:r>
            <a:rPr lang="en-US" b="1">
              <a:cs typeface="+mn-cs"/>
            </a:rPr>
            <a:t>Windows Service Application (about 20)</a:t>
          </a:r>
        </a:p>
      </dgm:t>
    </dgm:pt>
    <dgm:pt modelId="{39468CA7-79F0-4774-B72D-79BB9B2CFD2F}" type="parTrans" cxnId="{44A03C13-F64F-42D8-92EC-5D29C375B732}">
      <dgm:prSet/>
      <dgm:spPr/>
      <dgm:t>
        <a:bodyPr/>
        <a:lstStyle/>
        <a:p>
          <a:endParaRPr lang="en-US"/>
        </a:p>
      </dgm:t>
    </dgm:pt>
    <dgm:pt modelId="{5AA9C86E-C9A5-48E7-BDFB-FAECF19EC210}" type="sibTrans" cxnId="{44A03C13-F64F-42D8-92EC-5D29C375B732}">
      <dgm:prSet/>
      <dgm:spPr/>
      <dgm:t>
        <a:bodyPr/>
        <a:lstStyle/>
        <a:p>
          <a:endParaRPr lang="en-US"/>
        </a:p>
      </dgm:t>
    </dgm:pt>
    <dgm:pt modelId="{CDC9C435-35BF-4DB3-859E-066FF83FAB5C}">
      <dgm:prSet/>
      <dgm:spPr/>
      <dgm:t>
        <a:bodyPr/>
        <a:lstStyle/>
        <a:p>
          <a:r>
            <a:rPr lang="en-US">
              <a:cs typeface="+mn-cs"/>
            </a:rPr>
            <a:t>Automated Reports and Notifications</a:t>
          </a:r>
        </a:p>
      </dgm:t>
    </dgm:pt>
    <dgm:pt modelId="{EA31F5F6-DD8D-451A-8712-B566D6F23F78}" type="parTrans" cxnId="{18CB5F5F-0E6D-42F4-969E-41E534F85B2F}">
      <dgm:prSet/>
      <dgm:spPr/>
      <dgm:t>
        <a:bodyPr/>
        <a:lstStyle/>
        <a:p>
          <a:endParaRPr lang="en-US"/>
        </a:p>
      </dgm:t>
    </dgm:pt>
    <dgm:pt modelId="{C3E7183D-6A49-4539-94B6-4D63DB5331B4}" type="sibTrans" cxnId="{18CB5F5F-0E6D-42F4-969E-41E534F85B2F}">
      <dgm:prSet/>
      <dgm:spPr/>
      <dgm:t>
        <a:bodyPr/>
        <a:lstStyle/>
        <a:p>
          <a:endParaRPr lang="en-US"/>
        </a:p>
      </dgm:t>
    </dgm:pt>
    <dgm:pt modelId="{BD5EDFD1-4D2F-467E-8CD9-E4259A7A4115}">
      <dgm:prSet/>
      <dgm:spPr/>
      <dgm:t>
        <a:bodyPr/>
        <a:lstStyle/>
        <a:p>
          <a:r>
            <a:rPr lang="en-US">
              <a:cs typeface="+mn-cs"/>
            </a:rPr>
            <a:t>Interfaces</a:t>
          </a:r>
        </a:p>
      </dgm:t>
    </dgm:pt>
    <dgm:pt modelId="{0E4271DB-5FE0-4DCB-B8A8-34C06B9348EB}" type="parTrans" cxnId="{435C9BB7-40EA-4DE5-949D-28DEE36981D9}">
      <dgm:prSet/>
      <dgm:spPr/>
      <dgm:t>
        <a:bodyPr/>
        <a:lstStyle/>
        <a:p>
          <a:endParaRPr lang="en-US"/>
        </a:p>
      </dgm:t>
    </dgm:pt>
    <dgm:pt modelId="{D7AEF043-B451-458F-BF69-F57213668C0B}" type="sibTrans" cxnId="{435C9BB7-40EA-4DE5-949D-28DEE36981D9}">
      <dgm:prSet/>
      <dgm:spPr/>
      <dgm:t>
        <a:bodyPr/>
        <a:lstStyle/>
        <a:p>
          <a:endParaRPr lang="en-US"/>
        </a:p>
      </dgm:t>
    </dgm:pt>
    <dgm:pt modelId="{1C56EBB2-2267-4BDF-8820-107E6C832886}">
      <dgm:prSet/>
      <dgm:spPr/>
      <dgm:t>
        <a:bodyPr/>
        <a:lstStyle/>
        <a:p>
          <a:r>
            <a:rPr lang="en-US">
              <a:cs typeface="+mn-cs"/>
            </a:rPr>
            <a:t>Monitor </a:t>
          </a:r>
        </a:p>
      </dgm:t>
    </dgm:pt>
    <dgm:pt modelId="{E22DD5C0-8BC0-4730-979C-34B36F4AFFD3}" type="parTrans" cxnId="{69231879-2BD8-4CA9-B742-A9649BE24F16}">
      <dgm:prSet/>
      <dgm:spPr/>
      <dgm:t>
        <a:bodyPr/>
        <a:lstStyle/>
        <a:p>
          <a:endParaRPr lang="en-US"/>
        </a:p>
      </dgm:t>
    </dgm:pt>
    <dgm:pt modelId="{8021F434-0991-4C56-A17E-D3638B3A0EB4}" type="sibTrans" cxnId="{69231879-2BD8-4CA9-B742-A9649BE24F16}">
      <dgm:prSet/>
      <dgm:spPr/>
      <dgm:t>
        <a:bodyPr/>
        <a:lstStyle/>
        <a:p>
          <a:endParaRPr lang="en-US"/>
        </a:p>
      </dgm:t>
    </dgm:pt>
    <dgm:pt modelId="{8247F0F3-C43B-41E0-A471-14B4974333E8}">
      <dgm:prSet/>
      <dgm:spPr/>
      <dgm:t>
        <a:bodyPr/>
        <a:lstStyle/>
        <a:p>
          <a:r>
            <a:rPr lang="en-US">
              <a:cs typeface="+mn-cs"/>
            </a:rPr>
            <a:t>Purge Data</a:t>
          </a:r>
        </a:p>
      </dgm:t>
    </dgm:pt>
    <dgm:pt modelId="{298F766D-B4C4-45FE-86F6-2FC6C19730D9}" type="parTrans" cxnId="{00D23232-ED3C-4555-A670-9F80B38B2E58}">
      <dgm:prSet/>
      <dgm:spPr/>
      <dgm:t>
        <a:bodyPr/>
        <a:lstStyle/>
        <a:p>
          <a:endParaRPr lang="en-US"/>
        </a:p>
      </dgm:t>
    </dgm:pt>
    <dgm:pt modelId="{93B422DC-3162-4944-A505-D59E8F612937}" type="sibTrans" cxnId="{00D23232-ED3C-4555-A670-9F80B38B2E58}">
      <dgm:prSet/>
      <dgm:spPr/>
      <dgm:t>
        <a:bodyPr/>
        <a:lstStyle/>
        <a:p>
          <a:endParaRPr lang="en-US"/>
        </a:p>
      </dgm:t>
    </dgm:pt>
    <dgm:pt modelId="{B93BC901-A7DC-49C2-B249-364655BBE711}">
      <dgm:prSet phldrT="[Text]"/>
      <dgm:spPr/>
      <dgm:t>
        <a:bodyPr/>
        <a:lstStyle/>
        <a:p>
          <a:pPr>
            <a:buSzPct val="70000"/>
            <a:buFont typeface="Wingdings" panose="05000000000000000000" pitchFamily="2" charset="2"/>
            <a:buChar char="q"/>
          </a:pPr>
          <a:r>
            <a:rPr lang="en-US" b="1">
              <a:cs typeface="+mn-cs"/>
            </a:rPr>
            <a:t>Criticality</a:t>
          </a:r>
          <a:endParaRPr lang="en-US">
            <a:cs typeface="+mn-cs"/>
          </a:endParaRPr>
        </a:p>
      </dgm:t>
    </dgm:pt>
    <dgm:pt modelId="{B81F07EA-714B-4E5D-B9D9-78863E90C3C7}" type="parTrans" cxnId="{9A99BC53-EFA1-4993-80A0-BF71C2DCD731}">
      <dgm:prSet/>
      <dgm:spPr/>
      <dgm:t>
        <a:bodyPr/>
        <a:lstStyle/>
        <a:p>
          <a:endParaRPr lang="en-US"/>
        </a:p>
      </dgm:t>
    </dgm:pt>
    <dgm:pt modelId="{484A919D-3911-4929-8D0D-5278E0BD32F6}" type="sibTrans" cxnId="{9A99BC53-EFA1-4993-80A0-BF71C2DCD731}">
      <dgm:prSet/>
      <dgm:spPr/>
      <dgm:t>
        <a:bodyPr/>
        <a:lstStyle/>
        <a:p>
          <a:endParaRPr lang="en-US"/>
        </a:p>
      </dgm:t>
    </dgm:pt>
    <dgm:pt modelId="{7478C3C3-9157-4519-AAD1-E87106FF97B8}">
      <dgm:prSet/>
      <dgm:spPr/>
      <dgm:t>
        <a:bodyPr/>
        <a:lstStyle/>
        <a:p>
          <a:r>
            <a:rPr lang="en-US">
              <a:cs typeface="+mn-cs"/>
            </a:rPr>
            <a:t>Very High </a:t>
          </a:r>
        </a:p>
      </dgm:t>
    </dgm:pt>
    <dgm:pt modelId="{002216ED-970B-4696-8DCA-E341C26D9B26}" type="parTrans" cxnId="{58C98310-EE6D-475E-943A-959FF6C7DBB6}">
      <dgm:prSet/>
      <dgm:spPr/>
      <dgm:t>
        <a:bodyPr/>
        <a:lstStyle/>
        <a:p>
          <a:endParaRPr lang="en-US"/>
        </a:p>
      </dgm:t>
    </dgm:pt>
    <dgm:pt modelId="{8F534B60-1B63-4BF9-A9DD-05A0F02D3672}" type="sibTrans" cxnId="{58C98310-EE6D-475E-943A-959FF6C7DBB6}">
      <dgm:prSet/>
      <dgm:spPr/>
      <dgm:t>
        <a:bodyPr/>
        <a:lstStyle/>
        <a:p>
          <a:endParaRPr lang="en-US"/>
        </a:p>
      </dgm:t>
    </dgm:pt>
    <dgm:pt modelId="{E8C635C0-3950-4DC6-8B2C-DFD8642DF28D}">
      <dgm:prSet/>
      <dgm:spPr/>
      <dgm:t>
        <a:bodyPr/>
        <a:lstStyle/>
        <a:p>
          <a:r>
            <a:rPr lang="en-US">
              <a:cs typeface="+mn-cs"/>
            </a:rPr>
            <a:t>High</a:t>
          </a:r>
        </a:p>
      </dgm:t>
    </dgm:pt>
    <dgm:pt modelId="{74207B1A-8094-48A3-9606-7DA19616D14B}" type="parTrans" cxnId="{6174A222-C4E0-4385-B090-124290F20E09}">
      <dgm:prSet/>
      <dgm:spPr/>
      <dgm:t>
        <a:bodyPr/>
        <a:lstStyle/>
        <a:p>
          <a:endParaRPr lang="en-US"/>
        </a:p>
      </dgm:t>
    </dgm:pt>
    <dgm:pt modelId="{E2ED7B71-8B89-4DEF-A87A-E67C2C7408AE}" type="sibTrans" cxnId="{6174A222-C4E0-4385-B090-124290F20E09}">
      <dgm:prSet/>
      <dgm:spPr/>
      <dgm:t>
        <a:bodyPr/>
        <a:lstStyle/>
        <a:p>
          <a:endParaRPr lang="en-US"/>
        </a:p>
      </dgm:t>
    </dgm:pt>
    <dgm:pt modelId="{F22E1874-CA18-4412-8C9F-F75F28E8B1D0}">
      <dgm:prSet/>
      <dgm:spPr/>
      <dgm:t>
        <a:bodyPr/>
        <a:lstStyle/>
        <a:p>
          <a:r>
            <a:rPr lang="en-US">
              <a:cs typeface="+mn-cs"/>
            </a:rPr>
            <a:t>Medium</a:t>
          </a:r>
        </a:p>
      </dgm:t>
    </dgm:pt>
    <dgm:pt modelId="{507BBDEA-5A78-4548-B17B-BF4CA733EF65}" type="parTrans" cxnId="{1013D809-F510-412B-8A80-E243AD2A9DE8}">
      <dgm:prSet/>
      <dgm:spPr/>
      <dgm:t>
        <a:bodyPr/>
        <a:lstStyle/>
        <a:p>
          <a:endParaRPr lang="en-US"/>
        </a:p>
      </dgm:t>
    </dgm:pt>
    <dgm:pt modelId="{0A651052-4017-4425-819A-A309158245C7}" type="sibTrans" cxnId="{1013D809-F510-412B-8A80-E243AD2A9DE8}">
      <dgm:prSet/>
      <dgm:spPr/>
      <dgm:t>
        <a:bodyPr/>
        <a:lstStyle/>
        <a:p>
          <a:endParaRPr lang="en-US"/>
        </a:p>
      </dgm:t>
    </dgm:pt>
    <dgm:pt modelId="{5B76202F-875F-4731-AFA0-7714B3006357}">
      <dgm:prSet/>
      <dgm:spPr/>
      <dgm:t>
        <a:bodyPr/>
        <a:lstStyle/>
        <a:p>
          <a:r>
            <a:rPr lang="en-US">
              <a:cs typeface="+mn-cs"/>
            </a:rPr>
            <a:t>Low</a:t>
          </a:r>
        </a:p>
      </dgm:t>
    </dgm:pt>
    <dgm:pt modelId="{92C5D109-2244-41E7-815A-A0C9B804292D}" type="parTrans" cxnId="{8B91E907-668B-46E4-9BC6-C48009EE4FB0}">
      <dgm:prSet/>
      <dgm:spPr/>
      <dgm:t>
        <a:bodyPr/>
        <a:lstStyle/>
        <a:p>
          <a:endParaRPr lang="en-US"/>
        </a:p>
      </dgm:t>
    </dgm:pt>
    <dgm:pt modelId="{74794776-4D20-4E39-8EC9-340B29E6B8BE}" type="sibTrans" cxnId="{8B91E907-668B-46E4-9BC6-C48009EE4FB0}">
      <dgm:prSet/>
      <dgm:spPr/>
      <dgm:t>
        <a:bodyPr/>
        <a:lstStyle/>
        <a:p>
          <a:endParaRPr lang="en-US"/>
        </a:p>
      </dgm:t>
    </dgm:pt>
    <dgm:pt modelId="{B3D3AA03-D62D-46E7-80BE-6E6427116B58}">
      <dgm:prSet/>
      <dgm:spPr/>
      <dgm:t>
        <a:bodyPr/>
        <a:lstStyle/>
        <a:p>
          <a:r>
            <a:rPr lang="en-US">
              <a:cs typeface="+mn-cs"/>
            </a:rPr>
            <a:t>Very Low</a:t>
          </a:r>
        </a:p>
      </dgm:t>
    </dgm:pt>
    <dgm:pt modelId="{6BED38F2-14C6-4DC5-BB3F-AAB95978AD4F}" type="parTrans" cxnId="{DFE27E19-E5B6-4DBC-938D-29B6651D54BA}">
      <dgm:prSet/>
      <dgm:spPr/>
      <dgm:t>
        <a:bodyPr/>
        <a:lstStyle/>
        <a:p>
          <a:endParaRPr lang="en-US"/>
        </a:p>
      </dgm:t>
    </dgm:pt>
    <dgm:pt modelId="{DE0E075A-30AA-4A0C-BF93-4BC4D706CF0A}" type="sibTrans" cxnId="{DFE27E19-E5B6-4DBC-938D-29B6651D54BA}">
      <dgm:prSet/>
      <dgm:spPr/>
      <dgm:t>
        <a:bodyPr/>
        <a:lstStyle/>
        <a:p>
          <a:endParaRPr lang="en-US"/>
        </a:p>
      </dgm:t>
    </dgm:pt>
    <dgm:pt modelId="{E9F533EB-D02D-42AE-B54C-462D3009E723}">
      <dgm:prSet/>
      <dgm:spPr/>
      <dgm:t>
        <a:bodyPr/>
        <a:lstStyle/>
        <a:p>
          <a:r>
            <a:rPr lang="en-US" b="1">
              <a:cs typeface="+mn-cs"/>
            </a:rPr>
            <a:t>User</a:t>
          </a:r>
        </a:p>
      </dgm:t>
    </dgm:pt>
    <dgm:pt modelId="{7BEC08E8-6E08-4504-A270-6B82C2B25491}" type="parTrans" cxnId="{8CE46489-A0AC-4F2D-A643-B8AD90DF6FAF}">
      <dgm:prSet/>
      <dgm:spPr/>
      <dgm:t>
        <a:bodyPr/>
        <a:lstStyle/>
        <a:p>
          <a:endParaRPr lang="en-US"/>
        </a:p>
      </dgm:t>
    </dgm:pt>
    <dgm:pt modelId="{0DBA7AA4-479D-49C5-BFF3-2756121E7F85}" type="sibTrans" cxnId="{8CE46489-A0AC-4F2D-A643-B8AD90DF6FAF}">
      <dgm:prSet/>
      <dgm:spPr/>
      <dgm:t>
        <a:bodyPr/>
        <a:lstStyle/>
        <a:p>
          <a:endParaRPr lang="en-US"/>
        </a:p>
      </dgm:t>
    </dgm:pt>
    <dgm:pt modelId="{092BDB9C-ADE2-4022-B862-A83A0D74A5B1}">
      <dgm:prSet/>
      <dgm:spPr/>
      <dgm:t>
        <a:bodyPr/>
        <a:lstStyle/>
        <a:p>
          <a:r>
            <a:rPr lang="en-US"/>
            <a:t>Control Rooms</a:t>
          </a:r>
        </a:p>
      </dgm:t>
    </dgm:pt>
    <dgm:pt modelId="{783427AC-9275-4167-9050-3481CB981A50}" type="parTrans" cxnId="{D5AA966B-6D49-44AD-9946-F5777E514749}">
      <dgm:prSet/>
      <dgm:spPr/>
      <dgm:t>
        <a:bodyPr/>
        <a:lstStyle/>
        <a:p>
          <a:endParaRPr lang="en-US"/>
        </a:p>
      </dgm:t>
    </dgm:pt>
    <dgm:pt modelId="{0D6A6CDC-18EE-4615-A3EC-A166FBF9F1B9}" type="sibTrans" cxnId="{D5AA966B-6D49-44AD-9946-F5777E514749}">
      <dgm:prSet/>
      <dgm:spPr/>
      <dgm:t>
        <a:bodyPr/>
        <a:lstStyle/>
        <a:p>
          <a:endParaRPr lang="en-US"/>
        </a:p>
      </dgm:t>
    </dgm:pt>
    <dgm:pt modelId="{28433F46-2AF4-409F-9637-FB4FF5E01CD8}">
      <dgm:prSet/>
      <dgm:spPr/>
      <dgm:t>
        <a:bodyPr/>
        <a:lstStyle/>
        <a:p>
          <a:r>
            <a:rPr lang="en-US"/>
            <a:t>Regulatory</a:t>
          </a:r>
        </a:p>
      </dgm:t>
    </dgm:pt>
    <dgm:pt modelId="{91994E67-5802-4413-B8C1-296CD0979CF0}" type="parTrans" cxnId="{F0E7CBE2-717A-4600-BF0D-48342A0691A4}">
      <dgm:prSet/>
      <dgm:spPr/>
      <dgm:t>
        <a:bodyPr/>
        <a:lstStyle/>
        <a:p>
          <a:endParaRPr lang="en-US"/>
        </a:p>
      </dgm:t>
    </dgm:pt>
    <dgm:pt modelId="{220736A3-ACFB-4D5C-8E93-CF9B64B8B36E}" type="sibTrans" cxnId="{F0E7CBE2-717A-4600-BF0D-48342A0691A4}">
      <dgm:prSet/>
      <dgm:spPr/>
      <dgm:t>
        <a:bodyPr/>
        <a:lstStyle/>
        <a:p>
          <a:endParaRPr lang="en-US"/>
        </a:p>
      </dgm:t>
    </dgm:pt>
    <dgm:pt modelId="{CA638A75-067B-440A-A942-D03B6387E05B}">
      <dgm:prSet/>
      <dgm:spPr/>
      <dgm:t>
        <a:bodyPr/>
        <a:lstStyle/>
        <a:p>
          <a:r>
            <a:rPr lang="en-US"/>
            <a:t>Customer Contact Centers</a:t>
          </a:r>
        </a:p>
      </dgm:t>
    </dgm:pt>
    <dgm:pt modelId="{F096080E-168C-4C72-BCA3-F49A3A2B8BC6}" type="parTrans" cxnId="{B2FDBB86-0D53-457A-9FD5-E1DAC9669C7E}">
      <dgm:prSet/>
      <dgm:spPr/>
      <dgm:t>
        <a:bodyPr/>
        <a:lstStyle/>
        <a:p>
          <a:endParaRPr lang="en-US"/>
        </a:p>
      </dgm:t>
    </dgm:pt>
    <dgm:pt modelId="{D41907A4-ED9C-4E27-AD97-1DA46DA19E16}" type="sibTrans" cxnId="{B2FDBB86-0D53-457A-9FD5-E1DAC9669C7E}">
      <dgm:prSet/>
      <dgm:spPr/>
      <dgm:t>
        <a:bodyPr/>
        <a:lstStyle/>
        <a:p>
          <a:endParaRPr lang="en-US"/>
        </a:p>
      </dgm:t>
    </dgm:pt>
    <dgm:pt modelId="{CDC54B72-53A3-4BC1-A449-8D87D446C7F5}">
      <dgm:prSet/>
      <dgm:spPr/>
      <dgm:t>
        <a:bodyPr/>
        <a:lstStyle/>
        <a:p>
          <a:r>
            <a:rPr lang="en-US"/>
            <a:t>OMS / OMS Support</a:t>
          </a:r>
        </a:p>
      </dgm:t>
    </dgm:pt>
    <dgm:pt modelId="{22CF44A5-E5D6-4E13-B2E1-DFCAE2FAE908}" type="parTrans" cxnId="{0840BC03-EFAF-4FFB-9833-5CF1535C5976}">
      <dgm:prSet/>
      <dgm:spPr/>
      <dgm:t>
        <a:bodyPr/>
        <a:lstStyle/>
        <a:p>
          <a:endParaRPr lang="en-US"/>
        </a:p>
      </dgm:t>
    </dgm:pt>
    <dgm:pt modelId="{98A87AB2-9D4C-4339-ACF6-CE0D8A023846}" type="sibTrans" cxnId="{0840BC03-EFAF-4FFB-9833-5CF1535C5976}">
      <dgm:prSet/>
      <dgm:spPr/>
      <dgm:t>
        <a:bodyPr/>
        <a:lstStyle/>
        <a:p>
          <a:endParaRPr lang="en-US"/>
        </a:p>
      </dgm:t>
    </dgm:pt>
    <dgm:pt modelId="{7CD551A7-A29D-495D-BC53-DB3DB1857DBC}">
      <dgm:prSet/>
      <dgm:spPr/>
      <dgm:t>
        <a:bodyPr/>
        <a:lstStyle/>
        <a:p>
          <a:r>
            <a:rPr lang="en-US" b="1"/>
            <a:t>Frequency</a:t>
          </a:r>
        </a:p>
      </dgm:t>
    </dgm:pt>
    <dgm:pt modelId="{08CACA4C-6B2C-4D85-A82B-EF1F909E6110}" type="parTrans" cxnId="{E10042C0-A785-444E-9FCC-9E6128016BED}">
      <dgm:prSet/>
      <dgm:spPr/>
      <dgm:t>
        <a:bodyPr/>
        <a:lstStyle/>
        <a:p>
          <a:endParaRPr lang="en-US"/>
        </a:p>
      </dgm:t>
    </dgm:pt>
    <dgm:pt modelId="{9282D30C-0878-4922-A3CA-8C91618D4947}" type="sibTrans" cxnId="{E10042C0-A785-444E-9FCC-9E6128016BED}">
      <dgm:prSet/>
      <dgm:spPr/>
      <dgm:t>
        <a:bodyPr/>
        <a:lstStyle/>
        <a:p>
          <a:endParaRPr lang="en-US"/>
        </a:p>
      </dgm:t>
    </dgm:pt>
    <dgm:pt modelId="{B3B98DD8-5AD5-4FA2-9CBA-986AE8968D59}">
      <dgm:prSet/>
      <dgm:spPr/>
      <dgm:t>
        <a:bodyPr/>
        <a:lstStyle/>
        <a:p>
          <a:r>
            <a:rPr lang="en-US"/>
            <a:t>On demand</a:t>
          </a:r>
        </a:p>
      </dgm:t>
    </dgm:pt>
    <dgm:pt modelId="{7F999639-08DD-4813-AFDD-CAFDB7C300F8}" type="parTrans" cxnId="{F86F55E3-254E-43BE-929E-5647BA3BCA94}">
      <dgm:prSet/>
      <dgm:spPr/>
      <dgm:t>
        <a:bodyPr/>
        <a:lstStyle/>
        <a:p>
          <a:endParaRPr lang="en-US"/>
        </a:p>
      </dgm:t>
    </dgm:pt>
    <dgm:pt modelId="{89F71EC0-53C3-4334-B9F1-A866E7DA4320}" type="sibTrans" cxnId="{F86F55E3-254E-43BE-929E-5647BA3BCA94}">
      <dgm:prSet/>
      <dgm:spPr/>
      <dgm:t>
        <a:bodyPr/>
        <a:lstStyle/>
        <a:p>
          <a:endParaRPr lang="en-US"/>
        </a:p>
      </dgm:t>
    </dgm:pt>
    <dgm:pt modelId="{719BFAE7-1466-48D6-9125-AF5F5B0FD6B2}">
      <dgm:prSet/>
      <dgm:spPr/>
      <dgm:t>
        <a:bodyPr/>
        <a:lstStyle/>
        <a:p>
          <a:r>
            <a:rPr lang="en-US"/>
            <a:t>Scheduled for automated reports and notifications (daily, hourly, 15 min, 5 min, etc.)</a:t>
          </a:r>
        </a:p>
      </dgm:t>
    </dgm:pt>
    <dgm:pt modelId="{7D693AF9-E97E-4477-9810-DDE2AB48AF68}" type="parTrans" cxnId="{51715CB6-372C-4399-AA02-2F324A89961C}">
      <dgm:prSet/>
      <dgm:spPr/>
      <dgm:t>
        <a:bodyPr/>
        <a:lstStyle/>
        <a:p>
          <a:endParaRPr lang="en-US"/>
        </a:p>
      </dgm:t>
    </dgm:pt>
    <dgm:pt modelId="{790CE7E1-C2B4-42E1-A094-D3AB72DB2261}" type="sibTrans" cxnId="{51715CB6-372C-4399-AA02-2F324A89961C}">
      <dgm:prSet/>
      <dgm:spPr/>
      <dgm:t>
        <a:bodyPr/>
        <a:lstStyle/>
        <a:p>
          <a:endParaRPr lang="en-US"/>
        </a:p>
      </dgm:t>
    </dgm:pt>
    <dgm:pt modelId="{2A3E1989-D8F2-43CA-90B1-FB3BF0AF28DD}" type="pres">
      <dgm:prSet presAssocID="{37277FCF-542B-4497-BAD1-AE0E5E6D6D32}" presName="diagram" presStyleCnt="0">
        <dgm:presLayoutVars>
          <dgm:dir/>
          <dgm:resizeHandles val="exact"/>
        </dgm:presLayoutVars>
      </dgm:prSet>
      <dgm:spPr/>
    </dgm:pt>
    <dgm:pt modelId="{879CEC42-D013-4BB2-A5DB-45D0A987EFD6}" type="pres">
      <dgm:prSet presAssocID="{1796BD58-1A05-4859-9B97-6A3B2B6E8D4C}" presName="node" presStyleLbl="node1" presStyleIdx="0" presStyleCnt="6">
        <dgm:presLayoutVars>
          <dgm:bulletEnabled val="1"/>
        </dgm:presLayoutVars>
      </dgm:prSet>
      <dgm:spPr/>
    </dgm:pt>
    <dgm:pt modelId="{E12DC864-D11A-47E2-AF70-715D6937BEE6}" type="pres">
      <dgm:prSet presAssocID="{D70E8C5D-73D5-4241-A242-0F405CBF42E0}" presName="sibTrans" presStyleCnt="0"/>
      <dgm:spPr/>
    </dgm:pt>
    <dgm:pt modelId="{840ECF21-C002-461A-BACF-DF8480DE7C74}" type="pres">
      <dgm:prSet presAssocID="{91B2BB21-73C4-4B04-A114-F471B97132B1}" presName="node" presStyleLbl="node1" presStyleIdx="1" presStyleCnt="6">
        <dgm:presLayoutVars>
          <dgm:bulletEnabled val="1"/>
        </dgm:presLayoutVars>
      </dgm:prSet>
      <dgm:spPr/>
    </dgm:pt>
    <dgm:pt modelId="{DE7F0277-0202-4BF1-ADA7-314BEA0BD77E}" type="pres">
      <dgm:prSet presAssocID="{45EFE06A-6C44-48F9-B932-51FEF1AE92D2}" presName="sibTrans" presStyleCnt="0"/>
      <dgm:spPr/>
    </dgm:pt>
    <dgm:pt modelId="{C6AA7366-2281-47EC-94AB-244C64761C2D}" type="pres">
      <dgm:prSet presAssocID="{79FA2188-1B34-4848-9F6C-2FD6ABE6CA5E}" presName="node" presStyleLbl="node1" presStyleIdx="2" presStyleCnt="6">
        <dgm:presLayoutVars>
          <dgm:bulletEnabled val="1"/>
        </dgm:presLayoutVars>
      </dgm:prSet>
      <dgm:spPr/>
    </dgm:pt>
    <dgm:pt modelId="{2E23998D-F3A6-4D34-A3EF-F2369207A801}" type="pres">
      <dgm:prSet presAssocID="{5AA9C86E-C9A5-48E7-BDFB-FAECF19EC210}" presName="sibTrans" presStyleCnt="0"/>
      <dgm:spPr/>
    </dgm:pt>
    <dgm:pt modelId="{FC384F66-120F-4F44-AA00-EEE2591C6836}" type="pres">
      <dgm:prSet presAssocID="{B93BC901-A7DC-49C2-B249-364655BBE711}" presName="node" presStyleLbl="node1" presStyleIdx="3" presStyleCnt="6">
        <dgm:presLayoutVars>
          <dgm:bulletEnabled val="1"/>
        </dgm:presLayoutVars>
      </dgm:prSet>
      <dgm:spPr/>
    </dgm:pt>
    <dgm:pt modelId="{FB78416D-2B31-499E-BD65-58ABD15EE1CE}" type="pres">
      <dgm:prSet presAssocID="{484A919D-3911-4929-8D0D-5278E0BD32F6}" presName="sibTrans" presStyleCnt="0"/>
      <dgm:spPr/>
    </dgm:pt>
    <dgm:pt modelId="{66212D00-723C-4061-BC11-B25E5EB5E69C}" type="pres">
      <dgm:prSet presAssocID="{E9F533EB-D02D-42AE-B54C-462D3009E723}" presName="node" presStyleLbl="node1" presStyleIdx="4" presStyleCnt="6">
        <dgm:presLayoutVars>
          <dgm:bulletEnabled val="1"/>
        </dgm:presLayoutVars>
      </dgm:prSet>
      <dgm:spPr/>
    </dgm:pt>
    <dgm:pt modelId="{6789E8EF-64D2-48A0-B2FB-37EF7FB5DCFE}" type="pres">
      <dgm:prSet presAssocID="{0DBA7AA4-479D-49C5-BFF3-2756121E7F85}" presName="sibTrans" presStyleCnt="0"/>
      <dgm:spPr/>
    </dgm:pt>
    <dgm:pt modelId="{E51834B4-4F61-487F-831F-15A7B510CDBC}" type="pres">
      <dgm:prSet presAssocID="{7CD551A7-A29D-495D-BC53-DB3DB1857DBC}" presName="node" presStyleLbl="node1" presStyleIdx="5" presStyleCnt="6">
        <dgm:presLayoutVars>
          <dgm:bulletEnabled val="1"/>
        </dgm:presLayoutVars>
      </dgm:prSet>
      <dgm:spPr/>
    </dgm:pt>
  </dgm:ptLst>
  <dgm:cxnLst>
    <dgm:cxn modelId="{0840BC03-EFAF-4FFB-9833-5CF1535C5976}" srcId="{E9F533EB-D02D-42AE-B54C-462D3009E723}" destId="{CDC54B72-53A3-4BC1-A449-8D87D446C7F5}" srcOrd="3" destOrd="0" parTransId="{22CF44A5-E5D6-4E13-B2E1-DFCAE2FAE908}" sibTransId="{98A87AB2-9D4C-4339-ACF6-CE0D8A023846}"/>
    <dgm:cxn modelId="{F821C407-DF79-49CE-AE61-EAA95385B716}" srcId="{1796BD58-1A05-4859-9B97-6A3B2B6E8D4C}" destId="{D3337C4E-7AF9-4C94-B35C-ACF26946BE6C}" srcOrd="1" destOrd="0" parTransId="{AA113F2D-6F6E-43E8-B47B-8595D95BD62A}" sibTransId="{CE3EB78D-D3B4-4BA6-8966-9EB02739965D}"/>
    <dgm:cxn modelId="{8B91E907-668B-46E4-9BC6-C48009EE4FB0}" srcId="{B93BC901-A7DC-49C2-B249-364655BBE711}" destId="{5B76202F-875F-4731-AFA0-7714B3006357}" srcOrd="3" destOrd="0" parTransId="{92C5D109-2244-41E7-815A-A0C9B804292D}" sibTransId="{74794776-4D20-4E39-8EC9-340B29E6B8BE}"/>
    <dgm:cxn modelId="{1992CC09-96C3-4CF1-9906-D37DAF06534B}" type="presOf" srcId="{B93BC901-A7DC-49C2-B249-364655BBE711}" destId="{FC384F66-120F-4F44-AA00-EEE2591C6836}" srcOrd="0" destOrd="0" presId="urn:microsoft.com/office/officeart/2005/8/layout/default"/>
    <dgm:cxn modelId="{1013D809-F510-412B-8A80-E243AD2A9DE8}" srcId="{B93BC901-A7DC-49C2-B249-364655BBE711}" destId="{F22E1874-CA18-4412-8C9F-F75F28E8B1D0}" srcOrd="2" destOrd="0" parTransId="{507BBDEA-5A78-4548-B17B-BF4CA733EF65}" sibTransId="{0A651052-4017-4425-819A-A309158245C7}"/>
    <dgm:cxn modelId="{CC451A0B-FDF1-4481-A079-75FC276157CA}" type="presOf" srcId="{D3337C4E-7AF9-4C94-B35C-ACF26946BE6C}" destId="{879CEC42-D013-4BB2-A5DB-45D0A987EFD6}" srcOrd="0" destOrd="2" presId="urn:microsoft.com/office/officeart/2005/8/layout/default"/>
    <dgm:cxn modelId="{72C8690E-E375-455B-847F-DA1D3E8F6442}" srcId="{91B2BB21-73C4-4B04-A114-F471B97132B1}" destId="{E438439A-A2D6-43E1-B4C8-F8A8BD34437A}" srcOrd="0" destOrd="0" parTransId="{09D1CACF-FA18-4A1F-B517-CFF9A1890E9E}" sibTransId="{A3F050D5-DD86-4D95-BA8B-57F08323FA2B}"/>
    <dgm:cxn modelId="{58C98310-EE6D-475E-943A-959FF6C7DBB6}" srcId="{B93BC901-A7DC-49C2-B249-364655BBE711}" destId="{7478C3C3-9157-4519-AAD1-E87106FF97B8}" srcOrd="0" destOrd="0" parTransId="{002216ED-970B-4696-8DCA-E341C26D9B26}" sibTransId="{8F534B60-1B63-4BF9-A9DD-05A0F02D3672}"/>
    <dgm:cxn modelId="{F7DA2812-DFC0-420D-BF5A-9FD5EA0270D2}" srcId="{37277FCF-542B-4497-BAD1-AE0E5E6D6D32}" destId="{1796BD58-1A05-4859-9B97-6A3B2B6E8D4C}" srcOrd="0" destOrd="0" parTransId="{26470606-DC12-4D54-A15A-59A05DEBDE50}" sibTransId="{D70E8C5D-73D5-4241-A242-0F405CBF42E0}"/>
    <dgm:cxn modelId="{44A03C13-F64F-42D8-92EC-5D29C375B732}" srcId="{37277FCF-542B-4497-BAD1-AE0E5E6D6D32}" destId="{79FA2188-1B34-4848-9F6C-2FD6ABE6CA5E}" srcOrd="2" destOrd="0" parTransId="{39468CA7-79F0-4774-B72D-79BB9B2CFD2F}" sibTransId="{5AA9C86E-C9A5-48E7-BDFB-FAECF19EC210}"/>
    <dgm:cxn modelId="{D6AA9414-CE23-453E-A33C-C93FFBD071FB}" srcId="{1796BD58-1A05-4859-9B97-6A3B2B6E8D4C}" destId="{3505C564-FD2C-4127-943B-8D31C10F9997}" srcOrd="5" destOrd="0" parTransId="{7C3A5D58-6EBB-4988-B22F-DC116FAD5622}" sibTransId="{CD5BC440-D4C7-4C12-9190-7CBAAA4FDD46}"/>
    <dgm:cxn modelId="{DFE27E19-E5B6-4DBC-938D-29B6651D54BA}" srcId="{B93BC901-A7DC-49C2-B249-364655BBE711}" destId="{B3D3AA03-D62D-46E7-80BE-6E6427116B58}" srcOrd="4" destOrd="0" parTransId="{6BED38F2-14C6-4DC5-BB3F-AAB95978AD4F}" sibTransId="{DE0E075A-30AA-4A0C-BF93-4BC4D706CF0A}"/>
    <dgm:cxn modelId="{6174A222-C4E0-4385-B090-124290F20E09}" srcId="{B93BC901-A7DC-49C2-B249-364655BBE711}" destId="{E8C635C0-3950-4DC6-8B2C-DFD8642DF28D}" srcOrd="1" destOrd="0" parTransId="{74207B1A-8094-48A3-9606-7DA19616D14B}" sibTransId="{E2ED7B71-8B89-4DEF-A87A-E67C2C7408AE}"/>
    <dgm:cxn modelId="{2F51AE28-7753-4DBF-AF01-A62F1548C2CB}" type="presOf" srcId="{E8C635C0-3950-4DC6-8B2C-DFD8642DF28D}" destId="{FC384F66-120F-4F44-AA00-EEE2591C6836}" srcOrd="0" destOrd="2" presId="urn:microsoft.com/office/officeart/2005/8/layout/default"/>
    <dgm:cxn modelId="{4C904929-7C0F-440D-ACDE-F4CE57AE785C}" type="presOf" srcId="{79FA2188-1B34-4848-9F6C-2FD6ABE6CA5E}" destId="{C6AA7366-2281-47EC-94AB-244C64761C2D}" srcOrd="0" destOrd="0" presId="urn:microsoft.com/office/officeart/2005/8/layout/default"/>
    <dgm:cxn modelId="{D376962D-E53A-43AE-BAEA-F1AE5AE584B5}" type="presOf" srcId="{719BFAE7-1466-48D6-9125-AF5F5B0FD6B2}" destId="{E51834B4-4F61-487F-831F-15A7B510CDBC}" srcOrd="0" destOrd="2" presId="urn:microsoft.com/office/officeart/2005/8/layout/default"/>
    <dgm:cxn modelId="{00D23232-ED3C-4555-A670-9F80B38B2E58}" srcId="{79FA2188-1B34-4848-9F6C-2FD6ABE6CA5E}" destId="{8247F0F3-C43B-41E0-A471-14B4974333E8}" srcOrd="3" destOrd="0" parTransId="{298F766D-B4C4-45FE-86F6-2FC6C19730D9}" sibTransId="{93B422DC-3162-4944-A505-D59E8F612937}"/>
    <dgm:cxn modelId="{78DA4B36-9DB4-485E-8F5B-1436E55A80C3}" type="presOf" srcId="{B3D3AA03-D62D-46E7-80BE-6E6427116B58}" destId="{FC384F66-120F-4F44-AA00-EEE2591C6836}" srcOrd="0" destOrd="5" presId="urn:microsoft.com/office/officeart/2005/8/layout/default"/>
    <dgm:cxn modelId="{BE2D6F38-4F31-4C38-AF11-C06F09DB1AC9}" type="presOf" srcId="{28433F46-2AF4-409F-9637-FB4FF5E01CD8}" destId="{66212D00-723C-4061-BC11-B25E5EB5E69C}" srcOrd="0" destOrd="2" presId="urn:microsoft.com/office/officeart/2005/8/layout/default"/>
    <dgm:cxn modelId="{BEDB2B3D-B6A7-4E3E-913A-A28921E5CC13}" type="presOf" srcId="{62701802-684F-4877-8F48-CD82F5FE8F3E}" destId="{879CEC42-D013-4BB2-A5DB-45D0A987EFD6}" srcOrd="0" destOrd="5" presId="urn:microsoft.com/office/officeart/2005/8/layout/default"/>
    <dgm:cxn modelId="{18CB5F5F-0E6D-42F4-969E-41E534F85B2F}" srcId="{79FA2188-1B34-4848-9F6C-2FD6ABE6CA5E}" destId="{CDC9C435-35BF-4DB3-859E-066FF83FAB5C}" srcOrd="0" destOrd="0" parTransId="{EA31F5F6-DD8D-451A-8712-B566D6F23F78}" sibTransId="{C3E7183D-6A49-4539-94B6-4D63DB5331B4}"/>
    <dgm:cxn modelId="{59CE7D61-0936-41A6-94CE-459FA32A9930}" srcId="{91B2BB21-73C4-4B04-A114-F471B97132B1}" destId="{5C35F4B2-C535-4572-AAAC-B05444A49EF9}" srcOrd="2" destOrd="0" parTransId="{0609037D-B88F-46B5-84CA-4AF6DC91111C}" sibTransId="{00FB86E5-3180-4DCA-B547-5A3B0617423C}"/>
    <dgm:cxn modelId="{1DDD8744-3868-4496-A98D-6F5D8E0B249C}" type="presOf" srcId="{092BDB9C-ADE2-4022-B862-A83A0D74A5B1}" destId="{66212D00-723C-4061-BC11-B25E5EB5E69C}" srcOrd="0" destOrd="1" presId="urn:microsoft.com/office/officeart/2005/8/layout/default"/>
    <dgm:cxn modelId="{2626D548-22A6-4C77-A5AF-2AAED36D4B8C}" type="presOf" srcId="{E438439A-A2D6-43E1-B4C8-F8A8BD34437A}" destId="{840ECF21-C002-461A-BACF-DF8480DE7C74}" srcOrd="0" destOrd="1" presId="urn:microsoft.com/office/officeart/2005/8/layout/default"/>
    <dgm:cxn modelId="{D5AA966B-6D49-44AD-9946-F5777E514749}" srcId="{E9F533EB-D02D-42AE-B54C-462D3009E723}" destId="{092BDB9C-ADE2-4022-B862-A83A0D74A5B1}" srcOrd="0" destOrd="0" parTransId="{783427AC-9275-4167-9050-3481CB981A50}" sibTransId="{0D6A6CDC-18EE-4615-A3EC-A166FBF9F1B9}"/>
    <dgm:cxn modelId="{6AE4ED4F-704E-4EC4-8226-A67FDE3D432C}" type="presOf" srcId="{F22E1874-CA18-4412-8C9F-F75F28E8B1D0}" destId="{FC384F66-120F-4F44-AA00-EEE2591C6836}" srcOrd="0" destOrd="3" presId="urn:microsoft.com/office/officeart/2005/8/layout/default"/>
    <dgm:cxn modelId="{9A99BC53-EFA1-4993-80A0-BF71C2DCD731}" srcId="{37277FCF-542B-4497-BAD1-AE0E5E6D6D32}" destId="{B93BC901-A7DC-49C2-B249-364655BBE711}" srcOrd="3" destOrd="0" parTransId="{B81F07EA-714B-4E5D-B9D9-78863E90C3C7}" sibTransId="{484A919D-3911-4929-8D0D-5278E0BD32F6}"/>
    <dgm:cxn modelId="{B006D255-EF58-4F7A-ABD9-7AAD167DCEBA}" type="presOf" srcId="{70C9721C-1AA2-4FDB-A580-316E27A94191}" destId="{879CEC42-D013-4BB2-A5DB-45D0A987EFD6}" srcOrd="0" destOrd="3" presId="urn:microsoft.com/office/officeart/2005/8/layout/default"/>
    <dgm:cxn modelId="{1CA06957-FA25-4504-8E45-541905E211A7}" srcId="{1796BD58-1A05-4859-9B97-6A3B2B6E8D4C}" destId="{70C9721C-1AA2-4FDB-A580-316E27A94191}" srcOrd="2" destOrd="0" parTransId="{6161916F-3353-457D-8301-E3A6F3106D3A}" sibTransId="{6A18DD40-A30B-49D6-8038-1703E8C116BC}"/>
    <dgm:cxn modelId="{69231879-2BD8-4CA9-B742-A9649BE24F16}" srcId="{79FA2188-1B34-4848-9F6C-2FD6ABE6CA5E}" destId="{1C56EBB2-2267-4BDF-8820-107E6C832886}" srcOrd="2" destOrd="0" parTransId="{E22DD5C0-8BC0-4730-979C-34B36F4AFFD3}" sibTransId="{8021F434-0991-4C56-A17E-D3638B3A0EB4}"/>
    <dgm:cxn modelId="{C4C6A45A-4988-4F30-A638-57FE21FEDFB3}" type="presOf" srcId="{91B2BB21-73C4-4B04-A114-F471B97132B1}" destId="{840ECF21-C002-461A-BACF-DF8480DE7C74}" srcOrd="0" destOrd="0" presId="urn:microsoft.com/office/officeart/2005/8/layout/default"/>
    <dgm:cxn modelId="{EE82757C-1DC8-4BD7-8482-ED9F6CBB8AE4}" type="presOf" srcId="{3505C564-FD2C-4127-943B-8D31C10F9997}" destId="{879CEC42-D013-4BB2-A5DB-45D0A987EFD6}" srcOrd="0" destOrd="6" presId="urn:microsoft.com/office/officeart/2005/8/layout/default"/>
    <dgm:cxn modelId="{B2FDBB86-0D53-457A-9FD5-E1DAC9669C7E}" srcId="{E9F533EB-D02D-42AE-B54C-462D3009E723}" destId="{CA638A75-067B-440A-A942-D03B6387E05B}" srcOrd="2" destOrd="0" parTransId="{F096080E-168C-4C72-BCA3-F49A3A2B8BC6}" sibTransId="{D41907A4-ED9C-4E27-AD97-1DA46DA19E16}"/>
    <dgm:cxn modelId="{8CE46489-A0AC-4F2D-A643-B8AD90DF6FAF}" srcId="{37277FCF-542B-4497-BAD1-AE0E5E6D6D32}" destId="{E9F533EB-D02D-42AE-B54C-462D3009E723}" srcOrd="4" destOrd="0" parTransId="{7BEC08E8-6E08-4504-A270-6B82C2B25491}" sibTransId="{0DBA7AA4-479D-49C5-BFF3-2756121E7F85}"/>
    <dgm:cxn modelId="{18778A89-AD8F-4C31-95C1-DF072C532CF4}" type="presOf" srcId="{CDC9C435-35BF-4DB3-859E-066FF83FAB5C}" destId="{C6AA7366-2281-47EC-94AB-244C64761C2D}" srcOrd="0" destOrd="1" presId="urn:microsoft.com/office/officeart/2005/8/layout/default"/>
    <dgm:cxn modelId="{1426E089-3ACD-498B-8E92-055AB40A96A5}" type="presOf" srcId="{37277FCF-542B-4497-BAD1-AE0E5E6D6D32}" destId="{2A3E1989-D8F2-43CA-90B1-FB3BF0AF28DD}" srcOrd="0" destOrd="0" presId="urn:microsoft.com/office/officeart/2005/8/layout/default"/>
    <dgm:cxn modelId="{6080EF90-1101-4A7C-AB26-810F72A2781F}" type="presOf" srcId="{BD5EDFD1-4D2F-467E-8CD9-E4259A7A4115}" destId="{C6AA7366-2281-47EC-94AB-244C64761C2D}" srcOrd="0" destOrd="2" presId="urn:microsoft.com/office/officeart/2005/8/layout/default"/>
    <dgm:cxn modelId="{2A679F9E-0433-4208-8968-A1AF3BE00955}" srcId="{91B2BB21-73C4-4B04-A114-F471B97132B1}" destId="{B1C0DC61-5F3D-4E74-98AD-E7E3C3E1859A}" srcOrd="1" destOrd="0" parTransId="{DE04BEAF-CF3C-4DD0-8537-ACD780CA9258}" sibTransId="{CD200AC8-8A3E-421D-BC98-D444D9C7F629}"/>
    <dgm:cxn modelId="{C68D529F-4DD4-4A98-BFBC-35287241C215}" type="presOf" srcId="{5C35F4B2-C535-4572-AAAC-B05444A49EF9}" destId="{840ECF21-C002-461A-BACF-DF8480DE7C74}" srcOrd="0" destOrd="3" presId="urn:microsoft.com/office/officeart/2005/8/layout/default"/>
    <dgm:cxn modelId="{650AE1A4-CECC-466D-AAF0-325CC714FD5F}" type="presOf" srcId="{B3B98DD8-5AD5-4FA2-9CBA-986AE8968D59}" destId="{E51834B4-4F61-487F-831F-15A7B510CDBC}" srcOrd="0" destOrd="1" presId="urn:microsoft.com/office/officeart/2005/8/layout/default"/>
    <dgm:cxn modelId="{8FAC31A6-8D34-42A0-BDF3-1326582A4701}" type="presOf" srcId="{8247F0F3-C43B-41E0-A471-14B4974333E8}" destId="{C6AA7366-2281-47EC-94AB-244C64761C2D}" srcOrd="0" destOrd="4" presId="urn:microsoft.com/office/officeart/2005/8/layout/default"/>
    <dgm:cxn modelId="{CAC89BA6-88AC-438C-886C-DE9DE339FD18}" type="presOf" srcId="{CDC54B72-53A3-4BC1-A449-8D87D446C7F5}" destId="{66212D00-723C-4061-BC11-B25E5EB5E69C}" srcOrd="0" destOrd="4" presId="urn:microsoft.com/office/officeart/2005/8/layout/default"/>
    <dgm:cxn modelId="{A75C89AA-262D-42CC-BEA1-28BC8723D022}" srcId="{1796BD58-1A05-4859-9B97-6A3B2B6E8D4C}" destId="{37CB8178-922C-455E-A7DE-BF159A54D4C9}" srcOrd="3" destOrd="0" parTransId="{2D628BE7-689C-4A1C-999D-8A2EFAE993F6}" sibTransId="{F512BB3E-B826-4274-A4AC-FE7CB49677C2}"/>
    <dgm:cxn modelId="{976930B5-E64D-467E-BD73-84B0E5DA82F0}" type="presOf" srcId="{B1C0DC61-5F3D-4E74-98AD-E7E3C3E1859A}" destId="{840ECF21-C002-461A-BACF-DF8480DE7C74}" srcOrd="0" destOrd="2" presId="urn:microsoft.com/office/officeart/2005/8/layout/default"/>
    <dgm:cxn modelId="{51715CB6-372C-4399-AA02-2F324A89961C}" srcId="{7CD551A7-A29D-495D-BC53-DB3DB1857DBC}" destId="{719BFAE7-1466-48D6-9125-AF5F5B0FD6B2}" srcOrd="1" destOrd="0" parTransId="{7D693AF9-E97E-4477-9810-DDE2AB48AF68}" sibTransId="{790CE7E1-C2B4-42E1-A094-D3AB72DB2261}"/>
    <dgm:cxn modelId="{435C9BB7-40EA-4DE5-949D-28DEE36981D9}" srcId="{79FA2188-1B34-4848-9F6C-2FD6ABE6CA5E}" destId="{BD5EDFD1-4D2F-467E-8CD9-E4259A7A4115}" srcOrd="1" destOrd="0" parTransId="{0E4271DB-5FE0-4DCB-B8A8-34C06B9348EB}" sibTransId="{D7AEF043-B451-458F-BF69-F57213668C0B}"/>
    <dgm:cxn modelId="{12B76FB9-8A69-4A06-ACBE-499885E371ED}" type="presOf" srcId="{5B76202F-875F-4731-AFA0-7714B3006357}" destId="{FC384F66-120F-4F44-AA00-EEE2591C6836}" srcOrd="0" destOrd="4" presId="urn:microsoft.com/office/officeart/2005/8/layout/default"/>
    <dgm:cxn modelId="{E44F1FBE-9047-4668-90A6-DEE46C7E1360}" type="presOf" srcId="{7478C3C3-9157-4519-AAD1-E87106FF97B8}" destId="{FC384F66-120F-4F44-AA00-EEE2591C6836}" srcOrd="0" destOrd="1" presId="urn:microsoft.com/office/officeart/2005/8/layout/default"/>
    <dgm:cxn modelId="{E10042C0-A785-444E-9FCC-9E6128016BED}" srcId="{37277FCF-542B-4497-BAD1-AE0E5E6D6D32}" destId="{7CD551A7-A29D-495D-BC53-DB3DB1857DBC}" srcOrd="5" destOrd="0" parTransId="{08CACA4C-6B2C-4D85-A82B-EF1F909E6110}" sibTransId="{9282D30C-0878-4922-A3CA-8C91618D4947}"/>
    <dgm:cxn modelId="{42E4D8C6-45BF-4C4F-A46D-A93C2F7DF260}" type="presOf" srcId="{1796BD58-1A05-4859-9B97-6A3B2B6E8D4C}" destId="{879CEC42-D013-4BB2-A5DB-45D0A987EFD6}" srcOrd="0" destOrd="0" presId="urn:microsoft.com/office/officeart/2005/8/layout/default"/>
    <dgm:cxn modelId="{D762F6C8-EBFD-45DB-BA6B-6F4B172A7360}" srcId="{1796BD58-1A05-4859-9B97-6A3B2B6E8D4C}" destId="{62701802-684F-4877-8F48-CD82F5FE8F3E}" srcOrd="4" destOrd="0" parTransId="{2B239C0D-DDCC-4A24-9EFB-C85189E5255E}" sibTransId="{82419BB2-3070-416C-A67E-80FA14CFBA9B}"/>
    <dgm:cxn modelId="{AABDCFC9-83DD-430C-B1E7-2845D060770F}" type="presOf" srcId="{7CD551A7-A29D-495D-BC53-DB3DB1857DBC}" destId="{E51834B4-4F61-487F-831F-15A7B510CDBC}" srcOrd="0" destOrd="0" presId="urn:microsoft.com/office/officeart/2005/8/layout/default"/>
    <dgm:cxn modelId="{46E429CE-143C-459B-B79D-631A3EA6984D}" type="presOf" srcId="{1C56EBB2-2267-4BDF-8820-107E6C832886}" destId="{C6AA7366-2281-47EC-94AB-244C64761C2D}" srcOrd="0" destOrd="3" presId="urn:microsoft.com/office/officeart/2005/8/layout/default"/>
    <dgm:cxn modelId="{5CE739CE-3D4A-45CC-AD15-E634DAE870A0}" srcId="{1796BD58-1A05-4859-9B97-6A3B2B6E8D4C}" destId="{B02F477C-F4FC-4592-9A6D-D3974EB89185}" srcOrd="0" destOrd="0" parTransId="{9497AE18-72D5-4A02-916A-7320CD4BF3CB}" sibTransId="{FB8F1AD8-DDD8-40E2-A0E9-5BE3EA1C07F4}"/>
    <dgm:cxn modelId="{6F8304D1-3B3A-46F3-A038-2A488862EF8D}" type="presOf" srcId="{37CB8178-922C-455E-A7DE-BF159A54D4C9}" destId="{879CEC42-D013-4BB2-A5DB-45D0A987EFD6}" srcOrd="0" destOrd="4" presId="urn:microsoft.com/office/officeart/2005/8/layout/default"/>
    <dgm:cxn modelId="{9EFF30DC-B443-46C5-82D6-8A4D447A6C7C}" type="presOf" srcId="{CA638A75-067B-440A-A942-D03B6387E05B}" destId="{66212D00-723C-4061-BC11-B25E5EB5E69C}" srcOrd="0" destOrd="3" presId="urn:microsoft.com/office/officeart/2005/8/layout/default"/>
    <dgm:cxn modelId="{F0E7CBE2-717A-4600-BF0D-48342A0691A4}" srcId="{E9F533EB-D02D-42AE-B54C-462D3009E723}" destId="{28433F46-2AF4-409F-9637-FB4FF5E01CD8}" srcOrd="1" destOrd="0" parTransId="{91994E67-5802-4413-B8C1-296CD0979CF0}" sibTransId="{220736A3-ACFB-4D5C-8E93-CF9B64B8B36E}"/>
    <dgm:cxn modelId="{F86F55E3-254E-43BE-929E-5647BA3BCA94}" srcId="{7CD551A7-A29D-495D-BC53-DB3DB1857DBC}" destId="{B3B98DD8-5AD5-4FA2-9CBA-986AE8968D59}" srcOrd="0" destOrd="0" parTransId="{7F999639-08DD-4813-AFDD-CAFDB7C300F8}" sibTransId="{89F71EC0-53C3-4334-B9F1-A866E7DA4320}"/>
    <dgm:cxn modelId="{80934CEA-2476-41DA-BA9D-E0A4A246F865}" type="presOf" srcId="{E9F533EB-D02D-42AE-B54C-462D3009E723}" destId="{66212D00-723C-4061-BC11-B25E5EB5E69C}" srcOrd="0" destOrd="0" presId="urn:microsoft.com/office/officeart/2005/8/layout/default"/>
    <dgm:cxn modelId="{DDAED2F1-E1DC-4499-AD46-1E7EE20BABBD}" srcId="{37277FCF-542B-4497-BAD1-AE0E5E6D6D32}" destId="{91B2BB21-73C4-4B04-A114-F471B97132B1}" srcOrd="1" destOrd="0" parTransId="{00DF2530-B6DE-484B-AE36-B23950F1FC0C}" sibTransId="{45EFE06A-6C44-48F9-B932-51FEF1AE92D2}"/>
    <dgm:cxn modelId="{753865F9-9F5E-4EA2-9165-51FE3B7829D6}" type="presOf" srcId="{B02F477C-F4FC-4592-9A6D-D3974EB89185}" destId="{879CEC42-D013-4BB2-A5DB-45D0A987EFD6}" srcOrd="0" destOrd="1" presId="urn:microsoft.com/office/officeart/2005/8/layout/default"/>
    <dgm:cxn modelId="{166071DE-7C7D-4437-B1CF-DC50285099AD}" type="presParOf" srcId="{2A3E1989-D8F2-43CA-90B1-FB3BF0AF28DD}" destId="{879CEC42-D013-4BB2-A5DB-45D0A987EFD6}" srcOrd="0" destOrd="0" presId="urn:microsoft.com/office/officeart/2005/8/layout/default"/>
    <dgm:cxn modelId="{717AF85E-FF03-4FD8-973A-E9C12812AD5A}" type="presParOf" srcId="{2A3E1989-D8F2-43CA-90B1-FB3BF0AF28DD}" destId="{E12DC864-D11A-47E2-AF70-715D6937BEE6}" srcOrd="1" destOrd="0" presId="urn:microsoft.com/office/officeart/2005/8/layout/default"/>
    <dgm:cxn modelId="{787478DF-589E-4197-A3A5-F1D059856459}" type="presParOf" srcId="{2A3E1989-D8F2-43CA-90B1-FB3BF0AF28DD}" destId="{840ECF21-C002-461A-BACF-DF8480DE7C74}" srcOrd="2" destOrd="0" presId="urn:microsoft.com/office/officeart/2005/8/layout/default"/>
    <dgm:cxn modelId="{C9F462F4-72EA-41F8-A1C3-C7F299EBD993}" type="presParOf" srcId="{2A3E1989-D8F2-43CA-90B1-FB3BF0AF28DD}" destId="{DE7F0277-0202-4BF1-ADA7-314BEA0BD77E}" srcOrd="3" destOrd="0" presId="urn:microsoft.com/office/officeart/2005/8/layout/default"/>
    <dgm:cxn modelId="{DACACF61-D96B-4CD0-803E-6AD88664ED33}" type="presParOf" srcId="{2A3E1989-D8F2-43CA-90B1-FB3BF0AF28DD}" destId="{C6AA7366-2281-47EC-94AB-244C64761C2D}" srcOrd="4" destOrd="0" presId="urn:microsoft.com/office/officeart/2005/8/layout/default"/>
    <dgm:cxn modelId="{099B62C9-A7C2-42F2-9851-CFAADAFA9B02}" type="presParOf" srcId="{2A3E1989-D8F2-43CA-90B1-FB3BF0AF28DD}" destId="{2E23998D-F3A6-4D34-A3EF-F2369207A801}" srcOrd="5" destOrd="0" presId="urn:microsoft.com/office/officeart/2005/8/layout/default"/>
    <dgm:cxn modelId="{62F6C334-5DE0-4F39-ADE7-ADC3662E5F22}" type="presParOf" srcId="{2A3E1989-D8F2-43CA-90B1-FB3BF0AF28DD}" destId="{FC384F66-120F-4F44-AA00-EEE2591C6836}" srcOrd="6" destOrd="0" presId="urn:microsoft.com/office/officeart/2005/8/layout/default"/>
    <dgm:cxn modelId="{2F28540F-7891-4AD1-A44B-CC712270A563}" type="presParOf" srcId="{2A3E1989-D8F2-43CA-90B1-FB3BF0AF28DD}" destId="{FB78416D-2B31-499E-BD65-58ABD15EE1CE}" srcOrd="7" destOrd="0" presId="urn:microsoft.com/office/officeart/2005/8/layout/default"/>
    <dgm:cxn modelId="{ED12D8FB-2F0E-4327-900C-7CAA5E3469D4}" type="presParOf" srcId="{2A3E1989-D8F2-43CA-90B1-FB3BF0AF28DD}" destId="{66212D00-723C-4061-BC11-B25E5EB5E69C}" srcOrd="8" destOrd="0" presId="urn:microsoft.com/office/officeart/2005/8/layout/default"/>
    <dgm:cxn modelId="{581B25CA-A02D-4190-918F-A7CACA15E5C5}" type="presParOf" srcId="{2A3E1989-D8F2-43CA-90B1-FB3BF0AF28DD}" destId="{6789E8EF-64D2-48A0-B2FB-37EF7FB5DCFE}" srcOrd="9" destOrd="0" presId="urn:microsoft.com/office/officeart/2005/8/layout/default"/>
    <dgm:cxn modelId="{2F6D4A95-7878-4885-B57A-27639A7AED07}" type="presParOf" srcId="{2A3E1989-D8F2-43CA-90B1-FB3BF0AF28DD}" destId="{E51834B4-4F61-487F-831F-15A7B510CD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633C33-0E86-4EA2-A176-B64856053B59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8114275-FF45-4A59-85F5-DB92D55D40EE}">
      <dgm:prSet phldrT="[Text]"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 dirty="0"/>
            <a:t>Customer</a:t>
          </a:r>
        </a:p>
      </dgm:t>
    </dgm:pt>
    <dgm:pt modelId="{2DEFF8B9-C5F9-4FA9-8EE5-81DBA2B9BDEF}" type="parTrans" cxnId="{2EF06733-E32C-4F6A-BEF6-DE5381EE4042}">
      <dgm:prSet/>
      <dgm:spPr/>
      <dgm:t>
        <a:bodyPr/>
        <a:lstStyle/>
        <a:p>
          <a:endParaRPr lang="en-US"/>
        </a:p>
      </dgm:t>
    </dgm:pt>
    <dgm:pt modelId="{9619B48E-97CD-40E2-9D70-217113DF7E19}" type="sibTrans" cxnId="{2EF06733-E32C-4F6A-BEF6-DE5381EE4042}">
      <dgm:prSet/>
      <dgm:spPr/>
      <dgm:t>
        <a:bodyPr/>
        <a:lstStyle/>
        <a:p>
          <a:endParaRPr lang="en-US"/>
        </a:p>
      </dgm:t>
    </dgm:pt>
    <dgm:pt modelId="{8DEB0DDF-E9C6-4AE1-9D3C-A205D4E12D4D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Residential and Critical </a:t>
          </a:r>
        </a:p>
      </dgm:t>
    </dgm:pt>
    <dgm:pt modelId="{54BD83F7-46DC-400D-88DB-845D1694E7DC}" type="parTrans" cxnId="{864A6C8E-AE94-4009-A2F0-9F1424210A8F}">
      <dgm:prSet/>
      <dgm:spPr/>
      <dgm:t>
        <a:bodyPr/>
        <a:lstStyle/>
        <a:p>
          <a:endParaRPr lang="en-US"/>
        </a:p>
      </dgm:t>
    </dgm:pt>
    <dgm:pt modelId="{3B5CCB29-55F8-41BF-BC90-C08BF2CA3623}" type="sibTrans" cxnId="{864A6C8E-AE94-4009-A2F0-9F1424210A8F}">
      <dgm:prSet/>
      <dgm:spPr/>
      <dgm:t>
        <a:bodyPr/>
        <a:lstStyle/>
        <a:p>
          <a:endParaRPr lang="en-US"/>
        </a:p>
      </dgm:t>
    </dgm:pt>
    <dgm:pt modelId="{E1DA6FBD-59B1-4F95-8F0C-9DFBF8A25E40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Life support Facilities </a:t>
          </a:r>
        </a:p>
      </dgm:t>
    </dgm:pt>
    <dgm:pt modelId="{B164559E-E361-46F6-AE6F-1BF293E3601A}" type="parTrans" cxnId="{EB1819B8-BBE5-4D02-B4DD-EC7C628F111B}">
      <dgm:prSet/>
      <dgm:spPr/>
      <dgm:t>
        <a:bodyPr/>
        <a:lstStyle/>
        <a:p>
          <a:endParaRPr lang="en-US"/>
        </a:p>
      </dgm:t>
    </dgm:pt>
    <dgm:pt modelId="{4E0575D0-6607-4BB9-A16B-625816F452DB}" type="sibTrans" cxnId="{EB1819B8-BBE5-4D02-B4DD-EC7C628F111B}">
      <dgm:prSet/>
      <dgm:spPr/>
      <dgm:t>
        <a:bodyPr/>
        <a:lstStyle/>
        <a:p>
          <a:endParaRPr lang="en-US"/>
        </a:p>
      </dgm:t>
    </dgm:pt>
    <dgm:pt modelId="{B06A0D63-9061-47F4-BCA9-994FE323D866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/>
            <a:t>Outage</a:t>
          </a:r>
        </a:p>
      </dgm:t>
    </dgm:pt>
    <dgm:pt modelId="{5A4DF44F-6657-4366-BA56-999438FAC524}" type="parTrans" cxnId="{9E0C5BA8-F4E3-489B-86F1-EEDF7843EBEC}">
      <dgm:prSet/>
      <dgm:spPr/>
      <dgm:t>
        <a:bodyPr/>
        <a:lstStyle/>
        <a:p>
          <a:endParaRPr lang="en-US"/>
        </a:p>
      </dgm:t>
    </dgm:pt>
    <dgm:pt modelId="{635FC6CE-543C-4150-986C-BD4C6B053CBE}" type="sibTrans" cxnId="{9E0C5BA8-F4E3-489B-86F1-EEDF7843EBEC}">
      <dgm:prSet/>
      <dgm:spPr/>
      <dgm:t>
        <a:bodyPr/>
        <a:lstStyle/>
        <a:p>
          <a:endParaRPr lang="en-US"/>
        </a:p>
      </dgm:t>
    </dgm:pt>
    <dgm:pt modelId="{EC5805D3-3184-4592-9B6C-EE92A4B71437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Cause Category</a:t>
          </a:r>
        </a:p>
      </dgm:t>
    </dgm:pt>
    <dgm:pt modelId="{485F3492-42A4-4E15-AC77-C0FF0A100440}" type="parTrans" cxnId="{3092B2B0-49C7-4628-A1BF-75C3F6A54E2F}">
      <dgm:prSet/>
      <dgm:spPr/>
      <dgm:t>
        <a:bodyPr/>
        <a:lstStyle/>
        <a:p>
          <a:endParaRPr lang="en-US"/>
        </a:p>
      </dgm:t>
    </dgm:pt>
    <dgm:pt modelId="{32094512-AAD8-4F71-8B9B-98A7EFD81937}" type="sibTrans" cxnId="{3092B2B0-49C7-4628-A1BF-75C3F6A54E2F}">
      <dgm:prSet/>
      <dgm:spPr/>
      <dgm:t>
        <a:bodyPr/>
        <a:lstStyle/>
        <a:p>
          <a:endParaRPr lang="en-US"/>
        </a:p>
      </dgm:t>
    </dgm:pt>
    <dgm:pt modelId="{99951B29-9EB1-4558-B067-DA00F1B3D3C5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Hazard Level Type</a:t>
          </a:r>
        </a:p>
      </dgm:t>
    </dgm:pt>
    <dgm:pt modelId="{9B603188-2A84-4852-85CA-E32A3FC1BFBB}" type="parTrans" cxnId="{1DFA39A1-133B-4E66-BE9C-C86A82C23EB3}">
      <dgm:prSet/>
      <dgm:spPr/>
      <dgm:t>
        <a:bodyPr/>
        <a:lstStyle/>
        <a:p>
          <a:endParaRPr lang="en-US"/>
        </a:p>
      </dgm:t>
    </dgm:pt>
    <dgm:pt modelId="{6EC79D02-368E-4944-B1FC-71A7AB015B4C}" type="sibTrans" cxnId="{1DFA39A1-133B-4E66-BE9C-C86A82C23EB3}">
      <dgm:prSet/>
      <dgm:spPr/>
      <dgm:t>
        <a:bodyPr/>
        <a:lstStyle/>
        <a:p>
          <a:endParaRPr lang="en-US"/>
        </a:p>
      </dgm:t>
    </dgm:pt>
    <dgm:pt modelId="{0FA4D5E8-9031-402E-8EFB-BC3B60E7DD65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Trouble</a:t>
          </a:r>
        </a:p>
      </dgm:t>
    </dgm:pt>
    <dgm:pt modelId="{50AADE4C-3A44-436D-A51D-A7CE97B24FEA}" type="parTrans" cxnId="{4E2A03FC-8279-43F8-87DA-AC588C3C8E43}">
      <dgm:prSet/>
      <dgm:spPr/>
      <dgm:t>
        <a:bodyPr/>
        <a:lstStyle/>
        <a:p>
          <a:endParaRPr lang="en-US"/>
        </a:p>
      </dgm:t>
    </dgm:pt>
    <dgm:pt modelId="{88AD5310-43C7-41B6-BBCC-745BC32DBBC6}" type="sibTrans" cxnId="{4E2A03FC-8279-43F8-87DA-AC588C3C8E43}">
      <dgm:prSet/>
      <dgm:spPr/>
      <dgm:t>
        <a:bodyPr/>
        <a:lstStyle/>
        <a:p>
          <a:endParaRPr lang="en-US"/>
        </a:p>
      </dgm:t>
    </dgm:pt>
    <dgm:pt modelId="{581B5540-6939-4B64-86A6-C71B933F3FD5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JTK Event,</a:t>
          </a:r>
        </a:p>
      </dgm:t>
    </dgm:pt>
    <dgm:pt modelId="{993BDF05-E93D-474B-8D83-FF69E5424B5F}" type="parTrans" cxnId="{0CB7528E-CE4D-4A34-BF35-03CA4399DA70}">
      <dgm:prSet/>
      <dgm:spPr/>
      <dgm:t>
        <a:bodyPr/>
        <a:lstStyle/>
        <a:p>
          <a:endParaRPr lang="en-US"/>
        </a:p>
      </dgm:t>
    </dgm:pt>
    <dgm:pt modelId="{F2B8FB67-A351-4412-93E5-D3AA04705653}" type="sibTrans" cxnId="{0CB7528E-CE4D-4A34-BF35-03CA4399DA70}">
      <dgm:prSet/>
      <dgm:spPr/>
      <dgm:t>
        <a:bodyPr/>
        <a:lstStyle/>
        <a:p>
          <a:endParaRPr lang="en-US"/>
        </a:p>
      </dgm:t>
    </dgm:pt>
    <dgm:pt modelId="{102DD67C-2A3F-4345-9939-5316F076CEE6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Source</a:t>
          </a:r>
        </a:p>
      </dgm:t>
    </dgm:pt>
    <dgm:pt modelId="{B359AAFB-FBF3-426F-B32D-931F5394FF8B}" type="parTrans" cxnId="{ACDC065C-BD4E-438F-8B8C-5B1AE4A32ADB}">
      <dgm:prSet/>
      <dgm:spPr/>
      <dgm:t>
        <a:bodyPr/>
        <a:lstStyle/>
        <a:p>
          <a:endParaRPr lang="en-US"/>
        </a:p>
      </dgm:t>
    </dgm:pt>
    <dgm:pt modelId="{2B826137-7822-4EAD-A3EB-A9D4F6438018}" type="sibTrans" cxnId="{ACDC065C-BD4E-438F-8B8C-5B1AE4A32ADB}">
      <dgm:prSet/>
      <dgm:spPr/>
      <dgm:t>
        <a:bodyPr/>
        <a:lstStyle/>
        <a:p>
          <a:endParaRPr lang="en-US"/>
        </a:p>
      </dgm:t>
    </dgm:pt>
    <dgm:pt modelId="{718315E6-39CF-4AED-B0D1-381A4CE31772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/>
            <a:t>Workforce</a:t>
          </a:r>
        </a:p>
      </dgm:t>
    </dgm:pt>
    <dgm:pt modelId="{1E872FB7-01F0-4BD7-B878-1D1B8CD81B49}" type="parTrans" cxnId="{815416D2-8EAA-481A-A99F-8D877BB3BE4F}">
      <dgm:prSet/>
      <dgm:spPr/>
      <dgm:t>
        <a:bodyPr/>
        <a:lstStyle/>
        <a:p>
          <a:endParaRPr lang="en-US"/>
        </a:p>
      </dgm:t>
    </dgm:pt>
    <dgm:pt modelId="{839A2129-3EDE-43C4-BCA4-D28CDFCDA3E9}" type="sibTrans" cxnId="{815416D2-8EAA-481A-A99F-8D877BB3BE4F}">
      <dgm:prSet/>
      <dgm:spPr/>
      <dgm:t>
        <a:bodyPr/>
        <a:lstStyle/>
        <a:p>
          <a:endParaRPr lang="en-US"/>
        </a:p>
      </dgm:t>
    </dgm:pt>
    <dgm:pt modelId="{BBBFC741-ABFB-415C-A587-0BCA93E03A47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Employee,</a:t>
          </a:r>
        </a:p>
      </dgm:t>
    </dgm:pt>
    <dgm:pt modelId="{30C2A399-3986-4B8D-B7DB-A416BD367629}" type="parTrans" cxnId="{C22DA374-1356-4DF0-93A3-78A3805E41FB}">
      <dgm:prSet/>
      <dgm:spPr/>
      <dgm:t>
        <a:bodyPr/>
        <a:lstStyle/>
        <a:p>
          <a:endParaRPr lang="en-US"/>
        </a:p>
      </dgm:t>
    </dgm:pt>
    <dgm:pt modelId="{E46D3A46-C30E-4221-ADCA-A1ABA9BFA245}" type="sibTrans" cxnId="{C22DA374-1356-4DF0-93A3-78A3805E41FB}">
      <dgm:prSet/>
      <dgm:spPr/>
      <dgm:t>
        <a:bodyPr/>
        <a:lstStyle/>
        <a:p>
          <a:endParaRPr lang="en-US"/>
        </a:p>
      </dgm:t>
    </dgm:pt>
    <dgm:pt modelId="{D17B9128-4DD8-4A97-BBCB-EF9F0AF50872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Contractor</a:t>
          </a:r>
        </a:p>
      </dgm:t>
    </dgm:pt>
    <dgm:pt modelId="{A6AC4B0E-2C87-4932-AD67-965910797EFB}" type="parTrans" cxnId="{C573E1AF-704B-4535-AB85-0C29116332AC}">
      <dgm:prSet/>
      <dgm:spPr/>
      <dgm:t>
        <a:bodyPr/>
        <a:lstStyle/>
        <a:p>
          <a:endParaRPr lang="en-US"/>
        </a:p>
      </dgm:t>
    </dgm:pt>
    <dgm:pt modelId="{06ABA2F8-272A-40D3-85B5-062772D1483D}" type="sibTrans" cxnId="{C573E1AF-704B-4535-AB85-0C29116332AC}">
      <dgm:prSet/>
      <dgm:spPr/>
      <dgm:t>
        <a:bodyPr/>
        <a:lstStyle/>
        <a:p>
          <a:endParaRPr lang="en-US"/>
        </a:p>
      </dgm:t>
    </dgm:pt>
    <dgm:pt modelId="{1410E9DC-1C28-4D68-892F-32E52FE084B6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Crew,</a:t>
          </a:r>
        </a:p>
      </dgm:t>
    </dgm:pt>
    <dgm:pt modelId="{56116B23-12A1-49D5-B102-8C359A7F706B}" type="parTrans" cxnId="{D5F8EEC9-46FC-4F54-81FA-751AAAF77C24}">
      <dgm:prSet/>
      <dgm:spPr/>
      <dgm:t>
        <a:bodyPr/>
        <a:lstStyle/>
        <a:p>
          <a:endParaRPr lang="en-US"/>
        </a:p>
      </dgm:t>
    </dgm:pt>
    <dgm:pt modelId="{3E74F268-48E4-480E-9465-F93630169BBD}" type="sibTrans" cxnId="{D5F8EEC9-46FC-4F54-81FA-751AAAF77C24}">
      <dgm:prSet/>
      <dgm:spPr/>
      <dgm:t>
        <a:bodyPr/>
        <a:lstStyle/>
        <a:p>
          <a:endParaRPr lang="en-US"/>
        </a:p>
      </dgm:t>
    </dgm:pt>
    <dgm:pt modelId="{44CA0E58-54C1-4BC4-8EE7-2B13DCCB5C40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Admin Operator</a:t>
          </a:r>
        </a:p>
      </dgm:t>
    </dgm:pt>
    <dgm:pt modelId="{93A29CE9-A551-450B-8163-5BED9539953F}" type="parTrans" cxnId="{AA57F633-098E-4F92-BA6F-837E13EAE36F}">
      <dgm:prSet/>
      <dgm:spPr/>
      <dgm:t>
        <a:bodyPr/>
        <a:lstStyle/>
        <a:p>
          <a:endParaRPr lang="en-US"/>
        </a:p>
      </dgm:t>
    </dgm:pt>
    <dgm:pt modelId="{216B4B1C-13A9-4C33-9781-FA0B51063080}" type="sibTrans" cxnId="{AA57F633-098E-4F92-BA6F-837E13EAE36F}">
      <dgm:prSet/>
      <dgm:spPr/>
      <dgm:t>
        <a:bodyPr/>
        <a:lstStyle/>
        <a:p>
          <a:endParaRPr lang="en-US"/>
        </a:p>
      </dgm:t>
    </dgm:pt>
    <dgm:pt modelId="{B1D17D0A-20E6-4AAB-9AB7-0C6BE7FD978D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/>
            <a:t>Worker Activity</a:t>
          </a:r>
        </a:p>
      </dgm:t>
    </dgm:pt>
    <dgm:pt modelId="{8588E9B8-9C46-49D5-96FB-1DA9F4D1895B}" type="parTrans" cxnId="{02492F57-1675-4960-92E3-CF51DF46C0F9}">
      <dgm:prSet/>
      <dgm:spPr/>
      <dgm:t>
        <a:bodyPr/>
        <a:lstStyle/>
        <a:p>
          <a:endParaRPr lang="en-US"/>
        </a:p>
      </dgm:t>
    </dgm:pt>
    <dgm:pt modelId="{A3AEF60E-26B6-4CA1-B943-83CC29C70041}" type="sibTrans" cxnId="{02492F57-1675-4960-92E3-CF51DF46C0F9}">
      <dgm:prSet/>
      <dgm:spPr/>
      <dgm:t>
        <a:bodyPr/>
        <a:lstStyle/>
        <a:p>
          <a:endParaRPr lang="en-US"/>
        </a:p>
      </dgm:t>
    </dgm:pt>
    <dgm:pt modelId="{5EB8F8C3-861F-44D6-8DD3-AE0CB0C33043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Employee/Contractor Activity</a:t>
          </a:r>
        </a:p>
      </dgm:t>
    </dgm:pt>
    <dgm:pt modelId="{D792BE40-FA72-48A7-A4E1-1F7FB780D4D4}" type="parTrans" cxnId="{B8FB73AB-E1A2-4799-8F22-361087E97482}">
      <dgm:prSet/>
      <dgm:spPr/>
      <dgm:t>
        <a:bodyPr/>
        <a:lstStyle/>
        <a:p>
          <a:endParaRPr lang="en-US"/>
        </a:p>
      </dgm:t>
    </dgm:pt>
    <dgm:pt modelId="{35E1CA53-52A4-4A9D-99C5-7A65D6E56F4B}" type="sibTrans" cxnId="{B8FB73AB-E1A2-4799-8F22-361087E97482}">
      <dgm:prSet/>
      <dgm:spPr/>
      <dgm:t>
        <a:bodyPr/>
        <a:lstStyle/>
        <a:p>
          <a:endParaRPr lang="en-US"/>
        </a:p>
      </dgm:t>
    </dgm:pt>
    <dgm:pt modelId="{E11F0B83-D818-412C-8504-8F49C5BA07D3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Crew Activity</a:t>
          </a:r>
        </a:p>
      </dgm:t>
    </dgm:pt>
    <dgm:pt modelId="{CB2A8CCB-8FFE-4177-849F-2E7886FA8560}" type="parTrans" cxnId="{AE4E1E59-4492-4DF4-BE4D-AC343F5CEE0D}">
      <dgm:prSet/>
      <dgm:spPr/>
      <dgm:t>
        <a:bodyPr/>
        <a:lstStyle/>
        <a:p>
          <a:endParaRPr lang="en-US"/>
        </a:p>
      </dgm:t>
    </dgm:pt>
    <dgm:pt modelId="{F4FD75C1-D170-49FD-AE78-6A7CE35991DE}" type="sibTrans" cxnId="{AE4E1E59-4492-4DF4-BE4D-AC343F5CEE0D}">
      <dgm:prSet/>
      <dgm:spPr/>
      <dgm:t>
        <a:bodyPr/>
        <a:lstStyle/>
        <a:p>
          <a:endParaRPr lang="en-US"/>
        </a:p>
      </dgm:t>
    </dgm:pt>
    <dgm:pt modelId="{93246C5F-8A7E-4AE5-9977-B913044544C5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/>
            <a:t>Asset</a:t>
          </a:r>
        </a:p>
      </dgm:t>
    </dgm:pt>
    <dgm:pt modelId="{1D556529-2152-46F0-AB98-3F3AB33419A6}" type="parTrans" cxnId="{0F733DA8-71FE-4DDE-9E7E-2C4ED03E3ED3}">
      <dgm:prSet/>
      <dgm:spPr/>
      <dgm:t>
        <a:bodyPr/>
        <a:lstStyle/>
        <a:p>
          <a:endParaRPr lang="en-US"/>
        </a:p>
      </dgm:t>
    </dgm:pt>
    <dgm:pt modelId="{09C66416-5362-4B97-9DBB-FFAFD0BF79ED}" type="sibTrans" cxnId="{0F733DA8-71FE-4DDE-9E7E-2C4ED03E3ED3}">
      <dgm:prSet/>
      <dgm:spPr/>
      <dgm:t>
        <a:bodyPr/>
        <a:lstStyle/>
        <a:p>
          <a:endParaRPr lang="en-US"/>
        </a:p>
      </dgm:t>
    </dgm:pt>
    <dgm:pt modelId="{6EA36CA8-3F21-4BA3-812A-760E4353E079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Line</a:t>
          </a:r>
        </a:p>
      </dgm:t>
    </dgm:pt>
    <dgm:pt modelId="{0AF8FCDB-2732-446E-9EEE-9E841DA98C9D}" type="parTrans" cxnId="{DCDC6F09-0F03-4DEF-BC34-636485E6DE48}">
      <dgm:prSet/>
      <dgm:spPr/>
      <dgm:t>
        <a:bodyPr/>
        <a:lstStyle/>
        <a:p>
          <a:endParaRPr lang="en-US"/>
        </a:p>
      </dgm:t>
    </dgm:pt>
    <dgm:pt modelId="{10CB6F4E-184B-4928-8496-B43736C841BF}" type="sibTrans" cxnId="{DCDC6F09-0F03-4DEF-BC34-636485E6DE48}">
      <dgm:prSet/>
      <dgm:spPr/>
      <dgm:t>
        <a:bodyPr/>
        <a:lstStyle/>
        <a:p>
          <a:endParaRPr lang="en-US"/>
        </a:p>
      </dgm:t>
    </dgm:pt>
    <dgm:pt modelId="{FAB390F8-014C-4220-9C22-411B9A196C22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Meter</a:t>
          </a:r>
        </a:p>
      </dgm:t>
    </dgm:pt>
    <dgm:pt modelId="{E7A55E8B-C579-46D9-97CD-0DE89C15D8F0}" type="parTrans" cxnId="{00ADAB90-57EB-4988-A210-6773DC4099F1}">
      <dgm:prSet/>
      <dgm:spPr/>
      <dgm:t>
        <a:bodyPr/>
        <a:lstStyle/>
        <a:p>
          <a:endParaRPr lang="en-US"/>
        </a:p>
      </dgm:t>
    </dgm:pt>
    <dgm:pt modelId="{C0F6988A-52F6-47EC-B173-C5204438204A}" type="sibTrans" cxnId="{00ADAB90-57EB-4988-A210-6773DC4099F1}">
      <dgm:prSet/>
      <dgm:spPr/>
      <dgm:t>
        <a:bodyPr/>
        <a:lstStyle/>
        <a:p>
          <a:endParaRPr lang="en-US"/>
        </a:p>
      </dgm:t>
    </dgm:pt>
    <dgm:pt modelId="{74C04754-4E69-4447-AAC6-741232DE0963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Devices</a:t>
          </a:r>
        </a:p>
      </dgm:t>
    </dgm:pt>
    <dgm:pt modelId="{E67E910B-4BB3-4961-8341-63A1F64A2B9C}" type="parTrans" cxnId="{03B58705-00F2-460E-8149-C664974BD680}">
      <dgm:prSet/>
      <dgm:spPr/>
      <dgm:t>
        <a:bodyPr/>
        <a:lstStyle/>
        <a:p>
          <a:endParaRPr lang="en-US"/>
        </a:p>
      </dgm:t>
    </dgm:pt>
    <dgm:pt modelId="{E851DBA5-EECE-4A59-95C9-6F839710C0B6}" type="sibTrans" cxnId="{03B58705-00F2-460E-8149-C664974BD680}">
      <dgm:prSet/>
      <dgm:spPr/>
      <dgm:t>
        <a:bodyPr/>
        <a:lstStyle/>
        <a:p>
          <a:endParaRPr lang="en-US"/>
        </a:p>
      </dgm:t>
    </dgm:pt>
    <dgm:pt modelId="{74B8AE69-7DB0-464C-84AB-401DFBFE8B09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Feeder</a:t>
          </a:r>
        </a:p>
      </dgm:t>
    </dgm:pt>
    <dgm:pt modelId="{A31CD443-E5A5-4A71-B117-C639DDC0597B}" type="parTrans" cxnId="{EEE2A9A6-1051-4323-BBDD-17245EB055B9}">
      <dgm:prSet/>
      <dgm:spPr/>
      <dgm:t>
        <a:bodyPr/>
        <a:lstStyle/>
        <a:p>
          <a:endParaRPr lang="en-US"/>
        </a:p>
      </dgm:t>
    </dgm:pt>
    <dgm:pt modelId="{8CDCD864-FF87-41B9-B897-E3133478EABB}" type="sibTrans" cxnId="{EEE2A9A6-1051-4323-BBDD-17245EB055B9}">
      <dgm:prSet/>
      <dgm:spPr/>
      <dgm:t>
        <a:bodyPr/>
        <a:lstStyle/>
        <a:p>
          <a:endParaRPr lang="en-US"/>
        </a:p>
      </dgm:t>
    </dgm:pt>
    <dgm:pt modelId="{ED7BE070-819A-475B-956C-322AF1EE7CC2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Node</a:t>
          </a:r>
        </a:p>
      </dgm:t>
    </dgm:pt>
    <dgm:pt modelId="{2356B8FA-CAEE-48B1-B110-11D492B95B28}" type="parTrans" cxnId="{709674E8-F957-49DF-A381-A3F02631DD49}">
      <dgm:prSet/>
      <dgm:spPr/>
      <dgm:t>
        <a:bodyPr/>
        <a:lstStyle/>
        <a:p>
          <a:endParaRPr lang="en-US"/>
        </a:p>
      </dgm:t>
    </dgm:pt>
    <dgm:pt modelId="{14557F6A-9440-437C-9CEE-1510823E9512}" type="sibTrans" cxnId="{709674E8-F957-49DF-A381-A3F02631DD49}">
      <dgm:prSet/>
      <dgm:spPr/>
      <dgm:t>
        <a:bodyPr/>
        <a:lstStyle/>
        <a:p>
          <a:endParaRPr lang="en-US"/>
        </a:p>
      </dgm:t>
    </dgm:pt>
    <dgm:pt modelId="{7CBDF8FA-6F8E-4373-BA25-3807129BAAA6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Load</a:t>
          </a:r>
        </a:p>
      </dgm:t>
    </dgm:pt>
    <dgm:pt modelId="{03B9544C-65FA-44B6-81B9-1CB56A0E4D0A}" type="parTrans" cxnId="{3DA850B4-BA97-40DA-B07D-BC7122A62873}">
      <dgm:prSet/>
      <dgm:spPr/>
      <dgm:t>
        <a:bodyPr/>
        <a:lstStyle/>
        <a:p>
          <a:endParaRPr lang="en-US"/>
        </a:p>
      </dgm:t>
    </dgm:pt>
    <dgm:pt modelId="{338A476F-0804-4718-99A4-957ABC6CE438}" type="sibTrans" cxnId="{3DA850B4-BA97-40DA-B07D-BC7122A62873}">
      <dgm:prSet/>
      <dgm:spPr/>
      <dgm:t>
        <a:bodyPr/>
        <a:lstStyle/>
        <a:p>
          <a:endParaRPr lang="en-US"/>
        </a:p>
      </dgm:t>
    </dgm:pt>
    <dgm:pt modelId="{3693B11C-2405-485D-A73A-3E71141B5A00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Substation</a:t>
          </a:r>
        </a:p>
      </dgm:t>
    </dgm:pt>
    <dgm:pt modelId="{7C00B761-A838-486B-8ACB-9BC72767EAA6}" type="parTrans" cxnId="{8A11960E-E3B2-43E7-9B68-B7C8635E7EFD}">
      <dgm:prSet/>
      <dgm:spPr/>
      <dgm:t>
        <a:bodyPr/>
        <a:lstStyle/>
        <a:p>
          <a:endParaRPr lang="en-US"/>
        </a:p>
      </dgm:t>
    </dgm:pt>
    <dgm:pt modelId="{01C0DC0B-F4F9-4EE9-BE39-C979C5EC9D0E}" type="sibTrans" cxnId="{8A11960E-E3B2-43E7-9B68-B7C8635E7EFD}">
      <dgm:prSet/>
      <dgm:spPr/>
      <dgm:t>
        <a:bodyPr/>
        <a:lstStyle/>
        <a:p>
          <a:endParaRPr lang="en-US"/>
        </a:p>
      </dgm:t>
    </dgm:pt>
    <dgm:pt modelId="{BBF98521-5DFC-4582-A16F-201434D46439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Equipment Category</a:t>
          </a:r>
        </a:p>
      </dgm:t>
    </dgm:pt>
    <dgm:pt modelId="{005F6CFD-6FB3-4469-9509-AE39B51DF87F}" type="parTrans" cxnId="{E5FF1B09-086F-40E5-B806-B3D2E8E5EFB5}">
      <dgm:prSet/>
      <dgm:spPr/>
      <dgm:t>
        <a:bodyPr/>
        <a:lstStyle/>
        <a:p>
          <a:endParaRPr lang="en-US"/>
        </a:p>
      </dgm:t>
    </dgm:pt>
    <dgm:pt modelId="{DFB28407-1521-4B28-A53F-1BC54DC56A78}" type="sibTrans" cxnId="{E5FF1B09-086F-40E5-B806-B3D2E8E5EFB5}">
      <dgm:prSet/>
      <dgm:spPr/>
      <dgm:t>
        <a:bodyPr/>
        <a:lstStyle/>
        <a:p>
          <a:endParaRPr lang="en-US"/>
        </a:p>
      </dgm:t>
    </dgm:pt>
    <dgm:pt modelId="{44FDFA6A-EDFE-4773-9E31-D584D4A102B0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 dirty="0"/>
            <a:t>Earliest Time Response (ETR) Audit</a:t>
          </a:r>
        </a:p>
      </dgm:t>
    </dgm:pt>
    <dgm:pt modelId="{EC789986-D320-45BD-BD8F-2033B0D9403E}" type="parTrans" cxnId="{5180A145-7752-44E8-8603-B843B0670CDA}">
      <dgm:prSet/>
      <dgm:spPr/>
      <dgm:t>
        <a:bodyPr/>
        <a:lstStyle/>
        <a:p>
          <a:endParaRPr lang="en-US"/>
        </a:p>
      </dgm:t>
    </dgm:pt>
    <dgm:pt modelId="{BA814398-74A0-4652-9EBC-7F92D69286E0}" type="sibTrans" cxnId="{5180A145-7752-44E8-8603-B843B0670CDA}">
      <dgm:prSet/>
      <dgm:spPr/>
      <dgm:t>
        <a:bodyPr/>
        <a:lstStyle/>
        <a:p>
          <a:endParaRPr lang="en-US"/>
        </a:p>
      </dgm:t>
    </dgm:pt>
    <dgm:pt modelId="{AA6D99D1-DE86-4770-B920-7DBEFDA28A5A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1200"/>
            <a:t>Customer Call</a:t>
          </a:r>
        </a:p>
      </dgm:t>
    </dgm:pt>
    <dgm:pt modelId="{560D3467-2EB3-46DC-8ED0-4C5DD01F17B7}" type="parTrans" cxnId="{4D33B5E9-A674-4A1F-8F7B-F49B3789B33E}">
      <dgm:prSet/>
      <dgm:spPr/>
      <dgm:t>
        <a:bodyPr/>
        <a:lstStyle/>
        <a:p>
          <a:endParaRPr lang="en-US"/>
        </a:p>
      </dgm:t>
    </dgm:pt>
    <dgm:pt modelId="{411F2D8B-9129-42F2-B4DC-98D0CACF5031}" type="sibTrans" cxnId="{4D33B5E9-A674-4A1F-8F7B-F49B3789B33E}">
      <dgm:prSet/>
      <dgm:spPr/>
      <dgm:t>
        <a:bodyPr/>
        <a:lstStyle/>
        <a:p>
          <a:endParaRPr lang="en-US"/>
        </a:p>
      </dgm:t>
    </dgm:pt>
    <dgm:pt modelId="{FFEF9F05-0CFF-4AA2-BB80-251450DEA7B4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Calls</a:t>
          </a:r>
        </a:p>
      </dgm:t>
    </dgm:pt>
    <dgm:pt modelId="{9B29012E-7115-4E18-97D4-EAC3F66CE89E}" type="parTrans" cxnId="{89435E66-96C9-4E6E-B92F-851434A685EC}">
      <dgm:prSet/>
      <dgm:spPr/>
      <dgm:t>
        <a:bodyPr/>
        <a:lstStyle/>
        <a:p>
          <a:endParaRPr lang="en-US"/>
        </a:p>
      </dgm:t>
    </dgm:pt>
    <dgm:pt modelId="{6684DCC0-DEE6-49E1-990A-3B677A563CA9}" type="sibTrans" cxnId="{89435E66-96C9-4E6E-B92F-851434A685EC}">
      <dgm:prSet/>
      <dgm:spPr/>
      <dgm:t>
        <a:bodyPr/>
        <a:lstStyle/>
        <a:p>
          <a:endParaRPr lang="en-US"/>
        </a:p>
      </dgm:t>
    </dgm:pt>
    <dgm:pt modelId="{2D4601B5-FE4D-4E82-96C7-29E7E6F6388C}">
      <dgm:prSet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sz="900"/>
            <a:t>Referral</a:t>
          </a:r>
        </a:p>
      </dgm:t>
    </dgm:pt>
    <dgm:pt modelId="{94E46375-B3D1-4A49-9E6B-C777D387E8F9}" type="parTrans" cxnId="{8701941E-EB6D-4340-A8C3-B6947A4B9B5F}">
      <dgm:prSet/>
      <dgm:spPr/>
      <dgm:t>
        <a:bodyPr/>
        <a:lstStyle/>
        <a:p>
          <a:endParaRPr lang="en-US"/>
        </a:p>
      </dgm:t>
    </dgm:pt>
    <dgm:pt modelId="{CAF31ABD-9F3E-46C6-B91C-865A8D586D4B}" type="sibTrans" cxnId="{8701941E-EB6D-4340-A8C3-B6947A4B9B5F}">
      <dgm:prSet/>
      <dgm:spPr/>
      <dgm:t>
        <a:bodyPr/>
        <a:lstStyle/>
        <a:p>
          <a:endParaRPr lang="en-US"/>
        </a:p>
      </dgm:t>
    </dgm:pt>
    <dgm:pt modelId="{2694C184-42D9-44B2-AD7E-74BE3E21DAED}">
      <dgm:prSet phldrT="[Text]" custT="1"/>
      <dgm:spPr/>
      <dgm:t>
        <a:bodyPr/>
        <a:lstStyle/>
        <a:p>
          <a:r>
            <a:rPr lang="en-US" sz="1200" dirty="0"/>
            <a:t>Earliest Time Response </a:t>
          </a:r>
        </a:p>
      </dgm:t>
    </dgm:pt>
    <dgm:pt modelId="{6DD40D19-543A-4494-A715-924EA42BF252}" type="parTrans" cxnId="{71965B52-AB48-4046-AA21-71A340358642}">
      <dgm:prSet/>
      <dgm:spPr/>
      <dgm:t>
        <a:bodyPr/>
        <a:lstStyle/>
        <a:p>
          <a:endParaRPr lang="en-US"/>
        </a:p>
      </dgm:t>
    </dgm:pt>
    <dgm:pt modelId="{77F73F10-3034-47BE-9B86-D36619C9F757}" type="sibTrans" cxnId="{71965B52-AB48-4046-AA21-71A340358642}">
      <dgm:prSet/>
      <dgm:spPr/>
      <dgm:t>
        <a:bodyPr/>
        <a:lstStyle/>
        <a:p>
          <a:endParaRPr lang="en-US"/>
        </a:p>
      </dgm:t>
    </dgm:pt>
    <dgm:pt modelId="{F1B54D0B-5224-402D-8861-23552B10DCC0}" type="pres">
      <dgm:prSet presAssocID="{6C633C33-0E86-4EA2-A176-B64856053B59}" presName="Name0" presStyleCnt="0">
        <dgm:presLayoutVars>
          <dgm:dir/>
          <dgm:animLvl val="lvl"/>
          <dgm:resizeHandles val="exact"/>
        </dgm:presLayoutVars>
      </dgm:prSet>
      <dgm:spPr/>
    </dgm:pt>
    <dgm:pt modelId="{8AD48C58-04BA-478D-9548-F47C3CCD6DFA}" type="pres">
      <dgm:prSet presAssocID="{A8114275-FF45-4A59-85F5-DB92D55D40EE}" presName="linNode" presStyleCnt="0"/>
      <dgm:spPr/>
    </dgm:pt>
    <dgm:pt modelId="{2B304411-90DF-4E3B-9BC5-C411A67464B8}" type="pres">
      <dgm:prSet presAssocID="{A8114275-FF45-4A59-85F5-DB92D55D40EE}" presName="parTx" presStyleLbl="revTx" presStyleIdx="0" presStyleCnt="7">
        <dgm:presLayoutVars>
          <dgm:chMax val="1"/>
          <dgm:bulletEnabled val="1"/>
        </dgm:presLayoutVars>
      </dgm:prSet>
      <dgm:spPr/>
    </dgm:pt>
    <dgm:pt modelId="{27D8BF28-28B9-4C82-8C1B-F3F699DD045B}" type="pres">
      <dgm:prSet presAssocID="{A8114275-FF45-4A59-85F5-DB92D55D40EE}" presName="bracket" presStyleLbl="parChTrans1D1" presStyleIdx="0" presStyleCnt="7"/>
      <dgm:spPr/>
    </dgm:pt>
    <dgm:pt modelId="{FDBF164C-6530-485B-9CC4-B1A22218931A}" type="pres">
      <dgm:prSet presAssocID="{A8114275-FF45-4A59-85F5-DB92D55D40EE}" presName="spH" presStyleCnt="0"/>
      <dgm:spPr/>
    </dgm:pt>
    <dgm:pt modelId="{693CA70F-ECFB-4581-BDC4-58A055AE7DB8}" type="pres">
      <dgm:prSet presAssocID="{A8114275-FF45-4A59-85F5-DB92D55D40EE}" presName="desTx" presStyleLbl="node1" presStyleIdx="0" presStyleCnt="7">
        <dgm:presLayoutVars>
          <dgm:bulletEnabled val="1"/>
        </dgm:presLayoutVars>
      </dgm:prSet>
      <dgm:spPr/>
    </dgm:pt>
    <dgm:pt modelId="{7BF769F3-37B4-4C4C-A9E8-C4BFA5428E1F}" type="pres">
      <dgm:prSet presAssocID="{9619B48E-97CD-40E2-9D70-217113DF7E19}" presName="spV" presStyleCnt="0"/>
      <dgm:spPr/>
    </dgm:pt>
    <dgm:pt modelId="{696891FF-093E-42F9-96CA-9B1D24185A63}" type="pres">
      <dgm:prSet presAssocID="{B06A0D63-9061-47F4-BCA9-994FE323D866}" presName="linNode" presStyleCnt="0"/>
      <dgm:spPr/>
    </dgm:pt>
    <dgm:pt modelId="{F20A8C71-744A-4AD2-938D-90EE787ECCF6}" type="pres">
      <dgm:prSet presAssocID="{B06A0D63-9061-47F4-BCA9-994FE323D866}" presName="parTx" presStyleLbl="revTx" presStyleIdx="1" presStyleCnt="7">
        <dgm:presLayoutVars>
          <dgm:chMax val="1"/>
          <dgm:bulletEnabled val="1"/>
        </dgm:presLayoutVars>
      </dgm:prSet>
      <dgm:spPr/>
    </dgm:pt>
    <dgm:pt modelId="{89798728-1B59-495D-884F-AAD2E7246336}" type="pres">
      <dgm:prSet presAssocID="{B06A0D63-9061-47F4-BCA9-994FE323D866}" presName="bracket" presStyleLbl="parChTrans1D1" presStyleIdx="1" presStyleCnt="7"/>
      <dgm:spPr/>
    </dgm:pt>
    <dgm:pt modelId="{DCD689A8-CEF6-4151-BD65-DA11F5FD4433}" type="pres">
      <dgm:prSet presAssocID="{B06A0D63-9061-47F4-BCA9-994FE323D866}" presName="spH" presStyleCnt="0"/>
      <dgm:spPr/>
    </dgm:pt>
    <dgm:pt modelId="{8270279D-701C-49F1-8631-A6C062AB07D4}" type="pres">
      <dgm:prSet presAssocID="{B06A0D63-9061-47F4-BCA9-994FE323D866}" presName="desTx" presStyleLbl="node1" presStyleIdx="1" presStyleCnt="7">
        <dgm:presLayoutVars>
          <dgm:bulletEnabled val="1"/>
        </dgm:presLayoutVars>
      </dgm:prSet>
      <dgm:spPr/>
    </dgm:pt>
    <dgm:pt modelId="{311421D7-5AE9-4632-9E54-8EEBFF7FC64F}" type="pres">
      <dgm:prSet presAssocID="{635FC6CE-543C-4150-986C-BD4C6B053CBE}" presName="spV" presStyleCnt="0"/>
      <dgm:spPr/>
    </dgm:pt>
    <dgm:pt modelId="{DF243E4B-684B-4414-AD91-EB9A9C5B3EDB}" type="pres">
      <dgm:prSet presAssocID="{718315E6-39CF-4AED-B0D1-381A4CE31772}" presName="linNode" presStyleCnt="0"/>
      <dgm:spPr/>
    </dgm:pt>
    <dgm:pt modelId="{9FF4B08B-10BB-49CE-B5C3-845FA130DCBD}" type="pres">
      <dgm:prSet presAssocID="{718315E6-39CF-4AED-B0D1-381A4CE31772}" presName="parTx" presStyleLbl="revTx" presStyleIdx="2" presStyleCnt="7">
        <dgm:presLayoutVars>
          <dgm:chMax val="1"/>
          <dgm:bulletEnabled val="1"/>
        </dgm:presLayoutVars>
      </dgm:prSet>
      <dgm:spPr/>
    </dgm:pt>
    <dgm:pt modelId="{033D3380-1F86-412B-A144-217852D8BE08}" type="pres">
      <dgm:prSet presAssocID="{718315E6-39CF-4AED-B0D1-381A4CE31772}" presName="bracket" presStyleLbl="parChTrans1D1" presStyleIdx="2" presStyleCnt="7"/>
      <dgm:spPr/>
    </dgm:pt>
    <dgm:pt modelId="{860077A6-2E57-4C99-B08E-C2816499F69F}" type="pres">
      <dgm:prSet presAssocID="{718315E6-39CF-4AED-B0D1-381A4CE31772}" presName="spH" presStyleCnt="0"/>
      <dgm:spPr/>
    </dgm:pt>
    <dgm:pt modelId="{4E668226-9AAD-4ABD-86D3-D2F2C3CA0163}" type="pres">
      <dgm:prSet presAssocID="{718315E6-39CF-4AED-B0D1-381A4CE31772}" presName="desTx" presStyleLbl="node1" presStyleIdx="2" presStyleCnt="7">
        <dgm:presLayoutVars>
          <dgm:bulletEnabled val="1"/>
        </dgm:presLayoutVars>
      </dgm:prSet>
      <dgm:spPr/>
    </dgm:pt>
    <dgm:pt modelId="{36ED9B93-1516-48BC-990A-EDBE293C166B}" type="pres">
      <dgm:prSet presAssocID="{839A2129-3EDE-43C4-BCA4-D28CDFCDA3E9}" presName="spV" presStyleCnt="0"/>
      <dgm:spPr/>
    </dgm:pt>
    <dgm:pt modelId="{D50F1314-0ED7-4066-9E42-D0A39EB03CEF}" type="pres">
      <dgm:prSet presAssocID="{B1D17D0A-20E6-4AAB-9AB7-0C6BE7FD978D}" presName="linNode" presStyleCnt="0"/>
      <dgm:spPr/>
    </dgm:pt>
    <dgm:pt modelId="{431BFF8F-9C5A-4968-81CA-3BF50C1A8499}" type="pres">
      <dgm:prSet presAssocID="{B1D17D0A-20E6-4AAB-9AB7-0C6BE7FD978D}" presName="parTx" presStyleLbl="revTx" presStyleIdx="3" presStyleCnt="7">
        <dgm:presLayoutVars>
          <dgm:chMax val="1"/>
          <dgm:bulletEnabled val="1"/>
        </dgm:presLayoutVars>
      </dgm:prSet>
      <dgm:spPr/>
    </dgm:pt>
    <dgm:pt modelId="{385AB138-9397-471F-BAF6-F24170AB9223}" type="pres">
      <dgm:prSet presAssocID="{B1D17D0A-20E6-4AAB-9AB7-0C6BE7FD978D}" presName="bracket" presStyleLbl="parChTrans1D1" presStyleIdx="3" presStyleCnt="7"/>
      <dgm:spPr/>
    </dgm:pt>
    <dgm:pt modelId="{A4454EEE-6906-4B4F-AAD3-F302073443EB}" type="pres">
      <dgm:prSet presAssocID="{B1D17D0A-20E6-4AAB-9AB7-0C6BE7FD978D}" presName="spH" presStyleCnt="0"/>
      <dgm:spPr/>
    </dgm:pt>
    <dgm:pt modelId="{204F3A85-4240-408C-9B7B-7BD359101CAC}" type="pres">
      <dgm:prSet presAssocID="{B1D17D0A-20E6-4AAB-9AB7-0C6BE7FD978D}" presName="desTx" presStyleLbl="node1" presStyleIdx="3" presStyleCnt="7">
        <dgm:presLayoutVars>
          <dgm:bulletEnabled val="1"/>
        </dgm:presLayoutVars>
      </dgm:prSet>
      <dgm:spPr/>
    </dgm:pt>
    <dgm:pt modelId="{EF67D2AD-8413-4E4D-ABAB-81A945B9C1E9}" type="pres">
      <dgm:prSet presAssocID="{A3AEF60E-26B6-4CA1-B943-83CC29C70041}" presName="spV" presStyleCnt="0"/>
      <dgm:spPr/>
    </dgm:pt>
    <dgm:pt modelId="{4E1773B7-E10A-4232-A3BA-C9855C3DD7FE}" type="pres">
      <dgm:prSet presAssocID="{93246C5F-8A7E-4AE5-9977-B913044544C5}" presName="linNode" presStyleCnt="0"/>
      <dgm:spPr/>
    </dgm:pt>
    <dgm:pt modelId="{2B7989A1-2486-4519-9885-AC4971BB3EB9}" type="pres">
      <dgm:prSet presAssocID="{93246C5F-8A7E-4AE5-9977-B913044544C5}" presName="parTx" presStyleLbl="revTx" presStyleIdx="4" presStyleCnt="7">
        <dgm:presLayoutVars>
          <dgm:chMax val="1"/>
          <dgm:bulletEnabled val="1"/>
        </dgm:presLayoutVars>
      </dgm:prSet>
      <dgm:spPr/>
    </dgm:pt>
    <dgm:pt modelId="{EA854B7D-E819-4306-998B-39AF9FC5524D}" type="pres">
      <dgm:prSet presAssocID="{93246C5F-8A7E-4AE5-9977-B913044544C5}" presName="bracket" presStyleLbl="parChTrans1D1" presStyleIdx="4" presStyleCnt="7"/>
      <dgm:spPr/>
    </dgm:pt>
    <dgm:pt modelId="{498C8B3D-859F-4D99-82EA-195560CBC3C4}" type="pres">
      <dgm:prSet presAssocID="{93246C5F-8A7E-4AE5-9977-B913044544C5}" presName="spH" presStyleCnt="0"/>
      <dgm:spPr/>
    </dgm:pt>
    <dgm:pt modelId="{ECEC9218-6704-4A37-8A52-4454B57E8B45}" type="pres">
      <dgm:prSet presAssocID="{93246C5F-8A7E-4AE5-9977-B913044544C5}" presName="desTx" presStyleLbl="node1" presStyleIdx="4" presStyleCnt="7">
        <dgm:presLayoutVars>
          <dgm:bulletEnabled val="1"/>
        </dgm:presLayoutVars>
      </dgm:prSet>
      <dgm:spPr/>
    </dgm:pt>
    <dgm:pt modelId="{0DABE023-BEAF-4EB6-AD4C-CDCEA95984DA}" type="pres">
      <dgm:prSet presAssocID="{09C66416-5362-4B97-9DBB-FFAFD0BF79ED}" presName="spV" presStyleCnt="0"/>
      <dgm:spPr/>
    </dgm:pt>
    <dgm:pt modelId="{32AC2314-1EE6-4591-B1E4-F123CF82C21C}" type="pres">
      <dgm:prSet presAssocID="{44FDFA6A-EDFE-4773-9E31-D584D4A102B0}" presName="linNode" presStyleCnt="0"/>
      <dgm:spPr/>
    </dgm:pt>
    <dgm:pt modelId="{216F1349-FCAC-4343-8306-DA755B6B1629}" type="pres">
      <dgm:prSet presAssocID="{44FDFA6A-EDFE-4773-9E31-D584D4A102B0}" presName="parTx" presStyleLbl="revTx" presStyleIdx="5" presStyleCnt="7">
        <dgm:presLayoutVars>
          <dgm:chMax val="1"/>
          <dgm:bulletEnabled val="1"/>
        </dgm:presLayoutVars>
      </dgm:prSet>
      <dgm:spPr/>
    </dgm:pt>
    <dgm:pt modelId="{A2E96C33-226C-4949-BEEF-5027F004F5B5}" type="pres">
      <dgm:prSet presAssocID="{44FDFA6A-EDFE-4773-9E31-D584D4A102B0}" presName="bracket" presStyleLbl="parChTrans1D1" presStyleIdx="5" presStyleCnt="7"/>
      <dgm:spPr/>
    </dgm:pt>
    <dgm:pt modelId="{5062DE90-970B-42D0-9EDD-0759A83EC4F7}" type="pres">
      <dgm:prSet presAssocID="{44FDFA6A-EDFE-4773-9E31-D584D4A102B0}" presName="spH" presStyleCnt="0"/>
      <dgm:spPr/>
    </dgm:pt>
    <dgm:pt modelId="{7D3C130A-11D9-479F-A778-B0F497965B17}" type="pres">
      <dgm:prSet presAssocID="{44FDFA6A-EDFE-4773-9E31-D584D4A102B0}" presName="desTx" presStyleLbl="node1" presStyleIdx="5" presStyleCnt="7">
        <dgm:presLayoutVars>
          <dgm:bulletEnabled val="1"/>
        </dgm:presLayoutVars>
      </dgm:prSet>
      <dgm:spPr/>
    </dgm:pt>
    <dgm:pt modelId="{8C867EBC-7739-4C80-981F-7DA66F89B8D8}" type="pres">
      <dgm:prSet presAssocID="{BA814398-74A0-4652-9EBC-7F92D69286E0}" presName="spV" presStyleCnt="0"/>
      <dgm:spPr/>
    </dgm:pt>
    <dgm:pt modelId="{7ED8FF47-F85F-4E6F-A014-B050DB58FCBC}" type="pres">
      <dgm:prSet presAssocID="{AA6D99D1-DE86-4770-B920-7DBEFDA28A5A}" presName="linNode" presStyleCnt="0"/>
      <dgm:spPr/>
    </dgm:pt>
    <dgm:pt modelId="{60D77490-29C0-46ED-A152-837F292AA8DC}" type="pres">
      <dgm:prSet presAssocID="{AA6D99D1-DE86-4770-B920-7DBEFDA28A5A}" presName="parTx" presStyleLbl="revTx" presStyleIdx="6" presStyleCnt="7">
        <dgm:presLayoutVars>
          <dgm:chMax val="1"/>
          <dgm:bulletEnabled val="1"/>
        </dgm:presLayoutVars>
      </dgm:prSet>
      <dgm:spPr/>
    </dgm:pt>
    <dgm:pt modelId="{83DCCD70-0243-4B96-A4E5-9802D92C42CB}" type="pres">
      <dgm:prSet presAssocID="{AA6D99D1-DE86-4770-B920-7DBEFDA28A5A}" presName="bracket" presStyleLbl="parChTrans1D1" presStyleIdx="6" presStyleCnt="7"/>
      <dgm:spPr/>
    </dgm:pt>
    <dgm:pt modelId="{B7031868-859C-4876-B50F-88247A5EF0CE}" type="pres">
      <dgm:prSet presAssocID="{AA6D99D1-DE86-4770-B920-7DBEFDA28A5A}" presName="spH" presStyleCnt="0"/>
      <dgm:spPr/>
    </dgm:pt>
    <dgm:pt modelId="{831E0E25-9C52-496E-8CD2-2117AD9C0DF5}" type="pres">
      <dgm:prSet presAssocID="{AA6D99D1-DE86-4770-B920-7DBEFDA28A5A}" presName="desTx" presStyleLbl="node1" presStyleIdx="6" presStyleCnt="7">
        <dgm:presLayoutVars>
          <dgm:bulletEnabled val="1"/>
        </dgm:presLayoutVars>
      </dgm:prSet>
      <dgm:spPr/>
    </dgm:pt>
  </dgm:ptLst>
  <dgm:cxnLst>
    <dgm:cxn modelId="{B80CF602-C67B-4692-AF2A-60406815DFF8}" type="presOf" srcId="{FAB390F8-014C-4220-9C22-411B9A196C22}" destId="{ECEC9218-6704-4A37-8A52-4454B57E8B45}" srcOrd="0" destOrd="1" presId="urn:diagrams.loki3.com/BracketList"/>
    <dgm:cxn modelId="{03B58705-00F2-460E-8149-C664974BD680}" srcId="{93246C5F-8A7E-4AE5-9977-B913044544C5}" destId="{74C04754-4E69-4447-AAC6-741232DE0963}" srcOrd="2" destOrd="0" parTransId="{E67E910B-4BB3-4961-8341-63A1F64A2B9C}" sibTransId="{E851DBA5-EECE-4A59-95C9-6F839710C0B6}"/>
    <dgm:cxn modelId="{EC811609-E4EB-4928-AF19-D5FEFAC24912}" type="presOf" srcId="{102DD67C-2A3F-4345-9939-5316F076CEE6}" destId="{8270279D-701C-49F1-8631-A6C062AB07D4}" srcOrd="0" destOrd="4" presId="urn:diagrams.loki3.com/BracketList"/>
    <dgm:cxn modelId="{E5FF1B09-086F-40E5-B806-B3D2E8E5EFB5}" srcId="{93246C5F-8A7E-4AE5-9977-B913044544C5}" destId="{BBF98521-5DFC-4582-A16F-201434D46439}" srcOrd="7" destOrd="0" parTransId="{005F6CFD-6FB3-4469-9509-AE39B51DF87F}" sibTransId="{DFB28407-1521-4B28-A53F-1BC54DC56A78}"/>
    <dgm:cxn modelId="{DCDC6F09-0F03-4DEF-BC34-636485E6DE48}" srcId="{93246C5F-8A7E-4AE5-9977-B913044544C5}" destId="{6EA36CA8-3F21-4BA3-812A-760E4353E079}" srcOrd="0" destOrd="0" parTransId="{0AF8FCDB-2732-446E-9EEE-9E841DA98C9D}" sibTransId="{10CB6F4E-184B-4928-8496-B43736C841BF}"/>
    <dgm:cxn modelId="{8A11960E-E3B2-43E7-9B68-B7C8635E7EFD}" srcId="{93246C5F-8A7E-4AE5-9977-B913044544C5}" destId="{3693B11C-2405-485D-A73A-3E71141B5A00}" srcOrd="6" destOrd="0" parTransId="{7C00B761-A838-486B-8ACB-9BC72767EAA6}" sibTransId="{01C0DC0B-F4F9-4EE9-BE39-C979C5EC9D0E}"/>
    <dgm:cxn modelId="{1EB3F216-F493-4BFF-B928-38B09BFFF846}" type="presOf" srcId="{A8114275-FF45-4A59-85F5-DB92D55D40EE}" destId="{2B304411-90DF-4E3B-9BC5-C411A67464B8}" srcOrd="0" destOrd="0" presId="urn:diagrams.loki3.com/BracketList"/>
    <dgm:cxn modelId="{8701941E-EB6D-4340-A8C3-B6947A4B9B5F}" srcId="{AA6D99D1-DE86-4770-B920-7DBEFDA28A5A}" destId="{2D4601B5-FE4D-4E82-96C7-29E7E6F6388C}" srcOrd="1" destOrd="0" parTransId="{94E46375-B3D1-4A49-9E6B-C777D387E8F9}" sibTransId="{CAF31ABD-9F3E-46C6-B91C-865A8D586D4B}"/>
    <dgm:cxn modelId="{5C86DB2E-39DF-40DB-A90A-CDD737E223A1}" type="presOf" srcId="{6C633C33-0E86-4EA2-A176-B64856053B59}" destId="{F1B54D0B-5224-402D-8861-23552B10DCC0}" srcOrd="0" destOrd="0" presId="urn:diagrams.loki3.com/BracketList"/>
    <dgm:cxn modelId="{762BA830-0A9E-47EA-9BBE-F154FE5E9721}" type="presOf" srcId="{5EB8F8C3-861F-44D6-8DD3-AE0CB0C33043}" destId="{204F3A85-4240-408C-9B7B-7BD359101CAC}" srcOrd="0" destOrd="0" presId="urn:diagrams.loki3.com/BracketList"/>
    <dgm:cxn modelId="{2EF06733-E32C-4F6A-BEF6-DE5381EE4042}" srcId="{6C633C33-0E86-4EA2-A176-B64856053B59}" destId="{A8114275-FF45-4A59-85F5-DB92D55D40EE}" srcOrd="0" destOrd="0" parTransId="{2DEFF8B9-C5F9-4FA9-8EE5-81DBA2B9BDEF}" sibTransId="{9619B48E-97CD-40E2-9D70-217113DF7E19}"/>
    <dgm:cxn modelId="{AA57F633-098E-4F92-BA6F-837E13EAE36F}" srcId="{718315E6-39CF-4AED-B0D1-381A4CE31772}" destId="{44CA0E58-54C1-4BC4-8EE7-2B13DCCB5C40}" srcOrd="3" destOrd="0" parTransId="{93A29CE9-A551-450B-8163-5BED9539953F}" sibTransId="{216B4B1C-13A9-4C33-9781-FA0B51063080}"/>
    <dgm:cxn modelId="{1FBEB240-6F2C-40E0-922C-8A02298DDF70}" type="presOf" srcId="{B1D17D0A-20E6-4AAB-9AB7-0C6BE7FD978D}" destId="{431BFF8F-9C5A-4968-81CA-3BF50C1A8499}" srcOrd="0" destOrd="0" presId="urn:diagrams.loki3.com/BracketList"/>
    <dgm:cxn modelId="{ACDC065C-BD4E-438F-8B8C-5B1AE4A32ADB}" srcId="{B06A0D63-9061-47F4-BCA9-994FE323D866}" destId="{102DD67C-2A3F-4345-9939-5316F076CEE6}" srcOrd="4" destOrd="0" parTransId="{B359AAFB-FBF3-426F-B32D-931F5394FF8B}" sibTransId="{2B826137-7822-4EAD-A3EB-A9D4F6438018}"/>
    <dgm:cxn modelId="{65F84C5F-FDA9-4B89-A3FF-07F0BDBE7858}" type="presOf" srcId="{BBBFC741-ABFB-415C-A587-0BCA93E03A47}" destId="{4E668226-9AAD-4ABD-86D3-D2F2C3CA0163}" srcOrd="0" destOrd="0" presId="urn:diagrams.loki3.com/BracketList"/>
    <dgm:cxn modelId="{E39ECC64-BE80-4FFF-8977-E2B6CB03F204}" type="presOf" srcId="{3693B11C-2405-485D-A73A-3E71141B5A00}" destId="{ECEC9218-6704-4A37-8A52-4454B57E8B45}" srcOrd="0" destOrd="6" presId="urn:diagrams.loki3.com/BracketList"/>
    <dgm:cxn modelId="{5180A145-7752-44E8-8603-B843B0670CDA}" srcId="{6C633C33-0E86-4EA2-A176-B64856053B59}" destId="{44FDFA6A-EDFE-4773-9E31-D584D4A102B0}" srcOrd="5" destOrd="0" parTransId="{EC789986-D320-45BD-BD8F-2033B0D9403E}" sibTransId="{BA814398-74A0-4652-9EBC-7F92D69286E0}"/>
    <dgm:cxn modelId="{89435E66-96C9-4E6E-B92F-851434A685EC}" srcId="{AA6D99D1-DE86-4770-B920-7DBEFDA28A5A}" destId="{FFEF9F05-0CFF-4AA2-BB80-251450DEA7B4}" srcOrd="0" destOrd="0" parTransId="{9B29012E-7115-4E18-97D4-EAC3F66CE89E}" sibTransId="{6684DCC0-DEE6-49E1-990A-3B677A563CA9}"/>
    <dgm:cxn modelId="{660DDA66-E48C-48FD-BCDA-009EB67CBDCB}" type="presOf" srcId="{718315E6-39CF-4AED-B0D1-381A4CE31772}" destId="{9FF4B08B-10BB-49CE-B5C3-845FA130DCBD}" srcOrd="0" destOrd="0" presId="urn:diagrams.loki3.com/BracketList"/>
    <dgm:cxn modelId="{B18E3E6F-6B10-459F-9F94-E900D31766BE}" type="presOf" srcId="{ED7BE070-819A-475B-956C-322AF1EE7CC2}" destId="{ECEC9218-6704-4A37-8A52-4454B57E8B45}" srcOrd="0" destOrd="4" presId="urn:diagrams.loki3.com/BracketList"/>
    <dgm:cxn modelId="{71965B52-AB48-4046-AA21-71A340358642}" srcId="{44FDFA6A-EDFE-4773-9E31-D584D4A102B0}" destId="{2694C184-42D9-44B2-AD7E-74BE3E21DAED}" srcOrd="0" destOrd="0" parTransId="{6DD40D19-543A-4494-A715-924EA42BF252}" sibTransId="{77F73F10-3034-47BE-9B86-D36619C9F757}"/>
    <dgm:cxn modelId="{8094DF73-E6C2-4F01-926C-A43065245BF1}" type="presOf" srcId="{BBF98521-5DFC-4582-A16F-201434D46439}" destId="{ECEC9218-6704-4A37-8A52-4454B57E8B45}" srcOrd="0" destOrd="7" presId="urn:diagrams.loki3.com/BracketList"/>
    <dgm:cxn modelId="{0CD22D54-7812-4C11-8C35-3DC877A3AAFA}" type="presOf" srcId="{FFEF9F05-0CFF-4AA2-BB80-251450DEA7B4}" destId="{831E0E25-9C52-496E-8CD2-2117AD9C0DF5}" srcOrd="0" destOrd="0" presId="urn:diagrams.loki3.com/BracketList"/>
    <dgm:cxn modelId="{1B233C74-5DC0-4204-837E-3BED9F228A52}" type="presOf" srcId="{E11F0B83-D818-412C-8504-8F49C5BA07D3}" destId="{204F3A85-4240-408C-9B7B-7BD359101CAC}" srcOrd="0" destOrd="1" presId="urn:diagrams.loki3.com/BracketList"/>
    <dgm:cxn modelId="{C22DA374-1356-4DF0-93A3-78A3805E41FB}" srcId="{718315E6-39CF-4AED-B0D1-381A4CE31772}" destId="{BBBFC741-ABFB-415C-A587-0BCA93E03A47}" srcOrd="0" destOrd="0" parTransId="{30C2A399-3986-4B8D-B7DB-A416BD367629}" sibTransId="{E46D3A46-C30E-4221-ADCA-A1ABA9BFA245}"/>
    <dgm:cxn modelId="{DB369456-B8FB-401A-B570-BF148C3C6E93}" type="presOf" srcId="{44FDFA6A-EDFE-4773-9E31-D584D4A102B0}" destId="{216F1349-FCAC-4343-8306-DA755B6B1629}" srcOrd="0" destOrd="0" presId="urn:diagrams.loki3.com/BracketList"/>
    <dgm:cxn modelId="{02492F57-1675-4960-92E3-CF51DF46C0F9}" srcId="{6C633C33-0E86-4EA2-A176-B64856053B59}" destId="{B1D17D0A-20E6-4AAB-9AB7-0C6BE7FD978D}" srcOrd="3" destOrd="0" parTransId="{8588E9B8-9C46-49D5-96FB-1DA9F4D1895B}" sibTransId="{A3AEF60E-26B6-4CA1-B943-83CC29C70041}"/>
    <dgm:cxn modelId="{AE4E1E59-4492-4DF4-BE4D-AC343F5CEE0D}" srcId="{B1D17D0A-20E6-4AAB-9AB7-0C6BE7FD978D}" destId="{E11F0B83-D818-412C-8504-8F49C5BA07D3}" srcOrd="1" destOrd="0" parTransId="{CB2A8CCB-8FFE-4177-849F-2E7886FA8560}" sibTransId="{F4FD75C1-D170-49FD-AE78-6A7CE35991DE}"/>
    <dgm:cxn modelId="{96863D80-4DEB-4D95-99AE-4E37ED35D116}" type="presOf" srcId="{44CA0E58-54C1-4BC4-8EE7-2B13DCCB5C40}" destId="{4E668226-9AAD-4ABD-86D3-D2F2C3CA0163}" srcOrd="0" destOrd="3" presId="urn:diagrams.loki3.com/BracketList"/>
    <dgm:cxn modelId="{3F24B48B-E8D9-45AD-9CAE-DA82F33A56CE}" type="presOf" srcId="{2694C184-42D9-44B2-AD7E-74BE3E21DAED}" destId="{7D3C130A-11D9-479F-A778-B0F497965B17}" srcOrd="0" destOrd="0" presId="urn:diagrams.loki3.com/BracketList"/>
    <dgm:cxn modelId="{864A6C8E-AE94-4009-A2F0-9F1424210A8F}" srcId="{A8114275-FF45-4A59-85F5-DB92D55D40EE}" destId="{8DEB0DDF-E9C6-4AE1-9D3C-A205D4E12D4D}" srcOrd="0" destOrd="0" parTransId="{54BD83F7-46DC-400D-88DB-845D1694E7DC}" sibTransId="{3B5CCB29-55F8-41BF-BC90-C08BF2CA3623}"/>
    <dgm:cxn modelId="{0CB7528E-CE4D-4A34-BF35-03CA4399DA70}" srcId="{B06A0D63-9061-47F4-BCA9-994FE323D866}" destId="{581B5540-6939-4B64-86A6-C71B933F3FD5}" srcOrd="3" destOrd="0" parTransId="{993BDF05-E93D-474B-8D83-FF69E5424B5F}" sibTransId="{F2B8FB67-A351-4412-93E5-D3AA04705653}"/>
    <dgm:cxn modelId="{00ADAB90-57EB-4988-A210-6773DC4099F1}" srcId="{93246C5F-8A7E-4AE5-9977-B913044544C5}" destId="{FAB390F8-014C-4220-9C22-411B9A196C22}" srcOrd="1" destOrd="0" parTransId="{E7A55E8B-C579-46D9-97CD-0DE89C15D8F0}" sibTransId="{C0F6988A-52F6-47EC-B173-C5204438204A}"/>
    <dgm:cxn modelId="{5C1DC79F-5AC6-4D12-9A8A-6655B1B70CD9}" type="presOf" srcId="{7CBDF8FA-6F8E-4373-BA25-3807129BAAA6}" destId="{ECEC9218-6704-4A37-8A52-4454B57E8B45}" srcOrd="0" destOrd="5" presId="urn:diagrams.loki3.com/BracketList"/>
    <dgm:cxn modelId="{1DFA39A1-133B-4E66-BE9C-C86A82C23EB3}" srcId="{B06A0D63-9061-47F4-BCA9-994FE323D866}" destId="{99951B29-9EB1-4558-B067-DA00F1B3D3C5}" srcOrd="1" destOrd="0" parTransId="{9B603188-2A84-4852-85CA-E32A3FC1BFBB}" sibTransId="{6EC79D02-368E-4944-B1FC-71A7AB015B4C}"/>
    <dgm:cxn modelId="{9C9915A2-89E8-4D34-9E13-C6DA954ED91C}" type="presOf" srcId="{6EA36CA8-3F21-4BA3-812A-760E4353E079}" destId="{ECEC9218-6704-4A37-8A52-4454B57E8B45}" srcOrd="0" destOrd="0" presId="urn:diagrams.loki3.com/BracketList"/>
    <dgm:cxn modelId="{AF3B3DA5-57AA-43AA-B342-1687C2E50244}" type="presOf" srcId="{74C04754-4E69-4447-AAC6-741232DE0963}" destId="{ECEC9218-6704-4A37-8A52-4454B57E8B45}" srcOrd="0" destOrd="2" presId="urn:diagrams.loki3.com/BracketList"/>
    <dgm:cxn modelId="{EEE2A9A6-1051-4323-BBDD-17245EB055B9}" srcId="{93246C5F-8A7E-4AE5-9977-B913044544C5}" destId="{74B8AE69-7DB0-464C-84AB-401DFBFE8B09}" srcOrd="3" destOrd="0" parTransId="{A31CD443-E5A5-4A71-B117-C639DDC0597B}" sibTransId="{8CDCD864-FF87-41B9-B897-E3133478EABB}"/>
    <dgm:cxn modelId="{0F733DA8-71FE-4DDE-9E7E-2C4ED03E3ED3}" srcId="{6C633C33-0E86-4EA2-A176-B64856053B59}" destId="{93246C5F-8A7E-4AE5-9977-B913044544C5}" srcOrd="4" destOrd="0" parTransId="{1D556529-2152-46F0-AB98-3F3AB33419A6}" sibTransId="{09C66416-5362-4B97-9DBB-FFAFD0BF79ED}"/>
    <dgm:cxn modelId="{9E0C5BA8-F4E3-489B-86F1-EEDF7843EBEC}" srcId="{6C633C33-0E86-4EA2-A176-B64856053B59}" destId="{B06A0D63-9061-47F4-BCA9-994FE323D866}" srcOrd="1" destOrd="0" parTransId="{5A4DF44F-6657-4366-BA56-999438FAC524}" sibTransId="{635FC6CE-543C-4150-986C-BD4C6B053CBE}"/>
    <dgm:cxn modelId="{2CF5ABAA-C0B7-4F0D-8E47-ACE5152473AE}" type="presOf" srcId="{0FA4D5E8-9031-402E-8EFB-BC3B60E7DD65}" destId="{8270279D-701C-49F1-8631-A6C062AB07D4}" srcOrd="0" destOrd="2" presId="urn:diagrams.loki3.com/BracketList"/>
    <dgm:cxn modelId="{B8FB73AB-E1A2-4799-8F22-361087E97482}" srcId="{B1D17D0A-20E6-4AAB-9AB7-0C6BE7FD978D}" destId="{5EB8F8C3-861F-44D6-8DD3-AE0CB0C33043}" srcOrd="0" destOrd="0" parTransId="{D792BE40-FA72-48A7-A4E1-1F7FB780D4D4}" sibTransId="{35E1CA53-52A4-4A9D-99C5-7A65D6E56F4B}"/>
    <dgm:cxn modelId="{C277A4AC-5EF1-4B06-85D9-AB97223C6757}" type="presOf" srcId="{1410E9DC-1C28-4D68-892F-32E52FE084B6}" destId="{4E668226-9AAD-4ABD-86D3-D2F2C3CA0163}" srcOrd="0" destOrd="2" presId="urn:diagrams.loki3.com/BracketList"/>
    <dgm:cxn modelId="{F54484AE-5E76-4C27-9392-88724577E741}" type="presOf" srcId="{93246C5F-8A7E-4AE5-9977-B913044544C5}" destId="{2B7989A1-2486-4519-9885-AC4971BB3EB9}" srcOrd="0" destOrd="0" presId="urn:diagrams.loki3.com/BracketList"/>
    <dgm:cxn modelId="{C573E1AF-704B-4535-AB85-0C29116332AC}" srcId="{718315E6-39CF-4AED-B0D1-381A4CE31772}" destId="{D17B9128-4DD8-4A97-BBCB-EF9F0AF50872}" srcOrd="1" destOrd="0" parTransId="{A6AC4B0E-2C87-4932-AD67-965910797EFB}" sibTransId="{06ABA2F8-272A-40D3-85B5-062772D1483D}"/>
    <dgm:cxn modelId="{3092B2B0-49C7-4628-A1BF-75C3F6A54E2F}" srcId="{B06A0D63-9061-47F4-BCA9-994FE323D866}" destId="{EC5805D3-3184-4592-9B6C-EE92A4B71437}" srcOrd="0" destOrd="0" parTransId="{485F3492-42A4-4E15-AC77-C0FF0A100440}" sibTransId="{32094512-AAD8-4F71-8B9B-98A7EFD81937}"/>
    <dgm:cxn modelId="{3DA850B4-BA97-40DA-B07D-BC7122A62873}" srcId="{93246C5F-8A7E-4AE5-9977-B913044544C5}" destId="{7CBDF8FA-6F8E-4373-BA25-3807129BAAA6}" srcOrd="5" destOrd="0" parTransId="{03B9544C-65FA-44B6-81B9-1CB56A0E4D0A}" sibTransId="{338A476F-0804-4718-99A4-957ABC6CE438}"/>
    <dgm:cxn modelId="{EB1819B8-BBE5-4D02-B4DD-EC7C628F111B}" srcId="{A8114275-FF45-4A59-85F5-DB92D55D40EE}" destId="{E1DA6FBD-59B1-4F95-8F0C-9DFBF8A25E40}" srcOrd="1" destOrd="0" parTransId="{B164559E-E361-46F6-AE6F-1BF293E3601A}" sibTransId="{4E0575D0-6607-4BB9-A16B-625816F452DB}"/>
    <dgm:cxn modelId="{A19180BB-0075-46D8-80D8-CC6F99CD5F67}" type="presOf" srcId="{AA6D99D1-DE86-4770-B920-7DBEFDA28A5A}" destId="{60D77490-29C0-46ED-A152-837F292AA8DC}" srcOrd="0" destOrd="0" presId="urn:diagrams.loki3.com/BracketList"/>
    <dgm:cxn modelId="{C44A19BD-89EA-4F7E-8C60-6357D10C9F8A}" type="presOf" srcId="{2D4601B5-FE4D-4E82-96C7-29E7E6F6388C}" destId="{831E0E25-9C52-496E-8CD2-2117AD9C0DF5}" srcOrd="0" destOrd="1" presId="urn:diagrams.loki3.com/BracketList"/>
    <dgm:cxn modelId="{8C953FC8-1320-4CD7-A33C-4EB4D23BA511}" type="presOf" srcId="{99951B29-9EB1-4558-B067-DA00F1B3D3C5}" destId="{8270279D-701C-49F1-8631-A6C062AB07D4}" srcOrd="0" destOrd="1" presId="urn:diagrams.loki3.com/BracketList"/>
    <dgm:cxn modelId="{D5F8EEC9-46FC-4F54-81FA-751AAAF77C24}" srcId="{718315E6-39CF-4AED-B0D1-381A4CE31772}" destId="{1410E9DC-1C28-4D68-892F-32E52FE084B6}" srcOrd="2" destOrd="0" parTransId="{56116B23-12A1-49D5-B102-8C359A7F706B}" sibTransId="{3E74F268-48E4-480E-9465-F93630169BBD}"/>
    <dgm:cxn modelId="{CCB39BD0-8C76-4BD9-B7FE-0CE2AD49DE26}" type="presOf" srcId="{EC5805D3-3184-4592-9B6C-EE92A4B71437}" destId="{8270279D-701C-49F1-8631-A6C062AB07D4}" srcOrd="0" destOrd="0" presId="urn:diagrams.loki3.com/BracketList"/>
    <dgm:cxn modelId="{815416D2-8EAA-481A-A99F-8D877BB3BE4F}" srcId="{6C633C33-0E86-4EA2-A176-B64856053B59}" destId="{718315E6-39CF-4AED-B0D1-381A4CE31772}" srcOrd="2" destOrd="0" parTransId="{1E872FB7-01F0-4BD7-B878-1D1B8CD81B49}" sibTransId="{839A2129-3EDE-43C4-BCA4-D28CDFCDA3E9}"/>
    <dgm:cxn modelId="{D027E5E0-2A35-455E-A2DF-CBE2254CFED4}" type="presOf" srcId="{8DEB0DDF-E9C6-4AE1-9D3C-A205D4E12D4D}" destId="{693CA70F-ECFB-4581-BDC4-58A055AE7DB8}" srcOrd="0" destOrd="0" presId="urn:diagrams.loki3.com/BracketList"/>
    <dgm:cxn modelId="{709674E8-F957-49DF-A381-A3F02631DD49}" srcId="{93246C5F-8A7E-4AE5-9977-B913044544C5}" destId="{ED7BE070-819A-475B-956C-322AF1EE7CC2}" srcOrd="4" destOrd="0" parTransId="{2356B8FA-CAEE-48B1-B110-11D492B95B28}" sibTransId="{14557F6A-9440-437C-9CEE-1510823E9512}"/>
    <dgm:cxn modelId="{4D33B5E9-A674-4A1F-8F7B-F49B3789B33E}" srcId="{6C633C33-0E86-4EA2-A176-B64856053B59}" destId="{AA6D99D1-DE86-4770-B920-7DBEFDA28A5A}" srcOrd="6" destOrd="0" parTransId="{560D3467-2EB3-46DC-8ED0-4C5DD01F17B7}" sibTransId="{411F2D8B-9129-42F2-B4DC-98D0CACF5031}"/>
    <dgm:cxn modelId="{DB5957ED-5FDE-4AAB-BAE9-D39407C32A31}" type="presOf" srcId="{74B8AE69-7DB0-464C-84AB-401DFBFE8B09}" destId="{ECEC9218-6704-4A37-8A52-4454B57E8B45}" srcOrd="0" destOrd="3" presId="urn:diagrams.loki3.com/BracketList"/>
    <dgm:cxn modelId="{9285B4ED-7A0F-41FC-A0DD-661A31E3AAE0}" type="presOf" srcId="{E1DA6FBD-59B1-4F95-8F0C-9DFBF8A25E40}" destId="{693CA70F-ECFB-4581-BDC4-58A055AE7DB8}" srcOrd="0" destOrd="1" presId="urn:diagrams.loki3.com/BracketList"/>
    <dgm:cxn modelId="{1A5007F0-5771-4947-8084-DF41E6F82DAD}" type="presOf" srcId="{B06A0D63-9061-47F4-BCA9-994FE323D866}" destId="{F20A8C71-744A-4AD2-938D-90EE787ECCF6}" srcOrd="0" destOrd="0" presId="urn:diagrams.loki3.com/BracketList"/>
    <dgm:cxn modelId="{B0DE1EF6-7A10-46A7-BF21-119E23271F89}" type="presOf" srcId="{D17B9128-4DD8-4A97-BBCB-EF9F0AF50872}" destId="{4E668226-9AAD-4ABD-86D3-D2F2C3CA0163}" srcOrd="0" destOrd="1" presId="urn:diagrams.loki3.com/BracketList"/>
    <dgm:cxn modelId="{4E2A03FC-8279-43F8-87DA-AC588C3C8E43}" srcId="{B06A0D63-9061-47F4-BCA9-994FE323D866}" destId="{0FA4D5E8-9031-402E-8EFB-BC3B60E7DD65}" srcOrd="2" destOrd="0" parTransId="{50AADE4C-3A44-436D-A51D-A7CE97B24FEA}" sibTransId="{88AD5310-43C7-41B6-BBCC-745BC32DBBC6}"/>
    <dgm:cxn modelId="{911450FE-BD5C-4C55-90DC-CEB83CAA0F16}" type="presOf" srcId="{581B5540-6939-4B64-86A6-C71B933F3FD5}" destId="{8270279D-701C-49F1-8631-A6C062AB07D4}" srcOrd="0" destOrd="3" presId="urn:diagrams.loki3.com/BracketList"/>
    <dgm:cxn modelId="{5C5BFDA5-C83E-4EF9-BE5D-28AFD93E94A7}" type="presParOf" srcId="{F1B54D0B-5224-402D-8861-23552B10DCC0}" destId="{8AD48C58-04BA-478D-9548-F47C3CCD6DFA}" srcOrd="0" destOrd="0" presId="urn:diagrams.loki3.com/BracketList"/>
    <dgm:cxn modelId="{5509B860-6921-4E70-B880-1CA4BFF6AADC}" type="presParOf" srcId="{8AD48C58-04BA-478D-9548-F47C3CCD6DFA}" destId="{2B304411-90DF-4E3B-9BC5-C411A67464B8}" srcOrd="0" destOrd="0" presId="urn:diagrams.loki3.com/BracketList"/>
    <dgm:cxn modelId="{B9B23345-DA93-4227-B66D-76B8C5E8B199}" type="presParOf" srcId="{8AD48C58-04BA-478D-9548-F47C3CCD6DFA}" destId="{27D8BF28-28B9-4C82-8C1B-F3F699DD045B}" srcOrd="1" destOrd="0" presId="urn:diagrams.loki3.com/BracketList"/>
    <dgm:cxn modelId="{E2172D40-742B-49ED-8CAF-C0A75EFFACBC}" type="presParOf" srcId="{8AD48C58-04BA-478D-9548-F47C3CCD6DFA}" destId="{FDBF164C-6530-485B-9CC4-B1A22218931A}" srcOrd="2" destOrd="0" presId="urn:diagrams.loki3.com/BracketList"/>
    <dgm:cxn modelId="{91D99D52-1424-4A99-90E3-1579BF88DD39}" type="presParOf" srcId="{8AD48C58-04BA-478D-9548-F47C3CCD6DFA}" destId="{693CA70F-ECFB-4581-BDC4-58A055AE7DB8}" srcOrd="3" destOrd="0" presId="urn:diagrams.loki3.com/BracketList"/>
    <dgm:cxn modelId="{7A5D813D-4697-46F0-BCA7-28A787679F49}" type="presParOf" srcId="{F1B54D0B-5224-402D-8861-23552B10DCC0}" destId="{7BF769F3-37B4-4C4C-A9E8-C4BFA5428E1F}" srcOrd="1" destOrd="0" presId="urn:diagrams.loki3.com/BracketList"/>
    <dgm:cxn modelId="{9412A1AA-A823-45FA-880A-7462A8C23E3C}" type="presParOf" srcId="{F1B54D0B-5224-402D-8861-23552B10DCC0}" destId="{696891FF-093E-42F9-96CA-9B1D24185A63}" srcOrd="2" destOrd="0" presId="urn:diagrams.loki3.com/BracketList"/>
    <dgm:cxn modelId="{27260458-08F9-4D3F-8694-BFB7D6E643C3}" type="presParOf" srcId="{696891FF-093E-42F9-96CA-9B1D24185A63}" destId="{F20A8C71-744A-4AD2-938D-90EE787ECCF6}" srcOrd="0" destOrd="0" presId="urn:diagrams.loki3.com/BracketList"/>
    <dgm:cxn modelId="{BA796740-C6A1-4FBA-83FB-7250C9AFD6E3}" type="presParOf" srcId="{696891FF-093E-42F9-96CA-9B1D24185A63}" destId="{89798728-1B59-495D-884F-AAD2E7246336}" srcOrd="1" destOrd="0" presId="urn:diagrams.loki3.com/BracketList"/>
    <dgm:cxn modelId="{95E34C23-83C1-4141-9DFF-2A8D5C48EBFE}" type="presParOf" srcId="{696891FF-093E-42F9-96CA-9B1D24185A63}" destId="{DCD689A8-CEF6-4151-BD65-DA11F5FD4433}" srcOrd="2" destOrd="0" presId="urn:diagrams.loki3.com/BracketList"/>
    <dgm:cxn modelId="{B170AA73-C9C3-4905-AE9B-AABE98F31D3C}" type="presParOf" srcId="{696891FF-093E-42F9-96CA-9B1D24185A63}" destId="{8270279D-701C-49F1-8631-A6C062AB07D4}" srcOrd="3" destOrd="0" presId="urn:diagrams.loki3.com/BracketList"/>
    <dgm:cxn modelId="{96E8B1A5-3353-4E5E-A0DB-503346BB5691}" type="presParOf" srcId="{F1B54D0B-5224-402D-8861-23552B10DCC0}" destId="{311421D7-5AE9-4632-9E54-8EEBFF7FC64F}" srcOrd="3" destOrd="0" presId="urn:diagrams.loki3.com/BracketList"/>
    <dgm:cxn modelId="{AB444238-920A-46F2-8F84-FE27D1E16BBB}" type="presParOf" srcId="{F1B54D0B-5224-402D-8861-23552B10DCC0}" destId="{DF243E4B-684B-4414-AD91-EB9A9C5B3EDB}" srcOrd="4" destOrd="0" presId="urn:diagrams.loki3.com/BracketList"/>
    <dgm:cxn modelId="{BA19CED8-93CE-49B6-8C76-2EB6F071AA3F}" type="presParOf" srcId="{DF243E4B-684B-4414-AD91-EB9A9C5B3EDB}" destId="{9FF4B08B-10BB-49CE-B5C3-845FA130DCBD}" srcOrd="0" destOrd="0" presId="urn:diagrams.loki3.com/BracketList"/>
    <dgm:cxn modelId="{D956F60D-EC6B-422B-9111-489A3D0D443E}" type="presParOf" srcId="{DF243E4B-684B-4414-AD91-EB9A9C5B3EDB}" destId="{033D3380-1F86-412B-A144-217852D8BE08}" srcOrd="1" destOrd="0" presId="urn:diagrams.loki3.com/BracketList"/>
    <dgm:cxn modelId="{964CE6DC-61B6-4911-91EC-ED0AC85DD640}" type="presParOf" srcId="{DF243E4B-684B-4414-AD91-EB9A9C5B3EDB}" destId="{860077A6-2E57-4C99-B08E-C2816499F69F}" srcOrd="2" destOrd="0" presId="urn:diagrams.loki3.com/BracketList"/>
    <dgm:cxn modelId="{C70A14E6-D851-4406-9C23-4218AECC5203}" type="presParOf" srcId="{DF243E4B-684B-4414-AD91-EB9A9C5B3EDB}" destId="{4E668226-9AAD-4ABD-86D3-D2F2C3CA0163}" srcOrd="3" destOrd="0" presId="urn:diagrams.loki3.com/BracketList"/>
    <dgm:cxn modelId="{5F44EE0B-09D9-4BEC-A6C1-D4BCAC5F8CAD}" type="presParOf" srcId="{F1B54D0B-5224-402D-8861-23552B10DCC0}" destId="{36ED9B93-1516-48BC-990A-EDBE293C166B}" srcOrd="5" destOrd="0" presId="urn:diagrams.loki3.com/BracketList"/>
    <dgm:cxn modelId="{49A72704-C2E5-4600-A763-5BE6A1C4659B}" type="presParOf" srcId="{F1B54D0B-5224-402D-8861-23552B10DCC0}" destId="{D50F1314-0ED7-4066-9E42-D0A39EB03CEF}" srcOrd="6" destOrd="0" presId="urn:diagrams.loki3.com/BracketList"/>
    <dgm:cxn modelId="{5FFEC501-17DB-4F06-A616-1C34D4D71750}" type="presParOf" srcId="{D50F1314-0ED7-4066-9E42-D0A39EB03CEF}" destId="{431BFF8F-9C5A-4968-81CA-3BF50C1A8499}" srcOrd="0" destOrd="0" presId="urn:diagrams.loki3.com/BracketList"/>
    <dgm:cxn modelId="{B177A5EB-138C-4D98-9052-40C04FC61D13}" type="presParOf" srcId="{D50F1314-0ED7-4066-9E42-D0A39EB03CEF}" destId="{385AB138-9397-471F-BAF6-F24170AB9223}" srcOrd="1" destOrd="0" presId="urn:diagrams.loki3.com/BracketList"/>
    <dgm:cxn modelId="{0A17ECDB-3A9A-4057-A40F-DC3394F902DD}" type="presParOf" srcId="{D50F1314-0ED7-4066-9E42-D0A39EB03CEF}" destId="{A4454EEE-6906-4B4F-AAD3-F302073443EB}" srcOrd="2" destOrd="0" presId="urn:diagrams.loki3.com/BracketList"/>
    <dgm:cxn modelId="{BCE28719-B3DC-4D8C-9E55-EC2E1EB4AEA3}" type="presParOf" srcId="{D50F1314-0ED7-4066-9E42-D0A39EB03CEF}" destId="{204F3A85-4240-408C-9B7B-7BD359101CAC}" srcOrd="3" destOrd="0" presId="urn:diagrams.loki3.com/BracketList"/>
    <dgm:cxn modelId="{A2CC584D-1BDB-4B1C-BBB7-5130E18E8B83}" type="presParOf" srcId="{F1B54D0B-5224-402D-8861-23552B10DCC0}" destId="{EF67D2AD-8413-4E4D-ABAB-81A945B9C1E9}" srcOrd="7" destOrd="0" presId="urn:diagrams.loki3.com/BracketList"/>
    <dgm:cxn modelId="{DCC196A5-50A0-4F58-A108-A1B07201E18F}" type="presParOf" srcId="{F1B54D0B-5224-402D-8861-23552B10DCC0}" destId="{4E1773B7-E10A-4232-A3BA-C9855C3DD7FE}" srcOrd="8" destOrd="0" presId="urn:diagrams.loki3.com/BracketList"/>
    <dgm:cxn modelId="{E546339A-5222-456B-9D6A-1549726D69A6}" type="presParOf" srcId="{4E1773B7-E10A-4232-A3BA-C9855C3DD7FE}" destId="{2B7989A1-2486-4519-9885-AC4971BB3EB9}" srcOrd="0" destOrd="0" presId="urn:diagrams.loki3.com/BracketList"/>
    <dgm:cxn modelId="{6AF48071-2A23-478D-99A6-E8B3F96D759B}" type="presParOf" srcId="{4E1773B7-E10A-4232-A3BA-C9855C3DD7FE}" destId="{EA854B7D-E819-4306-998B-39AF9FC5524D}" srcOrd="1" destOrd="0" presId="urn:diagrams.loki3.com/BracketList"/>
    <dgm:cxn modelId="{1CF276D4-B887-439F-AF2F-C6C5538CBB68}" type="presParOf" srcId="{4E1773B7-E10A-4232-A3BA-C9855C3DD7FE}" destId="{498C8B3D-859F-4D99-82EA-195560CBC3C4}" srcOrd="2" destOrd="0" presId="urn:diagrams.loki3.com/BracketList"/>
    <dgm:cxn modelId="{0A7311CA-7D50-43A8-BBDE-E1DC2149BA7C}" type="presParOf" srcId="{4E1773B7-E10A-4232-A3BA-C9855C3DD7FE}" destId="{ECEC9218-6704-4A37-8A52-4454B57E8B45}" srcOrd="3" destOrd="0" presId="urn:diagrams.loki3.com/BracketList"/>
    <dgm:cxn modelId="{0BE2E42B-CB1E-42B5-9EBC-5EB83EC624C8}" type="presParOf" srcId="{F1B54D0B-5224-402D-8861-23552B10DCC0}" destId="{0DABE023-BEAF-4EB6-AD4C-CDCEA95984DA}" srcOrd="9" destOrd="0" presId="urn:diagrams.loki3.com/BracketList"/>
    <dgm:cxn modelId="{E5FFFBA8-24C6-4306-8CC7-D88D24F9471E}" type="presParOf" srcId="{F1B54D0B-5224-402D-8861-23552B10DCC0}" destId="{32AC2314-1EE6-4591-B1E4-F123CF82C21C}" srcOrd="10" destOrd="0" presId="urn:diagrams.loki3.com/BracketList"/>
    <dgm:cxn modelId="{81DFA323-4E19-4FD3-8CA2-3F5355B2791E}" type="presParOf" srcId="{32AC2314-1EE6-4591-B1E4-F123CF82C21C}" destId="{216F1349-FCAC-4343-8306-DA755B6B1629}" srcOrd="0" destOrd="0" presId="urn:diagrams.loki3.com/BracketList"/>
    <dgm:cxn modelId="{E18DF46D-863E-4103-9304-CE77A4C35FCE}" type="presParOf" srcId="{32AC2314-1EE6-4591-B1E4-F123CF82C21C}" destId="{A2E96C33-226C-4949-BEEF-5027F004F5B5}" srcOrd="1" destOrd="0" presId="urn:diagrams.loki3.com/BracketList"/>
    <dgm:cxn modelId="{85260951-FE78-44DB-AA47-B60A59A00FC3}" type="presParOf" srcId="{32AC2314-1EE6-4591-B1E4-F123CF82C21C}" destId="{5062DE90-970B-42D0-9EDD-0759A83EC4F7}" srcOrd="2" destOrd="0" presId="urn:diagrams.loki3.com/BracketList"/>
    <dgm:cxn modelId="{09A133DB-2EBE-4361-B58D-5498AA6FD4E3}" type="presParOf" srcId="{32AC2314-1EE6-4591-B1E4-F123CF82C21C}" destId="{7D3C130A-11D9-479F-A778-B0F497965B17}" srcOrd="3" destOrd="0" presId="urn:diagrams.loki3.com/BracketList"/>
    <dgm:cxn modelId="{8EA4F4B2-E0EE-4435-8E38-E3AD3BEB5F4E}" type="presParOf" srcId="{F1B54D0B-5224-402D-8861-23552B10DCC0}" destId="{8C867EBC-7739-4C80-981F-7DA66F89B8D8}" srcOrd="11" destOrd="0" presId="urn:diagrams.loki3.com/BracketList"/>
    <dgm:cxn modelId="{82A11EDB-7E77-456C-89DC-E5B5DED97A1E}" type="presParOf" srcId="{F1B54D0B-5224-402D-8861-23552B10DCC0}" destId="{7ED8FF47-F85F-4E6F-A014-B050DB58FCBC}" srcOrd="12" destOrd="0" presId="urn:diagrams.loki3.com/BracketList"/>
    <dgm:cxn modelId="{488ABAA6-EBFA-42B0-AA1D-DA57842881E0}" type="presParOf" srcId="{7ED8FF47-F85F-4E6F-A014-B050DB58FCBC}" destId="{60D77490-29C0-46ED-A152-837F292AA8DC}" srcOrd="0" destOrd="0" presId="urn:diagrams.loki3.com/BracketList"/>
    <dgm:cxn modelId="{9F17EFD5-CFF9-48DA-9027-D08EAB954174}" type="presParOf" srcId="{7ED8FF47-F85F-4E6F-A014-B050DB58FCBC}" destId="{83DCCD70-0243-4B96-A4E5-9802D92C42CB}" srcOrd="1" destOrd="0" presId="urn:diagrams.loki3.com/BracketList"/>
    <dgm:cxn modelId="{19CD8B3F-7947-4A1C-9EB8-E79AB9D1DBBD}" type="presParOf" srcId="{7ED8FF47-F85F-4E6F-A014-B050DB58FCBC}" destId="{B7031868-859C-4876-B50F-88247A5EF0CE}" srcOrd="2" destOrd="0" presId="urn:diagrams.loki3.com/BracketList"/>
    <dgm:cxn modelId="{A4F9E7DC-C055-4957-812F-B23F7E80AFED}" type="presParOf" srcId="{7ED8FF47-F85F-4E6F-A014-B050DB58FCBC}" destId="{831E0E25-9C52-496E-8CD2-2117AD9C0DF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6CF531-91AC-4DDF-8A97-0CCB82CC63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D82A6B-B4B4-466A-93F3-99FF61EE970B}">
      <dgm:prSet phldrT="[Text]" custT="1"/>
      <dgm:spPr/>
      <dgm:t>
        <a:bodyPr/>
        <a:lstStyle/>
        <a:p>
          <a:r>
            <a:rPr lang="en-US" sz="2000"/>
            <a:t>Reports </a:t>
          </a:r>
        </a:p>
      </dgm:t>
    </dgm:pt>
    <dgm:pt modelId="{1199D27D-D112-4490-8508-AAEE4D27CDAA}" type="parTrans" cxnId="{2E7676BD-B5EC-4853-B6A6-68AC0002CD85}">
      <dgm:prSet/>
      <dgm:spPr/>
      <dgm:t>
        <a:bodyPr/>
        <a:lstStyle/>
        <a:p>
          <a:endParaRPr lang="en-US"/>
        </a:p>
      </dgm:t>
    </dgm:pt>
    <dgm:pt modelId="{02E32EE8-C31E-431C-994F-1884250DB6A4}" type="sibTrans" cxnId="{2E7676BD-B5EC-4853-B6A6-68AC0002CD85}">
      <dgm:prSet/>
      <dgm:spPr/>
      <dgm:t>
        <a:bodyPr/>
        <a:lstStyle/>
        <a:p>
          <a:endParaRPr lang="en-US"/>
        </a:p>
      </dgm:t>
    </dgm:pt>
    <dgm:pt modelId="{FD9D17B8-1E9C-473F-BE39-2C62C2E38F92}">
      <dgm:prSet phldrT="[Text]" custT="1"/>
      <dgm:spPr/>
      <dgm:t>
        <a:bodyPr/>
        <a:lstStyle/>
        <a:p>
          <a:r>
            <a:rPr lang="en-US" sz="1800"/>
            <a:t>Add Details (summary)  </a:t>
          </a:r>
        </a:p>
      </dgm:t>
    </dgm:pt>
    <dgm:pt modelId="{97CB8690-2E6D-4253-9BF6-CB975FFD0512}" type="parTrans" cxnId="{2DFBA205-63D2-491D-98EC-8AB09B4D7470}">
      <dgm:prSet/>
      <dgm:spPr/>
      <dgm:t>
        <a:bodyPr/>
        <a:lstStyle/>
        <a:p>
          <a:endParaRPr lang="en-US"/>
        </a:p>
      </dgm:t>
    </dgm:pt>
    <dgm:pt modelId="{D091A4C9-BAD4-4429-89CA-390CC7B28B40}" type="sibTrans" cxnId="{2DFBA205-63D2-491D-98EC-8AB09B4D7470}">
      <dgm:prSet/>
      <dgm:spPr/>
      <dgm:t>
        <a:bodyPr/>
        <a:lstStyle/>
        <a:p>
          <a:endParaRPr lang="en-US"/>
        </a:p>
      </dgm:t>
    </dgm:pt>
    <dgm:pt modelId="{C94D90D1-3F7D-49B6-9945-0EC9013C756C}">
      <dgm:prSet phldrT="[Text]" custT="1"/>
      <dgm:spPr/>
      <dgm:t>
        <a:bodyPr/>
        <a:lstStyle/>
        <a:p>
          <a:r>
            <a:rPr lang="en-US" sz="2400"/>
            <a:t>Data </a:t>
          </a:r>
          <a:r>
            <a:rPr lang="en-US" sz="2000"/>
            <a:t>Replication</a:t>
          </a:r>
          <a:r>
            <a:rPr lang="en-US" sz="2400"/>
            <a:t> </a:t>
          </a:r>
        </a:p>
      </dgm:t>
    </dgm:pt>
    <dgm:pt modelId="{EB26CE7E-29B6-4A8E-BA1A-A4379EE93E26}" type="parTrans" cxnId="{7D4E2CB0-1052-40A6-956F-5085BEF4EE14}">
      <dgm:prSet/>
      <dgm:spPr/>
      <dgm:t>
        <a:bodyPr/>
        <a:lstStyle/>
        <a:p>
          <a:endParaRPr lang="en-US"/>
        </a:p>
      </dgm:t>
    </dgm:pt>
    <dgm:pt modelId="{AFCCA78E-3FBD-4912-AF83-37B4C3707B70}" type="sibTrans" cxnId="{7D4E2CB0-1052-40A6-956F-5085BEF4EE14}">
      <dgm:prSet/>
      <dgm:spPr/>
      <dgm:t>
        <a:bodyPr/>
        <a:lstStyle/>
        <a:p>
          <a:endParaRPr lang="en-US"/>
        </a:p>
      </dgm:t>
    </dgm:pt>
    <dgm:pt modelId="{3F6A7FA0-DDA2-4130-BAF4-8C0E7F60EED9}">
      <dgm:prSet phldrT="[Text]" custT="1"/>
      <dgm:spPr/>
      <dgm:t>
        <a:bodyPr/>
        <a:lstStyle/>
        <a:p>
          <a:r>
            <a:rPr lang="en-US" sz="1800"/>
            <a:t>Add Details(summary)  </a:t>
          </a:r>
        </a:p>
      </dgm:t>
    </dgm:pt>
    <dgm:pt modelId="{2797CDC7-3A28-40DC-B3AA-A94D502820EF}" type="parTrans" cxnId="{05B91878-D780-4F16-8111-EF01C9B2B1F6}">
      <dgm:prSet/>
      <dgm:spPr/>
      <dgm:t>
        <a:bodyPr/>
        <a:lstStyle/>
        <a:p>
          <a:endParaRPr lang="en-US"/>
        </a:p>
      </dgm:t>
    </dgm:pt>
    <dgm:pt modelId="{DCDA0793-26D5-4720-AA8F-EA3E7B9E5D4D}" type="sibTrans" cxnId="{05B91878-D780-4F16-8111-EF01C9B2B1F6}">
      <dgm:prSet/>
      <dgm:spPr/>
      <dgm:t>
        <a:bodyPr/>
        <a:lstStyle/>
        <a:p>
          <a:endParaRPr lang="en-US"/>
        </a:p>
      </dgm:t>
    </dgm:pt>
    <dgm:pt modelId="{CD386C32-B6C3-41DB-AECF-A59A6E463285}">
      <dgm:prSet phldrT="[Text]" custT="1"/>
      <dgm:spPr/>
      <dgm:t>
        <a:bodyPr/>
        <a:lstStyle/>
        <a:p>
          <a:r>
            <a:rPr lang="en-US" sz="2000"/>
            <a:t>Integrations</a:t>
          </a:r>
          <a:r>
            <a:rPr lang="en-US" sz="2800"/>
            <a:t> </a:t>
          </a:r>
        </a:p>
      </dgm:t>
    </dgm:pt>
    <dgm:pt modelId="{D0C983CF-FC1F-4831-B213-E7160B0A477A}" type="parTrans" cxnId="{8BAA0B09-68C0-4C57-9533-31DD0697F805}">
      <dgm:prSet/>
      <dgm:spPr/>
      <dgm:t>
        <a:bodyPr/>
        <a:lstStyle/>
        <a:p>
          <a:endParaRPr lang="en-US"/>
        </a:p>
      </dgm:t>
    </dgm:pt>
    <dgm:pt modelId="{CF3CE9D8-24A8-4FDE-87F9-A730C213C3BB}" type="sibTrans" cxnId="{8BAA0B09-68C0-4C57-9533-31DD0697F805}">
      <dgm:prSet/>
      <dgm:spPr/>
      <dgm:t>
        <a:bodyPr/>
        <a:lstStyle/>
        <a:p>
          <a:endParaRPr lang="en-US"/>
        </a:p>
      </dgm:t>
    </dgm:pt>
    <dgm:pt modelId="{099B4F1C-C3AA-47DE-B4D0-46E549DF31D1}">
      <dgm:prSet phldrT="[Text]" custT="1"/>
      <dgm:spPr/>
      <dgm:t>
        <a:bodyPr/>
        <a:lstStyle/>
        <a:p>
          <a:r>
            <a:rPr lang="en-US" sz="1800"/>
            <a:t>Add details (summary)  </a:t>
          </a:r>
        </a:p>
      </dgm:t>
    </dgm:pt>
    <dgm:pt modelId="{58B033D9-EC63-42C0-AEF2-C1A8DEEB1703}" type="parTrans" cxnId="{88968F8A-2853-4E71-8418-FA426115BDC6}">
      <dgm:prSet/>
      <dgm:spPr/>
      <dgm:t>
        <a:bodyPr/>
        <a:lstStyle/>
        <a:p>
          <a:endParaRPr lang="en-US"/>
        </a:p>
      </dgm:t>
    </dgm:pt>
    <dgm:pt modelId="{0034BD29-3C26-46AB-ADCF-45A4B1E60D7A}" type="sibTrans" cxnId="{88968F8A-2853-4E71-8418-FA426115BDC6}">
      <dgm:prSet/>
      <dgm:spPr/>
      <dgm:t>
        <a:bodyPr/>
        <a:lstStyle/>
        <a:p>
          <a:endParaRPr lang="en-US"/>
        </a:p>
      </dgm:t>
    </dgm:pt>
    <dgm:pt modelId="{1693AEC0-C83F-4DA9-9D74-1167F9351B13}" type="pres">
      <dgm:prSet presAssocID="{F96CF531-91AC-4DDF-8A97-0CCB82CC63FD}" presName="linear" presStyleCnt="0">
        <dgm:presLayoutVars>
          <dgm:animLvl val="lvl"/>
          <dgm:resizeHandles val="exact"/>
        </dgm:presLayoutVars>
      </dgm:prSet>
      <dgm:spPr/>
    </dgm:pt>
    <dgm:pt modelId="{275EBB95-F566-4F37-BA80-E8B7EB148ACA}" type="pres">
      <dgm:prSet presAssocID="{F2D82A6B-B4B4-466A-93F3-99FF61EE97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4A9007-D527-4759-ABDE-38135D576195}" type="pres">
      <dgm:prSet presAssocID="{F2D82A6B-B4B4-466A-93F3-99FF61EE970B}" presName="childText" presStyleLbl="revTx" presStyleIdx="0" presStyleCnt="3">
        <dgm:presLayoutVars>
          <dgm:bulletEnabled val="1"/>
        </dgm:presLayoutVars>
      </dgm:prSet>
      <dgm:spPr/>
    </dgm:pt>
    <dgm:pt modelId="{C66F75E4-FD6C-4B4E-A158-22EFEB841533}" type="pres">
      <dgm:prSet presAssocID="{C94D90D1-3F7D-49B6-9945-0EC9013C75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BA6F9-9B60-4DD2-8D45-EFF2A5F20116}" type="pres">
      <dgm:prSet presAssocID="{C94D90D1-3F7D-49B6-9945-0EC9013C756C}" presName="childText" presStyleLbl="revTx" presStyleIdx="1" presStyleCnt="3">
        <dgm:presLayoutVars>
          <dgm:bulletEnabled val="1"/>
        </dgm:presLayoutVars>
      </dgm:prSet>
      <dgm:spPr/>
    </dgm:pt>
    <dgm:pt modelId="{B4926DFD-4A75-4544-9028-BEFA08576DF0}" type="pres">
      <dgm:prSet presAssocID="{CD386C32-B6C3-41DB-AECF-A59A6E4632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C3078D-2B6E-4A7F-B82A-A28C2D0AC650}" type="pres">
      <dgm:prSet presAssocID="{CD386C32-B6C3-41DB-AECF-A59A6E46328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FBA205-63D2-491D-98EC-8AB09B4D7470}" srcId="{F2D82A6B-B4B4-466A-93F3-99FF61EE970B}" destId="{FD9D17B8-1E9C-473F-BE39-2C62C2E38F92}" srcOrd="0" destOrd="0" parTransId="{97CB8690-2E6D-4253-9BF6-CB975FFD0512}" sibTransId="{D091A4C9-BAD4-4429-89CA-390CC7B28B40}"/>
    <dgm:cxn modelId="{8BAA0B09-68C0-4C57-9533-31DD0697F805}" srcId="{F96CF531-91AC-4DDF-8A97-0CCB82CC63FD}" destId="{CD386C32-B6C3-41DB-AECF-A59A6E463285}" srcOrd="2" destOrd="0" parTransId="{D0C983CF-FC1F-4831-B213-E7160B0A477A}" sibTransId="{CF3CE9D8-24A8-4FDE-87F9-A730C213C3BB}"/>
    <dgm:cxn modelId="{D7D68C12-D93E-45EF-AC00-B7217AE3481A}" type="presOf" srcId="{F2D82A6B-B4B4-466A-93F3-99FF61EE970B}" destId="{275EBB95-F566-4F37-BA80-E8B7EB148ACA}" srcOrd="0" destOrd="0" presId="urn:microsoft.com/office/officeart/2005/8/layout/vList2"/>
    <dgm:cxn modelId="{AB973718-4301-4B6F-B009-C8949791CAE0}" type="presOf" srcId="{C94D90D1-3F7D-49B6-9945-0EC9013C756C}" destId="{C66F75E4-FD6C-4B4E-A158-22EFEB841533}" srcOrd="0" destOrd="0" presId="urn:microsoft.com/office/officeart/2005/8/layout/vList2"/>
    <dgm:cxn modelId="{F1AD6E2B-89DB-4C29-AB88-E76A47B3D8D6}" type="presOf" srcId="{3F6A7FA0-DDA2-4130-BAF4-8C0E7F60EED9}" destId="{433BA6F9-9B60-4DD2-8D45-EFF2A5F20116}" srcOrd="0" destOrd="0" presId="urn:microsoft.com/office/officeart/2005/8/layout/vList2"/>
    <dgm:cxn modelId="{555A3341-FB7E-42CB-A825-5C7D37997226}" type="presOf" srcId="{CD386C32-B6C3-41DB-AECF-A59A6E463285}" destId="{B4926DFD-4A75-4544-9028-BEFA08576DF0}" srcOrd="0" destOrd="0" presId="urn:microsoft.com/office/officeart/2005/8/layout/vList2"/>
    <dgm:cxn modelId="{05B91878-D780-4F16-8111-EF01C9B2B1F6}" srcId="{C94D90D1-3F7D-49B6-9945-0EC9013C756C}" destId="{3F6A7FA0-DDA2-4130-BAF4-8C0E7F60EED9}" srcOrd="0" destOrd="0" parTransId="{2797CDC7-3A28-40DC-B3AA-A94D502820EF}" sibTransId="{DCDA0793-26D5-4720-AA8F-EA3E7B9E5D4D}"/>
    <dgm:cxn modelId="{25E9BF83-E7C7-411E-8DE8-CA31A10E3AA4}" type="presOf" srcId="{FD9D17B8-1E9C-473F-BE39-2C62C2E38F92}" destId="{F14A9007-D527-4759-ABDE-38135D576195}" srcOrd="0" destOrd="0" presId="urn:microsoft.com/office/officeart/2005/8/layout/vList2"/>
    <dgm:cxn modelId="{88968F8A-2853-4E71-8418-FA426115BDC6}" srcId="{CD386C32-B6C3-41DB-AECF-A59A6E463285}" destId="{099B4F1C-C3AA-47DE-B4D0-46E549DF31D1}" srcOrd="0" destOrd="0" parTransId="{58B033D9-EC63-42C0-AEF2-C1A8DEEB1703}" sibTransId="{0034BD29-3C26-46AB-ADCF-45A4B1E60D7A}"/>
    <dgm:cxn modelId="{E4450AA5-004B-441A-AE29-EAA9C22F073B}" type="presOf" srcId="{F96CF531-91AC-4DDF-8A97-0CCB82CC63FD}" destId="{1693AEC0-C83F-4DA9-9D74-1167F9351B13}" srcOrd="0" destOrd="0" presId="urn:microsoft.com/office/officeart/2005/8/layout/vList2"/>
    <dgm:cxn modelId="{7D4E2CB0-1052-40A6-956F-5085BEF4EE14}" srcId="{F96CF531-91AC-4DDF-8A97-0CCB82CC63FD}" destId="{C94D90D1-3F7D-49B6-9945-0EC9013C756C}" srcOrd="1" destOrd="0" parTransId="{EB26CE7E-29B6-4A8E-BA1A-A4379EE93E26}" sibTransId="{AFCCA78E-3FBD-4912-AF83-37B4C3707B70}"/>
    <dgm:cxn modelId="{2E7676BD-B5EC-4853-B6A6-68AC0002CD85}" srcId="{F96CF531-91AC-4DDF-8A97-0CCB82CC63FD}" destId="{F2D82A6B-B4B4-466A-93F3-99FF61EE970B}" srcOrd="0" destOrd="0" parTransId="{1199D27D-D112-4490-8508-AAEE4D27CDAA}" sibTransId="{02E32EE8-C31E-431C-994F-1884250DB6A4}"/>
    <dgm:cxn modelId="{737D25F4-79AE-4E2C-A86B-C8AC1BB5839C}" type="presOf" srcId="{099B4F1C-C3AA-47DE-B4D0-46E549DF31D1}" destId="{B9C3078D-2B6E-4A7F-B82A-A28C2D0AC650}" srcOrd="0" destOrd="0" presId="urn:microsoft.com/office/officeart/2005/8/layout/vList2"/>
    <dgm:cxn modelId="{9601734E-83A3-4C13-A153-DA7C58301137}" type="presParOf" srcId="{1693AEC0-C83F-4DA9-9D74-1167F9351B13}" destId="{275EBB95-F566-4F37-BA80-E8B7EB148ACA}" srcOrd="0" destOrd="0" presId="urn:microsoft.com/office/officeart/2005/8/layout/vList2"/>
    <dgm:cxn modelId="{FB7D1F98-DCF2-4E24-B455-3C1050937063}" type="presParOf" srcId="{1693AEC0-C83F-4DA9-9D74-1167F9351B13}" destId="{F14A9007-D527-4759-ABDE-38135D576195}" srcOrd="1" destOrd="0" presId="urn:microsoft.com/office/officeart/2005/8/layout/vList2"/>
    <dgm:cxn modelId="{CD48EEED-374B-4397-A514-373F24F321E6}" type="presParOf" srcId="{1693AEC0-C83F-4DA9-9D74-1167F9351B13}" destId="{C66F75E4-FD6C-4B4E-A158-22EFEB841533}" srcOrd="2" destOrd="0" presId="urn:microsoft.com/office/officeart/2005/8/layout/vList2"/>
    <dgm:cxn modelId="{FC24C1DB-483B-4A0C-AB7B-9332F7641D93}" type="presParOf" srcId="{1693AEC0-C83F-4DA9-9D74-1167F9351B13}" destId="{433BA6F9-9B60-4DD2-8D45-EFF2A5F20116}" srcOrd="3" destOrd="0" presId="urn:microsoft.com/office/officeart/2005/8/layout/vList2"/>
    <dgm:cxn modelId="{62CDF14A-3362-431E-B5E3-E7473F03A889}" type="presParOf" srcId="{1693AEC0-C83F-4DA9-9D74-1167F9351B13}" destId="{B4926DFD-4A75-4544-9028-BEFA08576DF0}" srcOrd="4" destOrd="0" presId="urn:microsoft.com/office/officeart/2005/8/layout/vList2"/>
    <dgm:cxn modelId="{97F459E7-1EFE-46AD-88DD-E1B0018E6B76}" type="presParOf" srcId="{1693AEC0-C83F-4DA9-9D74-1167F9351B13}" destId="{B9C3078D-2B6E-4A7F-B82A-A28C2D0AC65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C2451F-1797-4003-84E3-5EFC8D6CF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A60EA-CBA3-41DE-AF5C-878A5020800C}">
      <dgm:prSet phldrT="[Text]"/>
      <dgm:spPr/>
      <dgm:t>
        <a:bodyPr/>
        <a:lstStyle/>
        <a:p>
          <a:r>
            <a:rPr lang="en-US"/>
            <a:t>Selection Criteria</a:t>
          </a:r>
        </a:p>
      </dgm:t>
    </dgm:pt>
    <dgm:pt modelId="{EC9530CE-642D-4B96-ADC3-E9DAE0A0A606}" type="parTrans" cxnId="{CD62A258-43E5-4304-9BE7-525B6D098300}">
      <dgm:prSet/>
      <dgm:spPr/>
      <dgm:t>
        <a:bodyPr/>
        <a:lstStyle/>
        <a:p>
          <a:endParaRPr lang="en-US"/>
        </a:p>
      </dgm:t>
    </dgm:pt>
    <dgm:pt modelId="{511C787F-6132-4012-B216-F72F478DD2F4}" type="sibTrans" cxnId="{CD62A258-43E5-4304-9BE7-525B6D098300}">
      <dgm:prSet/>
      <dgm:spPr/>
      <dgm:t>
        <a:bodyPr/>
        <a:lstStyle/>
        <a:p>
          <a:endParaRPr lang="en-US"/>
        </a:p>
      </dgm:t>
    </dgm:pt>
    <dgm:pt modelId="{89985023-4A0C-4D96-865E-C8F172F4599F}">
      <dgm:prSet phldrT="[Text]"/>
      <dgm:spPr/>
      <dgm:t>
        <a:bodyPr/>
        <a:lstStyle/>
        <a:p>
          <a:r>
            <a:rPr lang="en-US"/>
            <a:t>Business/Functional Capabilities </a:t>
          </a:r>
        </a:p>
      </dgm:t>
    </dgm:pt>
    <dgm:pt modelId="{E8F34AEE-97DE-4B3E-972E-FA0CDB75BCA2}" type="parTrans" cxnId="{03F1790A-18A2-44A8-AE9F-72D227CE7240}">
      <dgm:prSet/>
      <dgm:spPr/>
      <dgm:t>
        <a:bodyPr/>
        <a:lstStyle/>
        <a:p>
          <a:endParaRPr lang="en-US"/>
        </a:p>
      </dgm:t>
    </dgm:pt>
    <dgm:pt modelId="{253269F7-D1C2-4E90-B7DD-EFF1AC1F1D80}" type="sibTrans" cxnId="{03F1790A-18A2-44A8-AE9F-72D227CE7240}">
      <dgm:prSet/>
      <dgm:spPr/>
      <dgm:t>
        <a:bodyPr/>
        <a:lstStyle/>
        <a:p>
          <a:endParaRPr lang="en-US"/>
        </a:p>
      </dgm:t>
    </dgm:pt>
    <dgm:pt modelId="{4AC45F37-E33B-4C90-AE96-02B58D8889C1}">
      <dgm:prSet/>
      <dgm:spPr/>
      <dgm:t>
        <a:bodyPr/>
        <a:lstStyle/>
        <a:p>
          <a:r>
            <a:rPr lang="en-US"/>
            <a:t>Technical Capabilities </a:t>
          </a:r>
        </a:p>
      </dgm:t>
    </dgm:pt>
    <dgm:pt modelId="{5E070E44-F0E7-4BA5-BBF5-8F795CBAB90D}" type="parTrans" cxnId="{76D949EC-5D31-4D8D-A0B8-F0ABB641FA9A}">
      <dgm:prSet/>
      <dgm:spPr/>
      <dgm:t>
        <a:bodyPr/>
        <a:lstStyle/>
        <a:p>
          <a:endParaRPr lang="en-US"/>
        </a:p>
      </dgm:t>
    </dgm:pt>
    <dgm:pt modelId="{8EFAC2D0-6419-49D1-9322-9CE53FA14476}" type="sibTrans" cxnId="{76D949EC-5D31-4D8D-A0B8-F0ABB641FA9A}">
      <dgm:prSet/>
      <dgm:spPr/>
      <dgm:t>
        <a:bodyPr/>
        <a:lstStyle/>
        <a:p>
          <a:endParaRPr lang="en-US"/>
        </a:p>
      </dgm:t>
    </dgm:pt>
    <dgm:pt modelId="{4F9E7894-63EF-478E-929C-099C44D30A62}">
      <dgm:prSet/>
      <dgm:spPr/>
      <dgm:t>
        <a:bodyPr/>
        <a:lstStyle/>
        <a:p>
          <a:r>
            <a:rPr lang="en-US"/>
            <a:t>Maturity &amp; Stability of Platform</a:t>
          </a:r>
        </a:p>
      </dgm:t>
    </dgm:pt>
    <dgm:pt modelId="{5F28ACBD-8CF1-4095-A6EE-5087A258FF68}" type="parTrans" cxnId="{90B1C4E9-F134-402E-9D72-6BA1A4686A96}">
      <dgm:prSet/>
      <dgm:spPr/>
      <dgm:t>
        <a:bodyPr/>
        <a:lstStyle/>
        <a:p>
          <a:endParaRPr lang="en-US"/>
        </a:p>
      </dgm:t>
    </dgm:pt>
    <dgm:pt modelId="{B4497381-F398-4CC1-8A21-1F2F5F1EAD39}" type="sibTrans" cxnId="{90B1C4E9-F134-402E-9D72-6BA1A4686A96}">
      <dgm:prSet/>
      <dgm:spPr/>
      <dgm:t>
        <a:bodyPr/>
        <a:lstStyle/>
        <a:p>
          <a:endParaRPr lang="en-US"/>
        </a:p>
      </dgm:t>
    </dgm:pt>
    <dgm:pt modelId="{6ED53E9E-93C4-4A25-BDFB-7448B5012A1F}">
      <dgm:prSet/>
      <dgm:spPr/>
      <dgm:t>
        <a:bodyPr/>
        <a:lstStyle/>
        <a:p>
          <a:r>
            <a:rPr lang="en-US"/>
            <a:t>Security  Compliance </a:t>
          </a:r>
        </a:p>
      </dgm:t>
    </dgm:pt>
    <dgm:pt modelId="{988BBB91-BA82-42FC-92C5-7AED1F78D803}" type="parTrans" cxnId="{7AE15138-B4F2-4DDB-A482-5C41A27952FC}">
      <dgm:prSet/>
      <dgm:spPr/>
      <dgm:t>
        <a:bodyPr/>
        <a:lstStyle/>
        <a:p>
          <a:endParaRPr lang="en-US"/>
        </a:p>
      </dgm:t>
    </dgm:pt>
    <dgm:pt modelId="{B7AFB909-EC67-47E0-9D1E-C8281BF4CFF1}" type="sibTrans" cxnId="{7AE15138-B4F2-4DDB-A482-5C41A27952FC}">
      <dgm:prSet/>
      <dgm:spPr/>
      <dgm:t>
        <a:bodyPr/>
        <a:lstStyle/>
        <a:p>
          <a:endParaRPr lang="en-US"/>
        </a:p>
      </dgm:t>
    </dgm:pt>
    <dgm:pt modelId="{CD8DC568-3961-4DFB-89D9-BCE6002FFDA7}">
      <dgm:prSet/>
      <dgm:spPr/>
      <dgm:t>
        <a:bodyPr/>
        <a:lstStyle/>
        <a:p>
          <a:r>
            <a:rPr lang="en-US"/>
            <a:t>Solution Risks</a:t>
          </a:r>
        </a:p>
      </dgm:t>
    </dgm:pt>
    <dgm:pt modelId="{91D06060-EB1C-4D0E-B5D5-E6AB02599C6C}" type="parTrans" cxnId="{887CD64D-B25E-492A-875A-29A056AA16EB}">
      <dgm:prSet/>
      <dgm:spPr/>
      <dgm:t>
        <a:bodyPr/>
        <a:lstStyle/>
        <a:p>
          <a:endParaRPr lang="en-US"/>
        </a:p>
      </dgm:t>
    </dgm:pt>
    <dgm:pt modelId="{EE09DF3C-10C0-475F-9701-3013616451F6}" type="sibTrans" cxnId="{887CD64D-B25E-492A-875A-29A056AA16EB}">
      <dgm:prSet/>
      <dgm:spPr/>
      <dgm:t>
        <a:bodyPr/>
        <a:lstStyle/>
        <a:p>
          <a:endParaRPr lang="en-US"/>
        </a:p>
      </dgm:t>
    </dgm:pt>
    <dgm:pt modelId="{8A98EFCD-98A7-4361-AA92-2EF8FAB14002}">
      <dgm:prSet/>
      <dgm:spPr/>
      <dgm:t>
        <a:bodyPr/>
        <a:lstStyle/>
        <a:p>
          <a:r>
            <a:rPr lang="en-US"/>
            <a:t>Implementation Options</a:t>
          </a:r>
        </a:p>
      </dgm:t>
    </dgm:pt>
    <dgm:pt modelId="{32F1D38D-4937-4201-8115-EC916CA00C2B}" type="parTrans" cxnId="{21CB7F0D-EDD1-4EA6-89D0-7B3CA1390598}">
      <dgm:prSet/>
      <dgm:spPr/>
      <dgm:t>
        <a:bodyPr/>
        <a:lstStyle/>
        <a:p>
          <a:endParaRPr lang="en-US"/>
        </a:p>
      </dgm:t>
    </dgm:pt>
    <dgm:pt modelId="{DBDB7345-2A1E-44CF-9735-E7A47A865699}" type="sibTrans" cxnId="{21CB7F0D-EDD1-4EA6-89D0-7B3CA1390598}">
      <dgm:prSet/>
      <dgm:spPr/>
      <dgm:t>
        <a:bodyPr/>
        <a:lstStyle/>
        <a:p>
          <a:endParaRPr lang="en-US"/>
        </a:p>
      </dgm:t>
    </dgm:pt>
    <dgm:pt modelId="{9606708A-B0B0-492A-A257-A881DAEC2380}">
      <dgm:prSet/>
      <dgm:spPr/>
      <dgm:t>
        <a:bodyPr/>
        <a:lstStyle/>
        <a:p>
          <a:r>
            <a:rPr lang="en-US"/>
            <a:t>Impact to in-flight Programs</a:t>
          </a:r>
        </a:p>
      </dgm:t>
    </dgm:pt>
    <dgm:pt modelId="{27CAB178-E9E6-43E9-87EE-D538D889CC47}" type="parTrans" cxnId="{DB029896-6E85-4B3C-A18E-8993D2A548CF}">
      <dgm:prSet/>
      <dgm:spPr/>
      <dgm:t>
        <a:bodyPr/>
        <a:lstStyle/>
        <a:p>
          <a:endParaRPr lang="en-US"/>
        </a:p>
      </dgm:t>
    </dgm:pt>
    <dgm:pt modelId="{4E4E6698-9EC7-421A-9911-A172270A7BDF}" type="sibTrans" cxnId="{DB029896-6E85-4B3C-A18E-8993D2A548CF}">
      <dgm:prSet/>
      <dgm:spPr/>
      <dgm:t>
        <a:bodyPr/>
        <a:lstStyle/>
        <a:p>
          <a:endParaRPr lang="en-US"/>
        </a:p>
      </dgm:t>
    </dgm:pt>
    <dgm:pt modelId="{B73A5E95-59F5-4528-8AC0-A93516E6FB97}">
      <dgm:prSet/>
      <dgm:spPr/>
      <dgm:t>
        <a:bodyPr/>
        <a:lstStyle/>
        <a:p>
          <a:r>
            <a:rPr lang="en-US"/>
            <a:t>Resource/Skills Dependency </a:t>
          </a:r>
        </a:p>
      </dgm:t>
    </dgm:pt>
    <dgm:pt modelId="{69D269F4-9D02-480D-A34A-1F33C3299E9E}" type="parTrans" cxnId="{2C73DD0A-DBE5-4DF8-A843-91E913C624B7}">
      <dgm:prSet/>
      <dgm:spPr/>
      <dgm:t>
        <a:bodyPr/>
        <a:lstStyle/>
        <a:p>
          <a:endParaRPr lang="en-US"/>
        </a:p>
      </dgm:t>
    </dgm:pt>
    <dgm:pt modelId="{7F0A7082-9DD8-4BBF-B9A2-49115CBF170D}" type="sibTrans" cxnId="{2C73DD0A-DBE5-4DF8-A843-91E913C624B7}">
      <dgm:prSet/>
      <dgm:spPr/>
      <dgm:t>
        <a:bodyPr/>
        <a:lstStyle/>
        <a:p>
          <a:endParaRPr lang="en-US"/>
        </a:p>
      </dgm:t>
    </dgm:pt>
    <dgm:pt modelId="{5AE9187D-14C2-4F33-B21D-5A4EA08AF79B}">
      <dgm:prSet/>
      <dgm:spPr/>
      <dgm:t>
        <a:bodyPr/>
        <a:lstStyle/>
        <a:p>
          <a:r>
            <a:rPr lang="en-US"/>
            <a:t>Support Model</a:t>
          </a:r>
        </a:p>
      </dgm:t>
    </dgm:pt>
    <dgm:pt modelId="{4CC561CB-5D01-45E7-A169-74F9B692DB7A}" type="parTrans" cxnId="{A43C6929-26B8-498C-B170-68F94170AE58}">
      <dgm:prSet/>
      <dgm:spPr/>
      <dgm:t>
        <a:bodyPr/>
        <a:lstStyle/>
        <a:p>
          <a:endParaRPr lang="en-US"/>
        </a:p>
      </dgm:t>
    </dgm:pt>
    <dgm:pt modelId="{D37731F9-151F-47B4-B80F-E54B6B25576C}" type="sibTrans" cxnId="{A43C6929-26B8-498C-B170-68F94170AE58}">
      <dgm:prSet/>
      <dgm:spPr/>
      <dgm:t>
        <a:bodyPr/>
        <a:lstStyle/>
        <a:p>
          <a:endParaRPr lang="en-US"/>
        </a:p>
      </dgm:t>
    </dgm:pt>
    <dgm:pt modelId="{4588476D-47FF-4B8C-9CE1-95E0BF3A3D97}">
      <dgm:prSet/>
      <dgm:spPr/>
      <dgm:t>
        <a:bodyPr/>
        <a:lstStyle/>
        <a:p>
          <a:r>
            <a:rPr lang="en-US"/>
            <a:t>ROM Cost Comparison</a:t>
          </a:r>
        </a:p>
      </dgm:t>
    </dgm:pt>
    <dgm:pt modelId="{9F9D2364-68C5-4664-BA2E-0DA26E12322A}" type="parTrans" cxnId="{7BB3CBB2-8BDA-43E4-9822-0DCDDD6AEA15}">
      <dgm:prSet/>
      <dgm:spPr/>
      <dgm:t>
        <a:bodyPr/>
        <a:lstStyle/>
        <a:p>
          <a:endParaRPr lang="en-US"/>
        </a:p>
      </dgm:t>
    </dgm:pt>
    <dgm:pt modelId="{395C2B46-FDFA-4FC8-90C9-2635EB94C5AE}" type="sibTrans" cxnId="{7BB3CBB2-8BDA-43E4-9822-0DCDDD6AEA15}">
      <dgm:prSet/>
      <dgm:spPr/>
      <dgm:t>
        <a:bodyPr/>
        <a:lstStyle/>
        <a:p>
          <a:endParaRPr lang="en-US"/>
        </a:p>
      </dgm:t>
    </dgm:pt>
    <dgm:pt modelId="{02B20E61-9563-4E3B-A451-9A3F5F257865}">
      <dgm:prSet/>
      <dgm:spPr/>
      <dgm:t>
        <a:bodyPr/>
        <a:lstStyle/>
        <a:p>
          <a:r>
            <a:rPr lang="en-US"/>
            <a:t>Time To Market</a:t>
          </a:r>
        </a:p>
      </dgm:t>
    </dgm:pt>
    <dgm:pt modelId="{4C1077C5-3D75-401B-9FF9-23F3F418C787}" type="parTrans" cxnId="{18B86D21-E070-4DB9-A4B5-F032D82B303F}">
      <dgm:prSet/>
      <dgm:spPr/>
      <dgm:t>
        <a:bodyPr/>
        <a:lstStyle/>
        <a:p>
          <a:endParaRPr lang="en-US"/>
        </a:p>
      </dgm:t>
    </dgm:pt>
    <dgm:pt modelId="{371A0186-40BA-4870-A310-48E8F73A7787}" type="sibTrans" cxnId="{18B86D21-E070-4DB9-A4B5-F032D82B303F}">
      <dgm:prSet/>
      <dgm:spPr/>
      <dgm:t>
        <a:bodyPr/>
        <a:lstStyle/>
        <a:p>
          <a:endParaRPr lang="en-US"/>
        </a:p>
      </dgm:t>
    </dgm:pt>
    <dgm:pt modelId="{300E1F4C-D73C-4583-BEE2-8B747F7DB391}">
      <dgm:prSet phldrT="[Text]"/>
      <dgm:spPr/>
      <dgm:t>
        <a:bodyPr/>
        <a:lstStyle/>
        <a:p>
          <a:r>
            <a:rPr lang="en-US"/>
            <a:t>Benefits Summary </a:t>
          </a:r>
        </a:p>
      </dgm:t>
    </dgm:pt>
    <dgm:pt modelId="{4D719C79-92C0-455C-BE47-7BFBB3FF605E}" type="parTrans" cxnId="{583FEB20-457E-4050-B16F-74B64C5DC788}">
      <dgm:prSet/>
      <dgm:spPr/>
      <dgm:t>
        <a:bodyPr/>
        <a:lstStyle/>
        <a:p>
          <a:endParaRPr lang="en-US"/>
        </a:p>
      </dgm:t>
    </dgm:pt>
    <dgm:pt modelId="{79C4B923-6F60-40F1-B84F-8400715EBBEC}" type="sibTrans" cxnId="{583FEB20-457E-4050-B16F-74B64C5DC788}">
      <dgm:prSet/>
      <dgm:spPr/>
      <dgm:t>
        <a:bodyPr/>
        <a:lstStyle/>
        <a:p>
          <a:endParaRPr lang="en-US"/>
        </a:p>
      </dgm:t>
    </dgm:pt>
    <dgm:pt modelId="{C86562E6-B946-4912-818A-A39F222EA833}">
      <dgm:prSet phldrT="[Text]"/>
      <dgm:spPr/>
      <dgm:t>
        <a:bodyPr/>
        <a:lstStyle/>
        <a:p>
          <a:r>
            <a:rPr lang="en-US"/>
            <a:t>Data as an Asset support</a:t>
          </a:r>
        </a:p>
      </dgm:t>
    </dgm:pt>
    <dgm:pt modelId="{577D0853-3949-4818-A66F-60D39D5BB25F}" type="parTrans" cxnId="{7890D881-CE70-4F91-8A71-86F2CAA6B3FC}">
      <dgm:prSet/>
      <dgm:spPr/>
      <dgm:t>
        <a:bodyPr/>
        <a:lstStyle/>
        <a:p>
          <a:endParaRPr lang="en-US"/>
        </a:p>
      </dgm:t>
    </dgm:pt>
    <dgm:pt modelId="{2A9EF23D-4F81-4A89-A20B-415EE17744FE}" type="sibTrans" cxnId="{7890D881-CE70-4F91-8A71-86F2CAA6B3FC}">
      <dgm:prSet/>
      <dgm:spPr/>
      <dgm:t>
        <a:bodyPr/>
        <a:lstStyle/>
        <a:p>
          <a:endParaRPr lang="en-US"/>
        </a:p>
      </dgm:t>
    </dgm:pt>
    <dgm:pt modelId="{5E7AC3E5-39AC-4EC9-A738-CD7CF6A3B3EF}">
      <dgm:prSet phldrT="[Text]"/>
      <dgm:spPr/>
      <dgm:t>
        <a:bodyPr/>
        <a:lstStyle/>
        <a:p>
          <a:r>
            <a:rPr lang="en-US"/>
            <a:t>Digital Enablement </a:t>
          </a:r>
        </a:p>
      </dgm:t>
    </dgm:pt>
    <dgm:pt modelId="{CBB444F8-74E9-4C13-BD70-867E8B9D06AC}" type="parTrans" cxnId="{FBF8990A-586A-4397-837A-7ED24418B98B}">
      <dgm:prSet/>
      <dgm:spPr/>
      <dgm:t>
        <a:bodyPr/>
        <a:lstStyle/>
        <a:p>
          <a:endParaRPr lang="en-US"/>
        </a:p>
      </dgm:t>
    </dgm:pt>
    <dgm:pt modelId="{B51AB488-4A16-4351-8D9E-419903AD374A}" type="sibTrans" cxnId="{FBF8990A-586A-4397-837A-7ED24418B98B}">
      <dgm:prSet/>
      <dgm:spPr/>
      <dgm:t>
        <a:bodyPr/>
        <a:lstStyle/>
        <a:p>
          <a:endParaRPr lang="en-US"/>
        </a:p>
      </dgm:t>
    </dgm:pt>
    <dgm:pt modelId="{390B5075-CF14-4D46-9443-2B27FF2B2A0E}">
      <dgm:prSet/>
      <dgm:spPr/>
      <dgm:t>
        <a:bodyPr/>
        <a:lstStyle/>
        <a:p>
          <a:r>
            <a:rPr lang="en-US"/>
            <a:t>Strategic Direction/Roadmap</a:t>
          </a:r>
        </a:p>
      </dgm:t>
    </dgm:pt>
    <dgm:pt modelId="{0564827D-A3E8-4D5D-BE62-51CA11208FEC}" type="parTrans" cxnId="{B8DD60E9-C072-4805-BB7F-AEC1D14DE3AD}">
      <dgm:prSet/>
      <dgm:spPr/>
      <dgm:t>
        <a:bodyPr/>
        <a:lstStyle/>
        <a:p>
          <a:endParaRPr lang="en-US"/>
        </a:p>
      </dgm:t>
    </dgm:pt>
    <dgm:pt modelId="{AE598ED5-BA3C-4D84-A7B6-D091637CFE4E}" type="sibTrans" cxnId="{B8DD60E9-C072-4805-BB7F-AEC1D14DE3AD}">
      <dgm:prSet/>
      <dgm:spPr/>
      <dgm:t>
        <a:bodyPr/>
        <a:lstStyle/>
        <a:p>
          <a:endParaRPr lang="en-US"/>
        </a:p>
      </dgm:t>
    </dgm:pt>
    <dgm:pt modelId="{DEC0168E-FA99-459F-9E27-9307275D554C}">
      <dgm:prSet/>
      <dgm:spPr/>
      <dgm:t>
        <a:bodyPr/>
        <a:lstStyle/>
        <a:p>
          <a:r>
            <a:rPr lang="en-US"/>
            <a:t>Market Adoption </a:t>
          </a:r>
        </a:p>
      </dgm:t>
    </dgm:pt>
    <dgm:pt modelId="{CB6B8443-98FC-4789-9261-9C1680C2D778}" type="parTrans" cxnId="{CD93D609-8A04-4C38-B816-F4A66AA68528}">
      <dgm:prSet/>
      <dgm:spPr/>
      <dgm:t>
        <a:bodyPr/>
        <a:lstStyle/>
        <a:p>
          <a:endParaRPr lang="en-US"/>
        </a:p>
      </dgm:t>
    </dgm:pt>
    <dgm:pt modelId="{3927BA51-DDAA-4DCB-A018-266B7C7F8B98}" type="sibTrans" cxnId="{CD93D609-8A04-4C38-B816-F4A66AA68528}">
      <dgm:prSet/>
      <dgm:spPr/>
      <dgm:t>
        <a:bodyPr/>
        <a:lstStyle/>
        <a:p>
          <a:endParaRPr lang="en-US"/>
        </a:p>
      </dgm:t>
    </dgm:pt>
    <dgm:pt modelId="{9A5CD1C9-F62D-4D85-AD56-959E87287756}">
      <dgm:prSet phldrT="[Text]"/>
      <dgm:spPr/>
      <dgm:t>
        <a:bodyPr/>
        <a:lstStyle/>
        <a:p>
          <a:r>
            <a:rPr lang="en-US"/>
            <a:t>IT Architecture Principles support</a:t>
          </a:r>
        </a:p>
      </dgm:t>
    </dgm:pt>
    <dgm:pt modelId="{E31C0612-82E1-4B16-B594-B3913B1CEB23}" type="parTrans" cxnId="{4EC689A6-6BD1-4A4F-8F7A-B6DA1B984700}">
      <dgm:prSet/>
      <dgm:spPr/>
    </dgm:pt>
    <dgm:pt modelId="{07437335-0357-47CB-8DFE-7F76E6946132}" type="sibTrans" cxnId="{4EC689A6-6BD1-4A4F-8F7A-B6DA1B984700}">
      <dgm:prSet/>
      <dgm:spPr/>
    </dgm:pt>
    <dgm:pt modelId="{5A1C4307-21EC-4A99-9983-4A389FBE82E1}" type="pres">
      <dgm:prSet presAssocID="{70C2451F-1797-4003-84E3-5EFC8D6CFCDF}" presName="linear" presStyleCnt="0">
        <dgm:presLayoutVars>
          <dgm:dir/>
          <dgm:animLvl val="lvl"/>
          <dgm:resizeHandles val="exact"/>
        </dgm:presLayoutVars>
      </dgm:prSet>
      <dgm:spPr/>
    </dgm:pt>
    <dgm:pt modelId="{8205FFAD-370A-4395-9BD4-E80AE79CEAB3}" type="pres">
      <dgm:prSet presAssocID="{D79A60EA-CBA3-41DE-AF5C-878A5020800C}" presName="parentLin" presStyleCnt="0"/>
      <dgm:spPr/>
    </dgm:pt>
    <dgm:pt modelId="{DCC4F590-52ED-468F-B549-2D38A1FC5A50}" type="pres">
      <dgm:prSet presAssocID="{D79A60EA-CBA3-41DE-AF5C-878A5020800C}" presName="parentLeftMargin" presStyleLbl="node1" presStyleIdx="0" presStyleCnt="1"/>
      <dgm:spPr/>
    </dgm:pt>
    <dgm:pt modelId="{E22DEF5C-5BA4-49DD-8E1B-E591155A74C4}" type="pres">
      <dgm:prSet presAssocID="{D79A60EA-CBA3-41DE-AF5C-878A502080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508B9B6-939E-4CE5-B09F-2839FB27A138}" type="pres">
      <dgm:prSet presAssocID="{D79A60EA-CBA3-41DE-AF5C-878A5020800C}" presName="negativeSpace" presStyleCnt="0"/>
      <dgm:spPr/>
    </dgm:pt>
    <dgm:pt modelId="{29656823-D4E5-40D9-96E8-B7295E9AD33E}" type="pres">
      <dgm:prSet presAssocID="{D79A60EA-CBA3-41DE-AF5C-878A5020800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D93D609-8A04-4C38-B816-F4A66AA68528}" srcId="{D79A60EA-CBA3-41DE-AF5C-878A5020800C}" destId="{DEC0168E-FA99-459F-9E27-9307275D554C}" srcOrd="4" destOrd="0" parTransId="{CB6B8443-98FC-4789-9261-9C1680C2D778}" sibTransId="{3927BA51-DDAA-4DCB-A018-266B7C7F8B98}"/>
    <dgm:cxn modelId="{03F1790A-18A2-44A8-AE9F-72D227CE7240}" srcId="{D79A60EA-CBA3-41DE-AF5C-878A5020800C}" destId="{89985023-4A0C-4D96-865E-C8F172F4599F}" srcOrd="0" destOrd="0" parTransId="{E8F34AEE-97DE-4B3E-972E-FA0CDB75BCA2}" sibTransId="{253269F7-D1C2-4E90-B7DD-EFF1AC1F1D80}"/>
    <dgm:cxn modelId="{FBF8990A-586A-4397-837A-7ED24418B98B}" srcId="{D79A60EA-CBA3-41DE-AF5C-878A5020800C}" destId="{5E7AC3E5-39AC-4EC9-A738-CD7CF6A3B3EF}" srcOrd="7" destOrd="0" parTransId="{CBB444F8-74E9-4C13-BD70-867E8B9D06AC}" sibTransId="{B51AB488-4A16-4351-8D9E-419903AD374A}"/>
    <dgm:cxn modelId="{2C73DD0A-DBE5-4DF8-A843-91E913C624B7}" srcId="{D79A60EA-CBA3-41DE-AF5C-878A5020800C}" destId="{B73A5E95-59F5-4528-8AC0-A93516E6FB97}" srcOrd="12" destOrd="0" parTransId="{69D269F4-9D02-480D-A34A-1F33C3299E9E}" sibTransId="{7F0A7082-9DD8-4BBF-B9A2-49115CBF170D}"/>
    <dgm:cxn modelId="{21CB7F0D-EDD1-4EA6-89D0-7B3CA1390598}" srcId="{D79A60EA-CBA3-41DE-AF5C-878A5020800C}" destId="{8A98EFCD-98A7-4361-AA92-2EF8FAB14002}" srcOrd="10" destOrd="0" parTransId="{32F1D38D-4937-4201-8115-EC916CA00C2B}" sibTransId="{DBDB7345-2A1E-44CF-9735-E7A47A865699}"/>
    <dgm:cxn modelId="{8B582317-9A7A-4F18-A914-B4C557D5DAA5}" type="presOf" srcId="{C86562E6-B946-4912-818A-A39F222EA833}" destId="{29656823-D4E5-40D9-96E8-B7295E9AD33E}" srcOrd="0" destOrd="2" presId="urn:microsoft.com/office/officeart/2005/8/layout/list1"/>
    <dgm:cxn modelId="{583FEB20-457E-4050-B16F-74B64C5DC788}" srcId="{D79A60EA-CBA3-41DE-AF5C-878A5020800C}" destId="{300E1F4C-D73C-4583-BEE2-8B747F7DB391}" srcOrd="16" destOrd="0" parTransId="{4D719C79-92C0-455C-BE47-7BFBB3FF605E}" sibTransId="{79C4B923-6F60-40F1-B84F-8400715EBBEC}"/>
    <dgm:cxn modelId="{18B86D21-E070-4DB9-A4B5-F032D82B303F}" srcId="{D79A60EA-CBA3-41DE-AF5C-878A5020800C}" destId="{02B20E61-9563-4E3B-A451-9A3F5F257865}" srcOrd="15" destOrd="0" parTransId="{4C1077C5-3D75-401B-9FF9-23F3F418C787}" sibTransId="{371A0186-40BA-4870-A310-48E8F73A7787}"/>
    <dgm:cxn modelId="{A43C6929-26B8-498C-B170-68F94170AE58}" srcId="{D79A60EA-CBA3-41DE-AF5C-878A5020800C}" destId="{5AE9187D-14C2-4F33-B21D-5A4EA08AF79B}" srcOrd="13" destOrd="0" parTransId="{4CC561CB-5D01-45E7-A169-74F9B692DB7A}" sibTransId="{D37731F9-151F-47B4-B80F-E54B6B25576C}"/>
    <dgm:cxn modelId="{7AE15138-B4F2-4DDB-A482-5C41A27952FC}" srcId="{D79A60EA-CBA3-41DE-AF5C-878A5020800C}" destId="{6ED53E9E-93C4-4A25-BDFB-7448B5012A1F}" srcOrd="8" destOrd="0" parTransId="{988BBB91-BA82-42FC-92C5-7AED1F78D803}" sibTransId="{B7AFB909-EC67-47E0-9D1E-C8281BF4CFF1}"/>
    <dgm:cxn modelId="{D3482A3A-1A1C-4FCA-8084-95427B6C0554}" type="presOf" srcId="{9A5CD1C9-F62D-4D85-AD56-959E87287756}" destId="{29656823-D4E5-40D9-96E8-B7295E9AD33E}" srcOrd="0" destOrd="6" presId="urn:microsoft.com/office/officeart/2005/8/layout/list1"/>
    <dgm:cxn modelId="{9BE1E23B-A5CA-42F5-8122-708C8836221D}" type="presOf" srcId="{DEC0168E-FA99-459F-9E27-9307275D554C}" destId="{29656823-D4E5-40D9-96E8-B7295E9AD33E}" srcOrd="0" destOrd="4" presId="urn:microsoft.com/office/officeart/2005/8/layout/list1"/>
    <dgm:cxn modelId="{87BED35D-5762-48B2-9119-60D9D497998C}" type="presOf" srcId="{4F9E7894-63EF-478E-929C-099C44D30A62}" destId="{29656823-D4E5-40D9-96E8-B7295E9AD33E}" srcOrd="0" destOrd="3" presId="urn:microsoft.com/office/officeart/2005/8/layout/list1"/>
    <dgm:cxn modelId="{B25AC941-5440-454D-9FB9-3BD30417F67E}" type="presOf" srcId="{D79A60EA-CBA3-41DE-AF5C-878A5020800C}" destId="{DCC4F590-52ED-468F-B549-2D38A1FC5A50}" srcOrd="0" destOrd="0" presId="urn:microsoft.com/office/officeart/2005/8/layout/list1"/>
    <dgm:cxn modelId="{A22CC146-C771-4867-A988-763487588B52}" type="presOf" srcId="{9606708A-B0B0-492A-A257-A881DAEC2380}" destId="{29656823-D4E5-40D9-96E8-B7295E9AD33E}" srcOrd="0" destOrd="11" presId="urn:microsoft.com/office/officeart/2005/8/layout/list1"/>
    <dgm:cxn modelId="{E5275D6A-5810-4163-A41E-FFFAD11B07AF}" type="presOf" srcId="{4588476D-47FF-4B8C-9CE1-95E0BF3A3D97}" destId="{29656823-D4E5-40D9-96E8-B7295E9AD33E}" srcOrd="0" destOrd="14" presId="urn:microsoft.com/office/officeart/2005/8/layout/list1"/>
    <dgm:cxn modelId="{4B0C956B-2085-4258-A35F-612D101DFBDE}" type="presOf" srcId="{CD8DC568-3961-4DFB-89D9-BCE6002FFDA7}" destId="{29656823-D4E5-40D9-96E8-B7295E9AD33E}" srcOrd="0" destOrd="9" presId="urn:microsoft.com/office/officeart/2005/8/layout/list1"/>
    <dgm:cxn modelId="{887CD64D-B25E-492A-875A-29A056AA16EB}" srcId="{D79A60EA-CBA3-41DE-AF5C-878A5020800C}" destId="{CD8DC568-3961-4DFB-89D9-BCE6002FFDA7}" srcOrd="9" destOrd="0" parTransId="{91D06060-EB1C-4D0E-B5D5-E6AB02599C6C}" sibTransId="{EE09DF3C-10C0-475F-9701-3013616451F6}"/>
    <dgm:cxn modelId="{D78BC373-0A98-4DD4-A40D-0F3B41C47425}" type="presOf" srcId="{89985023-4A0C-4D96-865E-C8F172F4599F}" destId="{29656823-D4E5-40D9-96E8-B7295E9AD33E}" srcOrd="0" destOrd="0" presId="urn:microsoft.com/office/officeart/2005/8/layout/list1"/>
    <dgm:cxn modelId="{F26C5B75-55BB-446A-B61D-1235A304CAB7}" type="presOf" srcId="{300E1F4C-D73C-4583-BEE2-8B747F7DB391}" destId="{29656823-D4E5-40D9-96E8-B7295E9AD33E}" srcOrd="0" destOrd="16" presId="urn:microsoft.com/office/officeart/2005/8/layout/list1"/>
    <dgm:cxn modelId="{CD62A258-43E5-4304-9BE7-525B6D098300}" srcId="{70C2451F-1797-4003-84E3-5EFC8D6CFCDF}" destId="{D79A60EA-CBA3-41DE-AF5C-878A5020800C}" srcOrd="0" destOrd="0" parTransId="{EC9530CE-642D-4B96-ADC3-E9DAE0A0A606}" sibTransId="{511C787F-6132-4012-B216-F72F478DD2F4}"/>
    <dgm:cxn modelId="{9BE8187B-026E-435D-BDAB-192137AB202D}" type="presOf" srcId="{8A98EFCD-98A7-4361-AA92-2EF8FAB14002}" destId="{29656823-D4E5-40D9-96E8-B7295E9AD33E}" srcOrd="0" destOrd="10" presId="urn:microsoft.com/office/officeart/2005/8/layout/list1"/>
    <dgm:cxn modelId="{D0538E7E-FD51-482D-AA0D-DCA3B155E7EB}" type="presOf" srcId="{70C2451F-1797-4003-84E3-5EFC8D6CFCDF}" destId="{5A1C4307-21EC-4A99-9983-4A389FBE82E1}" srcOrd="0" destOrd="0" presId="urn:microsoft.com/office/officeart/2005/8/layout/list1"/>
    <dgm:cxn modelId="{7890D881-CE70-4F91-8A71-86F2CAA6B3FC}" srcId="{D79A60EA-CBA3-41DE-AF5C-878A5020800C}" destId="{C86562E6-B946-4912-818A-A39F222EA833}" srcOrd="2" destOrd="0" parTransId="{577D0853-3949-4818-A66F-60D39D5BB25F}" sibTransId="{2A9EF23D-4F81-4A89-A20B-415EE17744FE}"/>
    <dgm:cxn modelId="{DB029896-6E85-4B3C-A18E-8993D2A548CF}" srcId="{D79A60EA-CBA3-41DE-AF5C-878A5020800C}" destId="{9606708A-B0B0-492A-A257-A881DAEC2380}" srcOrd="11" destOrd="0" parTransId="{27CAB178-E9E6-43E9-87EE-D538D889CC47}" sibTransId="{4E4E6698-9EC7-421A-9911-A172270A7BDF}"/>
    <dgm:cxn modelId="{DF0C53A1-BEEA-4862-B7C0-5F3DC16C5A0B}" type="presOf" srcId="{B73A5E95-59F5-4528-8AC0-A93516E6FB97}" destId="{29656823-D4E5-40D9-96E8-B7295E9AD33E}" srcOrd="0" destOrd="12" presId="urn:microsoft.com/office/officeart/2005/8/layout/list1"/>
    <dgm:cxn modelId="{4EC689A6-6BD1-4A4F-8F7A-B6DA1B984700}" srcId="{D79A60EA-CBA3-41DE-AF5C-878A5020800C}" destId="{9A5CD1C9-F62D-4D85-AD56-959E87287756}" srcOrd="6" destOrd="0" parTransId="{E31C0612-82E1-4B16-B594-B3913B1CEB23}" sibTransId="{07437335-0357-47CB-8DFE-7F76E6946132}"/>
    <dgm:cxn modelId="{7BB3CBB2-8BDA-43E4-9822-0DCDDD6AEA15}" srcId="{D79A60EA-CBA3-41DE-AF5C-878A5020800C}" destId="{4588476D-47FF-4B8C-9CE1-95E0BF3A3D97}" srcOrd="14" destOrd="0" parTransId="{9F9D2364-68C5-4664-BA2E-0DA26E12322A}" sibTransId="{395C2B46-FDFA-4FC8-90C9-2635EB94C5AE}"/>
    <dgm:cxn modelId="{3EAB40B5-E773-495C-A30C-8959C950DD84}" type="presOf" srcId="{02B20E61-9563-4E3B-A451-9A3F5F257865}" destId="{29656823-D4E5-40D9-96E8-B7295E9AD33E}" srcOrd="0" destOrd="15" presId="urn:microsoft.com/office/officeart/2005/8/layout/list1"/>
    <dgm:cxn modelId="{37739DB8-137F-4F90-8FA4-378272F11556}" type="presOf" srcId="{D79A60EA-CBA3-41DE-AF5C-878A5020800C}" destId="{E22DEF5C-5BA4-49DD-8E1B-E591155A74C4}" srcOrd="1" destOrd="0" presId="urn:microsoft.com/office/officeart/2005/8/layout/list1"/>
    <dgm:cxn modelId="{0BDD52C9-8954-430B-9085-41C5080170A7}" type="presOf" srcId="{5E7AC3E5-39AC-4EC9-A738-CD7CF6A3B3EF}" destId="{29656823-D4E5-40D9-96E8-B7295E9AD33E}" srcOrd="0" destOrd="7" presId="urn:microsoft.com/office/officeart/2005/8/layout/list1"/>
    <dgm:cxn modelId="{BDD551CD-6B68-4DFA-B716-FE1A0ED3FFC0}" type="presOf" srcId="{4AC45F37-E33B-4C90-AE96-02B58D8889C1}" destId="{29656823-D4E5-40D9-96E8-B7295E9AD33E}" srcOrd="0" destOrd="1" presId="urn:microsoft.com/office/officeart/2005/8/layout/list1"/>
    <dgm:cxn modelId="{DC303ECF-106E-4E40-AE98-24C10D09B487}" type="presOf" srcId="{6ED53E9E-93C4-4A25-BDFB-7448B5012A1F}" destId="{29656823-D4E5-40D9-96E8-B7295E9AD33E}" srcOrd="0" destOrd="8" presId="urn:microsoft.com/office/officeart/2005/8/layout/list1"/>
    <dgm:cxn modelId="{0827A7D0-F8E1-4E8A-8931-32E65130ED8F}" type="presOf" srcId="{390B5075-CF14-4D46-9443-2B27FF2B2A0E}" destId="{29656823-D4E5-40D9-96E8-B7295E9AD33E}" srcOrd="0" destOrd="5" presId="urn:microsoft.com/office/officeart/2005/8/layout/list1"/>
    <dgm:cxn modelId="{367B3FD7-D2B2-4875-9BEF-6B054B1C0AA8}" type="presOf" srcId="{5AE9187D-14C2-4F33-B21D-5A4EA08AF79B}" destId="{29656823-D4E5-40D9-96E8-B7295E9AD33E}" srcOrd="0" destOrd="13" presId="urn:microsoft.com/office/officeart/2005/8/layout/list1"/>
    <dgm:cxn modelId="{B8DD60E9-C072-4805-BB7F-AEC1D14DE3AD}" srcId="{D79A60EA-CBA3-41DE-AF5C-878A5020800C}" destId="{390B5075-CF14-4D46-9443-2B27FF2B2A0E}" srcOrd="5" destOrd="0" parTransId="{0564827D-A3E8-4D5D-BE62-51CA11208FEC}" sibTransId="{AE598ED5-BA3C-4D84-A7B6-D091637CFE4E}"/>
    <dgm:cxn modelId="{90B1C4E9-F134-402E-9D72-6BA1A4686A96}" srcId="{D79A60EA-CBA3-41DE-AF5C-878A5020800C}" destId="{4F9E7894-63EF-478E-929C-099C44D30A62}" srcOrd="3" destOrd="0" parTransId="{5F28ACBD-8CF1-4095-A6EE-5087A258FF68}" sibTransId="{B4497381-F398-4CC1-8A21-1F2F5F1EAD39}"/>
    <dgm:cxn modelId="{76D949EC-5D31-4D8D-A0B8-F0ABB641FA9A}" srcId="{D79A60EA-CBA3-41DE-AF5C-878A5020800C}" destId="{4AC45F37-E33B-4C90-AE96-02B58D8889C1}" srcOrd="1" destOrd="0" parTransId="{5E070E44-F0E7-4BA5-BBF5-8F795CBAB90D}" sibTransId="{8EFAC2D0-6419-49D1-9322-9CE53FA14476}"/>
    <dgm:cxn modelId="{EBD20C7F-27FD-4E11-B9E5-4C1C21233C87}" type="presParOf" srcId="{5A1C4307-21EC-4A99-9983-4A389FBE82E1}" destId="{8205FFAD-370A-4395-9BD4-E80AE79CEAB3}" srcOrd="0" destOrd="0" presId="urn:microsoft.com/office/officeart/2005/8/layout/list1"/>
    <dgm:cxn modelId="{B0CD07E7-D2EE-4367-8B36-ED8125782BDB}" type="presParOf" srcId="{8205FFAD-370A-4395-9BD4-E80AE79CEAB3}" destId="{DCC4F590-52ED-468F-B549-2D38A1FC5A50}" srcOrd="0" destOrd="0" presId="urn:microsoft.com/office/officeart/2005/8/layout/list1"/>
    <dgm:cxn modelId="{75756E79-A87F-4097-BF7B-06E6EA9F963E}" type="presParOf" srcId="{8205FFAD-370A-4395-9BD4-E80AE79CEAB3}" destId="{E22DEF5C-5BA4-49DD-8E1B-E591155A74C4}" srcOrd="1" destOrd="0" presId="urn:microsoft.com/office/officeart/2005/8/layout/list1"/>
    <dgm:cxn modelId="{48099F1D-AAC4-44C8-80F8-47DEE6E97D22}" type="presParOf" srcId="{5A1C4307-21EC-4A99-9983-4A389FBE82E1}" destId="{5508B9B6-939E-4CE5-B09F-2839FB27A138}" srcOrd="1" destOrd="0" presId="urn:microsoft.com/office/officeart/2005/8/layout/list1"/>
    <dgm:cxn modelId="{9398D195-4B25-4AD8-A429-50021CC4C30D}" type="presParOf" srcId="{5A1C4307-21EC-4A99-9983-4A389FBE82E1}" destId="{29656823-D4E5-40D9-96E8-B7295E9AD33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33E0C8-7F64-4F6D-9BE8-4F2FCF6248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DC9D1-7756-4635-B937-AF4D5E801151}">
      <dgm:prSet phldr="0"/>
      <dgm:spPr/>
      <dgm:t>
        <a:bodyPr/>
        <a:lstStyle/>
        <a:p>
          <a:pPr rtl="0"/>
          <a:r>
            <a:rPr lang="en-US" b="1">
              <a:latin typeface="Arial"/>
              <a:ea typeface="ＭＳ Ｐゴシック"/>
            </a:rPr>
            <a:t>Access</a:t>
          </a:r>
          <a:endParaRPr lang="en-US"/>
        </a:p>
      </dgm:t>
    </dgm:pt>
    <dgm:pt modelId="{83F7A6E8-A5CE-4856-A439-525A5450FEA7}" type="parTrans" cxnId="{6658C821-1C31-4D07-92AF-C9D3ACBA6C01}">
      <dgm:prSet/>
      <dgm:spPr/>
      <dgm:t>
        <a:bodyPr/>
        <a:lstStyle/>
        <a:p>
          <a:endParaRPr lang="en-US"/>
        </a:p>
      </dgm:t>
    </dgm:pt>
    <dgm:pt modelId="{FAF56C42-77AA-4DF3-B8DE-060708824A58}" type="sibTrans" cxnId="{6658C821-1C31-4D07-92AF-C9D3ACBA6C01}">
      <dgm:prSet/>
      <dgm:spPr/>
      <dgm:t>
        <a:bodyPr/>
        <a:lstStyle/>
        <a:p>
          <a:endParaRPr lang="en-US"/>
        </a:p>
      </dgm:t>
    </dgm:pt>
    <dgm:pt modelId="{9915E7F3-94FC-461F-B3E8-2ABA7342CE09}">
      <dgm:prSet phldr="0"/>
      <dgm:spPr/>
      <dgm:t>
        <a:bodyPr/>
        <a:lstStyle/>
        <a:p>
          <a:pPr rtl="0"/>
          <a:r>
            <a:rPr lang="en-US" b="1"/>
            <a:t>New </a:t>
          </a:r>
          <a:r>
            <a:rPr lang="en-US" b="1">
              <a:latin typeface="Arial"/>
              <a:ea typeface="ＭＳ Ｐゴシック"/>
            </a:rPr>
            <a:t>and /or improved  </a:t>
          </a:r>
          <a:r>
            <a:rPr lang="en-US" b="1"/>
            <a:t>ways of engaging and enabling the </a:t>
          </a:r>
          <a:r>
            <a:rPr lang="en-US" b="1">
              <a:latin typeface="Arial"/>
              <a:ea typeface="ＭＳ Ｐゴシック"/>
            </a:rPr>
            <a:t>employees and customer </a:t>
          </a:r>
        </a:p>
      </dgm:t>
    </dgm:pt>
    <dgm:pt modelId="{2216BCE0-29EE-4DD2-BD6D-807F8E4EE96E}" type="parTrans" cxnId="{A7CD5C2B-A58E-4C3F-BE61-558901D26FA6}">
      <dgm:prSet/>
      <dgm:spPr/>
      <dgm:t>
        <a:bodyPr/>
        <a:lstStyle/>
        <a:p>
          <a:endParaRPr lang="en-US"/>
        </a:p>
      </dgm:t>
    </dgm:pt>
    <dgm:pt modelId="{634BB112-7762-4604-A18A-0E9943DA0C7F}" type="sibTrans" cxnId="{A7CD5C2B-A58E-4C3F-BE61-558901D26FA6}">
      <dgm:prSet/>
      <dgm:spPr/>
      <dgm:t>
        <a:bodyPr/>
        <a:lstStyle/>
        <a:p>
          <a:endParaRPr lang="en-US"/>
        </a:p>
      </dgm:t>
    </dgm:pt>
    <dgm:pt modelId="{68632E17-9F98-4890-94D5-B22BE3265657}">
      <dgm:prSet phldr="0"/>
      <dgm:spPr/>
      <dgm:t>
        <a:bodyPr/>
        <a:lstStyle/>
        <a:p>
          <a:pPr rtl="0"/>
          <a:r>
            <a:rPr lang="en-US" b="1">
              <a:latin typeface="Arial"/>
              <a:ea typeface="ＭＳ Ｐゴシック"/>
            </a:rPr>
            <a:t>Hosting Objectives </a:t>
          </a:r>
          <a:endParaRPr lang="en-US">
            <a:latin typeface="Arial"/>
            <a:ea typeface="ＭＳ Ｐゴシック"/>
          </a:endParaRPr>
        </a:p>
      </dgm:t>
    </dgm:pt>
    <dgm:pt modelId="{67548472-0E6E-4B88-9512-89CD8172DD80}" type="parTrans" cxnId="{C67A2E05-5C42-4EA4-9EC6-F3009B0C0B06}">
      <dgm:prSet/>
      <dgm:spPr/>
      <dgm:t>
        <a:bodyPr/>
        <a:lstStyle/>
        <a:p>
          <a:endParaRPr lang="en-US"/>
        </a:p>
      </dgm:t>
    </dgm:pt>
    <dgm:pt modelId="{353441CF-0CA8-43CA-924E-F6340F98647B}" type="sibTrans" cxnId="{C67A2E05-5C42-4EA4-9EC6-F3009B0C0B06}">
      <dgm:prSet/>
      <dgm:spPr/>
      <dgm:t>
        <a:bodyPr/>
        <a:lstStyle/>
        <a:p>
          <a:endParaRPr lang="en-US"/>
        </a:p>
      </dgm:t>
    </dgm:pt>
    <dgm:pt modelId="{9C8B6775-8BF8-4EDB-A06C-25B6687F3D2D}">
      <dgm:prSet phldr="0"/>
      <dgm:spPr/>
      <dgm:t>
        <a:bodyPr/>
        <a:lstStyle/>
        <a:p>
          <a:r>
            <a:rPr lang="en-US" b="1" dirty="0">
              <a:latin typeface="Arial"/>
              <a:ea typeface="ＭＳ Ｐゴシック"/>
            </a:rPr>
            <a:t>Implementation Strategy</a:t>
          </a:r>
          <a:endParaRPr lang="en-US" dirty="0"/>
        </a:p>
      </dgm:t>
    </dgm:pt>
    <dgm:pt modelId="{F56A6BC2-F82F-4CB3-A0D7-6B6BA83D57CF}" type="parTrans" cxnId="{4FD0EB3E-3204-4A33-B15D-B4FCD3AF1D88}">
      <dgm:prSet/>
      <dgm:spPr/>
      <dgm:t>
        <a:bodyPr/>
        <a:lstStyle/>
        <a:p>
          <a:endParaRPr lang="en-US"/>
        </a:p>
      </dgm:t>
    </dgm:pt>
    <dgm:pt modelId="{A30D9F2A-5D28-42EA-98CF-F96832BC89AF}" type="sibTrans" cxnId="{4FD0EB3E-3204-4A33-B15D-B4FCD3AF1D88}">
      <dgm:prSet/>
      <dgm:spPr/>
      <dgm:t>
        <a:bodyPr/>
        <a:lstStyle/>
        <a:p>
          <a:endParaRPr lang="en-US"/>
        </a:p>
      </dgm:t>
    </dgm:pt>
    <dgm:pt modelId="{E8DDB148-6519-43AE-AAC5-DA04D2F4E5F3}">
      <dgm:prSet phldr="0"/>
      <dgm:spPr/>
      <dgm:t>
        <a:bodyPr/>
        <a:lstStyle/>
        <a:p>
          <a:pPr rtl="0"/>
          <a:r>
            <a:rPr lang="en-US" b="1" dirty="0"/>
            <a:t>Agile ways of delivery </a:t>
          </a:r>
          <a:r>
            <a:rPr lang="en-US" b="0" dirty="0"/>
            <a:t>by adopting a PRODUCT mindset, self contained teams, and agile delivery mechanisms</a:t>
          </a:r>
          <a:endParaRPr lang="en-US" b="1" dirty="0">
            <a:latin typeface="Arial"/>
            <a:ea typeface="ＭＳ Ｐゴシック"/>
          </a:endParaRPr>
        </a:p>
      </dgm:t>
    </dgm:pt>
    <dgm:pt modelId="{DB13BE81-2923-462C-95C3-AF4566648A3A}" type="parTrans" cxnId="{B0F99985-54D0-47A0-ADA0-76129DDA7C48}">
      <dgm:prSet/>
      <dgm:spPr/>
      <dgm:t>
        <a:bodyPr/>
        <a:lstStyle/>
        <a:p>
          <a:endParaRPr lang="en-US"/>
        </a:p>
      </dgm:t>
    </dgm:pt>
    <dgm:pt modelId="{E2460506-BC55-4515-8FEC-9827152618FE}" type="sibTrans" cxnId="{B0F99985-54D0-47A0-ADA0-76129DDA7C48}">
      <dgm:prSet/>
      <dgm:spPr/>
      <dgm:t>
        <a:bodyPr/>
        <a:lstStyle/>
        <a:p>
          <a:endParaRPr lang="en-US"/>
        </a:p>
      </dgm:t>
    </dgm:pt>
    <dgm:pt modelId="{FCC811A9-CD3E-467C-A8CF-21BB6C006926}">
      <dgm:prSet phldrT="[Text]" phldr="0"/>
      <dgm:spPr/>
      <dgm:t>
        <a:bodyPr/>
        <a:lstStyle/>
        <a:p>
          <a:pPr rtl="0"/>
          <a:r>
            <a:rPr lang="en-US" b="1"/>
            <a:t>Digital Strategy</a:t>
          </a:r>
          <a:r>
            <a:rPr lang="en-US" b="1">
              <a:latin typeface="Arial"/>
              <a:ea typeface="ＭＳ Ｐゴシック"/>
            </a:rPr>
            <a:t> </a:t>
          </a:r>
          <a:endParaRPr lang="en-US"/>
        </a:p>
      </dgm:t>
    </dgm:pt>
    <dgm:pt modelId="{130D1868-B83E-47E0-896D-8E507A26951F}" type="parTrans" cxnId="{FD0F6CB0-71BD-440B-A790-4FEAA7CACC42}">
      <dgm:prSet/>
      <dgm:spPr/>
      <dgm:t>
        <a:bodyPr/>
        <a:lstStyle/>
        <a:p>
          <a:endParaRPr lang="en-US"/>
        </a:p>
      </dgm:t>
    </dgm:pt>
    <dgm:pt modelId="{2FAB0E24-4CB2-4FAB-B3BE-EA8C7EC4B32F}" type="sibTrans" cxnId="{FD0F6CB0-71BD-440B-A790-4FEAA7CACC42}">
      <dgm:prSet/>
      <dgm:spPr/>
      <dgm:t>
        <a:bodyPr/>
        <a:lstStyle/>
        <a:p>
          <a:endParaRPr lang="en-US"/>
        </a:p>
      </dgm:t>
    </dgm:pt>
    <dgm:pt modelId="{41198686-2A96-408C-9A91-50A1116A5296}">
      <dgm:prSet phldr="0"/>
      <dgm:spPr/>
      <dgm:t>
        <a:bodyPr/>
        <a:lstStyle/>
        <a:p>
          <a:pPr rtl="0"/>
          <a:r>
            <a:rPr lang="en-US" b="1" dirty="0"/>
            <a:t>Use of digital technologies </a:t>
          </a:r>
          <a:endParaRPr lang="en-US" b="1" dirty="0">
            <a:latin typeface="Arial"/>
            <a:ea typeface="ＭＳ Ｐゴシック"/>
          </a:endParaRPr>
        </a:p>
      </dgm:t>
    </dgm:pt>
    <dgm:pt modelId="{34E5478F-DE33-483F-868E-FCEBFF85BBBE}" type="parTrans" cxnId="{95D50F83-98DB-4BDA-8FAD-215A2AE86E28}">
      <dgm:prSet/>
      <dgm:spPr/>
      <dgm:t>
        <a:bodyPr/>
        <a:lstStyle/>
        <a:p>
          <a:endParaRPr lang="en-US"/>
        </a:p>
      </dgm:t>
    </dgm:pt>
    <dgm:pt modelId="{E0F5709B-609C-489C-8BD7-7C6B1A45E543}" type="sibTrans" cxnId="{95D50F83-98DB-4BDA-8FAD-215A2AE86E28}">
      <dgm:prSet/>
      <dgm:spPr/>
      <dgm:t>
        <a:bodyPr/>
        <a:lstStyle/>
        <a:p>
          <a:endParaRPr lang="en-US"/>
        </a:p>
      </dgm:t>
    </dgm:pt>
    <dgm:pt modelId="{F538BAB1-C220-4D2B-99CC-1E73E8301D2B}">
      <dgm:prSet phldr="0"/>
      <dgm:spPr/>
      <dgm:t>
        <a:bodyPr/>
        <a:lstStyle/>
        <a:p>
          <a:r>
            <a:rPr lang="en-US" b="1" dirty="0"/>
            <a:t>Enabling the digital Employees</a:t>
          </a:r>
          <a:r>
            <a:rPr lang="en-US" b="1" dirty="0">
              <a:latin typeface="Arial"/>
              <a:ea typeface="ＭＳ Ｐゴシック"/>
            </a:rPr>
            <a:t> </a:t>
          </a:r>
          <a:r>
            <a:rPr lang="en-US" b="0" i="1" dirty="0"/>
            <a:t>tools</a:t>
          </a:r>
          <a:r>
            <a:rPr lang="en-US" b="0" dirty="0"/>
            <a:t> that allow workers to do frictionless</a:t>
          </a:r>
          <a:r>
            <a:rPr lang="en-US" b="0" dirty="0">
              <a:latin typeface="Arial"/>
              <a:ea typeface="ＭＳ Ｐゴシック"/>
            </a:rPr>
            <a:t> </a:t>
          </a:r>
          <a:endParaRPr lang="en-US" dirty="0"/>
        </a:p>
      </dgm:t>
    </dgm:pt>
    <dgm:pt modelId="{DB8D4E1C-2E19-40C9-9787-4665E253A65B}" type="parTrans" cxnId="{6B9F1257-CBE9-46CE-84E9-293B2F0D9065}">
      <dgm:prSet/>
      <dgm:spPr/>
      <dgm:t>
        <a:bodyPr/>
        <a:lstStyle/>
        <a:p>
          <a:endParaRPr lang="en-US"/>
        </a:p>
      </dgm:t>
    </dgm:pt>
    <dgm:pt modelId="{41397446-BB55-4AB9-9606-81BF1F46B245}" type="sibTrans" cxnId="{6B9F1257-CBE9-46CE-84E9-293B2F0D9065}">
      <dgm:prSet/>
      <dgm:spPr/>
      <dgm:t>
        <a:bodyPr/>
        <a:lstStyle/>
        <a:p>
          <a:endParaRPr lang="en-US"/>
        </a:p>
      </dgm:t>
    </dgm:pt>
    <dgm:pt modelId="{EB77A669-00B5-49BF-B4F6-7A1FB5CC8759}">
      <dgm:prSet phldr="0"/>
      <dgm:spPr/>
      <dgm:t>
        <a:bodyPr/>
        <a:lstStyle/>
        <a:p>
          <a:pPr rtl="0"/>
          <a:r>
            <a:rPr lang="en-US" b="1">
              <a:latin typeface="Arial"/>
              <a:ea typeface="ＭＳ Ｐゴシック"/>
            </a:rPr>
            <a:t>Rich</a:t>
          </a:r>
          <a:r>
            <a:rPr lang="en-US" b="1"/>
            <a:t> </a:t>
          </a:r>
          <a:r>
            <a:rPr lang="en-US" b="1" i="1"/>
            <a:t>data </a:t>
          </a:r>
          <a:r>
            <a:rPr lang="en-US" b="1"/>
            <a:t>content </a:t>
          </a:r>
          <a:r>
            <a:rPr lang="en-US" b="0"/>
            <a:t>for our</a:t>
          </a:r>
          <a:r>
            <a:rPr lang="en-US" b="0">
              <a:latin typeface="Arial"/>
              <a:ea typeface="ＭＳ Ｐゴシック"/>
            </a:rPr>
            <a:t> users </a:t>
          </a:r>
          <a:r>
            <a:rPr lang="en-US" b="0"/>
            <a:t> to be enabled to do work, all seamless on device of choice and connected</a:t>
          </a:r>
          <a:endParaRPr lang="en-US"/>
        </a:p>
      </dgm:t>
    </dgm:pt>
    <dgm:pt modelId="{B836079B-7910-444C-B1C2-4B7AF0F9C7FA}" type="parTrans" cxnId="{15357C63-F4A5-458F-9F7B-94A584953AF9}">
      <dgm:prSet/>
      <dgm:spPr/>
      <dgm:t>
        <a:bodyPr/>
        <a:lstStyle/>
        <a:p>
          <a:endParaRPr lang="en-US"/>
        </a:p>
      </dgm:t>
    </dgm:pt>
    <dgm:pt modelId="{5EE6DF04-0AB5-4008-BAC2-8C6392E5039A}" type="sibTrans" cxnId="{15357C63-F4A5-458F-9F7B-94A584953AF9}">
      <dgm:prSet/>
      <dgm:spPr/>
      <dgm:t>
        <a:bodyPr/>
        <a:lstStyle/>
        <a:p>
          <a:endParaRPr lang="en-US"/>
        </a:p>
      </dgm:t>
    </dgm:pt>
    <dgm:pt modelId="{A3597003-10FD-4188-9726-E5B51239FA22}">
      <dgm:prSet phldr="0"/>
      <dgm:spPr/>
      <dgm:t>
        <a:bodyPr/>
        <a:lstStyle/>
        <a:p>
          <a:r>
            <a:rPr lang="en-US" b="1" dirty="0"/>
            <a:t>Agile ways of delivery</a:t>
          </a:r>
          <a:endParaRPr lang="en-US" b="0" dirty="0">
            <a:latin typeface="Arial"/>
            <a:ea typeface="ＭＳ Ｐゴシック"/>
          </a:endParaRPr>
        </a:p>
      </dgm:t>
    </dgm:pt>
    <dgm:pt modelId="{B8E950CF-A432-4815-8B03-C04179DCAE5B}" type="parTrans" cxnId="{57D2B8DD-55A6-4EBB-A057-E1BE13FA1DDE}">
      <dgm:prSet/>
      <dgm:spPr/>
      <dgm:t>
        <a:bodyPr/>
        <a:lstStyle/>
        <a:p>
          <a:endParaRPr lang="en-US"/>
        </a:p>
      </dgm:t>
    </dgm:pt>
    <dgm:pt modelId="{9887E33F-16CB-4B89-9A55-A3D36F79980B}" type="sibTrans" cxnId="{57D2B8DD-55A6-4EBB-A057-E1BE13FA1DDE}">
      <dgm:prSet/>
      <dgm:spPr/>
      <dgm:t>
        <a:bodyPr/>
        <a:lstStyle/>
        <a:p>
          <a:endParaRPr lang="en-US"/>
        </a:p>
      </dgm:t>
    </dgm:pt>
    <dgm:pt modelId="{8DC62BF1-3193-43F3-A5AB-6DFA667EDDD0}">
      <dgm:prSet phldrT="[Text]"/>
      <dgm:spPr/>
      <dgm:t>
        <a:bodyPr/>
        <a:lstStyle/>
        <a:p>
          <a:pPr rtl="0"/>
          <a:r>
            <a:rPr lang="en-US"/>
            <a:t>CNI vs Non-CNI</a:t>
          </a:r>
          <a:r>
            <a:rPr lang="en-US">
              <a:latin typeface="Arial"/>
              <a:ea typeface="ＭＳ Ｐゴシック"/>
            </a:rPr>
            <a:t> Hosting</a:t>
          </a:r>
          <a:r>
            <a:rPr lang="en-US"/>
            <a:t>…..</a:t>
          </a:r>
          <a:r>
            <a:rPr lang="en-US">
              <a:latin typeface="Arial"/>
              <a:ea typeface="ＭＳ Ｐゴシック"/>
            </a:rPr>
            <a:t>  If no requirements to host in CNI, look for alternatve hosting options to enable access from corporate. </a:t>
          </a:r>
          <a:endParaRPr lang="en-US"/>
        </a:p>
      </dgm:t>
    </dgm:pt>
    <dgm:pt modelId="{FEE3BA0A-6134-4B75-80FB-85E1026AAD3F}" type="parTrans" cxnId="{792127BE-B4BB-40AC-AE45-539D83E00E28}">
      <dgm:prSet/>
      <dgm:spPr/>
      <dgm:t>
        <a:bodyPr/>
        <a:lstStyle/>
        <a:p>
          <a:endParaRPr lang="en-US"/>
        </a:p>
      </dgm:t>
    </dgm:pt>
    <dgm:pt modelId="{3C7C6DB9-4D56-4FC9-9BD0-F735E8D8E725}" type="sibTrans" cxnId="{792127BE-B4BB-40AC-AE45-539D83E00E28}">
      <dgm:prSet/>
      <dgm:spPr/>
      <dgm:t>
        <a:bodyPr/>
        <a:lstStyle/>
        <a:p>
          <a:endParaRPr lang="en-US"/>
        </a:p>
      </dgm:t>
    </dgm:pt>
    <dgm:pt modelId="{CA70069C-4F31-4499-92F2-4FAF1C2C001F}">
      <dgm:prSet phldr="0"/>
      <dgm:spPr/>
      <dgm:t>
        <a:bodyPr/>
        <a:lstStyle/>
        <a:p>
          <a:pPr rtl="0"/>
          <a:r>
            <a:rPr lang="en-US" b="0">
              <a:latin typeface="Arial"/>
              <a:ea typeface="ＭＳ Ｐゴシック"/>
            </a:rPr>
            <a:t>Movement</a:t>
          </a:r>
          <a:r>
            <a:rPr lang="en-US" b="0"/>
            <a:t> to separate localized </a:t>
          </a:r>
          <a:r>
            <a:rPr lang="en-US" b="0">
              <a:latin typeface="Arial"/>
              <a:ea typeface="ＭＳ Ｐゴシック"/>
            </a:rPr>
            <a:t>Data</a:t>
          </a:r>
          <a:r>
            <a:rPr lang="en-US" b="0"/>
            <a:t> </a:t>
          </a:r>
          <a:r>
            <a:rPr lang="en-US" b="0">
              <a:latin typeface="Arial"/>
              <a:ea typeface="ＭＳ Ｐゴシック"/>
            </a:rPr>
            <a:t>Centers</a:t>
          </a:r>
          <a:r>
            <a:rPr lang="en-US" b="0"/>
            <a:t> by leadership per strategic objectives</a:t>
          </a:r>
          <a:endParaRPr lang="en-US" b="0">
            <a:latin typeface="Arial"/>
            <a:ea typeface="ＭＳ Ｐゴシック"/>
          </a:endParaRPr>
        </a:p>
      </dgm:t>
    </dgm:pt>
    <dgm:pt modelId="{25FF3F5C-9226-40EF-A8E1-2A4AF8997040}" type="parTrans" cxnId="{D6B0BE98-365C-467E-9944-D23D361DDE0B}">
      <dgm:prSet/>
      <dgm:spPr/>
    </dgm:pt>
    <dgm:pt modelId="{440BD565-4564-4554-8CFD-43771F4425D4}" type="sibTrans" cxnId="{D6B0BE98-365C-467E-9944-D23D361DDE0B}">
      <dgm:prSet/>
      <dgm:spPr/>
    </dgm:pt>
    <dgm:pt modelId="{03B9FEF4-F870-4C4C-BBC1-6FDBA2C52A84}" type="pres">
      <dgm:prSet presAssocID="{2133E0C8-7F64-4F6D-9BE8-4F2FCF6248DE}" presName="linear" presStyleCnt="0">
        <dgm:presLayoutVars>
          <dgm:animLvl val="lvl"/>
          <dgm:resizeHandles val="exact"/>
        </dgm:presLayoutVars>
      </dgm:prSet>
      <dgm:spPr/>
    </dgm:pt>
    <dgm:pt modelId="{83888AA4-BFBD-49B0-89D2-36CBE52F8627}" type="pres">
      <dgm:prSet presAssocID="{AD6DC9D1-7756-4635-B937-AF4D5E8011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EF5FC0-3CA5-4228-B7E4-9DCA137F8FA6}" type="pres">
      <dgm:prSet presAssocID="{AD6DC9D1-7756-4635-B937-AF4D5E801151}" presName="childText" presStyleLbl="revTx" presStyleIdx="0" presStyleCnt="4">
        <dgm:presLayoutVars>
          <dgm:bulletEnabled val="1"/>
        </dgm:presLayoutVars>
      </dgm:prSet>
      <dgm:spPr/>
    </dgm:pt>
    <dgm:pt modelId="{A3989042-BF35-47F9-A31D-94327DFCBEDD}" type="pres">
      <dgm:prSet presAssocID="{68632E17-9F98-4890-94D5-B22BE32656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C47F69-6C41-401A-8E38-037E90ACA52F}" type="pres">
      <dgm:prSet presAssocID="{68632E17-9F98-4890-94D5-B22BE3265657}" presName="childText" presStyleLbl="revTx" presStyleIdx="1" presStyleCnt="4">
        <dgm:presLayoutVars>
          <dgm:bulletEnabled val="1"/>
        </dgm:presLayoutVars>
      </dgm:prSet>
      <dgm:spPr/>
    </dgm:pt>
    <dgm:pt modelId="{4FBC038E-7F8B-4BBE-95C7-E3B5C8C14B7F}" type="pres">
      <dgm:prSet presAssocID="{9C8B6775-8BF8-4EDB-A06C-25B6687F3D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16931E-A479-41C1-B65B-2C929B9D4559}" type="pres">
      <dgm:prSet presAssocID="{9C8B6775-8BF8-4EDB-A06C-25B6687F3D2D}" presName="childText" presStyleLbl="revTx" presStyleIdx="2" presStyleCnt="4">
        <dgm:presLayoutVars>
          <dgm:bulletEnabled val="1"/>
        </dgm:presLayoutVars>
      </dgm:prSet>
      <dgm:spPr/>
    </dgm:pt>
    <dgm:pt modelId="{E31CC41D-4FAF-47C4-B728-4B8C78125AF8}" type="pres">
      <dgm:prSet presAssocID="{FCC811A9-CD3E-467C-A8CF-21BB6C0069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8FF61A-EC1D-4D54-8336-02E04EBAFF8F}" type="pres">
      <dgm:prSet presAssocID="{FCC811A9-CD3E-467C-A8CF-21BB6C00692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CBFEE04-5AEB-4FAF-825D-76000328BC33}" type="presOf" srcId="{E8DDB148-6519-43AE-AAC5-DA04D2F4E5F3}" destId="{A916931E-A479-41C1-B65B-2C929B9D4559}" srcOrd="0" destOrd="0" presId="urn:microsoft.com/office/officeart/2005/8/layout/vList2"/>
    <dgm:cxn modelId="{C67A2E05-5C42-4EA4-9EC6-F3009B0C0B06}" srcId="{2133E0C8-7F64-4F6D-9BE8-4F2FCF6248DE}" destId="{68632E17-9F98-4890-94D5-B22BE3265657}" srcOrd="1" destOrd="0" parTransId="{67548472-0E6E-4B88-9512-89CD8172DD80}" sibTransId="{353441CF-0CA8-43CA-924E-F6340F98647B}"/>
    <dgm:cxn modelId="{C9A97705-C7A6-45F3-8FFE-378EE8657FED}" type="presOf" srcId="{A3597003-10FD-4188-9726-E5B51239FA22}" destId="{F58FF61A-EC1D-4D54-8336-02E04EBAFF8F}" srcOrd="0" destOrd="3" presId="urn:microsoft.com/office/officeart/2005/8/layout/vList2"/>
    <dgm:cxn modelId="{6658C821-1C31-4D07-92AF-C9D3ACBA6C01}" srcId="{2133E0C8-7F64-4F6D-9BE8-4F2FCF6248DE}" destId="{AD6DC9D1-7756-4635-B937-AF4D5E801151}" srcOrd="0" destOrd="0" parTransId="{83F7A6E8-A5CE-4856-A439-525A5450FEA7}" sibTransId="{FAF56C42-77AA-4DF3-B8DE-060708824A58}"/>
    <dgm:cxn modelId="{A7CD5C2B-A58E-4C3F-BE61-558901D26FA6}" srcId="{AD6DC9D1-7756-4635-B937-AF4D5E801151}" destId="{9915E7F3-94FC-461F-B3E8-2ABA7342CE09}" srcOrd="0" destOrd="0" parTransId="{2216BCE0-29EE-4DD2-BD6D-807F8E4EE96E}" sibTransId="{634BB112-7762-4604-A18A-0E9943DA0C7F}"/>
    <dgm:cxn modelId="{3E082038-09DD-49B2-AC58-C899F50EAEF9}" type="presOf" srcId="{9C8B6775-8BF8-4EDB-A06C-25B6687F3D2D}" destId="{4FBC038E-7F8B-4BBE-95C7-E3B5C8C14B7F}" srcOrd="0" destOrd="0" presId="urn:microsoft.com/office/officeart/2005/8/layout/vList2"/>
    <dgm:cxn modelId="{4FD0EB3E-3204-4A33-B15D-B4FCD3AF1D88}" srcId="{2133E0C8-7F64-4F6D-9BE8-4F2FCF6248DE}" destId="{9C8B6775-8BF8-4EDB-A06C-25B6687F3D2D}" srcOrd="2" destOrd="0" parTransId="{F56A6BC2-F82F-4CB3-A0D7-6B6BA83D57CF}" sibTransId="{A30D9F2A-5D28-42EA-98CF-F96832BC89AF}"/>
    <dgm:cxn modelId="{15357C63-F4A5-458F-9F7B-94A584953AF9}" srcId="{FCC811A9-CD3E-467C-A8CF-21BB6C006926}" destId="{EB77A669-00B5-49BF-B4F6-7A1FB5CC8759}" srcOrd="2" destOrd="0" parTransId="{B836079B-7910-444C-B1C2-4B7AF0F9C7FA}" sibTransId="{5EE6DF04-0AB5-4008-BAC2-8C6392E5039A}"/>
    <dgm:cxn modelId="{6ADD294D-FA55-41B2-853A-0310C506AC10}" type="presOf" srcId="{EB77A669-00B5-49BF-B4F6-7A1FB5CC8759}" destId="{F58FF61A-EC1D-4D54-8336-02E04EBAFF8F}" srcOrd="0" destOrd="2" presId="urn:microsoft.com/office/officeart/2005/8/layout/vList2"/>
    <dgm:cxn modelId="{CD629276-506C-47B1-99C5-C5F22505BEE9}" type="presOf" srcId="{AD6DC9D1-7756-4635-B937-AF4D5E801151}" destId="{83888AA4-BFBD-49B0-89D2-36CBE52F8627}" srcOrd="0" destOrd="0" presId="urn:microsoft.com/office/officeart/2005/8/layout/vList2"/>
    <dgm:cxn modelId="{6B9F1257-CBE9-46CE-84E9-293B2F0D9065}" srcId="{FCC811A9-CD3E-467C-A8CF-21BB6C006926}" destId="{F538BAB1-C220-4D2B-99CC-1E73E8301D2B}" srcOrd="1" destOrd="0" parTransId="{DB8D4E1C-2E19-40C9-9787-4665E253A65B}" sibTransId="{41397446-BB55-4AB9-9606-81BF1F46B245}"/>
    <dgm:cxn modelId="{04570183-E69E-42E3-91A1-93CFCA17C449}" type="presOf" srcId="{41198686-2A96-408C-9A91-50A1116A5296}" destId="{F58FF61A-EC1D-4D54-8336-02E04EBAFF8F}" srcOrd="0" destOrd="0" presId="urn:microsoft.com/office/officeart/2005/8/layout/vList2"/>
    <dgm:cxn modelId="{95D50F83-98DB-4BDA-8FAD-215A2AE86E28}" srcId="{FCC811A9-CD3E-467C-A8CF-21BB6C006926}" destId="{41198686-2A96-408C-9A91-50A1116A5296}" srcOrd="0" destOrd="0" parTransId="{34E5478F-DE33-483F-868E-FCEBFF85BBBE}" sibTransId="{E0F5709B-609C-489C-8BD7-7C6B1A45E543}"/>
    <dgm:cxn modelId="{08924B83-6869-458B-A0D6-502F325EE87E}" type="presOf" srcId="{CA70069C-4F31-4499-92F2-4FAF1C2C001F}" destId="{A8C47F69-6C41-401A-8E38-037E90ACA52F}" srcOrd="0" destOrd="1" presId="urn:microsoft.com/office/officeart/2005/8/layout/vList2"/>
    <dgm:cxn modelId="{B0F99985-54D0-47A0-ADA0-76129DDA7C48}" srcId="{9C8B6775-8BF8-4EDB-A06C-25B6687F3D2D}" destId="{E8DDB148-6519-43AE-AAC5-DA04D2F4E5F3}" srcOrd="0" destOrd="0" parTransId="{DB13BE81-2923-462C-95C3-AF4566648A3A}" sibTransId="{E2460506-BC55-4515-8FEC-9827152618FE}"/>
    <dgm:cxn modelId="{C2AE2591-67A2-4613-B6CF-39D0B881DB9B}" type="presOf" srcId="{F538BAB1-C220-4D2B-99CC-1E73E8301D2B}" destId="{F58FF61A-EC1D-4D54-8336-02E04EBAFF8F}" srcOrd="0" destOrd="1" presId="urn:microsoft.com/office/officeart/2005/8/layout/vList2"/>
    <dgm:cxn modelId="{D6B0BE98-365C-467E-9944-D23D361DDE0B}" srcId="{68632E17-9F98-4890-94D5-B22BE3265657}" destId="{CA70069C-4F31-4499-92F2-4FAF1C2C001F}" srcOrd="1" destOrd="0" parTransId="{25FF3F5C-9226-40EF-A8E1-2A4AF8997040}" sibTransId="{440BD565-4564-4554-8CFD-43771F4425D4}"/>
    <dgm:cxn modelId="{B8BADCA2-F462-4936-AFCD-AE75D95DA8C8}" type="presOf" srcId="{2133E0C8-7F64-4F6D-9BE8-4F2FCF6248DE}" destId="{03B9FEF4-F870-4C4C-BBC1-6FDBA2C52A84}" srcOrd="0" destOrd="0" presId="urn:microsoft.com/office/officeart/2005/8/layout/vList2"/>
    <dgm:cxn modelId="{0549C2A9-226F-40EC-BB2B-4B48CFDFA366}" type="presOf" srcId="{8DC62BF1-3193-43F3-A5AB-6DFA667EDDD0}" destId="{A8C47F69-6C41-401A-8E38-037E90ACA52F}" srcOrd="0" destOrd="0" presId="urn:microsoft.com/office/officeart/2005/8/layout/vList2"/>
    <dgm:cxn modelId="{FD0F6CB0-71BD-440B-A790-4FEAA7CACC42}" srcId="{2133E0C8-7F64-4F6D-9BE8-4F2FCF6248DE}" destId="{FCC811A9-CD3E-467C-A8CF-21BB6C006926}" srcOrd="3" destOrd="0" parTransId="{130D1868-B83E-47E0-896D-8E507A26951F}" sibTransId="{2FAB0E24-4CB2-4FAB-B3BE-EA8C7EC4B32F}"/>
    <dgm:cxn modelId="{792127BE-B4BB-40AC-AE45-539D83E00E28}" srcId="{68632E17-9F98-4890-94D5-B22BE3265657}" destId="{8DC62BF1-3193-43F3-A5AB-6DFA667EDDD0}" srcOrd="0" destOrd="0" parTransId="{FEE3BA0A-6134-4B75-80FB-85E1026AAD3F}" sibTransId="{3C7C6DB9-4D56-4FC9-9BD0-F735E8D8E725}"/>
    <dgm:cxn modelId="{FC089CC2-CD17-4EEE-8C55-569C27472638}" type="presOf" srcId="{68632E17-9F98-4890-94D5-B22BE3265657}" destId="{A3989042-BF35-47F9-A31D-94327DFCBEDD}" srcOrd="0" destOrd="0" presId="urn:microsoft.com/office/officeart/2005/8/layout/vList2"/>
    <dgm:cxn modelId="{4EA0F1C2-815A-4513-84AC-FB46BB8F8299}" type="presOf" srcId="{FCC811A9-CD3E-467C-A8CF-21BB6C006926}" destId="{E31CC41D-4FAF-47C4-B728-4B8C78125AF8}" srcOrd="0" destOrd="0" presId="urn:microsoft.com/office/officeart/2005/8/layout/vList2"/>
    <dgm:cxn modelId="{57D2B8DD-55A6-4EBB-A057-E1BE13FA1DDE}" srcId="{FCC811A9-CD3E-467C-A8CF-21BB6C006926}" destId="{A3597003-10FD-4188-9726-E5B51239FA22}" srcOrd="3" destOrd="0" parTransId="{B8E950CF-A432-4815-8B03-C04179DCAE5B}" sibTransId="{9887E33F-16CB-4B89-9A55-A3D36F79980B}"/>
    <dgm:cxn modelId="{A61603FB-4B26-4FF4-BFF8-322C777F68FE}" type="presOf" srcId="{9915E7F3-94FC-461F-B3E8-2ABA7342CE09}" destId="{D6EF5FC0-3CA5-4228-B7E4-9DCA137F8FA6}" srcOrd="0" destOrd="0" presId="urn:microsoft.com/office/officeart/2005/8/layout/vList2"/>
    <dgm:cxn modelId="{8AAAD2C7-CF7E-44E4-A803-8BB1DC0C808D}" type="presParOf" srcId="{03B9FEF4-F870-4C4C-BBC1-6FDBA2C52A84}" destId="{83888AA4-BFBD-49B0-89D2-36CBE52F8627}" srcOrd="0" destOrd="0" presId="urn:microsoft.com/office/officeart/2005/8/layout/vList2"/>
    <dgm:cxn modelId="{2639DAA8-9869-47B6-92E6-3E9FCA502482}" type="presParOf" srcId="{03B9FEF4-F870-4C4C-BBC1-6FDBA2C52A84}" destId="{D6EF5FC0-3CA5-4228-B7E4-9DCA137F8FA6}" srcOrd="1" destOrd="0" presId="urn:microsoft.com/office/officeart/2005/8/layout/vList2"/>
    <dgm:cxn modelId="{40FF6B76-600C-4E69-BE2C-FE72EB42260C}" type="presParOf" srcId="{03B9FEF4-F870-4C4C-BBC1-6FDBA2C52A84}" destId="{A3989042-BF35-47F9-A31D-94327DFCBEDD}" srcOrd="2" destOrd="0" presId="urn:microsoft.com/office/officeart/2005/8/layout/vList2"/>
    <dgm:cxn modelId="{2CEBCCC2-290C-417D-88A9-E3E451EA3B33}" type="presParOf" srcId="{03B9FEF4-F870-4C4C-BBC1-6FDBA2C52A84}" destId="{A8C47F69-6C41-401A-8E38-037E90ACA52F}" srcOrd="3" destOrd="0" presId="urn:microsoft.com/office/officeart/2005/8/layout/vList2"/>
    <dgm:cxn modelId="{718E225B-2204-45A2-A58D-C1913576AEAB}" type="presParOf" srcId="{03B9FEF4-F870-4C4C-BBC1-6FDBA2C52A84}" destId="{4FBC038E-7F8B-4BBE-95C7-E3B5C8C14B7F}" srcOrd="4" destOrd="0" presId="urn:microsoft.com/office/officeart/2005/8/layout/vList2"/>
    <dgm:cxn modelId="{FD4F999F-1A52-434F-8F26-09EE86FF68DC}" type="presParOf" srcId="{03B9FEF4-F870-4C4C-BBC1-6FDBA2C52A84}" destId="{A916931E-A479-41C1-B65B-2C929B9D4559}" srcOrd="5" destOrd="0" presId="urn:microsoft.com/office/officeart/2005/8/layout/vList2"/>
    <dgm:cxn modelId="{E9C7D094-EBF6-471A-9AA5-3889E7B68D38}" type="presParOf" srcId="{03B9FEF4-F870-4C4C-BBC1-6FDBA2C52A84}" destId="{E31CC41D-4FAF-47C4-B728-4B8C78125AF8}" srcOrd="6" destOrd="0" presId="urn:microsoft.com/office/officeart/2005/8/layout/vList2"/>
    <dgm:cxn modelId="{BDF915D6-9919-404E-94FD-5019177680C7}" type="presParOf" srcId="{03B9FEF4-F870-4C4C-BBC1-6FDBA2C52A84}" destId="{F58FF61A-EC1D-4D54-8336-02E04EBAFF8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53586-2B63-4023-B31A-C9D216046F11}">
      <dgm:prSet phldrT="[Text]"/>
      <dgm:spPr/>
      <dgm:t>
        <a:bodyPr/>
        <a:lstStyle/>
        <a:p>
          <a:r>
            <a:rPr lang="en-US"/>
            <a:t>Business Capabilities  Support </a:t>
          </a:r>
        </a:p>
      </dgm:t>
    </dgm:pt>
    <dgm:pt modelId="{00523DC0-2E3B-4602-B4DB-C37FB7DD61D4}" type="parTrans" cxnId="{9B35762D-30CB-4E45-A7CB-8C8B29453445}">
      <dgm:prSet/>
      <dgm:spPr/>
      <dgm:t>
        <a:bodyPr/>
        <a:lstStyle/>
        <a:p>
          <a:endParaRPr lang="en-US"/>
        </a:p>
      </dgm:t>
    </dgm:pt>
    <dgm:pt modelId="{10B0AD57-366E-4F1F-90CA-1BB71874B7AA}" type="sibTrans" cxnId="{9B35762D-30CB-4E45-A7CB-8C8B29453445}">
      <dgm:prSet/>
      <dgm:spPr/>
      <dgm:t>
        <a:bodyPr/>
        <a:lstStyle/>
        <a:p>
          <a:endParaRPr lang="en-US"/>
        </a:p>
      </dgm:t>
    </dgm:pt>
    <dgm:pt modelId="{4326CBDB-A105-4C36-9DED-90A7E367862C}">
      <dgm:prSet phldrT="[Text]"/>
      <dgm:spPr/>
      <dgm:t>
        <a:bodyPr/>
        <a:lstStyle/>
        <a:p>
          <a:pPr rtl="0"/>
          <a:r>
            <a:rPr lang="en-US"/>
            <a:t>Out of the Box Capabilities-%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8E659893-E8C4-4283-BA04-8B965A2C50EC}" type="parTrans" cxnId="{D1E0E390-D9F2-4F8B-A11E-D3F35FEC8300}">
      <dgm:prSet/>
      <dgm:spPr/>
      <dgm:t>
        <a:bodyPr/>
        <a:lstStyle/>
        <a:p>
          <a:endParaRPr lang="en-US"/>
        </a:p>
      </dgm:t>
    </dgm:pt>
    <dgm:pt modelId="{5FEF01AD-6C38-4E4E-A889-78B3403712CF}" type="sibTrans" cxnId="{D1E0E390-D9F2-4F8B-A11E-D3F35FEC8300}">
      <dgm:prSet/>
      <dgm:spPr/>
      <dgm:t>
        <a:bodyPr/>
        <a:lstStyle/>
        <a:p>
          <a:endParaRPr lang="en-US"/>
        </a:p>
      </dgm:t>
    </dgm:pt>
    <dgm:pt modelId="{F1C2C5B8-438B-43D6-9B2B-2AB080F6159B}">
      <dgm:prSet phldrT="[Text]"/>
      <dgm:spPr/>
      <dgm:t>
        <a:bodyPr/>
        <a:lstStyle/>
        <a:p>
          <a:r>
            <a:rPr lang="en-US"/>
            <a:t>Development Needs %</a:t>
          </a:r>
        </a:p>
      </dgm:t>
    </dgm:pt>
    <dgm:pt modelId="{8389BD02-A254-4BC9-9934-AEE67012B140}" type="parTrans" cxnId="{112A093E-739C-4FF1-A96D-F458C14FFEE0}">
      <dgm:prSet/>
      <dgm:spPr/>
      <dgm:t>
        <a:bodyPr/>
        <a:lstStyle/>
        <a:p>
          <a:endParaRPr lang="en-US"/>
        </a:p>
      </dgm:t>
    </dgm:pt>
    <dgm:pt modelId="{1DB756D1-DCDF-4C82-A95F-F9A63D1EA4AC}" type="sibTrans" cxnId="{112A093E-739C-4FF1-A96D-F458C14FFEE0}">
      <dgm:prSet/>
      <dgm:spPr/>
      <dgm:t>
        <a:bodyPr/>
        <a:lstStyle/>
        <a:p>
          <a:endParaRPr lang="en-US"/>
        </a:p>
      </dgm:t>
    </dgm:pt>
    <dgm:pt modelId="{ABAAB6D9-B150-4F79-9FAC-BE9AA9773101}">
      <dgm:prSet phldrT="[Text]"/>
      <dgm:spPr/>
      <dgm:t>
        <a:bodyPr/>
        <a:lstStyle/>
        <a:p>
          <a:r>
            <a:rPr lang="en-US" dirty="0"/>
            <a:t>Maturity &amp; Stability of Platform</a:t>
          </a:r>
        </a:p>
      </dgm:t>
    </dgm:pt>
    <dgm:pt modelId="{900CE0A5-9136-4A3B-AA4D-95C03788A9C8}" type="parTrans" cxnId="{EF495EC1-5343-4363-8F8D-ECBB6F4A43E2}">
      <dgm:prSet/>
      <dgm:spPr/>
      <dgm:t>
        <a:bodyPr/>
        <a:lstStyle/>
        <a:p>
          <a:endParaRPr lang="en-US"/>
        </a:p>
      </dgm:t>
    </dgm:pt>
    <dgm:pt modelId="{B00DA568-E658-4C8F-B803-A2A617AE49D2}" type="sibTrans" cxnId="{EF495EC1-5343-4363-8F8D-ECBB6F4A43E2}">
      <dgm:prSet/>
      <dgm:spPr/>
      <dgm:t>
        <a:bodyPr/>
        <a:lstStyle/>
        <a:p>
          <a:endParaRPr lang="en-US"/>
        </a:p>
      </dgm:t>
    </dgm:pt>
    <dgm:pt modelId="{0E49D0EA-1C8C-482E-AD78-5254F710DDEE}">
      <dgm:prSet phldrT="[Text]"/>
      <dgm:spPr/>
      <dgm:t>
        <a:bodyPr/>
        <a:lstStyle/>
        <a:p>
          <a:r>
            <a:rPr lang="en-US" dirty="0"/>
            <a:t>ABB Power BI Offering is available since  XXXX</a:t>
          </a:r>
        </a:p>
      </dgm:t>
    </dgm:pt>
    <dgm:pt modelId="{8D3B6A7E-7847-40DC-8CB0-4AC79AB8003A}" type="parTrans" cxnId="{474D171A-9291-43A6-A954-25DF755CA507}">
      <dgm:prSet/>
      <dgm:spPr/>
      <dgm:t>
        <a:bodyPr/>
        <a:lstStyle/>
        <a:p>
          <a:endParaRPr lang="en-US"/>
        </a:p>
      </dgm:t>
    </dgm:pt>
    <dgm:pt modelId="{5562A6AE-D3D5-4699-BA38-21ECFDCF91D3}" type="sibTrans" cxnId="{474D171A-9291-43A6-A954-25DF755CA507}">
      <dgm:prSet/>
      <dgm:spPr/>
      <dgm:t>
        <a:bodyPr/>
        <a:lstStyle/>
        <a:p>
          <a:endParaRPr lang="en-US"/>
        </a:p>
      </dgm:t>
    </dgm:pt>
    <dgm:pt modelId="{329A6259-5806-4FB6-8C26-D29D2226738E}">
      <dgm:prSet phldrT="[Text]"/>
      <dgm:spPr/>
      <dgm:t>
        <a:bodyPr/>
        <a:lstStyle/>
        <a:p>
          <a:r>
            <a:rPr lang="en-US" dirty="0"/>
            <a:t>Utility Market Adoption </a:t>
          </a:r>
        </a:p>
      </dgm:t>
    </dgm:pt>
    <dgm:pt modelId="{AF93F4A6-7989-48B0-A936-415A69E01441}" type="parTrans" cxnId="{D4457522-610B-425E-B9FC-AAA399158FA6}">
      <dgm:prSet/>
      <dgm:spPr/>
      <dgm:t>
        <a:bodyPr/>
        <a:lstStyle/>
        <a:p>
          <a:endParaRPr lang="en-US"/>
        </a:p>
      </dgm:t>
    </dgm:pt>
    <dgm:pt modelId="{7E7A4340-EA19-4296-AD08-00CCDDE91906}" type="sibTrans" cxnId="{D4457522-610B-425E-B9FC-AAA399158FA6}">
      <dgm:prSet/>
      <dgm:spPr/>
      <dgm:t>
        <a:bodyPr/>
        <a:lstStyle/>
        <a:p>
          <a:endParaRPr lang="en-US"/>
        </a:p>
      </dgm:t>
    </dgm:pt>
    <dgm:pt modelId="{25FAF189-FE82-4AE8-99FE-07F26EC4FB9E}">
      <dgm:prSet phldrT="[Text]"/>
      <dgm:spPr/>
      <dgm:t>
        <a:bodyPr/>
        <a:lstStyle/>
        <a:p>
          <a:r>
            <a:rPr lang="en-US"/>
            <a:t>add details shared by ABB </a:t>
          </a:r>
        </a:p>
      </dgm:t>
    </dgm:pt>
    <dgm:pt modelId="{227898DD-E4F5-4724-AE00-1EE55A25F3EF}" type="parTrans" cxnId="{D7560E93-CB17-4A58-A41E-15D3768F672B}">
      <dgm:prSet/>
      <dgm:spPr/>
      <dgm:t>
        <a:bodyPr/>
        <a:lstStyle/>
        <a:p>
          <a:endParaRPr lang="en-US"/>
        </a:p>
      </dgm:t>
    </dgm:pt>
    <dgm:pt modelId="{B2B1A864-1FDC-4D8C-87FF-B32E336AB5FC}" type="sibTrans" cxnId="{D7560E93-CB17-4A58-A41E-15D3768F672B}">
      <dgm:prSet/>
      <dgm:spPr/>
      <dgm:t>
        <a:bodyPr/>
        <a:lstStyle/>
        <a:p>
          <a:endParaRPr lang="en-US"/>
        </a:p>
      </dgm:t>
    </dgm:pt>
    <dgm:pt modelId="{C057D802-46B7-4DD3-B115-DCFCB2FD0719}">
      <dgm:prSet phldrT="[Text]"/>
      <dgm:spPr/>
      <dgm:t>
        <a:bodyPr/>
        <a:lstStyle/>
        <a:p>
          <a:pPr rtl="0"/>
          <a:r>
            <a:rPr lang="en-US" i="1" dirty="0"/>
            <a:t>Additional Key Highlights</a:t>
          </a:r>
          <a:r>
            <a:rPr lang="en-US" i="1" dirty="0">
              <a:latin typeface="Arial"/>
              <a:ea typeface="ＭＳ Ｐゴシック"/>
            </a:rPr>
            <a:t> </a:t>
          </a:r>
          <a:endParaRPr lang="en-US" i="1" dirty="0"/>
        </a:p>
      </dgm:t>
    </dgm:pt>
    <dgm:pt modelId="{083862E9-ACCE-4EB3-9051-B3731D8705D6}" type="parTrans" cxnId="{44F04D93-D0B0-4DE1-9E12-CF83AB299DE3}">
      <dgm:prSet/>
      <dgm:spPr/>
      <dgm:t>
        <a:bodyPr/>
        <a:lstStyle/>
        <a:p>
          <a:endParaRPr lang="en-US"/>
        </a:p>
      </dgm:t>
    </dgm:pt>
    <dgm:pt modelId="{34D98E0B-ED9D-4693-BB72-739AA0EDBA69}" type="sibTrans" cxnId="{44F04D93-D0B0-4DE1-9E12-CF83AB299DE3}">
      <dgm:prSet/>
      <dgm:spPr/>
      <dgm:t>
        <a:bodyPr/>
        <a:lstStyle/>
        <a:p>
          <a:endParaRPr lang="en-US"/>
        </a:p>
      </dgm:t>
    </dgm:pt>
    <dgm:pt modelId="{DA12E546-634E-42DE-AC74-0F6BE7C36689}">
      <dgm:prSet phldrT="[Text]"/>
      <dgm:spPr/>
      <dgm:t>
        <a:bodyPr/>
        <a:lstStyle/>
        <a:p>
          <a:r>
            <a:rPr lang="en-US"/>
            <a:t>Strategic Roadmap</a:t>
          </a:r>
        </a:p>
      </dgm:t>
    </dgm:pt>
    <dgm:pt modelId="{7DC9A1BD-3D20-40E6-81B6-C00A8178690B}" type="parTrans" cxnId="{C0B04C18-2493-48E8-909A-0713A25AACDD}">
      <dgm:prSet/>
      <dgm:spPr/>
      <dgm:t>
        <a:bodyPr/>
        <a:lstStyle/>
        <a:p>
          <a:endParaRPr lang="en-US"/>
        </a:p>
      </dgm:t>
    </dgm:pt>
    <dgm:pt modelId="{9843D075-1D1F-400E-BD36-3EB1DA82D35B}" type="sibTrans" cxnId="{C0B04C18-2493-48E8-909A-0713A25AACDD}">
      <dgm:prSet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pPr rtl="0"/>
          <a:r>
            <a:rPr lang="en-US"/>
            <a:t>7.2 OMS schema does not match Power BI requirements (needs 9.1 version). ABB provides Database, ETLs, reporting layer.</a:t>
          </a:r>
          <a:r>
            <a:rPr lang="en-US">
              <a:latin typeface="Arial"/>
              <a:ea typeface="ＭＳ Ｐゴシック"/>
            </a:rPr>
            <a:t> </a:t>
          </a:r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0C827C0E-B619-4FE5-8857-D7F8A1C294C0}">
      <dgm:prSet phldr="0"/>
      <dgm:spPr/>
      <dgm:t>
        <a:bodyPr/>
        <a:lstStyle/>
        <a:p>
          <a:pPr rtl="0"/>
          <a:r>
            <a:rPr lang="en-US" i="0" dirty="0"/>
            <a:t>ABB creates commonly used dashboards (based on existing clients) and makes those available. ABB can meet some needs with canned dashboards.</a:t>
          </a:r>
          <a:r>
            <a:rPr lang="en-US" i="0" dirty="0">
              <a:latin typeface="Arial"/>
              <a:ea typeface="ＭＳ Ｐゴシック"/>
            </a:rPr>
            <a:t> </a:t>
          </a:r>
          <a:r>
            <a:rPr lang="en-US" i="0" dirty="0"/>
            <a:t> ~55% of existing FP dashboard functionality can be met with canned Power BI dashboards. </a:t>
          </a:r>
          <a:endParaRPr lang="en-US" i="1" dirty="0">
            <a:latin typeface="Arial"/>
            <a:ea typeface="ＭＳ Ｐゴシック"/>
          </a:endParaRPr>
        </a:p>
      </dgm:t>
    </dgm:pt>
    <dgm:pt modelId="{042F30BF-B153-41EB-B54E-935AE9F46CCF}" type="parTrans" cxnId="{4B0A3543-8D71-4170-B5C4-8304A209146E}">
      <dgm:prSet/>
      <dgm:spPr/>
    </dgm:pt>
    <dgm:pt modelId="{0B3B2638-CFD7-4000-A80C-0ADB0277E8B6}" type="sibTrans" cxnId="{4B0A3543-8D71-4170-B5C4-8304A209146E}">
      <dgm:prSet/>
      <dgm:spPr/>
    </dgm:pt>
    <dgm:pt modelId="{B1D2805D-939B-4118-9359-EF7D05ED77A6}">
      <dgm:prSet phldr="0"/>
      <dgm:spPr/>
      <dgm:t>
        <a:bodyPr/>
        <a:lstStyle/>
        <a:p>
          <a:r>
            <a:rPr lang="en-US"/>
            <a:t>MS Power BI license is provided by NG. Product is GA now. Rolling out the software with baseline dashboards connected to 9.1.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70B281C3-2B05-4840-86BE-AF6E2BBFB828}" type="parTrans" cxnId="{BC1D9C87-37D3-4EFB-AD1A-3578E2A4064F}">
      <dgm:prSet/>
      <dgm:spPr/>
    </dgm:pt>
    <dgm:pt modelId="{1F027B17-D63C-49F4-AAB8-DC3A18102999}" type="sibTrans" cxnId="{BC1D9C87-37D3-4EFB-AD1A-3578E2A4064F}">
      <dgm:prSet/>
      <dgm:spPr/>
    </dgm:pt>
    <dgm:pt modelId="{E4CED59F-0910-416B-9B52-307A9F5254EC}">
      <dgm:prSet phldr="0"/>
      <dgm:spPr/>
      <dgm:t>
        <a:bodyPr/>
        <a:lstStyle/>
        <a:p>
          <a:pPr rtl="0"/>
          <a:r>
            <a:rPr lang="en-US" dirty="0"/>
            <a:t>According to ABB Power BI will be supported for at least next 5 - 10 years...</a:t>
          </a:r>
          <a:r>
            <a:rPr lang="en-US" dirty="0">
              <a:latin typeface="Arial"/>
              <a:ea typeface="ＭＳ Ｐゴシック"/>
            </a:rPr>
            <a:t> </a:t>
          </a:r>
        </a:p>
      </dgm:t>
    </dgm:pt>
    <dgm:pt modelId="{C2C3C2FB-30B5-4F73-BC80-0B08648DA169}" type="parTrans" cxnId="{53F97D2F-E29A-4D20-90E8-78B90462CEEE}">
      <dgm:prSet/>
      <dgm:spPr/>
    </dgm:pt>
    <dgm:pt modelId="{D04FB098-8336-4FD7-9103-AE14E93475E5}" type="sibTrans" cxnId="{53F97D2F-E29A-4D20-90E8-78B90462CEEE}">
      <dgm:prSet/>
      <dgm:spPr/>
    </dgm:pt>
    <dgm:pt modelId="{FE68DE27-E1E5-49A6-B856-885127C7F741}">
      <dgm:prSet phldr="0"/>
      <dgm:spPr/>
      <dgm:t>
        <a:bodyPr/>
        <a:lstStyle/>
        <a:p>
          <a:r>
            <a:rPr lang="en-US" dirty="0">
              <a:latin typeface="Arial"/>
              <a:ea typeface="ＭＳ Ｐゴシック"/>
            </a:rPr>
            <a:t>Will</a:t>
          </a:r>
          <a:r>
            <a:rPr lang="en-US" dirty="0"/>
            <a:t> have maintenance support and limited enhancements</a:t>
          </a:r>
        </a:p>
      </dgm:t>
    </dgm:pt>
    <dgm:pt modelId="{6284298A-7399-4471-98BB-FF819F54CB0F}" type="parTrans" cxnId="{4837E060-302B-4747-B40A-410DE3C46607}">
      <dgm:prSet/>
      <dgm:spPr/>
    </dgm:pt>
    <dgm:pt modelId="{0DE82566-385A-42E5-BBCE-92818CDFA8C2}" type="sibTrans" cxnId="{4837E060-302B-4747-B40A-410DE3C46607}">
      <dgm:prSet/>
      <dgm:spPr/>
    </dgm:pt>
    <dgm:pt modelId="{B028CD26-E447-4F17-A4A5-224466B88F9E}">
      <dgm:prSet phldr="0"/>
      <dgm:spPr/>
      <dgm:t>
        <a:bodyPr/>
        <a:lstStyle/>
        <a:p>
          <a:pPr rtl="0"/>
          <a:r>
            <a:rPr lang="en-US" dirty="0"/>
            <a:t>Product is GA now</a:t>
          </a:r>
          <a:endParaRPr lang="en-US" dirty="0">
            <a:latin typeface="Arial"/>
            <a:ea typeface="ＭＳ Ｐゴシック"/>
          </a:endParaRPr>
        </a:p>
      </dgm:t>
    </dgm:pt>
    <dgm:pt modelId="{6227D271-E6FC-4BFF-B8CB-487E02479EA1}" type="parTrans" cxnId="{510AB1A6-EF65-4DCC-ACC0-C02DDC1ECB4F}">
      <dgm:prSet/>
      <dgm:spPr/>
    </dgm:pt>
    <dgm:pt modelId="{06D92B61-EA73-4E47-8B11-AB01A0E31576}" type="sibTrans" cxnId="{510AB1A6-EF65-4DCC-ACC0-C02DDC1ECB4F}">
      <dgm:prSet/>
      <dgm:spPr/>
    </dgm:pt>
    <dgm:pt modelId="{BDEFA987-DE74-493C-89A9-EA8C1B16EF64}">
      <dgm:prSet phldr="0"/>
      <dgm:spPr/>
      <dgm:t>
        <a:bodyPr/>
        <a:lstStyle/>
        <a:p>
          <a:pPr rtl="0"/>
          <a:r>
            <a:rPr lang="en-US" i="0">
              <a:latin typeface="Arial"/>
              <a:ea typeface="ＭＳ Ｐゴシック"/>
            </a:rPr>
            <a:t>Estimated </a:t>
          </a:r>
          <a:r>
            <a:rPr lang="en-US" i="0"/>
            <a:t>that </a:t>
          </a:r>
          <a:r>
            <a:rPr lang="en-US" i="0">
              <a:latin typeface="Arial"/>
              <a:ea typeface="ＭＳ Ｐゴシック"/>
            </a:rPr>
            <a:t>ABB</a:t>
          </a:r>
          <a:r>
            <a:rPr lang="en-US" i="0"/>
            <a:t> </a:t>
          </a:r>
          <a:r>
            <a:rPr lang="en-US" i="0">
              <a:latin typeface="Arial"/>
              <a:ea typeface="ＭＳ Ｐゴシック"/>
            </a:rPr>
            <a:t>needs</a:t>
          </a:r>
          <a:r>
            <a:rPr lang="en-US" i="0"/>
            <a:t> to build around 25 custom reports for NGRID.</a:t>
          </a:r>
          <a:r>
            <a:rPr lang="en-US" i="0">
              <a:latin typeface="Arial"/>
              <a:ea typeface="ＭＳ Ｐゴシック"/>
            </a:rPr>
            <a:t> </a:t>
          </a:r>
        </a:p>
      </dgm:t>
    </dgm:pt>
    <dgm:pt modelId="{E204063A-A133-4F37-B450-FC5C9163330B}" type="parTrans" cxnId="{B4CE30B5-53C5-4DDA-94D8-DF1C9D217F52}">
      <dgm:prSet/>
      <dgm:spPr/>
    </dgm:pt>
    <dgm:pt modelId="{0F0F015B-4D05-401A-9703-3BB75407F6F2}" type="sibTrans" cxnId="{B4CE30B5-53C5-4DDA-94D8-DF1C9D217F52}">
      <dgm:prSet/>
      <dgm:spPr/>
    </dgm:pt>
    <dgm:pt modelId="{38D8D129-9281-4689-8431-17C63ADADCA1}">
      <dgm:prSet phldr="0"/>
      <dgm:spPr/>
      <dgm:t>
        <a:bodyPr/>
        <a:lstStyle/>
        <a:p>
          <a:pPr rtl="0"/>
          <a:r>
            <a:rPr lang="en-US" dirty="0">
              <a:latin typeface="Arial"/>
              <a:ea typeface="ＭＳ Ｐゴシック"/>
            </a:rPr>
            <a:t>Migration Capabilities </a:t>
          </a:r>
        </a:p>
      </dgm:t>
    </dgm:pt>
    <dgm:pt modelId="{973C3257-FEF4-46A6-B3CC-8B09EB052D95}" type="parTrans" cxnId="{A8E5A9AF-707E-4992-895F-4DB624A9E40E}">
      <dgm:prSet/>
      <dgm:spPr/>
    </dgm:pt>
    <dgm:pt modelId="{7F7C5297-58D0-45D8-85A9-94B79976BF3A}" type="sibTrans" cxnId="{A8E5A9AF-707E-4992-895F-4DB624A9E40E}">
      <dgm:prSet/>
      <dgm:spPr/>
    </dgm:pt>
    <dgm:pt modelId="{49118A21-1CC3-4D93-884F-D3832DD64C8B}">
      <dgm:prSet phldr="0"/>
      <dgm:spPr/>
      <dgm:t>
        <a:bodyPr/>
        <a:lstStyle/>
        <a:p>
          <a:r>
            <a:rPr lang="en-US" i="0" dirty="0"/>
            <a:t>For Power BI there is no porting tool. </a:t>
          </a:r>
          <a:endParaRPr lang="en-US" dirty="0">
            <a:latin typeface="Arial"/>
            <a:ea typeface="ＭＳ Ｐゴシック"/>
          </a:endParaRPr>
        </a:p>
      </dgm:t>
    </dgm:pt>
    <dgm:pt modelId="{71C348B0-3BF1-4A6B-983C-3D2FB002DE90}" type="parTrans" cxnId="{6FB6E206-2301-4ED6-B395-9B51ACE29115}">
      <dgm:prSet/>
      <dgm:spPr/>
    </dgm:pt>
    <dgm:pt modelId="{556FFCFD-C65A-4E46-ABDC-B9AC865FBB72}" type="sibTrans" cxnId="{6FB6E206-2301-4ED6-B395-9B51ACE29115}">
      <dgm:prSet/>
      <dgm:spPr/>
    </dgm:pt>
    <dgm:pt modelId="{6FB1A4C2-679C-47A9-84DE-02B323EDE73E}">
      <dgm:prSet phldr="0"/>
      <dgm:spPr/>
      <dgm:t>
        <a:bodyPr/>
        <a:lstStyle/>
        <a:p>
          <a:r>
            <a:rPr lang="en-US" i="0"/>
            <a:t>Scripts exist to move current DB to SQL server for Power BI reporting</a:t>
          </a:r>
          <a:endParaRPr lang="en-US" dirty="0">
            <a:latin typeface="Arial"/>
            <a:ea typeface="ＭＳ Ｐゴシック"/>
          </a:endParaRPr>
        </a:p>
      </dgm:t>
    </dgm:pt>
    <dgm:pt modelId="{776ABF96-4DF0-465A-9E52-58807EE35528}" type="parTrans" cxnId="{5E8C5A07-78AF-46A9-AE7B-852FAF72AE48}">
      <dgm:prSet/>
      <dgm:spPr/>
    </dgm:pt>
    <dgm:pt modelId="{8A4C7336-D586-47AE-B34A-A74C61DD8F4C}" type="sibTrans" cxnId="{5E8C5A07-78AF-46A9-AE7B-852FAF72AE48}">
      <dgm:prSet/>
      <dgm:spPr/>
    </dgm:pt>
    <dgm:pt modelId="{EE87F993-27CA-4B72-A97F-F89BE0830F7B}">
      <dgm:prSet phldrT="[Text]"/>
      <dgm:spPr/>
      <dgm:t>
        <a:bodyPr/>
        <a:lstStyle/>
        <a:p>
          <a:pPr rtl="0"/>
          <a:r>
            <a:rPr lang="en-US" i="1" dirty="0">
              <a:latin typeface="Arial"/>
              <a:ea typeface="ＭＳ Ｐゴシック"/>
            </a:rPr>
            <a:t>What about the rest ? </a:t>
          </a:r>
        </a:p>
      </dgm:t>
    </dgm:pt>
    <dgm:pt modelId="{56B58082-E1FB-4F48-B78E-A5768AA93F5C}" type="parTrans" cxnId="{C8608B2E-C976-47DC-9BC1-9A67095C5662}">
      <dgm:prSet/>
      <dgm:spPr/>
    </dgm:pt>
    <dgm:pt modelId="{ADFB4B55-3DCE-4689-B376-99F1DE1F5A3C}" type="sibTrans" cxnId="{C8608B2E-C976-47DC-9BC1-9A67095C5662}">
      <dgm:prSet/>
      <dgm:spPr/>
    </dgm:pt>
    <dgm:pt modelId="{22191600-F431-4DF1-8D59-608BB700E770}">
      <dgm:prSet phldrT="[Text]" phldr="1"/>
      <dgm:spPr/>
      <dgm:t>
        <a:bodyPr/>
        <a:lstStyle/>
        <a:p>
          <a:pPr rtl="0"/>
          <a:endParaRPr lang="en-US" dirty="0">
            <a:latin typeface="Arial"/>
            <a:ea typeface="ＭＳ Ｐゴシック"/>
          </a:endParaRPr>
        </a:p>
      </dgm:t>
    </dgm:pt>
    <dgm:pt modelId="{A1864233-51F7-4ACC-B9D5-FC0961235D1F}" type="parTrans" cxnId="{4B1CE829-DF4F-4B1B-9B69-3EA79590E5AC}">
      <dgm:prSet/>
      <dgm:spPr/>
    </dgm:pt>
    <dgm:pt modelId="{F4F727FA-1ADA-4DF3-ACE4-B2BADF1C5C22}" type="sibTrans" cxnId="{4B1CE829-DF4F-4B1B-9B69-3EA79590E5AC}">
      <dgm:prSet/>
      <dgm:spPr/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15A9FA51-AEAB-488A-A242-A5A38CD18F82}" type="pres">
      <dgm:prSet presAssocID="{2E253586-2B63-4023-B31A-C9D216046F11}" presName="composite" presStyleCnt="0"/>
      <dgm:spPr/>
    </dgm:pt>
    <dgm:pt modelId="{A422E5E6-3DA8-4AF9-B119-473548BB2CA9}" type="pres">
      <dgm:prSet presAssocID="{2E253586-2B63-4023-B31A-C9D216046F1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6354232-3612-46E5-B834-E279467638E1}" type="pres">
      <dgm:prSet presAssocID="{2E253586-2B63-4023-B31A-C9D216046F11}" presName="desTx" presStyleLbl="alignAccFollowNode1" presStyleIdx="0" presStyleCnt="5">
        <dgm:presLayoutVars>
          <dgm:bulletEnabled val="1"/>
        </dgm:presLayoutVars>
      </dgm:prSet>
      <dgm:spPr/>
    </dgm:pt>
    <dgm:pt modelId="{29849B7D-6347-4DFB-9F63-29DAE651B3DD}" type="pres">
      <dgm:prSet presAssocID="{10B0AD57-366E-4F1F-90CA-1BB71874B7AA}" presName="space" presStyleCnt="0"/>
      <dgm:spPr/>
    </dgm:pt>
    <dgm:pt modelId="{7AD2220E-B355-4663-A8EC-4ED91BE458AF}" type="pres">
      <dgm:prSet presAssocID="{ABAAB6D9-B150-4F79-9FAC-BE9AA9773101}" presName="composite" presStyleCnt="0"/>
      <dgm:spPr/>
    </dgm:pt>
    <dgm:pt modelId="{00CDC278-C95D-4615-B84C-9C86EC3F15AB}" type="pres">
      <dgm:prSet presAssocID="{ABAAB6D9-B150-4F79-9FAC-BE9AA977310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C0681F6-60C0-437C-9E55-4F956E83764F}" type="pres">
      <dgm:prSet presAssocID="{ABAAB6D9-B150-4F79-9FAC-BE9AA9773101}" presName="desTx" presStyleLbl="alignAccFollowNode1" presStyleIdx="1" presStyleCnt="5">
        <dgm:presLayoutVars>
          <dgm:bulletEnabled val="1"/>
        </dgm:presLayoutVars>
      </dgm:prSet>
      <dgm:spPr/>
    </dgm:pt>
    <dgm:pt modelId="{F9CE3249-FF56-46A1-8F56-8C94C8694DF8}" type="pres">
      <dgm:prSet presAssocID="{B00DA568-E658-4C8F-B803-A2A617AE49D2}" presName="space" presStyleCnt="0"/>
      <dgm:spPr/>
    </dgm:pt>
    <dgm:pt modelId="{BECC907A-C2AF-4590-BF2E-D38940B24331}" type="pres">
      <dgm:prSet presAssocID="{329A6259-5806-4FB6-8C26-D29D2226738E}" presName="composite" presStyleCnt="0"/>
      <dgm:spPr/>
    </dgm:pt>
    <dgm:pt modelId="{3DBC7C2D-B26F-48FF-BD8F-409CE2BC6AC8}" type="pres">
      <dgm:prSet presAssocID="{329A6259-5806-4FB6-8C26-D29D2226738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84FE3EE-9882-465F-984E-D31EEC099C1E}" type="pres">
      <dgm:prSet presAssocID="{329A6259-5806-4FB6-8C26-D29D2226738E}" presName="desTx" presStyleLbl="alignAccFollowNode1" presStyleIdx="2" presStyleCnt="5">
        <dgm:presLayoutVars>
          <dgm:bulletEnabled val="1"/>
        </dgm:presLayoutVars>
      </dgm:prSet>
      <dgm:spPr/>
    </dgm:pt>
    <dgm:pt modelId="{EAAACE57-8F6D-442C-9775-91607198A0F7}" type="pres">
      <dgm:prSet presAssocID="{7E7A4340-EA19-4296-AD08-00CCDDE91906}" presName="space" presStyleCnt="0"/>
      <dgm:spPr/>
    </dgm:pt>
    <dgm:pt modelId="{015D8F26-163E-4CDD-A265-9296F8FB6F32}" type="pres">
      <dgm:prSet presAssocID="{DA12E546-634E-42DE-AC74-0F6BE7C36689}" presName="composite" presStyleCnt="0"/>
      <dgm:spPr/>
    </dgm:pt>
    <dgm:pt modelId="{DAE1126D-1833-4AB4-AE6A-AD73357FFB5B}" type="pres">
      <dgm:prSet presAssocID="{DA12E546-634E-42DE-AC74-0F6BE7C3668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1A73413-4AB6-4626-B37E-0131041A3D71}" type="pres">
      <dgm:prSet presAssocID="{DA12E546-634E-42DE-AC74-0F6BE7C36689}" presName="desTx" presStyleLbl="alignAccFollowNode1" presStyleIdx="3" presStyleCnt="5">
        <dgm:presLayoutVars>
          <dgm:bulletEnabled val="1"/>
        </dgm:presLayoutVars>
      </dgm:prSet>
      <dgm:spPr/>
    </dgm:pt>
    <dgm:pt modelId="{B87CA3C9-E119-4B09-BEB9-BF9930F55095}" type="pres">
      <dgm:prSet presAssocID="{9843D075-1D1F-400E-BD36-3EB1DA82D35B}" presName="space" presStyleCnt="0"/>
      <dgm:spPr/>
    </dgm:pt>
    <dgm:pt modelId="{6BFA3132-F92D-4392-909F-24CE220EF2B4}" type="pres">
      <dgm:prSet presAssocID="{38D8D129-9281-4689-8431-17C63ADADCA1}" presName="composite" presStyleCnt="0"/>
      <dgm:spPr/>
    </dgm:pt>
    <dgm:pt modelId="{A2892FDF-EAD5-4885-9C95-EDEC1B9D7F02}" type="pres">
      <dgm:prSet presAssocID="{38D8D129-9281-4689-8431-17C63ADADCA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B1C16F8-C959-48D0-95AF-A3C15ED505D5}" type="pres">
      <dgm:prSet presAssocID="{38D8D129-9281-4689-8431-17C63ADADCA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FB6E206-2301-4ED6-B395-9B51ACE29115}" srcId="{38D8D129-9281-4689-8431-17C63ADADCA1}" destId="{49118A21-1CC3-4D93-884F-D3832DD64C8B}" srcOrd="0" destOrd="0" parTransId="{71C348B0-3BF1-4A6B-983C-3D2FB002DE90}" sibTransId="{556FFCFD-C65A-4E46-ABDC-B9AC865FBB72}"/>
    <dgm:cxn modelId="{5E8C5A07-78AF-46A9-AE7B-852FAF72AE48}" srcId="{38D8D129-9281-4689-8431-17C63ADADCA1}" destId="{6FB1A4C2-679C-47A9-84DE-02B323EDE73E}" srcOrd="1" destOrd="0" parTransId="{776ABF96-4DF0-465A-9E52-58807EE35528}" sibTransId="{8A4C7336-D586-47AE-B34A-A74C61DD8F4C}"/>
    <dgm:cxn modelId="{B6FFDF10-61DA-4B64-9871-ADF83EC38834}" srcId="{DA12E546-634E-42DE-AC74-0F6BE7C36689}" destId="{7DB39A59-1374-4CBB-9181-B934119742B6}" srcOrd="0" destOrd="0" parTransId="{701F0A15-EBD5-4ED2-8D3D-2E9CB555591C}" sibTransId="{3019FAF6-92B8-457D-B820-9E9D624E5AD6}"/>
    <dgm:cxn modelId="{C0B04C18-2493-48E8-909A-0713A25AACDD}" srcId="{DC385173-225D-4B58-B5A9-EE8D1BAD2E32}" destId="{DA12E546-634E-42DE-AC74-0F6BE7C36689}" srcOrd="3" destOrd="0" parTransId="{7DC9A1BD-3D20-40E6-81B6-C00A8178690B}" sibTransId="{9843D075-1D1F-400E-BD36-3EB1DA82D35B}"/>
    <dgm:cxn modelId="{474D171A-9291-43A6-A954-25DF755CA507}" srcId="{ABAAB6D9-B150-4F79-9FAC-BE9AA9773101}" destId="{0E49D0EA-1C8C-482E-AD78-5254F710DDEE}" srcOrd="0" destOrd="0" parTransId="{8D3B6A7E-7847-40DC-8CB0-4AC79AB8003A}" sibTransId="{5562A6AE-D3D5-4699-BA38-21ECFDCF91D3}"/>
    <dgm:cxn modelId="{D4457522-610B-425E-B9FC-AAA399158FA6}" srcId="{DC385173-225D-4B58-B5A9-EE8D1BAD2E32}" destId="{329A6259-5806-4FB6-8C26-D29D2226738E}" srcOrd="2" destOrd="0" parTransId="{AF93F4A6-7989-48B0-A936-415A69E01441}" sibTransId="{7E7A4340-EA19-4296-AD08-00CCDDE91906}"/>
    <dgm:cxn modelId="{AB8AC623-E051-44CC-BBE4-71B10ED7FCD8}" type="presOf" srcId="{ABAAB6D9-B150-4F79-9FAC-BE9AA9773101}" destId="{00CDC278-C95D-4615-B84C-9C86EC3F15AB}" srcOrd="0" destOrd="0" presId="urn:microsoft.com/office/officeart/2005/8/layout/hList1"/>
    <dgm:cxn modelId="{4B1CE829-DF4F-4B1B-9B69-3EA79590E5AC}" srcId="{ABAAB6D9-B150-4F79-9FAC-BE9AA9773101}" destId="{22191600-F431-4DF1-8D59-608BB700E770}" srcOrd="2" destOrd="0" parTransId="{A1864233-51F7-4ACC-B9D5-FC0961235D1F}" sibTransId="{F4F727FA-1ADA-4DF3-ACE4-B2BADF1C5C22}"/>
    <dgm:cxn modelId="{08943F2A-1B4A-4B37-9660-EE4D9EE749E3}" type="presOf" srcId="{49118A21-1CC3-4D93-884F-D3832DD64C8B}" destId="{0B1C16F8-C959-48D0-95AF-A3C15ED505D5}" srcOrd="0" destOrd="0" presId="urn:microsoft.com/office/officeart/2005/8/layout/hList1"/>
    <dgm:cxn modelId="{9B35762D-30CB-4E45-A7CB-8C8B29453445}" srcId="{DC385173-225D-4B58-B5A9-EE8D1BAD2E32}" destId="{2E253586-2B63-4023-B31A-C9D216046F11}" srcOrd="0" destOrd="0" parTransId="{00523DC0-2E3B-4602-B4DB-C37FB7DD61D4}" sibTransId="{10B0AD57-366E-4F1F-90CA-1BB71874B7AA}"/>
    <dgm:cxn modelId="{C8608B2E-C976-47DC-9BC1-9A67095C5662}" srcId="{2E253586-2B63-4023-B31A-C9D216046F11}" destId="{EE87F993-27CA-4B72-A97F-F89BE0830F7B}" srcOrd="5" destOrd="0" parTransId="{56B58082-E1FB-4F48-B78E-A5768AA93F5C}" sibTransId="{ADFB4B55-3DCE-4689-B376-99F1DE1F5A3C}"/>
    <dgm:cxn modelId="{8E24BB2E-C63D-482F-BA45-E6359F61629A}" type="presOf" srcId="{329A6259-5806-4FB6-8C26-D29D2226738E}" destId="{3DBC7C2D-B26F-48FF-BD8F-409CE2BC6AC8}" srcOrd="0" destOrd="0" presId="urn:microsoft.com/office/officeart/2005/8/layout/hList1"/>
    <dgm:cxn modelId="{53F97D2F-E29A-4D20-90E8-78B90462CEEE}" srcId="{DA12E546-634E-42DE-AC74-0F6BE7C36689}" destId="{E4CED59F-0910-416B-9B52-307A9F5254EC}" srcOrd="2" destOrd="0" parTransId="{C2C3C2FB-30B5-4F73-BC80-0B08648DA169}" sibTransId="{D04FB098-8336-4FD7-9103-AE14E93475E5}"/>
    <dgm:cxn modelId="{56837830-DD17-44CC-AC11-A21A6779E670}" type="presOf" srcId="{C057D802-46B7-4DD3-B115-DCFCB2FD0719}" destId="{56354232-3612-46E5-B834-E279467638E1}" srcOrd="0" destOrd="3" presId="urn:microsoft.com/office/officeart/2005/8/layout/hList1"/>
    <dgm:cxn modelId="{112A093E-739C-4FF1-A96D-F458C14FFEE0}" srcId="{2E253586-2B63-4023-B31A-C9D216046F11}" destId="{F1C2C5B8-438B-43D6-9B2B-2AB080F6159B}" srcOrd="1" destOrd="0" parTransId="{8389BD02-A254-4BC9-9934-AEE67012B140}" sibTransId="{1DB756D1-DCDF-4C82-A95F-F9A63D1EA4AC}"/>
    <dgm:cxn modelId="{4837E060-302B-4747-B40A-410DE3C46607}" srcId="{DA12E546-634E-42DE-AC74-0F6BE7C36689}" destId="{FE68DE27-E1E5-49A6-B856-885127C7F741}" srcOrd="3" destOrd="0" parTransId="{6284298A-7399-4471-98BB-FF819F54CB0F}" sibTransId="{0DE82566-385A-42E5-BBCE-92818CDFA8C2}"/>
    <dgm:cxn modelId="{6B3D5741-8DDF-4E45-B7CF-4F64A0CC2E57}" type="presOf" srcId="{22191600-F431-4DF1-8D59-608BB700E770}" destId="{DC0681F6-60C0-437C-9E55-4F956E83764F}" srcOrd="0" destOrd="2" presId="urn:microsoft.com/office/officeart/2005/8/layout/hList1"/>
    <dgm:cxn modelId="{4B0A3543-8D71-4170-B5C4-8304A209146E}" srcId="{2E253586-2B63-4023-B31A-C9D216046F11}" destId="{0C827C0E-B619-4FE5-8857-D7F8A1C294C0}" srcOrd="4" destOrd="0" parTransId="{042F30BF-B153-41EB-B54E-935AE9F46CCF}" sibTransId="{0B3B2638-CFD7-4000-A80C-0ADB0277E8B6}"/>
    <dgm:cxn modelId="{73334D47-AAFF-4A37-BD73-A37EB22D383B}" type="presOf" srcId="{4326CBDB-A105-4C36-9DED-90A7E367862C}" destId="{56354232-3612-46E5-B834-E279467638E1}" srcOrd="0" destOrd="0" presId="urn:microsoft.com/office/officeart/2005/8/layout/hList1"/>
    <dgm:cxn modelId="{83813549-F723-492D-B6A9-685B468E4EC8}" type="presOf" srcId="{BDEFA987-DE74-493C-89A9-EA8C1B16EF64}" destId="{56354232-3612-46E5-B834-E279467638E1}" srcOrd="0" destOrd="2" presId="urn:microsoft.com/office/officeart/2005/8/layout/hList1"/>
    <dgm:cxn modelId="{902BEF6D-3395-45CC-A073-6DC6C961FB01}" type="presOf" srcId="{B028CD26-E447-4F17-A4A5-224466B88F9E}" destId="{DC0681F6-60C0-437C-9E55-4F956E83764F}" srcOrd="0" destOrd="1" presId="urn:microsoft.com/office/officeart/2005/8/layout/hList1"/>
    <dgm:cxn modelId="{5EA20B4F-77E3-47B7-90C2-72C3233203E7}" type="presOf" srcId="{38D8D129-9281-4689-8431-17C63ADADCA1}" destId="{A2892FDF-EAD5-4885-9C95-EDEC1B9D7F02}" srcOrd="0" destOrd="0" presId="urn:microsoft.com/office/officeart/2005/8/layout/hList1"/>
    <dgm:cxn modelId="{D376DA74-E8C8-487E-AE16-FE28994DCC95}" type="presOf" srcId="{FE68DE27-E1E5-49A6-B856-885127C7F741}" destId="{01A73413-4AB6-4626-B37E-0131041A3D71}" srcOrd="0" destOrd="3" presId="urn:microsoft.com/office/officeart/2005/8/layout/hList1"/>
    <dgm:cxn modelId="{3B67E954-14F6-48BD-98AC-FB784B2CD6BE}" type="presOf" srcId="{7DB39A59-1374-4CBB-9181-B934119742B6}" destId="{01A73413-4AB6-4626-B37E-0131041A3D71}" srcOrd="0" destOrd="0" presId="urn:microsoft.com/office/officeart/2005/8/layout/hList1"/>
    <dgm:cxn modelId="{0A74B577-6E8B-40BA-A64E-3C30A846E32B}" type="presOf" srcId="{B1D2805D-939B-4118-9359-EF7D05ED77A6}" destId="{01A73413-4AB6-4626-B37E-0131041A3D71}" srcOrd="0" destOrd="1" presId="urn:microsoft.com/office/officeart/2005/8/layout/hList1"/>
    <dgm:cxn modelId="{06A0847D-72F8-4D6A-B878-C04C3E5ED191}" type="presOf" srcId="{0C827C0E-B619-4FE5-8857-D7F8A1C294C0}" destId="{56354232-3612-46E5-B834-E279467638E1}" srcOrd="0" destOrd="4" presId="urn:microsoft.com/office/officeart/2005/8/layout/hList1"/>
    <dgm:cxn modelId="{BC1D9C87-37D3-4EFB-AD1A-3578E2A4064F}" srcId="{DA12E546-634E-42DE-AC74-0F6BE7C36689}" destId="{B1D2805D-939B-4118-9359-EF7D05ED77A6}" srcOrd="1" destOrd="0" parTransId="{70B281C3-2B05-4840-86BE-AF6E2BBFB828}" sibTransId="{1F027B17-D63C-49F4-AAB8-DC3A18102999}"/>
    <dgm:cxn modelId="{D1E0E390-D9F2-4F8B-A11E-D3F35FEC8300}" srcId="{2E253586-2B63-4023-B31A-C9D216046F11}" destId="{4326CBDB-A105-4C36-9DED-90A7E367862C}" srcOrd="0" destOrd="0" parTransId="{8E659893-E8C4-4283-BA04-8B965A2C50EC}" sibTransId="{5FEF01AD-6C38-4E4E-A889-78B3403712CF}"/>
    <dgm:cxn modelId="{D7560E93-CB17-4A58-A41E-15D3768F672B}" srcId="{329A6259-5806-4FB6-8C26-D29D2226738E}" destId="{25FAF189-FE82-4AE8-99FE-07F26EC4FB9E}" srcOrd="0" destOrd="0" parTransId="{227898DD-E4F5-4724-AE00-1EE55A25F3EF}" sibTransId="{B2B1A864-1FDC-4D8C-87FF-B32E336AB5FC}"/>
    <dgm:cxn modelId="{44F04D93-D0B0-4DE1-9E12-CF83AB299DE3}" srcId="{2E253586-2B63-4023-B31A-C9D216046F11}" destId="{C057D802-46B7-4DD3-B115-DCFCB2FD0719}" srcOrd="3" destOrd="0" parTransId="{083862E9-ACCE-4EB3-9051-B3731D8705D6}" sibTransId="{34D98E0B-ED9D-4693-BB72-739AA0EDBA69}"/>
    <dgm:cxn modelId="{339DE0A1-A6CB-4087-A73F-685BC6C77279}" type="presOf" srcId="{2E253586-2B63-4023-B31A-C9D216046F11}" destId="{A422E5E6-3DA8-4AF9-B119-473548BB2CA9}" srcOrd="0" destOrd="0" presId="urn:microsoft.com/office/officeart/2005/8/layout/hList1"/>
    <dgm:cxn modelId="{510AB1A6-EF65-4DCC-ACC0-C02DDC1ECB4F}" srcId="{ABAAB6D9-B150-4F79-9FAC-BE9AA9773101}" destId="{B028CD26-E447-4F17-A4A5-224466B88F9E}" srcOrd="1" destOrd="0" parTransId="{6227D271-E6FC-4BFF-B8CB-487E02479EA1}" sibTransId="{06D92B61-EA73-4E47-8B11-AB01A0E31576}"/>
    <dgm:cxn modelId="{213C10A8-B254-48CD-955D-7ED65D3D7A8B}" type="presOf" srcId="{E4CED59F-0910-416B-9B52-307A9F5254EC}" destId="{01A73413-4AB6-4626-B37E-0131041A3D71}" srcOrd="0" destOrd="2" presId="urn:microsoft.com/office/officeart/2005/8/layout/hList1"/>
    <dgm:cxn modelId="{A8E5A9AF-707E-4992-895F-4DB624A9E40E}" srcId="{DC385173-225D-4B58-B5A9-EE8D1BAD2E32}" destId="{38D8D129-9281-4689-8431-17C63ADADCA1}" srcOrd="4" destOrd="0" parTransId="{973C3257-FEF4-46A6-B3CC-8B09EB052D95}" sibTransId="{7F7C5297-58D0-45D8-85A9-94B79976BF3A}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476D30B3-6AC5-4A4C-8775-746D6E1EF903}" type="presOf" srcId="{6FB1A4C2-679C-47A9-84DE-02B323EDE73E}" destId="{0B1C16F8-C959-48D0-95AF-A3C15ED505D5}" srcOrd="0" destOrd="1" presId="urn:microsoft.com/office/officeart/2005/8/layout/hList1"/>
    <dgm:cxn modelId="{B4CE30B5-53C5-4DDA-94D8-DF1C9D217F52}" srcId="{2E253586-2B63-4023-B31A-C9D216046F11}" destId="{BDEFA987-DE74-493C-89A9-EA8C1B16EF64}" srcOrd="2" destOrd="0" parTransId="{E204063A-A133-4F37-B450-FC5C9163330B}" sibTransId="{0F0F015B-4D05-401A-9703-3BB75407F6F2}"/>
    <dgm:cxn modelId="{1055A4BD-C5E6-4E2B-970A-5F2848653AD3}" type="presOf" srcId="{DA12E546-634E-42DE-AC74-0F6BE7C36689}" destId="{DAE1126D-1833-4AB4-AE6A-AD73357FFB5B}" srcOrd="0" destOrd="0" presId="urn:microsoft.com/office/officeart/2005/8/layout/hList1"/>
    <dgm:cxn modelId="{EF495EC1-5343-4363-8F8D-ECBB6F4A43E2}" srcId="{DC385173-225D-4B58-B5A9-EE8D1BAD2E32}" destId="{ABAAB6D9-B150-4F79-9FAC-BE9AA9773101}" srcOrd="1" destOrd="0" parTransId="{900CE0A5-9136-4A3B-AA4D-95C03788A9C8}" sibTransId="{B00DA568-E658-4C8F-B803-A2A617AE49D2}"/>
    <dgm:cxn modelId="{38781FCC-F720-477A-9618-94B75C2C42D7}" type="presOf" srcId="{25FAF189-FE82-4AE8-99FE-07F26EC4FB9E}" destId="{784FE3EE-9882-465F-984E-D31EEC099C1E}" srcOrd="0" destOrd="0" presId="urn:microsoft.com/office/officeart/2005/8/layout/hList1"/>
    <dgm:cxn modelId="{EC652ADA-5D3F-4F87-8B17-85B5FD119F9F}" type="presOf" srcId="{EE87F993-27CA-4B72-A97F-F89BE0830F7B}" destId="{56354232-3612-46E5-B834-E279467638E1}" srcOrd="0" destOrd="5" presId="urn:microsoft.com/office/officeart/2005/8/layout/hList1"/>
    <dgm:cxn modelId="{0C62E2EC-EA3B-4C70-965D-9574BA46D81A}" type="presOf" srcId="{0E49D0EA-1C8C-482E-AD78-5254F710DDEE}" destId="{DC0681F6-60C0-437C-9E55-4F956E83764F}" srcOrd="0" destOrd="0" presId="urn:microsoft.com/office/officeart/2005/8/layout/hList1"/>
    <dgm:cxn modelId="{5E18FAF0-0315-4BE4-8603-6DEEE62A7AAD}" type="presOf" srcId="{F1C2C5B8-438B-43D6-9B2B-2AB080F6159B}" destId="{56354232-3612-46E5-B834-E279467638E1}" srcOrd="0" destOrd="1" presId="urn:microsoft.com/office/officeart/2005/8/layout/hList1"/>
    <dgm:cxn modelId="{11610F71-B6F1-43A5-962F-E2FD025B59EE}" type="presParOf" srcId="{A429156E-867E-4416-98D1-82A1E6291B33}" destId="{15A9FA51-AEAB-488A-A242-A5A38CD18F82}" srcOrd="0" destOrd="0" presId="urn:microsoft.com/office/officeart/2005/8/layout/hList1"/>
    <dgm:cxn modelId="{C32E6FED-E6E6-4ACC-AA3B-767229A42232}" type="presParOf" srcId="{15A9FA51-AEAB-488A-A242-A5A38CD18F82}" destId="{A422E5E6-3DA8-4AF9-B119-473548BB2CA9}" srcOrd="0" destOrd="0" presId="urn:microsoft.com/office/officeart/2005/8/layout/hList1"/>
    <dgm:cxn modelId="{EC809790-6D26-4738-9116-2F385042E663}" type="presParOf" srcId="{15A9FA51-AEAB-488A-A242-A5A38CD18F82}" destId="{56354232-3612-46E5-B834-E279467638E1}" srcOrd="1" destOrd="0" presId="urn:microsoft.com/office/officeart/2005/8/layout/hList1"/>
    <dgm:cxn modelId="{066FFCB4-84CF-4DCE-8AC5-1A8E9D2206C3}" type="presParOf" srcId="{A429156E-867E-4416-98D1-82A1E6291B33}" destId="{29849B7D-6347-4DFB-9F63-29DAE651B3DD}" srcOrd="1" destOrd="0" presId="urn:microsoft.com/office/officeart/2005/8/layout/hList1"/>
    <dgm:cxn modelId="{DE6D74DB-BF9A-468D-91D8-6B5BE47F991A}" type="presParOf" srcId="{A429156E-867E-4416-98D1-82A1E6291B33}" destId="{7AD2220E-B355-4663-A8EC-4ED91BE458AF}" srcOrd="2" destOrd="0" presId="urn:microsoft.com/office/officeart/2005/8/layout/hList1"/>
    <dgm:cxn modelId="{2CCCB6BD-9490-4123-AF34-E65BA3B7E175}" type="presParOf" srcId="{7AD2220E-B355-4663-A8EC-4ED91BE458AF}" destId="{00CDC278-C95D-4615-B84C-9C86EC3F15AB}" srcOrd="0" destOrd="0" presId="urn:microsoft.com/office/officeart/2005/8/layout/hList1"/>
    <dgm:cxn modelId="{3B60F3FA-2C93-4185-BC37-F52E1B127FC9}" type="presParOf" srcId="{7AD2220E-B355-4663-A8EC-4ED91BE458AF}" destId="{DC0681F6-60C0-437C-9E55-4F956E83764F}" srcOrd="1" destOrd="0" presId="urn:microsoft.com/office/officeart/2005/8/layout/hList1"/>
    <dgm:cxn modelId="{0847B210-6C05-493A-9588-F2BECA44224C}" type="presParOf" srcId="{A429156E-867E-4416-98D1-82A1E6291B33}" destId="{F9CE3249-FF56-46A1-8F56-8C94C8694DF8}" srcOrd="3" destOrd="0" presId="urn:microsoft.com/office/officeart/2005/8/layout/hList1"/>
    <dgm:cxn modelId="{F6F79599-3621-4D8A-AAD6-BE9FCFAD2E13}" type="presParOf" srcId="{A429156E-867E-4416-98D1-82A1E6291B33}" destId="{BECC907A-C2AF-4590-BF2E-D38940B24331}" srcOrd="4" destOrd="0" presId="urn:microsoft.com/office/officeart/2005/8/layout/hList1"/>
    <dgm:cxn modelId="{39555B57-D61C-4344-AD1F-B16970A254E4}" type="presParOf" srcId="{BECC907A-C2AF-4590-BF2E-D38940B24331}" destId="{3DBC7C2D-B26F-48FF-BD8F-409CE2BC6AC8}" srcOrd="0" destOrd="0" presId="urn:microsoft.com/office/officeart/2005/8/layout/hList1"/>
    <dgm:cxn modelId="{5451A8F9-3C34-4907-AEFD-9F15ABC4B764}" type="presParOf" srcId="{BECC907A-C2AF-4590-BF2E-D38940B24331}" destId="{784FE3EE-9882-465F-984E-D31EEC099C1E}" srcOrd="1" destOrd="0" presId="urn:microsoft.com/office/officeart/2005/8/layout/hList1"/>
    <dgm:cxn modelId="{165DC5D1-AAA8-4CDC-9FC5-9822EBF581DF}" type="presParOf" srcId="{A429156E-867E-4416-98D1-82A1E6291B33}" destId="{EAAACE57-8F6D-442C-9775-91607198A0F7}" srcOrd="5" destOrd="0" presId="urn:microsoft.com/office/officeart/2005/8/layout/hList1"/>
    <dgm:cxn modelId="{A5DA86D7-34B7-46F2-8221-3EB989A2C882}" type="presParOf" srcId="{A429156E-867E-4416-98D1-82A1E6291B33}" destId="{015D8F26-163E-4CDD-A265-9296F8FB6F32}" srcOrd="6" destOrd="0" presId="urn:microsoft.com/office/officeart/2005/8/layout/hList1"/>
    <dgm:cxn modelId="{7D7F0CFC-038B-47F3-AFF0-A8129B8B1003}" type="presParOf" srcId="{015D8F26-163E-4CDD-A265-9296F8FB6F32}" destId="{DAE1126D-1833-4AB4-AE6A-AD73357FFB5B}" srcOrd="0" destOrd="0" presId="urn:microsoft.com/office/officeart/2005/8/layout/hList1"/>
    <dgm:cxn modelId="{3B836DF2-F293-4E45-B392-0AB7EADF01C6}" type="presParOf" srcId="{015D8F26-163E-4CDD-A265-9296F8FB6F32}" destId="{01A73413-4AB6-4626-B37E-0131041A3D71}" srcOrd="1" destOrd="0" presId="urn:microsoft.com/office/officeart/2005/8/layout/hList1"/>
    <dgm:cxn modelId="{E30EB9EF-A930-4FD6-B20A-6478D471D12D}" type="presParOf" srcId="{A429156E-867E-4416-98D1-82A1E6291B33}" destId="{B87CA3C9-E119-4B09-BEB9-BF9930F55095}" srcOrd="7" destOrd="0" presId="urn:microsoft.com/office/officeart/2005/8/layout/hList1"/>
    <dgm:cxn modelId="{568EA1BA-4493-4A98-A404-175FA6450C44}" type="presParOf" srcId="{A429156E-867E-4416-98D1-82A1E6291B33}" destId="{6BFA3132-F92D-4392-909F-24CE220EF2B4}" srcOrd="8" destOrd="0" presId="urn:microsoft.com/office/officeart/2005/8/layout/hList1"/>
    <dgm:cxn modelId="{8592CF4F-E60B-4F67-A8AB-05FE2A5AF8CC}" type="presParOf" srcId="{6BFA3132-F92D-4392-909F-24CE220EF2B4}" destId="{A2892FDF-EAD5-4885-9C95-EDEC1B9D7F02}" srcOrd="0" destOrd="0" presId="urn:microsoft.com/office/officeart/2005/8/layout/hList1"/>
    <dgm:cxn modelId="{56E15F58-9EC8-45C8-BC5B-1687910427A6}" type="presParOf" srcId="{6BFA3132-F92D-4392-909F-24CE220EF2B4}" destId="{0B1C16F8-C959-48D0-95AF-A3C15ED505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385173-225D-4B58-B5A9-EE8D1BAD2E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39A59-1374-4CBB-9181-B934119742B6}">
      <dgm:prSet phldrT="[Text]"/>
      <dgm:spPr/>
      <dgm:t>
        <a:bodyPr/>
        <a:lstStyle/>
        <a:p>
          <a:r>
            <a:rPr lang="en-US"/>
            <a:t>Technical Capabilities Support</a:t>
          </a:r>
        </a:p>
      </dgm:t>
    </dgm:pt>
    <dgm:pt modelId="{701F0A15-EBD5-4ED2-8D3D-2E9CB555591C}" type="parTrans" cxnId="{B6FFDF10-61DA-4B64-9871-ADF83EC38834}">
      <dgm:prSet/>
      <dgm:spPr/>
      <dgm:t>
        <a:bodyPr/>
        <a:lstStyle/>
        <a:p>
          <a:endParaRPr lang="en-US"/>
        </a:p>
      </dgm:t>
    </dgm:pt>
    <dgm:pt modelId="{3019FAF6-92B8-457D-B820-9E9D624E5AD6}" type="sibTrans" cxnId="{B6FFDF10-61DA-4B64-9871-ADF83EC38834}">
      <dgm:prSet/>
      <dgm:spPr/>
      <dgm:t>
        <a:bodyPr/>
        <a:lstStyle/>
        <a:p>
          <a:endParaRPr lang="en-US"/>
        </a:p>
      </dgm:t>
    </dgm:pt>
    <dgm:pt modelId="{F39E8F49-5B93-4E20-9983-1372CF664864}">
      <dgm:prSet phldrT="[Text]"/>
      <dgm:spPr/>
      <dgm:t>
        <a:bodyPr/>
        <a:lstStyle/>
        <a:p>
          <a:pPr rtl="0"/>
          <a:r>
            <a:rPr lang="en-US"/>
            <a:t>Proposed Conceptual Solution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B45358DE-06CD-4791-91F7-3EBBDDE2E723}" type="parTrans" cxnId="{87BAA1A9-994D-4939-B8CB-0E2E04CE6853}">
      <dgm:prSet/>
      <dgm:spPr/>
      <dgm:t>
        <a:bodyPr/>
        <a:lstStyle/>
        <a:p>
          <a:endParaRPr lang="en-US"/>
        </a:p>
      </dgm:t>
    </dgm:pt>
    <dgm:pt modelId="{094DE26C-0B55-48CF-9960-6F5759A7A788}" type="sibTrans" cxnId="{87BAA1A9-994D-4939-B8CB-0E2E04CE6853}">
      <dgm:prSet/>
      <dgm:spPr/>
      <dgm:t>
        <a:bodyPr/>
        <a:lstStyle/>
        <a:p>
          <a:endParaRPr lang="en-US"/>
        </a:p>
      </dgm:t>
    </dgm:pt>
    <dgm:pt modelId="{A38D4C94-9BAA-471D-84DE-9D39E1F8461A}">
      <dgm:prSet phldrT="[Text]"/>
      <dgm:spPr/>
      <dgm:t>
        <a:bodyPr/>
        <a:lstStyle/>
        <a:p>
          <a:pPr rtl="0"/>
          <a:r>
            <a:rPr lang="en-US"/>
            <a:t>Hosting options</a:t>
          </a:r>
          <a:r>
            <a:rPr lang="en-US">
              <a:latin typeface="Arial"/>
              <a:ea typeface="ＭＳ Ｐゴシック"/>
            </a:rPr>
            <a:t> </a:t>
          </a:r>
          <a:endParaRPr lang="en-US"/>
        </a:p>
      </dgm:t>
    </dgm:pt>
    <dgm:pt modelId="{8DF74A36-6512-4CAD-85C3-D43E3AC831B2}" type="parTrans" cxnId="{CECF5F32-40BE-448C-B9AB-9DC5F091E8B6}">
      <dgm:prSet/>
      <dgm:spPr/>
      <dgm:t>
        <a:bodyPr/>
        <a:lstStyle/>
        <a:p>
          <a:endParaRPr lang="en-US"/>
        </a:p>
      </dgm:t>
    </dgm:pt>
    <dgm:pt modelId="{3A0CB861-D4F4-41F4-8AE4-17BB4534A0A5}" type="sibTrans" cxnId="{CECF5F32-40BE-448C-B9AB-9DC5F091E8B6}">
      <dgm:prSet/>
      <dgm:spPr/>
      <dgm:t>
        <a:bodyPr/>
        <a:lstStyle/>
        <a:p>
          <a:endParaRPr lang="en-US"/>
        </a:p>
      </dgm:t>
    </dgm:pt>
    <dgm:pt modelId="{F4B2B934-8380-4DB5-A5F2-2C32569EAC46}">
      <dgm:prSet phldrT="[Text]"/>
      <dgm:spPr/>
      <dgm:t>
        <a:bodyPr/>
        <a:lstStyle/>
        <a:p>
          <a:r>
            <a:rPr lang="en-US"/>
            <a:t>Data as an Asset</a:t>
          </a:r>
        </a:p>
      </dgm:t>
    </dgm:pt>
    <dgm:pt modelId="{4B258AAE-8B3C-4F19-B077-BF60AB502924}" type="parTrans" cxnId="{A5861DF4-A740-4133-8FFA-6246743C1E33}">
      <dgm:prSet/>
      <dgm:spPr/>
      <dgm:t>
        <a:bodyPr/>
        <a:lstStyle/>
        <a:p>
          <a:endParaRPr lang="en-US"/>
        </a:p>
      </dgm:t>
    </dgm:pt>
    <dgm:pt modelId="{44F121BD-4124-4E57-B463-E78B30D50454}" type="sibTrans" cxnId="{A5861DF4-A740-4133-8FFA-6246743C1E33}">
      <dgm:prSet/>
      <dgm:spPr/>
      <dgm:t>
        <a:bodyPr/>
        <a:lstStyle/>
        <a:p>
          <a:endParaRPr lang="en-US"/>
        </a:p>
      </dgm:t>
    </dgm:pt>
    <dgm:pt modelId="{9FF58763-8361-4518-9129-E2354B4E7090}">
      <dgm:prSet phldrT="[Text]"/>
      <dgm:spPr/>
      <dgm:t>
        <a:bodyPr/>
        <a:lstStyle/>
        <a:p>
          <a:r>
            <a:rPr lang="en-US"/>
            <a:t>Security Compliance</a:t>
          </a:r>
        </a:p>
      </dgm:t>
    </dgm:pt>
    <dgm:pt modelId="{C9730054-5C0B-44D1-918E-44C43C5A4C65}" type="parTrans" cxnId="{0DBC4982-1A70-46E0-984A-86A355A9D638}">
      <dgm:prSet/>
      <dgm:spPr/>
      <dgm:t>
        <a:bodyPr/>
        <a:lstStyle/>
        <a:p>
          <a:endParaRPr lang="en-US"/>
        </a:p>
      </dgm:t>
    </dgm:pt>
    <dgm:pt modelId="{6B3AA4E8-A2BD-4A2E-8B2C-C6800864DA20}" type="sibTrans" cxnId="{0DBC4982-1A70-46E0-984A-86A355A9D638}">
      <dgm:prSet/>
      <dgm:spPr/>
      <dgm:t>
        <a:bodyPr/>
        <a:lstStyle/>
        <a:p>
          <a:endParaRPr lang="en-US"/>
        </a:p>
      </dgm:t>
    </dgm:pt>
    <dgm:pt modelId="{4DDF984A-6987-4729-9CCF-9DD07B1A8B82}">
      <dgm:prSet phldrT="[Text]" custT="1"/>
      <dgm:spPr/>
      <dgm:t>
        <a:bodyPr/>
        <a:lstStyle/>
        <a:p>
          <a:pPr rtl="0"/>
          <a:r>
            <a:rPr lang="en-US" sz="800"/>
            <a:t>ABB provides Database, ETLs, reporting layer.</a:t>
          </a:r>
          <a:r>
            <a:rPr lang="en-US" sz="800">
              <a:latin typeface="Arial"/>
              <a:ea typeface="ＭＳ Ｐゴシック"/>
            </a:rPr>
            <a:t> </a:t>
          </a:r>
          <a:endParaRPr lang="en-US" sz="800"/>
        </a:p>
      </dgm:t>
    </dgm:pt>
    <dgm:pt modelId="{F32D05D4-F870-4F77-B60E-1CB4245CEF89}" type="parTrans" cxnId="{25B5BCE0-E2AA-4122-AC3E-2E191B60AA4E}">
      <dgm:prSet/>
      <dgm:spPr/>
      <dgm:t>
        <a:bodyPr/>
        <a:lstStyle/>
        <a:p>
          <a:endParaRPr lang="en-US"/>
        </a:p>
      </dgm:t>
    </dgm:pt>
    <dgm:pt modelId="{91D5C1F5-88C6-4C7F-8B22-080BA4E5C42C}" type="sibTrans" cxnId="{25B5BCE0-E2AA-4122-AC3E-2E191B60AA4E}">
      <dgm:prSet/>
      <dgm:spPr/>
      <dgm:t>
        <a:bodyPr/>
        <a:lstStyle/>
        <a:p>
          <a:endParaRPr lang="en-US"/>
        </a:p>
      </dgm:t>
    </dgm:pt>
    <dgm:pt modelId="{AA2CBF7A-11C6-448E-8511-5A6143AD7C36}">
      <dgm:prSet phldrT="[Text]" custT="1"/>
      <dgm:spPr/>
      <dgm:t>
        <a:bodyPr/>
        <a:lstStyle/>
        <a:p>
          <a:r>
            <a:rPr lang="en-US" sz="800"/>
            <a:t>Add details</a:t>
          </a:r>
        </a:p>
      </dgm:t>
    </dgm:pt>
    <dgm:pt modelId="{683C3D59-2AD7-4EC8-B753-E68A886C4500}" type="parTrans" cxnId="{551EF119-8887-4B0D-B44B-8E48026AA53D}">
      <dgm:prSet/>
      <dgm:spPr/>
      <dgm:t>
        <a:bodyPr/>
        <a:lstStyle/>
        <a:p>
          <a:endParaRPr lang="en-US"/>
        </a:p>
      </dgm:t>
    </dgm:pt>
    <dgm:pt modelId="{5039DABB-2D96-40E9-BAA9-2AC0661252CC}" type="sibTrans" cxnId="{551EF119-8887-4B0D-B44B-8E48026AA53D}">
      <dgm:prSet/>
      <dgm:spPr/>
      <dgm:t>
        <a:bodyPr/>
        <a:lstStyle/>
        <a:p>
          <a:endParaRPr lang="en-US"/>
        </a:p>
      </dgm:t>
    </dgm:pt>
    <dgm:pt modelId="{1479D512-3D8B-447B-BA29-BA6A3F3C55DC}">
      <dgm:prSet phldrT="[Text]" custT="1"/>
      <dgm:spPr/>
      <dgm:t>
        <a:bodyPr/>
        <a:lstStyle/>
        <a:p>
          <a:pPr rtl="0"/>
          <a:r>
            <a:rPr lang="en-US" sz="800"/>
            <a:t>By default, hosting is on prem for Power BI. No issue with using Azure for deployment. Power BI uses MicroSoft stack. Could capitalize on schema migration capabilities and vizualization</a:t>
          </a:r>
        </a:p>
      </dgm:t>
    </dgm:pt>
    <dgm:pt modelId="{EFACC95C-B9E4-456D-915B-DD2BF8A03070}" type="parTrans" cxnId="{5E85833A-CAF7-4804-934F-C9D0B8EBAF79}">
      <dgm:prSet/>
      <dgm:spPr/>
      <dgm:t>
        <a:bodyPr/>
        <a:lstStyle/>
        <a:p>
          <a:endParaRPr lang="en-US"/>
        </a:p>
      </dgm:t>
    </dgm:pt>
    <dgm:pt modelId="{996CBF29-CF7A-43CE-A83C-7E3E395AAD41}" type="sibTrans" cxnId="{5E85833A-CAF7-4804-934F-C9D0B8EBAF79}">
      <dgm:prSet/>
      <dgm:spPr/>
      <dgm:t>
        <a:bodyPr/>
        <a:lstStyle/>
        <a:p>
          <a:endParaRPr lang="en-US"/>
        </a:p>
      </dgm:t>
    </dgm:pt>
    <dgm:pt modelId="{89F66E40-49FE-4F4B-BF0E-AF4B4C2E8B89}">
      <dgm:prSet phldrT="[Text]" custT="1"/>
      <dgm:spPr/>
      <dgm:t>
        <a:bodyPr/>
        <a:lstStyle/>
        <a:p>
          <a:r>
            <a:rPr lang="en-US" sz="800"/>
            <a:t>add details</a:t>
          </a:r>
        </a:p>
      </dgm:t>
    </dgm:pt>
    <dgm:pt modelId="{6240B997-07EB-47B8-8BEC-12B773870B6A}" type="parTrans" cxnId="{088A8D6C-7D65-46EC-AA4E-4603E9002376}">
      <dgm:prSet/>
      <dgm:spPr/>
      <dgm:t>
        <a:bodyPr/>
        <a:lstStyle/>
        <a:p>
          <a:endParaRPr lang="en-US"/>
        </a:p>
      </dgm:t>
    </dgm:pt>
    <dgm:pt modelId="{9FA1B984-8BE8-465C-9AE0-3327D80C0699}" type="sibTrans" cxnId="{088A8D6C-7D65-46EC-AA4E-4603E9002376}">
      <dgm:prSet/>
      <dgm:spPr/>
      <dgm:t>
        <a:bodyPr/>
        <a:lstStyle/>
        <a:p>
          <a:endParaRPr lang="en-US"/>
        </a:p>
      </dgm:t>
    </dgm:pt>
    <dgm:pt modelId="{00961F18-5376-4CF1-BB0A-AC6417F9A65A}">
      <dgm:prSet phldrT="[Text]" custT="1"/>
      <dgm:spPr/>
      <dgm:t>
        <a:bodyPr/>
        <a:lstStyle/>
        <a:p>
          <a:r>
            <a:rPr lang="en-US" sz="800"/>
            <a:t>Information is an asset which is fundamental to the efficient and effective delivery of IT services</a:t>
          </a:r>
        </a:p>
      </dgm:t>
    </dgm:pt>
    <dgm:pt modelId="{145A9073-1994-4C55-894A-E5024AB3BC93}" type="parTrans" cxnId="{5C0F4405-88D7-42EE-B9FF-A0BEFD4E872A}">
      <dgm:prSet/>
      <dgm:spPr/>
      <dgm:t>
        <a:bodyPr/>
        <a:lstStyle/>
        <a:p>
          <a:endParaRPr lang="en-US"/>
        </a:p>
      </dgm:t>
    </dgm:pt>
    <dgm:pt modelId="{A1303501-2FC8-434B-AE5B-02015043C8D8}" type="sibTrans" cxnId="{5C0F4405-88D7-42EE-B9FF-A0BEFD4E872A}">
      <dgm:prSet/>
      <dgm:spPr/>
      <dgm:t>
        <a:bodyPr/>
        <a:lstStyle/>
        <a:p>
          <a:endParaRPr lang="en-US"/>
        </a:p>
      </dgm:t>
    </dgm:pt>
    <dgm:pt modelId="{E519DF99-CB3A-413C-90D0-552C624812B9}">
      <dgm:prSet phldrT="[Text]"/>
      <dgm:spPr/>
      <dgm:t>
        <a:bodyPr/>
        <a:lstStyle/>
        <a:p>
          <a:r>
            <a:rPr lang="en-US"/>
            <a:t>IT Architecture Principles support</a:t>
          </a:r>
        </a:p>
      </dgm:t>
    </dgm:pt>
    <dgm:pt modelId="{EE10DD44-7C5A-4AE3-87F4-2357B4D85A3B}" type="parTrans" cxnId="{FA852634-8106-42FD-9B27-21FD52DC0D42}">
      <dgm:prSet/>
      <dgm:spPr/>
      <dgm:t>
        <a:bodyPr/>
        <a:lstStyle/>
        <a:p>
          <a:endParaRPr lang="en-US"/>
        </a:p>
      </dgm:t>
    </dgm:pt>
    <dgm:pt modelId="{0585F69B-6143-4C46-A58D-1AB371E729CB}" type="sibTrans" cxnId="{FA852634-8106-42FD-9B27-21FD52DC0D42}">
      <dgm:prSet/>
      <dgm:spPr/>
      <dgm:t>
        <a:bodyPr/>
        <a:lstStyle/>
        <a:p>
          <a:endParaRPr lang="en-US"/>
        </a:p>
      </dgm:t>
    </dgm:pt>
    <dgm:pt modelId="{DD474A72-15F5-457A-9382-5B1B828EB91A}">
      <dgm:prSet phldrT="[Text]" custT="1"/>
      <dgm:spPr/>
      <dgm:t>
        <a:bodyPr/>
        <a:lstStyle/>
        <a:p>
          <a:pPr rtl="0"/>
          <a:r>
            <a:rPr lang="en-US" sz="800"/>
            <a:t>User Authentication, Roles and privileges, integration with AD, SSO capabilities</a:t>
          </a:r>
          <a:r>
            <a:rPr lang="en-US" sz="800">
              <a:latin typeface="Arial"/>
              <a:ea typeface="ＭＳ Ｐゴシック"/>
            </a:rPr>
            <a:t>  ( verbal conformation from ABB) </a:t>
          </a:r>
          <a:endParaRPr lang="en-US" sz="800"/>
        </a:p>
      </dgm:t>
    </dgm:pt>
    <dgm:pt modelId="{0686F132-F699-4601-88EA-1BD2BF22C682}" type="parTrans" cxnId="{8CDA6676-B418-4A78-B0FA-FDC32DF25661}">
      <dgm:prSet/>
      <dgm:spPr/>
      <dgm:t>
        <a:bodyPr/>
        <a:lstStyle/>
        <a:p>
          <a:endParaRPr lang="en-US"/>
        </a:p>
      </dgm:t>
    </dgm:pt>
    <dgm:pt modelId="{C41597CE-B438-43BD-A2ED-ECD98898A362}" type="sibTrans" cxnId="{8CDA6676-B418-4A78-B0FA-FDC32DF25661}">
      <dgm:prSet/>
      <dgm:spPr/>
      <dgm:t>
        <a:bodyPr/>
        <a:lstStyle/>
        <a:p>
          <a:endParaRPr lang="en-US"/>
        </a:p>
      </dgm:t>
    </dgm:pt>
    <dgm:pt modelId="{43EEE288-D67C-4405-9FB1-17CF6AB2FA39}">
      <dgm:prSet phldr="0" custT="1"/>
      <dgm:spPr/>
      <dgm:t>
        <a:bodyPr/>
        <a:lstStyle/>
        <a:p>
          <a:pPr rtl="0"/>
          <a:r>
            <a:rPr lang="en-US" sz="800"/>
            <a:t>Current tooling expects use of SSIS, SSAS, Power BI reporting server.</a:t>
          </a:r>
          <a:r>
            <a:rPr lang="en-US" sz="800">
              <a:latin typeface="Arial"/>
              <a:ea typeface="ＭＳ Ｐゴシック"/>
            </a:rPr>
            <a:t> </a:t>
          </a:r>
          <a:r>
            <a:rPr lang="en-US" sz="800"/>
            <a:t>Oracle -&gt; SSIS -&gt; DB in MDS -&gt; SSAS -&gt; Power BI .</a:t>
          </a:r>
          <a:r>
            <a:rPr lang="en-US" sz="800">
              <a:latin typeface="Arial"/>
              <a:ea typeface="ＭＳ Ｐゴシック"/>
            </a:rPr>
            <a:t> </a:t>
          </a:r>
          <a:endParaRPr lang="en-US" sz="800"/>
        </a:p>
      </dgm:t>
    </dgm:pt>
    <dgm:pt modelId="{B9E65D08-BA4B-45FD-BFFE-06141DF86DCB}" type="parTrans" cxnId="{8F22651E-B595-4B44-AA11-E931999C6DCA}">
      <dgm:prSet/>
      <dgm:spPr/>
      <dgm:t>
        <a:bodyPr/>
        <a:lstStyle/>
        <a:p>
          <a:endParaRPr lang="en-US"/>
        </a:p>
      </dgm:t>
    </dgm:pt>
    <dgm:pt modelId="{C5488D2D-5058-4100-9F45-1FEFE14BF5DD}" type="sibTrans" cxnId="{8F22651E-B595-4B44-AA11-E931999C6DCA}">
      <dgm:prSet/>
      <dgm:spPr/>
      <dgm:t>
        <a:bodyPr/>
        <a:lstStyle/>
        <a:p>
          <a:endParaRPr lang="en-US"/>
        </a:p>
      </dgm:t>
    </dgm:pt>
    <dgm:pt modelId="{BCA3DE8B-7B17-4304-AC7B-6281E3C46695}">
      <dgm:prSet phldr="0" custT="1"/>
      <dgm:spPr/>
      <dgm:t>
        <a:bodyPr/>
        <a:lstStyle/>
        <a:p>
          <a:pPr rtl="0"/>
          <a:r>
            <a:rPr lang="en-US" sz="800"/>
            <a:t>All modern browsers supported for visualization</a:t>
          </a:r>
          <a:endParaRPr lang="en-US" sz="800">
            <a:latin typeface="Arial"/>
            <a:ea typeface="ＭＳ Ｐゴシック"/>
          </a:endParaRPr>
        </a:p>
      </dgm:t>
    </dgm:pt>
    <dgm:pt modelId="{49DE561C-A22B-4985-BDC5-12F537E42C4C}" type="parTrans" cxnId="{2DB7D047-AEBB-406D-8B4A-801129505F32}">
      <dgm:prSet/>
      <dgm:spPr/>
      <dgm:t>
        <a:bodyPr/>
        <a:lstStyle/>
        <a:p>
          <a:endParaRPr lang="en-US"/>
        </a:p>
      </dgm:t>
    </dgm:pt>
    <dgm:pt modelId="{D7E990DD-C8F5-4273-9AE1-900EC0716BB1}" type="sibTrans" cxnId="{2DB7D047-AEBB-406D-8B4A-801129505F32}">
      <dgm:prSet/>
      <dgm:spPr/>
      <dgm:t>
        <a:bodyPr/>
        <a:lstStyle/>
        <a:p>
          <a:endParaRPr lang="en-US"/>
        </a:p>
      </dgm:t>
    </dgm:pt>
    <dgm:pt modelId="{2ACAC610-775E-4724-9CE5-0EE98EF74A5A}">
      <dgm:prSet phldr="0" custT="1"/>
      <dgm:spPr/>
      <dgm:t>
        <a:bodyPr/>
        <a:lstStyle/>
        <a:p>
          <a:pPr rtl="0"/>
          <a:r>
            <a:rPr lang="en-US" sz="800">
              <a:latin typeface="Arial"/>
              <a:ea typeface="ＭＳ Ｐゴシック"/>
            </a:rPr>
            <a:t>Mobile</a:t>
          </a:r>
          <a:r>
            <a:rPr lang="en-US" sz="800"/>
            <a:t> capable. All out-of-the-box Power BI capability; can be gotten from app store; standard MS capabilities.</a:t>
          </a:r>
          <a:r>
            <a:rPr lang="en-US" sz="800">
              <a:latin typeface="Arial"/>
              <a:ea typeface="ＭＳ Ｐゴシック"/>
            </a:rPr>
            <a:t> </a:t>
          </a:r>
        </a:p>
      </dgm:t>
    </dgm:pt>
    <dgm:pt modelId="{242A676C-F7A2-4D74-AF36-25A91E03FFA4}" type="parTrans" cxnId="{ECB2A36D-8AC1-4E91-8D82-F2D851DA1FC7}">
      <dgm:prSet/>
      <dgm:spPr/>
      <dgm:t>
        <a:bodyPr/>
        <a:lstStyle/>
        <a:p>
          <a:endParaRPr lang="en-US"/>
        </a:p>
      </dgm:t>
    </dgm:pt>
    <dgm:pt modelId="{81A68BDA-3570-437D-97EA-E705265865FA}" type="sibTrans" cxnId="{ECB2A36D-8AC1-4E91-8D82-F2D851DA1FC7}">
      <dgm:prSet/>
      <dgm:spPr/>
      <dgm:t>
        <a:bodyPr/>
        <a:lstStyle/>
        <a:p>
          <a:endParaRPr lang="en-US"/>
        </a:p>
      </dgm:t>
    </dgm:pt>
    <dgm:pt modelId="{F4448BCB-0869-41C3-BB4A-0CF598878C18}">
      <dgm:prSet phldr="0" custT="1"/>
      <dgm:spPr/>
      <dgm:t>
        <a:bodyPr/>
        <a:lstStyle/>
        <a:p>
          <a:pPr rtl="0"/>
          <a:r>
            <a:rPr lang="en-US" sz="800" dirty="0"/>
            <a:t>Power BI settings/configurations allow access to be determined based on NG restrictions (RE: MS documentation).</a:t>
          </a:r>
          <a:r>
            <a:rPr lang="en-US" sz="800" dirty="0">
              <a:latin typeface="Arial"/>
              <a:ea typeface="ＭＳ Ｐゴシック"/>
            </a:rPr>
            <a:t> </a:t>
          </a:r>
        </a:p>
      </dgm:t>
    </dgm:pt>
    <dgm:pt modelId="{44B74F98-B453-4743-9035-D3362D18AE83}" type="parTrans" cxnId="{FA463E8E-ABBA-42B0-AA47-3082755C0822}">
      <dgm:prSet/>
      <dgm:spPr/>
      <dgm:t>
        <a:bodyPr/>
        <a:lstStyle/>
        <a:p>
          <a:endParaRPr lang="en-US"/>
        </a:p>
      </dgm:t>
    </dgm:pt>
    <dgm:pt modelId="{CA1F4C7A-57A2-4C51-869D-792B5B27A8F2}" type="sibTrans" cxnId="{FA463E8E-ABBA-42B0-AA47-3082755C0822}">
      <dgm:prSet/>
      <dgm:spPr/>
      <dgm:t>
        <a:bodyPr/>
        <a:lstStyle/>
        <a:p>
          <a:endParaRPr lang="en-US"/>
        </a:p>
      </dgm:t>
    </dgm:pt>
    <dgm:pt modelId="{B7448428-2FD3-4E32-BF18-7F5403CC6DEE}">
      <dgm:prSet phldr="0" custT="1"/>
      <dgm:spPr/>
      <dgm:t>
        <a:bodyPr/>
        <a:lstStyle/>
        <a:p>
          <a:r>
            <a:rPr lang="en-US" sz="800"/>
            <a:t>NOTE - mobile users are view only</a:t>
          </a:r>
        </a:p>
      </dgm:t>
    </dgm:pt>
    <dgm:pt modelId="{420362C4-6B4F-4C5F-86E4-EC5D8959785C}" type="parTrans" cxnId="{927A90B6-3B63-4460-BF4D-57ACDC49F218}">
      <dgm:prSet/>
      <dgm:spPr/>
      <dgm:t>
        <a:bodyPr/>
        <a:lstStyle/>
        <a:p>
          <a:endParaRPr lang="en-US"/>
        </a:p>
      </dgm:t>
    </dgm:pt>
    <dgm:pt modelId="{1F82B61F-9A3D-4DE0-975A-C01340904A4A}" type="sibTrans" cxnId="{927A90B6-3B63-4460-BF4D-57ACDC49F218}">
      <dgm:prSet/>
      <dgm:spPr/>
      <dgm:t>
        <a:bodyPr/>
        <a:lstStyle/>
        <a:p>
          <a:endParaRPr lang="en-US"/>
        </a:p>
      </dgm:t>
    </dgm:pt>
    <dgm:pt modelId="{E4ABA469-8E1F-4E86-9C27-5BB1E3FB7B28}">
      <dgm:prSet phldr="0" custT="1"/>
      <dgm:spPr/>
      <dgm:t>
        <a:bodyPr/>
        <a:lstStyle/>
        <a:p>
          <a:pPr rtl="0"/>
          <a:r>
            <a:rPr lang="en-US" sz="800">
              <a:latin typeface="Arial"/>
              <a:ea typeface="ＭＳ Ｐゴシック"/>
            </a:rPr>
            <a:t>MS Stack</a:t>
          </a:r>
        </a:p>
      </dgm:t>
    </dgm:pt>
    <dgm:pt modelId="{8A1FFC9A-816F-4393-B60A-620DC1F5E5AE}" type="parTrans" cxnId="{88A61F34-A069-4782-9426-1B371E1D652E}">
      <dgm:prSet/>
      <dgm:spPr/>
      <dgm:t>
        <a:bodyPr/>
        <a:lstStyle/>
        <a:p>
          <a:endParaRPr lang="en-US"/>
        </a:p>
      </dgm:t>
    </dgm:pt>
    <dgm:pt modelId="{3B32D500-4756-4656-B60E-D2D747EF2617}" type="sibTrans" cxnId="{88A61F34-A069-4782-9426-1B371E1D652E}">
      <dgm:prSet/>
      <dgm:spPr/>
      <dgm:t>
        <a:bodyPr/>
        <a:lstStyle/>
        <a:p>
          <a:endParaRPr lang="en-US"/>
        </a:p>
      </dgm:t>
    </dgm:pt>
    <dgm:pt modelId="{25DA89AF-9324-4A04-9ACB-E9C0CD89931E}">
      <dgm:prSet phldr="0"/>
      <dgm:spPr/>
      <dgm:t>
        <a:bodyPr/>
        <a:lstStyle/>
        <a:p>
          <a:pPr algn="l" rtl="0"/>
          <a:r>
            <a:rPr lang="en-US"/>
            <a:t>Projects will be justified with business cases including total cost of ownership and business benefits.</a:t>
          </a:r>
        </a:p>
      </dgm:t>
    </dgm:pt>
    <dgm:pt modelId="{600B7FFF-FD0F-4B67-AD8B-0684887E2073}" type="parTrans" cxnId="{BA9B15B2-8DA5-48A2-87D4-9F2A07549F6E}">
      <dgm:prSet/>
      <dgm:spPr/>
      <dgm:t>
        <a:bodyPr/>
        <a:lstStyle/>
        <a:p>
          <a:endParaRPr lang="en-US"/>
        </a:p>
      </dgm:t>
    </dgm:pt>
    <dgm:pt modelId="{B989A1BB-CAA9-4025-A47D-CE18472C92DB}" type="sibTrans" cxnId="{BA9B15B2-8DA5-48A2-87D4-9F2A07549F6E}">
      <dgm:prSet/>
      <dgm:spPr/>
      <dgm:t>
        <a:bodyPr/>
        <a:lstStyle/>
        <a:p>
          <a:endParaRPr lang="en-US"/>
        </a:p>
      </dgm:t>
    </dgm:pt>
    <dgm:pt modelId="{0EB8BBFF-B73C-4CFC-B464-A1931459BF4C}">
      <dgm:prSet phldr="0" custT="1"/>
      <dgm:spPr/>
      <dgm:t>
        <a:bodyPr/>
        <a:lstStyle/>
        <a:p>
          <a:pPr algn="l"/>
          <a:r>
            <a:rPr lang="en-US" sz="800"/>
            <a:t>IT will build for today’s needs as well as innovate for the future.</a:t>
          </a:r>
        </a:p>
      </dgm:t>
    </dgm:pt>
    <dgm:pt modelId="{A5C0A338-8307-489C-8910-F053AE564023}" type="parTrans" cxnId="{DF5BC896-F6A5-4128-8891-A4602CE1C9DE}">
      <dgm:prSet/>
      <dgm:spPr/>
      <dgm:t>
        <a:bodyPr/>
        <a:lstStyle/>
        <a:p>
          <a:endParaRPr lang="en-US"/>
        </a:p>
      </dgm:t>
    </dgm:pt>
    <dgm:pt modelId="{AE796BE0-C000-48FF-AC72-FD133018BA27}" type="sibTrans" cxnId="{DF5BC896-F6A5-4128-8891-A4602CE1C9DE}">
      <dgm:prSet/>
      <dgm:spPr/>
      <dgm:t>
        <a:bodyPr/>
        <a:lstStyle/>
        <a:p>
          <a:endParaRPr lang="en-US"/>
        </a:p>
      </dgm:t>
    </dgm:pt>
    <dgm:pt modelId="{E90290CD-D296-4352-A65F-A9DD97938BB1}">
      <dgm:prSet phldr="0" custT="1"/>
      <dgm:spPr/>
      <dgm:t>
        <a:bodyPr/>
        <a:lstStyle/>
        <a:p>
          <a:pPr algn="l"/>
          <a:r>
            <a:rPr lang="en-US" sz="800"/>
            <a:t>End user experience will be at the forefront of IT designs</a:t>
          </a:r>
        </a:p>
      </dgm:t>
    </dgm:pt>
    <dgm:pt modelId="{A3F4C7B0-D256-4EF0-9DBC-A86FB2A4CE8D}" type="parTrans" cxnId="{69B66A08-2FA5-4942-95A1-B9E36ACD13AB}">
      <dgm:prSet/>
      <dgm:spPr/>
      <dgm:t>
        <a:bodyPr/>
        <a:lstStyle/>
        <a:p>
          <a:endParaRPr lang="en-US"/>
        </a:p>
      </dgm:t>
    </dgm:pt>
    <dgm:pt modelId="{E5B1F695-1EB2-4F29-B8B4-AF1CFC150DD1}" type="sibTrans" cxnId="{69B66A08-2FA5-4942-95A1-B9E36ACD13AB}">
      <dgm:prSet/>
      <dgm:spPr/>
      <dgm:t>
        <a:bodyPr/>
        <a:lstStyle/>
        <a:p>
          <a:endParaRPr lang="en-US"/>
        </a:p>
      </dgm:t>
    </dgm:pt>
    <dgm:pt modelId="{84006ADD-7E45-4DC8-AD50-BAFA1613B173}">
      <dgm:prSet phldr="0" custT="1"/>
      <dgm:spPr/>
      <dgm:t>
        <a:bodyPr/>
        <a:lstStyle/>
        <a:p>
          <a:pPr algn="l"/>
          <a:r>
            <a:rPr lang="en-US" sz="800"/>
            <a:t>Leverage Out of Box Over Proprietary Solutions</a:t>
          </a:r>
        </a:p>
      </dgm:t>
    </dgm:pt>
    <dgm:pt modelId="{3A127560-9A84-4A65-BDB2-A742F92B09BF}" type="parTrans" cxnId="{B1D4A048-F8D7-4BE5-B3E8-F0A6A58F8DD3}">
      <dgm:prSet/>
      <dgm:spPr/>
      <dgm:t>
        <a:bodyPr/>
        <a:lstStyle/>
        <a:p>
          <a:endParaRPr lang="en-US"/>
        </a:p>
      </dgm:t>
    </dgm:pt>
    <dgm:pt modelId="{CB6CDDB1-F8E4-4E3E-ABAD-C3B35D443D51}" type="sibTrans" cxnId="{B1D4A048-F8D7-4BE5-B3E8-F0A6A58F8DD3}">
      <dgm:prSet/>
      <dgm:spPr/>
      <dgm:t>
        <a:bodyPr/>
        <a:lstStyle/>
        <a:p>
          <a:endParaRPr lang="en-US"/>
        </a:p>
      </dgm:t>
    </dgm:pt>
    <dgm:pt modelId="{53E42B41-4A6F-4938-BDE6-07353823772D}">
      <dgm:prSet phldr="0" custT="1"/>
      <dgm:spPr/>
      <dgm:t>
        <a:bodyPr/>
        <a:lstStyle/>
        <a:p>
          <a:pPr algn="l"/>
          <a:r>
            <a:rPr lang="en-US" sz="800">
              <a:solidFill>
                <a:srgbClr val="C00000"/>
              </a:solidFill>
            </a:rPr>
            <a:t>Re-Use existing platforms before Buying new or Building unless a strategic advantage can be gained</a:t>
          </a:r>
        </a:p>
      </dgm:t>
    </dgm:pt>
    <dgm:pt modelId="{618D2DA1-8EEF-4D0E-BE21-959E4D7BCA63}" type="parTrans" cxnId="{A0308F05-9FDC-4A1D-8B2D-77F4895FD538}">
      <dgm:prSet/>
      <dgm:spPr/>
      <dgm:t>
        <a:bodyPr/>
        <a:lstStyle/>
        <a:p>
          <a:endParaRPr lang="en-US"/>
        </a:p>
      </dgm:t>
    </dgm:pt>
    <dgm:pt modelId="{0E8A514A-0481-4AA6-92CF-E036C92F8D9F}" type="sibTrans" cxnId="{A0308F05-9FDC-4A1D-8B2D-77F4895FD538}">
      <dgm:prSet/>
      <dgm:spPr/>
      <dgm:t>
        <a:bodyPr/>
        <a:lstStyle/>
        <a:p>
          <a:endParaRPr lang="en-US"/>
        </a:p>
      </dgm:t>
    </dgm:pt>
    <dgm:pt modelId="{46C25E36-7D16-44F5-8C5F-1D17EE414FB8}">
      <dgm:prSet phldr="0" custT="1"/>
      <dgm:spPr/>
      <dgm:t>
        <a:bodyPr/>
        <a:lstStyle/>
        <a:p>
          <a:pPr algn="l"/>
          <a:r>
            <a:rPr lang="en-US" sz="800"/>
            <a:t>Use open standards over proprietary solutions</a:t>
          </a:r>
        </a:p>
      </dgm:t>
    </dgm:pt>
    <dgm:pt modelId="{E731F669-538E-4C08-8992-07BE0B2A6E64}" type="parTrans" cxnId="{57CDEB2B-46AB-4A8D-AAC5-A341C45B29C4}">
      <dgm:prSet/>
      <dgm:spPr/>
      <dgm:t>
        <a:bodyPr/>
        <a:lstStyle/>
        <a:p>
          <a:endParaRPr lang="en-US"/>
        </a:p>
      </dgm:t>
    </dgm:pt>
    <dgm:pt modelId="{3F7625BB-09D3-4000-ADF3-C38052B9BF60}" type="sibTrans" cxnId="{57CDEB2B-46AB-4A8D-AAC5-A341C45B29C4}">
      <dgm:prSet/>
      <dgm:spPr/>
      <dgm:t>
        <a:bodyPr/>
        <a:lstStyle/>
        <a:p>
          <a:endParaRPr lang="en-US"/>
        </a:p>
      </dgm:t>
    </dgm:pt>
    <dgm:pt modelId="{93DAAA3D-9F79-4F72-9A5F-F7E9DA118714}">
      <dgm:prSet phldr="0" custT="1"/>
      <dgm:spPr/>
      <dgm:t>
        <a:bodyPr/>
        <a:lstStyle/>
        <a:p>
          <a:pPr algn="l"/>
          <a:r>
            <a:rPr lang="en-US" sz="800">
              <a:solidFill>
                <a:srgbClr val="C00000"/>
              </a:solidFill>
            </a:rPr>
            <a:t>Be conscious of vendor lock-in</a:t>
          </a:r>
        </a:p>
      </dgm:t>
    </dgm:pt>
    <dgm:pt modelId="{1E72BF81-0284-42DD-AD8E-3443775072A0}" type="parTrans" cxnId="{60B7729A-59E7-481F-AEBA-40E5BC7AE226}">
      <dgm:prSet/>
      <dgm:spPr/>
      <dgm:t>
        <a:bodyPr/>
        <a:lstStyle/>
        <a:p>
          <a:endParaRPr lang="en-US"/>
        </a:p>
      </dgm:t>
    </dgm:pt>
    <dgm:pt modelId="{62099B6C-C28E-49BF-BA3F-CBF1E0C4551C}" type="sibTrans" cxnId="{60B7729A-59E7-481F-AEBA-40E5BC7AE226}">
      <dgm:prSet/>
      <dgm:spPr/>
      <dgm:t>
        <a:bodyPr/>
        <a:lstStyle/>
        <a:p>
          <a:endParaRPr lang="en-US"/>
        </a:p>
      </dgm:t>
    </dgm:pt>
    <dgm:pt modelId="{DDC7C8C1-1A8A-429C-9CD1-AF9917F41550}">
      <dgm:prSet phldr="0" custT="1"/>
      <dgm:spPr/>
      <dgm:t>
        <a:bodyPr/>
        <a:lstStyle/>
        <a:p>
          <a:pPr algn="l"/>
          <a:r>
            <a:rPr lang="en-US" sz="800"/>
            <a:t>Leverage cloud technologies where possible versus on premise data centers</a:t>
          </a:r>
        </a:p>
      </dgm:t>
    </dgm:pt>
    <dgm:pt modelId="{29C4B88B-100C-430B-A845-8F69E089DF89}" type="parTrans" cxnId="{42CD8A4A-7F48-45B8-B384-C9A54151CEAA}">
      <dgm:prSet/>
      <dgm:spPr/>
      <dgm:t>
        <a:bodyPr/>
        <a:lstStyle/>
        <a:p>
          <a:endParaRPr lang="en-US"/>
        </a:p>
      </dgm:t>
    </dgm:pt>
    <dgm:pt modelId="{44E08D89-33A1-4D15-A9CE-E959CED11051}" type="sibTrans" cxnId="{42CD8A4A-7F48-45B8-B384-C9A54151CEAA}">
      <dgm:prSet/>
      <dgm:spPr/>
      <dgm:t>
        <a:bodyPr/>
        <a:lstStyle/>
        <a:p>
          <a:endParaRPr lang="en-US"/>
        </a:p>
      </dgm:t>
    </dgm:pt>
    <dgm:pt modelId="{FD05CAC0-B6FF-4F91-B3B0-4145F40A94E4}">
      <dgm:prSet phldr="0" custT="1"/>
      <dgm:spPr/>
      <dgm:t>
        <a:bodyPr/>
        <a:lstStyle/>
        <a:p>
          <a:pPr algn="l"/>
          <a:r>
            <a:rPr lang="en-US" sz="800"/>
            <a:t>Design for operations keeping security, scalability and disaster recovery at front of mind </a:t>
          </a:r>
        </a:p>
      </dgm:t>
    </dgm:pt>
    <dgm:pt modelId="{80CB5689-A5FF-403A-A552-A1F9776548E2}" type="parTrans" cxnId="{2ADCBE1A-06DB-4891-AADF-A440988F46E3}">
      <dgm:prSet/>
      <dgm:spPr/>
      <dgm:t>
        <a:bodyPr/>
        <a:lstStyle/>
        <a:p>
          <a:endParaRPr lang="en-US"/>
        </a:p>
      </dgm:t>
    </dgm:pt>
    <dgm:pt modelId="{4CE594EF-2DAF-4375-A2A0-29003B3E5E6A}" type="sibTrans" cxnId="{2ADCBE1A-06DB-4891-AADF-A440988F46E3}">
      <dgm:prSet/>
      <dgm:spPr/>
      <dgm:t>
        <a:bodyPr/>
        <a:lstStyle/>
        <a:p>
          <a:endParaRPr lang="en-US"/>
        </a:p>
      </dgm:t>
    </dgm:pt>
    <dgm:pt modelId="{A429156E-867E-4416-98D1-82A1E6291B33}" type="pres">
      <dgm:prSet presAssocID="{DC385173-225D-4B58-B5A9-EE8D1BAD2E32}" presName="Name0" presStyleCnt="0">
        <dgm:presLayoutVars>
          <dgm:dir/>
          <dgm:animLvl val="lvl"/>
          <dgm:resizeHandles val="exact"/>
        </dgm:presLayoutVars>
      </dgm:prSet>
      <dgm:spPr/>
    </dgm:pt>
    <dgm:pt modelId="{029CB283-EAC6-431F-A0EE-65025D2155A2}" type="pres">
      <dgm:prSet presAssocID="{7DB39A59-1374-4CBB-9181-B934119742B6}" presName="composite" presStyleCnt="0"/>
      <dgm:spPr/>
    </dgm:pt>
    <dgm:pt modelId="{A4494793-A113-4F4F-8A7D-422F2F0BF4D0}" type="pres">
      <dgm:prSet presAssocID="{7DB39A59-1374-4CBB-9181-B934119742B6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AC5A910F-8A64-47B0-A0F1-786D790D8139}" type="pres">
      <dgm:prSet presAssocID="{7DB39A59-1374-4CBB-9181-B934119742B6}" presName="desTx" presStyleLbl="alignAccFollowNode1" presStyleIdx="0" presStyleCnt="7">
        <dgm:presLayoutVars>
          <dgm:bulletEnabled val="1"/>
        </dgm:presLayoutVars>
      </dgm:prSet>
      <dgm:spPr/>
    </dgm:pt>
    <dgm:pt modelId="{9CFC7B98-708B-4445-8257-78429B87F678}" type="pres">
      <dgm:prSet presAssocID="{3019FAF6-92B8-457D-B820-9E9D624E5AD6}" presName="space" presStyleCnt="0"/>
      <dgm:spPr/>
    </dgm:pt>
    <dgm:pt modelId="{E68BCA09-6F9A-45DE-BEDC-7158CD7D698D}" type="pres">
      <dgm:prSet presAssocID="{F39E8F49-5B93-4E20-9983-1372CF664864}" presName="composite" presStyleCnt="0"/>
      <dgm:spPr/>
    </dgm:pt>
    <dgm:pt modelId="{9F0D47E5-A83E-48F4-AC7A-F044BBDD707E}" type="pres">
      <dgm:prSet presAssocID="{F39E8F49-5B93-4E20-9983-1372CF664864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21350F86-C7D2-4F1D-A566-7A3B4E882C51}" type="pres">
      <dgm:prSet presAssocID="{F39E8F49-5B93-4E20-9983-1372CF664864}" presName="desTx" presStyleLbl="alignAccFollowNode1" presStyleIdx="1" presStyleCnt="7">
        <dgm:presLayoutVars>
          <dgm:bulletEnabled val="1"/>
        </dgm:presLayoutVars>
      </dgm:prSet>
      <dgm:spPr/>
    </dgm:pt>
    <dgm:pt modelId="{B9B7588D-F63D-4351-B1A9-3D1356D04125}" type="pres">
      <dgm:prSet presAssocID="{094DE26C-0B55-48CF-9960-6F5759A7A788}" presName="space" presStyleCnt="0"/>
      <dgm:spPr/>
    </dgm:pt>
    <dgm:pt modelId="{AD7DE240-C71C-4130-A5A8-19D3A8802DB8}" type="pres">
      <dgm:prSet presAssocID="{A38D4C94-9BAA-471D-84DE-9D39E1F8461A}" presName="composite" presStyleCnt="0"/>
      <dgm:spPr/>
    </dgm:pt>
    <dgm:pt modelId="{52750FD6-B390-4653-9C03-4D144E81B7CC}" type="pres">
      <dgm:prSet presAssocID="{A38D4C94-9BAA-471D-84DE-9D39E1F8461A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186DFD87-5868-42A2-BFB3-655CF74DFA7A}" type="pres">
      <dgm:prSet presAssocID="{A38D4C94-9BAA-471D-84DE-9D39E1F8461A}" presName="desTx" presStyleLbl="alignAccFollowNode1" presStyleIdx="2" presStyleCnt="7">
        <dgm:presLayoutVars>
          <dgm:bulletEnabled val="1"/>
        </dgm:presLayoutVars>
      </dgm:prSet>
      <dgm:spPr/>
    </dgm:pt>
    <dgm:pt modelId="{0C37DDF0-7C19-46CC-9BBD-57CC47E37152}" type="pres">
      <dgm:prSet presAssocID="{3A0CB861-D4F4-41F4-8AE4-17BB4534A0A5}" presName="space" presStyleCnt="0"/>
      <dgm:spPr/>
    </dgm:pt>
    <dgm:pt modelId="{928D85F4-EAF6-426B-BD01-9E1F19BFCA09}" type="pres">
      <dgm:prSet presAssocID="{F4B2B934-8380-4DB5-A5F2-2C32569EAC46}" presName="composite" presStyleCnt="0"/>
      <dgm:spPr/>
    </dgm:pt>
    <dgm:pt modelId="{35476DD9-4606-4292-A9A2-F03B7F2068C0}" type="pres">
      <dgm:prSet presAssocID="{F4B2B934-8380-4DB5-A5F2-2C32569EAC46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D8DACCA-5B14-4508-A6DF-B8D4D6B0B107}" type="pres">
      <dgm:prSet presAssocID="{F4B2B934-8380-4DB5-A5F2-2C32569EAC46}" presName="desTx" presStyleLbl="alignAccFollowNode1" presStyleIdx="3" presStyleCnt="7">
        <dgm:presLayoutVars>
          <dgm:bulletEnabled val="1"/>
        </dgm:presLayoutVars>
      </dgm:prSet>
      <dgm:spPr/>
    </dgm:pt>
    <dgm:pt modelId="{75D4096B-AE14-41EE-9517-000F27469E6F}" type="pres">
      <dgm:prSet presAssocID="{44F121BD-4124-4E57-B463-E78B30D50454}" presName="space" presStyleCnt="0"/>
      <dgm:spPr/>
    </dgm:pt>
    <dgm:pt modelId="{FB326259-8067-493C-A60C-04FF3C7BDE08}" type="pres">
      <dgm:prSet presAssocID="{9FF58763-8361-4518-9129-E2354B4E7090}" presName="composite" presStyleCnt="0"/>
      <dgm:spPr/>
    </dgm:pt>
    <dgm:pt modelId="{C01B9B51-1304-4A88-9B7E-60396BE60417}" type="pres">
      <dgm:prSet presAssocID="{9FF58763-8361-4518-9129-E2354B4E7090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A814BAF6-3204-4EF0-9D11-4E2F9E76868A}" type="pres">
      <dgm:prSet presAssocID="{9FF58763-8361-4518-9129-E2354B4E7090}" presName="desTx" presStyleLbl="alignAccFollowNode1" presStyleIdx="4" presStyleCnt="7">
        <dgm:presLayoutVars>
          <dgm:bulletEnabled val="1"/>
        </dgm:presLayoutVars>
      </dgm:prSet>
      <dgm:spPr/>
    </dgm:pt>
    <dgm:pt modelId="{C6D978D9-0B52-429B-A7E2-BBA3F680EA82}" type="pres">
      <dgm:prSet presAssocID="{6B3AA4E8-A2BD-4A2E-8B2C-C6800864DA20}" presName="space" presStyleCnt="0"/>
      <dgm:spPr/>
    </dgm:pt>
    <dgm:pt modelId="{1A02A471-985E-4F4B-B6D0-1CD7A6DBB796}" type="pres">
      <dgm:prSet presAssocID="{E519DF99-CB3A-413C-90D0-552C624812B9}" presName="composite" presStyleCnt="0"/>
      <dgm:spPr/>
    </dgm:pt>
    <dgm:pt modelId="{9CE05FA2-BAC2-4808-BC7F-ACF4E7A0A903}" type="pres">
      <dgm:prSet presAssocID="{E519DF99-CB3A-413C-90D0-552C624812B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C980463C-40BA-42D3-BE5C-79583FEC7E32}" type="pres">
      <dgm:prSet presAssocID="{E519DF99-CB3A-413C-90D0-552C624812B9}" presName="desTx" presStyleLbl="alignAccFollowNode1" presStyleIdx="5" presStyleCnt="7">
        <dgm:presLayoutVars>
          <dgm:bulletEnabled val="1"/>
        </dgm:presLayoutVars>
      </dgm:prSet>
      <dgm:spPr/>
    </dgm:pt>
    <dgm:pt modelId="{902AC8FD-05C7-49DB-B3FF-6F551FE97FC4}" type="pres">
      <dgm:prSet presAssocID="{0585F69B-6143-4C46-A58D-1AB371E729CB}" presName="space" presStyleCnt="0"/>
      <dgm:spPr/>
    </dgm:pt>
    <dgm:pt modelId="{5443ED02-F632-472B-A4CB-5E9F787D9520}" type="pres">
      <dgm:prSet presAssocID="{25DA89AF-9324-4A04-9ACB-E9C0CD89931E}" presName="composite" presStyleCnt="0"/>
      <dgm:spPr/>
    </dgm:pt>
    <dgm:pt modelId="{5FAF3AF5-F4EA-4333-8033-7DB695D86980}" type="pres">
      <dgm:prSet presAssocID="{25DA89AF-9324-4A04-9ACB-E9C0CD89931E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9F597D1E-45D5-446D-828E-DF4DB1E122A0}" type="pres">
      <dgm:prSet presAssocID="{25DA89AF-9324-4A04-9ACB-E9C0CD89931E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5C0F4405-88D7-42EE-B9FF-A0BEFD4E872A}" srcId="{25DA89AF-9324-4A04-9ACB-E9C0CD89931E}" destId="{00961F18-5376-4CF1-BB0A-AC6417F9A65A}" srcOrd="8" destOrd="0" parTransId="{145A9073-1994-4C55-894A-E5024AB3BC93}" sibTransId="{A1303501-2FC8-434B-AE5B-02015043C8D8}"/>
    <dgm:cxn modelId="{A0308F05-9FDC-4A1D-8B2D-77F4895FD538}" srcId="{25DA89AF-9324-4A04-9ACB-E9C0CD89931E}" destId="{53E42B41-4A6F-4938-BDE6-07353823772D}" srcOrd="3" destOrd="0" parTransId="{618D2DA1-8EEF-4D0E-BE21-959E4D7BCA63}" sibTransId="{0E8A514A-0481-4AA6-92CF-E036C92F8D9F}"/>
    <dgm:cxn modelId="{69B66A08-2FA5-4942-95A1-B9E36ACD13AB}" srcId="{25DA89AF-9324-4A04-9ACB-E9C0CD89931E}" destId="{E90290CD-D296-4352-A65F-A9DD97938BB1}" srcOrd="1" destOrd="0" parTransId="{A3F4C7B0-D256-4EF0-9DBC-A86FB2A4CE8D}" sibTransId="{E5B1F695-1EB2-4F29-B8B4-AF1CFC150DD1}"/>
    <dgm:cxn modelId="{B6FFDF10-61DA-4B64-9871-ADF83EC38834}" srcId="{DC385173-225D-4B58-B5A9-EE8D1BAD2E32}" destId="{7DB39A59-1374-4CBB-9181-B934119742B6}" srcOrd="0" destOrd="0" parTransId="{701F0A15-EBD5-4ED2-8D3D-2E9CB555591C}" sibTransId="{3019FAF6-92B8-457D-B820-9E9D624E5AD6}"/>
    <dgm:cxn modelId="{551EF119-8887-4B0D-B44B-8E48026AA53D}" srcId="{F39E8F49-5B93-4E20-9983-1372CF664864}" destId="{AA2CBF7A-11C6-448E-8511-5A6143AD7C36}" srcOrd="0" destOrd="0" parTransId="{683C3D59-2AD7-4EC8-B753-E68A886C4500}" sibTransId="{5039DABB-2D96-40E9-BAA9-2AC0661252CC}"/>
    <dgm:cxn modelId="{2ADCBE1A-06DB-4891-AADF-A440988F46E3}" srcId="{25DA89AF-9324-4A04-9ACB-E9C0CD89931E}" destId="{FD05CAC0-B6FF-4F91-B3B0-4145F40A94E4}" srcOrd="7" destOrd="0" parTransId="{80CB5689-A5FF-403A-A552-A1F9776548E2}" sibTransId="{4CE594EF-2DAF-4375-A2A0-29003B3E5E6A}"/>
    <dgm:cxn modelId="{DF41271C-2ADC-42E0-BC50-163E8EF7640A}" type="presOf" srcId="{AA2CBF7A-11C6-448E-8511-5A6143AD7C36}" destId="{21350F86-C7D2-4F1D-A566-7A3B4E882C51}" srcOrd="0" destOrd="0" presId="urn:microsoft.com/office/officeart/2005/8/layout/hList1"/>
    <dgm:cxn modelId="{8F22651E-B595-4B44-AA11-E931999C6DCA}" srcId="{A38D4C94-9BAA-471D-84DE-9D39E1F8461A}" destId="{43EEE288-D67C-4405-9FB1-17CF6AB2FA39}" srcOrd="1" destOrd="0" parTransId="{B9E65D08-BA4B-45FD-BFFE-06141DF86DCB}" sibTransId="{C5488D2D-5058-4100-9F45-1FEFE14BF5DD}"/>
    <dgm:cxn modelId="{D9FEA123-87D1-4035-B811-84271466A880}" type="presOf" srcId="{FD05CAC0-B6FF-4F91-B3B0-4145F40A94E4}" destId="{9F597D1E-45D5-446D-828E-DF4DB1E122A0}" srcOrd="0" destOrd="7" presId="urn:microsoft.com/office/officeart/2005/8/layout/hList1"/>
    <dgm:cxn modelId="{57CDEB2B-46AB-4A8D-AAC5-A341C45B29C4}" srcId="{25DA89AF-9324-4A04-9ACB-E9C0CD89931E}" destId="{46C25E36-7D16-44F5-8C5F-1D17EE414FB8}" srcOrd="4" destOrd="0" parTransId="{E731F669-538E-4C08-8992-07BE0B2A6E64}" sibTransId="{3F7625BB-09D3-4000-ADF3-C38052B9BF60}"/>
    <dgm:cxn modelId="{CECF5F32-40BE-448C-B9AB-9DC5F091E8B6}" srcId="{DC385173-225D-4B58-B5A9-EE8D1BAD2E32}" destId="{A38D4C94-9BAA-471D-84DE-9D39E1F8461A}" srcOrd="2" destOrd="0" parTransId="{8DF74A36-6512-4CAD-85C3-D43E3AC831B2}" sibTransId="{3A0CB861-D4F4-41F4-8AE4-17BB4534A0A5}"/>
    <dgm:cxn modelId="{88A61F34-A069-4782-9426-1B371E1D652E}" srcId="{A38D4C94-9BAA-471D-84DE-9D39E1F8461A}" destId="{E4ABA469-8E1F-4E86-9C27-5BB1E3FB7B28}" srcOrd="2" destOrd="0" parTransId="{8A1FFC9A-816F-4393-B60A-620DC1F5E5AE}" sibTransId="{3B32D500-4756-4656-B60E-D2D747EF2617}"/>
    <dgm:cxn modelId="{FA852634-8106-42FD-9B27-21FD52DC0D42}" srcId="{DC385173-225D-4B58-B5A9-EE8D1BAD2E32}" destId="{E519DF99-CB3A-413C-90D0-552C624812B9}" srcOrd="5" destOrd="0" parTransId="{EE10DD44-7C5A-4AE3-87F4-2357B4D85A3B}" sibTransId="{0585F69B-6143-4C46-A58D-1AB371E729CB}"/>
    <dgm:cxn modelId="{5E85833A-CAF7-4804-934F-C9D0B8EBAF79}" srcId="{A38D4C94-9BAA-471D-84DE-9D39E1F8461A}" destId="{1479D512-3D8B-447B-BA29-BA6A3F3C55DC}" srcOrd="0" destOrd="0" parTransId="{EFACC95C-B9E4-456D-915B-DD2BF8A03070}" sibTransId="{996CBF29-CF7A-43CE-A83C-7E3E395AAD41}"/>
    <dgm:cxn modelId="{34828E44-74B6-49D3-83B6-230DD5B4E3F2}" type="presOf" srcId="{43EEE288-D67C-4405-9FB1-17CF6AB2FA39}" destId="{186DFD87-5868-42A2-BFB3-655CF74DFA7A}" srcOrd="0" destOrd="1" presId="urn:microsoft.com/office/officeart/2005/8/layout/hList1"/>
    <dgm:cxn modelId="{2DB7D047-AEBB-406D-8B4A-801129505F32}" srcId="{7DB39A59-1374-4CBB-9181-B934119742B6}" destId="{BCA3DE8B-7B17-4304-AC7B-6281E3C46695}" srcOrd="1" destOrd="0" parTransId="{49DE561C-A22B-4985-BDC5-12F537E42C4C}" sibTransId="{D7E990DD-C8F5-4273-9AE1-900EC0716BB1}"/>
    <dgm:cxn modelId="{B1D4A048-F8D7-4BE5-B3E8-F0A6A58F8DD3}" srcId="{25DA89AF-9324-4A04-9ACB-E9C0CD89931E}" destId="{84006ADD-7E45-4DC8-AD50-BAFA1613B173}" srcOrd="2" destOrd="0" parTransId="{3A127560-9A84-4A65-BDB2-A742F92B09BF}" sibTransId="{CB6CDDB1-F8E4-4E3E-ABAD-C3B35D443D51}"/>
    <dgm:cxn modelId="{CCA7494A-AA9A-4B17-A864-81648E39E14F}" type="presOf" srcId="{84006ADD-7E45-4DC8-AD50-BAFA1613B173}" destId="{9F597D1E-45D5-446D-828E-DF4DB1E122A0}" srcOrd="0" destOrd="2" presId="urn:microsoft.com/office/officeart/2005/8/layout/hList1"/>
    <dgm:cxn modelId="{42CD8A4A-7F48-45B8-B384-C9A54151CEAA}" srcId="{25DA89AF-9324-4A04-9ACB-E9C0CD89931E}" destId="{DDC7C8C1-1A8A-429C-9CD1-AF9917F41550}" srcOrd="6" destOrd="0" parTransId="{29C4B88B-100C-430B-A845-8F69E089DF89}" sibTransId="{44E08D89-33A1-4D15-A9CE-E959CED11051}"/>
    <dgm:cxn modelId="{C54D3A6B-E9F5-4116-ACDC-E9158B9179A4}" type="presOf" srcId="{B7448428-2FD3-4E32-BF18-7F5403CC6DEE}" destId="{AC5A910F-8A64-47B0-A0F1-786D790D8139}" srcOrd="0" destOrd="4" presId="urn:microsoft.com/office/officeart/2005/8/layout/hList1"/>
    <dgm:cxn modelId="{76D3A66B-3EDC-4325-AC56-24F63130D728}" type="presOf" srcId="{A38D4C94-9BAA-471D-84DE-9D39E1F8461A}" destId="{52750FD6-B390-4653-9C03-4D144E81B7CC}" srcOrd="0" destOrd="0" presId="urn:microsoft.com/office/officeart/2005/8/layout/hList1"/>
    <dgm:cxn modelId="{088A8D6C-7D65-46EC-AA4E-4603E9002376}" srcId="{F4B2B934-8380-4DB5-A5F2-2C32569EAC46}" destId="{89F66E40-49FE-4F4B-BF0E-AF4B4C2E8B89}" srcOrd="0" destOrd="0" parTransId="{6240B997-07EB-47B8-8BEC-12B773870B6A}" sibTransId="{9FA1B984-8BE8-465C-9AE0-3327D80C0699}"/>
    <dgm:cxn modelId="{ECB2A36D-8AC1-4E91-8D82-F2D851DA1FC7}" srcId="{7DB39A59-1374-4CBB-9181-B934119742B6}" destId="{2ACAC610-775E-4724-9CE5-0EE98EF74A5A}" srcOrd="2" destOrd="0" parTransId="{242A676C-F7A2-4D74-AF36-25A91E03FFA4}" sibTransId="{81A68BDA-3570-437D-97EA-E705265865FA}"/>
    <dgm:cxn modelId="{9F99E56D-74A5-466F-BCEE-58E61A44B461}" type="presOf" srcId="{46C25E36-7D16-44F5-8C5F-1D17EE414FB8}" destId="{9F597D1E-45D5-446D-828E-DF4DB1E122A0}" srcOrd="0" destOrd="4" presId="urn:microsoft.com/office/officeart/2005/8/layout/hList1"/>
    <dgm:cxn modelId="{F5EDCC53-8433-42AC-B8AD-D9D70FFB727C}" type="presOf" srcId="{DDC7C8C1-1A8A-429C-9CD1-AF9917F41550}" destId="{9F597D1E-45D5-446D-828E-DF4DB1E122A0}" srcOrd="0" destOrd="6" presId="urn:microsoft.com/office/officeart/2005/8/layout/hList1"/>
    <dgm:cxn modelId="{D04EAB54-CB36-4E87-BFEA-E226DCF3AE78}" type="presOf" srcId="{7DB39A59-1374-4CBB-9181-B934119742B6}" destId="{A4494793-A113-4F4F-8A7D-422F2F0BF4D0}" srcOrd="0" destOrd="0" presId="urn:microsoft.com/office/officeart/2005/8/layout/hList1"/>
    <dgm:cxn modelId="{51F06055-5C40-416E-92B0-3BE966EB12A9}" type="presOf" srcId="{F4B2B934-8380-4DB5-A5F2-2C32569EAC46}" destId="{35476DD9-4606-4292-A9A2-F03B7F2068C0}" srcOrd="0" destOrd="0" presId="urn:microsoft.com/office/officeart/2005/8/layout/hList1"/>
    <dgm:cxn modelId="{CB203856-BF98-440A-A0A4-36999531E9A6}" type="presOf" srcId="{0EB8BBFF-B73C-4CFC-B464-A1931459BF4C}" destId="{9F597D1E-45D5-446D-828E-DF4DB1E122A0}" srcOrd="0" destOrd="0" presId="urn:microsoft.com/office/officeart/2005/8/layout/hList1"/>
    <dgm:cxn modelId="{8CDA6676-B418-4A78-B0FA-FDC32DF25661}" srcId="{9FF58763-8361-4518-9129-E2354B4E7090}" destId="{DD474A72-15F5-457A-9382-5B1B828EB91A}" srcOrd="0" destOrd="0" parTransId="{0686F132-F699-4601-88EA-1BD2BF22C682}" sibTransId="{C41597CE-B438-43BD-A2ED-ECD98898A362}"/>
    <dgm:cxn modelId="{0DBC4982-1A70-46E0-984A-86A355A9D638}" srcId="{DC385173-225D-4B58-B5A9-EE8D1BAD2E32}" destId="{9FF58763-8361-4518-9129-E2354B4E7090}" srcOrd="4" destOrd="0" parTransId="{C9730054-5C0B-44D1-918E-44C43C5A4C65}" sibTransId="{6B3AA4E8-A2BD-4A2E-8B2C-C6800864DA20}"/>
    <dgm:cxn modelId="{FBFB3884-0DA1-4C21-B94F-4F97F1BCCFEF}" type="presOf" srcId="{9FF58763-8361-4518-9129-E2354B4E7090}" destId="{C01B9B51-1304-4A88-9B7E-60396BE60417}" srcOrd="0" destOrd="0" presId="urn:microsoft.com/office/officeart/2005/8/layout/hList1"/>
    <dgm:cxn modelId="{FA463E8E-ABBA-42B0-AA47-3082755C0822}" srcId="{7DB39A59-1374-4CBB-9181-B934119742B6}" destId="{F4448BCB-0869-41C3-BB4A-0CF598878C18}" srcOrd="3" destOrd="0" parTransId="{44B74F98-B453-4743-9035-D3362D18AE83}" sibTransId="{CA1F4C7A-57A2-4C51-869D-792B5B27A8F2}"/>
    <dgm:cxn modelId="{C3844691-D7A9-44EB-BC8C-8C4E09164213}" type="presOf" srcId="{BCA3DE8B-7B17-4304-AC7B-6281E3C46695}" destId="{AC5A910F-8A64-47B0-A0F1-786D790D8139}" srcOrd="0" destOrd="1" presId="urn:microsoft.com/office/officeart/2005/8/layout/hList1"/>
    <dgm:cxn modelId="{6CD77291-32AD-4119-BC38-6D1D2FDAC13C}" type="presOf" srcId="{F39E8F49-5B93-4E20-9983-1372CF664864}" destId="{9F0D47E5-A83E-48F4-AC7A-F044BBDD707E}" srcOrd="0" destOrd="0" presId="urn:microsoft.com/office/officeart/2005/8/layout/hList1"/>
    <dgm:cxn modelId="{02D9AB95-E019-4280-B295-8BC0700B4C52}" type="presOf" srcId="{2ACAC610-775E-4724-9CE5-0EE98EF74A5A}" destId="{AC5A910F-8A64-47B0-A0F1-786D790D8139}" srcOrd="0" destOrd="2" presId="urn:microsoft.com/office/officeart/2005/8/layout/hList1"/>
    <dgm:cxn modelId="{DF5BC896-F6A5-4128-8891-A4602CE1C9DE}" srcId="{25DA89AF-9324-4A04-9ACB-E9C0CD89931E}" destId="{0EB8BBFF-B73C-4CFC-B464-A1931459BF4C}" srcOrd="0" destOrd="0" parTransId="{A5C0A338-8307-489C-8910-F053AE564023}" sibTransId="{AE796BE0-C000-48FF-AC72-FD133018BA27}"/>
    <dgm:cxn modelId="{60B7729A-59E7-481F-AEBA-40E5BC7AE226}" srcId="{25DA89AF-9324-4A04-9ACB-E9C0CD89931E}" destId="{93DAAA3D-9F79-4F72-9A5F-F7E9DA118714}" srcOrd="5" destOrd="0" parTransId="{1E72BF81-0284-42DD-AD8E-3443775072A0}" sibTransId="{62099B6C-C28E-49BF-BA3F-CBF1E0C4551C}"/>
    <dgm:cxn modelId="{E1D2709C-27E8-4AB0-B2E7-E250739C3D16}" type="presOf" srcId="{4DDF984A-6987-4729-9CCF-9DD07B1A8B82}" destId="{AC5A910F-8A64-47B0-A0F1-786D790D8139}" srcOrd="0" destOrd="0" presId="urn:microsoft.com/office/officeart/2005/8/layout/hList1"/>
    <dgm:cxn modelId="{9E3A93A8-52A2-4F80-AC8F-D185762878BF}" type="presOf" srcId="{93DAAA3D-9F79-4F72-9A5F-F7E9DA118714}" destId="{9F597D1E-45D5-446D-828E-DF4DB1E122A0}" srcOrd="0" destOrd="5" presId="urn:microsoft.com/office/officeart/2005/8/layout/hList1"/>
    <dgm:cxn modelId="{39979AA9-DCFB-4222-BC69-2A9C821E3B6F}" type="presOf" srcId="{25DA89AF-9324-4A04-9ACB-E9C0CD89931E}" destId="{5FAF3AF5-F4EA-4333-8033-7DB695D86980}" srcOrd="0" destOrd="0" presId="urn:microsoft.com/office/officeart/2005/8/layout/hList1"/>
    <dgm:cxn modelId="{87BAA1A9-994D-4939-B8CB-0E2E04CE6853}" srcId="{DC385173-225D-4B58-B5A9-EE8D1BAD2E32}" destId="{F39E8F49-5B93-4E20-9983-1372CF664864}" srcOrd="1" destOrd="0" parTransId="{B45358DE-06CD-4791-91F7-3EBBDDE2E723}" sibTransId="{094DE26C-0B55-48CF-9960-6F5759A7A788}"/>
    <dgm:cxn modelId="{AEF50EAB-E2E8-4319-B2EC-1AE9EBD21AE3}" type="presOf" srcId="{1479D512-3D8B-447B-BA29-BA6A3F3C55DC}" destId="{186DFD87-5868-42A2-BFB3-655CF74DFA7A}" srcOrd="0" destOrd="0" presId="urn:microsoft.com/office/officeart/2005/8/layout/hList1"/>
    <dgm:cxn modelId="{F38413AD-7AC6-47C2-A49D-3E67DDB013D0}" type="presOf" srcId="{00961F18-5376-4CF1-BB0A-AC6417F9A65A}" destId="{9F597D1E-45D5-446D-828E-DF4DB1E122A0}" srcOrd="0" destOrd="8" presId="urn:microsoft.com/office/officeart/2005/8/layout/hList1"/>
    <dgm:cxn modelId="{BA9B15B2-8DA5-48A2-87D4-9F2A07549F6E}" srcId="{DC385173-225D-4B58-B5A9-EE8D1BAD2E32}" destId="{25DA89AF-9324-4A04-9ACB-E9C0CD89931E}" srcOrd="6" destOrd="0" parTransId="{600B7FFF-FD0F-4B67-AD8B-0684887E2073}" sibTransId="{B989A1BB-CAA9-4025-A47D-CE18472C92DB}"/>
    <dgm:cxn modelId="{F5BFE9B2-65F5-41F5-A918-F24712B95C4E}" type="presOf" srcId="{DC385173-225D-4B58-B5A9-EE8D1BAD2E32}" destId="{A429156E-867E-4416-98D1-82A1E6291B33}" srcOrd="0" destOrd="0" presId="urn:microsoft.com/office/officeart/2005/8/layout/hList1"/>
    <dgm:cxn modelId="{927A90B6-3B63-4460-BF4D-57ACDC49F218}" srcId="{7DB39A59-1374-4CBB-9181-B934119742B6}" destId="{B7448428-2FD3-4E32-BF18-7F5403CC6DEE}" srcOrd="4" destOrd="0" parTransId="{420362C4-6B4F-4C5F-86E4-EC5D8959785C}" sibTransId="{1F82B61F-9A3D-4DE0-975A-C01340904A4A}"/>
    <dgm:cxn modelId="{7368CFC5-2142-4094-9400-033420EDF9C3}" type="presOf" srcId="{E90290CD-D296-4352-A65F-A9DD97938BB1}" destId="{9F597D1E-45D5-446D-828E-DF4DB1E122A0}" srcOrd="0" destOrd="1" presId="urn:microsoft.com/office/officeart/2005/8/layout/hList1"/>
    <dgm:cxn modelId="{0C3F39DD-C27E-4FA5-BAA0-20B5A4057B2C}" type="presOf" srcId="{53E42B41-4A6F-4938-BDE6-07353823772D}" destId="{9F597D1E-45D5-446D-828E-DF4DB1E122A0}" srcOrd="0" destOrd="3" presId="urn:microsoft.com/office/officeart/2005/8/layout/hList1"/>
    <dgm:cxn modelId="{25B5BCE0-E2AA-4122-AC3E-2E191B60AA4E}" srcId="{7DB39A59-1374-4CBB-9181-B934119742B6}" destId="{4DDF984A-6987-4729-9CCF-9DD07B1A8B82}" srcOrd="0" destOrd="0" parTransId="{F32D05D4-F870-4F77-B60E-1CB4245CEF89}" sibTransId="{91D5C1F5-88C6-4C7F-8B22-080BA4E5C42C}"/>
    <dgm:cxn modelId="{9F2EDDE1-3FBF-4CC8-A8FC-18AFD2A78E1A}" type="presOf" srcId="{89F66E40-49FE-4F4B-BF0E-AF4B4C2E8B89}" destId="{DD8DACCA-5B14-4508-A6DF-B8D4D6B0B107}" srcOrd="0" destOrd="0" presId="urn:microsoft.com/office/officeart/2005/8/layout/hList1"/>
    <dgm:cxn modelId="{BC22A8E3-52EC-4CFB-9E44-B4629EE73A34}" type="presOf" srcId="{E519DF99-CB3A-413C-90D0-552C624812B9}" destId="{9CE05FA2-BAC2-4808-BC7F-ACF4E7A0A903}" srcOrd="0" destOrd="0" presId="urn:microsoft.com/office/officeart/2005/8/layout/hList1"/>
    <dgm:cxn modelId="{A8AC31E5-C19C-453B-B7E8-D5AF72097DDC}" type="presOf" srcId="{F4448BCB-0869-41C3-BB4A-0CF598878C18}" destId="{AC5A910F-8A64-47B0-A0F1-786D790D8139}" srcOrd="0" destOrd="3" presId="urn:microsoft.com/office/officeart/2005/8/layout/hList1"/>
    <dgm:cxn modelId="{6CBC5EEF-DD7D-46A0-AEBB-D6E3FCE50AB4}" type="presOf" srcId="{DD474A72-15F5-457A-9382-5B1B828EB91A}" destId="{A814BAF6-3204-4EF0-9D11-4E2F9E76868A}" srcOrd="0" destOrd="0" presId="urn:microsoft.com/office/officeart/2005/8/layout/hList1"/>
    <dgm:cxn modelId="{A5861DF4-A740-4133-8FFA-6246743C1E33}" srcId="{DC385173-225D-4B58-B5A9-EE8D1BAD2E32}" destId="{F4B2B934-8380-4DB5-A5F2-2C32569EAC46}" srcOrd="3" destOrd="0" parTransId="{4B258AAE-8B3C-4F19-B077-BF60AB502924}" sibTransId="{44F121BD-4124-4E57-B463-E78B30D50454}"/>
    <dgm:cxn modelId="{AAE06AFA-FECE-4F77-A8E2-965B2BC3101D}" type="presOf" srcId="{E4ABA469-8E1F-4E86-9C27-5BB1E3FB7B28}" destId="{186DFD87-5868-42A2-BFB3-655CF74DFA7A}" srcOrd="0" destOrd="2" presId="urn:microsoft.com/office/officeart/2005/8/layout/hList1"/>
    <dgm:cxn modelId="{6159653F-9A75-4AAA-A6B7-9275D3920689}" type="presParOf" srcId="{A429156E-867E-4416-98D1-82A1E6291B33}" destId="{029CB283-EAC6-431F-A0EE-65025D2155A2}" srcOrd="0" destOrd="0" presId="urn:microsoft.com/office/officeart/2005/8/layout/hList1"/>
    <dgm:cxn modelId="{20B02C21-D7AE-4722-B000-63FA728C2136}" type="presParOf" srcId="{029CB283-EAC6-431F-A0EE-65025D2155A2}" destId="{A4494793-A113-4F4F-8A7D-422F2F0BF4D0}" srcOrd="0" destOrd="0" presId="urn:microsoft.com/office/officeart/2005/8/layout/hList1"/>
    <dgm:cxn modelId="{7B78306E-9062-48F5-9A28-7BFD7E1C5888}" type="presParOf" srcId="{029CB283-EAC6-431F-A0EE-65025D2155A2}" destId="{AC5A910F-8A64-47B0-A0F1-786D790D8139}" srcOrd="1" destOrd="0" presId="urn:microsoft.com/office/officeart/2005/8/layout/hList1"/>
    <dgm:cxn modelId="{92933F40-882C-4DEB-A01F-AA65C8CEDE7B}" type="presParOf" srcId="{A429156E-867E-4416-98D1-82A1E6291B33}" destId="{9CFC7B98-708B-4445-8257-78429B87F678}" srcOrd="1" destOrd="0" presId="urn:microsoft.com/office/officeart/2005/8/layout/hList1"/>
    <dgm:cxn modelId="{B3C14CD4-FB7B-4C6E-B30E-BFA54FF9451E}" type="presParOf" srcId="{A429156E-867E-4416-98D1-82A1E6291B33}" destId="{E68BCA09-6F9A-45DE-BEDC-7158CD7D698D}" srcOrd="2" destOrd="0" presId="urn:microsoft.com/office/officeart/2005/8/layout/hList1"/>
    <dgm:cxn modelId="{1BA7515A-7DA9-4868-98D5-D12855D3A9B1}" type="presParOf" srcId="{E68BCA09-6F9A-45DE-BEDC-7158CD7D698D}" destId="{9F0D47E5-A83E-48F4-AC7A-F044BBDD707E}" srcOrd="0" destOrd="0" presId="urn:microsoft.com/office/officeart/2005/8/layout/hList1"/>
    <dgm:cxn modelId="{8796B29A-A0B2-4A3E-B127-78E2391F1FBE}" type="presParOf" srcId="{E68BCA09-6F9A-45DE-BEDC-7158CD7D698D}" destId="{21350F86-C7D2-4F1D-A566-7A3B4E882C51}" srcOrd="1" destOrd="0" presId="urn:microsoft.com/office/officeart/2005/8/layout/hList1"/>
    <dgm:cxn modelId="{83E450FA-4093-4573-A0E9-6D73C4978B9B}" type="presParOf" srcId="{A429156E-867E-4416-98D1-82A1E6291B33}" destId="{B9B7588D-F63D-4351-B1A9-3D1356D04125}" srcOrd="3" destOrd="0" presId="urn:microsoft.com/office/officeart/2005/8/layout/hList1"/>
    <dgm:cxn modelId="{0BBA24F5-63D3-4303-8733-5F2EE785F234}" type="presParOf" srcId="{A429156E-867E-4416-98D1-82A1E6291B33}" destId="{AD7DE240-C71C-4130-A5A8-19D3A8802DB8}" srcOrd="4" destOrd="0" presId="urn:microsoft.com/office/officeart/2005/8/layout/hList1"/>
    <dgm:cxn modelId="{F1F9E0E5-CEAA-4FBC-BB7A-83BDC249E271}" type="presParOf" srcId="{AD7DE240-C71C-4130-A5A8-19D3A8802DB8}" destId="{52750FD6-B390-4653-9C03-4D144E81B7CC}" srcOrd="0" destOrd="0" presId="urn:microsoft.com/office/officeart/2005/8/layout/hList1"/>
    <dgm:cxn modelId="{B65AB3ED-3F99-4407-BF02-4649BBD6C980}" type="presParOf" srcId="{AD7DE240-C71C-4130-A5A8-19D3A8802DB8}" destId="{186DFD87-5868-42A2-BFB3-655CF74DFA7A}" srcOrd="1" destOrd="0" presId="urn:microsoft.com/office/officeart/2005/8/layout/hList1"/>
    <dgm:cxn modelId="{267A6BEF-6AC2-4E1F-B117-771C38628922}" type="presParOf" srcId="{A429156E-867E-4416-98D1-82A1E6291B33}" destId="{0C37DDF0-7C19-46CC-9BBD-57CC47E37152}" srcOrd="5" destOrd="0" presId="urn:microsoft.com/office/officeart/2005/8/layout/hList1"/>
    <dgm:cxn modelId="{86EBE719-C862-4BEC-8CE0-35F1BC192720}" type="presParOf" srcId="{A429156E-867E-4416-98D1-82A1E6291B33}" destId="{928D85F4-EAF6-426B-BD01-9E1F19BFCA09}" srcOrd="6" destOrd="0" presId="urn:microsoft.com/office/officeart/2005/8/layout/hList1"/>
    <dgm:cxn modelId="{8860FBBC-1329-4501-9E40-0A21AC2583A1}" type="presParOf" srcId="{928D85F4-EAF6-426B-BD01-9E1F19BFCA09}" destId="{35476DD9-4606-4292-A9A2-F03B7F2068C0}" srcOrd="0" destOrd="0" presId="urn:microsoft.com/office/officeart/2005/8/layout/hList1"/>
    <dgm:cxn modelId="{1F929524-264B-4284-AD37-3628BCB1F02F}" type="presParOf" srcId="{928D85F4-EAF6-426B-BD01-9E1F19BFCA09}" destId="{DD8DACCA-5B14-4508-A6DF-B8D4D6B0B107}" srcOrd="1" destOrd="0" presId="urn:microsoft.com/office/officeart/2005/8/layout/hList1"/>
    <dgm:cxn modelId="{1D9C5230-3110-47DC-8D4C-DE8FC1F159BD}" type="presParOf" srcId="{A429156E-867E-4416-98D1-82A1E6291B33}" destId="{75D4096B-AE14-41EE-9517-000F27469E6F}" srcOrd="7" destOrd="0" presId="urn:microsoft.com/office/officeart/2005/8/layout/hList1"/>
    <dgm:cxn modelId="{1CE28D02-D8D1-4A92-99F0-C1FA42D74011}" type="presParOf" srcId="{A429156E-867E-4416-98D1-82A1E6291B33}" destId="{FB326259-8067-493C-A60C-04FF3C7BDE08}" srcOrd="8" destOrd="0" presId="urn:microsoft.com/office/officeart/2005/8/layout/hList1"/>
    <dgm:cxn modelId="{ECA23018-251B-4AB5-B4F7-146490681578}" type="presParOf" srcId="{FB326259-8067-493C-A60C-04FF3C7BDE08}" destId="{C01B9B51-1304-4A88-9B7E-60396BE60417}" srcOrd="0" destOrd="0" presId="urn:microsoft.com/office/officeart/2005/8/layout/hList1"/>
    <dgm:cxn modelId="{16C808CA-40E1-4244-A874-F1EE40C823C2}" type="presParOf" srcId="{FB326259-8067-493C-A60C-04FF3C7BDE08}" destId="{A814BAF6-3204-4EF0-9D11-4E2F9E76868A}" srcOrd="1" destOrd="0" presId="urn:microsoft.com/office/officeart/2005/8/layout/hList1"/>
    <dgm:cxn modelId="{BACFAC3B-A9F1-4C52-B9E8-1EF54C4015E2}" type="presParOf" srcId="{A429156E-867E-4416-98D1-82A1E6291B33}" destId="{C6D978D9-0B52-429B-A7E2-BBA3F680EA82}" srcOrd="9" destOrd="0" presId="urn:microsoft.com/office/officeart/2005/8/layout/hList1"/>
    <dgm:cxn modelId="{EE9C5890-2402-4985-B596-C3A8B309A9E7}" type="presParOf" srcId="{A429156E-867E-4416-98D1-82A1E6291B33}" destId="{1A02A471-985E-4F4B-B6D0-1CD7A6DBB796}" srcOrd="10" destOrd="0" presId="urn:microsoft.com/office/officeart/2005/8/layout/hList1"/>
    <dgm:cxn modelId="{C7399FA5-EF22-4F26-BE86-23A95A6B8D67}" type="presParOf" srcId="{1A02A471-985E-4F4B-B6D0-1CD7A6DBB796}" destId="{9CE05FA2-BAC2-4808-BC7F-ACF4E7A0A903}" srcOrd="0" destOrd="0" presId="urn:microsoft.com/office/officeart/2005/8/layout/hList1"/>
    <dgm:cxn modelId="{1DF2DE0B-0E56-4852-A436-924FB94701F3}" type="presParOf" srcId="{1A02A471-985E-4F4B-B6D0-1CD7A6DBB796}" destId="{C980463C-40BA-42D3-BE5C-79583FEC7E32}" srcOrd="1" destOrd="0" presId="urn:microsoft.com/office/officeart/2005/8/layout/hList1"/>
    <dgm:cxn modelId="{2C6CBBC8-844C-4EE4-B3D4-5F7AC848B976}" type="presParOf" srcId="{A429156E-867E-4416-98D1-82A1E6291B33}" destId="{902AC8FD-05C7-49DB-B3FF-6F551FE97FC4}" srcOrd="11" destOrd="0" presId="urn:microsoft.com/office/officeart/2005/8/layout/hList1"/>
    <dgm:cxn modelId="{28DDF4A0-E846-4F48-B1C2-C0C9A82D79C9}" type="presParOf" srcId="{A429156E-867E-4416-98D1-82A1E6291B33}" destId="{5443ED02-F632-472B-A4CB-5E9F787D9520}" srcOrd="12" destOrd="0" presId="urn:microsoft.com/office/officeart/2005/8/layout/hList1"/>
    <dgm:cxn modelId="{0648231B-2C18-4599-B99B-4A85A50D8541}" type="presParOf" srcId="{5443ED02-F632-472B-A4CB-5E9F787D9520}" destId="{5FAF3AF5-F4EA-4333-8033-7DB695D86980}" srcOrd="0" destOrd="0" presId="urn:microsoft.com/office/officeart/2005/8/layout/hList1"/>
    <dgm:cxn modelId="{241AF2D6-0644-4440-868B-2BD616E16133}" type="presParOf" srcId="{5443ED02-F632-472B-A4CB-5E9F787D9520}" destId="{9F597D1E-45D5-446D-828E-DF4DB1E122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8F97-9E0A-478F-9F22-BCEFA13B9868}">
      <dsp:nvSpPr>
        <dsp:cNvPr id="0" name=""/>
        <dsp:cNvSpPr/>
      </dsp:nvSpPr>
      <dsp:spPr>
        <a:xfrm>
          <a:off x="3493" y="585755"/>
          <a:ext cx="3406331" cy="1335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Option 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ABB Power BI</a:t>
          </a:r>
        </a:p>
      </dsp:txBody>
      <dsp:txXfrm>
        <a:off x="3493" y="585755"/>
        <a:ext cx="3406331" cy="1335183"/>
      </dsp:txXfrm>
    </dsp:sp>
    <dsp:sp modelId="{02EEBDB9-524D-4D3E-B60F-F7B0DA663BCB}">
      <dsp:nvSpPr>
        <dsp:cNvPr id="0" name=""/>
        <dsp:cNvSpPr/>
      </dsp:nvSpPr>
      <dsp:spPr>
        <a:xfrm>
          <a:off x="3493" y="1920938"/>
          <a:ext cx="3406331" cy="1325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Summary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Approach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Impact </a:t>
          </a:r>
        </a:p>
      </dsp:txBody>
      <dsp:txXfrm>
        <a:off x="3493" y="1920938"/>
        <a:ext cx="3406331" cy="1325835"/>
      </dsp:txXfrm>
    </dsp:sp>
    <dsp:sp modelId="{AE27400A-4116-42BC-B7F6-C5B2B4850425}">
      <dsp:nvSpPr>
        <dsp:cNvPr id="0" name=""/>
        <dsp:cNvSpPr/>
      </dsp:nvSpPr>
      <dsp:spPr>
        <a:xfrm>
          <a:off x="3886711" y="585755"/>
          <a:ext cx="3406331" cy="1335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Option 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ABB Next Gen</a:t>
          </a:r>
        </a:p>
      </dsp:txBody>
      <dsp:txXfrm>
        <a:off x="3886711" y="585755"/>
        <a:ext cx="3406331" cy="1335183"/>
      </dsp:txXfrm>
    </dsp:sp>
    <dsp:sp modelId="{9279E47E-A5D4-47AC-BCC3-D9A2E61523F1}">
      <dsp:nvSpPr>
        <dsp:cNvPr id="0" name=""/>
        <dsp:cNvSpPr/>
      </dsp:nvSpPr>
      <dsp:spPr>
        <a:xfrm>
          <a:off x="3886711" y="1920938"/>
          <a:ext cx="3406331" cy="1325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Summary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Approach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Impact </a:t>
          </a:r>
        </a:p>
      </dsp:txBody>
      <dsp:txXfrm>
        <a:off x="3886711" y="1920938"/>
        <a:ext cx="3406331" cy="1325835"/>
      </dsp:txXfrm>
    </dsp:sp>
    <dsp:sp modelId="{AE48E192-7E0A-4897-B40D-E9476DFAC3EF}">
      <dsp:nvSpPr>
        <dsp:cNvPr id="0" name=""/>
        <dsp:cNvSpPr/>
      </dsp:nvSpPr>
      <dsp:spPr>
        <a:xfrm>
          <a:off x="7769929" y="585755"/>
          <a:ext cx="3406331" cy="1335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Option 3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NG Power BI/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Snowflake </a:t>
          </a:r>
        </a:p>
      </dsp:txBody>
      <dsp:txXfrm>
        <a:off x="7769929" y="585755"/>
        <a:ext cx="3406331" cy="1335183"/>
      </dsp:txXfrm>
    </dsp:sp>
    <dsp:sp modelId="{7B206C72-3B5C-418A-A0E6-624E7632F703}">
      <dsp:nvSpPr>
        <dsp:cNvPr id="0" name=""/>
        <dsp:cNvSpPr/>
      </dsp:nvSpPr>
      <dsp:spPr>
        <a:xfrm>
          <a:off x="7769929" y="1920938"/>
          <a:ext cx="3406331" cy="1325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Summary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Approach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Impact </a:t>
          </a:r>
        </a:p>
      </dsp:txBody>
      <dsp:txXfrm>
        <a:off x="7769929" y="1920938"/>
        <a:ext cx="3406331" cy="13258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74FB5-C6FA-40DE-A56C-2959FB1365DF}">
      <dsp:nvSpPr>
        <dsp:cNvPr id="0" name=""/>
        <dsp:cNvSpPr/>
      </dsp:nvSpPr>
      <dsp:spPr>
        <a:xfrm>
          <a:off x="1060748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Prior to ADMS Phase 2A go Live </a:t>
          </a:r>
        </a:p>
      </dsp:txBody>
      <dsp:txXfrm>
        <a:off x="1102475" y="43247"/>
        <a:ext cx="2765876" cy="1341211"/>
      </dsp:txXfrm>
    </dsp:sp>
    <dsp:sp modelId="{7AE785D2-D10F-4A59-957E-2831D03304D9}">
      <dsp:nvSpPr>
        <dsp:cNvPr id="0" name=""/>
        <dsp:cNvSpPr/>
      </dsp:nvSpPr>
      <dsp:spPr>
        <a:xfrm>
          <a:off x="1345681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80988-4A31-4BA9-985A-CB78E48C5CFD}">
      <dsp:nvSpPr>
        <dsp:cNvPr id="0" name=""/>
        <dsp:cNvSpPr/>
      </dsp:nvSpPr>
      <dsp:spPr>
        <a:xfrm>
          <a:off x="1630614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1672341" y="1824079"/>
        <a:ext cx="2196010" cy="1341211"/>
      </dsp:txXfrm>
    </dsp:sp>
    <dsp:sp modelId="{ED2FA317-9D81-4A2C-9D33-E4E71542418D}">
      <dsp:nvSpPr>
        <dsp:cNvPr id="0" name=""/>
        <dsp:cNvSpPr/>
      </dsp:nvSpPr>
      <dsp:spPr>
        <a:xfrm>
          <a:off x="1345681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5CCC-3427-478E-BD22-03C0C19B73E3}">
      <dsp:nvSpPr>
        <dsp:cNvPr id="0" name=""/>
        <dsp:cNvSpPr/>
      </dsp:nvSpPr>
      <dsp:spPr>
        <a:xfrm>
          <a:off x="1630614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7.2 OMS schema does not match Power BI requirements (needs 9.1 version). </a:t>
          </a:r>
        </a:p>
      </dsp:txBody>
      <dsp:txXfrm>
        <a:off x="1672341" y="3604911"/>
        <a:ext cx="2196010" cy="1341211"/>
      </dsp:txXfrm>
    </dsp:sp>
    <dsp:sp modelId="{1D94B3F6-A5EB-4243-B45E-A31785B4C3C1}">
      <dsp:nvSpPr>
        <dsp:cNvPr id="0" name=""/>
        <dsp:cNvSpPr/>
      </dsp:nvSpPr>
      <dsp:spPr>
        <a:xfrm>
          <a:off x="4622412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together/as part of  ADMS Phase 2A go Live </a:t>
          </a:r>
        </a:p>
      </dsp:txBody>
      <dsp:txXfrm>
        <a:off x="4664139" y="43247"/>
        <a:ext cx="2765876" cy="1341211"/>
      </dsp:txXfrm>
    </dsp:sp>
    <dsp:sp modelId="{C6F1BFE5-1BB3-485C-A632-0CBA921AB3C1}">
      <dsp:nvSpPr>
        <dsp:cNvPr id="0" name=""/>
        <dsp:cNvSpPr/>
      </dsp:nvSpPr>
      <dsp:spPr>
        <a:xfrm>
          <a:off x="4907345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0121C-29E6-4CE0-BD66-12833CE50D5A}">
      <dsp:nvSpPr>
        <dsp:cNvPr id="0" name=""/>
        <dsp:cNvSpPr/>
      </dsp:nvSpPr>
      <dsp:spPr>
        <a:xfrm>
          <a:off x="5192278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5234005" y="1824079"/>
        <a:ext cx="2196010" cy="1341211"/>
      </dsp:txXfrm>
    </dsp:sp>
    <dsp:sp modelId="{2E2321DB-7811-4F63-A495-F4E292F6D64C}">
      <dsp:nvSpPr>
        <dsp:cNvPr id="0" name=""/>
        <dsp:cNvSpPr/>
      </dsp:nvSpPr>
      <dsp:spPr>
        <a:xfrm>
          <a:off x="4907345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B0F2B-6AFB-44CB-9CC6-1D9346DD92EA}">
      <dsp:nvSpPr>
        <dsp:cNvPr id="0" name=""/>
        <dsp:cNvSpPr/>
      </dsp:nvSpPr>
      <dsp:spPr>
        <a:xfrm>
          <a:off x="5192278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5234005" y="3604911"/>
        <a:ext cx="2196010" cy="1341211"/>
      </dsp:txXfrm>
    </dsp:sp>
    <dsp:sp modelId="{1C317866-D577-474E-816D-3651A6E21DA4}">
      <dsp:nvSpPr>
        <dsp:cNvPr id="0" name=""/>
        <dsp:cNvSpPr/>
      </dsp:nvSpPr>
      <dsp:spPr>
        <a:xfrm>
          <a:off x="8184075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after ADMS Phase 2A go Live 2A go Live </a:t>
          </a:r>
        </a:p>
      </dsp:txBody>
      <dsp:txXfrm>
        <a:off x="8225802" y="43247"/>
        <a:ext cx="2765876" cy="1341211"/>
      </dsp:txXfrm>
    </dsp:sp>
    <dsp:sp modelId="{BB5C9414-51A5-41CD-90C2-8876156ACF56}">
      <dsp:nvSpPr>
        <dsp:cNvPr id="0" name=""/>
        <dsp:cNvSpPr/>
      </dsp:nvSpPr>
      <dsp:spPr>
        <a:xfrm>
          <a:off x="8469008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CA10E-F3CE-4F05-8187-A67D2482B771}">
      <dsp:nvSpPr>
        <dsp:cNvPr id="0" name=""/>
        <dsp:cNvSpPr/>
      </dsp:nvSpPr>
      <dsp:spPr>
        <a:xfrm>
          <a:off x="8753941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8795668" y="1824079"/>
        <a:ext cx="2196010" cy="1341211"/>
      </dsp:txXfrm>
    </dsp:sp>
    <dsp:sp modelId="{633C3679-C6E6-47FB-8936-AF204D4CEE65}">
      <dsp:nvSpPr>
        <dsp:cNvPr id="0" name=""/>
        <dsp:cNvSpPr/>
      </dsp:nvSpPr>
      <dsp:spPr>
        <a:xfrm>
          <a:off x="8469008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E1FF9-1BA7-4D91-9D5C-6A6400A8114B}">
      <dsp:nvSpPr>
        <dsp:cNvPr id="0" name=""/>
        <dsp:cNvSpPr/>
      </dsp:nvSpPr>
      <dsp:spPr>
        <a:xfrm>
          <a:off x="8753941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8795668" y="3604911"/>
        <a:ext cx="2196010" cy="13412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1516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Digital Enablement</a:t>
          </a:r>
          <a:r>
            <a:rPr lang="en-US" sz="1100" kern="1200">
              <a:latin typeface="Arial"/>
              <a:ea typeface="ＭＳ Ｐゴシック"/>
            </a:rPr>
            <a:t> </a:t>
          </a:r>
          <a:endParaRPr lang="en-US" sz="1100" kern="1200"/>
        </a:p>
      </dsp:txBody>
      <dsp:txXfrm>
        <a:off x="1516" y="318542"/>
        <a:ext cx="1234859" cy="383228"/>
      </dsp:txXfrm>
    </dsp:sp>
    <dsp:sp modelId="{56354232-3612-46E5-B834-E279467638E1}">
      <dsp:nvSpPr>
        <dsp:cNvPr id="0" name=""/>
        <dsp:cNvSpPr/>
      </dsp:nvSpPr>
      <dsp:spPr>
        <a:xfrm>
          <a:off x="1516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ABB hasn't done piece meal deployment due to complexities and risks introduced (e.g. performance and multi-product interactions).</a:t>
          </a:r>
          <a:r>
            <a:rPr lang="en-US" sz="1100" kern="1200" dirty="0">
              <a:latin typeface="Arial"/>
              <a:ea typeface="ＭＳ Ｐゴシック"/>
            </a:rPr>
            <a:t> </a:t>
          </a:r>
        </a:p>
      </dsp:txBody>
      <dsp:txXfrm>
        <a:off x="1516" y="701771"/>
        <a:ext cx="1234859" cy="1800376"/>
      </dsp:txXfrm>
    </dsp:sp>
    <dsp:sp modelId="{5943E9F4-8432-4D2E-AAB4-F26EA7068D84}">
      <dsp:nvSpPr>
        <dsp:cNvPr id="0" name=""/>
        <dsp:cNvSpPr/>
      </dsp:nvSpPr>
      <dsp:spPr>
        <a:xfrm>
          <a:off x="1409256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 Risks</a:t>
          </a:r>
        </a:p>
      </dsp:txBody>
      <dsp:txXfrm>
        <a:off x="1409256" y="318542"/>
        <a:ext cx="1234859" cy="383228"/>
      </dsp:txXfrm>
    </dsp:sp>
    <dsp:sp modelId="{E42D3AB2-878C-4A77-A742-846C670E4D11}">
      <dsp:nvSpPr>
        <dsp:cNvPr id="0" name=""/>
        <dsp:cNvSpPr/>
      </dsp:nvSpPr>
      <dsp:spPr>
        <a:xfrm>
          <a:off x="1409256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DCBDF-6AC5-42FD-B255-35275144C1E0}">
      <dsp:nvSpPr>
        <dsp:cNvPr id="0" name=""/>
        <dsp:cNvSpPr/>
      </dsp:nvSpPr>
      <dsp:spPr>
        <a:xfrm>
          <a:off x="2816995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Impact to in-flight Programs</a:t>
          </a:r>
        </a:p>
      </dsp:txBody>
      <dsp:txXfrm>
        <a:off x="2816995" y="318542"/>
        <a:ext cx="1234859" cy="383228"/>
      </dsp:txXfrm>
    </dsp:sp>
    <dsp:sp modelId="{2C851532-A9EE-472C-91F7-8F52A2470EE9}">
      <dsp:nvSpPr>
        <dsp:cNvPr id="0" name=""/>
        <dsp:cNvSpPr/>
      </dsp:nvSpPr>
      <dsp:spPr>
        <a:xfrm>
          <a:off x="2816995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Arial"/>
              <a:ea typeface="ＭＳ Ｐゴシック"/>
            </a:rPr>
            <a:t>ADMS Phase 2A implementation</a:t>
          </a:r>
        </a:p>
      </dsp:txBody>
      <dsp:txXfrm>
        <a:off x="2816995" y="701771"/>
        <a:ext cx="1234859" cy="1800376"/>
      </dsp:txXfrm>
    </dsp:sp>
    <dsp:sp modelId="{B918ABA7-0D9F-4DB7-A11C-B076260555E1}">
      <dsp:nvSpPr>
        <dsp:cNvPr id="0" name=""/>
        <dsp:cNvSpPr/>
      </dsp:nvSpPr>
      <dsp:spPr>
        <a:xfrm>
          <a:off x="4224735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Resource/Skills Dependency</a:t>
          </a:r>
          <a:endParaRPr lang="en-US" sz="1100" kern="1200">
            <a:latin typeface="Arial"/>
            <a:ea typeface="ＭＳ Ｐゴシック"/>
          </a:endParaRPr>
        </a:p>
      </dsp:txBody>
      <dsp:txXfrm>
        <a:off x="4224735" y="318542"/>
        <a:ext cx="1234859" cy="383228"/>
      </dsp:txXfrm>
    </dsp:sp>
    <dsp:sp modelId="{9BCA2832-1CE3-4021-B36C-9D35DB187188}">
      <dsp:nvSpPr>
        <dsp:cNvPr id="0" name=""/>
        <dsp:cNvSpPr/>
      </dsp:nvSpPr>
      <dsp:spPr>
        <a:xfrm>
          <a:off x="4224735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Arial"/>
              <a:ea typeface="ＭＳ Ｐゴシック"/>
            </a:rPr>
            <a:t>ABB  Resources Required</a:t>
          </a:r>
          <a:endParaRPr lang="en-US" sz="1100" kern="1200"/>
        </a:p>
      </dsp:txBody>
      <dsp:txXfrm>
        <a:off x="4224735" y="701771"/>
        <a:ext cx="1234859" cy="1800376"/>
      </dsp:txXfrm>
    </dsp:sp>
    <dsp:sp modelId="{732AAC97-09E8-4686-ACBD-5212B941899A}">
      <dsp:nvSpPr>
        <dsp:cNvPr id="0" name=""/>
        <dsp:cNvSpPr/>
      </dsp:nvSpPr>
      <dsp:spPr>
        <a:xfrm>
          <a:off x="5632475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Model</a:t>
          </a:r>
        </a:p>
      </dsp:txBody>
      <dsp:txXfrm>
        <a:off x="5632475" y="318542"/>
        <a:ext cx="1234859" cy="383228"/>
      </dsp:txXfrm>
    </dsp:sp>
    <dsp:sp modelId="{DCCCA16D-F4E6-41A7-85CD-AF95AA36E12A}">
      <dsp:nvSpPr>
        <dsp:cNvPr id="0" name=""/>
        <dsp:cNvSpPr/>
      </dsp:nvSpPr>
      <dsp:spPr>
        <a:xfrm>
          <a:off x="5632475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According to ABB Power BI will be supported for at least next 5 - 10 years...</a:t>
          </a:r>
          <a:r>
            <a:rPr lang="en-US" sz="1100" kern="1200">
              <a:latin typeface="Arial"/>
              <a:ea typeface="ＭＳ Ｐゴシック"/>
            </a:rPr>
            <a:t> 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rial"/>
              <a:ea typeface="ＭＳ Ｐゴシック"/>
            </a:rPr>
            <a:t>Will</a:t>
          </a:r>
          <a:r>
            <a:rPr lang="en-US" sz="1100" kern="1200" dirty="0"/>
            <a:t> have maintenance support and </a:t>
          </a:r>
          <a:r>
            <a:rPr lang="en-US" sz="1100" kern="1200" dirty="0">
              <a:solidFill>
                <a:srgbClr val="FF0000"/>
              </a:solidFill>
            </a:rPr>
            <a:t>limited enhancements</a:t>
          </a:r>
        </a:p>
      </dsp:txBody>
      <dsp:txXfrm>
        <a:off x="5632475" y="701771"/>
        <a:ext cx="1234859" cy="1800376"/>
      </dsp:txXfrm>
    </dsp:sp>
    <dsp:sp modelId="{CC228E59-4746-4FFE-8185-56C457E47F39}">
      <dsp:nvSpPr>
        <dsp:cNvPr id="0" name=""/>
        <dsp:cNvSpPr/>
      </dsp:nvSpPr>
      <dsp:spPr>
        <a:xfrm>
          <a:off x="7040214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ROM Cost Comparison</a:t>
          </a:r>
        </a:p>
      </dsp:txBody>
      <dsp:txXfrm>
        <a:off x="7040214" y="318542"/>
        <a:ext cx="1234859" cy="383228"/>
      </dsp:txXfrm>
    </dsp:sp>
    <dsp:sp modelId="{166663A3-0507-417B-9114-669258B4A127}">
      <dsp:nvSpPr>
        <dsp:cNvPr id="0" name=""/>
        <dsp:cNvSpPr/>
      </dsp:nvSpPr>
      <dsp:spPr>
        <a:xfrm>
          <a:off x="7040214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E8197-4D77-4809-856A-892AA712CFD5}">
      <dsp:nvSpPr>
        <dsp:cNvPr id="0" name=""/>
        <dsp:cNvSpPr/>
      </dsp:nvSpPr>
      <dsp:spPr>
        <a:xfrm>
          <a:off x="8447954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To Market</a:t>
          </a:r>
        </a:p>
      </dsp:txBody>
      <dsp:txXfrm>
        <a:off x="8447954" y="318542"/>
        <a:ext cx="1234859" cy="383228"/>
      </dsp:txXfrm>
    </dsp:sp>
    <dsp:sp modelId="{3C90E898-03A6-487D-BA17-31CA38FEE05F}">
      <dsp:nvSpPr>
        <dsp:cNvPr id="0" name=""/>
        <dsp:cNvSpPr/>
      </dsp:nvSpPr>
      <dsp:spPr>
        <a:xfrm>
          <a:off x="8447954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7AFF1-A732-45F1-8D78-9DFA4D536635}">
      <dsp:nvSpPr>
        <dsp:cNvPr id="0" name=""/>
        <dsp:cNvSpPr/>
      </dsp:nvSpPr>
      <dsp:spPr>
        <a:xfrm>
          <a:off x="9855694" y="318542"/>
          <a:ext cx="1234859" cy="383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Benefits Summary</a:t>
          </a:r>
          <a:r>
            <a:rPr lang="en-US" sz="1100" kern="1200">
              <a:latin typeface="Arial"/>
              <a:ea typeface="ＭＳ Ｐゴシック"/>
            </a:rPr>
            <a:t> </a:t>
          </a:r>
          <a:endParaRPr lang="en-US" sz="1100" kern="1200"/>
        </a:p>
      </dsp:txBody>
      <dsp:txXfrm>
        <a:off x="9855694" y="318542"/>
        <a:ext cx="1234859" cy="383228"/>
      </dsp:txXfrm>
    </dsp:sp>
    <dsp:sp modelId="{10043037-3F1D-4F91-9181-10D79426228D}">
      <dsp:nvSpPr>
        <dsp:cNvPr id="0" name=""/>
        <dsp:cNvSpPr/>
      </dsp:nvSpPr>
      <dsp:spPr>
        <a:xfrm>
          <a:off x="9855694" y="701771"/>
          <a:ext cx="1234859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3055" y="1610146"/>
          <a:ext cx="1837531" cy="716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Business Capabilities  Support </a:t>
          </a:r>
        </a:p>
      </dsp:txBody>
      <dsp:txXfrm>
        <a:off x="3055" y="1610146"/>
        <a:ext cx="1837531" cy="716074"/>
      </dsp:txXfrm>
    </dsp:sp>
    <dsp:sp modelId="{56354232-3612-46E5-B834-E279467638E1}">
      <dsp:nvSpPr>
        <dsp:cNvPr id="0" name=""/>
        <dsp:cNvSpPr/>
      </dsp:nvSpPr>
      <dsp:spPr>
        <a:xfrm>
          <a:off x="3055" y="2326220"/>
          <a:ext cx="183753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Out of the Box Capabilities-%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Development Needs 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/>
            <a:t>Additional Key Highlights </a:t>
          </a:r>
        </a:p>
      </dsp:txBody>
      <dsp:txXfrm>
        <a:off x="3055" y="2326220"/>
        <a:ext cx="1837531" cy="1482300"/>
      </dsp:txXfrm>
    </dsp:sp>
    <dsp:sp modelId="{00CDC278-C95D-4615-B84C-9C86EC3F15AB}">
      <dsp:nvSpPr>
        <dsp:cNvPr id="0" name=""/>
        <dsp:cNvSpPr/>
      </dsp:nvSpPr>
      <dsp:spPr>
        <a:xfrm>
          <a:off x="2097841" y="1610146"/>
          <a:ext cx="1837531" cy="716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Maturity &amp; Stability of Platform</a:t>
          </a:r>
        </a:p>
      </dsp:txBody>
      <dsp:txXfrm>
        <a:off x="2097841" y="1610146"/>
        <a:ext cx="1837531" cy="716074"/>
      </dsp:txXfrm>
    </dsp:sp>
    <dsp:sp modelId="{DC0681F6-60C0-437C-9E55-4F956E83764F}">
      <dsp:nvSpPr>
        <dsp:cNvPr id="0" name=""/>
        <dsp:cNvSpPr/>
      </dsp:nvSpPr>
      <dsp:spPr>
        <a:xfrm>
          <a:off x="2097841" y="2326220"/>
          <a:ext cx="183753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details </a:t>
          </a:r>
        </a:p>
      </dsp:txBody>
      <dsp:txXfrm>
        <a:off x="2097841" y="2326220"/>
        <a:ext cx="1837531" cy="1482300"/>
      </dsp:txXfrm>
    </dsp:sp>
    <dsp:sp modelId="{3DBC7C2D-B26F-48FF-BD8F-409CE2BC6AC8}">
      <dsp:nvSpPr>
        <dsp:cNvPr id="0" name=""/>
        <dsp:cNvSpPr/>
      </dsp:nvSpPr>
      <dsp:spPr>
        <a:xfrm>
          <a:off x="4192627" y="1610146"/>
          <a:ext cx="1837531" cy="716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Utility Market Adoption </a:t>
          </a:r>
        </a:p>
      </dsp:txBody>
      <dsp:txXfrm>
        <a:off x="4192627" y="1610146"/>
        <a:ext cx="1837531" cy="716074"/>
      </dsp:txXfrm>
    </dsp:sp>
    <dsp:sp modelId="{784FE3EE-9882-465F-984E-D31EEC099C1E}">
      <dsp:nvSpPr>
        <dsp:cNvPr id="0" name=""/>
        <dsp:cNvSpPr/>
      </dsp:nvSpPr>
      <dsp:spPr>
        <a:xfrm>
          <a:off x="4192627" y="2326220"/>
          <a:ext cx="183753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details shared by ABB </a:t>
          </a:r>
        </a:p>
      </dsp:txBody>
      <dsp:txXfrm>
        <a:off x="4192627" y="2326220"/>
        <a:ext cx="1837531" cy="1482300"/>
      </dsp:txXfrm>
    </dsp:sp>
    <dsp:sp modelId="{DAE1126D-1833-4AB4-AE6A-AD73357FFB5B}">
      <dsp:nvSpPr>
        <dsp:cNvPr id="0" name=""/>
        <dsp:cNvSpPr/>
      </dsp:nvSpPr>
      <dsp:spPr>
        <a:xfrm>
          <a:off x="6287412" y="1610146"/>
          <a:ext cx="1837531" cy="716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Strategic Roadmap</a:t>
          </a:r>
        </a:p>
      </dsp:txBody>
      <dsp:txXfrm>
        <a:off x="6287412" y="1610146"/>
        <a:ext cx="1837531" cy="716074"/>
      </dsp:txXfrm>
    </dsp:sp>
    <dsp:sp modelId="{01A73413-4AB6-4626-B37E-0131041A3D71}">
      <dsp:nvSpPr>
        <dsp:cNvPr id="0" name=""/>
        <dsp:cNvSpPr/>
      </dsp:nvSpPr>
      <dsp:spPr>
        <a:xfrm>
          <a:off x="6287412" y="2326220"/>
          <a:ext cx="183753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details ( input from ABB)  </a:t>
          </a:r>
        </a:p>
      </dsp:txBody>
      <dsp:txXfrm>
        <a:off x="6287412" y="2326220"/>
        <a:ext cx="1837531" cy="14823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94793-A113-4F4F-8A7D-422F2F0BF4D0}">
      <dsp:nvSpPr>
        <dsp:cNvPr id="0" name=""/>
        <dsp:cNvSpPr/>
      </dsp:nvSpPr>
      <dsp:spPr>
        <a:xfrm>
          <a:off x="2712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Technical Capabilities Support</a:t>
          </a:r>
        </a:p>
      </dsp:txBody>
      <dsp:txXfrm>
        <a:off x="2712" y="1542439"/>
        <a:ext cx="1441214" cy="576485"/>
      </dsp:txXfrm>
    </dsp:sp>
    <dsp:sp modelId="{AC5A910F-8A64-47B0-A0F1-786D790D8139}">
      <dsp:nvSpPr>
        <dsp:cNvPr id="0" name=""/>
        <dsp:cNvSpPr/>
      </dsp:nvSpPr>
      <dsp:spPr>
        <a:xfrm>
          <a:off x="2712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</a:t>
          </a:r>
        </a:p>
      </dsp:txBody>
      <dsp:txXfrm>
        <a:off x="2712" y="2118924"/>
        <a:ext cx="1441214" cy="527040"/>
      </dsp:txXfrm>
    </dsp:sp>
    <dsp:sp modelId="{9F0D47E5-A83E-48F4-AC7A-F044BBDD707E}">
      <dsp:nvSpPr>
        <dsp:cNvPr id="0" name=""/>
        <dsp:cNvSpPr/>
      </dsp:nvSpPr>
      <dsp:spPr>
        <a:xfrm>
          <a:off x="1645697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Proposed Conceptual Solution </a:t>
          </a:r>
        </a:p>
      </dsp:txBody>
      <dsp:txXfrm>
        <a:off x="1645697" y="1542439"/>
        <a:ext cx="1441214" cy="576485"/>
      </dsp:txXfrm>
    </dsp:sp>
    <dsp:sp modelId="{21350F86-C7D2-4F1D-A566-7A3B4E882C51}">
      <dsp:nvSpPr>
        <dsp:cNvPr id="0" name=""/>
        <dsp:cNvSpPr/>
      </dsp:nvSpPr>
      <dsp:spPr>
        <a:xfrm>
          <a:off x="1645697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</a:t>
          </a:r>
        </a:p>
      </dsp:txBody>
      <dsp:txXfrm>
        <a:off x="1645697" y="2118924"/>
        <a:ext cx="1441214" cy="527040"/>
      </dsp:txXfrm>
    </dsp:sp>
    <dsp:sp modelId="{52750FD6-B390-4653-9C03-4D144E81B7CC}">
      <dsp:nvSpPr>
        <dsp:cNvPr id="0" name=""/>
        <dsp:cNvSpPr/>
      </dsp:nvSpPr>
      <dsp:spPr>
        <a:xfrm>
          <a:off x="3288681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Hosting options </a:t>
          </a:r>
        </a:p>
      </dsp:txBody>
      <dsp:txXfrm>
        <a:off x="3288681" y="1542439"/>
        <a:ext cx="1441214" cy="576485"/>
      </dsp:txXfrm>
    </dsp:sp>
    <dsp:sp modelId="{186DFD87-5868-42A2-BFB3-655CF74DFA7A}">
      <dsp:nvSpPr>
        <dsp:cNvPr id="0" name=""/>
        <dsp:cNvSpPr/>
      </dsp:nvSpPr>
      <dsp:spPr>
        <a:xfrm>
          <a:off x="3288681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</a:t>
          </a:r>
        </a:p>
      </dsp:txBody>
      <dsp:txXfrm>
        <a:off x="3288681" y="2118924"/>
        <a:ext cx="1441214" cy="527040"/>
      </dsp:txXfrm>
    </dsp:sp>
    <dsp:sp modelId="{35476DD9-4606-4292-A9A2-F03B7F2068C0}">
      <dsp:nvSpPr>
        <dsp:cNvPr id="0" name=""/>
        <dsp:cNvSpPr/>
      </dsp:nvSpPr>
      <dsp:spPr>
        <a:xfrm>
          <a:off x="4931666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as an Asset</a:t>
          </a:r>
        </a:p>
      </dsp:txBody>
      <dsp:txXfrm>
        <a:off x="4931666" y="1542439"/>
        <a:ext cx="1441214" cy="576485"/>
      </dsp:txXfrm>
    </dsp:sp>
    <dsp:sp modelId="{DD8DACCA-5B14-4508-A6DF-B8D4D6B0B107}">
      <dsp:nvSpPr>
        <dsp:cNvPr id="0" name=""/>
        <dsp:cNvSpPr/>
      </dsp:nvSpPr>
      <dsp:spPr>
        <a:xfrm>
          <a:off x="4931666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</a:t>
          </a:r>
        </a:p>
      </dsp:txBody>
      <dsp:txXfrm>
        <a:off x="4931666" y="2118924"/>
        <a:ext cx="1441214" cy="527040"/>
      </dsp:txXfrm>
    </dsp:sp>
    <dsp:sp modelId="{C01B9B51-1304-4A88-9B7E-60396BE60417}">
      <dsp:nvSpPr>
        <dsp:cNvPr id="0" name=""/>
        <dsp:cNvSpPr/>
      </dsp:nvSpPr>
      <dsp:spPr>
        <a:xfrm>
          <a:off x="6574651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Security Compliance</a:t>
          </a:r>
        </a:p>
      </dsp:txBody>
      <dsp:txXfrm>
        <a:off x="6574651" y="1542439"/>
        <a:ext cx="1441214" cy="576485"/>
      </dsp:txXfrm>
    </dsp:sp>
    <dsp:sp modelId="{A814BAF6-3204-4EF0-9D11-4E2F9E76868A}">
      <dsp:nvSpPr>
        <dsp:cNvPr id="0" name=""/>
        <dsp:cNvSpPr/>
      </dsp:nvSpPr>
      <dsp:spPr>
        <a:xfrm>
          <a:off x="6574651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</a:t>
          </a:r>
        </a:p>
      </dsp:txBody>
      <dsp:txXfrm>
        <a:off x="6574651" y="2118924"/>
        <a:ext cx="1441214" cy="527040"/>
      </dsp:txXfrm>
    </dsp:sp>
    <dsp:sp modelId="{9CE05FA2-BAC2-4808-BC7F-ACF4E7A0A903}">
      <dsp:nvSpPr>
        <dsp:cNvPr id="0" name=""/>
        <dsp:cNvSpPr/>
      </dsp:nvSpPr>
      <dsp:spPr>
        <a:xfrm>
          <a:off x="8217635" y="1542439"/>
          <a:ext cx="1441214" cy="57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Architecture Principles support</a:t>
          </a:r>
        </a:p>
      </dsp:txBody>
      <dsp:txXfrm>
        <a:off x="8217635" y="1542439"/>
        <a:ext cx="1441214" cy="576485"/>
      </dsp:txXfrm>
    </dsp:sp>
    <dsp:sp modelId="{C980463C-40BA-42D3-BE5C-79583FEC7E32}">
      <dsp:nvSpPr>
        <dsp:cNvPr id="0" name=""/>
        <dsp:cNvSpPr/>
      </dsp:nvSpPr>
      <dsp:spPr>
        <a:xfrm>
          <a:off x="8217635" y="2118924"/>
          <a:ext cx="1441214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 details </a:t>
          </a:r>
        </a:p>
      </dsp:txBody>
      <dsp:txXfrm>
        <a:off x="8217635" y="2118924"/>
        <a:ext cx="1441214" cy="527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74FB5-C6FA-40DE-A56C-2959FB1365DF}">
      <dsp:nvSpPr>
        <dsp:cNvPr id="0" name=""/>
        <dsp:cNvSpPr/>
      </dsp:nvSpPr>
      <dsp:spPr>
        <a:xfrm>
          <a:off x="1060748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Prior to ADMS Phase 2A go Live </a:t>
          </a:r>
        </a:p>
      </dsp:txBody>
      <dsp:txXfrm>
        <a:off x="1102475" y="43247"/>
        <a:ext cx="2765876" cy="1341211"/>
      </dsp:txXfrm>
    </dsp:sp>
    <dsp:sp modelId="{7AE785D2-D10F-4A59-957E-2831D03304D9}">
      <dsp:nvSpPr>
        <dsp:cNvPr id="0" name=""/>
        <dsp:cNvSpPr/>
      </dsp:nvSpPr>
      <dsp:spPr>
        <a:xfrm>
          <a:off x="1345681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80988-4A31-4BA9-985A-CB78E48C5CFD}">
      <dsp:nvSpPr>
        <dsp:cNvPr id="0" name=""/>
        <dsp:cNvSpPr/>
      </dsp:nvSpPr>
      <dsp:spPr>
        <a:xfrm>
          <a:off x="1630614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1672341" y="1824079"/>
        <a:ext cx="2196010" cy="1341211"/>
      </dsp:txXfrm>
    </dsp:sp>
    <dsp:sp modelId="{ED2FA317-9D81-4A2C-9D33-E4E71542418D}">
      <dsp:nvSpPr>
        <dsp:cNvPr id="0" name=""/>
        <dsp:cNvSpPr/>
      </dsp:nvSpPr>
      <dsp:spPr>
        <a:xfrm>
          <a:off x="1345681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5CCC-3427-478E-BD22-03C0C19B73E3}">
      <dsp:nvSpPr>
        <dsp:cNvPr id="0" name=""/>
        <dsp:cNvSpPr/>
      </dsp:nvSpPr>
      <dsp:spPr>
        <a:xfrm>
          <a:off x="1630614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1672341" y="3604911"/>
        <a:ext cx="2196010" cy="1341211"/>
      </dsp:txXfrm>
    </dsp:sp>
    <dsp:sp modelId="{1D94B3F6-A5EB-4243-B45E-A31785B4C3C1}">
      <dsp:nvSpPr>
        <dsp:cNvPr id="0" name=""/>
        <dsp:cNvSpPr/>
      </dsp:nvSpPr>
      <dsp:spPr>
        <a:xfrm>
          <a:off x="4622412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together/as part of  ADMS Phase 2A go Live </a:t>
          </a:r>
        </a:p>
      </dsp:txBody>
      <dsp:txXfrm>
        <a:off x="4664139" y="43247"/>
        <a:ext cx="2765876" cy="1341211"/>
      </dsp:txXfrm>
    </dsp:sp>
    <dsp:sp modelId="{C6F1BFE5-1BB3-485C-A632-0CBA921AB3C1}">
      <dsp:nvSpPr>
        <dsp:cNvPr id="0" name=""/>
        <dsp:cNvSpPr/>
      </dsp:nvSpPr>
      <dsp:spPr>
        <a:xfrm>
          <a:off x="4907345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0121C-29E6-4CE0-BD66-12833CE50D5A}">
      <dsp:nvSpPr>
        <dsp:cNvPr id="0" name=""/>
        <dsp:cNvSpPr/>
      </dsp:nvSpPr>
      <dsp:spPr>
        <a:xfrm>
          <a:off x="5192278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5234005" y="1824079"/>
        <a:ext cx="2196010" cy="1341211"/>
      </dsp:txXfrm>
    </dsp:sp>
    <dsp:sp modelId="{2E2321DB-7811-4F63-A495-F4E292F6D64C}">
      <dsp:nvSpPr>
        <dsp:cNvPr id="0" name=""/>
        <dsp:cNvSpPr/>
      </dsp:nvSpPr>
      <dsp:spPr>
        <a:xfrm>
          <a:off x="4907345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B0F2B-6AFB-44CB-9CC6-1D9346DD92EA}">
      <dsp:nvSpPr>
        <dsp:cNvPr id="0" name=""/>
        <dsp:cNvSpPr/>
      </dsp:nvSpPr>
      <dsp:spPr>
        <a:xfrm>
          <a:off x="5192278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5234005" y="3604911"/>
        <a:ext cx="2196010" cy="1341211"/>
      </dsp:txXfrm>
    </dsp:sp>
    <dsp:sp modelId="{1C317866-D577-474E-816D-3651A6E21DA4}">
      <dsp:nvSpPr>
        <dsp:cNvPr id="0" name=""/>
        <dsp:cNvSpPr/>
      </dsp:nvSpPr>
      <dsp:spPr>
        <a:xfrm>
          <a:off x="8184075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after ADMS Phase 2A go Live 2A go Live </a:t>
          </a:r>
        </a:p>
      </dsp:txBody>
      <dsp:txXfrm>
        <a:off x="8225802" y="43247"/>
        <a:ext cx="2765876" cy="1341211"/>
      </dsp:txXfrm>
    </dsp:sp>
    <dsp:sp modelId="{BB5C9414-51A5-41CD-90C2-8876156ACF56}">
      <dsp:nvSpPr>
        <dsp:cNvPr id="0" name=""/>
        <dsp:cNvSpPr/>
      </dsp:nvSpPr>
      <dsp:spPr>
        <a:xfrm>
          <a:off x="8469008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CA10E-F3CE-4F05-8187-A67D2482B771}">
      <dsp:nvSpPr>
        <dsp:cNvPr id="0" name=""/>
        <dsp:cNvSpPr/>
      </dsp:nvSpPr>
      <dsp:spPr>
        <a:xfrm>
          <a:off x="8753941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8795668" y="1824079"/>
        <a:ext cx="2196010" cy="1341211"/>
      </dsp:txXfrm>
    </dsp:sp>
    <dsp:sp modelId="{633C3679-C6E6-47FB-8936-AF204D4CEE65}">
      <dsp:nvSpPr>
        <dsp:cNvPr id="0" name=""/>
        <dsp:cNvSpPr/>
      </dsp:nvSpPr>
      <dsp:spPr>
        <a:xfrm>
          <a:off x="8469008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E1FF9-1BA7-4D91-9D5C-6A6400A8114B}">
      <dsp:nvSpPr>
        <dsp:cNvPr id="0" name=""/>
        <dsp:cNvSpPr/>
      </dsp:nvSpPr>
      <dsp:spPr>
        <a:xfrm>
          <a:off x="8753941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8795668" y="3604911"/>
        <a:ext cx="2196010" cy="13412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1516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Digital Enablement </a:t>
          </a:r>
        </a:p>
      </dsp:txBody>
      <dsp:txXfrm>
        <a:off x="1516" y="939257"/>
        <a:ext cx="1234859" cy="415136"/>
      </dsp:txXfrm>
    </dsp:sp>
    <dsp:sp modelId="{56354232-3612-46E5-B834-E279467638E1}">
      <dsp:nvSpPr>
        <dsp:cNvPr id="0" name=""/>
        <dsp:cNvSpPr/>
      </dsp:nvSpPr>
      <dsp:spPr>
        <a:xfrm>
          <a:off x="1516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E9F4-8432-4D2E-AAB4-F26EA7068D84}">
      <dsp:nvSpPr>
        <dsp:cNvPr id="0" name=""/>
        <dsp:cNvSpPr/>
      </dsp:nvSpPr>
      <dsp:spPr>
        <a:xfrm>
          <a:off x="1409256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Solution Risks</a:t>
          </a:r>
        </a:p>
      </dsp:txBody>
      <dsp:txXfrm>
        <a:off x="1409256" y="939257"/>
        <a:ext cx="1234859" cy="415136"/>
      </dsp:txXfrm>
    </dsp:sp>
    <dsp:sp modelId="{E42D3AB2-878C-4A77-A742-846C670E4D11}">
      <dsp:nvSpPr>
        <dsp:cNvPr id="0" name=""/>
        <dsp:cNvSpPr/>
      </dsp:nvSpPr>
      <dsp:spPr>
        <a:xfrm>
          <a:off x="1409256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DCBDF-6AC5-42FD-B255-35275144C1E0}">
      <dsp:nvSpPr>
        <dsp:cNvPr id="0" name=""/>
        <dsp:cNvSpPr/>
      </dsp:nvSpPr>
      <dsp:spPr>
        <a:xfrm>
          <a:off x="281699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Impact to in-flight Programs</a:t>
          </a:r>
        </a:p>
      </dsp:txBody>
      <dsp:txXfrm>
        <a:off x="2816995" y="939257"/>
        <a:ext cx="1234859" cy="415136"/>
      </dsp:txXfrm>
    </dsp:sp>
    <dsp:sp modelId="{2C851532-A9EE-472C-91F7-8F52A2470EE9}">
      <dsp:nvSpPr>
        <dsp:cNvPr id="0" name=""/>
        <dsp:cNvSpPr/>
      </dsp:nvSpPr>
      <dsp:spPr>
        <a:xfrm>
          <a:off x="281699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8ABA7-0D9F-4DB7-A11C-B076260555E1}">
      <dsp:nvSpPr>
        <dsp:cNvPr id="0" name=""/>
        <dsp:cNvSpPr/>
      </dsp:nvSpPr>
      <dsp:spPr>
        <a:xfrm>
          <a:off x="422473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Resource/Skills Dependency </a:t>
          </a:r>
        </a:p>
      </dsp:txBody>
      <dsp:txXfrm>
        <a:off x="4224735" y="939257"/>
        <a:ext cx="1234859" cy="415136"/>
      </dsp:txXfrm>
    </dsp:sp>
    <dsp:sp modelId="{9BCA2832-1CE3-4021-B36C-9D35DB187188}">
      <dsp:nvSpPr>
        <dsp:cNvPr id="0" name=""/>
        <dsp:cNvSpPr/>
      </dsp:nvSpPr>
      <dsp:spPr>
        <a:xfrm>
          <a:off x="422473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AAC97-09E8-4686-ACBD-5212B941899A}">
      <dsp:nvSpPr>
        <dsp:cNvPr id="0" name=""/>
        <dsp:cNvSpPr/>
      </dsp:nvSpPr>
      <dsp:spPr>
        <a:xfrm>
          <a:off x="563247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 Model</a:t>
          </a:r>
        </a:p>
      </dsp:txBody>
      <dsp:txXfrm>
        <a:off x="5632475" y="939257"/>
        <a:ext cx="1234859" cy="415136"/>
      </dsp:txXfrm>
    </dsp:sp>
    <dsp:sp modelId="{DCCCA16D-F4E6-41A7-85CD-AF95AA36E12A}">
      <dsp:nvSpPr>
        <dsp:cNvPr id="0" name=""/>
        <dsp:cNvSpPr/>
      </dsp:nvSpPr>
      <dsp:spPr>
        <a:xfrm>
          <a:off x="563247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28E59-4746-4FFE-8185-56C457E47F39}">
      <dsp:nvSpPr>
        <dsp:cNvPr id="0" name=""/>
        <dsp:cNvSpPr/>
      </dsp:nvSpPr>
      <dsp:spPr>
        <a:xfrm>
          <a:off x="704021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ROM Cost</a:t>
          </a:r>
        </a:p>
      </dsp:txBody>
      <dsp:txXfrm>
        <a:off x="7040214" y="939257"/>
        <a:ext cx="1234859" cy="415136"/>
      </dsp:txXfrm>
    </dsp:sp>
    <dsp:sp modelId="{166663A3-0507-417B-9114-669258B4A127}">
      <dsp:nvSpPr>
        <dsp:cNvPr id="0" name=""/>
        <dsp:cNvSpPr/>
      </dsp:nvSpPr>
      <dsp:spPr>
        <a:xfrm>
          <a:off x="704021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E8197-4D77-4809-856A-892AA712CFD5}">
      <dsp:nvSpPr>
        <dsp:cNvPr id="0" name=""/>
        <dsp:cNvSpPr/>
      </dsp:nvSpPr>
      <dsp:spPr>
        <a:xfrm>
          <a:off x="844795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To Market</a:t>
          </a:r>
        </a:p>
      </dsp:txBody>
      <dsp:txXfrm>
        <a:off x="8447954" y="939257"/>
        <a:ext cx="1234859" cy="415136"/>
      </dsp:txXfrm>
    </dsp:sp>
    <dsp:sp modelId="{3C90E898-03A6-487D-BA17-31CA38FEE05F}">
      <dsp:nvSpPr>
        <dsp:cNvPr id="0" name=""/>
        <dsp:cNvSpPr/>
      </dsp:nvSpPr>
      <dsp:spPr>
        <a:xfrm>
          <a:off x="844795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7AFF1-A732-45F1-8D78-9DFA4D536635}">
      <dsp:nvSpPr>
        <dsp:cNvPr id="0" name=""/>
        <dsp:cNvSpPr/>
      </dsp:nvSpPr>
      <dsp:spPr>
        <a:xfrm>
          <a:off x="985569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Benefits Summary </a:t>
          </a:r>
        </a:p>
      </dsp:txBody>
      <dsp:txXfrm>
        <a:off x="9855694" y="939257"/>
        <a:ext cx="1234859" cy="415136"/>
      </dsp:txXfrm>
    </dsp:sp>
    <dsp:sp modelId="{10043037-3F1D-4F91-9181-10D79426228D}">
      <dsp:nvSpPr>
        <dsp:cNvPr id="0" name=""/>
        <dsp:cNvSpPr/>
      </dsp:nvSpPr>
      <dsp:spPr>
        <a:xfrm>
          <a:off x="985569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3055" y="1768991"/>
          <a:ext cx="1837531" cy="453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Business Capabilities</a:t>
          </a:r>
          <a:r>
            <a:rPr lang="en-US" sz="1300" kern="1200">
              <a:latin typeface="Arial"/>
              <a:ea typeface="ＭＳ Ｐゴシック"/>
            </a:rPr>
            <a:t> </a:t>
          </a:r>
          <a:r>
            <a:rPr lang="en-US" sz="1300" kern="1200"/>
            <a:t> Support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</dsp:txBody>
      <dsp:txXfrm>
        <a:off x="3055" y="1768991"/>
        <a:ext cx="1837531" cy="453283"/>
      </dsp:txXfrm>
    </dsp:sp>
    <dsp:sp modelId="{56354232-3612-46E5-B834-E279467638E1}">
      <dsp:nvSpPr>
        <dsp:cNvPr id="0" name=""/>
        <dsp:cNvSpPr/>
      </dsp:nvSpPr>
      <dsp:spPr>
        <a:xfrm>
          <a:off x="3055" y="2222275"/>
          <a:ext cx="1837531" cy="1427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Out of the Box </a:t>
          </a:r>
          <a:r>
            <a:rPr lang="en-US" sz="1300" kern="1200">
              <a:latin typeface="Arial"/>
              <a:ea typeface="ＭＳ Ｐゴシック"/>
            </a:rPr>
            <a:t>Capabilities-Reports 0</a:t>
          </a:r>
          <a:r>
            <a:rPr lang="en-US" sz="1300" kern="1200"/>
            <a:t>%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Development Needs </a:t>
          </a:r>
          <a:r>
            <a:rPr lang="en-US" sz="1300" kern="1200">
              <a:latin typeface="Arial"/>
              <a:ea typeface="ＭＳ Ｐゴシック"/>
            </a:rPr>
            <a:t>Reports -100%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Additional Key Highlights</a:t>
          </a:r>
          <a:r>
            <a:rPr lang="en-US" sz="1300" i="1" kern="1200">
              <a:latin typeface="Arial"/>
              <a:ea typeface="ＭＳ Ｐゴシック"/>
            </a:rPr>
            <a:t> </a:t>
          </a:r>
          <a:endParaRPr lang="en-US" sz="1300" i="1" kern="1200"/>
        </a:p>
      </dsp:txBody>
      <dsp:txXfrm>
        <a:off x="3055" y="2222275"/>
        <a:ext cx="1837531" cy="1427400"/>
      </dsp:txXfrm>
    </dsp:sp>
    <dsp:sp modelId="{00CDC278-C95D-4615-B84C-9C86EC3F15AB}">
      <dsp:nvSpPr>
        <dsp:cNvPr id="0" name=""/>
        <dsp:cNvSpPr/>
      </dsp:nvSpPr>
      <dsp:spPr>
        <a:xfrm>
          <a:off x="2097841" y="1768991"/>
          <a:ext cx="1837531" cy="453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Maturity &amp; Stability of Platform</a:t>
          </a:r>
        </a:p>
      </dsp:txBody>
      <dsp:txXfrm>
        <a:off x="2097841" y="1768991"/>
        <a:ext cx="1837531" cy="453283"/>
      </dsp:txXfrm>
    </dsp:sp>
    <dsp:sp modelId="{DC0681F6-60C0-437C-9E55-4F956E83764F}">
      <dsp:nvSpPr>
        <dsp:cNvPr id="0" name=""/>
        <dsp:cNvSpPr/>
      </dsp:nvSpPr>
      <dsp:spPr>
        <a:xfrm>
          <a:off x="2097841" y="2222275"/>
          <a:ext cx="1837531" cy="1427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 details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</dsp:txBody>
      <dsp:txXfrm>
        <a:off x="2097841" y="2222275"/>
        <a:ext cx="1837531" cy="1427400"/>
      </dsp:txXfrm>
    </dsp:sp>
    <dsp:sp modelId="{3DBC7C2D-B26F-48FF-BD8F-409CE2BC6AC8}">
      <dsp:nvSpPr>
        <dsp:cNvPr id="0" name=""/>
        <dsp:cNvSpPr/>
      </dsp:nvSpPr>
      <dsp:spPr>
        <a:xfrm>
          <a:off x="4192627" y="1768991"/>
          <a:ext cx="1837531" cy="453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Utility Market Adoption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</dsp:txBody>
      <dsp:txXfrm>
        <a:off x="4192627" y="1768991"/>
        <a:ext cx="1837531" cy="453283"/>
      </dsp:txXfrm>
    </dsp:sp>
    <dsp:sp modelId="{784FE3EE-9882-465F-984E-D31EEC099C1E}">
      <dsp:nvSpPr>
        <dsp:cNvPr id="0" name=""/>
        <dsp:cNvSpPr/>
      </dsp:nvSpPr>
      <dsp:spPr>
        <a:xfrm>
          <a:off x="4192627" y="2222275"/>
          <a:ext cx="1837531" cy="1427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 details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</dsp:txBody>
      <dsp:txXfrm>
        <a:off x="4192627" y="2222275"/>
        <a:ext cx="1837531" cy="1427400"/>
      </dsp:txXfrm>
    </dsp:sp>
    <dsp:sp modelId="{DAE1126D-1833-4AB4-AE6A-AD73357FFB5B}">
      <dsp:nvSpPr>
        <dsp:cNvPr id="0" name=""/>
        <dsp:cNvSpPr/>
      </dsp:nvSpPr>
      <dsp:spPr>
        <a:xfrm>
          <a:off x="6287412" y="1768991"/>
          <a:ext cx="1837531" cy="453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Strategic Roadmap</a:t>
          </a:r>
        </a:p>
      </dsp:txBody>
      <dsp:txXfrm>
        <a:off x="6287412" y="1768991"/>
        <a:ext cx="1837531" cy="453283"/>
      </dsp:txXfrm>
    </dsp:sp>
    <dsp:sp modelId="{01A73413-4AB6-4626-B37E-0131041A3D71}">
      <dsp:nvSpPr>
        <dsp:cNvPr id="0" name=""/>
        <dsp:cNvSpPr/>
      </dsp:nvSpPr>
      <dsp:spPr>
        <a:xfrm>
          <a:off x="6287412" y="2222275"/>
          <a:ext cx="1837531" cy="1427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 details</a:t>
          </a:r>
          <a:r>
            <a:rPr lang="en-US" sz="1300" kern="1200">
              <a:latin typeface="Arial"/>
              <a:ea typeface="ＭＳ Ｐゴシック"/>
            </a:rPr>
            <a:t> </a:t>
          </a:r>
          <a:endParaRPr lang="en-US" sz="1300" kern="1200"/>
        </a:p>
      </dsp:txBody>
      <dsp:txXfrm>
        <a:off x="6287412" y="2222275"/>
        <a:ext cx="1837531" cy="1427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94793-A113-4F4F-8A7D-422F2F0BF4D0}">
      <dsp:nvSpPr>
        <dsp:cNvPr id="0" name=""/>
        <dsp:cNvSpPr/>
      </dsp:nvSpPr>
      <dsp:spPr>
        <a:xfrm>
          <a:off x="2712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Technical Capabilities Support</a:t>
          </a:r>
        </a:p>
      </dsp:txBody>
      <dsp:txXfrm>
        <a:off x="2712" y="370844"/>
        <a:ext cx="1441214" cy="284475"/>
      </dsp:txXfrm>
    </dsp:sp>
    <dsp:sp modelId="{AC5A910F-8A64-47B0-A0F1-786D790D8139}">
      <dsp:nvSpPr>
        <dsp:cNvPr id="0" name=""/>
        <dsp:cNvSpPr/>
      </dsp:nvSpPr>
      <dsp:spPr>
        <a:xfrm>
          <a:off x="0" y="619428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0" y="619428"/>
        <a:ext cx="1441214" cy="3162240"/>
      </dsp:txXfrm>
    </dsp:sp>
    <dsp:sp modelId="{9F0D47E5-A83E-48F4-AC7A-F044BBDD707E}">
      <dsp:nvSpPr>
        <dsp:cNvPr id="0" name=""/>
        <dsp:cNvSpPr/>
      </dsp:nvSpPr>
      <dsp:spPr>
        <a:xfrm>
          <a:off x="1645697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Proposed Conceptual Solution </a:t>
          </a:r>
        </a:p>
      </dsp:txBody>
      <dsp:txXfrm>
        <a:off x="1645697" y="370844"/>
        <a:ext cx="1441214" cy="284475"/>
      </dsp:txXfrm>
    </dsp:sp>
    <dsp:sp modelId="{21350F86-C7D2-4F1D-A566-7A3B4E882C51}">
      <dsp:nvSpPr>
        <dsp:cNvPr id="0" name=""/>
        <dsp:cNvSpPr/>
      </dsp:nvSpPr>
      <dsp:spPr>
        <a:xfrm>
          <a:off x="1645697" y="655319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1645697" y="655319"/>
        <a:ext cx="1441214" cy="3162240"/>
      </dsp:txXfrm>
    </dsp:sp>
    <dsp:sp modelId="{52750FD6-B390-4653-9C03-4D144E81B7CC}">
      <dsp:nvSpPr>
        <dsp:cNvPr id="0" name=""/>
        <dsp:cNvSpPr/>
      </dsp:nvSpPr>
      <dsp:spPr>
        <a:xfrm>
          <a:off x="3288681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Hosting options </a:t>
          </a:r>
        </a:p>
      </dsp:txBody>
      <dsp:txXfrm>
        <a:off x="3288681" y="370844"/>
        <a:ext cx="1441214" cy="284475"/>
      </dsp:txXfrm>
    </dsp:sp>
    <dsp:sp modelId="{186DFD87-5868-42A2-BFB3-655CF74DFA7A}">
      <dsp:nvSpPr>
        <dsp:cNvPr id="0" name=""/>
        <dsp:cNvSpPr/>
      </dsp:nvSpPr>
      <dsp:spPr>
        <a:xfrm>
          <a:off x="3288681" y="655319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3288681" y="655319"/>
        <a:ext cx="1441214" cy="3162240"/>
      </dsp:txXfrm>
    </dsp:sp>
    <dsp:sp modelId="{35476DD9-4606-4292-A9A2-F03B7F2068C0}">
      <dsp:nvSpPr>
        <dsp:cNvPr id="0" name=""/>
        <dsp:cNvSpPr/>
      </dsp:nvSpPr>
      <dsp:spPr>
        <a:xfrm>
          <a:off x="4931666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Data as an Asset</a:t>
          </a:r>
        </a:p>
      </dsp:txBody>
      <dsp:txXfrm>
        <a:off x="4931666" y="370844"/>
        <a:ext cx="1441214" cy="284475"/>
      </dsp:txXfrm>
    </dsp:sp>
    <dsp:sp modelId="{DD8DACCA-5B14-4508-A6DF-B8D4D6B0B107}">
      <dsp:nvSpPr>
        <dsp:cNvPr id="0" name=""/>
        <dsp:cNvSpPr/>
      </dsp:nvSpPr>
      <dsp:spPr>
        <a:xfrm>
          <a:off x="4931666" y="655319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4931666" y="655319"/>
        <a:ext cx="1441214" cy="3162240"/>
      </dsp:txXfrm>
    </dsp:sp>
    <dsp:sp modelId="{C01B9B51-1304-4A88-9B7E-60396BE60417}">
      <dsp:nvSpPr>
        <dsp:cNvPr id="0" name=""/>
        <dsp:cNvSpPr/>
      </dsp:nvSpPr>
      <dsp:spPr>
        <a:xfrm>
          <a:off x="6574651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Security Compliance</a:t>
          </a:r>
        </a:p>
      </dsp:txBody>
      <dsp:txXfrm>
        <a:off x="6574651" y="370844"/>
        <a:ext cx="1441214" cy="284475"/>
      </dsp:txXfrm>
    </dsp:sp>
    <dsp:sp modelId="{A814BAF6-3204-4EF0-9D11-4E2F9E76868A}">
      <dsp:nvSpPr>
        <dsp:cNvPr id="0" name=""/>
        <dsp:cNvSpPr/>
      </dsp:nvSpPr>
      <dsp:spPr>
        <a:xfrm>
          <a:off x="6574651" y="655319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6574651" y="655319"/>
        <a:ext cx="1441214" cy="3162240"/>
      </dsp:txXfrm>
    </dsp:sp>
    <dsp:sp modelId="{9CE05FA2-BAC2-4808-BC7F-ACF4E7A0A903}">
      <dsp:nvSpPr>
        <dsp:cNvPr id="0" name=""/>
        <dsp:cNvSpPr/>
      </dsp:nvSpPr>
      <dsp:spPr>
        <a:xfrm>
          <a:off x="8217635" y="370844"/>
          <a:ext cx="1441214" cy="284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IT Architecture Principles support</a:t>
          </a:r>
        </a:p>
      </dsp:txBody>
      <dsp:txXfrm>
        <a:off x="8217635" y="370844"/>
        <a:ext cx="1441214" cy="284475"/>
      </dsp:txXfrm>
    </dsp:sp>
    <dsp:sp modelId="{C980463C-40BA-42D3-BE5C-79583FEC7E32}">
      <dsp:nvSpPr>
        <dsp:cNvPr id="0" name=""/>
        <dsp:cNvSpPr/>
      </dsp:nvSpPr>
      <dsp:spPr>
        <a:xfrm>
          <a:off x="8217635" y="655319"/>
          <a:ext cx="1441214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Projects will be justified with business cases including total cost of ownership and business benefits.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IT will build for today’s needs as well as innovate for the future.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End user experience will be at the forefront of IT designs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Leverage Out of Box Over Proprietary Solutions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Re-Use existing platforms before Buying new or Building unless a strategic advantage can be gained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Use open standards over proprietary solutions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Be conscious of vendor lock-in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Leverage cloud technologies where possible versus on premise data centers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00B050"/>
              </a:solidFill>
            </a:rPr>
            <a:t>Design for operations keeping security, scalability and disaster recovery at front of mind </a:t>
          </a:r>
        </a:p>
      </dsp:txBody>
      <dsp:txXfrm>
        <a:off x="8217635" y="655319"/>
        <a:ext cx="1441214" cy="3162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74FB5-C6FA-40DE-A56C-2959FB1365DF}">
      <dsp:nvSpPr>
        <dsp:cNvPr id="0" name=""/>
        <dsp:cNvSpPr/>
      </dsp:nvSpPr>
      <dsp:spPr>
        <a:xfrm>
          <a:off x="1060748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Prior to ADMS Phase 2A go Live </a:t>
          </a:r>
        </a:p>
      </dsp:txBody>
      <dsp:txXfrm>
        <a:off x="1102475" y="43247"/>
        <a:ext cx="2765876" cy="1341211"/>
      </dsp:txXfrm>
    </dsp:sp>
    <dsp:sp modelId="{7AE785D2-D10F-4A59-957E-2831D03304D9}">
      <dsp:nvSpPr>
        <dsp:cNvPr id="0" name=""/>
        <dsp:cNvSpPr/>
      </dsp:nvSpPr>
      <dsp:spPr>
        <a:xfrm>
          <a:off x="1345681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80988-4A31-4BA9-985A-CB78E48C5CFD}">
      <dsp:nvSpPr>
        <dsp:cNvPr id="0" name=""/>
        <dsp:cNvSpPr/>
      </dsp:nvSpPr>
      <dsp:spPr>
        <a:xfrm>
          <a:off x="1630614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1672341" y="1824079"/>
        <a:ext cx="2196010" cy="1341211"/>
      </dsp:txXfrm>
    </dsp:sp>
    <dsp:sp modelId="{ED2FA317-9D81-4A2C-9D33-E4E71542418D}">
      <dsp:nvSpPr>
        <dsp:cNvPr id="0" name=""/>
        <dsp:cNvSpPr/>
      </dsp:nvSpPr>
      <dsp:spPr>
        <a:xfrm>
          <a:off x="1345681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5CCC-3427-478E-BD22-03C0C19B73E3}">
      <dsp:nvSpPr>
        <dsp:cNvPr id="0" name=""/>
        <dsp:cNvSpPr/>
      </dsp:nvSpPr>
      <dsp:spPr>
        <a:xfrm>
          <a:off x="1630614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1672341" y="3604911"/>
        <a:ext cx="2196010" cy="1341211"/>
      </dsp:txXfrm>
    </dsp:sp>
    <dsp:sp modelId="{1D94B3F6-A5EB-4243-B45E-A31785B4C3C1}">
      <dsp:nvSpPr>
        <dsp:cNvPr id="0" name=""/>
        <dsp:cNvSpPr/>
      </dsp:nvSpPr>
      <dsp:spPr>
        <a:xfrm>
          <a:off x="4622412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together/as part of  ADMS Phase 2A go Live </a:t>
          </a:r>
        </a:p>
      </dsp:txBody>
      <dsp:txXfrm>
        <a:off x="4664139" y="43247"/>
        <a:ext cx="2765876" cy="1341211"/>
      </dsp:txXfrm>
    </dsp:sp>
    <dsp:sp modelId="{C6F1BFE5-1BB3-485C-A632-0CBA921AB3C1}">
      <dsp:nvSpPr>
        <dsp:cNvPr id="0" name=""/>
        <dsp:cNvSpPr/>
      </dsp:nvSpPr>
      <dsp:spPr>
        <a:xfrm>
          <a:off x="4907345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0121C-29E6-4CE0-BD66-12833CE50D5A}">
      <dsp:nvSpPr>
        <dsp:cNvPr id="0" name=""/>
        <dsp:cNvSpPr/>
      </dsp:nvSpPr>
      <dsp:spPr>
        <a:xfrm>
          <a:off x="5192278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5234005" y="1824079"/>
        <a:ext cx="2196010" cy="1341211"/>
      </dsp:txXfrm>
    </dsp:sp>
    <dsp:sp modelId="{2E2321DB-7811-4F63-A495-F4E292F6D64C}">
      <dsp:nvSpPr>
        <dsp:cNvPr id="0" name=""/>
        <dsp:cNvSpPr/>
      </dsp:nvSpPr>
      <dsp:spPr>
        <a:xfrm>
          <a:off x="4907345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B0F2B-6AFB-44CB-9CC6-1D9346DD92EA}">
      <dsp:nvSpPr>
        <dsp:cNvPr id="0" name=""/>
        <dsp:cNvSpPr/>
      </dsp:nvSpPr>
      <dsp:spPr>
        <a:xfrm>
          <a:off x="5192278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5234005" y="3604911"/>
        <a:ext cx="2196010" cy="1341211"/>
      </dsp:txXfrm>
    </dsp:sp>
    <dsp:sp modelId="{1C317866-D577-474E-816D-3651A6E21DA4}">
      <dsp:nvSpPr>
        <dsp:cNvPr id="0" name=""/>
        <dsp:cNvSpPr/>
      </dsp:nvSpPr>
      <dsp:spPr>
        <a:xfrm>
          <a:off x="8184075" y="1520"/>
          <a:ext cx="2849330" cy="14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FP Replacement after ADMS Phase 2A go Live 2A go Live </a:t>
          </a:r>
        </a:p>
      </dsp:txBody>
      <dsp:txXfrm>
        <a:off x="8225802" y="43247"/>
        <a:ext cx="2765876" cy="1341211"/>
      </dsp:txXfrm>
    </dsp:sp>
    <dsp:sp modelId="{BB5C9414-51A5-41CD-90C2-8876156ACF56}">
      <dsp:nvSpPr>
        <dsp:cNvPr id="0" name=""/>
        <dsp:cNvSpPr/>
      </dsp:nvSpPr>
      <dsp:spPr>
        <a:xfrm>
          <a:off x="8469008" y="1426186"/>
          <a:ext cx="284933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284933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CA10E-F3CE-4F05-8187-A67D2482B771}">
      <dsp:nvSpPr>
        <dsp:cNvPr id="0" name=""/>
        <dsp:cNvSpPr/>
      </dsp:nvSpPr>
      <dsp:spPr>
        <a:xfrm>
          <a:off x="8753941" y="1782352"/>
          <a:ext cx="2279464" cy="142466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Pros: Details </a:t>
          </a:r>
        </a:p>
      </dsp:txBody>
      <dsp:txXfrm>
        <a:off x="8795668" y="1824079"/>
        <a:ext cx="2196010" cy="1341211"/>
      </dsp:txXfrm>
    </dsp:sp>
    <dsp:sp modelId="{633C3679-C6E6-47FB-8936-AF204D4CEE65}">
      <dsp:nvSpPr>
        <dsp:cNvPr id="0" name=""/>
        <dsp:cNvSpPr/>
      </dsp:nvSpPr>
      <dsp:spPr>
        <a:xfrm>
          <a:off x="8469008" y="1426186"/>
          <a:ext cx="284933" cy="28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30"/>
              </a:lnTo>
              <a:lnTo>
                <a:pt x="284933" y="2849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E1FF9-1BA7-4D91-9D5C-6A6400A8114B}">
      <dsp:nvSpPr>
        <dsp:cNvPr id="0" name=""/>
        <dsp:cNvSpPr/>
      </dsp:nvSpPr>
      <dsp:spPr>
        <a:xfrm>
          <a:off x="8753941" y="3563184"/>
          <a:ext cx="2279464" cy="1424665"/>
        </a:xfrm>
        <a:prstGeom prst="roundRect">
          <a:avLst>
            <a:gd name="adj" fmla="val 10000"/>
          </a:avLst>
        </a:prstGeom>
        <a:solidFill>
          <a:srgbClr val="FFB45A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Cons: Details </a:t>
          </a:r>
        </a:p>
      </dsp:txBody>
      <dsp:txXfrm>
        <a:off x="8795668" y="3604911"/>
        <a:ext cx="2196010" cy="134121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1516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Digital Enablement </a:t>
          </a:r>
        </a:p>
      </dsp:txBody>
      <dsp:txXfrm>
        <a:off x="1516" y="939257"/>
        <a:ext cx="1234859" cy="415136"/>
      </dsp:txXfrm>
    </dsp:sp>
    <dsp:sp modelId="{56354232-3612-46E5-B834-E279467638E1}">
      <dsp:nvSpPr>
        <dsp:cNvPr id="0" name=""/>
        <dsp:cNvSpPr/>
      </dsp:nvSpPr>
      <dsp:spPr>
        <a:xfrm>
          <a:off x="1516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E9F4-8432-4D2E-AAB4-F26EA7068D84}">
      <dsp:nvSpPr>
        <dsp:cNvPr id="0" name=""/>
        <dsp:cNvSpPr/>
      </dsp:nvSpPr>
      <dsp:spPr>
        <a:xfrm>
          <a:off x="1409256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Solution Risks</a:t>
          </a:r>
        </a:p>
      </dsp:txBody>
      <dsp:txXfrm>
        <a:off x="1409256" y="939257"/>
        <a:ext cx="1234859" cy="415136"/>
      </dsp:txXfrm>
    </dsp:sp>
    <dsp:sp modelId="{E42D3AB2-878C-4A77-A742-846C670E4D11}">
      <dsp:nvSpPr>
        <dsp:cNvPr id="0" name=""/>
        <dsp:cNvSpPr/>
      </dsp:nvSpPr>
      <dsp:spPr>
        <a:xfrm>
          <a:off x="1409256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DCBDF-6AC5-42FD-B255-35275144C1E0}">
      <dsp:nvSpPr>
        <dsp:cNvPr id="0" name=""/>
        <dsp:cNvSpPr/>
      </dsp:nvSpPr>
      <dsp:spPr>
        <a:xfrm>
          <a:off x="281699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Impact to in-flight Programs</a:t>
          </a:r>
        </a:p>
      </dsp:txBody>
      <dsp:txXfrm>
        <a:off x="2816995" y="939257"/>
        <a:ext cx="1234859" cy="415136"/>
      </dsp:txXfrm>
    </dsp:sp>
    <dsp:sp modelId="{2C851532-A9EE-472C-91F7-8F52A2470EE9}">
      <dsp:nvSpPr>
        <dsp:cNvPr id="0" name=""/>
        <dsp:cNvSpPr/>
      </dsp:nvSpPr>
      <dsp:spPr>
        <a:xfrm>
          <a:off x="281699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8ABA7-0D9F-4DB7-A11C-B076260555E1}">
      <dsp:nvSpPr>
        <dsp:cNvPr id="0" name=""/>
        <dsp:cNvSpPr/>
      </dsp:nvSpPr>
      <dsp:spPr>
        <a:xfrm>
          <a:off x="422473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Resource/Skills Dependency </a:t>
          </a:r>
        </a:p>
      </dsp:txBody>
      <dsp:txXfrm>
        <a:off x="4224735" y="939257"/>
        <a:ext cx="1234859" cy="415136"/>
      </dsp:txXfrm>
    </dsp:sp>
    <dsp:sp modelId="{9BCA2832-1CE3-4021-B36C-9D35DB187188}">
      <dsp:nvSpPr>
        <dsp:cNvPr id="0" name=""/>
        <dsp:cNvSpPr/>
      </dsp:nvSpPr>
      <dsp:spPr>
        <a:xfrm>
          <a:off x="422473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AAC97-09E8-4686-ACBD-5212B941899A}">
      <dsp:nvSpPr>
        <dsp:cNvPr id="0" name=""/>
        <dsp:cNvSpPr/>
      </dsp:nvSpPr>
      <dsp:spPr>
        <a:xfrm>
          <a:off x="5632475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 Model</a:t>
          </a:r>
        </a:p>
      </dsp:txBody>
      <dsp:txXfrm>
        <a:off x="5632475" y="939257"/>
        <a:ext cx="1234859" cy="415136"/>
      </dsp:txXfrm>
    </dsp:sp>
    <dsp:sp modelId="{DCCCA16D-F4E6-41A7-85CD-AF95AA36E12A}">
      <dsp:nvSpPr>
        <dsp:cNvPr id="0" name=""/>
        <dsp:cNvSpPr/>
      </dsp:nvSpPr>
      <dsp:spPr>
        <a:xfrm>
          <a:off x="5632475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28E59-4746-4FFE-8185-56C457E47F39}">
      <dsp:nvSpPr>
        <dsp:cNvPr id="0" name=""/>
        <dsp:cNvSpPr/>
      </dsp:nvSpPr>
      <dsp:spPr>
        <a:xfrm>
          <a:off x="704021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ROM Cost</a:t>
          </a:r>
        </a:p>
      </dsp:txBody>
      <dsp:txXfrm>
        <a:off x="7040214" y="939257"/>
        <a:ext cx="1234859" cy="415136"/>
      </dsp:txXfrm>
    </dsp:sp>
    <dsp:sp modelId="{166663A3-0507-417B-9114-669258B4A127}">
      <dsp:nvSpPr>
        <dsp:cNvPr id="0" name=""/>
        <dsp:cNvSpPr/>
      </dsp:nvSpPr>
      <dsp:spPr>
        <a:xfrm>
          <a:off x="704021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E8197-4D77-4809-856A-892AA712CFD5}">
      <dsp:nvSpPr>
        <dsp:cNvPr id="0" name=""/>
        <dsp:cNvSpPr/>
      </dsp:nvSpPr>
      <dsp:spPr>
        <a:xfrm>
          <a:off x="844795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To Market</a:t>
          </a:r>
        </a:p>
      </dsp:txBody>
      <dsp:txXfrm>
        <a:off x="8447954" y="939257"/>
        <a:ext cx="1234859" cy="415136"/>
      </dsp:txXfrm>
    </dsp:sp>
    <dsp:sp modelId="{3C90E898-03A6-487D-BA17-31CA38FEE05F}">
      <dsp:nvSpPr>
        <dsp:cNvPr id="0" name=""/>
        <dsp:cNvSpPr/>
      </dsp:nvSpPr>
      <dsp:spPr>
        <a:xfrm>
          <a:off x="844795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7AFF1-A732-45F1-8D78-9DFA4D536635}">
      <dsp:nvSpPr>
        <dsp:cNvPr id="0" name=""/>
        <dsp:cNvSpPr/>
      </dsp:nvSpPr>
      <dsp:spPr>
        <a:xfrm>
          <a:off x="9855694" y="939257"/>
          <a:ext cx="1234859" cy="41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Benefits Summary </a:t>
          </a:r>
        </a:p>
      </dsp:txBody>
      <dsp:txXfrm>
        <a:off x="9855694" y="939257"/>
        <a:ext cx="1234859" cy="415136"/>
      </dsp:txXfrm>
    </dsp:sp>
    <dsp:sp modelId="{10043037-3F1D-4F91-9181-10D79426228D}">
      <dsp:nvSpPr>
        <dsp:cNvPr id="0" name=""/>
        <dsp:cNvSpPr/>
      </dsp:nvSpPr>
      <dsp:spPr>
        <a:xfrm>
          <a:off x="9855694" y="1354393"/>
          <a:ext cx="1234859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6AA0-8FB2-4EB2-AA6F-D4E3F0C25783}">
      <dsp:nvSpPr>
        <dsp:cNvPr id="0" name=""/>
        <dsp:cNvSpPr/>
      </dsp:nvSpPr>
      <dsp:spPr>
        <a:xfrm>
          <a:off x="952" y="1672833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AA9BB-7105-4A0F-9A28-8CF4D056977E}">
      <dsp:nvSpPr>
        <dsp:cNvPr id="0" name=""/>
        <dsp:cNvSpPr/>
      </dsp:nvSpPr>
      <dsp:spPr>
        <a:xfrm>
          <a:off x="639127" y="190377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Details </a:t>
          </a:r>
          <a:r>
            <a:rPr lang="en-US" sz="2400" kern="1200">
              <a:solidFill>
                <a:srgbClr val="FF0000"/>
              </a:solidFill>
            </a:rPr>
            <a:t>TBD</a:t>
          </a:r>
        </a:p>
      </dsp:txBody>
      <dsp:txXfrm>
        <a:off x="666183" y="1930828"/>
        <a:ext cx="1966775" cy="869646"/>
      </dsp:txXfrm>
    </dsp:sp>
    <dsp:sp modelId="{333D4446-36CA-4240-B0C4-F5FEF4A67974}">
      <dsp:nvSpPr>
        <dsp:cNvPr id="0" name=""/>
        <dsp:cNvSpPr/>
      </dsp:nvSpPr>
      <dsp:spPr>
        <a:xfrm>
          <a:off x="2734468" y="1672833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52A2B-F865-4B6E-B1FF-23981019B7A3}">
      <dsp:nvSpPr>
        <dsp:cNvPr id="0" name=""/>
        <dsp:cNvSpPr/>
      </dsp:nvSpPr>
      <dsp:spPr>
        <a:xfrm>
          <a:off x="3372643" y="190377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Details </a:t>
          </a:r>
          <a:r>
            <a:rPr lang="en-US" sz="2400" kern="1200">
              <a:solidFill>
                <a:srgbClr val="FF0000"/>
              </a:solidFill>
            </a:rPr>
            <a:t>TBD </a:t>
          </a:r>
        </a:p>
      </dsp:txBody>
      <dsp:txXfrm>
        <a:off x="3399699" y="1930828"/>
        <a:ext cx="1966775" cy="869646"/>
      </dsp:txXfrm>
    </dsp:sp>
    <dsp:sp modelId="{DAE265B6-86A8-4858-9827-85E0D6EC27EF}">
      <dsp:nvSpPr>
        <dsp:cNvPr id="0" name=""/>
        <dsp:cNvSpPr/>
      </dsp:nvSpPr>
      <dsp:spPr>
        <a:xfrm>
          <a:off x="5467985" y="1672833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6A7C-CF3E-4F05-85BA-507884D959EA}">
      <dsp:nvSpPr>
        <dsp:cNvPr id="0" name=""/>
        <dsp:cNvSpPr/>
      </dsp:nvSpPr>
      <dsp:spPr>
        <a:xfrm>
          <a:off x="6106160" y="190377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Details </a:t>
          </a:r>
          <a:r>
            <a:rPr lang="en-US" sz="2400" kern="1200">
              <a:solidFill>
                <a:srgbClr val="FF0000"/>
              </a:solidFill>
            </a:rPr>
            <a:t>TBD</a:t>
          </a:r>
          <a:r>
            <a:rPr lang="en-US" sz="2400" kern="1200"/>
            <a:t> </a:t>
          </a:r>
        </a:p>
      </dsp:txBody>
      <dsp:txXfrm>
        <a:off x="6133216" y="1930828"/>
        <a:ext cx="1966775" cy="8696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C891-ABB8-43C3-9AEB-0095A27BA3D4}">
      <dsp:nvSpPr>
        <dsp:cNvPr id="0" name=""/>
        <dsp:cNvSpPr/>
      </dsp:nvSpPr>
      <dsp:spPr>
        <a:xfrm>
          <a:off x="55825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Contact Attempts</a:t>
          </a:r>
        </a:p>
      </dsp:txBody>
      <dsp:txXfrm>
        <a:off x="55825" y="1980"/>
        <a:ext cx="943443" cy="566066"/>
      </dsp:txXfrm>
    </dsp:sp>
    <dsp:sp modelId="{9F167354-9744-41C1-AE2F-CA7400D05BBB}">
      <dsp:nvSpPr>
        <dsp:cNvPr id="0" name=""/>
        <dsp:cNvSpPr/>
      </dsp:nvSpPr>
      <dsp:spPr>
        <a:xfrm>
          <a:off x="1093612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 Support</a:t>
          </a:r>
        </a:p>
      </dsp:txBody>
      <dsp:txXfrm>
        <a:off x="1093612" y="1980"/>
        <a:ext cx="943443" cy="566066"/>
      </dsp:txXfrm>
    </dsp:sp>
    <dsp:sp modelId="{5F51135F-5E0A-4405-8AE3-10E9B2154FFB}">
      <dsp:nvSpPr>
        <dsp:cNvPr id="0" name=""/>
        <dsp:cNvSpPr/>
      </dsp:nvSpPr>
      <dsp:spPr>
        <a:xfrm>
          <a:off x="2131400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 Support Admin</a:t>
          </a:r>
        </a:p>
      </dsp:txBody>
      <dsp:txXfrm>
        <a:off x="2131400" y="1980"/>
        <a:ext cx="943443" cy="566066"/>
      </dsp:txXfrm>
    </dsp:sp>
    <dsp:sp modelId="{807B0F7D-8B5B-4DBA-A417-7DE863B4F4B4}">
      <dsp:nvSpPr>
        <dsp:cNvPr id="0" name=""/>
        <dsp:cNvSpPr/>
      </dsp:nvSpPr>
      <dsp:spPr>
        <a:xfrm>
          <a:off x="3169188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 Assignments</a:t>
          </a:r>
        </a:p>
      </dsp:txBody>
      <dsp:txXfrm>
        <a:off x="3169188" y="1980"/>
        <a:ext cx="943443" cy="566066"/>
      </dsp:txXfrm>
    </dsp:sp>
    <dsp:sp modelId="{38167AE5-F02C-49E1-B335-A890A91E3D80}">
      <dsp:nvSpPr>
        <dsp:cNvPr id="0" name=""/>
        <dsp:cNvSpPr/>
      </dsp:nvSpPr>
      <dsp:spPr>
        <a:xfrm>
          <a:off x="4206976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 Dispatch Lag</a:t>
          </a:r>
        </a:p>
      </dsp:txBody>
      <dsp:txXfrm>
        <a:off x="4206976" y="1980"/>
        <a:ext cx="943443" cy="566066"/>
      </dsp:txXfrm>
    </dsp:sp>
    <dsp:sp modelId="{7888AB9A-E4D2-4BA0-B234-E17DE37FAD50}">
      <dsp:nvSpPr>
        <dsp:cNvPr id="0" name=""/>
        <dsp:cNvSpPr/>
      </dsp:nvSpPr>
      <dsp:spPr>
        <a:xfrm>
          <a:off x="5244764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Crews Not Assigned</a:t>
          </a:r>
        </a:p>
      </dsp:txBody>
      <dsp:txXfrm>
        <a:off x="5244764" y="1980"/>
        <a:ext cx="943443" cy="566066"/>
      </dsp:txXfrm>
    </dsp:sp>
    <dsp:sp modelId="{B62FAE3F-1E29-4C48-A274-14F746C94285}">
      <dsp:nvSpPr>
        <dsp:cNvPr id="0" name=""/>
        <dsp:cNvSpPr/>
      </dsp:nvSpPr>
      <dsp:spPr>
        <a:xfrm>
          <a:off x="6282552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DNR Report</a:t>
          </a:r>
        </a:p>
      </dsp:txBody>
      <dsp:txXfrm>
        <a:off x="6282552" y="1980"/>
        <a:ext cx="943443" cy="566066"/>
      </dsp:txXfrm>
    </dsp:sp>
    <dsp:sp modelId="{998F02AF-07F2-4823-B005-383A68C9A359}">
      <dsp:nvSpPr>
        <dsp:cNvPr id="0" name=""/>
        <dsp:cNvSpPr/>
      </dsp:nvSpPr>
      <dsp:spPr>
        <a:xfrm>
          <a:off x="7320340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Error</a:t>
          </a:r>
        </a:p>
      </dsp:txBody>
      <dsp:txXfrm>
        <a:off x="7320340" y="1980"/>
        <a:ext cx="943443" cy="566066"/>
      </dsp:txXfrm>
    </dsp:sp>
    <dsp:sp modelId="{5DC96AB7-C031-40F3-BBCA-007894ADA16C}">
      <dsp:nvSpPr>
        <dsp:cNvPr id="0" name=""/>
        <dsp:cNvSpPr/>
      </dsp:nvSpPr>
      <dsp:spPr>
        <a:xfrm>
          <a:off x="8358128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Batch Updates</a:t>
          </a:r>
        </a:p>
      </dsp:txBody>
      <dsp:txXfrm>
        <a:off x="8358128" y="1980"/>
        <a:ext cx="943443" cy="566066"/>
      </dsp:txXfrm>
    </dsp:sp>
    <dsp:sp modelId="{8759AB40-F3CF-489F-90BD-AAE435496723}">
      <dsp:nvSpPr>
        <dsp:cNvPr id="0" name=""/>
        <dsp:cNvSpPr/>
      </dsp:nvSpPr>
      <dsp:spPr>
        <a:xfrm>
          <a:off x="9395916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Final</a:t>
          </a:r>
        </a:p>
      </dsp:txBody>
      <dsp:txXfrm>
        <a:off x="9395916" y="1980"/>
        <a:ext cx="943443" cy="566066"/>
      </dsp:txXfrm>
    </dsp:sp>
    <dsp:sp modelId="{546D66FC-B196-45A9-8CA6-280E3327658B}">
      <dsp:nvSpPr>
        <dsp:cNvPr id="0" name=""/>
        <dsp:cNvSpPr/>
      </dsp:nvSpPr>
      <dsp:spPr>
        <a:xfrm>
          <a:off x="10433704" y="198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Missing</a:t>
          </a:r>
        </a:p>
      </dsp:txBody>
      <dsp:txXfrm>
        <a:off x="10433704" y="1980"/>
        <a:ext cx="943443" cy="566066"/>
      </dsp:txXfrm>
    </dsp:sp>
    <dsp:sp modelId="{0595FCC1-E21A-49B0-B9DC-7971831E0F24}">
      <dsp:nvSpPr>
        <dsp:cNvPr id="0" name=""/>
        <dsp:cNvSpPr/>
      </dsp:nvSpPr>
      <dsp:spPr>
        <a:xfrm>
          <a:off x="55825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Not Updated</a:t>
          </a:r>
        </a:p>
      </dsp:txBody>
      <dsp:txXfrm>
        <a:off x="55825" y="662390"/>
        <a:ext cx="943443" cy="566066"/>
      </dsp:txXfrm>
    </dsp:sp>
    <dsp:sp modelId="{6C63EF58-1778-4885-B7A8-513F41008F68}">
      <dsp:nvSpPr>
        <dsp:cNvPr id="0" name=""/>
        <dsp:cNvSpPr/>
      </dsp:nvSpPr>
      <dsp:spPr>
        <a:xfrm>
          <a:off x="1093612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Inaccurate Restore Time</a:t>
          </a:r>
        </a:p>
      </dsp:txBody>
      <dsp:txXfrm>
        <a:off x="1093612" y="662390"/>
        <a:ext cx="943443" cy="566066"/>
      </dsp:txXfrm>
    </dsp:sp>
    <dsp:sp modelId="{72C1FE73-E7DD-43AB-9FD9-998FB4848BA7}">
      <dsp:nvSpPr>
        <dsp:cNvPr id="0" name=""/>
        <dsp:cNvSpPr/>
      </dsp:nvSpPr>
      <dsp:spPr>
        <a:xfrm>
          <a:off x="2131400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Outages Over 8 Hrs</a:t>
          </a:r>
        </a:p>
      </dsp:txBody>
      <dsp:txXfrm>
        <a:off x="2131400" y="662390"/>
        <a:ext cx="943443" cy="566066"/>
      </dsp:txXfrm>
    </dsp:sp>
    <dsp:sp modelId="{A232C28D-5977-4778-BF9C-2389D98F507D}">
      <dsp:nvSpPr>
        <dsp:cNvPr id="0" name=""/>
        <dsp:cNvSpPr/>
      </dsp:nvSpPr>
      <dsp:spPr>
        <a:xfrm>
          <a:off x="3169188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Peak Outage Summary</a:t>
          </a:r>
        </a:p>
      </dsp:txBody>
      <dsp:txXfrm>
        <a:off x="3169188" y="662390"/>
        <a:ext cx="943443" cy="566066"/>
      </dsp:txXfrm>
    </dsp:sp>
    <dsp:sp modelId="{04A998AE-6A08-4B65-B813-FA80F82FEB3E}">
      <dsp:nvSpPr>
        <dsp:cNvPr id="0" name=""/>
        <dsp:cNvSpPr/>
      </dsp:nvSpPr>
      <dsp:spPr>
        <a:xfrm>
          <a:off x="4206976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Regional Summary</a:t>
          </a:r>
        </a:p>
      </dsp:txBody>
      <dsp:txXfrm>
        <a:off x="4206976" y="662390"/>
        <a:ext cx="943443" cy="566066"/>
      </dsp:txXfrm>
    </dsp:sp>
    <dsp:sp modelId="{96B0555D-3A33-4B97-AAD3-E968A958C1FE}">
      <dsp:nvSpPr>
        <dsp:cNvPr id="0" name=""/>
        <dsp:cNvSpPr/>
      </dsp:nvSpPr>
      <dsp:spPr>
        <a:xfrm>
          <a:off x="5244764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Stray Voltage</a:t>
          </a:r>
        </a:p>
      </dsp:txBody>
      <dsp:txXfrm>
        <a:off x="5244764" y="662390"/>
        <a:ext cx="943443" cy="566066"/>
      </dsp:txXfrm>
    </dsp:sp>
    <dsp:sp modelId="{083ABA8C-2569-4C8C-B250-A04CCC736ACC}">
      <dsp:nvSpPr>
        <dsp:cNvPr id="0" name=""/>
        <dsp:cNvSpPr/>
      </dsp:nvSpPr>
      <dsp:spPr>
        <a:xfrm>
          <a:off x="6282552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DPU Outage Summary</a:t>
          </a:r>
        </a:p>
      </dsp:txBody>
      <dsp:txXfrm>
        <a:off x="6282552" y="662390"/>
        <a:ext cx="943443" cy="566066"/>
      </dsp:txXfrm>
    </dsp:sp>
    <dsp:sp modelId="{29D1A2FD-6176-4BB9-B921-AAD38A7E1061}">
      <dsp:nvSpPr>
        <dsp:cNvPr id="0" name=""/>
        <dsp:cNvSpPr/>
      </dsp:nvSpPr>
      <dsp:spPr>
        <a:xfrm>
          <a:off x="7320340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Executive Outage Summary</a:t>
          </a:r>
        </a:p>
      </dsp:txBody>
      <dsp:txXfrm>
        <a:off x="7320340" y="662390"/>
        <a:ext cx="943443" cy="566066"/>
      </dsp:txXfrm>
    </dsp:sp>
    <dsp:sp modelId="{99C1A848-3A7A-45F7-9DDE-8A20DE458CBD}">
      <dsp:nvSpPr>
        <dsp:cNvPr id="0" name=""/>
        <dsp:cNvSpPr/>
      </dsp:nvSpPr>
      <dsp:spPr>
        <a:xfrm>
          <a:off x="8358128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Municipal Storm Summary</a:t>
          </a:r>
        </a:p>
      </dsp:txBody>
      <dsp:txXfrm>
        <a:off x="8358128" y="662390"/>
        <a:ext cx="943443" cy="566066"/>
      </dsp:txXfrm>
    </dsp:sp>
    <dsp:sp modelId="{D708DD34-B6E4-492F-BC59-8A8BFE53DCFF}">
      <dsp:nvSpPr>
        <dsp:cNvPr id="0" name=""/>
        <dsp:cNvSpPr/>
      </dsp:nvSpPr>
      <dsp:spPr>
        <a:xfrm>
          <a:off x="9395916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Unsuccessful 1&amp;2</a:t>
          </a:r>
        </a:p>
      </dsp:txBody>
      <dsp:txXfrm>
        <a:off x="9395916" y="662390"/>
        <a:ext cx="943443" cy="566066"/>
      </dsp:txXfrm>
    </dsp:sp>
    <dsp:sp modelId="{C07DFFBA-5858-49AB-BB72-5624447ABF61}">
      <dsp:nvSpPr>
        <dsp:cNvPr id="0" name=""/>
        <dsp:cNvSpPr/>
      </dsp:nvSpPr>
      <dsp:spPr>
        <a:xfrm>
          <a:off x="10433704" y="662390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Unsuccessful 3 or more</a:t>
          </a:r>
        </a:p>
      </dsp:txBody>
      <dsp:txXfrm>
        <a:off x="10433704" y="662390"/>
        <a:ext cx="943443" cy="566066"/>
      </dsp:txXfrm>
    </dsp:sp>
    <dsp:sp modelId="{D3F548F7-7670-4AA4-98C4-F4766868CC2E}">
      <dsp:nvSpPr>
        <dsp:cNvPr id="0" name=""/>
        <dsp:cNvSpPr/>
      </dsp:nvSpPr>
      <dsp:spPr>
        <a:xfrm>
          <a:off x="55825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Critical Facility PSC Report</a:t>
          </a:r>
        </a:p>
      </dsp:txBody>
      <dsp:txXfrm>
        <a:off x="55825" y="1322801"/>
        <a:ext cx="943443" cy="566066"/>
      </dsp:txXfrm>
    </dsp:sp>
    <dsp:sp modelId="{38DE2254-002A-43D4-A99D-95EC150B4D2F}">
      <dsp:nvSpPr>
        <dsp:cNvPr id="0" name=""/>
        <dsp:cNvSpPr/>
      </dsp:nvSpPr>
      <dsp:spPr>
        <a:xfrm>
          <a:off x="1093612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PSC LSE Report</a:t>
          </a:r>
        </a:p>
      </dsp:txBody>
      <dsp:txXfrm>
        <a:off x="1093612" y="1322801"/>
        <a:ext cx="943443" cy="566066"/>
      </dsp:txXfrm>
    </dsp:sp>
    <dsp:sp modelId="{7B5DBAE8-2820-4C05-9CF4-FEA56CD3E6C1}">
      <dsp:nvSpPr>
        <dsp:cNvPr id="0" name=""/>
        <dsp:cNvSpPr/>
      </dsp:nvSpPr>
      <dsp:spPr>
        <a:xfrm>
          <a:off x="2131400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Critical Customer</a:t>
          </a:r>
        </a:p>
      </dsp:txBody>
      <dsp:txXfrm>
        <a:off x="2131400" y="1322801"/>
        <a:ext cx="943443" cy="566066"/>
      </dsp:txXfrm>
    </dsp:sp>
    <dsp:sp modelId="{61145292-902C-47EE-8C36-5F8E06A55BDB}">
      <dsp:nvSpPr>
        <dsp:cNvPr id="0" name=""/>
        <dsp:cNvSpPr/>
      </dsp:nvSpPr>
      <dsp:spPr>
        <a:xfrm>
          <a:off x="3169188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Critical Customer Admin</a:t>
          </a:r>
        </a:p>
      </dsp:txBody>
      <dsp:txXfrm>
        <a:off x="3169188" y="1322801"/>
        <a:ext cx="943443" cy="566066"/>
      </dsp:txXfrm>
    </dsp:sp>
    <dsp:sp modelId="{69732303-5F69-47F7-94E9-B44276BFCD77}">
      <dsp:nvSpPr>
        <dsp:cNvPr id="0" name=""/>
        <dsp:cNvSpPr/>
      </dsp:nvSpPr>
      <dsp:spPr>
        <a:xfrm>
          <a:off x="4206976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 Assignments</a:t>
          </a:r>
        </a:p>
      </dsp:txBody>
      <dsp:txXfrm>
        <a:off x="4206976" y="1322801"/>
        <a:ext cx="943443" cy="566066"/>
      </dsp:txXfrm>
    </dsp:sp>
    <dsp:sp modelId="{D0BEDB62-6029-4C48-B63A-F3B933AE7C13}">
      <dsp:nvSpPr>
        <dsp:cNvPr id="0" name=""/>
        <dsp:cNvSpPr/>
      </dsp:nvSpPr>
      <dsp:spPr>
        <a:xfrm>
          <a:off x="5244764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 Dispatch Lag</a:t>
          </a:r>
        </a:p>
      </dsp:txBody>
      <dsp:txXfrm>
        <a:off x="5244764" y="1322801"/>
        <a:ext cx="943443" cy="566066"/>
      </dsp:txXfrm>
    </dsp:sp>
    <dsp:sp modelId="{661C60EA-0CD4-4186-B5BA-F5A7D7EBBEE7}">
      <dsp:nvSpPr>
        <dsp:cNvPr id="0" name=""/>
        <dsp:cNvSpPr/>
      </dsp:nvSpPr>
      <dsp:spPr>
        <a:xfrm>
          <a:off x="6282552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Crews Not Assigned</a:t>
          </a:r>
        </a:p>
      </dsp:txBody>
      <dsp:txXfrm>
        <a:off x="6282552" y="1322801"/>
        <a:ext cx="943443" cy="566066"/>
      </dsp:txXfrm>
    </dsp:sp>
    <dsp:sp modelId="{9BC25411-3D38-4506-B54A-E934754CB2A7}">
      <dsp:nvSpPr>
        <dsp:cNvPr id="0" name=""/>
        <dsp:cNvSpPr/>
      </dsp:nvSpPr>
      <dsp:spPr>
        <a:xfrm>
          <a:off x="7320340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DNR Report</a:t>
          </a:r>
        </a:p>
      </dsp:txBody>
      <dsp:txXfrm>
        <a:off x="7320340" y="1322801"/>
        <a:ext cx="943443" cy="566066"/>
      </dsp:txXfrm>
    </dsp:sp>
    <dsp:sp modelId="{98E70191-5FCB-4BE0-99F0-B2D7445E6EC6}">
      <dsp:nvSpPr>
        <dsp:cNvPr id="0" name=""/>
        <dsp:cNvSpPr/>
      </dsp:nvSpPr>
      <dsp:spPr>
        <a:xfrm>
          <a:off x="8358128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Batch Updates</a:t>
          </a:r>
        </a:p>
      </dsp:txBody>
      <dsp:txXfrm>
        <a:off x="8358128" y="1322801"/>
        <a:ext cx="943443" cy="566066"/>
      </dsp:txXfrm>
    </dsp:sp>
    <dsp:sp modelId="{7C2DF35E-42DA-4C6F-8F58-F920967CCEE1}">
      <dsp:nvSpPr>
        <dsp:cNvPr id="0" name=""/>
        <dsp:cNvSpPr/>
      </dsp:nvSpPr>
      <dsp:spPr>
        <a:xfrm>
          <a:off x="9395916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Final</a:t>
          </a:r>
        </a:p>
      </dsp:txBody>
      <dsp:txXfrm>
        <a:off x="9395916" y="1322801"/>
        <a:ext cx="943443" cy="566066"/>
      </dsp:txXfrm>
    </dsp:sp>
    <dsp:sp modelId="{FD4BD160-7FFB-4B7F-AF16-FEA80A5A8067}">
      <dsp:nvSpPr>
        <dsp:cNvPr id="0" name=""/>
        <dsp:cNvSpPr/>
      </dsp:nvSpPr>
      <dsp:spPr>
        <a:xfrm>
          <a:off x="10433704" y="132280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Missing</a:t>
          </a:r>
        </a:p>
      </dsp:txBody>
      <dsp:txXfrm>
        <a:off x="10433704" y="1322801"/>
        <a:ext cx="943443" cy="566066"/>
      </dsp:txXfrm>
    </dsp:sp>
    <dsp:sp modelId="{EE5A7D41-1471-4332-A36A-8E5726FEB667}">
      <dsp:nvSpPr>
        <dsp:cNvPr id="0" name=""/>
        <dsp:cNvSpPr/>
      </dsp:nvSpPr>
      <dsp:spPr>
        <a:xfrm>
          <a:off x="55825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Not Updated</a:t>
          </a:r>
        </a:p>
      </dsp:txBody>
      <dsp:txXfrm>
        <a:off x="55825" y="1983211"/>
        <a:ext cx="943443" cy="566066"/>
      </dsp:txXfrm>
    </dsp:sp>
    <dsp:sp modelId="{8FB28E40-826C-431C-B9B4-084C91791CFA}">
      <dsp:nvSpPr>
        <dsp:cNvPr id="0" name=""/>
        <dsp:cNvSpPr/>
      </dsp:nvSpPr>
      <dsp:spPr>
        <a:xfrm>
          <a:off x="1093612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Inaccurate Restore Time</a:t>
          </a:r>
        </a:p>
      </dsp:txBody>
      <dsp:txXfrm>
        <a:off x="1093612" y="1983211"/>
        <a:ext cx="943443" cy="566066"/>
      </dsp:txXfrm>
    </dsp:sp>
    <dsp:sp modelId="{621C38DC-2940-4BAF-B9A2-CD6B66D873E5}">
      <dsp:nvSpPr>
        <dsp:cNvPr id="0" name=""/>
        <dsp:cNvSpPr/>
      </dsp:nvSpPr>
      <dsp:spPr>
        <a:xfrm>
          <a:off x="2131400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Outages Over 8 Hrs</a:t>
          </a:r>
        </a:p>
      </dsp:txBody>
      <dsp:txXfrm>
        <a:off x="2131400" y="1983211"/>
        <a:ext cx="943443" cy="566066"/>
      </dsp:txXfrm>
    </dsp:sp>
    <dsp:sp modelId="{A8962E90-DDBD-4BFA-99DA-2B447275CA22}">
      <dsp:nvSpPr>
        <dsp:cNvPr id="0" name=""/>
        <dsp:cNvSpPr/>
      </dsp:nvSpPr>
      <dsp:spPr>
        <a:xfrm>
          <a:off x="3169188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Peak Outage Summary</a:t>
          </a:r>
        </a:p>
      </dsp:txBody>
      <dsp:txXfrm>
        <a:off x="3169188" y="1983211"/>
        <a:ext cx="943443" cy="566066"/>
      </dsp:txXfrm>
    </dsp:sp>
    <dsp:sp modelId="{6CC07B31-0DFA-4379-AB71-5DC0C677CC8C}">
      <dsp:nvSpPr>
        <dsp:cNvPr id="0" name=""/>
        <dsp:cNvSpPr/>
      </dsp:nvSpPr>
      <dsp:spPr>
        <a:xfrm>
          <a:off x="4206976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Regional Summary</a:t>
          </a:r>
        </a:p>
      </dsp:txBody>
      <dsp:txXfrm>
        <a:off x="4206976" y="1983211"/>
        <a:ext cx="943443" cy="566066"/>
      </dsp:txXfrm>
    </dsp:sp>
    <dsp:sp modelId="{3AD59137-DD21-43EB-B557-DD98703015EE}">
      <dsp:nvSpPr>
        <dsp:cNvPr id="0" name=""/>
        <dsp:cNvSpPr/>
      </dsp:nvSpPr>
      <dsp:spPr>
        <a:xfrm>
          <a:off x="5244764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Stray Voltage</a:t>
          </a:r>
        </a:p>
      </dsp:txBody>
      <dsp:txXfrm>
        <a:off x="5244764" y="1983211"/>
        <a:ext cx="943443" cy="566066"/>
      </dsp:txXfrm>
    </dsp:sp>
    <dsp:sp modelId="{30210379-5C79-4D94-B2C7-4DDA5418C13B}">
      <dsp:nvSpPr>
        <dsp:cNvPr id="0" name=""/>
        <dsp:cNvSpPr/>
      </dsp:nvSpPr>
      <dsp:spPr>
        <a:xfrm>
          <a:off x="6282552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Executive Outage Summary</a:t>
          </a:r>
        </a:p>
      </dsp:txBody>
      <dsp:txXfrm>
        <a:off x="6282552" y="1983211"/>
        <a:ext cx="943443" cy="566066"/>
      </dsp:txXfrm>
    </dsp:sp>
    <dsp:sp modelId="{8AF6462C-460B-492A-BAB6-51ECEE02F2DD}">
      <dsp:nvSpPr>
        <dsp:cNvPr id="0" name=""/>
        <dsp:cNvSpPr/>
      </dsp:nvSpPr>
      <dsp:spPr>
        <a:xfrm>
          <a:off x="7320340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Municipal Storm Summary</a:t>
          </a:r>
        </a:p>
      </dsp:txBody>
      <dsp:txXfrm>
        <a:off x="7320340" y="1983211"/>
        <a:ext cx="943443" cy="566066"/>
      </dsp:txXfrm>
    </dsp:sp>
    <dsp:sp modelId="{AC6311C3-5C93-4336-A870-EE7C53D0BD73}">
      <dsp:nvSpPr>
        <dsp:cNvPr id="0" name=""/>
        <dsp:cNvSpPr/>
      </dsp:nvSpPr>
      <dsp:spPr>
        <a:xfrm>
          <a:off x="8358128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Locality</a:t>
          </a:r>
        </a:p>
      </dsp:txBody>
      <dsp:txXfrm>
        <a:off x="8358128" y="1983211"/>
        <a:ext cx="943443" cy="566066"/>
      </dsp:txXfrm>
    </dsp:sp>
    <dsp:sp modelId="{322C7049-9405-4229-974E-BB0B6862CC62}">
      <dsp:nvSpPr>
        <dsp:cNvPr id="0" name=""/>
        <dsp:cNvSpPr/>
      </dsp:nvSpPr>
      <dsp:spPr>
        <a:xfrm>
          <a:off x="9395916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Locality / Feeder</a:t>
          </a:r>
        </a:p>
      </dsp:txBody>
      <dsp:txXfrm>
        <a:off x="9395916" y="1983211"/>
        <a:ext cx="943443" cy="566066"/>
      </dsp:txXfrm>
    </dsp:sp>
    <dsp:sp modelId="{AFDE0AAB-F858-4972-8F98-2CAAB948F3D8}">
      <dsp:nvSpPr>
        <dsp:cNvPr id="0" name=""/>
        <dsp:cNvSpPr/>
      </dsp:nvSpPr>
      <dsp:spPr>
        <a:xfrm>
          <a:off x="10433704" y="1983211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Feeder</a:t>
          </a:r>
        </a:p>
      </dsp:txBody>
      <dsp:txXfrm>
        <a:off x="10433704" y="1983211"/>
        <a:ext cx="943443" cy="566066"/>
      </dsp:txXfrm>
    </dsp:sp>
    <dsp:sp modelId="{6C26ED54-9B01-4E94-8340-8815874D9FCD}">
      <dsp:nvSpPr>
        <dsp:cNvPr id="0" name=""/>
        <dsp:cNvSpPr/>
      </dsp:nvSpPr>
      <dsp:spPr>
        <a:xfrm>
          <a:off x="55825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Feeder Lockout</a:t>
          </a:r>
        </a:p>
      </dsp:txBody>
      <dsp:txXfrm>
        <a:off x="55825" y="2643622"/>
        <a:ext cx="943443" cy="566066"/>
      </dsp:txXfrm>
    </dsp:sp>
    <dsp:sp modelId="{7E15FA37-CE6A-45AD-B678-46606237641E}">
      <dsp:nvSpPr>
        <dsp:cNvPr id="0" name=""/>
        <dsp:cNvSpPr/>
      </dsp:nvSpPr>
      <dsp:spPr>
        <a:xfrm>
          <a:off x="1093612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General Outage Information</a:t>
          </a:r>
        </a:p>
      </dsp:txBody>
      <dsp:txXfrm>
        <a:off x="1093612" y="2643622"/>
        <a:ext cx="943443" cy="566066"/>
      </dsp:txXfrm>
    </dsp:sp>
    <dsp:sp modelId="{5ED519DC-7150-4A08-A5A9-7E8DE84698C7}">
      <dsp:nvSpPr>
        <dsp:cNvPr id="0" name=""/>
        <dsp:cNvSpPr/>
      </dsp:nvSpPr>
      <dsp:spPr>
        <a:xfrm>
          <a:off x="2131400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Management Outage Summary</a:t>
          </a:r>
        </a:p>
      </dsp:txBody>
      <dsp:txXfrm>
        <a:off x="2131400" y="2643622"/>
        <a:ext cx="943443" cy="566066"/>
      </dsp:txXfrm>
    </dsp:sp>
    <dsp:sp modelId="{C59F5C1A-DF4D-4364-97C9-3A64FABF04DC}">
      <dsp:nvSpPr>
        <dsp:cNvPr id="0" name=""/>
        <dsp:cNvSpPr/>
      </dsp:nvSpPr>
      <dsp:spPr>
        <a:xfrm>
          <a:off x="3169188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 Report by Device</a:t>
          </a:r>
        </a:p>
      </dsp:txBody>
      <dsp:txXfrm>
        <a:off x="3169188" y="2643622"/>
        <a:ext cx="943443" cy="566066"/>
      </dsp:txXfrm>
    </dsp:sp>
    <dsp:sp modelId="{DE97D274-2595-4A91-A579-0162636D49AB}">
      <dsp:nvSpPr>
        <dsp:cNvPr id="0" name=""/>
        <dsp:cNvSpPr/>
      </dsp:nvSpPr>
      <dsp:spPr>
        <a:xfrm>
          <a:off x="4206976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Single Customer Outages</a:t>
          </a:r>
        </a:p>
      </dsp:txBody>
      <dsp:txXfrm>
        <a:off x="4206976" y="2643622"/>
        <a:ext cx="943443" cy="566066"/>
      </dsp:txXfrm>
    </dsp:sp>
    <dsp:sp modelId="{6FB8A22B-7B34-49CD-8E3B-6E7689CB787E}">
      <dsp:nvSpPr>
        <dsp:cNvPr id="0" name=""/>
        <dsp:cNvSpPr/>
      </dsp:nvSpPr>
      <dsp:spPr>
        <a:xfrm>
          <a:off x="5244764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Critical Customers</a:t>
          </a:r>
        </a:p>
      </dsp:txBody>
      <dsp:txXfrm>
        <a:off x="5244764" y="2643622"/>
        <a:ext cx="943443" cy="566066"/>
      </dsp:txXfrm>
    </dsp:sp>
    <dsp:sp modelId="{9169FEEB-8868-4215-AADD-3D6229315ACA}">
      <dsp:nvSpPr>
        <dsp:cNvPr id="0" name=""/>
        <dsp:cNvSpPr/>
      </dsp:nvSpPr>
      <dsp:spPr>
        <a:xfrm>
          <a:off x="6282552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 Support Customers</a:t>
          </a:r>
        </a:p>
      </dsp:txBody>
      <dsp:txXfrm>
        <a:off x="6282552" y="2643622"/>
        <a:ext cx="943443" cy="566066"/>
      </dsp:txXfrm>
    </dsp:sp>
    <dsp:sp modelId="{47D9CEA6-42D4-4B85-A28C-4B99ABD5C099}">
      <dsp:nvSpPr>
        <dsp:cNvPr id="0" name=""/>
        <dsp:cNvSpPr/>
      </dsp:nvSpPr>
      <dsp:spPr>
        <a:xfrm>
          <a:off x="7320340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All Wires Down</a:t>
          </a:r>
        </a:p>
      </dsp:txBody>
      <dsp:txXfrm>
        <a:off x="7320340" y="2643622"/>
        <a:ext cx="943443" cy="566066"/>
      </dsp:txXfrm>
    </dsp:sp>
    <dsp:sp modelId="{7F58CE14-31D8-4174-814C-D90F37B39000}">
      <dsp:nvSpPr>
        <dsp:cNvPr id="0" name=""/>
        <dsp:cNvSpPr/>
      </dsp:nvSpPr>
      <dsp:spPr>
        <a:xfrm>
          <a:off x="8358128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Priority / 911 Calls</a:t>
          </a:r>
        </a:p>
      </dsp:txBody>
      <dsp:txXfrm>
        <a:off x="8358128" y="2643622"/>
        <a:ext cx="943443" cy="566066"/>
      </dsp:txXfrm>
    </dsp:sp>
    <dsp:sp modelId="{39B96F04-A77D-49A4-BE14-15C35C955E6F}">
      <dsp:nvSpPr>
        <dsp:cNvPr id="0" name=""/>
        <dsp:cNvSpPr/>
      </dsp:nvSpPr>
      <dsp:spPr>
        <a:xfrm>
          <a:off x="9395916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Priority / 911 Wires Down Calls</a:t>
          </a:r>
        </a:p>
      </dsp:txBody>
      <dsp:txXfrm>
        <a:off x="9395916" y="2643622"/>
        <a:ext cx="943443" cy="566066"/>
      </dsp:txXfrm>
    </dsp:sp>
    <dsp:sp modelId="{32248311-E62D-4B1D-821F-58E491BF9340}">
      <dsp:nvSpPr>
        <dsp:cNvPr id="0" name=""/>
        <dsp:cNvSpPr/>
      </dsp:nvSpPr>
      <dsp:spPr>
        <a:xfrm>
          <a:off x="10433704" y="264362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Aging</a:t>
          </a:r>
        </a:p>
      </dsp:txBody>
      <dsp:txXfrm>
        <a:off x="10433704" y="2643622"/>
        <a:ext cx="943443" cy="566066"/>
      </dsp:txXfrm>
    </dsp:sp>
    <dsp:sp modelId="{BE497886-8F7F-44A8-BF70-493F2B0EBC2F}">
      <dsp:nvSpPr>
        <dsp:cNvPr id="0" name=""/>
        <dsp:cNvSpPr/>
      </dsp:nvSpPr>
      <dsp:spPr>
        <a:xfrm>
          <a:off x="55825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Outages By Town</a:t>
          </a:r>
        </a:p>
      </dsp:txBody>
      <dsp:txXfrm>
        <a:off x="55825" y="3304032"/>
        <a:ext cx="943443" cy="566066"/>
      </dsp:txXfrm>
    </dsp:sp>
    <dsp:sp modelId="{7491C024-2AD2-4A91-8E20-7F85959339FC}">
      <dsp:nvSpPr>
        <dsp:cNvPr id="0" name=""/>
        <dsp:cNvSpPr/>
      </dsp:nvSpPr>
      <dsp:spPr>
        <a:xfrm>
          <a:off x="1093612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OMS Report</a:t>
          </a:r>
        </a:p>
      </dsp:txBody>
      <dsp:txXfrm>
        <a:off x="1093612" y="3304032"/>
        <a:ext cx="943443" cy="566066"/>
      </dsp:txXfrm>
    </dsp:sp>
    <dsp:sp modelId="{B1589F36-38B9-4C12-A148-AF8A9585F6CE}">
      <dsp:nvSpPr>
        <dsp:cNvPr id="0" name=""/>
        <dsp:cNvSpPr/>
      </dsp:nvSpPr>
      <dsp:spPr>
        <a:xfrm>
          <a:off x="2131400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Restoration Crew Supervisor</a:t>
          </a:r>
        </a:p>
      </dsp:txBody>
      <dsp:txXfrm>
        <a:off x="2131400" y="3304032"/>
        <a:ext cx="943443" cy="566066"/>
      </dsp:txXfrm>
    </dsp:sp>
    <dsp:sp modelId="{53D9F71F-2214-46E5-8E32-AD6ADEC63B12}">
      <dsp:nvSpPr>
        <dsp:cNvPr id="0" name=""/>
        <dsp:cNvSpPr/>
      </dsp:nvSpPr>
      <dsp:spPr>
        <a:xfrm>
          <a:off x="3169188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Metrics</a:t>
          </a:r>
        </a:p>
      </dsp:txBody>
      <dsp:txXfrm>
        <a:off x="3169188" y="3304032"/>
        <a:ext cx="943443" cy="566066"/>
      </dsp:txXfrm>
    </dsp:sp>
    <dsp:sp modelId="{C25B3ECB-3B1E-4233-8905-88B3111C7359}">
      <dsp:nvSpPr>
        <dsp:cNvPr id="0" name=""/>
        <dsp:cNvSpPr/>
      </dsp:nvSpPr>
      <dsp:spPr>
        <a:xfrm>
          <a:off x="4206976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Locality</a:t>
          </a:r>
        </a:p>
      </dsp:txBody>
      <dsp:txXfrm>
        <a:off x="4206976" y="3304032"/>
        <a:ext cx="943443" cy="566066"/>
      </dsp:txXfrm>
    </dsp:sp>
    <dsp:sp modelId="{C64394A3-ECE3-46A7-AFE4-687426B172EB}">
      <dsp:nvSpPr>
        <dsp:cNvPr id="0" name=""/>
        <dsp:cNvSpPr/>
      </dsp:nvSpPr>
      <dsp:spPr>
        <a:xfrm>
          <a:off x="5244764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Locality / Feeder</a:t>
          </a:r>
        </a:p>
      </dsp:txBody>
      <dsp:txXfrm>
        <a:off x="5244764" y="3304032"/>
        <a:ext cx="943443" cy="566066"/>
      </dsp:txXfrm>
    </dsp:sp>
    <dsp:sp modelId="{78F4C5EA-5F6F-47D5-ADC9-0120677CD510}">
      <dsp:nvSpPr>
        <dsp:cNvPr id="0" name=""/>
        <dsp:cNvSpPr/>
      </dsp:nvSpPr>
      <dsp:spPr>
        <a:xfrm>
          <a:off x="6282552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Customers Out By Feeder</a:t>
          </a:r>
        </a:p>
      </dsp:txBody>
      <dsp:txXfrm>
        <a:off x="6282552" y="3304032"/>
        <a:ext cx="943443" cy="566066"/>
      </dsp:txXfrm>
    </dsp:sp>
    <dsp:sp modelId="{60CA0CB5-7BB3-4EBB-98DD-6DA921208EBC}">
      <dsp:nvSpPr>
        <dsp:cNvPr id="0" name=""/>
        <dsp:cNvSpPr/>
      </dsp:nvSpPr>
      <dsp:spPr>
        <a:xfrm>
          <a:off x="7320340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Feeder Lockout</a:t>
          </a:r>
        </a:p>
      </dsp:txBody>
      <dsp:txXfrm>
        <a:off x="7320340" y="3304032"/>
        <a:ext cx="943443" cy="566066"/>
      </dsp:txXfrm>
    </dsp:sp>
    <dsp:sp modelId="{352F96BD-37BE-4B41-A473-D1AF6F7C7432}">
      <dsp:nvSpPr>
        <dsp:cNvPr id="0" name=""/>
        <dsp:cNvSpPr/>
      </dsp:nvSpPr>
      <dsp:spPr>
        <a:xfrm>
          <a:off x="8358128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General Outage Information</a:t>
          </a:r>
        </a:p>
      </dsp:txBody>
      <dsp:txXfrm>
        <a:off x="8358128" y="3304032"/>
        <a:ext cx="943443" cy="566066"/>
      </dsp:txXfrm>
    </dsp:sp>
    <dsp:sp modelId="{1AB1D7D3-45AF-412E-8B4A-0A525CC76030}">
      <dsp:nvSpPr>
        <dsp:cNvPr id="0" name=""/>
        <dsp:cNvSpPr/>
      </dsp:nvSpPr>
      <dsp:spPr>
        <a:xfrm>
          <a:off x="9395916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Management Outage Summary</a:t>
          </a:r>
        </a:p>
      </dsp:txBody>
      <dsp:txXfrm>
        <a:off x="9395916" y="3304032"/>
        <a:ext cx="943443" cy="566066"/>
      </dsp:txXfrm>
    </dsp:sp>
    <dsp:sp modelId="{64095494-EE0A-4F03-8710-928030181492}">
      <dsp:nvSpPr>
        <dsp:cNvPr id="0" name=""/>
        <dsp:cNvSpPr/>
      </dsp:nvSpPr>
      <dsp:spPr>
        <a:xfrm>
          <a:off x="10433704" y="3304032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 Report by Device</a:t>
          </a:r>
        </a:p>
      </dsp:txBody>
      <dsp:txXfrm>
        <a:off x="10433704" y="3304032"/>
        <a:ext cx="943443" cy="566066"/>
      </dsp:txXfrm>
    </dsp:sp>
    <dsp:sp modelId="{E7791C8C-10E5-49C5-8C0F-65CC87CF0AA2}">
      <dsp:nvSpPr>
        <dsp:cNvPr id="0" name=""/>
        <dsp:cNvSpPr/>
      </dsp:nvSpPr>
      <dsp:spPr>
        <a:xfrm>
          <a:off x="55825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PSC Report</a:t>
          </a:r>
        </a:p>
      </dsp:txBody>
      <dsp:txXfrm>
        <a:off x="55825" y="3964443"/>
        <a:ext cx="943443" cy="566066"/>
      </dsp:txXfrm>
    </dsp:sp>
    <dsp:sp modelId="{CFAB70C2-533F-422F-8716-44CCF1A971CD}">
      <dsp:nvSpPr>
        <dsp:cNvPr id="0" name=""/>
        <dsp:cNvSpPr/>
      </dsp:nvSpPr>
      <dsp:spPr>
        <a:xfrm>
          <a:off x="1093612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PSC by County</a:t>
          </a:r>
        </a:p>
      </dsp:txBody>
      <dsp:txXfrm>
        <a:off x="1093612" y="3964443"/>
        <a:ext cx="943443" cy="566066"/>
      </dsp:txXfrm>
    </dsp:sp>
    <dsp:sp modelId="{CCBDC987-F265-445F-9EE9-302A875759C8}">
      <dsp:nvSpPr>
        <dsp:cNvPr id="0" name=""/>
        <dsp:cNvSpPr/>
      </dsp:nvSpPr>
      <dsp:spPr>
        <a:xfrm>
          <a:off x="2131400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PSC by Region</a:t>
          </a:r>
        </a:p>
      </dsp:txBody>
      <dsp:txXfrm>
        <a:off x="2131400" y="3964443"/>
        <a:ext cx="943443" cy="566066"/>
      </dsp:txXfrm>
    </dsp:sp>
    <dsp:sp modelId="{5709D69A-8307-4600-874F-A671153C0F21}">
      <dsp:nvSpPr>
        <dsp:cNvPr id="0" name=""/>
        <dsp:cNvSpPr/>
      </dsp:nvSpPr>
      <dsp:spPr>
        <a:xfrm>
          <a:off x="3169188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PSC by Town</a:t>
          </a:r>
        </a:p>
      </dsp:txBody>
      <dsp:txXfrm>
        <a:off x="3169188" y="3964443"/>
        <a:ext cx="943443" cy="566066"/>
      </dsp:txXfrm>
    </dsp:sp>
    <dsp:sp modelId="{EBB47CDF-537D-49FE-8345-148E5AD6F1A7}">
      <dsp:nvSpPr>
        <dsp:cNvPr id="0" name=""/>
        <dsp:cNvSpPr/>
      </dsp:nvSpPr>
      <dsp:spPr>
        <a:xfrm>
          <a:off x="4206976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Single Customer Outages</a:t>
          </a:r>
        </a:p>
      </dsp:txBody>
      <dsp:txXfrm>
        <a:off x="4206976" y="3964443"/>
        <a:ext cx="943443" cy="566066"/>
      </dsp:txXfrm>
    </dsp:sp>
    <dsp:sp modelId="{79B32D52-B040-4846-BDDC-67FB374482B3}">
      <dsp:nvSpPr>
        <dsp:cNvPr id="0" name=""/>
        <dsp:cNvSpPr/>
      </dsp:nvSpPr>
      <dsp:spPr>
        <a:xfrm>
          <a:off x="5244764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 Support Customers</a:t>
          </a:r>
        </a:p>
      </dsp:txBody>
      <dsp:txXfrm>
        <a:off x="5244764" y="3964443"/>
        <a:ext cx="943443" cy="566066"/>
      </dsp:txXfrm>
    </dsp:sp>
    <dsp:sp modelId="{730E8E5E-30D1-48FB-A926-06611D032B78}">
      <dsp:nvSpPr>
        <dsp:cNvPr id="0" name=""/>
        <dsp:cNvSpPr/>
      </dsp:nvSpPr>
      <dsp:spPr>
        <a:xfrm>
          <a:off x="6282552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All Wires Down</a:t>
          </a:r>
        </a:p>
      </dsp:txBody>
      <dsp:txXfrm>
        <a:off x="6282552" y="3964443"/>
        <a:ext cx="943443" cy="566066"/>
      </dsp:txXfrm>
    </dsp:sp>
    <dsp:sp modelId="{B156A97C-CB82-4E65-A6F0-B5068C6841B5}">
      <dsp:nvSpPr>
        <dsp:cNvPr id="0" name=""/>
        <dsp:cNvSpPr/>
      </dsp:nvSpPr>
      <dsp:spPr>
        <a:xfrm>
          <a:off x="7320340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Priority / 911 Calls</a:t>
          </a:r>
        </a:p>
      </dsp:txBody>
      <dsp:txXfrm>
        <a:off x="7320340" y="3964443"/>
        <a:ext cx="943443" cy="566066"/>
      </dsp:txXfrm>
    </dsp:sp>
    <dsp:sp modelId="{7BA08A8E-1409-48B3-945A-1C59D4BB5BC5}">
      <dsp:nvSpPr>
        <dsp:cNvPr id="0" name=""/>
        <dsp:cNvSpPr/>
      </dsp:nvSpPr>
      <dsp:spPr>
        <a:xfrm>
          <a:off x="8358128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Priority / 911 Wires Down Calls</a:t>
          </a:r>
        </a:p>
      </dsp:txBody>
      <dsp:txXfrm>
        <a:off x="8358128" y="3964443"/>
        <a:ext cx="943443" cy="566066"/>
      </dsp:txXfrm>
    </dsp:sp>
    <dsp:sp modelId="{6DD63701-D4AD-4094-8715-554A9BCFEBFE}">
      <dsp:nvSpPr>
        <dsp:cNvPr id="0" name=""/>
        <dsp:cNvSpPr/>
      </dsp:nvSpPr>
      <dsp:spPr>
        <a:xfrm>
          <a:off x="9395916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Aging</a:t>
          </a:r>
        </a:p>
      </dsp:txBody>
      <dsp:txXfrm>
        <a:off x="9395916" y="3964443"/>
        <a:ext cx="943443" cy="566066"/>
      </dsp:txXfrm>
    </dsp:sp>
    <dsp:sp modelId="{9DE40339-BD47-40E8-BBAE-982B1920DA4A}">
      <dsp:nvSpPr>
        <dsp:cNvPr id="0" name=""/>
        <dsp:cNvSpPr/>
      </dsp:nvSpPr>
      <dsp:spPr>
        <a:xfrm>
          <a:off x="10433704" y="396444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Outages By Town</a:t>
          </a:r>
        </a:p>
      </dsp:txBody>
      <dsp:txXfrm>
        <a:off x="10433704" y="3964443"/>
        <a:ext cx="943443" cy="566066"/>
      </dsp:txXfrm>
    </dsp:sp>
    <dsp:sp modelId="{43E3266B-5AFA-406C-8622-70DE0851BAA6}">
      <dsp:nvSpPr>
        <dsp:cNvPr id="0" name=""/>
        <dsp:cNvSpPr/>
      </dsp:nvSpPr>
      <dsp:spPr>
        <a:xfrm>
          <a:off x="574719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Current Outages</a:t>
          </a:r>
        </a:p>
      </dsp:txBody>
      <dsp:txXfrm>
        <a:off x="574719" y="4624853"/>
        <a:ext cx="943443" cy="566066"/>
      </dsp:txXfrm>
    </dsp:sp>
    <dsp:sp modelId="{2DF892DA-EF23-44A7-BB1B-74D7A2DA868B}">
      <dsp:nvSpPr>
        <dsp:cNvPr id="0" name=""/>
        <dsp:cNvSpPr/>
      </dsp:nvSpPr>
      <dsp:spPr>
        <a:xfrm>
          <a:off x="1612506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OMS Report</a:t>
          </a:r>
        </a:p>
      </dsp:txBody>
      <dsp:txXfrm>
        <a:off x="1612506" y="4624853"/>
        <a:ext cx="943443" cy="566066"/>
      </dsp:txXfrm>
    </dsp:sp>
    <dsp:sp modelId="{B24D1409-FE60-4B6C-9333-0F0184684308}">
      <dsp:nvSpPr>
        <dsp:cNvPr id="0" name=""/>
        <dsp:cNvSpPr/>
      </dsp:nvSpPr>
      <dsp:spPr>
        <a:xfrm>
          <a:off x="2650294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Restoration Crew Supervisor</a:t>
          </a:r>
        </a:p>
      </dsp:txBody>
      <dsp:txXfrm>
        <a:off x="2650294" y="4624853"/>
        <a:ext cx="943443" cy="566066"/>
      </dsp:txXfrm>
    </dsp:sp>
    <dsp:sp modelId="{A338795B-1C38-4198-B908-4E30BE00EEBB}">
      <dsp:nvSpPr>
        <dsp:cNvPr id="0" name=""/>
        <dsp:cNvSpPr/>
      </dsp:nvSpPr>
      <dsp:spPr>
        <a:xfrm>
          <a:off x="3688082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Metrics</a:t>
          </a:r>
        </a:p>
      </dsp:txBody>
      <dsp:txXfrm>
        <a:off x="3688082" y="4624853"/>
        <a:ext cx="943443" cy="566066"/>
      </dsp:txXfrm>
    </dsp:sp>
    <dsp:sp modelId="{CE44E3F3-2553-417C-B3BD-EAA87C99D825}">
      <dsp:nvSpPr>
        <dsp:cNvPr id="0" name=""/>
        <dsp:cNvSpPr/>
      </dsp:nvSpPr>
      <dsp:spPr>
        <a:xfrm>
          <a:off x="4725870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Search - Calls</a:t>
          </a:r>
        </a:p>
      </dsp:txBody>
      <dsp:txXfrm>
        <a:off x="4725870" y="4624853"/>
        <a:ext cx="943443" cy="566066"/>
      </dsp:txXfrm>
    </dsp:sp>
    <dsp:sp modelId="{858B7681-5B8B-4D42-BAE7-9B7BE090DE7A}">
      <dsp:nvSpPr>
        <dsp:cNvPr id="0" name=""/>
        <dsp:cNvSpPr/>
      </dsp:nvSpPr>
      <dsp:spPr>
        <a:xfrm>
          <a:off x="5763658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Search - Outages</a:t>
          </a:r>
        </a:p>
      </dsp:txBody>
      <dsp:txXfrm>
        <a:off x="5763658" y="4624853"/>
        <a:ext cx="943443" cy="566066"/>
      </dsp:txXfrm>
    </dsp:sp>
    <dsp:sp modelId="{64D55500-DC40-405B-8A6A-E00288CE9842}">
      <dsp:nvSpPr>
        <dsp:cNvPr id="0" name=""/>
        <dsp:cNvSpPr/>
      </dsp:nvSpPr>
      <dsp:spPr>
        <a:xfrm>
          <a:off x="6801446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Messages</a:t>
          </a:r>
        </a:p>
      </dsp:txBody>
      <dsp:txXfrm>
        <a:off x="6801446" y="4624853"/>
        <a:ext cx="943443" cy="566066"/>
      </dsp:txXfrm>
    </dsp:sp>
    <dsp:sp modelId="{7FE1AFAC-EBBD-4E90-BD25-2881ADBF20A2}">
      <dsp:nvSpPr>
        <dsp:cNvPr id="0" name=""/>
        <dsp:cNvSpPr/>
      </dsp:nvSpPr>
      <dsp:spPr>
        <a:xfrm>
          <a:off x="7839234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ETR Optimazation</a:t>
          </a:r>
        </a:p>
      </dsp:txBody>
      <dsp:txXfrm>
        <a:off x="7839234" y="4624853"/>
        <a:ext cx="943443" cy="566066"/>
      </dsp:txXfrm>
    </dsp:sp>
    <dsp:sp modelId="{49910F4C-66B5-4B3D-9E46-42FB75DF88C1}">
      <dsp:nvSpPr>
        <dsp:cNvPr id="0" name=""/>
        <dsp:cNvSpPr/>
      </dsp:nvSpPr>
      <dsp:spPr>
        <a:xfrm>
          <a:off x="8877022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Peak Outage Summary By Barn</a:t>
          </a:r>
        </a:p>
      </dsp:txBody>
      <dsp:txXfrm>
        <a:off x="8877022" y="4624853"/>
        <a:ext cx="943443" cy="566066"/>
      </dsp:txXfrm>
    </dsp:sp>
    <dsp:sp modelId="{09162628-4CE0-4069-AF20-3B27F02A25C7}">
      <dsp:nvSpPr>
        <dsp:cNvPr id="0" name=""/>
        <dsp:cNvSpPr/>
      </dsp:nvSpPr>
      <dsp:spPr>
        <a:xfrm>
          <a:off x="9914810" y="4624853"/>
          <a:ext cx="943443" cy="566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Peak Outage Summary By Town</a:t>
          </a:r>
        </a:p>
      </dsp:txBody>
      <dsp:txXfrm>
        <a:off x="9914810" y="4624853"/>
        <a:ext cx="943443" cy="56606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C891-ABB8-43C3-9AEB-0095A27BA3D4}">
      <dsp:nvSpPr>
        <dsp:cNvPr id="0" name=""/>
        <dsp:cNvSpPr/>
      </dsp:nvSpPr>
      <dsp:spPr>
        <a:xfrm>
          <a:off x="1395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Customer</a:t>
          </a:r>
        </a:p>
      </dsp:txBody>
      <dsp:txXfrm>
        <a:off x="1395" y="222489"/>
        <a:ext cx="1758489" cy="1055093"/>
      </dsp:txXfrm>
    </dsp:sp>
    <dsp:sp modelId="{9F167354-9744-41C1-AE2F-CA7400D05BBB}">
      <dsp:nvSpPr>
        <dsp:cNvPr id="0" name=""/>
        <dsp:cNvSpPr/>
      </dsp:nvSpPr>
      <dsp:spPr>
        <a:xfrm>
          <a:off x="1935734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 Operators</a:t>
          </a:r>
        </a:p>
      </dsp:txBody>
      <dsp:txXfrm>
        <a:off x="1935734" y="222489"/>
        <a:ext cx="1758489" cy="1055093"/>
      </dsp:txXfrm>
    </dsp:sp>
    <dsp:sp modelId="{5F51135F-5E0A-4405-8AE3-10E9B2154FFB}">
      <dsp:nvSpPr>
        <dsp:cNvPr id="0" name=""/>
        <dsp:cNvSpPr/>
      </dsp:nvSpPr>
      <dsp:spPr>
        <a:xfrm>
          <a:off x="3870072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Cause Category</a:t>
          </a:r>
        </a:p>
      </dsp:txBody>
      <dsp:txXfrm>
        <a:off x="3870072" y="222489"/>
        <a:ext cx="1758489" cy="1055093"/>
      </dsp:txXfrm>
    </dsp:sp>
    <dsp:sp modelId="{807B0F7D-8B5B-4DBA-A417-7DE863B4F4B4}">
      <dsp:nvSpPr>
        <dsp:cNvPr id="0" name=""/>
        <dsp:cNvSpPr/>
      </dsp:nvSpPr>
      <dsp:spPr>
        <a:xfrm>
          <a:off x="5804410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Crew</a:t>
          </a:r>
        </a:p>
      </dsp:txBody>
      <dsp:txXfrm>
        <a:off x="5804410" y="222489"/>
        <a:ext cx="1758489" cy="1055093"/>
      </dsp:txXfrm>
    </dsp:sp>
    <dsp:sp modelId="{38167AE5-F02C-49E1-B335-A890A91E3D80}">
      <dsp:nvSpPr>
        <dsp:cNvPr id="0" name=""/>
        <dsp:cNvSpPr/>
      </dsp:nvSpPr>
      <dsp:spPr>
        <a:xfrm>
          <a:off x="7738749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Crew Activity</a:t>
          </a:r>
        </a:p>
      </dsp:txBody>
      <dsp:txXfrm>
        <a:off x="7738749" y="222489"/>
        <a:ext cx="1758489" cy="1055093"/>
      </dsp:txXfrm>
    </dsp:sp>
    <dsp:sp modelId="{7888AB9A-E4D2-4BA0-B234-E17DE37FAD50}">
      <dsp:nvSpPr>
        <dsp:cNvPr id="0" name=""/>
        <dsp:cNvSpPr/>
      </dsp:nvSpPr>
      <dsp:spPr>
        <a:xfrm>
          <a:off x="9673087" y="222489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Critical Facilities</a:t>
          </a:r>
        </a:p>
      </dsp:txBody>
      <dsp:txXfrm>
        <a:off x="9673087" y="222489"/>
        <a:ext cx="1758489" cy="1055093"/>
      </dsp:txXfrm>
    </dsp:sp>
    <dsp:sp modelId="{B62FAE3F-1E29-4C48-A274-14F746C94285}">
      <dsp:nvSpPr>
        <dsp:cNvPr id="0" name=""/>
        <dsp:cNvSpPr/>
      </dsp:nvSpPr>
      <dsp:spPr>
        <a:xfrm>
          <a:off x="1395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Device</a:t>
          </a:r>
        </a:p>
      </dsp:txBody>
      <dsp:txXfrm>
        <a:off x="1395" y="1453431"/>
        <a:ext cx="1758489" cy="1055093"/>
      </dsp:txXfrm>
    </dsp:sp>
    <dsp:sp modelId="{998F02AF-07F2-4823-B005-383A68C9A359}">
      <dsp:nvSpPr>
        <dsp:cNvPr id="0" name=""/>
        <dsp:cNvSpPr/>
      </dsp:nvSpPr>
      <dsp:spPr>
        <a:xfrm>
          <a:off x="1935734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Employee</a:t>
          </a:r>
        </a:p>
      </dsp:txBody>
      <dsp:txXfrm>
        <a:off x="1935734" y="1453431"/>
        <a:ext cx="1758489" cy="1055093"/>
      </dsp:txXfrm>
    </dsp:sp>
    <dsp:sp modelId="{5DC96AB7-C031-40F3-BBCA-007894ADA16C}">
      <dsp:nvSpPr>
        <dsp:cNvPr id="0" name=""/>
        <dsp:cNvSpPr/>
      </dsp:nvSpPr>
      <dsp:spPr>
        <a:xfrm>
          <a:off x="3870072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Equipment Category</a:t>
          </a:r>
        </a:p>
      </dsp:txBody>
      <dsp:txXfrm>
        <a:off x="3870072" y="1453431"/>
        <a:ext cx="1758489" cy="1055093"/>
      </dsp:txXfrm>
    </dsp:sp>
    <dsp:sp modelId="{8759AB40-F3CF-489F-90BD-AAE435496723}">
      <dsp:nvSpPr>
        <dsp:cNvPr id="0" name=""/>
        <dsp:cNvSpPr/>
      </dsp:nvSpPr>
      <dsp:spPr>
        <a:xfrm>
          <a:off x="5804410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ETR Audit</a:t>
          </a:r>
        </a:p>
      </dsp:txBody>
      <dsp:txXfrm>
        <a:off x="5804410" y="1453431"/>
        <a:ext cx="1758489" cy="1055093"/>
      </dsp:txXfrm>
    </dsp:sp>
    <dsp:sp modelId="{546D66FC-B196-45A9-8CA6-280E3327658B}">
      <dsp:nvSpPr>
        <dsp:cNvPr id="0" name=""/>
        <dsp:cNvSpPr/>
      </dsp:nvSpPr>
      <dsp:spPr>
        <a:xfrm>
          <a:off x="7738749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Feeder</a:t>
          </a:r>
        </a:p>
      </dsp:txBody>
      <dsp:txXfrm>
        <a:off x="7738749" y="1453431"/>
        <a:ext cx="1758489" cy="1055093"/>
      </dsp:txXfrm>
    </dsp:sp>
    <dsp:sp modelId="{0595FCC1-E21A-49B0-B9DC-7971831E0F24}">
      <dsp:nvSpPr>
        <dsp:cNvPr id="0" name=""/>
        <dsp:cNvSpPr/>
      </dsp:nvSpPr>
      <dsp:spPr>
        <a:xfrm>
          <a:off x="9673087" y="1453431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Hazard Level Type</a:t>
          </a:r>
        </a:p>
      </dsp:txBody>
      <dsp:txXfrm>
        <a:off x="9673087" y="1453431"/>
        <a:ext cx="1758489" cy="1055093"/>
      </dsp:txXfrm>
    </dsp:sp>
    <dsp:sp modelId="{6C63EF58-1778-4885-B7A8-513F41008F68}">
      <dsp:nvSpPr>
        <dsp:cNvPr id="0" name=""/>
        <dsp:cNvSpPr/>
      </dsp:nvSpPr>
      <dsp:spPr>
        <a:xfrm>
          <a:off x="1395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JTK Event</a:t>
          </a:r>
        </a:p>
      </dsp:txBody>
      <dsp:txXfrm>
        <a:off x="1395" y="2684374"/>
        <a:ext cx="1758489" cy="1055093"/>
      </dsp:txXfrm>
    </dsp:sp>
    <dsp:sp modelId="{72C1FE73-E7DD-43AB-9FD9-998FB4848BA7}">
      <dsp:nvSpPr>
        <dsp:cNvPr id="0" name=""/>
        <dsp:cNvSpPr/>
      </dsp:nvSpPr>
      <dsp:spPr>
        <a:xfrm>
          <a:off x="1935734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Line</a:t>
          </a:r>
        </a:p>
      </dsp:txBody>
      <dsp:txXfrm>
        <a:off x="1935734" y="2684374"/>
        <a:ext cx="1758489" cy="1055093"/>
      </dsp:txXfrm>
    </dsp:sp>
    <dsp:sp modelId="{A232C28D-5977-4778-BF9C-2389D98F507D}">
      <dsp:nvSpPr>
        <dsp:cNvPr id="0" name=""/>
        <dsp:cNvSpPr/>
      </dsp:nvSpPr>
      <dsp:spPr>
        <a:xfrm>
          <a:off x="3870072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Load</a:t>
          </a:r>
          <a:endParaRPr lang="en-US" sz="2500" kern="1200" dirty="0"/>
        </a:p>
      </dsp:txBody>
      <dsp:txXfrm>
        <a:off x="3870072" y="2684374"/>
        <a:ext cx="1758489" cy="1055093"/>
      </dsp:txXfrm>
    </dsp:sp>
    <dsp:sp modelId="{04A998AE-6A08-4B65-B813-FA80F82FEB3E}">
      <dsp:nvSpPr>
        <dsp:cNvPr id="0" name=""/>
        <dsp:cNvSpPr/>
      </dsp:nvSpPr>
      <dsp:spPr>
        <a:xfrm>
          <a:off x="5804410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</a:t>
          </a:r>
          <a:endParaRPr lang="en-US" sz="2500" kern="1200" dirty="0"/>
        </a:p>
      </dsp:txBody>
      <dsp:txXfrm>
        <a:off x="5804410" y="2684374"/>
        <a:ext cx="1758489" cy="1055093"/>
      </dsp:txXfrm>
    </dsp:sp>
    <dsp:sp modelId="{96B0555D-3A33-4B97-AAD3-E968A958C1FE}">
      <dsp:nvSpPr>
        <dsp:cNvPr id="0" name=""/>
        <dsp:cNvSpPr/>
      </dsp:nvSpPr>
      <dsp:spPr>
        <a:xfrm>
          <a:off x="7738749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  <a:endParaRPr lang="en-US" sz="2500" kern="1200" dirty="0"/>
        </a:p>
      </dsp:txBody>
      <dsp:txXfrm>
        <a:off x="7738749" y="2684374"/>
        <a:ext cx="1758489" cy="1055093"/>
      </dsp:txXfrm>
    </dsp:sp>
    <dsp:sp modelId="{083ABA8C-2569-4C8C-B250-A04CCC736ACC}">
      <dsp:nvSpPr>
        <dsp:cNvPr id="0" name=""/>
        <dsp:cNvSpPr/>
      </dsp:nvSpPr>
      <dsp:spPr>
        <a:xfrm>
          <a:off x="9673087" y="2684374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Outage</a:t>
          </a:r>
        </a:p>
      </dsp:txBody>
      <dsp:txXfrm>
        <a:off x="9673087" y="2684374"/>
        <a:ext cx="1758489" cy="1055093"/>
      </dsp:txXfrm>
    </dsp:sp>
    <dsp:sp modelId="{29D1A2FD-6176-4BB9-B921-AAD38A7E1061}">
      <dsp:nvSpPr>
        <dsp:cNvPr id="0" name=""/>
        <dsp:cNvSpPr/>
      </dsp:nvSpPr>
      <dsp:spPr>
        <a:xfrm>
          <a:off x="1935734" y="3915317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Referral</a:t>
          </a:r>
        </a:p>
      </dsp:txBody>
      <dsp:txXfrm>
        <a:off x="1935734" y="3915317"/>
        <a:ext cx="1758489" cy="1055093"/>
      </dsp:txXfrm>
    </dsp:sp>
    <dsp:sp modelId="{99C1A848-3A7A-45F7-9DDE-8A20DE458CBD}">
      <dsp:nvSpPr>
        <dsp:cNvPr id="0" name=""/>
        <dsp:cNvSpPr/>
      </dsp:nvSpPr>
      <dsp:spPr>
        <a:xfrm>
          <a:off x="3870072" y="3915317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Source</a:t>
          </a:r>
        </a:p>
      </dsp:txBody>
      <dsp:txXfrm>
        <a:off x="3870072" y="3915317"/>
        <a:ext cx="1758489" cy="1055093"/>
      </dsp:txXfrm>
    </dsp:sp>
    <dsp:sp modelId="{D708DD34-B6E4-492F-BC59-8A8BFE53DCFF}">
      <dsp:nvSpPr>
        <dsp:cNvPr id="0" name=""/>
        <dsp:cNvSpPr/>
      </dsp:nvSpPr>
      <dsp:spPr>
        <a:xfrm>
          <a:off x="5804410" y="3915317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Substation</a:t>
          </a:r>
        </a:p>
      </dsp:txBody>
      <dsp:txXfrm>
        <a:off x="5804410" y="3915317"/>
        <a:ext cx="1758489" cy="1055093"/>
      </dsp:txXfrm>
    </dsp:sp>
    <dsp:sp modelId="{C07DFFBA-5858-49AB-BB72-5624447ABF61}">
      <dsp:nvSpPr>
        <dsp:cNvPr id="0" name=""/>
        <dsp:cNvSpPr/>
      </dsp:nvSpPr>
      <dsp:spPr>
        <a:xfrm>
          <a:off x="7738749" y="3915317"/>
          <a:ext cx="1758489" cy="105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Trouble</a:t>
          </a:r>
        </a:p>
      </dsp:txBody>
      <dsp:txXfrm>
        <a:off x="7738749" y="3915317"/>
        <a:ext cx="1758489" cy="1055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CEC42-D013-4BB2-A5DB-45D0A987EFD6}">
      <dsp:nvSpPr>
        <dsp:cNvPr id="0" name=""/>
        <dsp:cNvSpPr/>
      </dsp:nvSpPr>
      <dsp:spPr>
        <a:xfrm>
          <a:off x="0" y="768492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Wingdings" panose="05000000000000000000" pitchFamily="2" charset="2"/>
            <a:buNone/>
          </a:pPr>
          <a:r>
            <a:rPr lang="en-US" sz="1600" b="1" kern="1200">
              <a:cs typeface="+mn-cs"/>
            </a:rPr>
            <a:t>Reports (97)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Control Room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cs typeface="+mn-cs"/>
            </a:rPr>
            <a:t>Critical Customer/Life Support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Regulatory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Storm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OMS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System Message</a:t>
          </a:r>
        </a:p>
      </dsp:txBody>
      <dsp:txXfrm>
        <a:off x="0" y="768492"/>
        <a:ext cx="2854463" cy="1712677"/>
      </dsp:txXfrm>
    </dsp:sp>
    <dsp:sp modelId="{840ECF21-C002-461A-BACF-DF8480DE7C74}">
      <dsp:nvSpPr>
        <dsp:cNvPr id="0" name=""/>
        <dsp:cNvSpPr/>
      </dsp:nvSpPr>
      <dsp:spPr>
        <a:xfrm>
          <a:off x="3139909" y="768492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cs typeface="+mn-cs"/>
            </a:rPr>
            <a:t>Web Applications (3)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OMS Web Call Entry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OMS Support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Crew Sheets</a:t>
          </a:r>
        </a:p>
      </dsp:txBody>
      <dsp:txXfrm>
        <a:off x="3139909" y="768492"/>
        <a:ext cx="2854463" cy="1712677"/>
      </dsp:txXfrm>
    </dsp:sp>
    <dsp:sp modelId="{C6AA7366-2281-47EC-94AB-244C64761C2D}">
      <dsp:nvSpPr>
        <dsp:cNvPr id="0" name=""/>
        <dsp:cNvSpPr/>
      </dsp:nvSpPr>
      <dsp:spPr>
        <a:xfrm>
          <a:off x="6279818" y="768492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cs typeface="+mn-cs"/>
            </a:rPr>
            <a:t>Windows Service Application (about 20)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Automated Reports and Notifications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Interfaces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Monitor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Purge Data</a:t>
          </a:r>
        </a:p>
      </dsp:txBody>
      <dsp:txXfrm>
        <a:off x="6279818" y="768492"/>
        <a:ext cx="2854463" cy="1712677"/>
      </dsp:txXfrm>
    </dsp:sp>
    <dsp:sp modelId="{FC384F66-120F-4F44-AA00-EEE2591C6836}">
      <dsp:nvSpPr>
        <dsp:cNvPr id="0" name=""/>
        <dsp:cNvSpPr/>
      </dsp:nvSpPr>
      <dsp:spPr>
        <a:xfrm>
          <a:off x="0" y="2766616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Wingdings" panose="05000000000000000000" pitchFamily="2" charset="2"/>
            <a:buNone/>
          </a:pPr>
          <a:r>
            <a:rPr lang="en-US" sz="1600" b="1" kern="1200">
              <a:cs typeface="+mn-cs"/>
            </a:rPr>
            <a:t>Criticality</a:t>
          </a:r>
          <a:endParaRPr lang="en-US" sz="1600" kern="1200"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Very High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High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Medium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cs typeface="+mn-cs"/>
            </a:rPr>
            <a:t>Very Low</a:t>
          </a:r>
        </a:p>
      </dsp:txBody>
      <dsp:txXfrm>
        <a:off x="0" y="2766616"/>
        <a:ext cx="2854463" cy="1712677"/>
      </dsp:txXfrm>
    </dsp:sp>
    <dsp:sp modelId="{66212D00-723C-4061-BC11-B25E5EB5E69C}">
      <dsp:nvSpPr>
        <dsp:cNvPr id="0" name=""/>
        <dsp:cNvSpPr/>
      </dsp:nvSpPr>
      <dsp:spPr>
        <a:xfrm>
          <a:off x="3139909" y="2766616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cs typeface="+mn-cs"/>
            </a:rPr>
            <a:t>User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Control Rooms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Regulatory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Customer Contact Centers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OMS / OMS Support</a:t>
          </a:r>
        </a:p>
      </dsp:txBody>
      <dsp:txXfrm>
        <a:off x="3139909" y="2766616"/>
        <a:ext cx="2854463" cy="1712677"/>
      </dsp:txXfrm>
    </dsp:sp>
    <dsp:sp modelId="{E51834B4-4F61-487F-831F-15A7B510CDBC}">
      <dsp:nvSpPr>
        <dsp:cNvPr id="0" name=""/>
        <dsp:cNvSpPr/>
      </dsp:nvSpPr>
      <dsp:spPr>
        <a:xfrm>
          <a:off x="6279818" y="2766616"/>
          <a:ext cx="2854463" cy="1712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Frequency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 demand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Scheduled for automated reports and notifications (daily, hourly, 15 min, 5 min, etc.)</a:t>
          </a:r>
        </a:p>
      </dsp:txBody>
      <dsp:txXfrm>
        <a:off x="6279818" y="2766616"/>
        <a:ext cx="2854463" cy="1712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04411-90DF-4E3B-9BC5-C411A67464B8}">
      <dsp:nvSpPr>
        <dsp:cNvPr id="0" name=""/>
        <dsp:cNvSpPr/>
      </dsp:nvSpPr>
      <dsp:spPr>
        <a:xfrm>
          <a:off x="0" y="783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 dirty="0"/>
            <a:t>Customer</a:t>
          </a:r>
        </a:p>
      </dsp:txBody>
      <dsp:txXfrm>
        <a:off x="0" y="783"/>
        <a:ext cx="1790019" cy="495000"/>
      </dsp:txXfrm>
    </dsp:sp>
    <dsp:sp modelId="{27D8BF28-28B9-4C82-8C1B-F3F699DD045B}">
      <dsp:nvSpPr>
        <dsp:cNvPr id="0" name=""/>
        <dsp:cNvSpPr/>
      </dsp:nvSpPr>
      <dsp:spPr>
        <a:xfrm>
          <a:off x="1790019" y="783"/>
          <a:ext cx="358003" cy="495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CA70F-ECFB-4581-BDC4-58A055AE7DB8}">
      <dsp:nvSpPr>
        <dsp:cNvPr id="0" name=""/>
        <dsp:cNvSpPr/>
      </dsp:nvSpPr>
      <dsp:spPr>
        <a:xfrm>
          <a:off x="2291224" y="783"/>
          <a:ext cx="4868852" cy="495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Residential and Critical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Life support Facilities </a:t>
          </a:r>
        </a:p>
      </dsp:txBody>
      <dsp:txXfrm>
        <a:off x="2291224" y="783"/>
        <a:ext cx="4868852" cy="495000"/>
      </dsp:txXfrm>
    </dsp:sp>
    <dsp:sp modelId="{F20A8C71-744A-4AD2-938D-90EE787ECCF6}">
      <dsp:nvSpPr>
        <dsp:cNvPr id="0" name=""/>
        <dsp:cNvSpPr/>
      </dsp:nvSpPr>
      <dsp:spPr>
        <a:xfrm>
          <a:off x="0" y="709533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Outage</a:t>
          </a:r>
        </a:p>
      </dsp:txBody>
      <dsp:txXfrm>
        <a:off x="0" y="709533"/>
        <a:ext cx="1790019" cy="495000"/>
      </dsp:txXfrm>
    </dsp:sp>
    <dsp:sp modelId="{89798728-1B59-495D-884F-AAD2E7246336}">
      <dsp:nvSpPr>
        <dsp:cNvPr id="0" name=""/>
        <dsp:cNvSpPr/>
      </dsp:nvSpPr>
      <dsp:spPr>
        <a:xfrm>
          <a:off x="1790019" y="585783"/>
          <a:ext cx="358003" cy="742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279D-701C-49F1-8631-A6C062AB07D4}">
      <dsp:nvSpPr>
        <dsp:cNvPr id="0" name=""/>
        <dsp:cNvSpPr/>
      </dsp:nvSpPr>
      <dsp:spPr>
        <a:xfrm>
          <a:off x="2291224" y="585783"/>
          <a:ext cx="4868852" cy="742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Cause Category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Hazard Level Type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Trouble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JTK Event,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Source</a:t>
          </a:r>
        </a:p>
      </dsp:txBody>
      <dsp:txXfrm>
        <a:off x="2291224" y="585783"/>
        <a:ext cx="4868852" cy="742500"/>
      </dsp:txXfrm>
    </dsp:sp>
    <dsp:sp modelId="{9FF4B08B-10BB-49CE-B5C3-845FA130DCBD}">
      <dsp:nvSpPr>
        <dsp:cNvPr id="0" name=""/>
        <dsp:cNvSpPr/>
      </dsp:nvSpPr>
      <dsp:spPr>
        <a:xfrm>
          <a:off x="0" y="1472424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Workforce</a:t>
          </a:r>
        </a:p>
      </dsp:txBody>
      <dsp:txXfrm>
        <a:off x="0" y="1472424"/>
        <a:ext cx="1790019" cy="495000"/>
      </dsp:txXfrm>
    </dsp:sp>
    <dsp:sp modelId="{033D3380-1F86-412B-A144-217852D8BE08}">
      <dsp:nvSpPr>
        <dsp:cNvPr id="0" name=""/>
        <dsp:cNvSpPr/>
      </dsp:nvSpPr>
      <dsp:spPr>
        <a:xfrm>
          <a:off x="1790019" y="1418283"/>
          <a:ext cx="358003" cy="6032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8226-9AAD-4ABD-86D3-D2F2C3CA0163}">
      <dsp:nvSpPr>
        <dsp:cNvPr id="0" name=""/>
        <dsp:cNvSpPr/>
      </dsp:nvSpPr>
      <dsp:spPr>
        <a:xfrm>
          <a:off x="2291224" y="1418283"/>
          <a:ext cx="4868852" cy="603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Employee,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Contractor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Crew,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Admin Operator</a:t>
          </a:r>
        </a:p>
      </dsp:txBody>
      <dsp:txXfrm>
        <a:off x="2291224" y="1418283"/>
        <a:ext cx="4868852" cy="603281"/>
      </dsp:txXfrm>
    </dsp:sp>
    <dsp:sp modelId="{431BFF8F-9C5A-4968-81CA-3BF50C1A8499}">
      <dsp:nvSpPr>
        <dsp:cNvPr id="0" name=""/>
        <dsp:cNvSpPr/>
      </dsp:nvSpPr>
      <dsp:spPr>
        <a:xfrm>
          <a:off x="0" y="2111564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Worker Activity</a:t>
          </a:r>
        </a:p>
      </dsp:txBody>
      <dsp:txXfrm>
        <a:off x="0" y="2111564"/>
        <a:ext cx="1790019" cy="495000"/>
      </dsp:txXfrm>
    </dsp:sp>
    <dsp:sp modelId="{385AB138-9397-471F-BAF6-F24170AB9223}">
      <dsp:nvSpPr>
        <dsp:cNvPr id="0" name=""/>
        <dsp:cNvSpPr/>
      </dsp:nvSpPr>
      <dsp:spPr>
        <a:xfrm>
          <a:off x="1790019" y="2111564"/>
          <a:ext cx="358003" cy="495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3A85-4240-408C-9B7B-7BD359101CAC}">
      <dsp:nvSpPr>
        <dsp:cNvPr id="0" name=""/>
        <dsp:cNvSpPr/>
      </dsp:nvSpPr>
      <dsp:spPr>
        <a:xfrm>
          <a:off x="2291224" y="2111564"/>
          <a:ext cx="4868852" cy="495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Employee/Contractor Activity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Crew Activity</a:t>
          </a:r>
        </a:p>
      </dsp:txBody>
      <dsp:txXfrm>
        <a:off x="2291224" y="2111564"/>
        <a:ext cx="4868852" cy="495000"/>
      </dsp:txXfrm>
    </dsp:sp>
    <dsp:sp modelId="{2B7989A1-2486-4519-9885-AC4971BB3EB9}">
      <dsp:nvSpPr>
        <dsp:cNvPr id="0" name=""/>
        <dsp:cNvSpPr/>
      </dsp:nvSpPr>
      <dsp:spPr>
        <a:xfrm>
          <a:off x="0" y="3036877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Asset</a:t>
          </a:r>
        </a:p>
      </dsp:txBody>
      <dsp:txXfrm>
        <a:off x="0" y="3036877"/>
        <a:ext cx="1790019" cy="495000"/>
      </dsp:txXfrm>
    </dsp:sp>
    <dsp:sp modelId="{EA854B7D-E819-4306-998B-39AF9FC5524D}">
      <dsp:nvSpPr>
        <dsp:cNvPr id="0" name=""/>
        <dsp:cNvSpPr/>
      </dsp:nvSpPr>
      <dsp:spPr>
        <a:xfrm>
          <a:off x="1790019" y="2696564"/>
          <a:ext cx="358003" cy="11756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C9218-6704-4A37-8A52-4454B57E8B45}">
      <dsp:nvSpPr>
        <dsp:cNvPr id="0" name=""/>
        <dsp:cNvSpPr/>
      </dsp:nvSpPr>
      <dsp:spPr>
        <a:xfrm>
          <a:off x="2291224" y="2696564"/>
          <a:ext cx="4868852" cy="11756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Line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Meter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Devices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Feeder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Node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Load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Substation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Equipment Category</a:t>
          </a:r>
        </a:p>
      </dsp:txBody>
      <dsp:txXfrm>
        <a:off x="2291224" y="2696564"/>
        <a:ext cx="4868852" cy="1175625"/>
      </dsp:txXfrm>
    </dsp:sp>
    <dsp:sp modelId="{216F1349-FCAC-4343-8306-DA755B6B1629}">
      <dsp:nvSpPr>
        <dsp:cNvPr id="0" name=""/>
        <dsp:cNvSpPr/>
      </dsp:nvSpPr>
      <dsp:spPr>
        <a:xfrm>
          <a:off x="0" y="3962189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 dirty="0"/>
            <a:t>Earliest Time Response (ETR) Audit</a:t>
          </a:r>
        </a:p>
      </dsp:txBody>
      <dsp:txXfrm>
        <a:off x="0" y="3962189"/>
        <a:ext cx="1790019" cy="495000"/>
      </dsp:txXfrm>
    </dsp:sp>
    <dsp:sp modelId="{A2E96C33-226C-4949-BEEF-5027F004F5B5}">
      <dsp:nvSpPr>
        <dsp:cNvPr id="0" name=""/>
        <dsp:cNvSpPr/>
      </dsp:nvSpPr>
      <dsp:spPr>
        <a:xfrm>
          <a:off x="1790019" y="3962189"/>
          <a:ext cx="358003" cy="495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C130A-11D9-479F-A778-B0F497965B17}">
      <dsp:nvSpPr>
        <dsp:cNvPr id="0" name=""/>
        <dsp:cNvSpPr/>
      </dsp:nvSpPr>
      <dsp:spPr>
        <a:xfrm>
          <a:off x="2291224" y="3962189"/>
          <a:ext cx="4868852" cy="495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Earliest Time Response </a:t>
          </a:r>
        </a:p>
      </dsp:txBody>
      <dsp:txXfrm>
        <a:off x="2291224" y="3962189"/>
        <a:ext cx="4868852" cy="495000"/>
      </dsp:txXfrm>
    </dsp:sp>
    <dsp:sp modelId="{60D77490-29C0-46ED-A152-837F292AA8DC}">
      <dsp:nvSpPr>
        <dsp:cNvPr id="0" name=""/>
        <dsp:cNvSpPr/>
      </dsp:nvSpPr>
      <dsp:spPr>
        <a:xfrm>
          <a:off x="0" y="4547189"/>
          <a:ext cx="179001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Customer Call</a:t>
          </a:r>
        </a:p>
      </dsp:txBody>
      <dsp:txXfrm>
        <a:off x="0" y="4547189"/>
        <a:ext cx="1790019" cy="495000"/>
      </dsp:txXfrm>
    </dsp:sp>
    <dsp:sp modelId="{83DCCD70-0243-4B96-A4E5-9802D92C42CB}">
      <dsp:nvSpPr>
        <dsp:cNvPr id="0" name=""/>
        <dsp:cNvSpPr/>
      </dsp:nvSpPr>
      <dsp:spPr>
        <a:xfrm>
          <a:off x="1790019" y="4547189"/>
          <a:ext cx="358003" cy="495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E0E25-9C52-496E-8CD2-2117AD9C0DF5}">
      <dsp:nvSpPr>
        <dsp:cNvPr id="0" name=""/>
        <dsp:cNvSpPr/>
      </dsp:nvSpPr>
      <dsp:spPr>
        <a:xfrm>
          <a:off x="2291224" y="4547189"/>
          <a:ext cx="4868852" cy="495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Calls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en-US" sz="900" kern="1200"/>
            <a:t>Referral</a:t>
          </a:r>
        </a:p>
      </dsp:txBody>
      <dsp:txXfrm>
        <a:off x="2291224" y="4547189"/>
        <a:ext cx="4868852" cy="49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BB95-F566-4F37-BA80-E8B7EB148ACA}">
      <dsp:nvSpPr>
        <dsp:cNvPr id="0" name=""/>
        <dsp:cNvSpPr/>
      </dsp:nvSpPr>
      <dsp:spPr>
        <a:xfrm>
          <a:off x="0" y="31022"/>
          <a:ext cx="7072243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Reports </a:t>
          </a:r>
        </a:p>
      </dsp:txBody>
      <dsp:txXfrm>
        <a:off x="32898" y="63920"/>
        <a:ext cx="7006447" cy="608124"/>
      </dsp:txXfrm>
    </dsp:sp>
    <dsp:sp modelId="{F14A9007-D527-4759-ABDE-38135D576195}">
      <dsp:nvSpPr>
        <dsp:cNvPr id="0" name=""/>
        <dsp:cNvSpPr/>
      </dsp:nvSpPr>
      <dsp:spPr>
        <a:xfrm>
          <a:off x="0" y="704942"/>
          <a:ext cx="707224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4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 Details (summary)  </a:t>
          </a:r>
        </a:p>
      </dsp:txBody>
      <dsp:txXfrm>
        <a:off x="0" y="704942"/>
        <a:ext cx="7072243" cy="596160"/>
      </dsp:txXfrm>
    </dsp:sp>
    <dsp:sp modelId="{C66F75E4-FD6C-4B4E-A158-22EFEB841533}">
      <dsp:nvSpPr>
        <dsp:cNvPr id="0" name=""/>
        <dsp:cNvSpPr/>
      </dsp:nvSpPr>
      <dsp:spPr>
        <a:xfrm>
          <a:off x="0" y="1301102"/>
          <a:ext cx="7072243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</a:t>
          </a:r>
          <a:r>
            <a:rPr lang="en-US" sz="2000" kern="1200"/>
            <a:t>Replication</a:t>
          </a:r>
          <a:r>
            <a:rPr lang="en-US" sz="2400" kern="1200"/>
            <a:t> </a:t>
          </a:r>
        </a:p>
      </dsp:txBody>
      <dsp:txXfrm>
        <a:off x="32898" y="1334000"/>
        <a:ext cx="7006447" cy="608124"/>
      </dsp:txXfrm>
    </dsp:sp>
    <dsp:sp modelId="{433BA6F9-9B60-4DD2-8D45-EFF2A5F20116}">
      <dsp:nvSpPr>
        <dsp:cNvPr id="0" name=""/>
        <dsp:cNvSpPr/>
      </dsp:nvSpPr>
      <dsp:spPr>
        <a:xfrm>
          <a:off x="0" y="1975022"/>
          <a:ext cx="707224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4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 Details(summary)  </a:t>
          </a:r>
        </a:p>
      </dsp:txBody>
      <dsp:txXfrm>
        <a:off x="0" y="1975022"/>
        <a:ext cx="7072243" cy="596160"/>
      </dsp:txXfrm>
    </dsp:sp>
    <dsp:sp modelId="{B4926DFD-4A75-4544-9028-BEFA08576DF0}">
      <dsp:nvSpPr>
        <dsp:cNvPr id="0" name=""/>
        <dsp:cNvSpPr/>
      </dsp:nvSpPr>
      <dsp:spPr>
        <a:xfrm>
          <a:off x="0" y="2571182"/>
          <a:ext cx="7072243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Integrations</a:t>
          </a:r>
          <a:r>
            <a:rPr lang="en-US" sz="2800" kern="1200"/>
            <a:t> </a:t>
          </a:r>
        </a:p>
      </dsp:txBody>
      <dsp:txXfrm>
        <a:off x="32898" y="2604080"/>
        <a:ext cx="7006447" cy="608124"/>
      </dsp:txXfrm>
    </dsp:sp>
    <dsp:sp modelId="{B9C3078D-2B6E-4A7F-B82A-A28C2D0AC650}">
      <dsp:nvSpPr>
        <dsp:cNvPr id="0" name=""/>
        <dsp:cNvSpPr/>
      </dsp:nvSpPr>
      <dsp:spPr>
        <a:xfrm>
          <a:off x="0" y="3245102"/>
          <a:ext cx="707224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4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Add details (summary)  </a:t>
          </a:r>
        </a:p>
      </dsp:txBody>
      <dsp:txXfrm>
        <a:off x="0" y="3245102"/>
        <a:ext cx="7072243" cy="59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6823-D4E5-40D9-96E8-B7295E9AD33E}">
      <dsp:nvSpPr>
        <dsp:cNvPr id="0" name=""/>
        <dsp:cNvSpPr/>
      </dsp:nvSpPr>
      <dsp:spPr>
        <a:xfrm>
          <a:off x="0" y="371493"/>
          <a:ext cx="8128000" cy="492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Business/Functional Capabilities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Technical Capabilities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Data as an Asset support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Maturity &amp; Stability of Platform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Market Adoption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Strategic Direction/Roadmap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Architecture Principles support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Digital Enablement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Security  Compliance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Solution Risks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Implementation Options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Impact to in-flight Programs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Resource/Skills Dependency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Support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ROM Cost Comparison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Time To Market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Benefits Summary </a:t>
          </a:r>
        </a:p>
      </dsp:txBody>
      <dsp:txXfrm>
        <a:off x="0" y="371493"/>
        <a:ext cx="8128000" cy="4926600"/>
      </dsp:txXfrm>
    </dsp:sp>
    <dsp:sp modelId="{E22DEF5C-5BA4-49DD-8E1B-E591155A74C4}">
      <dsp:nvSpPr>
        <dsp:cNvPr id="0" name=""/>
        <dsp:cNvSpPr/>
      </dsp:nvSpPr>
      <dsp:spPr>
        <a:xfrm>
          <a:off x="406400" y="12057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Selection Criteria</a:t>
          </a:r>
        </a:p>
      </dsp:txBody>
      <dsp:txXfrm>
        <a:off x="430898" y="145071"/>
        <a:ext cx="5640604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88AA4-BFBD-49B0-89D2-36CBE52F8627}">
      <dsp:nvSpPr>
        <dsp:cNvPr id="0" name=""/>
        <dsp:cNvSpPr/>
      </dsp:nvSpPr>
      <dsp:spPr>
        <a:xfrm>
          <a:off x="0" y="236912"/>
          <a:ext cx="8128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Arial"/>
              <a:ea typeface="ＭＳ Ｐゴシック"/>
            </a:rPr>
            <a:t>Access</a:t>
          </a:r>
          <a:endParaRPr lang="en-US" sz="2100" kern="1200"/>
        </a:p>
      </dsp:txBody>
      <dsp:txXfrm>
        <a:off x="23988" y="260900"/>
        <a:ext cx="8080024" cy="443423"/>
      </dsp:txXfrm>
    </dsp:sp>
    <dsp:sp modelId="{D6EF5FC0-3CA5-4228-B7E4-9DCA137F8FA6}">
      <dsp:nvSpPr>
        <dsp:cNvPr id="0" name=""/>
        <dsp:cNvSpPr/>
      </dsp:nvSpPr>
      <dsp:spPr>
        <a:xfrm>
          <a:off x="0" y="728312"/>
          <a:ext cx="81280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New </a:t>
          </a:r>
          <a:r>
            <a:rPr lang="en-US" sz="1600" b="1" kern="1200">
              <a:latin typeface="Arial"/>
              <a:ea typeface="ＭＳ Ｐゴシック"/>
            </a:rPr>
            <a:t>and /or improved  </a:t>
          </a:r>
          <a:r>
            <a:rPr lang="en-US" sz="1600" b="1" kern="1200"/>
            <a:t>ways of engaging and enabling the </a:t>
          </a:r>
          <a:r>
            <a:rPr lang="en-US" sz="1600" b="1" kern="1200">
              <a:latin typeface="Arial"/>
              <a:ea typeface="ＭＳ Ｐゴシック"/>
            </a:rPr>
            <a:t>employees and customer </a:t>
          </a:r>
        </a:p>
      </dsp:txBody>
      <dsp:txXfrm>
        <a:off x="0" y="728312"/>
        <a:ext cx="8128000" cy="478170"/>
      </dsp:txXfrm>
    </dsp:sp>
    <dsp:sp modelId="{A3989042-BF35-47F9-A31D-94327DFCBEDD}">
      <dsp:nvSpPr>
        <dsp:cNvPr id="0" name=""/>
        <dsp:cNvSpPr/>
      </dsp:nvSpPr>
      <dsp:spPr>
        <a:xfrm>
          <a:off x="0" y="1206482"/>
          <a:ext cx="8128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Arial"/>
              <a:ea typeface="ＭＳ Ｐゴシック"/>
            </a:rPr>
            <a:t>Hosting Objectives </a:t>
          </a:r>
          <a:endParaRPr lang="en-US" sz="2100" kern="1200">
            <a:latin typeface="Arial"/>
            <a:ea typeface="ＭＳ Ｐゴシック"/>
          </a:endParaRPr>
        </a:p>
      </dsp:txBody>
      <dsp:txXfrm>
        <a:off x="23988" y="1230470"/>
        <a:ext cx="8080024" cy="443423"/>
      </dsp:txXfrm>
    </dsp:sp>
    <dsp:sp modelId="{A8C47F69-6C41-401A-8E38-037E90ACA52F}">
      <dsp:nvSpPr>
        <dsp:cNvPr id="0" name=""/>
        <dsp:cNvSpPr/>
      </dsp:nvSpPr>
      <dsp:spPr>
        <a:xfrm>
          <a:off x="0" y="1697882"/>
          <a:ext cx="8128000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CNI vs Non-CNI</a:t>
          </a:r>
          <a:r>
            <a:rPr lang="en-US" sz="1600" kern="1200">
              <a:latin typeface="Arial"/>
              <a:ea typeface="ＭＳ Ｐゴシック"/>
            </a:rPr>
            <a:t> Hosting</a:t>
          </a:r>
          <a:r>
            <a:rPr lang="en-US" sz="1600" kern="1200"/>
            <a:t>…..</a:t>
          </a:r>
          <a:r>
            <a:rPr lang="en-US" sz="1600" kern="1200">
              <a:latin typeface="Arial"/>
              <a:ea typeface="ＭＳ Ｐゴシック"/>
            </a:rPr>
            <a:t>  If no requirements to host in CNI, look for alternatve hosting options to enable access from corporate. 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>
              <a:latin typeface="Arial"/>
              <a:ea typeface="ＭＳ Ｐゴシック"/>
            </a:rPr>
            <a:t>Movement</a:t>
          </a:r>
          <a:r>
            <a:rPr lang="en-US" sz="1600" b="0" kern="1200"/>
            <a:t> to separate localized </a:t>
          </a:r>
          <a:r>
            <a:rPr lang="en-US" sz="1600" b="0" kern="1200">
              <a:latin typeface="Arial"/>
              <a:ea typeface="ＭＳ Ｐゴシック"/>
            </a:rPr>
            <a:t>Data</a:t>
          </a:r>
          <a:r>
            <a:rPr lang="en-US" sz="1600" b="0" kern="1200"/>
            <a:t> </a:t>
          </a:r>
          <a:r>
            <a:rPr lang="en-US" sz="1600" b="0" kern="1200">
              <a:latin typeface="Arial"/>
              <a:ea typeface="ＭＳ Ｐゴシック"/>
            </a:rPr>
            <a:t>Centers</a:t>
          </a:r>
          <a:r>
            <a:rPr lang="en-US" sz="1600" b="0" kern="1200"/>
            <a:t> by leadership per strategic objectives</a:t>
          </a:r>
          <a:endParaRPr lang="en-US" sz="1600" b="0" kern="1200">
            <a:latin typeface="Arial"/>
            <a:ea typeface="ＭＳ Ｐゴシック"/>
          </a:endParaRPr>
        </a:p>
      </dsp:txBody>
      <dsp:txXfrm>
        <a:off x="0" y="1697882"/>
        <a:ext cx="8128000" cy="738990"/>
      </dsp:txXfrm>
    </dsp:sp>
    <dsp:sp modelId="{4FBC038E-7F8B-4BBE-95C7-E3B5C8C14B7F}">
      <dsp:nvSpPr>
        <dsp:cNvPr id="0" name=""/>
        <dsp:cNvSpPr/>
      </dsp:nvSpPr>
      <dsp:spPr>
        <a:xfrm>
          <a:off x="0" y="2436872"/>
          <a:ext cx="8128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rial"/>
              <a:ea typeface="ＭＳ Ｐゴシック"/>
            </a:rPr>
            <a:t>Implementation Strategy</a:t>
          </a:r>
          <a:endParaRPr lang="en-US" sz="2100" kern="1200" dirty="0"/>
        </a:p>
      </dsp:txBody>
      <dsp:txXfrm>
        <a:off x="23988" y="2460860"/>
        <a:ext cx="8080024" cy="443423"/>
      </dsp:txXfrm>
    </dsp:sp>
    <dsp:sp modelId="{A916931E-A479-41C1-B65B-2C929B9D4559}">
      <dsp:nvSpPr>
        <dsp:cNvPr id="0" name=""/>
        <dsp:cNvSpPr/>
      </dsp:nvSpPr>
      <dsp:spPr>
        <a:xfrm>
          <a:off x="0" y="2928272"/>
          <a:ext cx="81280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Agile ways of delivery </a:t>
          </a:r>
          <a:r>
            <a:rPr lang="en-US" sz="1600" b="0" kern="1200" dirty="0"/>
            <a:t>by adopting a PRODUCT mindset, self contained teams, and agile delivery mechanisms</a:t>
          </a:r>
          <a:endParaRPr lang="en-US" sz="1600" b="1" kern="1200" dirty="0">
            <a:latin typeface="Arial"/>
            <a:ea typeface="ＭＳ Ｐゴシック"/>
          </a:endParaRPr>
        </a:p>
      </dsp:txBody>
      <dsp:txXfrm>
        <a:off x="0" y="2928272"/>
        <a:ext cx="8128000" cy="478170"/>
      </dsp:txXfrm>
    </dsp:sp>
    <dsp:sp modelId="{E31CC41D-4FAF-47C4-B728-4B8C78125AF8}">
      <dsp:nvSpPr>
        <dsp:cNvPr id="0" name=""/>
        <dsp:cNvSpPr/>
      </dsp:nvSpPr>
      <dsp:spPr>
        <a:xfrm>
          <a:off x="0" y="3406442"/>
          <a:ext cx="8128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Digital Strategy</a:t>
          </a:r>
          <a:r>
            <a:rPr lang="en-US" sz="2100" b="1" kern="1200">
              <a:latin typeface="Arial"/>
              <a:ea typeface="ＭＳ Ｐゴシック"/>
            </a:rPr>
            <a:t> </a:t>
          </a:r>
          <a:endParaRPr lang="en-US" sz="2100" kern="1200"/>
        </a:p>
      </dsp:txBody>
      <dsp:txXfrm>
        <a:off x="23988" y="3430430"/>
        <a:ext cx="8080024" cy="443423"/>
      </dsp:txXfrm>
    </dsp:sp>
    <dsp:sp modelId="{F58FF61A-EC1D-4D54-8336-02E04EBAFF8F}">
      <dsp:nvSpPr>
        <dsp:cNvPr id="0" name=""/>
        <dsp:cNvSpPr/>
      </dsp:nvSpPr>
      <dsp:spPr>
        <a:xfrm>
          <a:off x="0" y="3897842"/>
          <a:ext cx="81280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Use of digital technologies </a:t>
          </a:r>
          <a:endParaRPr lang="en-US" sz="1600" b="1" kern="1200" dirty="0">
            <a:latin typeface="Arial"/>
            <a:ea typeface="ＭＳ Ｐゴシック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Enabling the digital Employees</a:t>
          </a:r>
          <a:r>
            <a:rPr lang="en-US" sz="1600" b="1" kern="1200" dirty="0">
              <a:latin typeface="Arial"/>
              <a:ea typeface="ＭＳ Ｐゴシック"/>
            </a:rPr>
            <a:t> </a:t>
          </a:r>
          <a:r>
            <a:rPr lang="en-US" sz="1600" b="0" i="1" kern="1200" dirty="0"/>
            <a:t>tools</a:t>
          </a:r>
          <a:r>
            <a:rPr lang="en-US" sz="1600" b="0" kern="1200" dirty="0"/>
            <a:t> that allow workers to do frictionless</a:t>
          </a:r>
          <a:r>
            <a:rPr lang="en-US" sz="1600" b="0" kern="1200" dirty="0">
              <a:latin typeface="Arial"/>
              <a:ea typeface="ＭＳ Ｐゴシック"/>
            </a:rPr>
            <a:t> 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>
              <a:latin typeface="Arial"/>
              <a:ea typeface="ＭＳ Ｐゴシック"/>
            </a:rPr>
            <a:t>Rich</a:t>
          </a:r>
          <a:r>
            <a:rPr lang="en-US" sz="1600" b="1" kern="1200"/>
            <a:t> </a:t>
          </a:r>
          <a:r>
            <a:rPr lang="en-US" sz="1600" b="1" i="1" kern="1200"/>
            <a:t>data </a:t>
          </a:r>
          <a:r>
            <a:rPr lang="en-US" sz="1600" b="1" kern="1200"/>
            <a:t>content </a:t>
          </a:r>
          <a:r>
            <a:rPr lang="en-US" sz="1600" b="0" kern="1200"/>
            <a:t>for our</a:t>
          </a:r>
          <a:r>
            <a:rPr lang="en-US" sz="1600" b="0" kern="1200">
              <a:latin typeface="Arial"/>
              <a:ea typeface="ＭＳ Ｐゴシック"/>
            </a:rPr>
            <a:t> users </a:t>
          </a:r>
          <a:r>
            <a:rPr lang="en-US" sz="1600" b="0" kern="1200"/>
            <a:t> to be enabled to do work, all seamless on device of choice and connected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Agile ways of delivery</a:t>
          </a:r>
          <a:endParaRPr lang="en-US" sz="1600" b="0" kern="1200" dirty="0">
            <a:latin typeface="Arial"/>
            <a:ea typeface="ＭＳ Ｐゴシック"/>
          </a:endParaRPr>
        </a:p>
      </dsp:txBody>
      <dsp:txXfrm>
        <a:off x="0" y="3897842"/>
        <a:ext cx="8128000" cy="12606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E5E6-3DA8-4AF9-B119-473548BB2CA9}">
      <dsp:nvSpPr>
        <dsp:cNvPr id="0" name=""/>
        <dsp:cNvSpPr/>
      </dsp:nvSpPr>
      <dsp:spPr>
        <a:xfrm>
          <a:off x="4467" y="266562"/>
          <a:ext cx="1712494" cy="385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Business Capabilities  Support </a:t>
          </a:r>
        </a:p>
      </dsp:txBody>
      <dsp:txXfrm>
        <a:off x="4467" y="266562"/>
        <a:ext cx="1712494" cy="385837"/>
      </dsp:txXfrm>
    </dsp:sp>
    <dsp:sp modelId="{56354232-3612-46E5-B834-E279467638E1}">
      <dsp:nvSpPr>
        <dsp:cNvPr id="0" name=""/>
        <dsp:cNvSpPr/>
      </dsp:nvSpPr>
      <dsp:spPr>
        <a:xfrm>
          <a:off x="4467" y="652399"/>
          <a:ext cx="1712494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 of the Box Capabilities-%</a:t>
          </a:r>
          <a:r>
            <a:rPr lang="en-US" sz="1100" kern="1200">
              <a:latin typeface="Arial"/>
              <a:ea typeface="ＭＳ Ｐゴシック"/>
            </a:rPr>
            <a:t>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Development Needs %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>
              <a:latin typeface="Arial"/>
              <a:ea typeface="ＭＳ Ｐゴシック"/>
            </a:rPr>
            <a:t>Estimated </a:t>
          </a:r>
          <a:r>
            <a:rPr lang="en-US" sz="1100" i="0" kern="1200"/>
            <a:t>that </a:t>
          </a:r>
          <a:r>
            <a:rPr lang="en-US" sz="1100" i="0" kern="1200">
              <a:latin typeface="Arial"/>
              <a:ea typeface="ＭＳ Ｐゴシック"/>
            </a:rPr>
            <a:t>ABB</a:t>
          </a:r>
          <a:r>
            <a:rPr lang="en-US" sz="1100" i="0" kern="1200"/>
            <a:t> </a:t>
          </a:r>
          <a:r>
            <a:rPr lang="en-US" sz="1100" i="0" kern="1200">
              <a:latin typeface="Arial"/>
              <a:ea typeface="ＭＳ Ｐゴシック"/>
            </a:rPr>
            <a:t>needs</a:t>
          </a:r>
          <a:r>
            <a:rPr lang="en-US" sz="1100" i="0" kern="1200"/>
            <a:t> to build around 25 custom reports for NGRID.</a:t>
          </a:r>
          <a:r>
            <a:rPr lang="en-US" sz="1100" i="0" kern="1200">
              <a:latin typeface="Arial"/>
              <a:ea typeface="ＭＳ Ｐゴシック"/>
            </a:rPr>
            <a:t> 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Additional Key Highlights</a:t>
          </a:r>
          <a:r>
            <a:rPr lang="en-US" sz="1100" i="1" kern="1200" dirty="0">
              <a:latin typeface="Arial"/>
              <a:ea typeface="ＭＳ Ｐゴシック"/>
            </a:rPr>
            <a:t> </a:t>
          </a:r>
          <a:endParaRPr lang="en-US" sz="1100" i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 dirty="0"/>
            <a:t>ABB creates commonly used dashboards (based on existing clients) and makes those available. ABB can meet some needs with canned dashboards.</a:t>
          </a:r>
          <a:r>
            <a:rPr lang="en-US" sz="1100" i="0" kern="1200" dirty="0">
              <a:latin typeface="Arial"/>
              <a:ea typeface="ＭＳ Ｐゴシック"/>
            </a:rPr>
            <a:t> </a:t>
          </a:r>
          <a:r>
            <a:rPr lang="en-US" sz="1100" i="0" kern="1200" dirty="0"/>
            <a:t> ~55% of existing FP dashboard functionality can be met with canned Power BI dashboards. </a:t>
          </a:r>
          <a:endParaRPr lang="en-US" sz="1100" i="1" kern="1200" dirty="0">
            <a:latin typeface="Arial"/>
            <a:ea typeface="ＭＳ Ｐゴシック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>
              <a:latin typeface="Arial"/>
              <a:ea typeface="ＭＳ Ｐゴシック"/>
            </a:rPr>
            <a:t>What about the rest ? </a:t>
          </a:r>
        </a:p>
      </dsp:txBody>
      <dsp:txXfrm>
        <a:off x="4467" y="652399"/>
        <a:ext cx="1712494" cy="3502619"/>
      </dsp:txXfrm>
    </dsp:sp>
    <dsp:sp modelId="{00CDC278-C95D-4615-B84C-9C86EC3F15AB}">
      <dsp:nvSpPr>
        <dsp:cNvPr id="0" name=""/>
        <dsp:cNvSpPr/>
      </dsp:nvSpPr>
      <dsp:spPr>
        <a:xfrm>
          <a:off x="1956711" y="266562"/>
          <a:ext cx="1712494" cy="385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Maturity &amp; Stability of Platform</a:t>
          </a:r>
        </a:p>
      </dsp:txBody>
      <dsp:txXfrm>
        <a:off x="1956711" y="266562"/>
        <a:ext cx="1712494" cy="385837"/>
      </dsp:txXfrm>
    </dsp:sp>
    <dsp:sp modelId="{DC0681F6-60C0-437C-9E55-4F956E83764F}">
      <dsp:nvSpPr>
        <dsp:cNvPr id="0" name=""/>
        <dsp:cNvSpPr/>
      </dsp:nvSpPr>
      <dsp:spPr>
        <a:xfrm>
          <a:off x="1956711" y="652399"/>
          <a:ext cx="1712494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ABB Power BI Offering is available since  XXXX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Product is GA now</a:t>
          </a:r>
          <a:endParaRPr lang="en-US" sz="1100" kern="1200" dirty="0">
            <a:latin typeface="Arial"/>
            <a:ea typeface="ＭＳ Ｐゴシック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>
            <a:latin typeface="Arial"/>
            <a:ea typeface="ＭＳ Ｐゴシック"/>
          </a:endParaRPr>
        </a:p>
      </dsp:txBody>
      <dsp:txXfrm>
        <a:off x="1956711" y="652399"/>
        <a:ext cx="1712494" cy="3502619"/>
      </dsp:txXfrm>
    </dsp:sp>
    <dsp:sp modelId="{3DBC7C2D-B26F-48FF-BD8F-409CE2BC6AC8}">
      <dsp:nvSpPr>
        <dsp:cNvPr id="0" name=""/>
        <dsp:cNvSpPr/>
      </dsp:nvSpPr>
      <dsp:spPr>
        <a:xfrm>
          <a:off x="3908954" y="266562"/>
          <a:ext cx="1712494" cy="385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Utility Market Adoption </a:t>
          </a:r>
        </a:p>
      </dsp:txBody>
      <dsp:txXfrm>
        <a:off x="3908954" y="266562"/>
        <a:ext cx="1712494" cy="385837"/>
      </dsp:txXfrm>
    </dsp:sp>
    <dsp:sp modelId="{784FE3EE-9882-465F-984E-D31EEC099C1E}">
      <dsp:nvSpPr>
        <dsp:cNvPr id="0" name=""/>
        <dsp:cNvSpPr/>
      </dsp:nvSpPr>
      <dsp:spPr>
        <a:xfrm>
          <a:off x="3908954" y="652399"/>
          <a:ext cx="1712494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add details shared by ABB </a:t>
          </a:r>
        </a:p>
      </dsp:txBody>
      <dsp:txXfrm>
        <a:off x="3908954" y="652399"/>
        <a:ext cx="1712494" cy="3502619"/>
      </dsp:txXfrm>
    </dsp:sp>
    <dsp:sp modelId="{DAE1126D-1833-4AB4-AE6A-AD73357FFB5B}">
      <dsp:nvSpPr>
        <dsp:cNvPr id="0" name=""/>
        <dsp:cNvSpPr/>
      </dsp:nvSpPr>
      <dsp:spPr>
        <a:xfrm>
          <a:off x="5861198" y="266562"/>
          <a:ext cx="1712494" cy="385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Strategic Roadmap</a:t>
          </a:r>
        </a:p>
      </dsp:txBody>
      <dsp:txXfrm>
        <a:off x="5861198" y="266562"/>
        <a:ext cx="1712494" cy="385837"/>
      </dsp:txXfrm>
    </dsp:sp>
    <dsp:sp modelId="{01A73413-4AB6-4626-B37E-0131041A3D71}">
      <dsp:nvSpPr>
        <dsp:cNvPr id="0" name=""/>
        <dsp:cNvSpPr/>
      </dsp:nvSpPr>
      <dsp:spPr>
        <a:xfrm>
          <a:off x="5861198" y="652399"/>
          <a:ext cx="1712494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7.2 OMS schema does not match Power BI requirements (needs 9.1 version). ABB provides Database, ETLs, reporting layer.</a:t>
          </a:r>
          <a:r>
            <a:rPr lang="en-US" sz="1100" kern="1200">
              <a:latin typeface="Arial"/>
              <a:ea typeface="ＭＳ Ｐゴシック"/>
            </a:rPr>
            <a:t>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MS Power BI license is provided by NG. Product is GA now. Rolling out the software with baseline dashboards connected to 9.1.</a:t>
          </a:r>
          <a:r>
            <a:rPr lang="en-US" sz="1100" kern="1200">
              <a:latin typeface="Arial"/>
              <a:ea typeface="ＭＳ Ｐゴシック"/>
            </a:rPr>
            <a:t> 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According to ABB Power BI will be supported for at least next 5 - 10 years...</a:t>
          </a:r>
          <a:r>
            <a:rPr lang="en-US" sz="1100" kern="1200" dirty="0">
              <a:latin typeface="Arial"/>
              <a:ea typeface="ＭＳ Ｐゴシック"/>
            </a:rPr>
            <a:t>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rial"/>
              <a:ea typeface="ＭＳ Ｐゴシック"/>
            </a:rPr>
            <a:t>Will</a:t>
          </a:r>
          <a:r>
            <a:rPr lang="en-US" sz="1100" kern="1200" dirty="0"/>
            <a:t> have maintenance support and limited enhancements</a:t>
          </a:r>
        </a:p>
      </dsp:txBody>
      <dsp:txXfrm>
        <a:off x="5861198" y="652399"/>
        <a:ext cx="1712494" cy="3502619"/>
      </dsp:txXfrm>
    </dsp:sp>
    <dsp:sp modelId="{A2892FDF-EAD5-4885-9C95-EDEC1B9D7F02}">
      <dsp:nvSpPr>
        <dsp:cNvPr id="0" name=""/>
        <dsp:cNvSpPr/>
      </dsp:nvSpPr>
      <dsp:spPr>
        <a:xfrm>
          <a:off x="7813442" y="266562"/>
          <a:ext cx="1712494" cy="385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ea typeface="ＭＳ Ｐゴシック"/>
            </a:rPr>
            <a:t>Migration Capabilities </a:t>
          </a:r>
        </a:p>
      </dsp:txBody>
      <dsp:txXfrm>
        <a:off x="7813442" y="266562"/>
        <a:ext cx="1712494" cy="385837"/>
      </dsp:txXfrm>
    </dsp:sp>
    <dsp:sp modelId="{0B1C16F8-C959-48D0-95AF-A3C15ED505D5}">
      <dsp:nvSpPr>
        <dsp:cNvPr id="0" name=""/>
        <dsp:cNvSpPr/>
      </dsp:nvSpPr>
      <dsp:spPr>
        <a:xfrm>
          <a:off x="7813442" y="652399"/>
          <a:ext cx="1712494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 dirty="0"/>
            <a:t>For Power BI there is no porting tool. </a:t>
          </a:r>
          <a:endParaRPr lang="en-US" sz="1100" kern="1200" dirty="0">
            <a:latin typeface="Arial"/>
            <a:ea typeface="ＭＳ Ｐゴシック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/>
            <a:t>Scripts exist to move current DB to SQL server for Power BI reporting</a:t>
          </a:r>
          <a:endParaRPr lang="en-US" sz="1100" kern="1200" dirty="0">
            <a:latin typeface="Arial"/>
            <a:ea typeface="ＭＳ Ｐゴシック"/>
          </a:endParaRPr>
        </a:p>
      </dsp:txBody>
      <dsp:txXfrm>
        <a:off x="7813442" y="652399"/>
        <a:ext cx="1712494" cy="35026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94793-A113-4F4F-8A7D-422F2F0BF4D0}">
      <dsp:nvSpPr>
        <dsp:cNvPr id="0" name=""/>
        <dsp:cNvSpPr/>
      </dsp:nvSpPr>
      <dsp:spPr>
        <a:xfrm>
          <a:off x="4789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Technical Capabilities Support</a:t>
          </a:r>
        </a:p>
      </dsp:txBody>
      <dsp:txXfrm>
        <a:off x="4789" y="261349"/>
        <a:ext cx="1420536" cy="488049"/>
      </dsp:txXfrm>
    </dsp:sp>
    <dsp:sp modelId="{AC5A910F-8A64-47B0-A0F1-786D790D8139}">
      <dsp:nvSpPr>
        <dsp:cNvPr id="0" name=""/>
        <dsp:cNvSpPr/>
      </dsp:nvSpPr>
      <dsp:spPr>
        <a:xfrm>
          <a:off x="4789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ABB provides Database, ETLs, reporting layer.</a:t>
          </a:r>
          <a:r>
            <a:rPr lang="en-US" sz="800" kern="1200">
              <a:latin typeface="Arial"/>
              <a:ea typeface="ＭＳ Ｐゴシック"/>
            </a:rPr>
            <a:t> 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All modern browsers supported for visualization</a:t>
          </a:r>
          <a:endParaRPr lang="en-US" sz="800" kern="1200">
            <a:latin typeface="Arial"/>
            <a:ea typeface="ＭＳ Ｐゴシック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rial"/>
              <a:ea typeface="ＭＳ Ｐゴシック"/>
            </a:rPr>
            <a:t>Mobile</a:t>
          </a:r>
          <a:r>
            <a:rPr lang="en-US" sz="800" kern="1200"/>
            <a:t> capable. All out-of-the-box Power BI capability; can be gotten from app store; standard MS capabilities.</a:t>
          </a:r>
          <a:r>
            <a:rPr lang="en-US" sz="800" kern="1200">
              <a:latin typeface="Arial"/>
              <a:ea typeface="ＭＳ Ｐゴシック"/>
            </a:rPr>
            <a:t> 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Power BI settings/configurations allow access to be determined based on NG restrictions (RE: MS documentation).</a:t>
          </a:r>
          <a:r>
            <a:rPr lang="en-US" sz="800" kern="1200" dirty="0">
              <a:latin typeface="Arial"/>
              <a:ea typeface="ＭＳ Ｐゴシック"/>
            </a:rPr>
            <a:t> 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NOTE - mobile users are view only</a:t>
          </a:r>
        </a:p>
      </dsp:txBody>
      <dsp:txXfrm>
        <a:off x="4789" y="749399"/>
        <a:ext cx="1420536" cy="3211650"/>
      </dsp:txXfrm>
    </dsp:sp>
    <dsp:sp modelId="{9F0D47E5-A83E-48F4-AC7A-F044BBDD707E}">
      <dsp:nvSpPr>
        <dsp:cNvPr id="0" name=""/>
        <dsp:cNvSpPr/>
      </dsp:nvSpPr>
      <dsp:spPr>
        <a:xfrm>
          <a:off x="1624200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Proposed Conceptual Solution</a:t>
          </a:r>
          <a:r>
            <a:rPr lang="en-US" sz="800" kern="1200">
              <a:latin typeface="Arial"/>
              <a:ea typeface="ＭＳ Ｐゴシック"/>
            </a:rPr>
            <a:t> </a:t>
          </a:r>
          <a:endParaRPr lang="en-US" sz="800" kern="1200"/>
        </a:p>
      </dsp:txBody>
      <dsp:txXfrm>
        <a:off x="1624200" y="261349"/>
        <a:ext cx="1420536" cy="488049"/>
      </dsp:txXfrm>
    </dsp:sp>
    <dsp:sp modelId="{21350F86-C7D2-4F1D-A566-7A3B4E882C51}">
      <dsp:nvSpPr>
        <dsp:cNvPr id="0" name=""/>
        <dsp:cNvSpPr/>
      </dsp:nvSpPr>
      <dsp:spPr>
        <a:xfrm>
          <a:off x="1624200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1624200" y="749399"/>
        <a:ext cx="1420536" cy="3211650"/>
      </dsp:txXfrm>
    </dsp:sp>
    <dsp:sp modelId="{52750FD6-B390-4653-9C03-4D144E81B7CC}">
      <dsp:nvSpPr>
        <dsp:cNvPr id="0" name=""/>
        <dsp:cNvSpPr/>
      </dsp:nvSpPr>
      <dsp:spPr>
        <a:xfrm>
          <a:off x="3243612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Hosting options</a:t>
          </a:r>
          <a:r>
            <a:rPr lang="en-US" sz="800" kern="1200">
              <a:latin typeface="Arial"/>
              <a:ea typeface="ＭＳ Ｐゴシック"/>
            </a:rPr>
            <a:t> </a:t>
          </a:r>
          <a:endParaRPr lang="en-US" sz="800" kern="1200"/>
        </a:p>
      </dsp:txBody>
      <dsp:txXfrm>
        <a:off x="3243612" y="261349"/>
        <a:ext cx="1420536" cy="488049"/>
      </dsp:txXfrm>
    </dsp:sp>
    <dsp:sp modelId="{186DFD87-5868-42A2-BFB3-655CF74DFA7A}">
      <dsp:nvSpPr>
        <dsp:cNvPr id="0" name=""/>
        <dsp:cNvSpPr/>
      </dsp:nvSpPr>
      <dsp:spPr>
        <a:xfrm>
          <a:off x="3243612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By default, hosting is on prem for Power BI. No issue with using Azure for deployment. Power BI uses MicroSoft stack. Could capitalize on schema migration capabilities and vizualization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Current tooling expects use of SSIS, SSAS, Power BI reporting server.</a:t>
          </a:r>
          <a:r>
            <a:rPr lang="en-US" sz="800" kern="1200">
              <a:latin typeface="Arial"/>
              <a:ea typeface="ＭＳ Ｐゴシック"/>
            </a:rPr>
            <a:t> </a:t>
          </a:r>
          <a:r>
            <a:rPr lang="en-US" sz="800" kern="1200"/>
            <a:t>Oracle -&gt; SSIS -&gt; DB in MDS -&gt; SSAS -&gt; Power BI .</a:t>
          </a:r>
          <a:r>
            <a:rPr lang="en-US" sz="800" kern="1200">
              <a:latin typeface="Arial"/>
              <a:ea typeface="ＭＳ Ｐゴシック"/>
            </a:rPr>
            <a:t> 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rial"/>
              <a:ea typeface="ＭＳ Ｐゴシック"/>
            </a:rPr>
            <a:t>MS Stack</a:t>
          </a:r>
        </a:p>
      </dsp:txBody>
      <dsp:txXfrm>
        <a:off x="3243612" y="749399"/>
        <a:ext cx="1420536" cy="3211650"/>
      </dsp:txXfrm>
    </dsp:sp>
    <dsp:sp modelId="{35476DD9-4606-4292-A9A2-F03B7F2068C0}">
      <dsp:nvSpPr>
        <dsp:cNvPr id="0" name=""/>
        <dsp:cNvSpPr/>
      </dsp:nvSpPr>
      <dsp:spPr>
        <a:xfrm>
          <a:off x="4863023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Data as an Asset</a:t>
          </a:r>
        </a:p>
      </dsp:txBody>
      <dsp:txXfrm>
        <a:off x="4863023" y="261349"/>
        <a:ext cx="1420536" cy="488049"/>
      </dsp:txXfrm>
    </dsp:sp>
    <dsp:sp modelId="{DD8DACCA-5B14-4508-A6DF-B8D4D6B0B107}">
      <dsp:nvSpPr>
        <dsp:cNvPr id="0" name=""/>
        <dsp:cNvSpPr/>
      </dsp:nvSpPr>
      <dsp:spPr>
        <a:xfrm>
          <a:off x="4863023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add details</a:t>
          </a:r>
        </a:p>
      </dsp:txBody>
      <dsp:txXfrm>
        <a:off x="4863023" y="749399"/>
        <a:ext cx="1420536" cy="3211650"/>
      </dsp:txXfrm>
    </dsp:sp>
    <dsp:sp modelId="{C01B9B51-1304-4A88-9B7E-60396BE60417}">
      <dsp:nvSpPr>
        <dsp:cNvPr id="0" name=""/>
        <dsp:cNvSpPr/>
      </dsp:nvSpPr>
      <dsp:spPr>
        <a:xfrm>
          <a:off x="6482435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Security Compliance</a:t>
          </a:r>
        </a:p>
      </dsp:txBody>
      <dsp:txXfrm>
        <a:off x="6482435" y="261349"/>
        <a:ext cx="1420536" cy="488049"/>
      </dsp:txXfrm>
    </dsp:sp>
    <dsp:sp modelId="{A814BAF6-3204-4EF0-9D11-4E2F9E76868A}">
      <dsp:nvSpPr>
        <dsp:cNvPr id="0" name=""/>
        <dsp:cNvSpPr/>
      </dsp:nvSpPr>
      <dsp:spPr>
        <a:xfrm>
          <a:off x="6482435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User Authentication, Roles and privileges, integration with AD, SSO capabilities</a:t>
          </a:r>
          <a:r>
            <a:rPr lang="en-US" sz="800" kern="1200">
              <a:latin typeface="Arial"/>
              <a:ea typeface="ＭＳ Ｐゴシック"/>
            </a:rPr>
            <a:t>  ( verbal conformation from ABB) </a:t>
          </a:r>
          <a:endParaRPr lang="en-US" sz="800" kern="1200"/>
        </a:p>
      </dsp:txBody>
      <dsp:txXfrm>
        <a:off x="6482435" y="749399"/>
        <a:ext cx="1420536" cy="3211650"/>
      </dsp:txXfrm>
    </dsp:sp>
    <dsp:sp modelId="{9CE05FA2-BAC2-4808-BC7F-ACF4E7A0A903}">
      <dsp:nvSpPr>
        <dsp:cNvPr id="0" name=""/>
        <dsp:cNvSpPr/>
      </dsp:nvSpPr>
      <dsp:spPr>
        <a:xfrm>
          <a:off x="8101846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IT Architecture Principles support</a:t>
          </a:r>
        </a:p>
      </dsp:txBody>
      <dsp:txXfrm>
        <a:off x="8101846" y="261349"/>
        <a:ext cx="1420536" cy="488049"/>
      </dsp:txXfrm>
    </dsp:sp>
    <dsp:sp modelId="{C980463C-40BA-42D3-BE5C-79583FEC7E32}">
      <dsp:nvSpPr>
        <dsp:cNvPr id="0" name=""/>
        <dsp:cNvSpPr/>
      </dsp:nvSpPr>
      <dsp:spPr>
        <a:xfrm>
          <a:off x="8101846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3AF5-F4EA-4333-8033-7DB695D86980}">
      <dsp:nvSpPr>
        <dsp:cNvPr id="0" name=""/>
        <dsp:cNvSpPr/>
      </dsp:nvSpPr>
      <dsp:spPr>
        <a:xfrm>
          <a:off x="9721258" y="261349"/>
          <a:ext cx="1420536" cy="4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Projects will be justified with business cases including total cost of ownership and business benefits.</a:t>
          </a:r>
        </a:p>
      </dsp:txBody>
      <dsp:txXfrm>
        <a:off x="9721258" y="261349"/>
        <a:ext cx="1420536" cy="488049"/>
      </dsp:txXfrm>
    </dsp:sp>
    <dsp:sp modelId="{9F597D1E-45D5-446D-828E-DF4DB1E122A0}">
      <dsp:nvSpPr>
        <dsp:cNvPr id="0" name=""/>
        <dsp:cNvSpPr/>
      </dsp:nvSpPr>
      <dsp:spPr>
        <a:xfrm>
          <a:off x="9721258" y="749399"/>
          <a:ext cx="1420536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IT will build for today’s needs as well as innovate for the future.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End user experience will be at the forefront of IT designs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Leverage Out of Box Over Proprietary Solutions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C00000"/>
              </a:solidFill>
            </a:rPr>
            <a:t>Re-Use existing platforms before Buying new or Building unless a strategic advantage can be gained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 open standards over proprietary solutions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rgbClr val="C00000"/>
              </a:solidFill>
            </a:rPr>
            <a:t>Be conscious of vendor lock-in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Leverage cloud technologies where possible versus on premise data centers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Design for operations keeping security, scalability and disaster recovery at front of mind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Information is an asset which is fundamental to the efficient and effective delivery of IT services</a:t>
          </a:r>
        </a:p>
      </dsp:txBody>
      <dsp:txXfrm>
        <a:off x="9721258" y="749399"/>
        <a:ext cx="1420536" cy="321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7403-69F4-430F-9EFB-57EF79BAFE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0AFF-6F49-4B37-AE4B-468BC694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30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0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153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758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8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15663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423" y="6034995"/>
            <a:ext cx="3362896" cy="3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3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M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C229E-5017-4B86-A229-F665CCB059FF}"/>
              </a:ext>
            </a:extLst>
          </p:cNvPr>
          <p:cNvSpPr/>
          <p:nvPr userDrawn="1"/>
        </p:nvSpPr>
        <p:spPr bwMode="auto">
          <a:xfrm>
            <a:off x="0" y="2"/>
            <a:ext cx="3454400" cy="6857999"/>
          </a:xfrm>
          <a:prstGeom prst="rect">
            <a:avLst/>
          </a:prstGeom>
          <a:solidFill>
            <a:srgbClr val="FA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1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9EA03F-95ED-4048-B6FA-F84741E702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4154" y="0"/>
            <a:ext cx="9137847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BDF4EE-9FFF-4571-B708-7245D0F70A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859591"/>
            <a:ext cx="3117100" cy="998408"/>
          </a:xfrm>
          <a:prstGeom prst="rect">
            <a:avLst/>
          </a:prstGeom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0340" y="3608529"/>
            <a:ext cx="5231896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GB" sz="3600" dirty="0">
                <a:solidFill>
                  <a:srgbClr val="00148C"/>
                </a:solidFill>
              </a:defRPr>
            </a:lvl1pPr>
            <a:lvl2pPr>
              <a:defRPr lang="en-GB" sz="1800" dirty="0">
                <a:solidFill>
                  <a:schemeClr val="bg1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GB"/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344" y="2454097"/>
            <a:ext cx="1506757" cy="9749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7200" dirty="0">
                <a:solidFill>
                  <a:srgbClr val="00148C"/>
                </a:solidFill>
              </a:defRPr>
            </a:lvl1pPr>
          </a:lstStyle>
          <a:p>
            <a:pPr marL="0" lvl="0" indent="0">
              <a:buClrTx/>
              <a:buFontTx/>
              <a:buNone/>
            </a:pPr>
            <a:r>
              <a:rPr lang="en-US"/>
              <a:t>#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8956C-819A-4238-B49F-FD3C421AE1C0}"/>
              </a:ext>
            </a:extLst>
          </p:cNvPr>
          <p:cNvSpPr/>
          <p:nvPr userDrawn="1"/>
        </p:nvSpPr>
        <p:spPr>
          <a:xfrm>
            <a:off x="6027495" y="6620271"/>
            <a:ext cx="31911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>
                <a:solidFill>
                  <a:srgbClr val="BFBFB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Internal Use Only – Not for External Distribution</a:t>
            </a:r>
            <a:endParaRPr lang="en-US" sz="900" b="0"/>
          </a:p>
        </p:txBody>
      </p:sp>
    </p:spTree>
    <p:extLst>
      <p:ext uri="{BB962C8B-B14F-4D97-AF65-F5344CB8AC3E}">
        <p14:creationId xmlns:p14="http://schemas.microsoft.com/office/powerpoint/2010/main" val="10470539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3" y="6363129"/>
            <a:ext cx="7753255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211405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8383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49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13599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988376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62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893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44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244469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br>
              <a:rPr lang="en-US"/>
            </a:b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0373" y="6320567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microsoft.com/office/2007/relationships/hdphoto" Target="../media/hdphoto1.wdp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3.xml"/><Relationship Id="rId27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7" y="1461802"/>
            <a:ext cx="6280971" cy="870460"/>
          </a:xfrm>
        </p:spPr>
        <p:txBody>
          <a:bodyPr/>
          <a:lstStyle/>
          <a:p>
            <a: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  <a:t>ADMS Phase 2 -  </a:t>
            </a:r>
            <a:r>
              <a:rPr lang="en-US" sz="2100" err="1">
                <a:solidFill>
                  <a:schemeClr val="tx1">
                    <a:lumMod val="20000"/>
                    <a:lumOff val="80000"/>
                  </a:schemeClr>
                </a:solidFill>
              </a:rPr>
              <a:t>FocalPoint</a:t>
            </a:r>
            <a: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  <a:t> Replacement </a:t>
            </a:r>
            <a:b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  <a:t>Options Analysis and Recommendations </a:t>
            </a:r>
            <a:b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1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Svetlana Lyba – Domain Architect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Hong Chen – Business Analyst 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Goutam Ghatak – Lead Solution Architect 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Nishit Ajwaliya- Information Architect 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Mahantesh  Vantmuri – Solution Architect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Del Sian – Data </a:t>
            </a:r>
            <a:b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20000"/>
                    <a:lumOff val="80000"/>
                  </a:schemeClr>
                </a:solidFill>
              </a:rPr>
              <a:t>Peter S. – Security Architect </a:t>
            </a:r>
            <a:endParaRPr lang="en-GB" sz="1000" b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48126CF-A5B8-47CE-AA62-DD2EDDE83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947" y="4055200"/>
            <a:ext cx="5378452" cy="854080"/>
          </a:xfrm>
        </p:spPr>
        <p:txBody>
          <a:bodyPr/>
          <a:lstStyle/>
          <a:p>
            <a:r>
              <a:rPr lang="en-GB" sz="1850">
                <a:solidFill>
                  <a:srgbClr val="00AFF0"/>
                </a:solidFill>
              </a:rPr>
              <a:t>Classification: </a:t>
            </a:r>
            <a:r>
              <a:rPr lang="en-GB" sz="1850">
                <a:solidFill>
                  <a:schemeClr val="tx1">
                    <a:lumMod val="20000"/>
                    <a:lumOff val="80000"/>
                  </a:schemeClr>
                </a:solidFill>
              </a:rPr>
              <a:t>Internal / Confidential</a:t>
            </a:r>
          </a:p>
          <a:p>
            <a:r>
              <a:rPr lang="en-GB" sz="1850">
                <a:solidFill>
                  <a:srgbClr val="00AFF0"/>
                </a:solidFill>
              </a:rPr>
              <a:t>Date: </a:t>
            </a:r>
            <a:r>
              <a:rPr lang="en-GB" sz="1850">
                <a:solidFill>
                  <a:schemeClr val="tx1">
                    <a:lumMod val="20000"/>
                    <a:lumOff val="80000"/>
                  </a:schemeClr>
                </a:solidFill>
              </a:rPr>
              <a:t>June 2021</a:t>
            </a:r>
            <a:endParaRPr lang="en-GB" sz="1850">
              <a:solidFill>
                <a:schemeClr val="tx1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GB" sz="1850">
                <a:solidFill>
                  <a:srgbClr val="00AFF0"/>
                </a:solidFill>
              </a:rPr>
              <a:t>Version: </a:t>
            </a:r>
            <a:r>
              <a:rPr lang="en-GB" sz="1850">
                <a:solidFill>
                  <a:schemeClr val="tx1">
                    <a:lumMod val="20000"/>
                    <a:lumOff val="80000"/>
                  </a:schemeClr>
                </a:solidFill>
              </a:rPr>
              <a:t>v1.0</a:t>
            </a:r>
            <a:endParaRPr lang="en-GB" sz="1850">
              <a:solidFill>
                <a:schemeClr val="tx1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7E18426-1F28-4DCF-B96E-4F01E74DC5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527" b="12527"/>
          <a:stretch>
            <a:fillRect/>
          </a:stretch>
        </p:blipFill>
        <p:spPr bwMode="gray"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FFE97B9-3C92-45FC-A4C1-6128E02AD1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92" r="16692"/>
          <a:stretch>
            <a:fillRect/>
          </a:stretch>
        </p:blipFill>
        <p:spPr bwMode="gray"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E99E3076-0AC9-4F1E-A319-386F3646A4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 l="10148" t="25643" r="4834" b="10662"/>
          <a:stretch/>
        </p:blipFill>
        <p:spPr bwMode="gray">
          <a:xfrm>
            <a:off x="3039545" y="3550800"/>
            <a:ext cx="6614400" cy="33072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DD00D7-0FD7-4476-A593-6827D0A89920}"/>
              </a:ext>
            </a:extLst>
          </p:cNvPr>
          <p:cNvSpPr txBox="1"/>
          <p:nvPr/>
        </p:nvSpPr>
        <p:spPr bwMode="auto">
          <a:xfrm>
            <a:off x="8680315" y="4246123"/>
            <a:ext cx="2743199" cy="276999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kern="0">
                <a:cs typeface="Arial"/>
              </a:rPr>
              <a:t>Working deck - DRAFT </a:t>
            </a:r>
            <a:endParaRPr lang="en-US" sz="1800" b="0" kern="0"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80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427F6B-C149-4F21-947C-90ABDB53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C2E6D-EAA6-42E1-9758-9FC002A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 Point – </a:t>
            </a:r>
            <a:r>
              <a:rPr lang="en-US"/>
              <a:t>Existing </a:t>
            </a:r>
            <a:r>
              <a:rPr lang="en-US" dirty="0"/>
              <a:t>Data Entity</a:t>
            </a:r>
            <a:r>
              <a:rPr lang="en-US"/>
              <a:t> </a:t>
            </a:r>
            <a:r>
              <a:rPr lang="en-US" dirty="0"/>
              <a:t> View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8BF6A1-3EE1-4068-B01E-CCDCD35B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638647"/>
              </p:ext>
            </p:extLst>
          </p:nvPr>
        </p:nvGraphicFramePr>
        <p:xfrm>
          <a:off x="653144" y="1031255"/>
          <a:ext cx="7160077" cy="504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C93831-9C80-4FBC-9B09-CA33F0C06481}"/>
              </a:ext>
            </a:extLst>
          </p:cNvPr>
          <p:cNvSpPr txBox="1"/>
          <p:nvPr/>
        </p:nvSpPr>
        <p:spPr bwMode="auto">
          <a:xfrm>
            <a:off x="8327571" y="1967593"/>
            <a:ext cx="234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800" b="0" kern="0" dirty="0">
                <a:solidFill>
                  <a:schemeClr val="tx1"/>
                </a:solidFill>
                <a:latin typeface="+mn-lt"/>
                <a:ea typeface="+mn-ea"/>
              </a:rPr>
              <a:t>Data Classification - </a:t>
            </a:r>
          </a:p>
        </p:txBody>
      </p:sp>
    </p:spTree>
    <p:extLst>
      <p:ext uri="{BB962C8B-B14F-4D97-AF65-F5344CB8AC3E}">
        <p14:creationId xmlns:p14="http://schemas.microsoft.com/office/powerpoint/2010/main" val="34385292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7411E-F370-4D1C-A2EB-6A3C95EEB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4A1F7-6792-48E2-99D0-D9B7AFB32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3298788" cy="2593018"/>
          </a:xfrm>
        </p:spPr>
        <p:txBody>
          <a:bodyPr/>
          <a:lstStyle/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/>
              <a:t>Separate NY/NE databases</a:t>
            </a:r>
          </a:p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/>
              <a:t>Data is refreshed from OMS in near real time </a:t>
            </a:r>
          </a:p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/>
              <a:t>All components are within CNI data center</a:t>
            </a:r>
          </a:p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>
                <a:solidFill>
                  <a:schemeClr val="tx1"/>
                </a:solidFill>
              </a:rPr>
              <a:t>Outdated Software and Infrastructure</a:t>
            </a:r>
          </a:p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/>
              <a:t>The current version  of </a:t>
            </a:r>
            <a:r>
              <a:rPr lang="en-US" sz="1400" err="1"/>
              <a:t>FocalPoint</a:t>
            </a:r>
            <a:r>
              <a:rPr lang="en-US" sz="1400"/>
              <a:t> is deprecated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0F37F2-395B-4192-9811-2A3DE785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Technology/Architecture Highlights </a:t>
            </a:r>
          </a:p>
        </p:txBody>
      </p:sp>
      <p:pic>
        <p:nvPicPr>
          <p:cNvPr id="5" name="Picture 4" descr="cid:2406718b-ef79-4a24-b8d5-749398d7ea22">
            <a:extLst>
              <a:ext uri="{FF2B5EF4-FFF2-40B4-BE49-F238E27FC236}">
                <a16:creationId xmlns:a16="http://schemas.microsoft.com/office/drawing/2014/main" id="{521199FF-0E81-4AB7-A418-9F3A3C2213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4" y="979714"/>
            <a:ext cx="7286882" cy="4735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107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DDC9F-D9B7-4944-9DC2-0F2F879E4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CB8B82-398E-4893-8904-DE835B10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FocalPoint</a:t>
            </a:r>
            <a:r>
              <a:rPr lang="en-US"/>
              <a:t> - Interfaces</a:t>
            </a:r>
          </a:p>
        </p:txBody>
      </p:sp>
      <p:pic>
        <p:nvPicPr>
          <p:cNvPr id="5" name="Picture 4" descr="cid:e1973a8a-f234-4d89-b061-bd4ecf0f7124">
            <a:extLst>
              <a:ext uri="{FF2B5EF4-FFF2-40B4-BE49-F238E27FC236}">
                <a16:creationId xmlns:a16="http://schemas.microsoft.com/office/drawing/2014/main" id="{F9930F66-5890-42FB-A54B-C69E9EF5F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32474"/>
            <a:ext cx="7066060" cy="3734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EF5851-1C3E-4800-8288-0354A6B93E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18223" y="1440420"/>
            <a:ext cx="2614976" cy="105413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6075" lvl="1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1400">
                <a:solidFill>
                  <a:srgbClr val="FF0000"/>
                </a:solidFill>
              </a:rPr>
              <a:t>Add Highlights - existing inefficiencies, opportunity to optimize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09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8BF270-43DE-4C16-B7D2-684D3EB7F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DA7CF1-1257-4BB3-A2BF-25E80D7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 Needs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EC2B58-0A9C-4CA0-8EC9-0E2C0C69F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411318"/>
              </p:ext>
            </p:extLst>
          </p:nvPr>
        </p:nvGraphicFramePr>
        <p:xfrm>
          <a:off x="592814" y="1025718"/>
          <a:ext cx="7072243" cy="387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977BDA0-0563-461A-8239-172D820629E9}"/>
              </a:ext>
            </a:extLst>
          </p:cNvPr>
          <p:cNvSpPr/>
          <p:nvPr/>
        </p:nvSpPr>
        <p:spPr bwMode="auto">
          <a:xfrm>
            <a:off x="8102380" y="1025718"/>
            <a:ext cx="3395207" cy="34588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800">
                <a:solidFill>
                  <a:schemeClr val="bg1"/>
                </a:solidFill>
                <a:latin typeface="+mn-lt"/>
                <a:cs typeface="Arial"/>
              </a:rPr>
              <a:t>Non-</a:t>
            </a:r>
            <a:r>
              <a:rPr lang="en-US" sz="1800" err="1">
                <a:solidFill>
                  <a:schemeClr val="bg1"/>
                </a:solidFill>
                <a:latin typeface="+mn-lt"/>
                <a:cs typeface="Arial"/>
              </a:rPr>
              <a:t>Func</a:t>
            </a:r>
            <a:r>
              <a:rPr lang="en-US" sz="180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+mn-lt"/>
                <a:cs typeface="Arial"/>
              </a:rPr>
              <a:t>Reqs</a:t>
            </a:r>
            <a:r>
              <a:rPr lang="en-US" sz="1800">
                <a:solidFill>
                  <a:schemeClr val="bg1"/>
                </a:solidFill>
                <a:latin typeface="+mn-lt"/>
                <a:cs typeface="Arial"/>
              </a:rPr>
              <a:t> Highlight</a:t>
            </a:r>
          </a:p>
          <a:p>
            <a:pPr marL="285750" indent="-285750" algn="l"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cs typeface="Arial"/>
              </a:rPr>
              <a:t>DR</a:t>
            </a:r>
          </a:p>
          <a:p>
            <a:pPr marL="285750" indent="-285750" algn="l"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1"/>
                </a:solidFill>
                <a:latin typeface="+mn-lt"/>
                <a:cs typeface="Arial"/>
              </a:rPr>
              <a:t>Availability</a:t>
            </a:r>
          </a:p>
          <a:p>
            <a:pPr marL="285750" indent="-285750" algn="l"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cs typeface="Arial"/>
              </a:rPr>
              <a:t>Data Classification… </a:t>
            </a:r>
          </a:p>
          <a:p>
            <a:pPr marL="285750" indent="-285750" algn="l"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bg1"/>
                </a:solidFill>
                <a:latin typeface="+mn-lt"/>
                <a:cs typeface="Arial"/>
              </a:rPr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42172431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3BE5E9-5928-490A-89B0-54567E1FD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389E-DD0B-4744-837B-486B4F0B2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2D91F8-C20A-4CF0-832E-228B07CA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/Scenarios Summary </a:t>
            </a:r>
          </a:p>
        </p:txBody>
      </p:sp>
    </p:spTree>
    <p:extLst>
      <p:ext uri="{BB962C8B-B14F-4D97-AF65-F5344CB8AC3E}">
        <p14:creationId xmlns:p14="http://schemas.microsoft.com/office/powerpoint/2010/main" val="14970048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259" y="3382038"/>
            <a:ext cx="3365500" cy="615553"/>
          </a:xfrm>
        </p:spPr>
        <p:txBody>
          <a:bodyPr/>
          <a:lstStyle/>
          <a:p>
            <a:r>
              <a:rPr lang="en-US" sz="2000">
                <a:ea typeface="+mj-lt"/>
                <a:cs typeface="+mj-lt"/>
              </a:rPr>
              <a:t>Focal Point Replacement Options </a:t>
            </a:r>
            <a:endParaRPr lang="en-US" sz="200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02D6-48CD-4782-9B10-E33DAB516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5300">
                <a:cs typeface="Arial"/>
              </a:rPr>
              <a:t>3</a:t>
            </a:r>
            <a:endParaRPr lang="en-US"/>
          </a:p>
        </p:txBody>
      </p:sp>
      <p:pic>
        <p:nvPicPr>
          <p:cNvPr id="7" name="Picture 7" descr="Circuit board">
            <a:extLst>
              <a:ext uri="{FF2B5EF4-FFF2-40B4-BE49-F238E27FC236}">
                <a16:creationId xmlns:a16="http://schemas.microsoft.com/office/drawing/2014/main" id="{B3072479-BA25-4670-B995-99D8576CC15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809" r="10809"/>
          <a:stretch/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1386302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405FA6-86D0-4866-99AB-443E5D830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5A98-AD8F-4093-9585-86CABFF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Framework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A9C2F8-8D9D-46C2-9174-9C8F000B5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002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3941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7BFFF-8ECC-48A2-B4AC-8EF43D5ED7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A5D8-661A-4C63-B2A1-02E2F3314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1518364"/>
          </a:xfrm>
        </p:spPr>
        <p:txBody>
          <a:bodyPr/>
          <a:lstStyle/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08AE0-0168-4C5D-84CA-0A0CAFA4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Objectives and Strategies incorporated into Assessment  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37EC5C-8C05-4DE0-914B-987A2A3D5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317655"/>
              </p:ext>
            </p:extLst>
          </p:nvPr>
        </p:nvGraphicFramePr>
        <p:xfrm>
          <a:off x="2032000" y="719667"/>
          <a:ext cx="8128000" cy="539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2116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3697861" cy="984885"/>
          </a:xfrm>
        </p:spPr>
        <p:txBody>
          <a:bodyPr/>
          <a:lstStyle/>
          <a:p>
            <a:r>
              <a:rPr lang="en-US" sz="3200">
                <a:cs typeface="Arial"/>
              </a:rPr>
              <a:t>3a - ABB Power BI Offering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B38684-F185-472F-AF2B-037F73003D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rgbClr val="0070C0"/>
          </a:solidFill>
        </p:spPr>
      </p:sp>
    </p:spTree>
    <p:extLst>
      <p:ext uri="{BB962C8B-B14F-4D97-AF65-F5344CB8AC3E}">
        <p14:creationId xmlns:p14="http://schemas.microsoft.com/office/powerpoint/2010/main" val="32549449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1 - ABB Power BI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Description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16446"/>
              </p:ext>
            </p:extLst>
          </p:nvPr>
        </p:nvGraphicFramePr>
        <p:xfrm>
          <a:off x="1513192" y="1603262"/>
          <a:ext cx="9530404" cy="4421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789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5">
            <a:extLst>
              <a:ext uri="{FF2B5EF4-FFF2-40B4-BE49-F238E27FC236}">
                <a16:creationId xmlns:a16="http://schemas.microsoft.com/office/drawing/2014/main" id="{C493FAE3-893C-4A3B-87C2-FBE6D02EC42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20963" y="1823057"/>
            <a:ext cx="2316445" cy="1411984"/>
          </a:xfrm>
          <a:prstGeom prst="rect">
            <a:avLst/>
          </a:prstGeom>
          <a:solidFill>
            <a:srgbClr val="00148C"/>
          </a:solidFill>
          <a:ln>
            <a:noFill/>
          </a:ln>
          <a:effectLst/>
        </p:spPr>
        <p:txBody>
          <a:bodyPr wrap="square" lIns="48000" tIns="121920" rIns="72000" bIns="0" anchor="t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0" marR="0" lvl="0" indent="0" algn="ctr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Executive Summary</a:t>
            </a:r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6C2C4BD7-5709-49B2-921A-140AB91B48A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173552" y="1823057"/>
            <a:ext cx="8527381" cy="141198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square" lIns="121920" tIns="19200" rIns="121920" bIns="0" anchor="ctr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l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372B9"/>
              </a:buClr>
              <a:buSzPct val="100000"/>
              <a:buFont typeface="Wingdings" panose="05000000000000000000" pitchFamily="2" charset="2"/>
              <a:buChar char="§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US" sz="2133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charset="0"/>
                <a:ea typeface="Arial Unicode MS" charset="0"/>
                <a:cs typeface="Arial Unicode MS" charset="0"/>
              </a:rPr>
              <a:t>Details here </a:t>
            </a:r>
            <a:endParaRPr kumimoji="0" lang="en-GB" altLang="en-US" sz="2133" b="0" i="0" u="none" strike="noStrike" kern="1200" cap="none" spc="0" normalizeH="0" baseline="0" noProof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2DE81-852A-4E0F-98DA-90770D6A5C55}"/>
              </a:ext>
            </a:extLst>
          </p:cNvPr>
          <p:cNvSpPr txBox="1"/>
          <p:nvPr/>
        </p:nvSpPr>
        <p:spPr>
          <a:xfrm>
            <a:off x="186363" y="2155615"/>
            <a:ext cx="634125" cy="71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217A0C5A-2A2A-4F73-88BE-CE2487C7F2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20963" y="3296860"/>
            <a:ext cx="2316445" cy="725988"/>
          </a:xfrm>
          <a:prstGeom prst="rect">
            <a:avLst/>
          </a:prstGeom>
          <a:solidFill>
            <a:srgbClr val="00148C"/>
          </a:solidFill>
          <a:ln>
            <a:noFill/>
          </a:ln>
          <a:effectLst/>
        </p:spPr>
        <p:txBody>
          <a:bodyPr wrap="square" lIns="48000" tIns="121920" rIns="72000" bIns="0" anchor="t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 defTabSz="1218864">
              <a:spcBef>
                <a:spcPts val="267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lang="en-US">
                <a:solidFill>
                  <a:srgbClr val="FFFFFF"/>
                </a:solidFill>
                <a:latin typeface="Arial"/>
                <a:ea typeface="Arial Unicode MS"/>
                <a:cs typeface="Arial Unicode MS"/>
              </a:rPr>
              <a:t>Current State  </a:t>
            </a:r>
          </a:p>
          <a:p>
            <a:pPr marL="0" marR="0" lvl="0" indent="0" algn="ctr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GB" altLang="en-US" sz="186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charset="0"/>
                <a:cs typeface="Arial Unicode MS" charset="0"/>
              </a:rPr>
              <a:t>Future Needs </a:t>
            </a:r>
          </a:p>
        </p:txBody>
      </p:sp>
      <p:sp>
        <p:nvSpPr>
          <p:cNvPr id="68" name="Rectangle 15">
            <a:extLst>
              <a:ext uri="{FF2B5EF4-FFF2-40B4-BE49-F238E27FC236}">
                <a16:creationId xmlns:a16="http://schemas.microsoft.com/office/drawing/2014/main" id="{39AE8AB4-471D-46A3-AF3C-79684B6D072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173552" y="3296860"/>
            <a:ext cx="8527381" cy="141198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square" lIns="121920" tIns="19200" rIns="121920" bIns="0" anchor="ctr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l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372B9"/>
              </a:buClr>
              <a:buSzPct val="100000"/>
              <a:buFont typeface="Wingdings" panose="05000000000000000000" pitchFamily="2" charset="2"/>
              <a:buChar char="§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charset="0"/>
                <a:ea typeface="Arial Unicode MS" charset="0"/>
                <a:cs typeface="Arial Unicode MS" charset="0"/>
              </a:rPr>
              <a:t>Details here </a:t>
            </a:r>
            <a:endParaRPr kumimoji="0" lang="en-GB" altLang="en-US" sz="21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charset="0"/>
              <a:cs typeface="Arial Unicode MS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D30ADD-FEDA-43C3-B43F-0352C1496D38}"/>
              </a:ext>
            </a:extLst>
          </p:cNvPr>
          <p:cNvSpPr txBox="1"/>
          <p:nvPr/>
        </p:nvSpPr>
        <p:spPr>
          <a:xfrm>
            <a:off x="149744" y="3315295"/>
            <a:ext cx="634125" cy="71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</a:t>
            </a:r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CCCD41BC-BF10-44DC-9921-4EEFE942DA1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20963" y="4770664"/>
            <a:ext cx="2316445" cy="1411984"/>
          </a:xfrm>
          <a:prstGeom prst="rect">
            <a:avLst/>
          </a:prstGeom>
          <a:solidFill>
            <a:srgbClr val="00148C"/>
          </a:solidFill>
          <a:ln>
            <a:noFill/>
          </a:ln>
          <a:effectLst/>
        </p:spPr>
        <p:txBody>
          <a:bodyPr wrap="square" lIns="48000" tIns="121920" rIns="72000" bIns="0" anchor="t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0" marR="0" lvl="0" indent="0" algn="ctr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GB" altLang="en-US" sz="186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charset="0"/>
                <a:cs typeface="Arial Unicode MS" charset="0"/>
              </a:rPr>
              <a:t>Recommendations </a:t>
            </a:r>
          </a:p>
        </p:txBody>
      </p:sp>
      <p:sp>
        <p:nvSpPr>
          <p:cNvPr id="71" name="Rectangle 15">
            <a:extLst>
              <a:ext uri="{FF2B5EF4-FFF2-40B4-BE49-F238E27FC236}">
                <a16:creationId xmlns:a16="http://schemas.microsoft.com/office/drawing/2014/main" id="{075D024C-EF14-4CFC-981B-D0183B5AE80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173552" y="4770664"/>
            <a:ext cx="8527381" cy="141198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square" lIns="121920" tIns="19200" rIns="121920" bIns="0" anchor="ctr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l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372B9"/>
              </a:buClr>
              <a:buSzPct val="100000"/>
              <a:buFont typeface="Wingdings" panose="05000000000000000000" pitchFamily="2" charset="2"/>
              <a:buChar char="§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charset="0"/>
                <a:ea typeface="Arial Unicode MS" charset="0"/>
                <a:cs typeface="Arial Unicode MS" charset="0"/>
              </a:rPr>
              <a:t>Details here </a:t>
            </a:r>
            <a:endParaRPr kumimoji="0" lang="en-GB" altLang="en-US" sz="2133" b="1" i="0" u="none" strike="noStrike" kern="1200" cap="none" spc="0" normalizeH="0" baseline="0" noProof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1AD317-5859-4B00-B557-DE1825CE7BF5}"/>
              </a:ext>
            </a:extLst>
          </p:cNvPr>
          <p:cNvSpPr txBox="1"/>
          <p:nvPr/>
        </p:nvSpPr>
        <p:spPr>
          <a:xfrm>
            <a:off x="113310" y="4055141"/>
            <a:ext cx="634125" cy="71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CA340-9B27-4D24-8C2D-923DEB2C45A5}"/>
              </a:ext>
            </a:extLst>
          </p:cNvPr>
          <p:cNvGrpSpPr/>
          <p:nvPr/>
        </p:nvGrpSpPr>
        <p:grpSpPr>
          <a:xfrm>
            <a:off x="798417" y="1018367"/>
            <a:ext cx="10988095" cy="742395"/>
            <a:chOff x="606750" y="730336"/>
            <a:chExt cx="8241071" cy="556796"/>
          </a:xfrm>
        </p:grpSpPr>
        <p:cxnSp>
          <p:nvCxnSpPr>
            <p:cNvPr id="34" name="Gerade Verbindung 2">
              <a:extLst>
                <a:ext uri="{FF2B5EF4-FFF2-40B4-BE49-F238E27FC236}">
                  <a16:creationId xmlns:a16="http://schemas.microsoft.com/office/drawing/2014/main" id="{F872E5FE-1B56-478B-8A38-C5CA443B8EC6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 bwMode="gray">
            <a:xfrm flipV="1">
              <a:off x="966750" y="1018469"/>
              <a:ext cx="858986" cy="1305"/>
            </a:xfrm>
            <a:prstGeom prst="line">
              <a:avLst/>
            </a:prstGeom>
            <a:noFill/>
            <a:ln w="9525" cap="rnd" cmpd="sng" algn="ctr">
              <a:solidFill>
                <a:schemeClr val="accent1"/>
              </a:solidFill>
              <a:prstDash val="solid"/>
              <a:tailEnd type="none"/>
            </a:ln>
            <a:effectLst/>
          </p:spPr>
        </p:cxnSp>
        <p:cxnSp>
          <p:nvCxnSpPr>
            <p:cNvPr id="35" name="Gerade Verbindung 4">
              <a:extLst>
                <a:ext uri="{FF2B5EF4-FFF2-40B4-BE49-F238E27FC236}">
                  <a16:creationId xmlns:a16="http://schemas.microsoft.com/office/drawing/2014/main" id="{67DDF343-9A20-4DB7-82F5-390881C15584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 bwMode="gray">
            <a:xfrm>
              <a:off x="606750" y="1019121"/>
              <a:ext cx="360000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/>
          </p:spPr>
        </p:cxn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F85F0261-D5FD-40F5-BB45-FFE43BD6A124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606922" y="730336"/>
              <a:ext cx="1845194" cy="26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144000" anchor="ctr" anchorCtr="0">
              <a:no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marL="0" marR="0" lvl="0" indent="0" algn="l" defTabSz="12188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965176" algn="l"/>
                  <a:tab pos="1930352" algn="l"/>
                  <a:tab pos="2895528" algn="l"/>
                  <a:tab pos="3860703" algn="l"/>
                  <a:tab pos="4825879" algn="l"/>
                </a:tabLst>
                <a:defRPr/>
              </a:pPr>
              <a:r>
                <a:rPr kumimoji="0" lang="en-GB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Arial Unicode MS" charset="0"/>
                  <a:cs typeface="Arial Unicode MS" charset="0"/>
                </a:rPr>
                <a:t>Objective</a:t>
              </a:r>
            </a:p>
          </p:txBody>
        </p:sp>
        <p:cxnSp>
          <p:nvCxnSpPr>
            <p:cNvPr id="37" name="Gerade Verbindung 32">
              <a:extLst>
                <a:ext uri="{FF2B5EF4-FFF2-40B4-BE49-F238E27FC236}">
                  <a16:creationId xmlns:a16="http://schemas.microsoft.com/office/drawing/2014/main" id="{D8AA8951-7AC9-4938-A84C-A147331166E8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 bwMode="gray">
            <a:xfrm>
              <a:off x="2788396" y="1019117"/>
              <a:ext cx="5561527" cy="8"/>
            </a:xfrm>
            <a:prstGeom prst="line">
              <a:avLst/>
            </a:prstGeom>
            <a:noFill/>
            <a:ln w="9525" cap="rnd" cmpd="sng" algn="ctr">
              <a:solidFill>
                <a:schemeClr val="accent1"/>
              </a:solidFill>
              <a:prstDash val="solid"/>
              <a:tailEnd type="none"/>
            </a:ln>
            <a:effectLst/>
          </p:spPr>
        </p:cxnSp>
        <p:cxnSp>
          <p:nvCxnSpPr>
            <p:cNvPr id="38" name="Gerade Verbindung 33">
              <a:extLst>
                <a:ext uri="{FF2B5EF4-FFF2-40B4-BE49-F238E27FC236}">
                  <a16:creationId xmlns:a16="http://schemas.microsoft.com/office/drawing/2014/main" id="{DEC401D3-92B3-4E32-8EAE-FC41673231FF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 bwMode="gray">
            <a:xfrm>
              <a:off x="2526869" y="1019121"/>
              <a:ext cx="360000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/>
          </p:spPr>
        </p:cxn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9AFF5CFA-EC98-49B4-B10F-0F2044D9408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520377" y="730336"/>
              <a:ext cx="3564000" cy="23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144000" anchor="ctr" anchorCtr="0">
              <a:no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marL="0" marR="0" lvl="0" indent="0" algn="l" defTabSz="12188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965176" algn="l"/>
                  <a:tab pos="1930352" algn="l"/>
                  <a:tab pos="2895528" algn="l"/>
                  <a:tab pos="3860703" algn="l"/>
                  <a:tab pos="4825879" algn="l"/>
                </a:tabLst>
                <a:defRPr/>
              </a:pPr>
              <a:r>
                <a:rPr kumimoji="0" lang="en-GB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Arial Unicode MS" charset="0"/>
                  <a:cs typeface="Arial Unicode MS" charset="0"/>
                </a:rPr>
                <a:t>Description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2733D2-F9CB-4995-991C-D9BFBF837D75}"/>
                </a:ext>
              </a:extLst>
            </p:cNvPr>
            <p:cNvGrpSpPr/>
            <p:nvPr/>
          </p:nvGrpSpPr>
          <p:grpSpPr>
            <a:xfrm>
              <a:off x="8272463" y="770172"/>
              <a:ext cx="575358" cy="497898"/>
              <a:chOff x="8352115" y="921022"/>
              <a:chExt cx="416053" cy="360040"/>
            </a:xfrm>
          </p:grpSpPr>
          <p:sp>
            <p:nvSpPr>
              <p:cNvPr id="47" name="Raute 37">
                <a:extLst>
                  <a:ext uri="{FF2B5EF4-FFF2-40B4-BE49-F238E27FC236}">
                    <a16:creationId xmlns:a16="http://schemas.microsoft.com/office/drawing/2014/main" id="{B70F0347-7D40-48FA-ABDD-3DE36C6F63E7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gray">
              <a:xfrm flipH="1">
                <a:off x="8696168" y="1173058"/>
                <a:ext cx="72000" cy="72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380990" marR="0" lvl="0" indent="-38099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372B9"/>
                  </a:buClr>
                  <a:buSzTx/>
                  <a:buFontTx/>
                  <a:buChar char="•"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48" name="Raute 38">
                <a:extLst>
                  <a:ext uri="{FF2B5EF4-FFF2-40B4-BE49-F238E27FC236}">
                    <a16:creationId xmlns:a16="http://schemas.microsoft.com/office/drawing/2014/main" id="{58E1F7A4-746C-4AE3-8C71-BB187378F81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gray">
              <a:xfrm>
                <a:off x="8588148" y="921022"/>
                <a:ext cx="144000" cy="144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49" name="Raute 36">
                <a:extLst>
                  <a:ext uri="{FF2B5EF4-FFF2-40B4-BE49-F238E27FC236}">
                    <a16:creationId xmlns:a16="http://schemas.microsoft.com/office/drawing/2014/main" id="{86EEDC18-0C6E-4CA3-BFF7-B5E78C41753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gray">
              <a:xfrm flipH="1">
                <a:off x="8352115" y="984022"/>
                <a:ext cx="216000" cy="216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50" name="Raute 39">
                <a:extLst>
                  <a:ext uri="{FF2B5EF4-FFF2-40B4-BE49-F238E27FC236}">
                    <a16:creationId xmlns:a16="http://schemas.microsoft.com/office/drawing/2014/main" id="{CC2796B0-AA89-4A92-8FA2-E4E5AD8E57F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gray">
              <a:xfrm flipH="1">
                <a:off x="8408128" y="921062"/>
                <a:ext cx="360000" cy="360000"/>
              </a:xfrm>
              <a:prstGeom prst="diamond">
                <a:avLst/>
              </a:prstGeom>
              <a:solidFill>
                <a:srgbClr val="00148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51" name="Picture 16" descr="Image result for description icon">
                <a:extLst>
                  <a:ext uri="{FF2B5EF4-FFF2-40B4-BE49-F238E27FC236}">
                    <a16:creationId xmlns:a16="http://schemas.microsoft.com/office/drawing/2014/main" id="{09969844-CB1D-4A12-BA80-165C6D62A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5775" y="1019776"/>
                <a:ext cx="134412" cy="161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FE8C24-A2EA-4E1C-A53D-F42D13AF4DDD}"/>
                </a:ext>
              </a:extLst>
            </p:cNvPr>
            <p:cNvGrpSpPr/>
            <p:nvPr/>
          </p:nvGrpSpPr>
          <p:grpSpPr>
            <a:xfrm>
              <a:off x="1825736" y="751110"/>
              <a:ext cx="626380" cy="536022"/>
              <a:chOff x="1928560" y="890542"/>
              <a:chExt cx="420732" cy="360040"/>
            </a:xfrm>
          </p:grpSpPr>
          <p:sp>
            <p:nvSpPr>
              <p:cNvPr id="42" name="Raute 13">
                <a:extLst>
                  <a:ext uri="{FF2B5EF4-FFF2-40B4-BE49-F238E27FC236}">
                    <a16:creationId xmlns:a16="http://schemas.microsoft.com/office/drawing/2014/main" id="{01855E26-BF48-4ECD-B80C-129B1E05340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gray">
              <a:xfrm>
                <a:off x="2169292" y="890542"/>
                <a:ext cx="144000" cy="144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43" name="Raute 9">
                <a:extLst>
                  <a:ext uri="{FF2B5EF4-FFF2-40B4-BE49-F238E27FC236}">
                    <a16:creationId xmlns:a16="http://schemas.microsoft.com/office/drawing/2014/main" id="{2827EB0F-8450-4C4F-AC24-49B7FFDD5108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gray">
              <a:xfrm flipH="1">
                <a:off x="1928560" y="959892"/>
                <a:ext cx="216000" cy="216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44" name="Raute 11">
                <a:extLst>
                  <a:ext uri="{FF2B5EF4-FFF2-40B4-BE49-F238E27FC236}">
                    <a16:creationId xmlns:a16="http://schemas.microsoft.com/office/drawing/2014/main" id="{5EA54D0F-F2B1-4E67-A5B5-CA7F289AA744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gray">
              <a:xfrm flipH="1">
                <a:off x="1989272" y="890582"/>
                <a:ext cx="360000" cy="360000"/>
              </a:xfrm>
              <a:prstGeom prst="diamond">
                <a:avLst/>
              </a:prstGeom>
              <a:solidFill>
                <a:srgbClr val="00148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46" name="Raute 37">
                <a:extLst>
                  <a:ext uri="{FF2B5EF4-FFF2-40B4-BE49-F238E27FC236}">
                    <a16:creationId xmlns:a16="http://schemas.microsoft.com/office/drawing/2014/main" id="{2B3EE935-189F-4BFE-8E5E-DE340768E23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gray">
              <a:xfrm flipH="1">
                <a:off x="2277292" y="1158489"/>
                <a:ext cx="72000" cy="7200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380990" marR="0" lvl="0" indent="-380990" algn="l" defTabSz="12188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372B9"/>
                  </a:buClr>
                  <a:buSzTx/>
                  <a:buFontTx/>
                  <a:buChar char="•"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1381270-CA97-4B5D-95BA-DC3ED6F2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1026" name="Picture 2" descr="Image result for objective icon png">
            <a:extLst>
              <a:ext uri="{FF2B5EF4-FFF2-40B4-BE49-F238E27FC236}">
                <a16:creationId xmlns:a16="http://schemas.microsoft.com/office/drawing/2014/main" id="{15F99EC2-BEF6-41D8-9FF5-936CBDF4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11" y="1214498"/>
            <a:ext cx="383093" cy="38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15">
            <a:extLst>
              <a:ext uri="{FF2B5EF4-FFF2-40B4-BE49-F238E27FC236}">
                <a16:creationId xmlns:a16="http://schemas.microsoft.com/office/drawing/2014/main" id="{06A4FA9B-BE9C-47D8-86B7-CD78D989B6C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20488" y="4036550"/>
            <a:ext cx="2316445" cy="725988"/>
          </a:xfrm>
          <a:prstGeom prst="rect">
            <a:avLst/>
          </a:prstGeom>
          <a:solidFill>
            <a:srgbClr val="00148C"/>
          </a:solidFill>
          <a:ln>
            <a:noFill/>
          </a:ln>
          <a:effectLst/>
        </p:spPr>
        <p:txBody>
          <a:bodyPr wrap="square" lIns="48000" tIns="121920" rIns="72000" bIns="0" anchor="t" anchorCtr="0">
            <a:no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marL="0" marR="0" lvl="0" indent="0" algn="ctr" defTabSz="121886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  <a:defRPr/>
            </a:pPr>
            <a:r>
              <a:rPr kumimoji="0" lang="en-GB" altLang="en-US" sz="186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charset="0"/>
                <a:cs typeface="Arial Unicode MS" charset="0"/>
              </a:rPr>
              <a:t>Replacement Options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124FD-7386-4F44-9872-FC8B380A9D40}"/>
              </a:ext>
            </a:extLst>
          </p:cNvPr>
          <p:cNvSpPr txBox="1"/>
          <p:nvPr/>
        </p:nvSpPr>
        <p:spPr>
          <a:xfrm>
            <a:off x="113310" y="5040298"/>
            <a:ext cx="634125" cy="71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07067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1 - ABB Power BI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42691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Technology &amp; Architecture 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355688"/>
              </p:ext>
            </p:extLst>
          </p:nvPr>
        </p:nvGraphicFramePr>
        <p:xfrm>
          <a:off x="430374" y="1369025"/>
          <a:ext cx="11146584" cy="422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8094D91-D72D-4626-B5E0-EB7D047E991C}"/>
              </a:ext>
            </a:extLst>
          </p:cNvPr>
          <p:cNvSpPr/>
          <p:nvPr/>
        </p:nvSpPr>
        <p:spPr bwMode="auto">
          <a:xfrm>
            <a:off x="2638239" y="4657829"/>
            <a:ext cx="6114553" cy="1566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450"/>
              </a:spcAft>
            </a:pP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Arial"/>
              </a:rPr>
              <a:t>Conceptual View</a:t>
            </a:r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 and Integrations  </a:t>
            </a:r>
            <a:endParaRPr lang="en-US" sz="18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8251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1 - ABB Power BI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6837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Implementation Considerations &amp; Impact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49695"/>
              </p:ext>
            </p:extLst>
          </p:nvPr>
        </p:nvGraphicFramePr>
        <p:xfrm>
          <a:off x="723568" y="1318942"/>
          <a:ext cx="12094155" cy="498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9873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1 - ABB Power BI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Cost &amp; Time to Market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648958"/>
              </p:ext>
            </p:extLst>
          </p:nvPr>
        </p:nvGraphicFramePr>
        <p:xfrm>
          <a:off x="549965" y="1679747"/>
          <a:ext cx="11092070" cy="2820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7255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3697861" cy="1477328"/>
          </a:xfrm>
        </p:spPr>
        <p:txBody>
          <a:bodyPr/>
          <a:lstStyle/>
          <a:p>
            <a:r>
              <a:rPr lang="en-US" sz="3200">
                <a:cs typeface="Arial"/>
              </a:rPr>
              <a:t>3b – Option 2- </a:t>
            </a:r>
          </a:p>
          <a:p>
            <a:r>
              <a:rPr lang="en-US" sz="3200">
                <a:cs typeface="Arial"/>
              </a:rPr>
              <a:t>ABB Next Gen Offering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B38684-F185-472F-AF2B-037F73003D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rgbClr val="0070C0"/>
          </a:solidFill>
        </p:spPr>
      </p:sp>
    </p:spTree>
    <p:extLst>
      <p:ext uri="{BB962C8B-B14F-4D97-AF65-F5344CB8AC3E}">
        <p14:creationId xmlns:p14="http://schemas.microsoft.com/office/powerpoint/2010/main" val="41201629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ABB Next Gen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Description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2718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ABB Next Gen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42691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Technology &amp; Architecture 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281799"/>
              </p:ext>
            </p:extLst>
          </p:nvPr>
        </p:nvGraphicFramePr>
        <p:xfrm>
          <a:off x="1038085" y="818985"/>
          <a:ext cx="9661563" cy="418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8094D91-D72D-4626-B5E0-EB7D047E991C}"/>
              </a:ext>
            </a:extLst>
          </p:cNvPr>
          <p:cNvSpPr/>
          <p:nvPr/>
        </p:nvSpPr>
        <p:spPr bwMode="auto">
          <a:xfrm>
            <a:off x="2305878" y="3912042"/>
            <a:ext cx="6114553" cy="1566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Arial"/>
              </a:rPr>
              <a:t>Conceptual View </a:t>
            </a:r>
          </a:p>
        </p:txBody>
      </p:sp>
    </p:spTree>
    <p:extLst>
      <p:ext uri="{BB962C8B-B14F-4D97-AF65-F5344CB8AC3E}">
        <p14:creationId xmlns:p14="http://schemas.microsoft.com/office/powerpoint/2010/main" val="12655951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ABB Next Gen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6837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Implementation Considerations &amp; Impact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/>
        </p:nvGraphicFramePr>
        <p:xfrm>
          <a:off x="723568" y="1318942"/>
          <a:ext cx="12094155" cy="498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2608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ABB Next Gen Offering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Cost &amp; Time to Market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17792"/>
              </p:ext>
            </p:extLst>
          </p:nvPr>
        </p:nvGraphicFramePr>
        <p:xfrm>
          <a:off x="549965" y="1679747"/>
          <a:ext cx="11092070" cy="2820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2311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4298873" cy="1477328"/>
          </a:xfrm>
        </p:spPr>
        <p:txBody>
          <a:bodyPr/>
          <a:lstStyle/>
          <a:p>
            <a:r>
              <a:rPr lang="en-US" sz="3200">
                <a:cs typeface="Arial"/>
              </a:rPr>
              <a:t>3c – Option 3-</a:t>
            </a:r>
          </a:p>
          <a:p>
            <a:r>
              <a:rPr lang="en-US" sz="3200">
                <a:cs typeface="Arial"/>
              </a:rPr>
              <a:t>NG </a:t>
            </a:r>
            <a:r>
              <a:rPr lang="en-US" sz="3200" err="1">
                <a:cs typeface="Arial"/>
              </a:rPr>
              <a:t>PowerBI</a:t>
            </a:r>
            <a:r>
              <a:rPr lang="en-US" sz="3200">
                <a:cs typeface="Arial"/>
              </a:rPr>
              <a:t>/</a:t>
            </a:r>
          </a:p>
          <a:p>
            <a:r>
              <a:rPr lang="en-US" sz="3200">
                <a:cs typeface="Arial"/>
              </a:rPr>
              <a:t>Snowflake Solution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B38684-F185-472F-AF2B-037F73003D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rgbClr val="0070C0"/>
          </a:solidFill>
        </p:spPr>
      </p:sp>
    </p:spTree>
    <p:extLst>
      <p:ext uri="{BB962C8B-B14F-4D97-AF65-F5344CB8AC3E}">
        <p14:creationId xmlns:p14="http://schemas.microsoft.com/office/powerpoint/2010/main" val="34013332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244469"/>
            <a:ext cx="11329827" cy="685834"/>
          </a:xfrm>
        </p:spPr>
        <p:txBody>
          <a:bodyPr/>
          <a:lstStyle/>
          <a:p>
            <a:r>
              <a:rPr lang="en-US"/>
              <a:t>Option 3 - </a:t>
            </a:r>
            <a:r>
              <a:rPr lang="en-US">
                <a:cs typeface="Arial"/>
              </a:rPr>
              <a:t>NG </a:t>
            </a:r>
            <a:r>
              <a:rPr lang="en-US" err="1">
                <a:cs typeface="Arial"/>
              </a:rPr>
              <a:t>PowerBI</a:t>
            </a:r>
            <a:r>
              <a:rPr lang="en-US">
                <a:cs typeface="Arial"/>
              </a:rPr>
              <a:t>/Snowflake Solution 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Snowflake Solution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Description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8975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4532818" cy="1515800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Executive Summary </a:t>
            </a:r>
            <a:endParaRPr lang="en-US" sz="2800">
              <a:cs typeface="Arial"/>
            </a:endParaRPr>
          </a:p>
          <a:p>
            <a:endParaRPr lang="en-US" sz="2800">
              <a:cs typeface="Arial"/>
            </a:endParaRPr>
          </a:p>
          <a:p>
            <a:endParaRPr lang="en-US" sz="425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02D6-48CD-4782-9B10-E33DAB516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328" y="1789413"/>
            <a:ext cx="3464989" cy="1477328"/>
          </a:xfrm>
        </p:spPr>
        <p:txBody>
          <a:bodyPr/>
          <a:lstStyle/>
          <a:p>
            <a:r>
              <a:rPr lang="en-US" sz="9600">
                <a:cs typeface="Arial"/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10" name="Picture 10" descr="Close up of circuit board">
            <a:extLst>
              <a:ext uri="{FF2B5EF4-FFF2-40B4-BE49-F238E27FC236}">
                <a16:creationId xmlns:a16="http://schemas.microsoft.com/office/drawing/2014/main" id="{2E98FA87-087A-4F96-8B53-E999006A68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867" r="10867"/>
          <a:stretch/>
        </p:blipFill>
        <p:spPr/>
      </p:pic>
    </p:spTree>
    <p:extLst>
      <p:ext uri="{BB962C8B-B14F-4D97-AF65-F5344CB8AC3E}">
        <p14:creationId xmlns:p14="http://schemas.microsoft.com/office/powerpoint/2010/main" val="288625144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</a:t>
            </a:r>
            <a:r>
              <a:rPr lang="en-US">
                <a:cs typeface="Arial"/>
              </a:rPr>
              <a:t>NG </a:t>
            </a:r>
            <a:r>
              <a:rPr lang="en-US" err="1">
                <a:cs typeface="Arial"/>
              </a:rPr>
              <a:t>PowerBI</a:t>
            </a:r>
            <a:r>
              <a:rPr lang="en-US">
                <a:cs typeface="Arial"/>
              </a:rPr>
              <a:t>/Snowflake Solution 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42691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Technology &amp; Architecture 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161192"/>
              </p:ext>
            </p:extLst>
          </p:nvPr>
        </p:nvGraphicFramePr>
        <p:xfrm>
          <a:off x="1046250" y="1161885"/>
          <a:ext cx="9661563" cy="418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8094D91-D72D-4626-B5E0-EB7D047E991C}"/>
              </a:ext>
            </a:extLst>
          </p:cNvPr>
          <p:cNvSpPr/>
          <p:nvPr/>
        </p:nvSpPr>
        <p:spPr bwMode="auto">
          <a:xfrm>
            <a:off x="2305878" y="3912042"/>
            <a:ext cx="6114553" cy="1566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Arial"/>
              </a:rPr>
              <a:t>Conceptual View </a:t>
            </a:r>
          </a:p>
        </p:txBody>
      </p:sp>
    </p:spTree>
    <p:extLst>
      <p:ext uri="{BB962C8B-B14F-4D97-AF65-F5344CB8AC3E}">
        <p14:creationId xmlns:p14="http://schemas.microsoft.com/office/powerpoint/2010/main" val="126540642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</a:t>
            </a:r>
            <a:r>
              <a:rPr lang="en-US">
                <a:cs typeface="Arial"/>
              </a:rPr>
              <a:t>NG </a:t>
            </a:r>
            <a:r>
              <a:rPr lang="en-US" err="1">
                <a:cs typeface="Arial"/>
              </a:rPr>
              <a:t>PowerBI</a:t>
            </a:r>
            <a:r>
              <a:rPr lang="en-US">
                <a:cs typeface="Arial"/>
              </a:rPr>
              <a:t>/Snowflake Solution 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6837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Implementation Considerations &amp; Impact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/>
        </p:nvGraphicFramePr>
        <p:xfrm>
          <a:off x="723568" y="1318942"/>
          <a:ext cx="12094155" cy="498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0827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Option 2 - </a:t>
            </a:r>
            <a:r>
              <a:rPr lang="en-US">
                <a:cs typeface="Arial"/>
              </a:rPr>
              <a:t>NG </a:t>
            </a:r>
            <a:r>
              <a:rPr lang="en-US" err="1">
                <a:cs typeface="Arial"/>
              </a:rPr>
              <a:t>PowerBI</a:t>
            </a:r>
            <a:r>
              <a:rPr lang="en-US">
                <a:cs typeface="Arial"/>
              </a:rPr>
              <a:t>/Snowflake Solution 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51DF9-BCCE-4F23-B96F-6C9C1FCC44B1}"/>
              </a:ext>
            </a:extLst>
          </p:cNvPr>
          <p:cNvSpPr/>
          <p:nvPr/>
        </p:nvSpPr>
        <p:spPr>
          <a:xfrm>
            <a:off x="430373" y="818985"/>
            <a:ext cx="11512486" cy="4373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867354" y="852979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Cost &amp; Time to Market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793E0-5206-41A8-B3D7-FC3AB9C0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827985"/>
              </p:ext>
            </p:extLst>
          </p:nvPr>
        </p:nvGraphicFramePr>
        <p:xfrm>
          <a:off x="549965" y="1679747"/>
          <a:ext cx="11092070" cy="2820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0239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F2715B-5F29-4DA6-BA03-FCB3EC718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4ACAD-7B9E-470B-8F6A-51FAFA98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86" y="167894"/>
            <a:ext cx="11329827" cy="574516"/>
          </a:xfrm>
        </p:spPr>
        <p:txBody>
          <a:bodyPr/>
          <a:lstStyle/>
          <a:p>
            <a:r>
              <a:rPr lang="en-US"/>
              <a:t>Options- Comparison Summary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17E7CE-CD98-4F0F-B66E-40C66649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33858"/>
              </p:ext>
            </p:extLst>
          </p:nvPr>
        </p:nvGraphicFramePr>
        <p:xfrm>
          <a:off x="431086" y="624250"/>
          <a:ext cx="11394439" cy="654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96">
                  <a:extLst>
                    <a:ext uri="{9D8B030D-6E8A-4147-A177-3AD203B41FA5}">
                      <a16:colId xmlns:a16="http://schemas.microsoft.com/office/drawing/2014/main" val="1454801116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1196740190"/>
                    </a:ext>
                  </a:extLst>
                </a:gridCol>
                <a:gridCol w="2498203">
                  <a:extLst>
                    <a:ext uri="{9D8B030D-6E8A-4147-A177-3AD203B41FA5}">
                      <a16:colId xmlns:a16="http://schemas.microsoft.com/office/drawing/2014/main" val="573157264"/>
                    </a:ext>
                  </a:extLst>
                </a:gridCol>
                <a:gridCol w="2900953">
                  <a:extLst>
                    <a:ext uri="{9D8B030D-6E8A-4147-A177-3AD203B41FA5}">
                      <a16:colId xmlns:a16="http://schemas.microsoft.com/office/drawing/2014/main" val="960086110"/>
                    </a:ext>
                  </a:extLst>
                </a:gridCol>
              </a:tblGrid>
              <a:tr h="344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Option 1</a:t>
                      </a:r>
                    </a:p>
                    <a:p>
                      <a:pPr lvl="0"/>
                      <a:r>
                        <a:rPr lang="en-US"/>
                        <a:t>ABB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Option 2</a:t>
                      </a:r>
                    </a:p>
                    <a:p>
                      <a:pPr lvl="0"/>
                      <a:r>
                        <a:rPr lang="en-US"/>
                        <a:t>ABB Next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cs typeface="Arial"/>
                        </a:rPr>
                        <a:t>NG Power BI/ Snowflake Solution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68652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lvl="0"/>
                      <a:r>
                        <a:rPr lang="en-US" sz="1100"/>
                        <a:t>Business Capabilities ( Out  of the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225440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Business Capabilities ( Need Development)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81600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Technical Capabilities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0352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Data as an Asset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73329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Maturity &amp; Stability of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06825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Market Adoption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86425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Strategic Direction/Roadmap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49006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IT Architecture Principles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60963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Digital Enablement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00075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Security  Compliance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97198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Solution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39701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Implementation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19817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lvl="0"/>
                      <a:r>
                        <a:rPr lang="en-US" sz="1100"/>
                        <a:t>Impact to in-flight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26267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lvl="0"/>
                      <a:r>
                        <a:rPr lang="en-US" sz="1100"/>
                        <a:t>Resource/Skills Dependency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026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lvl="0"/>
                      <a:r>
                        <a:rPr lang="en-US" sz="1100"/>
                        <a:t>Support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66804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lvl="0"/>
                      <a:r>
                        <a:rPr lang="en-US" sz="1100"/>
                        <a:t>ROM Cost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11423"/>
                  </a:ext>
                </a:extLst>
              </a:tr>
              <a:tr h="34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1714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F3F1A93-F10C-44A6-AE60-E4FDBDEE90B4}"/>
              </a:ext>
            </a:extLst>
          </p:cNvPr>
          <p:cNvSpPr/>
          <p:nvPr/>
        </p:nvSpPr>
        <p:spPr>
          <a:xfrm rot="1064936">
            <a:off x="3897355" y="4303402"/>
            <a:ext cx="6750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llustrative, RAG TBD</a:t>
            </a:r>
          </a:p>
        </p:txBody>
      </p:sp>
    </p:spTree>
    <p:extLst>
      <p:ext uri="{BB962C8B-B14F-4D97-AF65-F5344CB8AC3E}">
        <p14:creationId xmlns:p14="http://schemas.microsoft.com/office/powerpoint/2010/main" val="347195029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3697861" cy="492443"/>
          </a:xfrm>
        </p:spPr>
        <p:txBody>
          <a:bodyPr/>
          <a:lstStyle/>
          <a:p>
            <a:r>
              <a:rPr lang="en-US" sz="3200">
                <a:cs typeface="Arial"/>
              </a:rPr>
              <a:t>Recommendations 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02D6-48CD-4782-9B10-E33DAB516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5300">
                <a:cs typeface="Arial"/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8" name="Picture 8" descr="3D box skeletons">
            <a:extLst>
              <a:ext uri="{FF2B5EF4-FFF2-40B4-BE49-F238E27FC236}">
                <a16:creationId xmlns:a16="http://schemas.microsoft.com/office/drawing/2014/main" id="{A6EDAF85-4DB3-47A8-9F16-C086DCFCF7D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867" r="10867"/>
          <a:stretch/>
        </p:blipFill>
        <p:spPr/>
      </p:pic>
    </p:spTree>
    <p:extLst>
      <p:ext uri="{BB962C8B-B14F-4D97-AF65-F5344CB8AC3E}">
        <p14:creationId xmlns:p14="http://schemas.microsoft.com/office/powerpoint/2010/main" val="298882141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Recommendations </a:t>
            </a: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7A8C6B32-140A-49A8-959C-2D000044DE22}"/>
              </a:ext>
            </a:extLst>
          </p:cNvPr>
          <p:cNvSpPr txBox="1"/>
          <p:nvPr/>
        </p:nvSpPr>
        <p:spPr>
          <a:xfrm>
            <a:off x="1757900" y="2316019"/>
            <a:ext cx="523924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TBD</a:t>
            </a: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0498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3697861" cy="492443"/>
          </a:xfrm>
        </p:spPr>
        <p:txBody>
          <a:bodyPr/>
          <a:lstStyle/>
          <a:p>
            <a:r>
              <a:rPr lang="en-US" sz="3200">
                <a:cs typeface="Arial"/>
              </a:rPr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02D6-48CD-4782-9B10-E33DAB516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5300">
                <a:cs typeface="Arial"/>
              </a:rPr>
              <a:t>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B38684-F185-472F-AF2B-037F73003D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rgbClr val="0070C0"/>
          </a:solidFill>
        </p:spPr>
      </p:sp>
    </p:spTree>
    <p:extLst>
      <p:ext uri="{BB962C8B-B14F-4D97-AF65-F5344CB8AC3E}">
        <p14:creationId xmlns:p14="http://schemas.microsoft.com/office/powerpoint/2010/main" val="380620170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6C3C2-0A68-439D-A096-4E47AF018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</a:t>
            </a:r>
            <a:r>
              <a:rPr lang="fr-FR" err="1"/>
              <a:t>title</a:t>
            </a:r>
            <a:r>
              <a:rPr lang="fr-FR"/>
              <a:t>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2E9AB-5F3C-455E-A108-2F7F4B4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Point – Reporting/Data View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852B19-BFB9-43A1-841C-DB7FD51BF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740238"/>
              </p:ext>
            </p:extLst>
          </p:nvPr>
        </p:nvGraphicFramePr>
        <p:xfrm>
          <a:off x="430372" y="945433"/>
          <a:ext cx="11432973" cy="519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783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6C3C2-0A68-439D-A096-4E47AF018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2E9AB-5F3C-455E-A108-2F7F4B4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 Point – Reporting - Data Entity  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852B19-BFB9-43A1-841C-DB7FD51BF553}"/>
              </a:ext>
            </a:extLst>
          </p:cNvPr>
          <p:cNvGraphicFramePr/>
          <p:nvPr/>
        </p:nvGraphicFramePr>
        <p:xfrm>
          <a:off x="430372" y="945433"/>
          <a:ext cx="11432973" cy="519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676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D645699-3912-4668-831D-B6FE4B16A96C}"/>
              </a:ext>
            </a:extLst>
          </p:cNvPr>
          <p:cNvGrpSpPr/>
          <p:nvPr/>
        </p:nvGrpSpPr>
        <p:grpSpPr>
          <a:xfrm>
            <a:off x="8676442" y="1323897"/>
            <a:ext cx="1634527" cy="461665"/>
            <a:chOff x="7445811" y="1691966"/>
            <a:chExt cx="1781298" cy="4616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865D9E-751A-4B7A-B956-86136751B9A1}"/>
                </a:ext>
              </a:extLst>
            </p:cNvPr>
            <p:cNvSpPr/>
            <p:nvPr/>
          </p:nvSpPr>
          <p:spPr>
            <a:xfrm>
              <a:off x="7542332" y="1715716"/>
              <a:ext cx="16002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6B29FA-F999-421F-81BA-2153C5ED6B45}"/>
                </a:ext>
              </a:extLst>
            </p:cNvPr>
            <p:cNvSpPr txBox="1"/>
            <p:nvPr/>
          </p:nvSpPr>
          <p:spPr>
            <a:xfrm>
              <a:off x="7445811" y="1691966"/>
              <a:ext cx="178129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Recommendation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9AFACF-47BD-467F-B3E2-04B07F512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3F958E-FD62-4DDB-A122-E657C57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FocalPoint</a:t>
            </a:r>
            <a:r>
              <a:rPr lang="en-US"/>
              <a:t> Replacement – Solution Selection Approach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97CEF2-AE64-42FD-A1AB-289D09051EC7}"/>
              </a:ext>
            </a:extLst>
          </p:cNvPr>
          <p:cNvSpPr/>
          <p:nvPr/>
        </p:nvSpPr>
        <p:spPr>
          <a:xfrm>
            <a:off x="1623697" y="1637446"/>
            <a:ext cx="7315200" cy="228600"/>
          </a:xfrm>
          <a:prstGeom prst="rect">
            <a:avLst/>
          </a:prstGeom>
          <a:solidFill>
            <a:srgbClr val="009DD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A6840-060D-47E3-BB8D-14F756111F1A}"/>
              </a:ext>
            </a:extLst>
          </p:cNvPr>
          <p:cNvSpPr txBox="1"/>
          <p:nvPr/>
        </p:nvSpPr>
        <p:spPr>
          <a:xfrm>
            <a:off x="7471124" y="1600411"/>
            <a:ext cx="1463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June 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892104-DDC8-49D5-BFF4-804380EB4256}"/>
              </a:ext>
            </a:extLst>
          </p:cNvPr>
          <p:cNvGrpSpPr/>
          <p:nvPr/>
        </p:nvGrpSpPr>
        <p:grpSpPr>
          <a:xfrm>
            <a:off x="2443072" y="1357438"/>
            <a:ext cx="1828800" cy="276999"/>
            <a:chOff x="1026744" y="1691966"/>
            <a:chExt cx="2286000" cy="2769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B6607-7A70-4B25-8C40-E0FFB23038DB}"/>
                </a:ext>
              </a:extLst>
            </p:cNvPr>
            <p:cNvSpPr/>
            <p:nvPr/>
          </p:nvSpPr>
          <p:spPr>
            <a:xfrm>
              <a:off x="1026744" y="1715716"/>
              <a:ext cx="22860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65D4F4-B8D4-472D-8D50-B8A187C9F1FF}"/>
                </a:ext>
              </a:extLst>
            </p:cNvPr>
            <p:cNvSpPr txBox="1"/>
            <p:nvPr/>
          </p:nvSpPr>
          <p:spPr>
            <a:xfrm>
              <a:off x="1026744" y="1691966"/>
              <a:ext cx="22860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Information Gathering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0BC74-D5A5-45DD-B2D6-BB6899DD1C4C}"/>
              </a:ext>
            </a:extLst>
          </p:cNvPr>
          <p:cNvGrpSpPr/>
          <p:nvPr/>
        </p:nvGrpSpPr>
        <p:grpSpPr>
          <a:xfrm>
            <a:off x="3843629" y="1863768"/>
            <a:ext cx="1836108" cy="276999"/>
            <a:chOff x="2557926" y="2198296"/>
            <a:chExt cx="1836108" cy="276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956019-E558-403F-B4A4-98573480864D}"/>
                </a:ext>
              </a:extLst>
            </p:cNvPr>
            <p:cNvSpPr/>
            <p:nvPr/>
          </p:nvSpPr>
          <p:spPr>
            <a:xfrm>
              <a:off x="2557926" y="2222046"/>
              <a:ext cx="18288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4B3F59-F0A4-44EB-B6B6-236975BD8625}"/>
                </a:ext>
              </a:extLst>
            </p:cNvPr>
            <p:cNvSpPr txBox="1"/>
            <p:nvPr/>
          </p:nvSpPr>
          <p:spPr>
            <a:xfrm>
              <a:off x="2557926" y="2198296"/>
              <a:ext cx="183610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Options  Identification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ACE437-8530-48BD-9BD8-11402340AF71}"/>
              </a:ext>
            </a:extLst>
          </p:cNvPr>
          <p:cNvGrpSpPr/>
          <p:nvPr/>
        </p:nvGrpSpPr>
        <p:grpSpPr>
          <a:xfrm>
            <a:off x="5457428" y="1366029"/>
            <a:ext cx="1828800" cy="276999"/>
            <a:chOff x="4646725" y="1688682"/>
            <a:chExt cx="2286000" cy="276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A177E9-F870-4B42-A40E-3B59FC096FB8}"/>
                </a:ext>
              </a:extLst>
            </p:cNvPr>
            <p:cNvSpPr/>
            <p:nvPr/>
          </p:nvSpPr>
          <p:spPr>
            <a:xfrm>
              <a:off x="4646725" y="1712432"/>
              <a:ext cx="22860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89EF2-927D-4590-B680-8CC8CA1E8303}"/>
                </a:ext>
              </a:extLst>
            </p:cNvPr>
            <p:cNvSpPr txBox="1"/>
            <p:nvPr/>
          </p:nvSpPr>
          <p:spPr>
            <a:xfrm>
              <a:off x="4646725" y="1688682"/>
              <a:ext cx="22860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Options Review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054EC1-E63E-4A2D-9786-DAA8033419B6}"/>
              </a:ext>
            </a:extLst>
          </p:cNvPr>
          <p:cNvGrpSpPr/>
          <p:nvPr/>
        </p:nvGrpSpPr>
        <p:grpSpPr>
          <a:xfrm>
            <a:off x="6726109" y="1855191"/>
            <a:ext cx="1828800" cy="276999"/>
            <a:chOff x="5756280" y="2395880"/>
            <a:chExt cx="2286000" cy="276999"/>
          </a:xfrm>
          <a:solidFill>
            <a:schemeClr val="accent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822628-9EA7-4C00-B53D-AF3F0EFBFFA0}"/>
                </a:ext>
              </a:extLst>
            </p:cNvPr>
            <p:cNvSpPr/>
            <p:nvPr/>
          </p:nvSpPr>
          <p:spPr>
            <a:xfrm>
              <a:off x="5756280" y="2419630"/>
              <a:ext cx="2286000" cy="228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BFEEF6-00D9-40C1-81BB-62A8C4D33D56}"/>
                </a:ext>
              </a:extLst>
            </p:cNvPr>
            <p:cNvSpPr txBox="1"/>
            <p:nvPr/>
          </p:nvSpPr>
          <p:spPr>
            <a:xfrm>
              <a:off x="5756280" y="2395880"/>
              <a:ext cx="22860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Refinement &amp; Analysis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9D4DBC0-6556-4BD1-BF31-449C0C6EC282}"/>
              </a:ext>
            </a:extLst>
          </p:cNvPr>
          <p:cNvSpPr txBox="1"/>
          <p:nvPr/>
        </p:nvSpPr>
        <p:spPr>
          <a:xfrm>
            <a:off x="3094461" y="1600411"/>
            <a:ext cx="1463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March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128559-1792-4250-9D22-B1830C2968A8}"/>
              </a:ext>
            </a:extLst>
          </p:cNvPr>
          <p:cNvSpPr txBox="1"/>
          <p:nvPr/>
        </p:nvSpPr>
        <p:spPr>
          <a:xfrm>
            <a:off x="4553349" y="1600411"/>
            <a:ext cx="1463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April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FEF12-07BA-441D-8746-1CFA6519C438}"/>
              </a:ext>
            </a:extLst>
          </p:cNvPr>
          <p:cNvSpPr txBox="1"/>
          <p:nvPr/>
        </p:nvSpPr>
        <p:spPr>
          <a:xfrm>
            <a:off x="6012237" y="1600411"/>
            <a:ext cx="1463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90B9D2-30FE-4B90-A422-8405BA16FF86}"/>
              </a:ext>
            </a:extLst>
          </p:cNvPr>
          <p:cNvSpPr/>
          <p:nvPr/>
        </p:nvSpPr>
        <p:spPr>
          <a:xfrm>
            <a:off x="1409800" y="2701384"/>
            <a:ext cx="2862072" cy="32419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7500C2-4495-4E3E-90FB-13623D9A037D}"/>
              </a:ext>
            </a:extLst>
          </p:cNvPr>
          <p:cNvSpPr/>
          <p:nvPr/>
        </p:nvSpPr>
        <p:spPr>
          <a:xfrm>
            <a:off x="4416182" y="2701384"/>
            <a:ext cx="2862072" cy="32419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9EBAB2-4894-42C4-82CF-EA4A0E51A7F7}"/>
              </a:ext>
            </a:extLst>
          </p:cNvPr>
          <p:cNvSpPr/>
          <p:nvPr/>
        </p:nvSpPr>
        <p:spPr>
          <a:xfrm>
            <a:off x="7422564" y="2687529"/>
            <a:ext cx="2862072" cy="32419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60367-2F9E-4211-93C6-6A0CA9C20A39}"/>
              </a:ext>
            </a:extLst>
          </p:cNvPr>
          <p:cNvSpPr txBox="1"/>
          <p:nvPr/>
        </p:nvSpPr>
        <p:spPr>
          <a:xfrm>
            <a:off x="7422564" y="3069513"/>
            <a:ext cx="28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/>
              <a:t>TBD </a:t>
            </a:r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779EE3-5AC1-4675-9BD2-95845D9D2BA3}"/>
              </a:ext>
            </a:extLst>
          </p:cNvPr>
          <p:cNvSpPr txBox="1"/>
          <p:nvPr/>
        </p:nvSpPr>
        <p:spPr>
          <a:xfrm>
            <a:off x="1409800" y="3069512"/>
            <a:ext cx="286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Focal Point Technical Debt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Add Details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D9EF1F-A9DB-4E44-8153-BDEB4E1AAC7C}"/>
              </a:ext>
            </a:extLst>
          </p:cNvPr>
          <p:cNvSpPr txBox="1"/>
          <p:nvPr/>
        </p:nvSpPr>
        <p:spPr>
          <a:xfrm>
            <a:off x="1409800" y="2701384"/>
            <a:ext cx="286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PROBLEM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AE162-779A-4AA6-8612-E422F1BA35DB}"/>
              </a:ext>
            </a:extLst>
          </p:cNvPr>
          <p:cNvSpPr txBox="1"/>
          <p:nvPr/>
        </p:nvSpPr>
        <p:spPr>
          <a:xfrm>
            <a:off x="4417974" y="2701384"/>
            <a:ext cx="286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APPROACH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D02F1B-0355-4AC9-8FBF-DC8D3294A7F3}"/>
              </a:ext>
            </a:extLst>
          </p:cNvPr>
          <p:cNvSpPr txBox="1"/>
          <p:nvPr/>
        </p:nvSpPr>
        <p:spPr>
          <a:xfrm>
            <a:off x="7422564" y="2684507"/>
            <a:ext cx="286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RECOMMENDATION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48F512-4EF7-449D-836D-8503F4A2F1FF}"/>
              </a:ext>
            </a:extLst>
          </p:cNvPr>
          <p:cNvSpPr txBox="1"/>
          <p:nvPr/>
        </p:nvSpPr>
        <p:spPr>
          <a:xfrm>
            <a:off x="4488337" y="3069512"/>
            <a:ext cx="2862072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Elicited, Refined and Prioritized Business and Technical Requirements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Defined Key Business Issues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Conducted a current state assessment on </a:t>
            </a:r>
            <a:r>
              <a:rPr lang="en-US" sz="1200" err="1"/>
              <a:t>FocalPOint</a:t>
            </a:r>
            <a:endParaRPr lang="en-US" sz="120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Engaged ABB and internal teams to assess viable options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kern="1100"/>
              <a:t>Business requirements and use cases refined 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Assessed ability to support business outcomes and required capabilities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/>
              <a:t>Assessed  implementation options and TCO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Add details ..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200"/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200"/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288930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E3922B-4D59-49A9-A71E-D04B11122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104A-240C-4A45-9308-305E3A2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4BD9A7-DF5C-4E44-BA8F-052E4A13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29693"/>
              </p:ext>
            </p:extLst>
          </p:nvPr>
        </p:nvGraphicFramePr>
        <p:xfrm>
          <a:off x="580445" y="1017767"/>
          <a:ext cx="11179755" cy="3832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A49872-8705-4CD8-8A6F-32CE58D16BCD}"/>
              </a:ext>
            </a:extLst>
          </p:cNvPr>
          <p:cNvSpPr/>
          <p:nvPr/>
        </p:nvSpPr>
        <p:spPr>
          <a:xfrm>
            <a:off x="430373" y="4969566"/>
            <a:ext cx="11512486" cy="1144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3F49FDAA-40AE-4098-845E-D086F421C9C6}"/>
              </a:ext>
            </a:extLst>
          </p:cNvPr>
          <p:cNvSpPr txBox="1"/>
          <p:nvPr/>
        </p:nvSpPr>
        <p:spPr>
          <a:xfrm>
            <a:off x="4429539" y="4600234"/>
            <a:ext cx="2933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Recommendation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201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74DA-61AC-48C0-B796-58020EEC2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EE254-9CEC-4F90-ABD0-453C1F7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E8416A-2F99-4282-AD0E-1FABA9D16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955469"/>
              </p:ext>
            </p:extLst>
          </p:nvPr>
        </p:nvGraphicFramePr>
        <p:xfrm>
          <a:off x="1801412" y="1178818"/>
          <a:ext cx="8128000" cy="450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2978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CDB-0DE6-4154-9072-89E6AF36F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153" y="3382038"/>
            <a:ext cx="4532818" cy="1515800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Current State</a:t>
            </a:r>
            <a:endParaRPr lang="en-US" sz="2800">
              <a:cs typeface="Arial"/>
            </a:endParaRPr>
          </a:p>
          <a:p>
            <a:endParaRPr lang="en-US" sz="2800">
              <a:cs typeface="Arial"/>
            </a:endParaRPr>
          </a:p>
          <a:p>
            <a:endParaRPr lang="en-US" sz="425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02D6-48CD-4782-9B10-E33DAB516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328" y="1789413"/>
            <a:ext cx="3464989" cy="1477328"/>
          </a:xfrm>
        </p:spPr>
        <p:txBody>
          <a:bodyPr/>
          <a:lstStyle/>
          <a:p>
            <a:r>
              <a:rPr lang="en-US" sz="9600">
                <a:cs typeface="Arial"/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4F25F-C819-4171-8317-C4D9C0E6D7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67238" y="6370638"/>
            <a:ext cx="7624762" cy="225425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10" name="Picture 10" descr="Close up of circuit board">
            <a:extLst>
              <a:ext uri="{FF2B5EF4-FFF2-40B4-BE49-F238E27FC236}">
                <a16:creationId xmlns:a16="http://schemas.microsoft.com/office/drawing/2014/main" id="{2E98FA87-087A-4F96-8B53-E999006A68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867" r="10867"/>
          <a:stretch/>
        </p:blipFill>
        <p:spPr/>
      </p:pic>
    </p:spTree>
    <p:extLst>
      <p:ext uri="{BB962C8B-B14F-4D97-AF65-F5344CB8AC3E}">
        <p14:creationId xmlns:p14="http://schemas.microsoft.com/office/powerpoint/2010/main" val="24259759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9B2ED-1A92-4498-A267-3C448530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FocalPoint</a:t>
            </a:r>
            <a:r>
              <a:rPr lang="en-US"/>
              <a:t>- Current State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2091E-DE0B-44FD-84A1-D27084E4237A}"/>
              </a:ext>
            </a:extLst>
          </p:cNvPr>
          <p:cNvSpPr/>
          <p:nvPr/>
        </p:nvSpPr>
        <p:spPr>
          <a:xfrm>
            <a:off x="5311244" y="1020652"/>
            <a:ext cx="5470725" cy="2231431"/>
          </a:xfrm>
          <a:prstGeom prst="rect">
            <a:avLst/>
          </a:prstGeom>
          <a:ln>
            <a:solidFill>
              <a:srgbClr val="6A2C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Pain Points</a:t>
            </a:r>
          </a:p>
          <a:p>
            <a:pPr algn="ctr"/>
            <a:endParaRPr lang="en-US" sz="600" b="1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Outdated Software and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The current version  of </a:t>
            </a:r>
            <a:r>
              <a:rPr lang="en-US" sz="1400" err="1"/>
              <a:t>FocalPoint</a:t>
            </a:r>
            <a:r>
              <a:rPr lang="en-US" sz="1400"/>
              <a:t> is deprecated.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Web reports are only available via Internet Explorer web browser, which is end of life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No mobile app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Add Details  </a:t>
            </a:r>
          </a:p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B440-71AC-4424-ABA5-0F84BBFD77E0}"/>
              </a:ext>
            </a:extLst>
          </p:cNvPr>
          <p:cNvSpPr/>
          <p:nvPr/>
        </p:nvSpPr>
        <p:spPr>
          <a:xfrm>
            <a:off x="366762" y="1031488"/>
            <a:ext cx="4033964" cy="5047284"/>
          </a:xfrm>
          <a:prstGeom prst="rect">
            <a:avLst/>
          </a:prstGeom>
          <a:ln>
            <a:solidFill>
              <a:srgbClr val="6A2C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Key Existing Capabilities 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Online Reporting </a:t>
            </a:r>
            <a:r>
              <a:rPr lang="en-US" sz="1400"/>
              <a:t>reports for NY and NE Control Rooms, Regulatory, and Customer Contact Centers, and </a:t>
            </a:r>
            <a:r>
              <a:rPr lang="en-US" sz="1400">
                <a:solidFill>
                  <a:schemeClr val="tx1"/>
                </a:solidFill>
              </a:rPr>
              <a:t>Outage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Generic Reporting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Automated Reports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Automated File Transfer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Integration with 3</a:t>
            </a:r>
            <a:r>
              <a:rPr lang="en-US" sz="1400" baseline="30000">
                <a:solidFill>
                  <a:schemeClr val="tx1"/>
                </a:solidFill>
              </a:rPr>
              <a:t>rd</a:t>
            </a:r>
            <a:r>
              <a:rPr lang="en-US" sz="1400">
                <a:solidFill>
                  <a:schemeClr val="tx1"/>
                </a:solidFill>
              </a:rPr>
              <a:t>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Access for 3000+ authorized users across the organization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442A0-4060-4082-9B50-B62A928AA113}"/>
              </a:ext>
            </a:extLst>
          </p:cNvPr>
          <p:cNvSpPr/>
          <p:nvPr/>
        </p:nvSpPr>
        <p:spPr>
          <a:xfrm>
            <a:off x="5311244" y="3429000"/>
            <a:ext cx="5470725" cy="2484512"/>
          </a:xfrm>
          <a:prstGeom prst="rect">
            <a:avLst/>
          </a:prstGeom>
          <a:ln>
            <a:solidFill>
              <a:srgbClr val="6A2C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New Needs </a:t>
            </a:r>
          </a:p>
          <a:p>
            <a:pPr algn="ctr"/>
            <a:endParaRPr lang="en-US" sz="600" b="1">
              <a:solidFill>
                <a:schemeClr val="tx1"/>
              </a:solidFill>
            </a:endParaRPr>
          </a:p>
          <a:p>
            <a:pPr marL="616075" lvl="2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400"/>
              <a:t>Separate reporting of data from core OMS functions to minimize performance impact</a:t>
            </a:r>
          </a:p>
          <a:p>
            <a:pPr marL="616075" lvl="2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400"/>
              <a:t>Provide capability for read-only users to get outage information outside of OMS access</a:t>
            </a:r>
          </a:p>
          <a:p>
            <a:pPr marL="616075" lvl="2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400"/>
              <a:t>Mobile Enablement </a:t>
            </a:r>
          </a:p>
          <a:p>
            <a:pPr marL="616075" lvl="2" indent="-285750">
              <a:spcBef>
                <a:spcPts val="600"/>
              </a:spcBef>
              <a:spcAft>
                <a:spcPts val="300"/>
              </a:spcAft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400">
                <a:solidFill>
                  <a:srgbClr val="FF0000"/>
                </a:solidFill>
              </a:rPr>
              <a:t>Add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3FA8A97-AC7B-40CE-80F5-34C6C2F49D73}"/>
              </a:ext>
            </a:extLst>
          </p:cNvPr>
          <p:cNvSpPr/>
          <p:nvPr/>
        </p:nvSpPr>
        <p:spPr>
          <a:xfrm>
            <a:off x="4608633" y="965998"/>
            <a:ext cx="558316" cy="5112774"/>
          </a:xfrm>
          <a:prstGeom prst="homePlate">
            <a:avLst/>
          </a:prstGeom>
          <a:solidFill>
            <a:srgbClr val="00148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03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DFA38-017C-472E-A19B-6AEDEE2755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C04226-2DE7-4F70-B0F6-EDC5DE79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Point – Current Usage Summary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29C229-5235-4916-9FBF-555007585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038595"/>
              </p:ext>
            </p:extLst>
          </p:nvPr>
        </p:nvGraphicFramePr>
        <p:xfrm>
          <a:off x="1025718" y="890546"/>
          <a:ext cx="9134282" cy="524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6913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8F8DB78F1FE40A4DA9413137A5FB2" ma:contentTypeVersion="6" ma:contentTypeDescription="Create a new document." ma:contentTypeScope="" ma:versionID="3eb2c1f09c65707a627805a442d5bf21">
  <xsd:schema xmlns:xsd="http://www.w3.org/2001/XMLSchema" xmlns:xs="http://www.w3.org/2001/XMLSchema" xmlns:p="http://schemas.microsoft.com/office/2006/metadata/properties" xmlns:ns2="ee3833fe-0569-4bb4-8af1-a6e9318aa1fc" xmlns:ns3="f635ac32-b769-48b8-98c6-df3ed50037a9" targetNamespace="http://schemas.microsoft.com/office/2006/metadata/properties" ma:root="true" ma:fieldsID="691f46ffd89b6bd801815cb8b2d55bcf" ns2:_="" ns3:_="">
    <xsd:import namespace="ee3833fe-0569-4bb4-8af1-a6e9318aa1fc"/>
    <xsd:import namespace="f635ac32-b769-48b8-98c6-df3ed5003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833fe-0569-4bb4-8af1-a6e9318aa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5ac32-b769-48b8-98c6-df3ed50037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C31674-AD96-4F0F-9172-A6D5E53E7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3833fe-0569-4bb4-8af1-a6e9318aa1fc"/>
    <ds:schemaRef ds:uri="f635ac32-b769-48b8-98c6-df3ed50037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042D5A-44A1-457D-98DA-E28DF5DACD90}">
  <ds:schemaRefs>
    <ds:schemaRef ds:uri="ee3833fe-0569-4bb4-8af1-a6e9318aa1f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635ac32-b769-48b8-98c6-df3ed50037a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F1E988-24C6-4600-BCB4-2D6BED3C52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2486</Words>
  <Application>Microsoft Office PowerPoint</Application>
  <PresentationFormat>Widescreen</PresentationFormat>
  <Paragraphs>579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NG_PPT_16x9_Generic_template-blue</vt:lpstr>
      <vt:lpstr>ADMS Phase 2 -  FocalPoint Replacement  Options Analysis and Recommendations     Svetlana Lyba – Domain Architect Hong Chen – Business Analyst  Goutam Ghatak – Lead Solution Architect  Nishit Ajwaliya- Information Architect  Mahantesh  Vantmuri – Solution Architect Del Sian – Data  Peter S. – Security Architect </vt:lpstr>
      <vt:lpstr>Agenda</vt:lpstr>
      <vt:lpstr>PowerPoint Presentation</vt:lpstr>
      <vt:lpstr>FocalPoint Replacement – Solution Selection Approach </vt:lpstr>
      <vt:lpstr>Executive Summary </vt:lpstr>
      <vt:lpstr>Next Steps </vt:lpstr>
      <vt:lpstr>PowerPoint Presentation</vt:lpstr>
      <vt:lpstr>FocalPoint- Current State </vt:lpstr>
      <vt:lpstr>Focal Point – Current Usage Summary </vt:lpstr>
      <vt:lpstr>Focal Point – Existing Data Entity  View</vt:lpstr>
      <vt:lpstr>Current Technology/Architecture Highlights </vt:lpstr>
      <vt:lpstr>FocalPoint - Interfaces</vt:lpstr>
      <vt:lpstr>Migration Needs </vt:lpstr>
      <vt:lpstr>UseCases /Scenarios Summary </vt:lpstr>
      <vt:lpstr>PowerPoint Presentation</vt:lpstr>
      <vt:lpstr>Assessment Framework </vt:lpstr>
      <vt:lpstr>Objectives and Strategies incorporated into Assessment  </vt:lpstr>
      <vt:lpstr>PowerPoint Presentation</vt:lpstr>
      <vt:lpstr>Option 1 - ABB Power BI Offering </vt:lpstr>
      <vt:lpstr>Option 1 - ABB Power BI Offering </vt:lpstr>
      <vt:lpstr>Option 1 - ABB Power BI Offering </vt:lpstr>
      <vt:lpstr>Option 1 - ABB Power BI Offering </vt:lpstr>
      <vt:lpstr>PowerPoint Presentation</vt:lpstr>
      <vt:lpstr>Option 2 - ABB Next Gen Offering </vt:lpstr>
      <vt:lpstr>Option 2 - ABB Next Gen Offering </vt:lpstr>
      <vt:lpstr>Option 2 - ABB Next Gen Offering </vt:lpstr>
      <vt:lpstr>Option 2 - ABB Next Gen Offering </vt:lpstr>
      <vt:lpstr>PowerPoint Presentation</vt:lpstr>
      <vt:lpstr>Option 3 - NG PowerBI/Snowflake Solution  Snowflake Solution</vt:lpstr>
      <vt:lpstr>Option 2 - NG PowerBI/Snowflake Solution </vt:lpstr>
      <vt:lpstr>Option 2 - NG PowerBI/Snowflake Solution </vt:lpstr>
      <vt:lpstr>Option 2 - NG PowerBI/Snowflake Solution </vt:lpstr>
      <vt:lpstr>Options- Comparison Summary </vt:lpstr>
      <vt:lpstr>PowerPoint Presentation</vt:lpstr>
      <vt:lpstr>Recommendations </vt:lpstr>
      <vt:lpstr>PowerPoint Presentation</vt:lpstr>
      <vt:lpstr>Focal Point – Reporting/Data View </vt:lpstr>
      <vt:lpstr>Focal Point – Reporting - Data Entity 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Lyba, Svetlana</dc:creator>
  <cp:lastModifiedBy>Lyba, Svetlana</cp:lastModifiedBy>
  <cp:revision>7</cp:revision>
  <dcterms:created xsi:type="dcterms:W3CDTF">2021-06-02T13:31:59Z</dcterms:created>
  <dcterms:modified xsi:type="dcterms:W3CDTF">2021-06-08T19:14:43Z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0x010100BA18F8DB78F1FE40A4DA9413137A5FB2</vt:lpwstr>
  </property>
</Properties>
</file>