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9.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22.xml" ContentType="application/vnd.openxmlformats-officedocument.presentationml.tags+xml"/>
  <Override PartName="/ppt/tags/tag123.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18" r:id="rId5"/>
    <p:sldMasterId id="2147483833" r:id="rId6"/>
    <p:sldMasterId id="2147483848" r:id="rId7"/>
    <p:sldMasterId id="2147483863" r:id="rId8"/>
    <p:sldMasterId id="2147483871" r:id="rId9"/>
    <p:sldMasterId id="2147483883" r:id="rId10"/>
    <p:sldMasterId id="2147483903" r:id="rId11"/>
    <p:sldMasterId id="2147483971" r:id="rId12"/>
  </p:sldMasterIdLst>
  <p:notesMasterIdLst>
    <p:notesMasterId r:id="rId15"/>
  </p:notesMasterIdLst>
  <p:handoutMasterIdLst>
    <p:handoutMasterId r:id="rId16"/>
  </p:handoutMasterIdLst>
  <p:sldIdLst>
    <p:sldId id="2076137877" r:id="rId13"/>
    <p:sldId id="3759" r:id="rId14"/>
  </p:sldIdLst>
  <p:sldSz cx="9144000" cy="5143500" type="screen16x9"/>
  <p:notesSz cx="6797675" cy="9928225"/>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0FF"/>
    <a:srgbClr val="55555A"/>
    <a:srgbClr val="B5B5B5"/>
    <a:srgbClr val="DADADA"/>
    <a:srgbClr val="B5C0FF"/>
    <a:srgbClr val="EFF1F5"/>
    <a:srgbClr val="FFFFFF"/>
    <a:srgbClr val="00BEB4"/>
    <a:srgbClr val="EEE89A"/>
    <a:srgbClr val="FFB45A"/>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CAC8D-D1B8-4CCA-B2A0-F1CB210151F7}" v="5" dt="2021-08-09T15:16:58.47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44"/>
      </p:cViewPr>
      <p:guideLst>
        <p:guide orient="horz" pos="962"/>
        <p:guide pos="748"/>
        <p:guide orient="horz" pos="2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945955" cy="495755"/>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19" name="Rectangle 1027"/>
          <p:cNvSpPr>
            <a:spLocks noGrp="1" noChangeArrowheads="1"/>
          </p:cNvSpPr>
          <p:nvPr>
            <p:ph type="dt" sz="quarter" idx="1"/>
          </p:nvPr>
        </p:nvSpPr>
        <p:spPr bwMode="auto">
          <a:xfrm>
            <a:off x="3851723" y="1"/>
            <a:ext cx="2945954" cy="495755"/>
          </a:xfrm>
          <a:prstGeom prst="rect">
            <a:avLst/>
          </a:prstGeom>
          <a:noFill/>
          <a:ln w="9525">
            <a:noFill/>
            <a:miter lim="800000"/>
            <a:headEnd/>
            <a:tailEnd/>
          </a:ln>
          <a:effectLst/>
        </p:spPr>
        <p:txBody>
          <a:bodyPr vert="horz" wrap="square" lIns="92976" tIns="46488" rIns="92976" bIns="46488"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09/08/2021</a:t>
            </a:fld>
            <a:endParaRPr lang="en-US"/>
          </a:p>
        </p:txBody>
      </p:sp>
      <p:sp>
        <p:nvSpPr>
          <p:cNvPr id="9220" name="Rectangle 1028"/>
          <p:cNvSpPr>
            <a:spLocks noGrp="1" noChangeArrowheads="1"/>
          </p:cNvSpPr>
          <p:nvPr>
            <p:ph type="ftr" sz="quarter" idx="2"/>
          </p:nvPr>
        </p:nvSpPr>
        <p:spPr bwMode="auto">
          <a:xfrm>
            <a:off x="1" y="9432472"/>
            <a:ext cx="2945955" cy="495755"/>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a:defRPr sz="1200">
                <a:ea typeface="ＭＳ Ｐゴシック" pitchFamily="-105" charset="-128"/>
                <a:cs typeface="+mn-cs"/>
              </a:defRPr>
            </a:lvl1pPr>
          </a:lstStyle>
          <a:p>
            <a:pPr>
              <a:defRPr/>
            </a:pPr>
            <a:endParaRPr lang="en-US"/>
          </a:p>
        </p:txBody>
      </p:sp>
      <p:sp>
        <p:nvSpPr>
          <p:cNvPr id="9221" name="Rectangle 1029"/>
          <p:cNvSpPr>
            <a:spLocks noGrp="1" noChangeArrowheads="1"/>
          </p:cNvSpPr>
          <p:nvPr>
            <p:ph type="sldNum" sz="quarter" idx="3"/>
          </p:nvPr>
        </p:nvSpPr>
        <p:spPr bwMode="auto">
          <a:xfrm>
            <a:off x="3851723" y="9432472"/>
            <a:ext cx="2945954" cy="495755"/>
          </a:xfrm>
          <a:prstGeom prst="rect">
            <a:avLst/>
          </a:prstGeom>
          <a:noFill/>
          <a:ln w="9525">
            <a:noFill/>
            <a:miter lim="800000"/>
            <a:headEnd/>
            <a:tailEnd/>
          </a:ln>
          <a:effectLst/>
        </p:spPr>
        <p:txBody>
          <a:bodyPr vert="horz" wrap="square" lIns="92976" tIns="46488" rIns="92976" bIns="46488"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945955" cy="49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76" tIns="46488" rIns="92976" bIns="46488" numCol="1" anchor="t" anchorCtr="0" compatLnSpc="1">
            <a:prstTxWarp prst="textNoShape">
              <a:avLst/>
            </a:prstTxWarp>
          </a:bodyPr>
          <a:lstStyle>
            <a:lvl1pPr>
              <a:defRPr sz="1200"/>
            </a:lvl1pPr>
          </a:lstStyle>
          <a:p>
            <a:endParaRPr lang="en-GB"/>
          </a:p>
        </p:txBody>
      </p:sp>
      <p:sp>
        <p:nvSpPr>
          <p:cNvPr id="108547" name="Rectangle 3"/>
          <p:cNvSpPr>
            <a:spLocks noGrp="1" noChangeArrowheads="1"/>
          </p:cNvSpPr>
          <p:nvPr>
            <p:ph type="dt" idx="1"/>
          </p:nvPr>
        </p:nvSpPr>
        <p:spPr bwMode="auto">
          <a:xfrm>
            <a:off x="3850246" y="1"/>
            <a:ext cx="2945955" cy="49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76" tIns="46488" rIns="92976" bIns="46488" numCol="1" anchor="t" anchorCtr="0" compatLnSpc="1">
            <a:prstTxWarp prst="textNoShape">
              <a:avLst/>
            </a:prstTxWarp>
          </a:bodyPr>
          <a:lstStyle>
            <a:lvl1pPr algn="r">
              <a:defRPr sz="1200"/>
            </a:lvl1pPr>
          </a:lstStyle>
          <a:p>
            <a:fld id="{C31C4EFE-BC34-5643-BA96-233A28E9007A}" type="datetime1">
              <a:rPr lang="en-GB" smtClean="0"/>
              <a:t>09/08/2021</a:t>
            </a:fld>
            <a:endParaRPr lang="en-GB"/>
          </a:p>
        </p:txBody>
      </p:sp>
      <p:sp>
        <p:nvSpPr>
          <p:cNvPr id="108548"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80064" y="4716237"/>
            <a:ext cx="5437550" cy="4466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76" tIns="46488" rIns="92976" bIns="4648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430831"/>
            <a:ext cx="2945955" cy="49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76" tIns="46488" rIns="92976" bIns="46488" numCol="1" anchor="b" anchorCtr="0" compatLnSpc="1">
            <a:prstTxWarp prst="textNoShape">
              <a:avLst/>
            </a:prstTxWarp>
          </a:bodyPr>
          <a:lstStyle>
            <a:lvl1pPr>
              <a:defRPr sz="1200"/>
            </a:lvl1pPr>
          </a:lstStyle>
          <a:p>
            <a:endParaRPr lang="en-GB"/>
          </a:p>
        </p:txBody>
      </p:sp>
      <p:sp>
        <p:nvSpPr>
          <p:cNvPr id="108551" name="Rectangle 7"/>
          <p:cNvSpPr>
            <a:spLocks noGrp="1" noChangeArrowheads="1"/>
          </p:cNvSpPr>
          <p:nvPr>
            <p:ph type="sldNum" sz="quarter" idx="5"/>
          </p:nvPr>
        </p:nvSpPr>
        <p:spPr bwMode="auto">
          <a:xfrm>
            <a:off x="3850246" y="9430831"/>
            <a:ext cx="2945955" cy="49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76" tIns="46488" rIns="92976" bIns="46488"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sym typeface="+mn-lt"/>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sym typeface="+mn-lt"/>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rgbClr val="6E6F73"/>
              </a:solidFill>
              <a:effectLst/>
              <a:uLnTx/>
              <a:uFillTx/>
              <a:latin typeface="Trebuchet MS"/>
              <a:ea typeface="+mn-ea"/>
              <a:cs typeface="+mn-cs"/>
              <a:sym typeface="+mn-lt"/>
            </a:endParaRPr>
          </a:p>
        </p:txBody>
      </p:sp>
    </p:spTree>
    <p:extLst>
      <p:ext uri="{BB962C8B-B14F-4D97-AF65-F5344CB8AC3E}">
        <p14:creationId xmlns:p14="http://schemas.microsoft.com/office/powerpoint/2010/main" val="56768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24.vml"/><Relationship Id="rId6" Type="http://schemas.openxmlformats.org/officeDocument/2006/relationships/image" Target="../media/image11.emf"/><Relationship Id="rId5" Type="http://schemas.openxmlformats.org/officeDocument/2006/relationships/oleObject" Target="../embeddings/oleObject24.bin"/><Relationship Id="rId4"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1.xml"/><Relationship Id="rId1" Type="http://schemas.openxmlformats.org/officeDocument/2006/relationships/vmlDrawing" Target="../drawings/vmlDrawing25.vml"/><Relationship Id="rId5" Type="http://schemas.openxmlformats.org/officeDocument/2006/relationships/image" Target="../media/image11.emf"/><Relationship Id="rId4" Type="http://schemas.openxmlformats.org/officeDocument/2006/relationships/oleObject" Target="../embeddings/oleObject25.bin"/></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2.xml"/><Relationship Id="rId1" Type="http://schemas.openxmlformats.org/officeDocument/2006/relationships/vmlDrawing" Target="../drawings/vmlDrawing26.vml"/><Relationship Id="rId5" Type="http://schemas.openxmlformats.org/officeDocument/2006/relationships/image" Target="../media/image11.emf"/><Relationship Id="rId4" Type="http://schemas.openxmlformats.org/officeDocument/2006/relationships/oleObject" Target="../embeddings/oleObject26.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3.xml"/><Relationship Id="rId1" Type="http://schemas.openxmlformats.org/officeDocument/2006/relationships/vmlDrawing" Target="../drawings/vmlDrawing27.vml"/><Relationship Id="rId5" Type="http://schemas.openxmlformats.org/officeDocument/2006/relationships/image" Target="../media/image11.emf"/><Relationship Id="rId4" Type="http://schemas.openxmlformats.org/officeDocument/2006/relationships/oleObject" Target="../embeddings/oleObject27.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8.xml"/><Relationship Id="rId7" Type="http://schemas.openxmlformats.org/officeDocument/2006/relationships/image" Target="../media/image12.png"/><Relationship Id="rId2" Type="http://schemas.openxmlformats.org/officeDocument/2006/relationships/tags" Target="../tags/tag44.xml"/><Relationship Id="rId1" Type="http://schemas.openxmlformats.org/officeDocument/2006/relationships/vmlDrawing" Target="../drawings/vmlDrawing28.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28.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45.xml"/><Relationship Id="rId1" Type="http://schemas.openxmlformats.org/officeDocument/2006/relationships/vmlDrawing" Target="../drawings/vmlDrawing29.vml"/><Relationship Id="rId5" Type="http://schemas.openxmlformats.org/officeDocument/2006/relationships/image" Target="../media/image11.emf"/><Relationship Id="rId4" Type="http://schemas.openxmlformats.org/officeDocument/2006/relationships/oleObject" Target="../embeddings/oleObject29.bin"/></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0.png"/><Relationship Id="rId2" Type="http://schemas.openxmlformats.org/officeDocument/2006/relationships/tags" Target="../tags/tag46.xml"/><Relationship Id="rId1" Type="http://schemas.openxmlformats.org/officeDocument/2006/relationships/vmlDrawing" Target="../drawings/vmlDrawing30.vml"/><Relationship Id="rId6" Type="http://schemas.openxmlformats.org/officeDocument/2006/relationships/image" Target="../media/image9.emf"/><Relationship Id="rId5" Type="http://schemas.openxmlformats.org/officeDocument/2006/relationships/oleObject" Target="../embeddings/oleObject30.bin"/><Relationship Id="rId4"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2.png"/><Relationship Id="rId2" Type="http://schemas.openxmlformats.org/officeDocument/2006/relationships/tags" Target="../tags/tag48.xml"/><Relationship Id="rId1" Type="http://schemas.openxmlformats.org/officeDocument/2006/relationships/vmlDrawing" Target="../drawings/vmlDrawing31.vml"/><Relationship Id="rId6" Type="http://schemas.openxmlformats.org/officeDocument/2006/relationships/image" Target="../media/image11.emf"/><Relationship Id="rId5" Type="http://schemas.openxmlformats.org/officeDocument/2006/relationships/oleObject" Target="../embeddings/oleObject31.bin"/><Relationship Id="rId4"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2.png"/><Relationship Id="rId2" Type="http://schemas.openxmlformats.org/officeDocument/2006/relationships/tags" Target="../tags/tag50.xml"/><Relationship Id="rId1" Type="http://schemas.openxmlformats.org/officeDocument/2006/relationships/vmlDrawing" Target="../drawings/vmlDrawing32.vml"/><Relationship Id="rId6" Type="http://schemas.openxmlformats.org/officeDocument/2006/relationships/image" Target="../media/image11.emf"/><Relationship Id="rId5" Type="http://schemas.openxmlformats.org/officeDocument/2006/relationships/oleObject" Target="../embeddings/oleObject32.bin"/><Relationship Id="rId4"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33.vml"/><Relationship Id="rId6" Type="http://schemas.openxmlformats.org/officeDocument/2006/relationships/image" Target="../media/image11.emf"/><Relationship Id="rId5" Type="http://schemas.openxmlformats.org/officeDocument/2006/relationships/oleObject" Target="../embeddings/oleObject33.bin"/><Relationship Id="rId4"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34.vml"/><Relationship Id="rId6" Type="http://schemas.openxmlformats.org/officeDocument/2006/relationships/image" Target="../media/image11.emf"/><Relationship Id="rId5" Type="http://schemas.openxmlformats.org/officeDocument/2006/relationships/oleObject" Target="../embeddings/oleObject34.bin"/><Relationship Id="rId4"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35.vml"/><Relationship Id="rId6" Type="http://schemas.openxmlformats.org/officeDocument/2006/relationships/image" Target="../media/image11.emf"/><Relationship Id="rId5" Type="http://schemas.openxmlformats.org/officeDocument/2006/relationships/oleObject" Target="../embeddings/oleObject35.bin"/><Relationship Id="rId4"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3.png"/><Relationship Id="rId2" Type="http://schemas.openxmlformats.org/officeDocument/2006/relationships/tags" Target="../tags/tag58.xml"/><Relationship Id="rId1" Type="http://schemas.openxmlformats.org/officeDocument/2006/relationships/vmlDrawing" Target="../drawings/vmlDrawing36.vml"/><Relationship Id="rId6" Type="http://schemas.openxmlformats.org/officeDocument/2006/relationships/image" Target="../media/image11.emf"/><Relationship Id="rId5" Type="http://schemas.openxmlformats.org/officeDocument/2006/relationships/oleObject" Target="../embeddings/oleObject36.bin"/><Relationship Id="rId4"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3.png"/><Relationship Id="rId2" Type="http://schemas.openxmlformats.org/officeDocument/2006/relationships/tags" Target="../tags/tag60.xml"/><Relationship Id="rId1" Type="http://schemas.openxmlformats.org/officeDocument/2006/relationships/vmlDrawing" Target="../drawings/vmlDrawing37.vml"/><Relationship Id="rId6" Type="http://schemas.openxmlformats.org/officeDocument/2006/relationships/image" Target="../media/image11.emf"/><Relationship Id="rId5" Type="http://schemas.openxmlformats.org/officeDocument/2006/relationships/oleObject" Target="../embeddings/oleObject37.bin"/><Relationship Id="rId4"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3.png"/><Relationship Id="rId2" Type="http://schemas.openxmlformats.org/officeDocument/2006/relationships/tags" Target="../tags/tag62.xml"/><Relationship Id="rId1" Type="http://schemas.openxmlformats.org/officeDocument/2006/relationships/vmlDrawing" Target="../drawings/vmlDrawing38.vml"/><Relationship Id="rId6" Type="http://schemas.openxmlformats.org/officeDocument/2006/relationships/image" Target="../media/image11.emf"/><Relationship Id="rId5" Type="http://schemas.openxmlformats.org/officeDocument/2006/relationships/oleObject" Target="../embeddings/oleObject38.bin"/><Relationship Id="rId4"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13.png"/><Relationship Id="rId2" Type="http://schemas.openxmlformats.org/officeDocument/2006/relationships/tags" Target="../tags/tag64.xml"/><Relationship Id="rId1" Type="http://schemas.openxmlformats.org/officeDocument/2006/relationships/vmlDrawing" Target="../drawings/vmlDrawing39.vml"/><Relationship Id="rId6" Type="http://schemas.openxmlformats.org/officeDocument/2006/relationships/image" Target="../media/image11.emf"/><Relationship Id="rId5" Type="http://schemas.openxmlformats.org/officeDocument/2006/relationships/oleObject" Target="../embeddings/oleObject39.bin"/><Relationship Id="rId4"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66.xml"/><Relationship Id="rId1" Type="http://schemas.openxmlformats.org/officeDocument/2006/relationships/vmlDrawing" Target="../drawings/vmlDrawing40.vml"/><Relationship Id="rId6" Type="http://schemas.openxmlformats.org/officeDocument/2006/relationships/image" Target="../media/image13.png"/><Relationship Id="rId5" Type="http://schemas.openxmlformats.org/officeDocument/2006/relationships/image" Target="../media/image11.emf"/><Relationship Id="rId4" Type="http://schemas.openxmlformats.org/officeDocument/2006/relationships/oleObject" Target="../embeddings/oleObject40.bin"/></Relationships>
</file>

<file path=ppt/slideLayouts/_rels/slideLayout11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67.xml"/><Relationship Id="rId1" Type="http://schemas.openxmlformats.org/officeDocument/2006/relationships/vmlDrawing" Target="../drawings/vmlDrawing41.vml"/><Relationship Id="rId6" Type="http://schemas.openxmlformats.org/officeDocument/2006/relationships/image" Target="../media/image13.png"/><Relationship Id="rId5" Type="http://schemas.openxmlformats.org/officeDocument/2006/relationships/image" Target="../media/image11.emf"/><Relationship Id="rId4" Type="http://schemas.openxmlformats.org/officeDocument/2006/relationships/oleObject" Target="../embeddings/oleObject41.bin"/></Relationships>
</file>

<file path=ppt/slideLayouts/_rels/slideLayout118.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4.png"/><Relationship Id="rId2" Type="http://schemas.openxmlformats.org/officeDocument/2006/relationships/tags" Target="../tags/tag68.xml"/><Relationship Id="rId1" Type="http://schemas.openxmlformats.org/officeDocument/2006/relationships/vmlDrawing" Target="../drawings/vmlDrawing42.vml"/><Relationship Id="rId6" Type="http://schemas.openxmlformats.org/officeDocument/2006/relationships/image" Target="../media/image16.emf"/><Relationship Id="rId5" Type="http://schemas.openxmlformats.org/officeDocument/2006/relationships/oleObject" Target="../embeddings/oleObject42.bin"/><Relationship Id="rId4"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70.xml"/><Relationship Id="rId1" Type="http://schemas.openxmlformats.org/officeDocument/2006/relationships/vmlDrawing" Target="../drawings/vmlDrawing43.vml"/><Relationship Id="rId6" Type="http://schemas.openxmlformats.org/officeDocument/2006/relationships/image" Target="../media/image15.png"/><Relationship Id="rId5" Type="http://schemas.openxmlformats.org/officeDocument/2006/relationships/image" Target="../media/image11.emf"/><Relationship Id="rId4" Type="http://schemas.openxmlformats.org/officeDocument/2006/relationships/oleObject" Target="../embeddings/oleObject43.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7.png"/><Relationship Id="rId2" Type="http://schemas.openxmlformats.org/officeDocument/2006/relationships/tags" Target="../tags/tag71.xml"/><Relationship Id="rId1" Type="http://schemas.openxmlformats.org/officeDocument/2006/relationships/vmlDrawing" Target="../drawings/vmlDrawing44.vml"/><Relationship Id="rId6" Type="http://schemas.openxmlformats.org/officeDocument/2006/relationships/image" Target="../media/image11.emf"/><Relationship Id="rId5" Type="http://schemas.openxmlformats.org/officeDocument/2006/relationships/oleObject" Target="../embeddings/oleObject44.bin"/><Relationship Id="rId4"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5.png"/><Relationship Id="rId2" Type="http://schemas.openxmlformats.org/officeDocument/2006/relationships/tags" Target="../tags/tag73.xml"/><Relationship Id="rId1" Type="http://schemas.openxmlformats.org/officeDocument/2006/relationships/vmlDrawing" Target="../drawings/vmlDrawing45.vml"/><Relationship Id="rId6" Type="http://schemas.openxmlformats.org/officeDocument/2006/relationships/image" Target="../media/image11.emf"/><Relationship Id="rId5" Type="http://schemas.openxmlformats.org/officeDocument/2006/relationships/oleObject" Target="../embeddings/oleObject45.bin"/><Relationship Id="rId4"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4.png"/><Relationship Id="rId2" Type="http://schemas.openxmlformats.org/officeDocument/2006/relationships/tags" Target="../tags/tag75.xml"/><Relationship Id="rId1" Type="http://schemas.openxmlformats.org/officeDocument/2006/relationships/vmlDrawing" Target="../drawings/vmlDrawing46.vml"/><Relationship Id="rId6" Type="http://schemas.openxmlformats.org/officeDocument/2006/relationships/image" Target="../media/image11.emf"/><Relationship Id="rId5" Type="http://schemas.openxmlformats.org/officeDocument/2006/relationships/oleObject" Target="../embeddings/oleObject46.bin"/><Relationship Id="rId4"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5.png"/><Relationship Id="rId2" Type="http://schemas.openxmlformats.org/officeDocument/2006/relationships/tags" Target="../tags/tag77.xml"/><Relationship Id="rId1" Type="http://schemas.openxmlformats.org/officeDocument/2006/relationships/vmlDrawing" Target="../drawings/vmlDrawing47.vml"/><Relationship Id="rId6" Type="http://schemas.openxmlformats.org/officeDocument/2006/relationships/image" Target="../media/image11.emf"/><Relationship Id="rId5" Type="http://schemas.openxmlformats.org/officeDocument/2006/relationships/oleObject" Target="../embeddings/oleObject47.bin"/><Relationship Id="rId4"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4.png"/><Relationship Id="rId2" Type="http://schemas.openxmlformats.org/officeDocument/2006/relationships/tags" Target="../tags/tag79.xml"/><Relationship Id="rId1" Type="http://schemas.openxmlformats.org/officeDocument/2006/relationships/vmlDrawing" Target="../drawings/vmlDrawing48.vml"/><Relationship Id="rId6" Type="http://schemas.openxmlformats.org/officeDocument/2006/relationships/image" Target="../media/image11.emf"/><Relationship Id="rId5" Type="http://schemas.openxmlformats.org/officeDocument/2006/relationships/oleObject" Target="../embeddings/oleObject48.bin"/><Relationship Id="rId4"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5.png"/><Relationship Id="rId2" Type="http://schemas.openxmlformats.org/officeDocument/2006/relationships/tags" Target="../tags/tag81.xml"/><Relationship Id="rId1" Type="http://schemas.openxmlformats.org/officeDocument/2006/relationships/vmlDrawing" Target="../drawings/vmlDrawing49.vml"/><Relationship Id="rId6" Type="http://schemas.openxmlformats.org/officeDocument/2006/relationships/image" Target="../media/image11.emf"/><Relationship Id="rId5" Type="http://schemas.openxmlformats.org/officeDocument/2006/relationships/oleObject" Target="../embeddings/oleObject49.bin"/><Relationship Id="rId4"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83.xml"/><Relationship Id="rId1" Type="http://schemas.openxmlformats.org/officeDocument/2006/relationships/vmlDrawing" Target="../drawings/vmlDrawing50.vml"/><Relationship Id="rId5" Type="http://schemas.openxmlformats.org/officeDocument/2006/relationships/image" Target="../media/image11.emf"/><Relationship Id="rId4" Type="http://schemas.openxmlformats.org/officeDocument/2006/relationships/oleObject" Target="../embeddings/oleObject50.bin"/></Relationships>
</file>

<file path=ppt/slideLayouts/_rels/slideLayout12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vmlDrawing" Target="../drawings/vmlDrawing51.vml"/><Relationship Id="rId6" Type="http://schemas.openxmlformats.org/officeDocument/2006/relationships/image" Target="../media/image11.emf"/><Relationship Id="rId5" Type="http://schemas.openxmlformats.org/officeDocument/2006/relationships/oleObject" Target="../embeddings/oleObject51.bin"/><Relationship Id="rId4"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86.xml"/><Relationship Id="rId1" Type="http://schemas.openxmlformats.org/officeDocument/2006/relationships/vmlDrawing" Target="../drawings/vmlDrawing52.vml"/><Relationship Id="rId6" Type="http://schemas.openxmlformats.org/officeDocument/2006/relationships/image" Target="../media/image13.png"/><Relationship Id="rId5" Type="http://schemas.openxmlformats.org/officeDocument/2006/relationships/image" Target="../media/image9.emf"/><Relationship Id="rId4" Type="http://schemas.openxmlformats.org/officeDocument/2006/relationships/oleObject" Target="../embeddings/oleObject52.bin"/></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vmlDrawing" Target="../drawings/vmlDrawing53.vml"/><Relationship Id="rId6" Type="http://schemas.openxmlformats.org/officeDocument/2006/relationships/image" Target="../media/image11.emf"/><Relationship Id="rId5" Type="http://schemas.openxmlformats.org/officeDocument/2006/relationships/oleObject" Target="../embeddings/oleObject53.bin"/><Relationship Id="rId4"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89.xml"/><Relationship Id="rId1" Type="http://schemas.openxmlformats.org/officeDocument/2006/relationships/vmlDrawing" Target="../drawings/vmlDrawing54.vml"/><Relationship Id="rId6" Type="http://schemas.openxmlformats.org/officeDocument/2006/relationships/image" Target="../media/image14.png"/><Relationship Id="rId5" Type="http://schemas.openxmlformats.org/officeDocument/2006/relationships/image" Target="../media/image11.emf"/><Relationship Id="rId4" Type="http://schemas.openxmlformats.org/officeDocument/2006/relationships/oleObject" Target="../embeddings/oleObject54.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0.xml"/><Relationship Id="rId1" Type="http://schemas.openxmlformats.org/officeDocument/2006/relationships/vmlDrawing" Target="../drawings/vmlDrawing55.vml"/><Relationship Id="rId5" Type="http://schemas.openxmlformats.org/officeDocument/2006/relationships/image" Target="../media/image11.emf"/><Relationship Id="rId4" Type="http://schemas.openxmlformats.org/officeDocument/2006/relationships/oleObject" Target="../embeddings/oleObject55.bin"/></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1.xml"/><Relationship Id="rId1" Type="http://schemas.openxmlformats.org/officeDocument/2006/relationships/vmlDrawing" Target="../drawings/vmlDrawing56.vml"/><Relationship Id="rId5" Type="http://schemas.openxmlformats.org/officeDocument/2006/relationships/image" Target="../media/image11.emf"/><Relationship Id="rId4" Type="http://schemas.openxmlformats.org/officeDocument/2006/relationships/oleObject" Target="../embeddings/oleObject56.bin"/></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2.xml"/><Relationship Id="rId1" Type="http://schemas.openxmlformats.org/officeDocument/2006/relationships/vmlDrawing" Target="../drawings/vmlDrawing57.vml"/><Relationship Id="rId5" Type="http://schemas.openxmlformats.org/officeDocument/2006/relationships/image" Target="../media/image11.emf"/><Relationship Id="rId4" Type="http://schemas.openxmlformats.org/officeDocument/2006/relationships/oleObject" Target="../embeddings/oleObject57.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8.xml"/><Relationship Id="rId7" Type="http://schemas.openxmlformats.org/officeDocument/2006/relationships/image" Target="../media/image12.png"/><Relationship Id="rId2" Type="http://schemas.openxmlformats.org/officeDocument/2006/relationships/tags" Target="../tags/tag93.xml"/><Relationship Id="rId1" Type="http://schemas.openxmlformats.org/officeDocument/2006/relationships/vmlDrawing" Target="../drawings/vmlDrawing58.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58.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4.xml"/><Relationship Id="rId1" Type="http://schemas.openxmlformats.org/officeDocument/2006/relationships/vmlDrawing" Target="../drawings/vmlDrawing59.vml"/><Relationship Id="rId5" Type="http://schemas.openxmlformats.org/officeDocument/2006/relationships/image" Target="../media/image11.emf"/><Relationship Id="rId4" Type="http://schemas.openxmlformats.org/officeDocument/2006/relationships/oleObject" Target="../embeddings/oleObject59.bin"/></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60.vml"/><Relationship Id="rId6" Type="http://schemas.openxmlformats.org/officeDocument/2006/relationships/image" Target="../media/image8.emf"/><Relationship Id="rId5" Type="http://schemas.openxmlformats.org/officeDocument/2006/relationships/oleObject" Target="../embeddings/oleObject60.bin"/><Relationship Id="rId4"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vmlDrawing" Target="../drawings/vmlDrawing61.vml"/><Relationship Id="rId5" Type="http://schemas.openxmlformats.org/officeDocument/2006/relationships/image" Target="../media/image8.emf"/><Relationship Id="rId4" Type="http://schemas.openxmlformats.org/officeDocument/2006/relationships/oleObject" Target="../embeddings/oleObject61.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vmlDrawing" Target="../drawings/vmlDrawing62.vml"/><Relationship Id="rId5" Type="http://schemas.openxmlformats.org/officeDocument/2006/relationships/image" Target="../media/image8.emf"/><Relationship Id="rId4" Type="http://schemas.openxmlformats.org/officeDocument/2006/relationships/oleObject" Target="../embeddings/oleObject62.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vmlDrawing" Target="../drawings/vmlDrawing63.v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63.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64.vml"/><Relationship Id="rId6" Type="http://schemas.openxmlformats.org/officeDocument/2006/relationships/image" Target="../media/image8.emf"/><Relationship Id="rId5" Type="http://schemas.openxmlformats.org/officeDocument/2006/relationships/oleObject" Target="../embeddings/oleObject64.bin"/><Relationship Id="rId4"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2.xml"/><Relationship Id="rId1" Type="http://schemas.openxmlformats.org/officeDocument/2006/relationships/vmlDrawing" Target="../drawings/vmlDrawing65.vml"/><Relationship Id="rId5" Type="http://schemas.openxmlformats.org/officeDocument/2006/relationships/image" Target="../media/image8.emf"/><Relationship Id="rId4" Type="http://schemas.openxmlformats.org/officeDocument/2006/relationships/oleObject" Target="../embeddings/oleObject65.bin"/></Relationships>
</file>

<file path=ppt/slideLayouts/_rels/slideLayout14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3.xml"/><Relationship Id="rId1" Type="http://schemas.openxmlformats.org/officeDocument/2006/relationships/vmlDrawing" Target="../drawings/vmlDrawing66.vml"/><Relationship Id="rId5" Type="http://schemas.openxmlformats.org/officeDocument/2006/relationships/image" Target="../media/image8.emf"/><Relationship Id="rId4" Type="http://schemas.openxmlformats.org/officeDocument/2006/relationships/oleObject" Target="../embeddings/oleObject66.bin"/></Relationships>
</file>

<file path=ppt/slideLayouts/_rels/slideLayout14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4.xml"/><Relationship Id="rId1" Type="http://schemas.openxmlformats.org/officeDocument/2006/relationships/vmlDrawing" Target="../drawings/vmlDrawing67.v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67.bin"/></Relationships>
</file>

<file path=ppt/slideLayouts/_rels/slideLayout14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5.xml"/><Relationship Id="rId1" Type="http://schemas.openxmlformats.org/officeDocument/2006/relationships/vmlDrawing" Target="../drawings/vmlDrawing68.vml"/><Relationship Id="rId6" Type="http://schemas.openxmlformats.org/officeDocument/2006/relationships/image" Target="../media/image14.png"/><Relationship Id="rId5" Type="http://schemas.openxmlformats.org/officeDocument/2006/relationships/image" Target="../media/image8.emf"/><Relationship Id="rId4" Type="http://schemas.openxmlformats.org/officeDocument/2006/relationships/oleObject" Target="../embeddings/oleObject68.bin"/></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7.xml"/><Relationship Id="rId1" Type="http://schemas.openxmlformats.org/officeDocument/2006/relationships/vmlDrawing" Target="../drawings/vmlDrawing70.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70.bin"/></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8.xml"/><Relationship Id="rId1" Type="http://schemas.openxmlformats.org/officeDocument/2006/relationships/vmlDrawing" Target="../drawings/vmlDrawing71.vml"/><Relationship Id="rId6" Type="http://schemas.openxmlformats.org/officeDocument/2006/relationships/image" Target="../media/image19.png"/><Relationship Id="rId5" Type="http://schemas.openxmlformats.org/officeDocument/2006/relationships/image" Target="../media/image16.emf"/><Relationship Id="rId4" Type="http://schemas.openxmlformats.org/officeDocument/2006/relationships/oleObject" Target="../embeddings/oleObject71.bin"/></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9.xml"/><Relationship Id="rId1" Type="http://schemas.openxmlformats.org/officeDocument/2006/relationships/vmlDrawing" Target="../drawings/vmlDrawing72.vml"/><Relationship Id="rId6" Type="http://schemas.openxmlformats.org/officeDocument/2006/relationships/image" Target="../media/image14.png"/><Relationship Id="rId5" Type="http://schemas.openxmlformats.org/officeDocument/2006/relationships/image" Target="../media/image16.emf"/><Relationship Id="rId4" Type="http://schemas.openxmlformats.org/officeDocument/2006/relationships/oleObject" Target="../embeddings/oleObject72.bin"/></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0.xml"/><Relationship Id="rId1" Type="http://schemas.openxmlformats.org/officeDocument/2006/relationships/vmlDrawing" Target="../drawings/vmlDrawing73.vml"/><Relationship Id="rId6" Type="http://schemas.openxmlformats.org/officeDocument/2006/relationships/image" Target="../media/image19.png"/><Relationship Id="rId5" Type="http://schemas.openxmlformats.org/officeDocument/2006/relationships/image" Target="../media/image9.emf"/><Relationship Id="rId4" Type="http://schemas.openxmlformats.org/officeDocument/2006/relationships/oleObject" Target="../embeddings/oleObject73.bin"/></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74.vml"/><Relationship Id="rId6" Type="http://schemas.openxmlformats.org/officeDocument/2006/relationships/image" Target="../media/image8.emf"/><Relationship Id="rId5" Type="http://schemas.openxmlformats.org/officeDocument/2006/relationships/oleObject" Target="../embeddings/oleObject74.bin"/><Relationship Id="rId4"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3.xml"/><Relationship Id="rId1" Type="http://schemas.openxmlformats.org/officeDocument/2006/relationships/vmlDrawing" Target="../drawings/vmlDrawing75.vml"/><Relationship Id="rId5" Type="http://schemas.openxmlformats.org/officeDocument/2006/relationships/image" Target="../media/image8.emf"/><Relationship Id="rId4" Type="http://schemas.openxmlformats.org/officeDocument/2006/relationships/oleObject" Target="../embeddings/oleObject75.bin"/></Relationships>
</file>

<file path=ppt/slideLayouts/_rels/slideLayout20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4.xml"/><Relationship Id="rId1" Type="http://schemas.openxmlformats.org/officeDocument/2006/relationships/vmlDrawing" Target="../drawings/vmlDrawing76.vml"/><Relationship Id="rId5" Type="http://schemas.openxmlformats.org/officeDocument/2006/relationships/image" Target="../media/image8.emf"/><Relationship Id="rId4" Type="http://schemas.openxmlformats.org/officeDocument/2006/relationships/oleObject" Target="../embeddings/oleObject76.bin"/></Relationships>
</file>

<file path=ppt/slideLayouts/_rels/slideLayout20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5.xml"/><Relationship Id="rId1" Type="http://schemas.openxmlformats.org/officeDocument/2006/relationships/vmlDrawing" Target="../drawings/vmlDrawing77.v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77.bin"/></Relationships>
</file>

<file path=ppt/slideLayouts/_rels/slideLayout207.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78.vml"/><Relationship Id="rId6" Type="http://schemas.openxmlformats.org/officeDocument/2006/relationships/image" Target="../media/image8.emf"/><Relationship Id="rId5" Type="http://schemas.openxmlformats.org/officeDocument/2006/relationships/oleObject" Target="../embeddings/oleObject78.bin"/><Relationship Id="rId4"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8.xml"/><Relationship Id="rId1" Type="http://schemas.openxmlformats.org/officeDocument/2006/relationships/vmlDrawing" Target="../drawings/vmlDrawing79.vml"/><Relationship Id="rId5" Type="http://schemas.openxmlformats.org/officeDocument/2006/relationships/image" Target="../media/image8.emf"/><Relationship Id="rId4" Type="http://schemas.openxmlformats.org/officeDocument/2006/relationships/oleObject" Target="../embeddings/oleObject79.bin"/></Relationships>
</file>

<file path=ppt/slideLayouts/_rels/slideLayout20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9.xml"/><Relationship Id="rId1" Type="http://schemas.openxmlformats.org/officeDocument/2006/relationships/vmlDrawing" Target="../drawings/vmlDrawing80.vml"/><Relationship Id="rId5" Type="http://schemas.openxmlformats.org/officeDocument/2006/relationships/image" Target="../media/image8.emf"/><Relationship Id="rId4" Type="http://schemas.openxmlformats.org/officeDocument/2006/relationships/oleObject" Target="../embeddings/oleObject80.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20.xml"/><Relationship Id="rId1" Type="http://schemas.openxmlformats.org/officeDocument/2006/relationships/vmlDrawing" Target="../drawings/vmlDrawing81.vml"/><Relationship Id="rId6" Type="http://schemas.openxmlformats.org/officeDocument/2006/relationships/image" Target="../media/image13.png"/><Relationship Id="rId5" Type="http://schemas.openxmlformats.org/officeDocument/2006/relationships/image" Target="../media/image8.emf"/><Relationship Id="rId4" Type="http://schemas.openxmlformats.org/officeDocument/2006/relationships/oleObject" Target="../embeddings/oleObject81.bin"/></Relationships>
</file>

<file path=ppt/slideLayouts/_rels/slideLayout211.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21.xml"/><Relationship Id="rId1" Type="http://schemas.openxmlformats.org/officeDocument/2006/relationships/vmlDrawing" Target="../drawings/vmlDrawing82.vml"/><Relationship Id="rId6" Type="http://schemas.openxmlformats.org/officeDocument/2006/relationships/image" Target="../media/image14.png"/><Relationship Id="rId5" Type="http://schemas.openxmlformats.org/officeDocument/2006/relationships/image" Target="../media/image8.emf"/><Relationship Id="rId4" Type="http://schemas.openxmlformats.org/officeDocument/2006/relationships/oleObject" Target="../embeddings/oleObject82.bin"/></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 Id="rId4"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image" Target="../media/image4.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0.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12.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2.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1.emf"/><Relationship Id="rId4" Type="http://schemas.openxmlformats.org/officeDocument/2006/relationships/oleObject" Target="../embeddings/oleObject7.bin"/></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3.png"/><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image" Target="../media/image11.emf"/><Relationship Id="rId5" Type="http://schemas.openxmlformats.org/officeDocument/2006/relationships/oleObject" Target="../embeddings/oleObject8.bin"/><Relationship Id="rId4"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13.png"/><Relationship Id="rId5" Type="http://schemas.openxmlformats.org/officeDocument/2006/relationships/image" Target="../media/image11.emf"/><Relationship Id="rId4" Type="http://schemas.openxmlformats.org/officeDocument/2006/relationships/oleObject" Target="../embeddings/oleObject10.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3.png"/><Relationship Id="rId5" Type="http://schemas.openxmlformats.org/officeDocument/2006/relationships/image" Target="../media/image11.emf"/><Relationship Id="rId4" Type="http://schemas.openxmlformats.org/officeDocument/2006/relationships/oleObject" Target="../embeddings/oleObject11.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3.png"/><Relationship Id="rId5" Type="http://schemas.openxmlformats.org/officeDocument/2006/relationships/image" Target="../media/image11.emf"/><Relationship Id="rId4" Type="http://schemas.openxmlformats.org/officeDocument/2006/relationships/oleObject" Target="../embeddings/oleObject12.bin"/></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4.png"/><Relationship Id="rId2" Type="http://schemas.openxmlformats.org/officeDocument/2006/relationships/tags" Target="../tags/tag20.xml"/><Relationship Id="rId1" Type="http://schemas.openxmlformats.org/officeDocument/2006/relationships/vmlDrawing" Target="../drawings/vmlDrawing13.vml"/><Relationship Id="rId6" Type="http://schemas.openxmlformats.org/officeDocument/2006/relationships/image" Target="../media/image11.emf"/><Relationship Id="rId5" Type="http://schemas.openxmlformats.org/officeDocument/2006/relationships/oleObject" Target="../embeddings/oleObject13.bin"/><Relationship Id="rId4"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22.xml"/><Relationship Id="rId1" Type="http://schemas.openxmlformats.org/officeDocument/2006/relationships/vmlDrawing" Target="../drawings/vmlDrawing14.vml"/><Relationship Id="rId6" Type="http://schemas.openxmlformats.org/officeDocument/2006/relationships/image" Target="../media/image15.png"/><Relationship Id="rId5" Type="http://schemas.openxmlformats.org/officeDocument/2006/relationships/image" Target="../media/image11.emf"/><Relationship Id="rId4" Type="http://schemas.openxmlformats.org/officeDocument/2006/relationships/oleObject" Target="../embeddings/oleObject14.bin"/></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7.png"/><Relationship Id="rId2" Type="http://schemas.openxmlformats.org/officeDocument/2006/relationships/tags" Target="../tags/tag23.xml"/><Relationship Id="rId1" Type="http://schemas.openxmlformats.org/officeDocument/2006/relationships/vmlDrawing" Target="../drawings/vmlDrawing15.vml"/><Relationship Id="rId6" Type="http://schemas.openxmlformats.org/officeDocument/2006/relationships/image" Target="../media/image16.emf"/><Relationship Id="rId5" Type="http://schemas.openxmlformats.org/officeDocument/2006/relationships/oleObject" Target="../embeddings/oleObject15.bin"/><Relationship Id="rId4"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5.png"/><Relationship Id="rId2" Type="http://schemas.openxmlformats.org/officeDocument/2006/relationships/tags" Target="../tags/tag25.xml"/><Relationship Id="rId1" Type="http://schemas.openxmlformats.org/officeDocument/2006/relationships/vmlDrawing" Target="../drawings/vmlDrawing16.vml"/><Relationship Id="rId6" Type="http://schemas.openxmlformats.org/officeDocument/2006/relationships/image" Target="../media/image11.emf"/><Relationship Id="rId5" Type="http://schemas.openxmlformats.org/officeDocument/2006/relationships/oleObject" Target="../embeddings/oleObject16.bin"/><Relationship Id="rId4"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4.png"/><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11.emf"/><Relationship Id="rId5" Type="http://schemas.openxmlformats.org/officeDocument/2006/relationships/oleObject" Target="../embeddings/oleObject17.bin"/><Relationship Id="rId4"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5.png"/><Relationship Id="rId2" Type="http://schemas.openxmlformats.org/officeDocument/2006/relationships/tags" Target="../tags/tag29.xml"/><Relationship Id="rId1" Type="http://schemas.openxmlformats.org/officeDocument/2006/relationships/vmlDrawing" Target="../drawings/vmlDrawing18.vml"/><Relationship Id="rId6" Type="http://schemas.openxmlformats.org/officeDocument/2006/relationships/image" Target="../media/image11.emf"/><Relationship Id="rId5" Type="http://schemas.openxmlformats.org/officeDocument/2006/relationships/oleObject" Target="../embeddings/oleObject18.bin"/><Relationship Id="rId4"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4.png"/><Relationship Id="rId2" Type="http://schemas.openxmlformats.org/officeDocument/2006/relationships/tags" Target="../tags/tag31.xml"/><Relationship Id="rId1" Type="http://schemas.openxmlformats.org/officeDocument/2006/relationships/vmlDrawing" Target="../drawings/vmlDrawing19.vml"/><Relationship Id="rId6" Type="http://schemas.openxmlformats.org/officeDocument/2006/relationships/image" Target="../media/image11.emf"/><Relationship Id="rId5" Type="http://schemas.openxmlformats.org/officeDocument/2006/relationships/oleObject" Target="../embeddings/oleObject19.bin"/><Relationship Id="rId4"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5.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11.emf"/><Relationship Id="rId5" Type="http://schemas.openxmlformats.org/officeDocument/2006/relationships/oleObject" Target="../embeddings/oleObject20.bin"/><Relationship Id="rId4"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35.xml"/><Relationship Id="rId1" Type="http://schemas.openxmlformats.org/officeDocument/2006/relationships/vmlDrawing" Target="../drawings/vmlDrawing21.vml"/><Relationship Id="rId5" Type="http://schemas.openxmlformats.org/officeDocument/2006/relationships/image" Target="../media/image11.emf"/><Relationship Id="rId4" Type="http://schemas.openxmlformats.org/officeDocument/2006/relationships/oleObject" Target="../embeddings/oleObject21.bin"/></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22.vml"/><Relationship Id="rId6" Type="http://schemas.openxmlformats.org/officeDocument/2006/relationships/image" Target="../media/image11.emf"/><Relationship Id="rId5" Type="http://schemas.openxmlformats.org/officeDocument/2006/relationships/oleObject" Target="../embeddings/oleObject22.bin"/><Relationship Id="rId4"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38.xml"/><Relationship Id="rId1" Type="http://schemas.openxmlformats.org/officeDocument/2006/relationships/vmlDrawing" Target="../drawings/vmlDrawing23.vml"/><Relationship Id="rId6" Type="http://schemas.openxmlformats.org/officeDocument/2006/relationships/image" Target="../media/image13.png"/><Relationship Id="rId5" Type="http://schemas.openxmlformats.org/officeDocument/2006/relationships/image" Target="../media/image16.emf"/><Relationship Id="rId4" Type="http://schemas.openxmlformats.org/officeDocument/2006/relationships/oleObject" Target="../embeddings/oleObject2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79C1"/>
        </a:solidFill>
        <a:effectLst/>
      </p:bgPr>
    </p:bg>
    <p:spTree>
      <p:nvGrpSpPr>
        <p:cNvPr id="1" name=""/>
        <p:cNvGrpSpPr/>
        <p:nvPr/>
      </p:nvGrpSpPr>
      <p:grpSpPr>
        <a:xfrm>
          <a:off x="0" y="0"/>
          <a:ext cx="0" cy="0"/>
          <a:chOff x="0" y="0"/>
          <a:chExt cx="0" cy="0"/>
        </a:xfrm>
      </p:grpSpPr>
      <p:sp>
        <p:nvSpPr>
          <p:cNvPr id="4" name="Freeform 2"/>
          <p:cNvSpPr>
            <a:spLocks/>
          </p:cNvSpPr>
          <p:nvPr/>
        </p:nvSpPr>
        <p:spPr bwMode="auto">
          <a:xfrm>
            <a:off x="1" y="0"/>
            <a:ext cx="9159875" cy="1800225"/>
          </a:xfrm>
          <a:custGeom>
            <a:avLst/>
            <a:gdLst>
              <a:gd name="T0" fmla="*/ 0 w 5760"/>
              <a:gd name="T1" fmla="*/ 0 h 1512"/>
              <a:gd name="T2" fmla="*/ 0 w 5760"/>
              <a:gd name="T3" fmla="*/ 2147483647 h 1512"/>
              <a:gd name="T4" fmla="*/ 2147483647 w 5760"/>
              <a:gd name="T5" fmla="*/ 2147483647 h 1512"/>
              <a:gd name="T6" fmla="*/ 2147483647 w 5760"/>
              <a:gd name="T7" fmla="*/ 2147483647 h 1512"/>
              <a:gd name="T8" fmla="*/ 2147483647 w 5760"/>
              <a:gd name="T9" fmla="*/ 2147483647 h 1512"/>
              <a:gd name="T10" fmla="*/ 2147483647 w 5760"/>
              <a:gd name="T11" fmla="*/ 2147483647 h 1512"/>
              <a:gd name="T12" fmla="*/ 2147483647 w 5760"/>
              <a:gd name="T13" fmla="*/ 0 h 1512"/>
              <a:gd name="T14" fmla="*/ 0 w 5760"/>
              <a:gd name="T15" fmla="*/ 0 h 15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0" h="1512">
                <a:moveTo>
                  <a:pt x="0" y="0"/>
                </a:moveTo>
                <a:lnTo>
                  <a:pt x="0" y="1368"/>
                </a:lnTo>
                <a:lnTo>
                  <a:pt x="1008" y="1368"/>
                </a:lnTo>
                <a:lnTo>
                  <a:pt x="1152" y="1512"/>
                </a:lnTo>
                <a:lnTo>
                  <a:pt x="1296" y="1368"/>
                </a:lnTo>
                <a:lnTo>
                  <a:pt x="5760" y="1368"/>
                </a:lnTo>
                <a:lnTo>
                  <a:pt x="576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pic>
        <p:nvPicPr>
          <p:cNvPr id="5" name="Picture 9" descr="NG logo small.ai"/>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56388" y="198835"/>
            <a:ext cx="217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Rectangle 3"/>
          <p:cNvSpPr>
            <a:spLocks noGrp="1" noChangeArrowheads="1"/>
          </p:cNvSpPr>
          <p:nvPr>
            <p:ph type="ctrTitle" sz="quarter"/>
          </p:nvPr>
        </p:nvSpPr>
        <p:spPr>
          <a:xfrm>
            <a:off x="593726" y="991806"/>
            <a:ext cx="8043863" cy="415498"/>
          </a:xfrm>
        </p:spPr>
        <p:txBody>
          <a:bodyPr anchor="ctr"/>
          <a:lstStyle>
            <a:lvl1pPr>
              <a:defRPr/>
            </a:lvl1pPr>
          </a:lstStyle>
          <a:p>
            <a:pPr lvl="0"/>
            <a:r>
              <a:rPr lang="en-US" noProof="0"/>
              <a:t>Click to edit Master title style</a:t>
            </a:r>
          </a:p>
        </p:txBody>
      </p:sp>
      <p:sp>
        <p:nvSpPr>
          <p:cNvPr id="101380" name="Rectangle 4"/>
          <p:cNvSpPr>
            <a:spLocks noGrp="1" noChangeArrowheads="1"/>
          </p:cNvSpPr>
          <p:nvPr>
            <p:ph type="subTitle" sz="quarter" idx="1"/>
          </p:nvPr>
        </p:nvSpPr>
        <p:spPr>
          <a:xfrm>
            <a:off x="571501" y="2162175"/>
            <a:ext cx="8043863" cy="377429"/>
          </a:xfrm>
        </p:spPr>
        <p:txBody>
          <a:bodyPr/>
          <a:lstStyle>
            <a:lvl1pPr marL="0" indent="0">
              <a:spcBef>
                <a:spcPct val="20000"/>
              </a:spcBef>
              <a:spcAft>
                <a:spcPct val="0"/>
              </a:spcAft>
              <a:buFont typeface="Wingdings" pitchFamily="2" charset="2"/>
              <a:buNone/>
              <a:defRPr sz="15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42447024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4579"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4" name="Title 3"/>
          <p:cNvSpPr>
            <a:spLocks noGrp="1"/>
          </p:cNvSpPr>
          <p:nvPr>
            <p:ph type="title" hasCustomPrompt="1"/>
          </p:nvPr>
        </p:nvSpPr>
        <p:spPr>
          <a:xfrm>
            <a:off x="472500" y="467100"/>
            <a:ext cx="8199900" cy="332399"/>
          </a:xfrm>
        </p:spPr>
        <p:txBody>
          <a:bodyPr/>
          <a:lstStyle>
            <a:lvl1pPr>
              <a:defRPr sz="24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445512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2F2F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5603"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2040837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662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32672266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Disclaimer">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765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p:cNvSpPr/>
          <p:nvPr/>
        </p:nvSpPr>
        <p:spPr>
          <a:xfrm>
            <a:off x="3766370" y="1094304"/>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4172067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28675"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11"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0550" y="2033402"/>
            <a:ext cx="5200651" cy="107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9521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969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43" name="Date Placeholder 1"/>
          <p:cNvSpPr>
            <a:spLocks noGrp="1"/>
          </p:cNvSpPr>
          <p:nvPr userDrawn="1">
            <p:ph type="dt" sz="half" idx="10"/>
          </p:nvPr>
        </p:nvSpPr>
        <p:spPr>
          <a:xfrm>
            <a:off x="7258051" y="4803777"/>
            <a:ext cx="1111538" cy="115416"/>
          </a:xfrm>
        </p:spPr>
        <p:txBody>
          <a:bodyPr/>
          <a:lstStyle>
            <a:lvl1pPr>
              <a:defRPr>
                <a:solidFill>
                  <a:schemeClr val="bg1">
                    <a:lumMod val="50000"/>
                  </a:schemeClr>
                </a:solidFill>
                <a:latin typeface="+mn-lt"/>
                <a:ea typeface="+mn-ea"/>
                <a:cs typeface="+mn-cs"/>
                <a:sym typeface="+mn-lt"/>
              </a:defRPr>
            </a:lvl1pPr>
          </a:lstStyle>
          <a:p>
            <a:endParaRPr lang="en-US"/>
          </a:p>
        </p:txBody>
      </p:sp>
      <p:grpSp>
        <p:nvGrpSpPr>
          <p:cNvPr id="4" name="Group 3"/>
          <p:cNvGrpSpPr/>
          <p:nvPr userDrawn="1"/>
        </p:nvGrpSpPr>
        <p:grpSpPr>
          <a:xfrm>
            <a:off x="-450" y="-1"/>
            <a:ext cx="9145350" cy="5143501"/>
            <a:chOff x="-600" y="-1"/>
            <a:chExt cx="12193800" cy="6858001"/>
          </a:xfrm>
        </p:grpSpPr>
        <p:sp>
          <p:nvSpPr>
            <p:cNvPr id="94"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95" name="Baselines / anchors"/>
            <p:cNvGrpSpPr/>
            <p:nvPr userDrawn="1"/>
          </p:nvGrpSpPr>
          <p:grpSpPr>
            <a:xfrm>
              <a:off x="-600" y="622800"/>
              <a:ext cx="12193200" cy="5536800"/>
              <a:chOff x="12623800" y="622800"/>
              <a:chExt cx="11176000" cy="5536800"/>
            </a:xfrm>
          </p:grpSpPr>
          <p:cxnSp>
            <p:nvCxnSpPr>
              <p:cNvPr id="119" name="Straight Connector 118"/>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96" name="Gutter space"/>
            <p:cNvGrpSpPr/>
            <p:nvPr userDrawn="1"/>
          </p:nvGrpSpPr>
          <p:grpSpPr>
            <a:xfrm>
              <a:off x="1277000" y="623550"/>
              <a:ext cx="9638000" cy="5537047"/>
              <a:chOff x="1277000" y="623550"/>
              <a:chExt cx="9638000" cy="5537047"/>
            </a:xfrm>
          </p:grpSpPr>
          <p:sp>
            <p:nvSpPr>
              <p:cNvPr id="108"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9"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0"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1"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2"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3"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4"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5"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6"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7"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18"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97"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98"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99"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100" name="Five column measure"/>
            <p:cNvGrpSpPr/>
            <p:nvPr userDrawn="1"/>
          </p:nvGrpSpPr>
          <p:grpSpPr>
            <a:xfrm>
              <a:off x="629400" y="5975122"/>
              <a:ext cx="10933200" cy="79536"/>
              <a:chOff x="629400" y="5975122"/>
              <a:chExt cx="10933200" cy="79536"/>
            </a:xfrm>
          </p:grpSpPr>
          <p:sp>
            <p:nvSpPr>
              <p:cNvPr id="103"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4"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5"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6"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107"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101"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102"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14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20823572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0723"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23"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a:t>Click to add subtitle</a:t>
            </a:r>
          </a:p>
        </p:txBody>
      </p:sp>
      <p:sp>
        <p:nvSpPr>
          <p:cNvPr id="24"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
        <p:nvSpPr>
          <p:cNvPr id="8" name="Text Placeholder 5"/>
          <p:cNvSpPr>
            <a:spLocks noGrp="1"/>
          </p:cNvSpPr>
          <p:nvPr>
            <p:ph type="body" sz="quarter" idx="11" hasCustomPrompt="1"/>
          </p:nvPr>
        </p:nvSpPr>
        <p:spPr>
          <a:xfrm>
            <a:off x="481070" y="2750660"/>
            <a:ext cx="5516862" cy="406265"/>
          </a:xfrm>
        </p:spPr>
        <p:txBody>
          <a:bodyPr anchor="ctr"/>
          <a:lstStyle>
            <a:lvl1pPr>
              <a:defRPr sz="1500" b="0">
                <a:solidFill>
                  <a:schemeClr val="bg1"/>
                </a:solidFill>
              </a:defRPr>
            </a:lvl1pPr>
          </a:lstStyle>
          <a:p>
            <a:pPr lvl="0"/>
            <a:r>
              <a:rPr lang="en-US"/>
              <a:t>Date</a:t>
            </a:r>
          </a:p>
        </p:txBody>
      </p:sp>
    </p:spTree>
    <p:extLst>
      <p:ext uri="{BB962C8B-B14F-4D97-AF65-F5344CB8AC3E}">
        <p14:creationId xmlns:p14="http://schemas.microsoft.com/office/powerpoint/2010/main" val="674191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174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8" name="Title 7"/>
          <p:cNvSpPr>
            <a:spLocks noGrp="1"/>
          </p:cNvSpPr>
          <p:nvPr>
            <p:ph type="title" hasCustomPrompt="1"/>
          </p:nvPr>
        </p:nvSpPr>
        <p:spPr>
          <a:xfrm>
            <a:off x="472500" y="467100"/>
            <a:ext cx="8200013" cy="290849"/>
          </a:xfr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644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2771" name="think-cell Slide" r:id="rId5" imgW="383" imgH="384" progId="TCLayout.ActiveDocument.1">
                  <p:embed/>
                </p:oleObj>
              </mc:Choice>
              <mc:Fallback>
                <p:oleObj name="think-cell Slide" r:id="rId5" imgW="383" imgH="384" progId="TCLayout.ActiveDocument.1">
                  <p:embed/>
                  <p:pic>
                    <p:nvPicPr>
                      <p:cNvPr id="5" name="Object 4"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18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lvl1pPr>
              <a:defRPr>
                <a:solidFill>
                  <a:srgbClr val="00148C"/>
                </a:solidFill>
                <a:latin typeface="+mj-lt"/>
                <a:ea typeface="+mj-ea"/>
                <a:cs typeface="+mj-cs"/>
                <a:sym typeface="+mj-lt"/>
              </a:defRPr>
            </a:lvl1p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atin typeface="+mn-lt"/>
                <a:ea typeface="+mn-ea"/>
                <a:cs typeface="+mn-cs"/>
                <a:sym typeface="+mn-lt"/>
              </a:defRPr>
            </a:lvl1pPr>
            <a:lvl2pPr>
              <a:lnSpc>
                <a:spcPct val="100000"/>
              </a:lnSpc>
              <a:spcBef>
                <a:spcPts val="0"/>
              </a:spcBef>
              <a:spcAft>
                <a:spcPts val="0"/>
              </a:spcAft>
              <a:defRPr>
                <a:latin typeface="+mn-lt"/>
                <a:ea typeface="+mn-ea"/>
                <a:cs typeface="+mn-cs"/>
                <a:sym typeface="+mn-lt"/>
              </a:defRPr>
            </a:lvl2pPr>
            <a:lvl3pPr>
              <a:lnSpc>
                <a:spcPct val="100000"/>
              </a:lnSpc>
              <a:spcBef>
                <a:spcPts val="0"/>
              </a:spcBef>
              <a:spcAft>
                <a:spcPts val="0"/>
              </a:spcAft>
              <a:defRPr>
                <a:latin typeface="+mn-lt"/>
                <a:ea typeface="+mn-ea"/>
                <a:cs typeface="+mn-cs"/>
                <a:sym typeface="+mn-lt"/>
              </a:defRPr>
            </a:lvl3pPr>
            <a:lvl4pPr>
              <a:lnSpc>
                <a:spcPct val="100000"/>
              </a:lnSpc>
              <a:spcBef>
                <a:spcPts val="0"/>
              </a:spcBef>
              <a:spcAft>
                <a:spcPts val="0"/>
              </a:spcAft>
              <a:defRPr>
                <a:latin typeface="+mn-lt"/>
                <a:ea typeface="+mn-ea"/>
                <a:cs typeface="+mn-cs"/>
                <a:sym typeface="+mn-lt"/>
              </a:defRPr>
            </a:lvl4pPr>
            <a:lvl5pPr>
              <a:lnSpc>
                <a:spcPct val="100000"/>
              </a:lnSpc>
              <a:spcBef>
                <a:spcPts val="0"/>
              </a:spcBef>
              <a:spcAft>
                <a:spcPts val="0"/>
              </a:spcAft>
              <a:defRPr>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8"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140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379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Date Placeholder 3"/>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rgbClr val="00148C"/>
                </a:solidFill>
                <a:latin typeface="+mn-lt"/>
                <a:ea typeface="+mn-ea"/>
                <a:cs typeface="+mn-cs"/>
                <a:sym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862887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sz="half" idx="10"/>
          </p:nvPr>
        </p:nvSpPr>
        <p:spPr>
          <a:ln/>
        </p:spPr>
        <p:txBody>
          <a:bodyPr/>
          <a:lstStyle>
            <a:lvl1pPr>
              <a:defRPr/>
            </a:lvl1pPr>
          </a:lstStyle>
          <a:p>
            <a:pPr>
              <a:defRPr/>
            </a:pPr>
            <a:fld id="{8FC7E0F5-52B7-440D-B154-CD8593FA420B}" type="datetime1">
              <a:rPr lang="en-US"/>
              <a:pPr>
                <a:defRPr/>
              </a:pPr>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fld id="{F8926BEB-2FDC-40F1-9F25-DEB13C082C4B}" type="slidenum">
              <a:rPr lang="en-US" altLang="en-US"/>
              <a:pPr/>
              <a:t>‹#›</a:t>
            </a:fld>
            <a:endParaRPr lang="en-US" altLang="en-US"/>
          </a:p>
        </p:txBody>
      </p:sp>
    </p:spTree>
    <p:extLst>
      <p:ext uri="{BB962C8B-B14F-4D97-AF65-F5344CB8AC3E}">
        <p14:creationId xmlns:p14="http://schemas.microsoft.com/office/powerpoint/2010/main" val="334079623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481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00148C"/>
                </a:solidFill>
                <a:latin typeface="+mj-lt"/>
                <a:ea typeface="+mj-ea"/>
                <a:cs typeface="+mj-cs"/>
                <a:sym typeface="+mj-lt"/>
              </a:defRPr>
            </a:lvl1pPr>
          </a:lstStyle>
          <a:p>
            <a:r>
              <a:rPr lang="en-US"/>
              <a:t>Click to add section title</a:t>
            </a:r>
          </a:p>
        </p:txBody>
      </p:sp>
      <p:sp>
        <p:nvSpPr>
          <p:cNvPr id="11" name="Rectangle 10"/>
          <p:cNvSpPr/>
          <p:nvPr userDrawn="1"/>
        </p:nvSpPr>
        <p:spPr bwMode="white">
          <a:xfrm>
            <a:off x="960520" y="1068061"/>
            <a:ext cx="713791" cy="713791"/>
          </a:xfrm>
          <a:prstGeom prst="rect">
            <a:avLst/>
          </a:prstGeom>
          <a:noFill/>
          <a:ln>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3124511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584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Date Placeholder 8"/>
          <p:cNvSpPr>
            <a:spLocks noGrp="1"/>
          </p:cNvSpPr>
          <p:nvPr>
            <p:ph type="dt" sz="half" idx="10"/>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rgbClr val="00148C"/>
                </a:solidFill>
                <a:latin typeface="+mj-lt"/>
                <a:ea typeface="+mj-ea"/>
                <a:cs typeface="+mj-cs"/>
                <a:sym typeface="+mj-lt"/>
              </a:defRPr>
            </a:lvl1pPr>
          </a:lstStyle>
          <a:p>
            <a:r>
              <a:rPr lang="en-US"/>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30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686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24" name="Rectangle 23"/>
          <p:cNvSpPr/>
          <p:nvPr userDrawn="1"/>
        </p:nvSpPr>
        <p:spPr bwMode="white">
          <a:xfrm>
            <a:off x="0" y="0"/>
            <a:ext cx="3059631"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028098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789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2" name="Title 1"/>
          <p:cNvSpPr>
            <a:spLocks noGrp="1"/>
          </p:cNvSpPr>
          <p:nvPr>
            <p:ph type="title" hasCustomPrompt="1"/>
          </p:nvPr>
        </p:nvSpPr>
        <p:spPr>
          <a:xfrm>
            <a:off x="472500" y="467100"/>
            <a:ext cx="470739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4078545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891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6076188"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3667316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993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100">
                <a:solidFill>
                  <a:schemeClr val="bg1"/>
                </a:solidFill>
                <a:latin typeface="+mj-lt"/>
                <a:ea typeface="+mj-ea"/>
                <a:cs typeface="+mj-cs"/>
                <a:sym typeface="+mj-lt"/>
              </a:defRPr>
            </a:lvl1pPr>
          </a:lstStyle>
          <a:p>
            <a:r>
              <a:rPr lang="en-US"/>
              <a:t>Click to add title</a:t>
            </a:r>
          </a:p>
        </p:txBody>
      </p:sp>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1208668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096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1849950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198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35994762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43011"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2100">
                <a:solidFill>
                  <a:srgbClr val="00148C"/>
                </a:solidFill>
                <a:latin typeface="+mj-lt"/>
                <a:ea typeface="+mj-ea"/>
                <a:cs typeface="+mj-cs"/>
                <a:sym typeface="+mj-lt"/>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432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4035"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ea typeface="+mj-ea"/>
                <a:cs typeface="+mj-cs"/>
                <a:sym typeface="+mj-lt"/>
              </a:defRPr>
            </a:lvl1pPr>
          </a:lstStyle>
          <a:p>
            <a:r>
              <a:rPr lang="en-US"/>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2604473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553998"/>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2ABDD7BA-0EDB-4FDF-B2F9-3D945EAD8B45}" type="datetime1">
              <a:rPr lang="en-US"/>
              <a:pPr>
                <a:defRPr/>
              </a:pPr>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fld id="{B52E8EDA-A811-4020-A031-601902BA1D4C}" type="slidenum">
              <a:rPr lang="en-US" altLang="en-US"/>
              <a:pPr/>
              <a:t>‹#›</a:t>
            </a:fld>
            <a:endParaRPr lang="en-US" altLang="en-US"/>
          </a:p>
        </p:txBody>
      </p:sp>
    </p:spTree>
    <p:extLst>
      <p:ext uri="{BB962C8B-B14F-4D97-AF65-F5344CB8AC3E}">
        <p14:creationId xmlns:p14="http://schemas.microsoft.com/office/powerpoint/2010/main" val="1338122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505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9" name="Pentagon 3"/>
          <p:cNvSpPr/>
          <p:nvPr userDrawn="1"/>
        </p:nvSpPr>
        <p:spPr bwMode="white">
          <a:xfrm>
            <a:off x="1" y="0"/>
            <a:ext cx="407019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164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608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9"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738192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7107"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412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813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Pentagon 8"/>
          <p:cNvSpPr/>
          <p:nvPr/>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467100"/>
            <a:ext cx="3560867"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561986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915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00148C"/>
                </a:solidFill>
                <a:latin typeface="+mj-lt"/>
                <a:ea typeface="+mj-ea"/>
                <a:cs typeface="+mj-cs"/>
                <a:sym typeface="+mj-lt"/>
              </a:defRPr>
            </a:lvl1pPr>
          </a:lstStyle>
          <a:p>
            <a:r>
              <a:rPr lang="en-US"/>
              <a:t>Click to add title</a:t>
            </a:r>
          </a:p>
        </p:txBody>
      </p:sp>
      <p:pic>
        <p:nvPicPr>
          <p:cNvPr id="11"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922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017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2" name="Title 1"/>
          <p:cNvSpPr>
            <a:spLocks noGrp="1"/>
          </p:cNvSpPr>
          <p:nvPr>
            <p:ph type="title" hasCustomPrompt="1"/>
          </p:nvPr>
        </p:nvSpPr>
        <p:spPr>
          <a:xfrm>
            <a:off x="472500" y="467100"/>
            <a:ext cx="4690872" cy="290849"/>
          </a:xfrm>
          <a:prstGeom prst="rect">
            <a:avLst/>
          </a:prstGeom>
        </p:spPr>
        <p:txBody>
          <a:bodyPr/>
          <a:lstStyle>
            <a:lvl1pPr>
              <a:defRPr sz="2100">
                <a:solidFill>
                  <a:srgbClr val="FFFFFF"/>
                </a:solidFill>
                <a:latin typeface="+mj-lt"/>
                <a:ea typeface="+mj-ea"/>
                <a:cs typeface="+mj-cs"/>
                <a:sym typeface="+mj-lt"/>
              </a:defRPr>
            </a:lvl1pPr>
          </a:lstStyle>
          <a:p>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248657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120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548059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222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3056046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rgbClr val="000A46"/>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3251"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 name="Date Placeholder 1"/>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3829697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4275" name="think-cell Slide" r:id="rId5" imgW="383" imgH="384" progId="TCLayout.ActiveDocument.1">
                  <p:embed/>
                </p:oleObj>
              </mc:Choice>
              <mc:Fallback>
                <p:oleObj name="think-cell Slide" r:id="rId5" imgW="383" imgH="384" progId="TCLayout.ActiveDocument.1">
                  <p:embed/>
                  <p:pic>
                    <p:nvPicPr>
                      <p:cNvPr id="6" name="Object 5"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p:txBody>
          <a:bodyPr/>
          <a:lstStyle>
            <a:lvl1pPr>
              <a:defRPr>
                <a:solidFill>
                  <a:schemeClr val="bg1"/>
                </a:solidFill>
                <a:latin typeface="+mn-lt"/>
                <a:ea typeface="+mn-ea"/>
                <a:cs typeface="+mn-cs"/>
                <a:sym typeface="+mn-lt"/>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2" name="Title 1"/>
          <p:cNvSpPr>
            <a:spLocks noGrp="1"/>
          </p:cNvSpPr>
          <p:nvPr>
            <p:ph type="title" hasCustomPrompt="1"/>
          </p:nvPr>
        </p:nvSpPr>
        <p:spPr>
          <a:xfrm>
            <a:off x="472500" y="467100"/>
            <a:ext cx="8199900" cy="290849"/>
          </a:xfrm>
        </p:spPr>
        <p:txBody>
          <a:bodyPr/>
          <a:lstStyle>
            <a:lvl1pPr>
              <a:defRPr sz="2100">
                <a:solidFill>
                  <a:schemeClr val="bg1"/>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1828246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93725" y="1114425"/>
            <a:ext cx="3968750" cy="3486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4875" y="1114425"/>
            <a:ext cx="3968750" cy="3486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dt" sz="half" idx="10"/>
          </p:nvPr>
        </p:nvSpPr>
        <p:spPr>
          <a:ln/>
        </p:spPr>
        <p:txBody>
          <a:bodyPr/>
          <a:lstStyle>
            <a:lvl1pPr>
              <a:defRPr/>
            </a:lvl1pPr>
          </a:lstStyle>
          <a:p>
            <a:pPr>
              <a:defRPr/>
            </a:pPr>
            <a:fld id="{BF622F2E-3E2A-406B-B8FB-100E0D2D23C6}" type="datetime1">
              <a:rPr lang="en-US"/>
              <a:pPr>
                <a:defRPr/>
              </a:pPr>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fld id="{3901CD88-813D-4E3D-856F-94C72CE54A34}" type="slidenum">
              <a:rPr lang="en-US" altLang="en-US"/>
              <a:pPr/>
              <a:t>‹#›</a:t>
            </a:fld>
            <a:endParaRPr lang="en-US" altLang="en-US"/>
          </a:p>
        </p:txBody>
      </p:sp>
    </p:spTree>
    <p:extLst>
      <p:ext uri="{BB962C8B-B14F-4D97-AF65-F5344CB8AC3E}">
        <p14:creationId xmlns:p14="http://schemas.microsoft.com/office/powerpoint/2010/main" val="266516482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5299"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0" name="TextBox 1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10" name="Picture 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322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6323"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Tree>
    <p:extLst>
      <p:ext uri="{BB962C8B-B14F-4D97-AF65-F5344CB8AC3E}">
        <p14:creationId xmlns:p14="http://schemas.microsoft.com/office/powerpoint/2010/main" val="1840555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Blank">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7347"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7" name="Date Placeholder 6"/>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74001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8371" name="think-cell Slide" r:id="rId4" imgW="383" imgH="384" progId="TCLayout.ActiveDocument.1">
                  <p:embed/>
                </p:oleObj>
              </mc:Choice>
              <mc:Fallback>
                <p:oleObj name="think-cell Slide" r:id="rId4" imgW="383" imgH="384" progId="TCLayout.ActiveDocument.1">
                  <p:embed/>
                  <p:pic>
                    <p:nvPicPr>
                      <p:cNvPr id="2" name="Object 1"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lvl1pPr>
              <a:defRPr>
                <a:latin typeface="+mn-lt"/>
                <a:ea typeface="+mn-ea"/>
                <a:cs typeface="+mn-cs"/>
                <a:sym typeface="+mn-lt"/>
              </a:defRPr>
            </a:lvl1pPr>
          </a:lstStyle>
          <a:p>
            <a:endParaRPr lang="en-US"/>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12" name="Rectangle 11"/>
          <p:cNvSpPr/>
          <p:nvPr userDrawn="1"/>
        </p:nvSpPr>
        <p:spPr>
          <a:xfrm>
            <a:off x="3766370" y="1094304"/>
            <a:ext cx="4656804" cy="2800767"/>
          </a:xfrm>
          <a:prstGeom prst="rect">
            <a:avLst/>
          </a:prstGeom>
        </p:spPr>
        <p:txBody>
          <a:bodyPr wrap="square" lIns="0" tIns="0" rIns="0" bIns="0" anchor="ctr">
            <a:spAutoFit/>
          </a:bodyPr>
          <a:lstStyle/>
          <a:p>
            <a:pPr indent="0">
              <a:lnSpc>
                <a:spcPct val="100000"/>
              </a:lnSpc>
            </a:pPr>
            <a:r>
              <a:rPr lang="en-US" sz="675" b="0">
                <a:latin typeface="+mn-lt"/>
                <a:ea typeface="+mn-ea"/>
                <a:cs typeface="+mn-cs"/>
                <a:sym typeface="+mn-lt"/>
              </a:rPr>
              <a:t>The services and materials provided by Boston Consulting Group (BCG) are subject to BCG's Standard Terms </a:t>
            </a:r>
            <a:br>
              <a:rPr lang="en-US" sz="675" b="0">
                <a:latin typeface="+mn-lt"/>
                <a:ea typeface="+mn-ea"/>
                <a:cs typeface="+mn-cs"/>
                <a:sym typeface="+mn-lt"/>
              </a:rPr>
            </a:br>
            <a:r>
              <a:rPr lang="en-US" sz="675" b="0">
                <a:latin typeface="+mn-lt"/>
                <a:ea typeface="+mn-ea"/>
                <a:cs typeface="+mn-cs"/>
                <a:sym typeface="+mn-lt"/>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a:latin typeface="+mn-lt"/>
                <a:ea typeface="+mn-ea"/>
                <a:cs typeface="+mn-cs"/>
                <a:sym typeface="+mn-lt"/>
              </a:rPr>
            </a:br>
            <a:r>
              <a:rPr lang="en-US" sz="675" b="0">
                <a:latin typeface="+mn-lt"/>
                <a:ea typeface="+mn-ea"/>
                <a:cs typeface="+mn-cs"/>
                <a:sym typeface="+mn-lt"/>
              </a:rPr>
              <a:t>to update these materials after the date hereof, notwithstanding that such information may become outdated </a:t>
            </a:r>
            <a:br>
              <a:rPr lang="en-US" sz="675" b="0">
                <a:latin typeface="+mn-lt"/>
                <a:ea typeface="+mn-ea"/>
                <a:cs typeface="+mn-cs"/>
                <a:sym typeface="+mn-lt"/>
              </a:rPr>
            </a:br>
            <a:r>
              <a:rPr lang="en-US" sz="675" b="0">
                <a:latin typeface="+mn-lt"/>
                <a:ea typeface="+mn-ea"/>
                <a:cs typeface="+mn-cs"/>
                <a:sym typeface="+mn-lt"/>
              </a:rPr>
              <a:t>or inaccurate.</a:t>
            </a:r>
          </a:p>
          <a:p>
            <a:pPr indent="0">
              <a:lnSpc>
                <a:spcPct val="100000"/>
              </a:lnSpc>
            </a:pPr>
            <a:r>
              <a:rPr lang="en-US" sz="675" b="0">
                <a:latin typeface="+mn-lt"/>
                <a:ea typeface="+mn-ea"/>
                <a:cs typeface="+mn-cs"/>
                <a:sym typeface="+mn-lt"/>
              </a:rPr>
              <a:t> </a:t>
            </a:r>
          </a:p>
          <a:p>
            <a:pPr indent="0">
              <a:lnSpc>
                <a:spcPct val="100000"/>
              </a:lnSpc>
            </a:pPr>
            <a:r>
              <a:rPr lang="en-US" sz="675" b="0">
                <a:latin typeface="+mn-lt"/>
                <a:ea typeface="+mn-ea"/>
                <a:cs typeface="+mn-cs"/>
                <a:sym typeface="+mn-lt"/>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a:latin typeface="+mn-lt"/>
              <a:ea typeface="+mn-ea"/>
              <a:cs typeface="+mn-cs"/>
              <a:sym typeface="+mn-lt"/>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a:latin typeface="+mn-lt"/>
                <a:ea typeface="+mn-ea"/>
                <a:cs typeface="+mn-cs"/>
                <a:sym typeface="+mn-lt"/>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3" name="Title 6"/>
          <p:cNvSpPr txBox="1">
            <a:spLocks/>
          </p:cNvSpPr>
          <p:nvPr userDrawn="1"/>
        </p:nvSpPr>
        <p:spPr>
          <a:xfrm>
            <a:off x="479283" y="2229807"/>
            <a:ext cx="2482992"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b="1">
                <a:gradFill>
                  <a:gsLst>
                    <a:gs pos="100000">
                      <a:schemeClr val="tx2"/>
                    </a:gs>
                    <a:gs pos="2000">
                      <a:schemeClr val="accent2"/>
                    </a:gs>
                  </a:gsLst>
                  <a:lin ang="2700000" scaled="0"/>
                </a:gradFill>
                <a:latin typeface="+mn-lt"/>
                <a:ea typeface="+mn-ea"/>
                <a:cs typeface="+mn-cs"/>
                <a:sym typeface="+mn-lt"/>
              </a:rPr>
              <a:t>Disclaimer</a:t>
            </a:r>
          </a:p>
        </p:txBody>
      </p:sp>
      <p:cxnSp>
        <p:nvCxnSpPr>
          <p:cNvPr id="14" name="Straight Connector 13"/>
          <p:cNvCxnSpPr/>
          <p:nvPr userDrawn="1"/>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7719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59395"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6">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pic>
        <p:nvPicPr>
          <p:cNvPr id="12"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0550" y="2033402"/>
            <a:ext cx="5200651" cy="107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47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0419"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grpSp>
        <p:nvGrpSpPr>
          <p:cNvPr id="52" name="Group 51"/>
          <p:cNvGrpSpPr/>
          <p:nvPr userDrawn="1"/>
        </p:nvGrpSpPr>
        <p:grpSpPr>
          <a:xfrm>
            <a:off x="-450" y="-1"/>
            <a:ext cx="9145350" cy="5143501"/>
            <a:chOff x="-600" y="-1"/>
            <a:chExt cx="12193800" cy="6858001"/>
          </a:xfrm>
        </p:grpSpPr>
        <p:sp>
          <p:nvSpPr>
            <p:cNvPr id="53"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a typeface="+mn-ea"/>
                <a:cs typeface="+mn-cs"/>
                <a:sym typeface="+mn-lt"/>
              </a:endParaRPr>
            </a:p>
          </p:txBody>
        </p:sp>
        <p:grpSp>
          <p:nvGrpSpPr>
            <p:cNvPr id="54" name="Baselines / anchors"/>
            <p:cNvGrpSpPr/>
            <p:nvPr userDrawn="1"/>
          </p:nvGrpSpPr>
          <p:grpSpPr>
            <a:xfrm>
              <a:off x="-600" y="622800"/>
              <a:ext cx="12193200" cy="5536800"/>
              <a:chOff x="12623800" y="622800"/>
              <a:chExt cx="11176000" cy="5536800"/>
            </a:xfrm>
          </p:grpSpPr>
          <p:cxnSp>
            <p:nvCxnSpPr>
              <p:cNvPr id="81" name="Straight Connector 80"/>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7" name="Gutter space"/>
            <p:cNvGrpSpPr/>
            <p:nvPr userDrawn="1"/>
          </p:nvGrpSpPr>
          <p:grpSpPr>
            <a:xfrm>
              <a:off x="1277000" y="623550"/>
              <a:ext cx="9638000" cy="5537047"/>
              <a:chOff x="1277000" y="623550"/>
              <a:chExt cx="9638000" cy="5537047"/>
            </a:xfrm>
          </p:grpSpPr>
          <p:sp>
            <p:nvSpPr>
              <p:cNvPr id="70"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1"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2"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3"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4"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5"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6"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7"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8"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79"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80"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5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sym typeface="+mn-lt"/>
              </a:endParaRPr>
            </a:p>
          </p:txBody>
        </p:sp>
        <p:sp>
          <p:nvSpPr>
            <p:cNvPr id="5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nvGrpSpPr>
            <p:cNvPr id="61" name="Five column measure"/>
            <p:cNvGrpSpPr/>
            <p:nvPr userDrawn="1"/>
          </p:nvGrpSpPr>
          <p:grpSpPr>
            <a:xfrm>
              <a:off x="629400" y="5975122"/>
              <a:ext cx="10933200" cy="79536"/>
              <a:chOff x="629400" y="5975122"/>
              <a:chExt cx="10933200" cy="79536"/>
            </a:xfrm>
          </p:grpSpPr>
          <p:sp>
            <p:nvSpPr>
              <p:cNvPr id="65"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6"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7"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8"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sp>
            <p:nvSpPr>
              <p:cNvPr id="69"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a typeface="+mn-ea"/>
                  <a:cs typeface="+mn-cs"/>
                  <a:sym typeface="+mn-lt"/>
                </a:endParaRPr>
              </a:p>
            </p:txBody>
          </p:sp>
        </p:grpSp>
        <p:sp>
          <p:nvSpPr>
            <p:cNvPr id="6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a typeface="+mn-ea"/>
                <a:cs typeface="+mn-cs"/>
                <a:sym typeface="+mn-lt"/>
              </a:endParaRPr>
            </a:p>
          </p:txBody>
        </p:sp>
        <p:sp>
          <p:nvSpPr>
            <p:cNvPr id="63" name="Footnote example"/>
            <p:cNvSpPr txBox="1"/>
            <p:nvPr/>
          </p:nvSpPr>
          <p:spPr>
            <a:xfrm>
              <a:off x="1980648"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1. xxxx  2. xxxx  3. xxxx</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mn-lt"/>
                </a:rPr>
                <a:t>Source: Include a source for every chart that you use. Separate sources with a semicolon; BCG-related sources go at the end</a:t>
              </a:r>
            </a:p>
          </p:txBody>
        </p:sp>
        <p:sp>
          <p:nvSpPr>
            <p:cNvPr id="64" name="Copyright"/>
            <p:cNvSpPr txBox="1"/>
            <p:nvPr userDrawn="1"/>
          </p:nvSpPr>
          <p:spPr>
            <a:xfrm rot="16200000">
              <a:off x="9486900" y="3922497"/>
              <a:ext cx="5133974" cy="96949"/>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grpSp>
    </p:spTree>
    <p:extLst>
      <p:ext uri="{BB962C8B-B14F-4D97-AF65-F5344CB8AC3E}">
        <p14:creationId xmlns:p14="http://schemas.microsoft.com/office/powerpoint/2010/main" val="3575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144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2" name="Rectangle 11"/>
          <p:cNvSpPr/>
          <p:nvPr userDrawn="1">
            <p:custDataLst>
              <p:tags r:id="rId3"/>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2" name="TextBox 1"/>
          <p:cNvSpPr txBox="1"/>
          <p:nvPr userDrawn="1"/>
        </p:nvSpPr>
        <p:spPr>
          <a:xfrm>
            <a:off x="472500" y="680398"/>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a:solidFill>
                <a:schemeClr val="bg1"/>
              </a:solidFill>
              <a:latin typeface="+mn-lt"/>
              <a:ea typeface="+mn-ea"/>
              <a:cs typeface="+mn-cs"/>
              <a:sym typeface="+mn-lt"/>
            </a:endParaRPr>
          </a:p>
        </p:txBody>
      </p:sp>
      <p:sp>
        <p:nvSpPr>
          <p:cNvPr id="10" name="TextBox 1"/>
          <p:cNvSpPr txBox="1"/>
          <p:nvPr userDrawn="1"/>
        </p:nvSpPr>
        <p:spPr>
          <a:xfrm>
            <a:off x="721014" y="836562"/>
            <a:ext cx="2089033" cy="684418"/>
          </a:xfrm>
          <a:prstGeom prst="rect">
            <a:avLst/>
          </a:prstGeom>
          <a:noFill/>
        </p:spPr>
        <p:txBody>
          <a:bodyPr wrap="none" rtlCol="0">
            <a:spAutoFit/>
          </a:bodyPr>
          <a:lstStyle/>
          <a:p>
            <a:pPr algn="ctr" fontAlgn="auto">
              <a:lnSpc>
                <a:spcPct val="95000"/>
              </a:lnSpc>
              <a:spcBef>
                <a:spcPts val="0"/>
              </a:spcBef>
              <a:spcAft>
                <a:spcPts val="0"/>
              </a:spcAft>
            </a:pPr>
            <a:r>
              <a:rPr lang="en-US" sz="405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066871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246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257905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349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0" name="Title 1"/>
          <p:cNvSpPr txBox="1">
            <a:spLocks/>
          </p:cNvSpPr>
          <p:nvPr userDrawn="1"/>
        </p:nvSpPr>
        <p:spPr>
          <a:xfrm>
            <a:off x="472500" y="467101"/>
            <a:ext cx="5392499" cy="33239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400" b="1">
                <a:solidFill>
                  <a:schemeClr val="bg1"/>
                </a:solidFill>
                <a:latin typeface="+mn-lt"/>
                <a:ea typeface="+mn-ea"/>
                <a:cs typeface="+mn-cs"/>
                <a:sym typeface="+mn-lt"/>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55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451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3772398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7731"/>
            <a:ext cx="8229600" cy="41549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dt" sz="half" idx="10"/>
          </p:nvPr>
        </p:nvSpPr>
        <p:spPr>
          <a:ln/>
        </p:spPr>
        <p:txBody>
          <a:bodyPr/>
          <a:lstStyle>
            <a:lvl1pPr>
              <a:defRPr/>
            </a:lvl1pPr>
          </a:lstStyle>
          <a:p>
            <a:pPr>
              <a:defRPr/>
            </a:pPr>
            <a:fld id="{CECB46E5-1AB2-45C5-BECE-7C619341AF41}" type="datetime1">
              <a:rPr lang="en-US"/>
              <a:pPr>
                <a:defRPr/>
              </a:pPr>
              <a:t>8/9/2021</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fld id="{80A94830-7CEB-4463-B22C-1C58CC640C5D}" type="slidenum">
              <a:rPr lang="en-US" altLang="en-US"/>
              <a:pPr/>
              <a:t>‹#›</a:t>
            </a:fld>
            <a:endParaRPr lang="en-US" altLang="en-US"/>
          </a:p>
        </p:txBody>
      </p:sp>
    </p:spTree>
    <p:extLst>
      <p:ext uri="{BB962C8B-B14F-4D97-AF65-F5344CB8AC3E}">
        <p14:creationId xmlns:p14="http://schemas.microsoft.com/office/powerpoint/2010/main" val="365197406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55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8" name="Rectangle 7"/>
          <p:cNvSpPr/>
          <p:nvPr userDrawn="1"/>
        </p:nvSpPr>
        <p:spPr bwMode="invGray">
          <a:xfrm>
            <a:off x="1041109" y="3518390"/>
            <a:ext cx="697003" cy="746906"/>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mn-lt"/>
              <a:ea typeface="+mn-ea"/>
              <a:cs typeface="+mn-cs"/>
              <a:sym typeface="+mn-lt"/>
            </a:endParaRPr>
          </a:p>
        </p:txBody>
      </p:sp>
      <p:sp>
        <p:nvSpPr>
          <p:cNvPr id="10" name="Rectangle 9"/>
          <p:cNvSpPr/>
          <p:nvPr userDrawn="1">
            <p:custDataLst>
              <p:tags r:id="rId3"/>
            </p:custDataLst>
          </p:nvPr>
        </p:nvSpPr>
        <p:spPr>
          <a:xfrm>
            <a:off x="1882112" y="3518390"/>
            <a:ext cx="1177614" cy="1101132"/>
          </a:xfrm>
          <a:prstGeom prst="rect">
            <a:avLst/>
          </a:prstGeom>
          <a:noFill/>
          <a:ln w="9525" cmpd="sng">
            <a:solidFill>
              <a:srgbClr val="6B80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mn-lt"/>
              <a:ea typeface="+mn-ea"/>
              <a:cs typeface="+mn-cs"/>
              <a:sym typeface="+mn-lt"/>
            </a:endParaRPr>
          </a:p>
        </p:txBody>
      </p:sp>
      <p:sp>
        <p:nvSpPr>
          <p:cNvPr id="11" name="TextBox 10"/>
          <p:cNvSpPr txBox="1"/>
          <p:nvPr userDrawn="1"/>
        </p:nvSpPr>
        <p:spPr>
          <a:xfrm>
            <a:off x="472500" y="680397"/>
            <a:ext cx="2586600" cy="915351"/>
          </a:xfrm>
          <a:prstGeom prst="rect">
            <a:avLst/>
          </a:prstGeom>
          <a:noFill/>
          <a:ln>
            <a:solidFill>
              <a:srgbClr val="6B80FF"/>
            </a:solidFill>
          </a:ln>
        </p:spPr>
        <p:txBody>
          <a:bodyPr wrap="square" lIns="459000" tIns="351000" rIns="0" bIns="0" rtlCol="0" anchor="t">
            <a:spAutoFit/>
          </a:bodyPr>
          <a:lstStyle/>
          <a:p>
            <a:pPr>
              <a:lnSpc>
                <a:spcPct val="90000"/>
              </a:lnSpc>
              <a:spcAft>
                <a:spcPts val="450"/>
              </a:spcAft>
            </a:pPr>
            <a:endParaRPr lang="en-US" sz="4050">
              <a:solidFill>
                <a:schemeClr val="accent4"/>
              </a:solidFill>
              <a:latin typeface="+mn-lt"/>
              <a:ea typeface="+mn-ea"/>
              <a:cs typeface="+mn-cs"/>
              <a:sym typeface="+mn-lt"/>
            </a:endParaRPr>
          </a:p>
        </p:txBody>
      </p:sp>
      <p:sp>
        <p:nvSpPr>
          <p:cNvPr id="9" name="TextBox 1"/>
          <p:cNvSpPr txBox="1"/>
          <p:nvPr userDrawn="1"/>
        </p:nvSpPr>
        <p:spPr>
          <a:xfrm>
            <a:off x="721014" y="836562"/>
            <a:ext cx="2089033"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b="1">
                <a:solidFill>
                  <a:srgbClr val="6B80FF"/>
                </a:solidFill>
                <a:latin typeface="+mn-lt"/>
                <a:ea typeface="+mn-ea"/>
                <a:cs typeface="+mn-cs"/>
                <a:sym typeface="+mn-lt"/>
              </a:rPr>
              <a:t>Agenda</a:t>
            </a:r>
          </a:p>
        </p:txBody>
      </p:sp>
    </p:spTree>
    <p:extLst>
      <p:ext uri="{BB962C8B-B14F-4D97-AF65-F5344CB8AC3E}">
        <p14:creationId xmlns:p14="http://schemas.microsoft.com/office/powerpoint/2010/main" val="1411589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65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8" name="Rectangle 7"/>
          <p:cNvSpPr/>
          <p:nvPr userDrawn="1"/>
        </p:nvSpPr>
        <p:spPr bwMode="white">
          <a:xfrm>
            <a:off x="963557" y="1071098"/>
            <a:ext cx="710754" cy="710754"/>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10" name="Rectangle 9"/>
          <p:cNvSpPr/>
          <p:nvPr userDrawn="1"/>
        </p:nvSpPr>
        <p:spPr>
          <a:xfrm>
            <a:off x="963900" y="2000700"/>
            <a:ext cx="7214400" cy="2400300"/>
          </a:xfrm>
          <a:prstGeom prst="rect">
            <a:avLst/>
          </a:prstGeom>
          <a:noFill/>
          <a:ln w="9525">
            <a:solidFill>
              <a:srgbClr val="6B80FF"/>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mn-lt"/>
              <a:ea typeface="+mn-ea"/>
              <a:cs typeface="+mn-cs"/>
              <a:sym typeface="+mn-lt"/>
            </a:endParaRPr>
          </a:p>
        </p:txBody>
      </p:sp>
    </p:spTree>
    <p:extLst>
      <p:ext uri="{BB962C8B-B14F-4D97-AF65-F5344CB8AC3E}">
        <p14:creationId xmlns:p14="http://schemas.microsoft.com/office/powerpoint/2010/main" val="541434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758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7" name="Title 1"/>
          <p:cNvSpPr txBox="1">
            <a:spLocks/>
          </p:cNvSpPr>
          <p:nvPr userDrawn="1"/>
        </p:nvSpPr>
        <p:spPr>
          <a:xfrm>
            <a:off x="472500" y="467100"/>
            <a:ext cx="5392499" cy="290849"/>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100" b="1">
                <a:solidFill>
                  <a:srgbClr val="6B80FF"/>
                </a:solidFill>
                <a:latin typeface="+mn-lt"/>
                <a:ea typeface="+mn-ea"/>
                <a:cs typeface="+mn-cs"/>
                <a:sym typeface="+mn-lt"/>
              </a:rPr>
              <a:t>Agenda</a:t>
            </a:r>
          </a:p>
        </p:txBody>
      </p:sp>
      <p:cxnSp>
        <p:nvCxnSpPr>
          <p:cNvPr id="9" name="Straight Connector 8"/>
          <p:cNvCxnSpPr/>
          <p:nvPr userDrawn="1"/>
        </p:nvCxnSpPr>
        <p:spPr bwMode="white">
          <a:xfrm>
            <a:off x="464174" y="904500"/>
            <a:ext cx="8682228" cy="0"/>
          </a:xfrm>
          <a:prstGeom prst="line">
            <a:avLst/>
          </a:prstGeom>
          <a:ln w="9525" cmpd="sng">
            <a:solidFill>
              <a:srgbClr val="6B80FF"/>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931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861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0" name="TextBox 9"/>
          <p:cNvSpPr txBox="1"/>
          <p:nvPr userDrawn="1"/>
        </p:nvSpPr>
        <p:spPr>
          <a:xfrm>
            <a:off x="472500" y="2446609"/>
            <a:ext cx="984825" cy="290849"/>
          </a:xfrm>
          <a:prstGeom prst="rect">
            <a:avLst/>
          </a:prstGeom>
          <a:noFill/>
        </p:spPr>
        <p:txBody>
          <a:bodyPr wrap="square" lIns="0" tIns="0" rIns="0" bIns="0" rtlCol="0" anchor="t">
            <a:spAutoFit/>
          </a:bodyPr>
          <a:lstStyle/>
          <a:p>
            <a:pPr>
              <a:lnSpc>
                <a:spcPct val="90000"/>
              </a:lnSpc>
              <a:spcAft>
                <a:spcPts val="450"/>
              </a:spcAft>
            </a:pPr>
            <a:r>
              <a:rPr lang="en-US" sz="2100" b="1">
                <a:solidFill>
                  <a:schemeClr val="bg1"/>
                </a:solidFill>
                <a:latin typeface="+mn-lt"/>
                <a:ea typeface="+mn-ea"/>
                <a:cs typeface="+mn-cs"/>
                <a:sym typeface="+mn-lt"/>
              </a:rPr>
              <a:t>Agenda</a:t>
            </a:r>
          </a:p>
        </p:txBody>
      </p:sp>
    </p:spTree>
    <p:extLst>
      <p:ext uri="{BB962C8B-B14F-4D97-AF65-F5344CB8AC3E}">
        <p14:creationId xmlns:p14="http://schemas.microsoft.com/office/powerpoint/2010/main" val="2079495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696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472500" y="1956919"/>
            <a:ext cx="2204025" cy="1274388"/>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b="1">
                <a:solidFill>
                  <a:srgbClr val="00148C"/>
                </a:solidFill>
                <a:latin typeface="+mn-lt"/>
                <a:ea typeface="+mn-ea"/>
                <a:cs typeface="+mn-cs"/>
                <a:sym typeface="+mn-lt"/>
              </a:rPr>
              <a:t>Table of contents</a:t>
            </a:r>
          </a:p>
        </p:txBody>
      </p:sp>
    </p:spTree>
    <p:extLst>
      <p:ext uri="{BB962C8B-B14F-4D97-AF65-F5344CB8AC3E}">
        <p14:creationId xmlns:p14="http://schemas.microsoft.com/office/powerpoint/2010/main" val="445377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0" y="0"/>
            <a:ext cx="9144000" cy="5143500"/>
          </a:xfrm>
          <a:prstGeom prst="rect">
            <a:avLst/>
          </a:prstGeom>
          <a:solidFill>
            <a:srgbClr val="0079C1"/>
          </a:solidFill>
          <a:ln w="9525" cap="rnd" cmpd="sng" algn="ctr">
            <a:solidFill>
              <a:srgbClr val="0079C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16" name="Text Placeholder 6"/>
          <p:cNvSpPr>
            <a:spLocks noGrp="1"/>
          </p:cNvSpPr>
          <p:nvPr>
            <p:ph type="body" sz="quarter" idx="12" hasCustomPrompt="1"/>
          </p:nvPr>
        </p:nvSpPr>
        <p:spPr bwMode="black">
          <a:xfrm>
            <a:off x="471488" y="4532057"/>
            <a:ext cx="8201025" cy="245361"/>
          </a:xfrm>
          <a:prstGeom prst="rect">
            <a:avLst/>
          </a:prstGeom>
          <a:noFill/>
        </p:spPr>
        <p:txBody>
          <a:bodyPr anchor="ctr"/>
          <a:lstStyle>
            <a:lvl1pPr algn="l">
              <a:lnSpc>
                <a:spcPct val="110000"/>
              </a:lnSpc>
              <a:buNone/>
              <a:defRPr sz="1350" b="1" cap="all" baseline="0">
                <a:solidFill>
                  <a:srgbClr val="FFFFF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a:t>Click to edit date/place</a:t>
            </a:r>
          </a:p>
        </p:txBody>
      </p:sp>
      <p:sp>
        <p:nvSpPr>
          <p:cNvPr id="17" name="Subtitle 2"/>
          <p:cNvSpPr>
            <a:spLocks noGrp="1"/>
          </p:cNvSpPr>
          <p:nvPr>
            <p:ph type="subTitle" idx="1" hasCustomPrompt="1"/>
          </p:nvPr>
        </p:nvSpPr>
        <p:spPr bwMode="white">
          <a:xfrm>
            <a:off x="471488" y="3997955"/>
            <a:ext cx="8201025" cy="327146"/>
          </a:xfrm>
          <a:prstGeom prst="rect">
            <a:avLst/>
          </a:prstGeom>
        </p:spPr>
        <p:txBody>
          <a:bodyPr anchor="ctr"/>
          <a:lstStyle>
            <a:lvl1pPr marL="0" indent="0" algn="l">
              <a:lnSpc>
                <a:spcPct val="110000"/>
              </a:lnSpc>
              <a:buNone/>
              <a:defRPr sz="2100" baseline="0">
                <a:solidFill>
                  <a:srgbClr val="FFFFF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Subtitle in sentence case</a:t>
            </a:r>
          </a:p>
        </p:txBody>
      </p:sp>
      <p:sp>
        <p:nvSpPr>
          <p:cNvPr id="19" name="Freeform 2"/>
          <p:cNvSpPr>
            <a:spLocks/>
          </p:cNvSpPr>
          <p:nvPr userDrawn="1"/>
        </p:nvSpPr>
        <p:spPr bwMode="auto">
          <a:xfrm>
            <a:off x="0" y="0"/>
            <a:ext cx="9144000" cy="1800225"/>
          </a:xfrm>
          <a:custGeom>
            <a:avLst/>
            <a:gdLst>
              <a:gd name="T0" fmla="*/ 0 w 5760"/>
              <a:gd name="T1" fmla="*/ 0 h 1512"/>
              <a:gd name="T2" fmla="*/ 0 w 5760"/>
              <a:gd name="T3" fmla="*/ 2147483647 h 1512"/>
              <a:gd name="T4" fmla="*/ 2147483647 w 5760"/>
              <a:gd name="T5" fmla="*/ 2147483647 h 1512"/>
              <a:gd name="T6" fmla="*/ 2147483647 w 5760"/>
              <a:gd name="T7" fmla="*/ 2147483647 h 1512"/>
              <a:gd name="T8" fmla="*/ 2147483647 w 5760"/>
              <a:gd name="T9" fmla="*/ 2147483647 h 1512"/>
              <a:gd name="T10" fmla="*/ 2147483647 w 5760"/>
              <a:gd name="T11" fmla="*/ 2147483647 h 1512"/>
              <a:gd name="T12" fmla="*/ 2147483647 w 5760"/>
              <a:gd name="T13" fmla="*/ 0 h 1512"/>
              <a:gd name="T14" fmla="*/ 0 w 5760"/>
              <a:gd name="T15" fmla="*/ 0 h 15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0" h="1512">
                <a:moveTo>
                  <a:pt x="0" y="0"/>
                </a:moveTo>
                <a:lnTo>
                  <a:pt x="0" y="1368"/>
                </a:lnTo>
                <a:lnTo>
                  <a:pt x="1008" y="1368"/>
                </a:lnTo>
                <a:lnTo>
                  <a:pt x="1152" y="1512"/>
                </a:lnTo>
                <a:lnTo>
                  <a:pt x="1296" y="1368"/>
                </a:lnTo>
                <a:lnTo>
                  <a:pt x="5760" y="1368"/>
                </a:lnTo>
                <a:lnTo>
                  <a:pt x="5760" y="0"/>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55" tIns="34278" rIns="68555" bIns="34278"/>
          <a:lstStyle/>
          <a:p>
            <a:endParaRPr lang="en-GB" sz="1350">
              <a:solidFill>
                <a:srgbClr val="1F497D"/>
              </a:solidFill>
            </a:endParaRPr>
          </a:p>
        </p:txBody>
      </p:sp>
      <p:pic>
        <p:nvPicPr>
          <p:cNvPr id="28" name="Picture 10" descr="National_Grid_logo_blu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2347" y="314325"/>
            <a:ext cx="1390166"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itle 1"/>
          <p:cNvSpPr>
            <a:spLocks noGrp="1"/>
          </p:cNvSpPr>
          <p:nvPr>
            <p:ph type="ctrTitle" hasCustomPrompt="1"/>
          </p:nvPr>
        </p:nvSpPr>
        <p:spPr bwMode="ltGray">
          <a:xfrm>
            <a:off x="471488" y="892136"/>
            <a:ext cx="8201025" cy="429348"/>
          </a:xfrm>
          <a:prstGeom prst="rect">
            <a:avLst/>
          </a:prstGeom>
        </p:spPr>
        <p:txBody>
          <a:bodyPr wrap="square" anchor="b">
            <a:spAutoFit/>
          </a:bodyPr>
          <a:lstStyle>
            <a:lvl1pPr algn="l">
              <a:lnSpc>
                <a:spcPct val="93000"/>
              </a:lnSpc>
              <a:defRPr sz="3000" baseline="0">
                <a:solidFill>
                  <a:srgbClr val="0079C1"/>
                </a:solidFill>
                <a:latin typeface="+mj-lt"/>
                <a:sym typeface="Trebuchet MS" panose="020B0603020202020204" pitchFamily="34" charset="0"/>
              </a:defRPr>
            </a:lvl1pPr>
          </a:lstStyle>
          <a:p>
            <a:r>
              <a:rPr lang="en-US"/>
              <a:t>Title in Title Case</a:t>
            </a:r>
          </a:p>
        </p:txBody>
      </p:sp>
    </p:spTree>
    <p:extLst>
      <p:ext uri="{BB962C8B-B14F-4D97-AF65-F5344CB8AC3E}">
        <p14:creationId xmlns:p14="http://schemas.microsoft.com/office/powerpoint/2010/main" val="1472196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2507888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1"/>
          </p:nvPr>
        </p:nvSpPr>
        <p:spPr>
          <a:xfrm>
            <a:off x="472050" y="1564222"/>
            <a:ext cx="8200351" cy="3066848"/>
          </a:xfrm>
        </p:spPr>
        <p:txBody>
          <a:bodyPr/>
          <a:lstStyle>
            <a:lvl1pPr>
              <a:lnSpc>
                <a:spcPct val="100000"/>
              </a:lnSpc>
              <a:spcBef>
                <a:spcPts val="0"/>
              </a:spcBef>
              <a:spcAft>
                <a:spcPts val="0"/>
              </a:spcAft>
              <a:defRPr sz="1500"/>
            </a:lvl1pPr>
            <a:lvl2pPr>
              <a:lnSpc>
                <a:spcPct val="100000"/>
              </a:lnSpc>
              <a:spcBef>
                <a:spcPts val="0"/>
              </a:spcBef>
              <a:spcAft>
                <a:spcPts val="0"/>
              </a:spcAft>
              <a:defRPr sz="1500"/>
            </a:lvl2pPr>
            <a:lvl3pPr>
              <a:lnSpc>
                <a:spcPct val="100000"/>
              </a:lnSpc>
              <a:spcBef>
                <a:spcPts val="0"/>
              </a:spcBef>
              <a:spcAft>
                <a:spcPts val="0"/>
              </a:spcAft>
              <a:defRPr sz="1500"/>
            </a:lvl3pPr>
            <a:lvl4pPr>
              <a:lnSpc>
                <a:spcPct val="100000"/>
              </a:lnSpc>
              <a:spcBef>
                <a:spcPts val="0"/>
              </a:spcBef>
              <a:spcAft>
                <a:spcPts val="0"/>
              </a:spcAft>
              <a:defRPr sz="2100"/>
            </a:lvl4pPr>
            <a:lvl5pPr>
              <a:lnSpc>
                <a:spcPct val="100000"/>
              </a:lnSpc>
              <a:spcBef>
                <a:spcPts val="0"/>
              </a:spcBef>
              <a:spcAft>
                <a:spcPts val="0"/>
              </a:spcAft>
              <a:defRPr sz="2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714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chemeClr val="tx2"/>
                </a:solidFill>
                <a:latin typeface="+mj-lt"/>
              </a:defRPr>
            </a:lvl1pPr>
          </a:lstStyle>
          <a:p>
            <a:r>
              <a:rPr lang="en-US"/>
              <a:t>Click to add title</a:t>
            </a:r>
          </a:p>
        </p:txBody>
      </p:sp>
    </p:spTree>
    <p:extLst>
      <p:ext uri="{BB962C8B-B14F-4D97-AF65-F5344CB8AC3E}">
        <p14:creationId xmlns:p14="http://schemas.microsoft.com/office/powerpoint/2010/main" val="722409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241739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dt" sz="half" idx="10"/>
          </p:nvPr>
        </p:nvSpPr>
        <p:spPr>
          <a:ln/>
        </p:spPr>
        <p:txBody>
          <a:bodyPr/>
          <a:lstStyle>
            <a:lvl1pPr>
              <a:defRPr/>
            </a:lvl1pPr>
          </a:lstStyle>
          <a:p>
            <a:pPr>
              <a:defRPr/>
            </a:pPr>
            <a:fld id="{4E800C14-FA2B-4C60-88B4-AB4856830A9E}" type="datetime1">
              <a:rPr lang="en-US"/>
              <a:pPr>
                <a:defRPr/>
              </a:pPr>
              <a:t>8/9/2021</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fld id="{73103B2A-006E-48EC-B99D-63A2904FB9C6}" type="slidenum">
              <a:rPr lang="en-US" altLang="en-US"/>
              <a:pPr/>
              <a:t>‹#›</a:t>
            </a:fld>
            <a:endParaRPr lang="en-US" altLang="en-US"/>
          </a:p>
        </p:txBody>
      </p:sp>
    </p:spTree>
    <p:extLst>
      <p:ext uri="{BB962C8B-B14F-4D97-AF65-F5344CB8AC3E}">
        <p14:creationId xmlns:p14="http://schemas.microsoft.com/office/powerpoint/2010/main" val="230139942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6282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30596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9151813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472500" y="4671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1783775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13" name="Rectangle 12"/>
          <p:cNvSpPr/>
          <p:nvPr userDrawn="1"/>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436392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22106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022432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chemeClr val="tx2"/>
                </a:solidFill>
                <a:latin typeface="+mj-lt"/>
                <a:sym typeface="Trebuchet MS" panose="020B0603020202020204" pitchFamily="34" charset="0"/>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48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961102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1683"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3" name="Pentagon 3"/>
          <p:cNvSpPr/>
          <p:nvPr userDrawn="1"/>
        </p:nvSpPr>
        <p:spPr bwMode="white">
          <a:xfrm>
            <a:off x="1" y="0"/>
            <a:ext cx="4070190" cy="51435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chemeClr val="tx2"/>
                </a:solidFill>
                <a:latin typeface="+mj-lt"/>
                <a:sym typeface="Trebuchet MS" panose="020B0603020202020204" pitchFamily="34" charset="0"/>
              </a:defRPr>
            </a:lvl1pPr>
          </a:lstStyle>
          <a:p>
            <a:r>
              <a:rPr lang="en-US"/>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4862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407019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958413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C8EBCC8C-26B2-44E2-A2A9-0AB2F1416D45}" type="datetime1">
              <a:rPr lang="en-US"/>
              <a:pPr>
                <a:defRPr/>
              </a:pPr>
              <a:t>8/9/2021</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fld id="{2B376104-4A67-4598-8901-60ECD2439A83}" type="slidenum">
              <a:rPr lang="en-US" altLang="en-US"/>
              <a:pPr/>
              <a:t>‹#›</a:t>
            </a:fld>
            <a:endParaRPr lang="en-US" altLang="en-US"/>
          </a:p>
        </p:txBody>
      </p:sp>
    </p:spTree>
    <p:extLst>
      <p:ext uri="{BB962C8B-B14F-4D97-AF65-F5344CB8AC3E}">
        <p14:creationId xmlns:p14="http://schemas.microsoft.com/office/powerpoint/2010/main" val="319320013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4772660" cy="51435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472500" y="4671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811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477266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472500" y="4671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626835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472500" y="4671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695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472500" y="4671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8743230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3584712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472500" y="469106"/>
            <a:ext cx="699516" cy="69951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3489851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2707"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Tree>
    <p:extLst>
      <p:ext uri="{BB962C8B-B14F-4D97-AF65-F5344CB8AC3E}">
        <p14:creationId xmlns:p14="http://schemas.microsoft.com/office/powerpoint/2010/main" val="261590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rgbClr val="2C2C2C"/>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472500" y="467100"/>
            <a:ext cx="8199900" cy="353174"/>
          </a:xfrm>
        </p:spPr>
        <p:txBody>
          <a:bodyPr/>
          <a:lstStyle>
            <a:lvl1pPr>
              <a:defRPr sz="2550">
                <a:solidFill>
                  <a:schemeClr val="bg1"/>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798068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69922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206222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53160"/>
            <a:ext cx="3008313" cy="323165"/>
          </a:xfrm>
        </p:spPr>
        <p:txBody>
          <a:bodyPr/>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0BD645FE-7680-4C9F-AB0B-6E5F16EB0D5F}" type="datetime1">
              <a:rPr lang="en-US"/>
              <a:pPr>
                <a:defRPr/>
              </a:pPr>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fld id="{DFA1549A-F0DF-4272-90B4-5DBD84FDFC70}" type="slidenum">
              <a:rPr lang="en-US" altLang="en-US"/>
              <a:pPr/>
              <a:t>‹#›</a:t>
            </a:fld>
            <a:endParaRPr lang="en-US" altLang="en-US"/>
          </a:p>
        </p:txBody>
      </p:sp>
    </p:spTree>
    <p:extLst>
      <p:ext uri="{BB962C8B-B14F-4D97-AF65-F5344CB8AC3E}">
        <p14:creationId xmlns:p14="http://schemas.microsoft.com/office/powerpoint/2010/main" val="91788395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4168139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79C1"/>
          </a:solidFill>
          <a:ln w="9525" cap="rnd" cmpd="sng" algn="ctr">
            <a:solidFill>
              <a:srgbClr val="0079C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10" name="Rectangle 9"/>
          <p:cNvSpPr/>
          <p:nvPr userDrawn="1"/>
        </p:nvSpPr>
        <p:spPr>
          <a:xfrm>
            <a:off x="0" y="0"/>
            <a:ext cx="9144000" cy="1624013"/>
          </a:xfrm>
          <a:prstGeom prst="rect">
            <a:avLst/>
          </a:prstGeom>
          <a:solidFill>
            <a:srgbClr val="FFFFFF"/>
          </a:solidFill>
          <a:ln w="9525" cap="rnd" cmpd="sng" algn="ctr">
            <a:solidFill>
              <a:srgbClr val="FFFFFF"/>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pic>
        <p:nvPicPr>
          <p:cNvPr id="16" name="Picture 10" descr="National_Grid_logo_blu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2347" y="314325"/>
            <a:ext cx="1390166"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userDrawn="1"/>
        </p:nvSpPr>
        <p:spPr>
          <a:xfrm>
            <a:off x="2313215" y="2744615"/>
            <a:ext cx="4517572" cy="69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r>
              <a:rPr lang="en-US" sz="4050">
                <a:solidFill>
                  <a:srgbClr val="FFFFFF"/>
                </a:solidFill>
              </a:rPr>
              <a:t>Thank You!</a:t>
            </a:r>
          </a:p>
        </p:txBody>
      </p:sp>
    </p:spTree>
    <p:extLst>
      <p:ext uri="{BB962C8B-B14F-4D97-AF65-F5344CB8AC3E}">
        <p14:creationId xmlns:p14="http://schemas.microsoft.com/office/powerpoint/2010/main" val="381136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450" y="-1"/>
            <a:ext cx="9145350" cy="5143501"/>
            <a:chOff x="-600" y="-1"/>
            <a:chExt cx="12193800" cy="6858001"/>
          </a:xfrm>
        </p:grpSpPr>
        <p:sp>
          <p:nvSpPr>
            <p:cNvPr id="60" name="Footnote example"/>
            <p:cNvSpPr txBox="1"/>
            <p:nvPr/>
          </p:nvSpPr>
          <p:spPr>
            <a:xfrm>
              <a:off x="630000"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err="1">
                  <a:ln>
                    <a:noFill/>
                  </a:ln>
                  <a:solidFill>
                    <a:schemeClr val="bg1">
                      <a:lumMod val="50000"/>
                    </a:schemeClr>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5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62645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3" name="Rectangle 12"/>
          <p:cNvSpPr/>
          <p:nvPr userDrawn="1"/>
        </p:nvSpPr>
        <p:spPr>
          <a:xfrm>
            <a:off x="0" y="0"/>
            <a:ext cx="9144000" cy="5143500"/>
          </a:xfrm>
          <a:prstGeom prst="rect">
            <a:avLst/>
          </a:prstGeom>
          <a:solidFill>
            <a:srgbClr val="0079C1"/>
          </a:solidFill>
          <a:ln w="9525" cap="rnd" cmpd="sng" algn="ctr">
            <a:solidFill>
              <a:srgbClr val="0079C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16" name="Text Placeholder 6"/>
          <p:cNvSpPr>
            <a:spLocks noGrp="1"/>
          </p:cNvSpPr>
          <p:nvPr>
            <p:ph type="body" sz="quarter" idx="12" hasCustomPrompt="1"/>
          </p:nvPr>
        </p:nvSpPr>
        <p:spPr bwMode="black">
          <a:xfrm>
            <a:off x="471488" y="4532057"/>
            <a:ext cx="8201025" cy="245361"/>
          </a:xfrm>
          <a:prstGeom prst="rect">
            <a:avLst/>
          </a:prstGeom>
          <a:noFill/>
        </p:spPr>
        <p:txBody>
          <a:bodyPr anchor="ctr"/>
          <a:lstStyle>
            <a:lvl1pPr algn="l">
              <a:lnSpc>
                <a:spcPct val="110000"/>
              </a:lnSpc>
              <a:buNone/>
              <a:defRPr sz="1350" b="1" cap="all" baseline="0">
                <a:solidFill>
                  <a:srgbClr val="FFFFFF"/>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a:t>Click to edit date/place</a:t>
            </a:r>
          </a:p>
        </p:txBody>
      </p:sp>
      <p:sp>
        <p:nvSpPr>
          <p:cNvPr id="17" name="Subtitle 2"/>
          <p:cNvSpPr>
            <a:spLocks noGrp="1"/>
          </p:cNvSpPr>
          <p:nvPr>
            <p:ph type="subTitle" idx="1" hasCustomPrompt="1"/>
          </p:nvPr>
        </p:nvSpPr>
        <p:spPr bwMode="white">
          <a:xfrm>
            <a:off x="471488" y="3997955"/>
            <a:ext cx="8201025" cy="327146"/>
          </a:xfrm>
          <a:prstGeom prst="rect">
            <a:avLst/>
          </a:prstGeom>
        </p:spPr>
        <p:txBody>
          <a:bodyPr anchor="ctr"/>
          <a:lstStyle>
            <a:lvl1pPr marL="0" indent="0" algn="l">
              <a:lnSpc>
                <a:spcPct val="110000"/>
              </a:lnSpc>
              <a:buNone/>
              <a:defRPr sz="2100" baseline="0">
                <a:solidFill>
                  <a:srgbClr val="FFFFFF"/>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Subtitle in sentence case</a:t>
            </a:r>
          </a:p>
        </p:txBody>
      </p:sp>
      <p:sp>
        <p:nvSpPr>
          <p:cNvPr id="19" name="Freeform 2"/>
          <p:cNvSpPr>
            <a:spLocks/>
          </p:cNvSpPr>
          <p:nvPr userDrawn="1"/>
        </p:nvSpPr>
        <p:spPr bwMode="auto">
          <a:xfrm>
            <a:off x="0" y="0"/>
            <a:ext cx="9144000" cy="1800225"/>
          </a:xfrm>
          <a:custGeom>
            <a:avLst/>
            <a:gdLst>
              <a:gd name="T0" fmla="*/ 0 w 5760"/>
              <a:gd name="T1" fmla="*/ 0 h 1512"/>
              <a:gd name="T2" fmla="*/ 0 w 5760"/>
              <a:gd name="T3" fmla="*/ 2147483647 h 1512"/>
              <a:gd name="T4" fmla="*/ 2147483647 w 5760"/>
              <a:gd name="T5" fmla="*/ 2147483647 h 1512"/>
              <a:gd name="T6" fmla="*/ 2147483647 w 5760"/>
              <a:gd name="T7" fmla="*/ 2147483647 h 1512"/>
              <a:gd name="T8" fmla="*/ 2147483647 w 5760"/>
              <a:gd name="T9" fmla="*/ 2147483647 h 1512"/>
              <a:gd name="T10" fmla="*/ 2147483647 w 5760"/>
              <a:gd name="T11" fmla="*/ 2147483647 h 1512"/>
              <a:gd name="T12" fmla="*/ 2147483647 w 5760"/>
              <a:gd name="T13" fmla="*/ 0 h 1512"/>
              <a:gd name="T14" fmla="*/ 0 w 5760"/>
              <a:gd name="T15" fmla="*/ 0 h 15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0" h="1512">
                <a:moveTo>
                  <a:pt x="0" y="0"/>
                </a:moveTo>
                <a:lnTo>
                  <a:pt x="0" y="1368"/>
                </a:lnTo>
                <a:lnTo>
                  <a:pt x="1008" y="1368"/>
                </a:lnTo>
                <a:lnTo>
                  <a:pt x="1152" y="1512"/>
                </a:lnTo>
                <a:lnTo>
                  <a:pt x="1296" y="1368"/>
                </a:lnTo>
                <a:lnTo>
                  <a:pt x="5760" y="1368"/>
                </a:lnTo>
                <a:lnTo>
                  <a:pt x="5760" y="0"/>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55" tIns="34278" rIns="68555" bIns="34278"/>
          <a:lstStyle/>
          <a:p>
            <a:endParaRPr lang="en-GB" sz="1350">
              <a:solidFill>
                <a:srgbClr val="1F497D"/>
              </a:solidFill>
            </a:endParaRPr>
          </a:p>
        </p:txBody>
      </p:sp>
      <p:pic>
        <p:nvPicPr>
          <p:cNvPr id="28" name="Picture 10" descr="National_Grid_logo_blu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2347" y="314325"/>
            <a:ext cx="1390166"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itle 1"/>
          <p:cNvSpPr>
            <a:spLocks noGrp="1"/>
          </p:cNvSpPr>
          <p:nvPr>
            <p:ph type="ctrTitle" hasCustomPrompt="1"/>
          </p:nvPr>
        </p:nvSpPr>
        <p:spPr bwMode="ltGray">
          <a:xfrm>
            <a:off x="471488" y="892136"/>
            <a:ext cx="8201025" cy="429348"/>
          </a:xfrm>
          <a:prstGeom prst="rect">
            <a:avLst/>
          </a:prstGeom>
        </p:spPr>
        <p:txBody>
          <a:bodyPr wrap="square" anchor="b">
            <a:spAutoFit/>
          </a:bodyPr>
          <a:lstStyle>
            <a:lvl1pPr algn="l">
              <a:lnSpc>
                <a:spcPct val="93000"/>
              </a:lnSpc>
              <a:defRPr sz="3000" baseline="0">
                <a:solidFill>
                  <a:srgbClr val="0079C1"/>
                </a:solidFill>
                <a:latin typeface="+mj-lt"/>
                <a:sym typeface="Trebuchet MS" panose="020B0603020202020204" pitchFamily="34" charset="0"/>
              </a:defRPr>
            </a:lvl1pPr>
          </a:lstStyle>
          <a:p>
            <a:r>
              <a:rPr lang="en-US"/>
              <a:t>Title in Title Case</a:t>
            </a:r>
          </a:p>
        </p:txBody>
      </p:sp>
    </p:spTree>
    <p:extLst>
      <p:ext uri="{BB962C8B-B14F-4D97-AF65-F5344CB8AC3E}">
        <p14:creationId xmlns:p14="http://schemas.microsoft.com/office/powerpoint/2010/main" val="2745316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472500" y="467101"/>
            <a:ext cx="8200013" cy="249299"/>
          </a:xfrm>
        </p:spPr>
        <p:txBody>
          <a:bodyPr/>
          <a:lstStyle>
            <a:lvl1pPr>
              <a:defRPr>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50194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472500" y="467101"/>
            <a:ext cx="8200013" cy="249299"/>
          </a:xfrm>
        </p:spPr>
        <p:txBody>
          <a:bodyPr/>
          <a:lstStyle>
            <a:lvl1pPr>
              <a:defRPr>
                <a:latin typeface="+mj-lt"/>
                <a:sym typeface="Trebuchet MS" panose="020B0603020202020204" pitchFamily="34" charset="0"/>
              </a:defRPr>
            </a:lvl1pPr>
          </a:lstStyle>
          <a:p>
            <a:r>
              <a:rPr lang="en-US"/>
              <a:t>Click to add title</a:t>
            </a:r>
          </a:p>
        </p:txBody>
      </p:sp>
      <p:sp>
        <p:nvSpPr>
          <p:cNvPr id="9"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048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chemeClr val="tx2"/>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1800">
                <a:solidFill>
                  <a:schemeClr val="tx2"/>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768709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960520" y="1068061"/>
            <a:ext cx="713791" cy="71379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7344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tx2"/>
                </a:solidFill>
                <a:latin typeface="+mj-lt"/>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5710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305963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1800">
                <a:solidFill>
                  <a:schemeClr val="tx2"/>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435976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02339"/>
            <a:ext cx="5486400" cy="323165"/>
          </a:xfrm>
        </p:spPr>
        <p:txBody>
          <a:bodyPr/>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9209B402-00EA-48C4-BCCE-02AC638264A2}" type="datetime1">
              <a:rPr lang="en-US"/>
              <a:pPr>
                <a:defRPr/>
              </a:pPr>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fld id="{801FC0F3-CC0F-4080-90D4-EA3A6148776F}" type="slidenum">
              <a:rPr lang="en-US" altLang="en-US"/>
              <a:pPr/>
              <a:t>‹#›</a:t>
            </a:fld>
            <a:endParaRPr lang="en-US" altLang="en-US"/>
          </a:p>
        </p:txBody>
      </p:sp>
    </p:spTree>
    <p:extLst>
      <p:ext uri="{BB962C8B-B14F-4D97-AF65-F5344CB8AC3E}">
        <p14:creationId xmlns:p14="http://schemas.microsoft.com/office/powerpoint/2010/main" val="89347531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472500" y="467101"/>
            <a:ext cx="4707397" cy="2492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66556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472500" y="467101"/>
            <a:ext cx="6076188" cy="2492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607964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356824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082681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302073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3731"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1800">
                <a:solidFill>
                  <a:schemeClr val="tx2"/>
                </a:solidFill>
                <a:latin typeface="+mj-lt"/>
                <a:sym typeface="Trebuchet MS" panose="020B0603020202020204" pitchFamily="34" charset="0"/>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0008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defRPr>
            </a:lvl1pPr>
          </a:lstStyle>
          <a:p>
            <a:r>
              <a:rPr lang="en-US"/>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584186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9" name="Pentagon 3"/>
          <p:cNvSpPr/>
          <p:nvPr userDrawn="1"/>
        </p:nvSpPr>
        <p:spPr bwMode="white">
          <a:xfrm>
            <a:off x="1" y="0"/>
            <a:ext cx="407019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chemeClr val="tx2"/>
                </a:solidFill>
                <a:latin typeface="+mj-lt"/>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75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407019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643280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477266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472500" y="467101"/>
            <a:ext cx="3560867" cy="2492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473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sz="half" idx="10"/>
          </p:nvPr>
        </p:nvSpPr>
        <p:spPr>
          <a:ln/>
        </p:spPr>
        <p:txBody>
          <a:bodyPr/>
          <a:lstStyle>
            <a:lvl1pPr>
              <a:defRPr/>
            </a:lvl1pPr>
          </a:lstStyle>
          <a:p>
            <a:pPr>
              <a:defRPr/>
            </a:pPr>
            <a:fld id="{89685558-1F2A-4DB5-A230-2FB21FCCBFF2}" type="datetime1">
              <a:rPr lang="en-US"/>
              <a:pPr>
                <a:defRPr/>
              </a:pPr>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fld id="{08955484-82F7-4BF9-9513-B428237CD34E}" type="slidenum">
              <a:rPr lang="en-US" altLang="en-US"/>
              <a:pPr/>
              <a:t>‹#›</a:t>
            </a:fld>
            <a:endParaRPr lang="en-US" altLang="en-US"/>
          </a:p>
        </p:txBody>
      </p:sp>
    </p:spTree>
    <p:extLst>
      <p:ext uri="{BB962C8B-B14F-4D97-AF65-F5344CB8AC3E}">
        <p14:creationId xmlns:p14="http://schemas.microsoft.com/office/powerpoint/2010/main" val="357447599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477266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472500" y="467101"/>
            <a:ext cx="3560867"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6817598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472500" y="467101"/>
            <a:ext cx="4690872" cy="249299"/>
          </a:xfrm>
          <a:prstGeom prst="rect">
            <a:avLst/>
          </a:prstGeom>
        </p:spPr>
        <p:txBody>
          <a:bodyPr/>
          <a:lstStyle>
            <a:lvl1pPr>
              <a:defRPr>
                <a:latin typeface="+mj-lt"/>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515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472500" y="467101"/>
            <a:ext cx="4690872"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81009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1296170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472500" y="469106"/>
            <a:ext cx="699516" cy="69951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876363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4755"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sym typeface="Trebuchet MS" panose="020B0603020202020204" pitchFamily="34" charset="0"/>
            </a:endParaRPr>
          </a:p>
        </p:txBody>
      </p:sp>
    </p:spTree>
    <p:extLst>
      <p:ext uri="{BB962C8B-B14F-4D97-AF65-F5344CB8AC3E}">
        <p14:creationId xmlns:p14="http://schemas.microsoft.com/office/powerpoint/2010/main" val="348794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rgbClr val="2C2C2C"/>
        </a:solidFill>
        <a:effectLst/>
      </p:bgPr>
    </p:bg>
    <p:spTree>
      <p:nvGrpSpPr>
        <p:cNvPr id="1" name=""/>
        <p:cNvGrpSpPr/>
        <p:nvPr/>
      </p:nvGrpSpPr>
      <p:grpSpPr>
        <a:xfrm>
          <a:off x="0" y="0"/>
          <a:ext cx="0" cy="0"/>
          <a:chOff x="0" y="0"/>
          <a:chExt cx="0" cy="0"/>
        </a:xfrm>
      </p:grpSpPr>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472500" y="467101"/>
            <a:ext cx="8199900" cy="249299"/>
          </a:xfrm>
        </p:spPr>
        <p:txBody>
          <a:bodyPr/>
          <a:lstStyle>
            <a:lvl1pPr>
              <a:defRPr>
                <a:solidFill>
                  <a:schemeClr val="bg1"/>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17246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sym typeface="Trebuchet MS" panose="020B0603020202020204" pitchFamily="34" charset="0"/>
            </a:endParaRPr>
          </a:p>
        </p:txBody>
      </p:sp>
      <p:sp>
        <p:nvSpPr>
          <p:cNvPr id="20" name="TextBox 19"/>
          <p:cNvSpPr txBox="1"/>
          <p:nvPr userDrawn="1"/>
        </p:nvSpPr>
        <p:spPr>
          <a:xfrm>
            <a:off x="472500" y="1956406"/>
            <a:ext cx="2114550" cy="1275414"/>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80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mn-lt"/>
                <a:sym typeface="Trebuchet MS" panose="020B0603020202020204" pitchFamily="34" charset="0"/>
              </a:rPr>
              <a:t>Copyright © 2020 by Boston Consulting Group. All rights reserved.</a:t>
            </a:r>
            <a:endParaRPr lang="en-US" sz="525">
              <a:solidFill>
                <a:schemeClr val="bg1"/>
              </a:solidFill>
              <a:latin typeface="+mn-lt"/>
              <a:sym typeface="Trebuchet MS" panose="020B0603020202020204" pitchFamily="34" charset="0"/>
            </a:endParaRP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48638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7868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1" y="571500"/>
            <a:ext cx="507831" cy="40290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93726" y="571500"/>
            <a:ext cx="5915025" cy="402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dt" sz="half" idx="10"/>
          </p:nvPr>
        </p:nvSpPr>
        <p:spPr>
          <a:ln/>
        </p:spPr>
        <p:txBody>
          <a:bodyPr/>
          <a:lstStyle>
            <a:lvl1pPr>
              <a:defRPr/>
            </a:lvl1pPr>
          </a:lstStyle>
          <a:p>
            <a:pPr>
              <a:defRPr/>
            </a:pPr>
            <a:fld id="{8161605B-1D28-401D-A44A-6F5BE1B93397}" type="datetime1">
              <a:rPr lang="en-US"/>
              <a:pPr>
                <a:defRPr/>
              </a:pPr>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fld id="{C61B1FC1-3314-4562-BEDF-810E8A8E5BA3}" type="slidenum">
              <a:rPr lang="en-US" altLang="en-US"/>
              <a:pPr/>
              <a:t>‹#›</a:t>
            </a:fld>
            <a:endParaRPr lang="en-US" altLang="en-US"/>
          </a:p>
        </p:txBody>
      </p:sp>
    </p:spTree>
    <p:extLst>
      <p:ext uri="{BB962C8B-B14F-4D97-AF65-F5344CB8AC3E}">
        <p14:creationId xmlns:p14="http://schemas.microsoft.com/office/powerpoint/2010/main" val="2613009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094049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79C1"/>
          </a:solidFill>
          <a:ln w="9525" cap="rnd" cmpd="sng" algn="ctr">
            <a:solidFill>
              <a:srgbClr val="0079C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sp>
        <p:nvSpPr>
          <p:cNvPr id="10" name="Rectangle 9"/>
          <p:cNvSpPr/>
          <p:nvPr userDrawn="1"/>
        </p:nvSpPr>
        <p:spPr>
          <a:xfrm>
            <a:off x="0" y="0"/>
            <a:ext cx="9144000" cy="1624013"/>
          </a:xfrm>
          <a:prstGeom prst="rect">
            <a:avLst/>
          </a:prstGeom>
          <a:solidFill>
            <a:srgbClr val="FFFFFF"/>
          </a:solidFill>
          <a:ln w="9525" cap="rnd" cmpd="sng" algn="ctr">
            <a:solidFill>
              <a:srgbClr val="FFFFFF"/>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900">
              <a:solidFill>
                <a:srgbClr val="FFFFFF"/>
              </a:solidFill>
            </a:endParaRPr>
          </a:p>
        </p:txBody>
      </p:sp>
      <p:pic>
        <p:nvPicPr>
          <p:cNvPr id="16" name="Picture 10" descr="National_Grid_logo_blue"/>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282347" y="314325"/>
            <a:ext cx="1390166"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userDrawn="1"/>
        </p:nvSpPr>
        <p:spPr>
          <a:xfrm>
            <a:off x="2313215" y="2744615"/>
            <a:ext cx="4517572" cy="6924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r>
              <a:rPr lang="en-US" sz="4050">
                <a:solidFill>
                  <a:srgbClr val="FFFFFF"/>
                </a:solidFill>
              </a:rPr>
              <a:t>Thank You!</a:t>
            </a:r>
          </a:p>
        </p:txBody>
      </p:sp>
    </p:spTree>
    <p:extLst>
      <p:ext uri="{BB962C8B-B14F-4D97-AF65-F5344CB8AC3E}">
        <p14:creationId xmlns:p14="http://schemas.microsoft.com/office/powerpoint/2010/main" val="2870408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450" y="-1"/>
            <a:ext cx="9145350" cy="5143501"/>
            <a:chOff x="-600" y="-1"/>
            <a:chExt cx="12193800" cy="6858001"/>
          </a:xfrm>
        </p:grpSpPr>
        <p:sp>
          <p:nvSpPr>
            <p:cNvPr id="153" name="Footnote example"/>
            <p:cNvSpPr txBox="1"/>
            <p:nvPr/>
          </p:nvSpPr>
          <p:spPr>
            <a:xfrm>
              <a:off x="630000"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1. </a:t>
              </a:r>
              <a:r>
                <a:rPr kumimoji="0" lang="en-US" sz="750" b="0" i="0" u="none" strike="noStrike" kern="1200" cap="none" spc="0" normalizeH="0" baseline="0" noProof="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  2. </a:t>
              </a:r>
              <a:r>
                <a:rPr kumimoji="0" lang="en-US" sz="750" b="0" i="0" u="none" strike="noStrike" kern="1200" cap="none" spc="0" normalizeH="0" baseline="0" noProof="0" err="1">
                  <a:ln>
                    <a:noFill/>
                  </a:ln>
                  <a:solidFill>
                    <a:schemeClr val="bg1">
                      <a:lumMod val="50000"/>
                    </a:schemeClr>
                  </a:solidFill>
                  <a:effectLst/>
                  <a:uLnTx/>
                  <a:uFillTx/>
                  <a:latin typeface="+mn-lt"/>
                  <a:ea typeface="+mn-ea"/>
                  <a:cs typeface="+mn-cs"/>
                  <a:sym typeface="Trebuchet MS" panose="020B0603020202020204" pitchFamily="34" charset="0"/>
                </a:rPr>
                <a:t>xxxx</a:t>
              </a: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  3. </a:t>
              </a:r>
              <a:r>
                <a:rPr kumimoji="0" lang="en-US" sz="750" b="0" i="0" u="none" strike="noStrike" kern="1200" cap="none" spc="0" normalizeH="0" baseline="0" noProof="0" err="1">
                  <a:ln>
                    <a:noFill/>
                  </a:ln>
                  <a:solidFill>
                    <a:schemeClr val="bg1">
                      <a:lumMod val="50000"/>
                    </a:schemeClr>
                  </a:solidFill>
                  <a:effectLst/>
                  <a:uLnTx/>
                  <a:uFillTx/>
                  <a:latin typeface="+mn-lt"/>
                  <a:ea typeface="+mn-ea"/>
                  <a:cs typeface="+mn-cs"/>
                  <a:sym typeface="Trebuchet MS" panose="020B0603020202020204" pitchFamily="34" charset="0"/>
                </a:rPr>
                <a:t>xxxx</a:t>
              </a:r>
              <a:endPar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endParaRP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Note: List footnotes in numerical order. Footnote numbers are not bracketed. Use 10pt font.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schemeClr val="bg1"/>
                </a:solidFill>
                <a:latin typeface="+mn-lt"/>
              </a:endParaRP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5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735574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5779"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Trebuchet MS" panose="020B0603020202020204" pitchFamily="34" charset="0"/>
            </a:endParaRPr>
          </a:p>
        </p:txBody>
      </p:sp>
      <p:sp>
        <p:nvSpPr>
          <p:cNvPr id="2" name="TextBox 1"/>
          <p:cNvSpPr txBox="1"/>
          <p:nvPr userDrawn="1"/>
        </p:nvSpPr>
        <p:spPr>
          <a:xfrm>
            <a:off x="472500" y="680400"/>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a:solidFill>
                <a:schemeClr val="bg1"/>
              </a:solidFill>
            </a:endParaRPr>
          </a:p>
        </p:txBody>
      </p:sp>
      <p:sp>
        <p:nvSpPr>
          <p:cNvPr id="10" name="TextBox 1"/>
          <p:cNvSpPr txBox="1"/>
          <p:nvPr userDrawn="1"/>
        </p:nvSpPr>
        <p:spPr>
          <a:xfrm>
            <a:off x="786737" y="836562"/>
            <a:ext cx="1957587" cy="684418"/>
          </a:xfrm>
          <a:prstGeom prst="rect">
            <a:avLst/>
          </a:prstGeom>
          <a:noFill/>
        </p:spPr>
        <p:txBody>
          <a:bodyPr wrap="none" rtlCol="0">
            <a:spAutoFit/>
          </a:bodyPr>
          <a:lstStyle/>
          <a:p>
            <a:pPr algn="ctr" fontAlgn="auto">
              <a:lnSpc>
                <a:spcPct val="95000"/>
              </a:lnSpc>
              <a:spcBef>
                <a:spcPts val="0"/>
              </a:spcBef>
              <a:spcAft>
                <a:spcPts val="0"/>
              </a:spcAft>
            </a:pPr>
            <a:r>
              <a:rPr lang="en-US" sz="4050">
                <a:solidFill>
                  <a:schemeClr val="bg1"/>
                </a:solidFill>
                <a:latin typeface="+mj-lt"/>
              </a:rPr>
              <a:t>Agenda</a:t>
            </a:r>
          </a:p>
        </p:txBody>
      </p:sp>
    </p:spTree>
    <p:extLst>
      <p:ext uri="{BB962C8B-B14F-4D97-AF65-F5344CB8AC3E}">
        <p14:creationId xmlns:p14="http://schemas.microsoft.com/office/powerpoint/2010/main" val="2958151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680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Trebuchet MS" panose="020B0603020202020204" pitchFamily="34" charset="0"/>
            </a:endParaRPr>
          </a:p>
        </p:txBody>
      </p:sp>
    </p:spTree>
    <p:extLst>
      <p:ext uri="{BB962C8B-B14F-4D97-AF65-F5344CB8AC3E}">
        <p14:creationId xmlns:p14="http://schemas.microsoft.com/office/powerpoint/2010/main" val="2370791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782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472500" y="467100"/>
            <a:ext cx="53924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550">
                <a:solidFill>
                  <a:schemeClr val="bg1"/>
                </a:solidFill>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106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88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a:solidFill>
                  <a:schemeClr val="bg1"/>
                </a:solidFill>
              </a:rPr>
              <a:t>Agenda</a:t>
            </a:r>
          </a:p>
        </p:txBody>
      </p:sp>
    </p:spTree>
    <p:extLst>
      <p:ext uri="{BB962C8B-B14F-4D97-AF65-F5344CB8AC3E}">
        <p14:creationId xmlns:p14="http://schemas.microsoft.com/office/powerpoint/2010/main" val="3666502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987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041109" y="3518390"/>
            <a:ext cx="697003" cy="746906"/>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1882112" y="3518390"/>
            <a:ext cx="1177614" cy="1101132"/>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a:solidFill>
                <a:srgbClr val="FFFFFF"/>
              </a:solidFill>
              <a:latin typeface="Trebuchet MS" panose="020B0603020202020204" pitchFamily="34" charset="0"/>
            </a:endParaRPr>
          </a:p>
        </p:txBody>
      </p:sp>
      <p:sp>
        <p:nvSpPr>
          <p:cNvPr id="11" name="TextBox 10"/>
          <p:cNvSpPr txBox="1"/>
          <p:nvPr userDrawn="1"/>
        </p:nvSpPr>
        <p:spPr>
          <a:xfrm>
            <a:off x="472500" y="680399"/>
            <a:ext cx="2586600" cy="915351"/>
          </a:xfrm>
          <a:prstGeom prst="rect">
            <a:avLst/>
          </a:prstGeom>
          <a:noFill/>
          <a:ln>
            <a:solidFill>
              <a:schemeClr val="accent4"/>
            </a:solidFill>
          </a:ln>
        </p:spPr>
        <p:txBody>
          <a:bodyPr wrap="square" lIns="459000" tIns="351000" rIns="0" bIns="0" rtlCol="0" anchor="t">
            <a:spAutoFit/>
          </a:bodyPr>
          <a:lstStyle/>
          <a:p>
            <a:pPr>
              <a:lnSpc>
                <a:spcPct val="90000"/>
              </a:lnSpc>
              <a:spcAft>
                <a:spcPts val="450"/>
              </a:spcAft>
            </a:pPr>
            <a:endParaRPr lang="en-US" sz="4050">
              <a:solidFill>
                <a:schemeClr val="accent4"/>
              </a:solidFill>
            </a:endParaRPr>
          </a:p>
        </p:txBody>
      </p:sp>
      <p:sp>
        <p:nvSpPr>
          <p:cNvPr id="9" name="TextBox 1"/>
          <p:cNvSpPr txBox="1"/>
          <p:nvPr userDrawn="1"/>
        </p:nvSpPr>
        <p:spPr>
          <a:xfrm>
            <a:off x="786737" y="836562"/>
            <a:ext cx="1957587"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a:t>Agenda</a:t>
            </a:r>
          </a:p>
        </p:txBody>
      </p:sp>
    </p:spTree>
    <p:extLst>
      <p:ext uri="{BB962C8B-B14F-4D97-AF65-F5344CB8AC3E}">
        <p14:creationId xmlns:p14="http://schemas.microsoft.com/office/powerpoint/2010/main" val="3829528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8089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963557" y="1071098"/>
            <a:ext cx="710754" cy="71075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963900" y="2000700"/>
            <a:ext cx="7214400" cy="24003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a:solidFill>
                <a:prstClr val="white"/>
              </a:solidFill>
              <a:latin typeface="Trebuchet MS" panose="020B0603020202020204" pitchFamily="34" charset="0"/>
            </a:endParaRPr>
          </a:p>
        </p:txBody>
      </p:sp>
    </p:spTree>
    <p:extLst>
      <p:ext uri="{BB962C8B-B14F-4D97-AF65-F5344CB8AC3E}">
        <p14:creationId xmlns:p14="http://schemas.microsoft.com/office/powerpoint/2010/main" val="2471889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8192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472500" y="467100"/>
            <a:ext cx="53924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550">
                <a:solidFill>
                  <a:schemeClr val="accent4"/>
                </a:solidFill>
              </a:rPr>
              <a:t>Agenda</a:t>
            </a:r>
          </a:p>
        </p:txBody>
      </p:sp>
      <p:cxnSp>
        <p:nvCxnSpPr>
          <p:cNvPr id="9" name="Straight Connector 8"/>
          <p:cNvCxnSpPr/>
          <p:nvPr userDrawn="1"/>
        </p:nvCxnSpPr>
        <p:spPr bwMode="white">
          <a:xfrm>
            <a:off x="464174" y="904500"/>
            <a:ext cx="8682228"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750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6" y="545337"/>
            <a:ext cx="6149975" cy="415498"/>
          </a:xfrm>
        </p:spPr>
        <p:txBody>
          <a:bodyPr/>
          <a:lstStyle/>
          <a:p>
            <a:r>
              <a:rPr lang="en-US"/>
              <a:t>Click to edit Master title style</a:t>
            </a:r>
            <a:endParaRPr lang="en-GB"/>
          </a:p>
        </p:txBody>
      </p:sp>
      <p:sp>
        <p:nvSpPr>
          <p:cNvPr id="3" name="Content Placeholder 2"/>
          <p:cNvSpPr>
            <a:spLocks noGrp="1"/>
          </p:cNvSpPr>
          <p:nvPr>
            <p:ph sz="half" idx="1"/>
          </p:nvPr>
        </p:nvSpPr>
        <p:spPr>
          <a:xfrm>
            <a:off x="593725" y="1114425"/>
            <a:ext cx="396875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714875" y="1114425"/>
            <a:ext cx="396875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714875" y="2914650"/>
            <a:ext cx="396875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
          <p:cNvSpPr>
            <a:spLocks noGrp="1" noChangeArrowheads="1"/>
          </p:cNvSpPr>
          <p:nvPr>
            <p:ph type="dt" sz="half" idx="10"/>
          </p:nvPr>
        </p:nvSpPr>
        <p:spPr>
          <a:ln/>
        </p:spPr>
        <p:txBody>
          <a:bodyPr/>
          <a:lstStyle>
            <a:lvl1pPr>
              <a:defRPr/>
            </a:lvl1pPr>
          </a:lstStyle>
          <a:p>
            <a:pPr>
              <a:defRPr/>
            </a:pPr>
            <a:fld id="{97C4EC17-805E-4055-888B-0E14FED28D4B}" type="datetime1">
              <a:rPr lang="en-US"/>
              <a:pPr>
                <a:defRPr/>
              </a:pPr>
              <a:t>8/9/2021</a:t>
            </a:fld>
            <a:endParaRPr lang="en-US"/>
          </a:p>
        </p:txBody>
      </p:sp>
      <p:sp>
        <p:nvSpPr>
          <p:cNvPr id="7" name="Rectangle 3"/>
          <p:cNvSpPr>
            <a:spLocks noGrp="1" noChangeArrowheads="1"/>
          </p:cNvSpPr>
          <p:nvPr>
            <p:ph type="ftr" sz="quarter" idx="11"/>
          </p:nvPr>
        </p:nvSpPr>
        <p:spPr>
          <a:ln/>
        </p:spPr>
        <p:txBody>
          <a:bodyPr/>
          <a:lstStyle>
            <a:lvl1pPr>
              <a:defRPr/>
            </a:lvl1pPr>
          </a:lstStyle>
          <a:p>
            <a:pPr>
              <a:defRPr/>
            </a:pPr>
            <a:endParaRPr lang="en-US"/>
          </a:p>
        </p:txBody>
      </p:sp>
      <p:sp>
        <p:nvSpPr>
          <p:cNvPr id="8" name="Rectangle 4"/>
          <p:cNvSpPr>
            <a:spLocks noGrp="1" noChangeArrowheads="1"/>
          </p:cNvSpPr>
          <p:nvPr>
            <p:ph type="sldNum" sz="quarter" idx="12"/>
          </p:nvPr>
        </p:nvSpPr>
        <p:spPr>
          <a:ln/>
        </p:spPr>
        <p:txBody>
          <a:bodyPr/>
          <a:lstStyle>
            <a:lvl1pPr>
              <a:defRPr/>
            </a:lvl1pPr>
          </a:lstStyle>
          <a:p>
            <a:fld id="{55691BDE-5BFD-4EB5-9104-5589B3F6E428}" type="slidenum">
              <a:rPr lang="en-US" altLang="en-US"/>
              <a:pPr/>
              <a:t>‹#›</a:t>
            </a:fld>
            <a:endParaRPr lang="en-US" altLang="en-US"/>
          </a:p>
        </p:txBody>
      </p:sp>
    </p:spTree>
    <p:extLst>
      <p:ext uri="{BB962C8B-B14F-4D97-AF65-F5344CB8AC3E}">
        <p14:creationId xmlns:p14="http://schemas.microsoft.com/office/powerpoint/2010/main" val="223554409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8294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sym typeface="Trebuchet MS" panose="020B0603020202020204" pitchFamily="34" charset="0"/>
            </a:endParaRPr>
          </a:p>
        </p:txBody>
      </p:sp>
      <p:sp>
        <p:nvSpPr>
          <p:cNvPr id="2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lumMod val="50000"/>
                  </a:schemeClr>
                </a:solidFill>
                <a:latin typeface="+mn-lt"/>
                <a:sym typeface="Trebuchet MS" panose="020B0603020202020204" pitchFamily="34" charset="0"/>
              </a:rPr>
              <a:t>Copyright © 2020 by Boston Consulting Group. All rights reserved.</a:t>
            </a:r>
            <a:endParaRPr lang="en-US" sz="525">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472501" y="2446609"/>
            <a:ext cx="870785" cy="249299"/>
          </a:xfrm>
          <a:prstGeom prst="rect">
            <a:avLst/>
          </a:prstGeom>
          <a:noFill/>
        </p:spPr>
        <p:txBody>
          <a:bodyPr wrap="square" lIns="0" tIns="0" rIns="0" bIns="0" rtlCol="0" anchor="t">
            <a:spAutoFit/>
          </a:bodyPr>
          <a:lstStyle/>
          <a:p>
            <a:pPr>
              <a:lnSpc>
                <a:spcPct val="90000"/>
              </a:lnSpc>
              <a:spcAft>
                <a:spcPts val="450"/>
              </a:spcAft>
            </a:pPr>
            <a:r>
              <a:rPr lang="en-US" sz="1800">
                <a:solidFill>
                  <a:schemeClr val="bg1"/>
                </a:solidFill>
              </a:rPr>
              <a:t>Agenda</a:t>
            </a:r>
          </a:p>
        </p:txBody>
      </p:sp>
    </p:spTree>
    <p:extLst>
      <p:ext uri="{BB962C8B-B14F-4D97-AF65-F5344CB8AC3E}">
        <p14:creationId xmlns:p14="http://schemas.microsoft.com/office/powerpoint/2010/main" val="3756416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8397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472500" y="1956406"/>
            <a:ext cx="2114550" cy="1275414"/>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a:solidFill>
                  <a:schemeClr val="tx2"/>
                </a:solidFill>
                <a:latin typeface="Trebuchet MS" panose="020B0603020202020204" pitchFamily="34" charset="0"/>
                <a:sym typeface="Trebuchet MS" panose="020B0603020202020204" pitchFamily="34" charset="0"/>
              </a:rPr>
              <a:t>Table of contents</a:t>
            </a:r>
          </a:p>
        </p:txBody>
      </p:sp>
      <p:sp>
        <p:nvSpPr>
          <p:cNvPr id="24"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GB" sz="525">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525">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273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4840"/>
            <a:ext cx="7772400" cy="415498"/>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DC443DF0-951D-468A-963E-868F2EAEEEAF}" type="datetime1">
              <a:rPr lang="en-US"/>
              <a:pPr>
                <a:defRPr/>
              </a:pPr>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fld id="{8A6C2F22-5F83-46D0-B994-D870AD7A5609}" type="slidenum">
              <a:rPr lang="en-US" altLang="en-US"/>
              <a:pPr/>
              <a:t>‹#›</a:t>
            </a:fld>
            <a:endParaRPr lang="en-US" altLang="en-US"/>
          </a:p>
        </p:txBody>
      </p:sp>
    </p:spTree>
    <p:extLst>
      <p:ext uri="{BB962C8B-B14F-4D97-AF65-F5344CB8AC3E}">
        <p14:creationId xmlns:p14="http://schemas.microsoft.com/office/powerpoint/2010/main" val="1338734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079C1"/>
        </a:solidFill>
        <a:effectLst/>
      </p:bgPr>
    </p:bg>
    <p:spTree>
      <p:nvGrpSpPr>
        <p:cNvPr id="1" name=""/>
        <p:cNvGrpSpPr/>
        <p:nvPr/>
      </p:nvGrpSpPr>
      <p:grpSpPr>
        <a:xfrm>
          <a:off x="0" y="0"/>
          <a:ext cx="0" cy="0"/>
          <a:chOff x="0" y="0"/>
          <a:chExt cx="0" cy="0"/>
        </a:xfrm>
      </p:grpSpPr>
      <p:sp>
        <p:nvSpPr>
          <p:cNvPr id="4" name="Freeform 2"/>
          <p:cNvSpPr>
            <a:spLocks/>
          </p:cNvSpPr>
          <p:nvPr/>
        </p:nvSpPr>
        <p:spPr bwMode="auto">
          <a:xfrm>
            <a:off x="3" y="0"/>
            <a:ext cx="9159875" cy="1800225"/>
          </a:xfrm>
          <a:custGeom>
            <a:avLst/>
            <a:gdLst>
              <a:gd name="T0" fmla="*/ 0 w 5760"/>
              <a:gd name="T1" fmla="*/ 0 h 1512"/>
              <a:gd name="T2" fmla="*/ 0 w 5760"/>
              <a:gd name="T3" fmla="*/ 2147483647 h 1512"/>
              <a:gd name="T4" fmla="*/ 2147483647 w 5760"/>
              <a:gd name="T5" fmla="*/ 2147483647 h 1512"/>
              <a:gd name="T6" fmla="*/ 2147483647 w 5760"/>
              <a:gd name="T7" fmla="*/ 2147483647 h 1512"/>
              <a:gd name="T8" fmla="*/ 2147483647 w 5760"/>
              <a:gd name="T9" fmla="*/ 2147483647 h 1512"/>
              <a:gd name="T10" fmla="*/ 2147483647 w 5760"/>
              <a:gd name="T11" fmla="*/ 2147483647 h 1512"/>
              <a:gd name="T12" fmla="*/ 2147483647 w 5760"/>
              <a:gd name="T13" fmla="*/ 0 h 1512"/>
              <a:gd name="T14" fmla="*/ 0 w 5760"/>
              <a:gd name="T15" fmla="*/ 0 h 15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0" h="1512">
                <a:moveTo>
                  <a:pt x="0" y="0"/>
                </a:moveTo>
                <a:lnTo>
                  <a:pt x="0" y="1368"/>
                </a:lnTo>
                <a:lnTo>
                  <a:pt x="1008" y="1368"/>
                </a:lnTo>
                <a:lnTo>
                  <a:pt x="1152" y="1512"/>
                </a:lnTo>
                <a:lnTo>
                  <a:pt x="1296" y="1368"/>
                </a:lnTo>
                <a:lnTo>
                  <a:pt x="5760" y="1368"/>
                </a:lnTo>
                <a:lnTo>
                  <a:pt x="5760" y="0"/>
                </a:lnTo>
                <a:lnTo>
                  <a:pt x="0"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400"/>
          </a:p>
        </p:txBody>
      </p:sp>
      <p:pic>
        <p:nvPicPr>
          <p:cNvPr id="10" name="Picture 10" descr="National_Grid_logo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75" y="257175"/>
            <a:ext cx="1830388" cy="28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9827" name="Rectangle 3"/>
          <p:cNvSpPr>
            <a:spLocks noGrp="1" noChangeArrowheads="1"/>
          </p:cNvSpPr>
          <p:nvPr>
            <p:ph type="ctrTitle" sz="quarter"/>
          </p:nvPr>
        </p:nvSpPr>
        <p:spPr>
          <a:xfrm>
            <a:off x="593728" y="1049515"/>
            <a:ext cx="8043863" cy="30008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lvl1pPr>
          </a:lstStyle>
          <a:p>
            <a:pPr lvl="0"/>
            <a:r>
              <a:rPr lang="en-US" noProof="0"/>
              <a:t>Click to edit Master title style</a:t>
            </a:r>
          </a:p>
        </p:txBody>
      </p:sp>
      <p:sp>
        <p:nvSpPr>
          <p:cNvPr id="589828" name="Rectangle 4"/>
          <p:cNvSpPr>
            <a:spLocks noGrp="1" noChangeArrowheads="1"/>
          </p:cNvSpPr>
          <p:nvPr>
            <p:ph type="subTitle" sz="quarter" idx="1"/>
          </p:nvPr>
        </p:nvSpPr>
        <p:spPr>
          <a:xfrm>
            <a:off x="571503" y="3873107"/>
            <a:ext cx="8043863" cy="37742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spcBef>
                <a:spcPct val="20000"/>
              </a:spcBef>
              <a:spcAft>
                <a:spcPct val="0"/>
              </a:spcAft>
              <a:buFont typeface="Wingdings" pitchFamily="2" charset="2"/>
              <a:buNone/>
              <a:defRPr sz="15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3414265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8" y="660753"/>
            <a:ext cx="8093075" cy="300082"/>
          </a:xfrm>
        </p:spPr>
        <p:txBody>
          <a:bodyPr/>
          <a:lstStyle>
            <a:lvl1pPr>
              <a:defRPr sz="135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5C4AEDA9-12D8-4130-8F88-A6FC518CF1D6}" type="datetime1">
              <a:rPr lang="en-US" smtClean="0"/>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1907AF93-6730-4552-9664-20D6715AD062}" type="slidenum">
              <a:rPr lang="en-US" smtClean="0"/>
              <a:pPr>
                <a:defRPr/>
              </a:pPr>
              <a:t>‹#›</a:t>
            </a:fld>
            <a:endParaRPr lang="en-US"/>
          </a:p>
        </p:txBody>
      </p:sp>
    </p:spTree>
    <p:extLst>
      <p:ext uri="{BB962C8B-B14F-4D97-AF65-F5344CB8AC3E}">
        <p14:creationId xmlns:p14="http://schemas.microsoft.com/office/powerpoint/2010/main" val="1993508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892" indent="0">
              <a:buNone/>
              <a:defRPr sz="1350"/>
            </a:lvl2pPr>
            <a:lvl3pPr marL="685783" indent="0">
              <a:buNone/>
              <a:defRPr sz="1200"/>
            </a:lvl3pPr>
            <a:lvl4pPr marL="1028675" indent="0">
              <a:buNone/>
              <a:defRPr sz="1050"/>
            </a:lvl4pPr>
            <a:lvl5pPr marL="1371566" indent="0">
              <a:buNone/>
              <a:defRPr sz="1050"/>
            </a:lvl5pPr>
            <a:lvl6pPr marL="1714457" indent="0">
              <a:buNone/>
              <a:defRPr sz="1050"/>
            </a:lvl6pPr>
            <a:lvl7pPr marL="2057348" indent="0">
              <a:buNone/>
              <a:defRPr sz="1050"/>
            </a:lvl7pPr>
            <a:lvl8pPr marL="2400240" indent="0">
              <a:buNone/>
              <a:defRPr sz="1050"/>
            </a:lvl8pPr>
            <a:lvl9pPr marL="2743132"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B7FFEBAA-BC55-4723-A125-A698FFEA1C77}" type="datetime1">
              <a:rPr lang="en-US" smtClean="0"/>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2042905C-D0DB-43F7-9688-522A33BFA446}" type="slidenum">
              <a:rPr lang="en-US" smtClean="0"/>
              <a:pPr>
                <a:defRPr/>
              </a:pPr>
              <a:t>‹#›</a:t>
            </a:fld>
            <a:endParaRPr lang="en-US"/>
          </a:p>
        </p:txBody>
      </p:sp>
    </p:spTree>
    <p:extLst>
      <p:ext uri="{BB962C8B-B14F-4D97-AF65-F5344CB8AC3E}">
        <p14:creationId xmlns:p14="http://schemas.microsoft.com/office/powerpoint/2010/main" val="3559708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3725" y="1114425"/>
            <a:ext cx="3968750" cy="3486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4876" y="1114425"/>
            <a:ext cx="3968750" cy="34861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1E563DFD-0D06-43A6-BAB7-9F1260AF4C49}" type="datetime1">
              <a:rPr lang="en-US" smtClean="0"/>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5E131DA6-3CF0-4C2C-9ECB-F50E741716A9}" type="slidenum">
              <a:rPr lang="en-US" smtClean="0"/>
              <a:pPr>
                <a:defRPr/>
              </a:pPr>
              <a:t>‹#›</a:t>
            </a:fld>
            <a:endParaRPr lang="en-US"/>
          </a:p>
        </p:txBody>
      </p:sp>
    </p:spTree>
    <p:extLst>
      <p:ext uri="{BB962C8B-B14F-4D97-AF65-F5344CB8AC3E}">
        <p14:creationId xmlns:p14="http://schemas.microsoft.com/office/powerpoint/2010/main" val="37150803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3146"/>
            <a:ext cx="8229600" cy="30008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E1C99C85-6812-48F5-90E2-3DC4D770BF6A}" type="datetime1">
              <a:rPr lang="en-US" smtClean="0"/>
              <a:t>8/9/2021</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22F535FC-BACB-4EA5-A844-22A39534D969}" type="slidenum">
              <a:rPr lang="en-US" smtClean="0"/>
              <a:pPr>
                <a:defRPr/>
              </a:pPr>
              <a:t>‹#›</a:t>
            </a:fld>
            <a:endParaRPr lang="en-US"/>
          </a:p>
        </p:txBody>
      </p:sp>
    </p:spTree>
    <p:extLst>
      <p:ext uri="{BB962C8B-B14F-4D97-AF65-F5344CB8AC3E}">
        <p14:creationId xmlns:p14="http://schemas.microsoft.com/office/powerpoint/2010/main" val="38067805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40B7C7D4-E588-408C-BC62-D6EDFC440CA8}" type="datetime1">
              <a:rPr lang="en-US" smtClean="0"/>
              <a:t>8/9/2021</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BE0D6919-352B-4DA6-85B5-E791ABD235F4}" type="slidenum">
              <a:rPr lang="en-US" smtClean="0"/>
              <a:pPr>
                <a:defRPr/>
              </a:pPr>
              <a:t>‹#›</a:t>
            </a:fld>
            <a:endParaRPr lang="en-US"/>
          </a:p>
        </p:txBody>
      </p:sp>
    </p:spTree>
    <p:extLst>
      <p:ext uri="{BB962C8B-B14F-4D97-AF65-F5344CB8AC3E}">
        <p14:creationId xmlns:p14="http://schemas.microsoft.com/office/powerpoint/2010/main" val="24931220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5C15A39B-9E60-4004-BDE2-9DB2CE0C4A66}" type="datetime1">
              <a:rPr lang="en-US" smtClean="0"/>
              <a:t>8/9/2021</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9F2B0911-BC62-4128-B0BB-FA96D7936503}" type="slidenum">
              <a:rPr lang="en-US" smtClean="0"/>
              <a:pPr>
                <a:defRPr/>
              </a:pPr>
              <a:t>‹#›</a:t>
            </a:fld>
            <a:endParaRPr lang="en-US"/>
          </a:p>
        </p:txBody>
      </p:sp>
    </p:spTree>
    <p:extLst>
      <p:ext uri="{BB962C8B-B14F-4D97-AF65-F5344CB8AC3E}">
        <p14:creationId xmlns:p14="http://schemas.microsoft.com/office/powerpoint/2010/main" val="3052228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753161"/>
            <a:ext cx="3008313"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AF9CA19A-49A4-4BA3-A7D2-289E3866F372}" type="datetime1">
              <a:rPr lang="en-US" smtClean="0"/>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18E1B160-C706-47ED-B9A2-D4CABE6E9D06}" type="slidenum">
              <a:rPr lang="en-US" smtClean="0"/>
              <a:pPr>
                <a:defRPr/>
              </a:pPr>
              <a:t>‹#›</a:t>
            </a:fld>
            <a:endParaRPr lang="en-US"/>
          </a:p>
        </p:txBody>
      </p:sp>
    </p:spTree>
    <p:extLst>
      <p:ext uri="{BB962C8B-B14F-4D97-AF65-F5344CB8AC3E}">
        <p14:creationId xmlns:p14="http://schemas.microsoft.com/office/powerpoint/2010/main" val="655004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702340"/>
            <a:ext cx="54864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1A4292BC-3E97-49B4-ACAA-C4DA18F94D75}" type="datetime1">
              <a:rPr lang="en-US" smtClean="0"/>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206880E7-572E-48DF-8AF9-204EDCF5E35B}" type="slidenum">
              <a:rPr lang="en-US" smtClean="0"/>
              <a:pPr>
                <a:defRPr/>
              </a:pPr>
              <a:t>‹#›</a:t>
            </a:fld>
            <a:endParaRPr lang="en-US"/>
          </a:p>
        </p:txBody>
      </p:sp>
    </p:spTree>
    <p:extLst>
      <p:ext uri="{BB962C8B-B14F-4D97-AF65-F5344CB8AC3E}">
        <p14:creationId xmlns:p14="http://schemas.microsoft.com/office/powerpoint/2010/main" val="1246888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C4C9B35C-C393-42C6-A7D6-075A8D849DD8}" type="datetime1">
              <a:rPr lang="en-US" smtClean="0"/>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EE91322-964C-4DBC-AEB7-A86A1C671A4E}" type="slidenum">
              <a:rPr lang="en-US" smtClean="0"/>
              <a:pPr>
                <a:defRPr/>
              </a:pPr>
              <a:t>‹#›</a:t>
            </a:fld>
            <a:endParaRPr lang="en-US"/>
          </a:p>
        </p:txBody>
      </p:sp>
    </p:spTree>
    <p:extLst>
      <p:ext uri="{BB962C8B-B14F-4D97-AF65-F5344CB8AC3E}">
        <p14:creationId xmlns:p14="http://schemas.microsoft.com/office/powerpoint/2010/main" val="27512527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4327" y="571500"/>
            <a:ext cx="392415" cy="4029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3727" y="571500"/>
            <a:ext cx="5918200" cy="402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9AFC6DD1-C446-44DB-A704-2EF22C531BD0}" type="datetime1">
              <a:rPr lang="en-US" smtClean="0"/>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FE3C73D-ABA6-4164-A278-F160FEBB8BF0}" type="slidenum">
              <a:rPr lang="en-US" smtClean="0"/>
              <a:pPr>
                <a:defRPr/>
              </a:pPr>
              <a:t>‹#›</a:t>
            </a:fld>
            <a:endParaRPr lang="en-US"/>
          </a:p>
        </p:txBody>
      </p:sp>
    </p:spTree>
    <p:extLst>
      <p:ext uri="{BB962C8B-B14F-4D97-AF65-F5344CB8AC3E}">
        <p14:creationId xmlns:p14="http://schemas.microsoft.com/office/powerpoint/2010/main" val="77759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8" y="660753"/>
            <a:ext cx="8093075" cy="300082"/>
          </a:xfrm>
        </p:spPr>
        <p:txBody>
          <a:bodyPr/>
          <a:lstStyle/>
          <a:p>
            <a:r>
              <a:rPr lang="en-US"/>
              <a:t>Click to edit Master title style</a:t>
            </a:r>
          </a:p>
        </p:txBody>
      </p:sp>
      <p:sp>
        <p:nvSpPr>
          <p:cNvPr id="3" name="Text Placeholder 2"/>
          <p:cNvSpPr>
            <a:spLocks noGrp="1"/>
          </p:cNvSpPr>
          <p:nvPr>
            <p:ph type="body" sz="half" idx="1"/>
          </p:nvPr>
        </p:nvSpPr>
        <p:spPr>
          <a:xfrm>
            <a:off x="593725" y="1114425"/>
            <a:ext cx="396875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4876" y="1114425"/>
            <a:ext cx="396875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1D753E9B-50A2-48A6-8031-E7C983170868}" type="datetime1">
              <a:rPr lang="en-US" smtClean="0"/>
              <a:t>8/9/2021</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B082B54C-5B39-4FE2-8AB6-B2EEA3164ED5}" type="slidenum">
              <a:rPr lang="en-US" smtClean="0"/>
              <a:pPr>
                <a:defRPr/>
              </a:pPr>
              <a:t>‹#›</a:t>
            </a:fld>
            <a:endParaRPr lang="en-US"/>
          </a:p>
        </p:txBody>
      </p:sp>
    </p:spTree>
    <p:extLst>
      <p:ext uri="{BB962C8B-B14F-4D97-AF65-F5344CB8AC3E}">
        <p14:creationId xmlns:p14="http://schemas.microsoft.com/office/powerpoint/2010/main" val="23305949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93728" y="571500"/>
            <a:ext cx="8093075" cy="4029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dt" sz="half" idx="10"/>
          </p:nvPr>
        </p:nvSpPr>
        <p:spPr>
          <a:ln/>
        </p:spPr>
        <p:txBody>
          <a:bodyPr/>
          <a:lstStyle>
            <a:lvl1pPr>
              <a:defRPr/>
            </a:lvl1pPr>
          </a:lstStyle>
          <a:p>
            <a:pPr>
              <a:defRPr/>
            </a:pPr>
            <a:fld id="{396F3B17-AF0E-4668-8960-5C7ADCB19D9F}" type="datetime1">
              <a:rPr lang="en-US" smtClean="0"/>
              <a:t>8/9/2021</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D301461-D6B2-43B7-A46B-4BAF78BA2EEF}" type="slidenum">
              <a:rPr lang="en-US" smtClean="0"/>
              <a:pPr>
                <a:defRPr/>
              </a:pPr>
              <a:t>‹#›</a:t>
            </a:fld>
            <a:endParaRPr lang="en-US"/>
          </a:p>
        </p:txBody>
      </p:sp>
    </p:spTree>
    <p:extLst>
      <p:ext uri="{BB962C8B-B14F-4D97-AF65-F5344CB8AC3E}">
        <p14:creationId xmlns:p14="http://schemas.microsoft.com/office/powerpoint/2010/main" val="16720716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3728" y="660753"/>
            <a:ext cx="8093075" cy="300082"/>
          </a:xfrm>
        </p:spPr>
        <p:txBody>
          <a:bodyPr/>
          <a:lstStyle/>
          <a:p>
            <a:r>
              <a:rPr lang="en-US"/>
              <a:t>Click to edit Master title style</a:t>
            </a:r>
            <a:endParaRPr lang="en-GB"/>
          </a:p>
        </p:txBody>
      </p:sp>
      <p:sp>
        <p:nvSpPr>
          <p:cNvPr id="3" name="Table Placeholder 2"/>
          <p:cNvSpPr>
            <a:spLocks noGrp="1"/>
          </p:cNvSpPr>
          <p:nvPr>
            <p:ph type="tbl" idx="1"/>
          </p:nvPr>
        </p:nvSpPr>
        <p:spPr>
          <a:xfrm>
            <a:off x="593727" y="1114425"/>
            <a:ext cx="8089900" cy="3486150"/>
          </a:xfrm>
        </p:spPr>
        <p:txBody>
          <a:bodyPr/>
          <a:lstStyle/>
          <a:p>
            <a:pPr lvl="0"/>
            <a:r>
              <a:rPr lang="en-US" noProof="0"/>
              <a:t>Click icon to add table</a:t>
            </a:r>
            <a:endParaRPr lang="en-GB" noProof="0"/>
          </a:p>
        </p:txBody>
      </p:sp>
      <p:sp>
        <p:nvSpPr>
          <p:cNvPr id="4" name="Rectangle 2"/>
          <p:cNvSpPr>
            <a:spLocks noGrp="1" noChangeArrowheads="1"/>
          </p:cNvSpPr>
          <p:nvPr>
            <p:ph type="dt" sz="half" idx="10"/>
          </p:nvPr>
        </p:nvSpPr>
        <p:spPr>
          <a:ln/>
        </p:spPr>
        <p:txBody>
          <a:bodyPr/>
          <a:lstStyle>
            <a:lvl1pPr>
              <a:defRPr/>
            </a:lvl1pPr>
          </a:lstStyle>
          <a:p>
            <a:pPr>
              <a:defRPr/>
            </a:pPr>
            <a:fld id="{C98C0528-D23A-4D4A-8AE3-A2BFDB0A7791}" type="datetime1">
              <a:rPr lang="en-US" smtClean="0"/>
              <a:t>8/9/2021</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EC008097-DDF5-4513-9CF9-58D896C1C442}" type="slidenum">
              <a:rPr lang="en-US" smtClean="0"/>
              <a:pPr>
                <a:defRPr/>
              </a:pPr>
              <a:t>‹#›</a:t>
            </a:fld>
            <a:endParaRPr lang="en-US"/>
          </a:p>
        </p:txBody>
      </p:sp>
    </p:spTree>
    <p:extLst>
      <p:ext uri="{BB962C8B-B14F-4D97-AF65-F5344CB8AC3E}">
        <p14:creationId xmlns:p14="http://schemas.microsoft.com/office/powerpoint/2010/main" val="22233067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 Screen">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5993380" y="2228615"/>
            <a:ext cx="1548000" cy="1548000"/>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9" name="Picture Placeholder 12"/>
          <p:cNvSpPr>
            <a:spLocks noGrp="1"/>
          </p:cNvSpPr>
          <p:nvPr>
            <p:ph type="pic" sz="quarter" idx="15"/>
          </p:nvPr>
        </p:nvSpPr>
        <p:spPr>
          <a:xfrm>
            <a:off x="7599228" y="2228627"/>
            <a:ext cx="1548000" cy="1548000"/>
          </a:xfrm>
        </p:spPr>
        <p:txBody>
          <a:bodyPr>
            <a:normAutofit/>
          </a:bodyPr>
          <a:lstStyle>
            <a:lvl1pPr marL="0" indent="0">
              <a:buNone/>
              <a:defRPr sz="600"/>
            </a:lvl1pPr>
          </a:lstStyle>
          <a:p>
            <a:r>
              <a:rPr lang="en-US"/>
              <a:t>Click icon to add picture</a:t>
            </a:r>
            <a:endParaRPr lang="en-GB"/>
          </a:p>
        </p:txBody>
      </p:sp>
      <p:sp>
        <p:nvSpPr>
          <p:cNvPr id="14" name="Picture Placeholder 12"/>
          <p:cNvSpPr>
            <a:spLocks noGrp="1"/>
          </p:cNvSpPr>
          <p:nvPr>
            <p:ph type="pic" sz="quarter" idx="13"/>
          </p:nvPr>
        </p:nvSpPr>
        <p:spPr>
          <a:xfrm>
            <a:off x="5993376" y="1280483"/>
            <a:ext cx="3150624" cy="902136"/>
          </a:xfrm>
        </p:spPr>
        <p:txBody>
          <a:bodyPr>
            <a:normAutofit/>
          </a:bodyPr>
          <a:lstStyle>
            <a:lvl1pPr marL="0" indent="0">
              <a:buNone/>
              <a:defRPr sz="600"/>
            </a:lvl1pPr>
          </a:lstStyle>
          <a:p>
            <a:r>
              <a:rPr lang="en-US"/>
              <a:t>Click icon to add picture</a:t>
            </a:r>
            <a:endParaRPr lang="en-GB"/>
          </a:p>
        </p:txBody>
      </p:sp>
      <p:sp>
        <p:nvSpPr>
          <p:cNvPr id="13" name="Picture Placeholder 12"/>
          <p:cNvSpPr>
            <a:spLocks noGrp="1"/>
          </p:cNvSpPr>
          <p:nvPr>
            <p:ph type="pic" sz="quarter" idx="12"/>
          </p:nvPr>
        </p:nvSpPr>
        <p:spPr>
          <a:xfrm>
            <a:off x="1" y="1280483"/>
            <a:ext cx="5940000" cy="2493294"/>
          </a:xfrm>
        </p:spPr>
        <p:txBody>
          <a:bodyPr>
            <a:normAutofit/>
          </a:bodyPr>
          <a:lstStyle>
            <a:lvl1pPr marL="0" indent="0">
              <a:buNone/>
              <a:defRPr sz="675"/>
            </a:lvl1pPr>
          </a:lstStyle>
          <a:p>
            <a:r>
              <a:rPr lang="en-US"/>
              <a:t>Click icon to add picture</a:t>
            </a:r>
            <a:endParaRPr lang="en-GB"/>
          </a:p>
        </p:txBody>
      </p:sp>
      <p:sp>
        <p:nvSpPr>
          <p:cNvPr id="4" name="Text Placeholder 3"/>
          <p:cNvSpPr>
            <a:spLocks noGrp="1"/>
          </p:cNvSpPr>
          <p:nvPr>
            <p:ph type="body" sz="quarter" idx="16" hasCustomPrompt="1"/>
          </p:nvPr>
        </p:nvSpPr>
        <p:spPr>
          <a:xfrm>
            <a:off x="336330" y="3976233"/>
            <a:ext cx="5411414" cy="341628"/>
          </a:xfrm>
          <a:noFill/>
          <a:ln>
            <a:noFill/>
          </a:ln>
        </p:spPr>
        <p:txBody>
          <a:bodyPr vert="horz" wrap="square" lIns="91434" tIns="45718" rIns="91434" bIns="45718" numCol="1" anchor="t" anchorCtr="0" compatLnSpc="1">
            <a:prstTxWarp prst="textNoShape">
              <a:avLst/>
            </a:prstTxWarp>
            <a:spAutoFit/>
          </a:bodyPr>
          <a:lstStyle>
            <a:lvl1pPr marL="257175" indent="-257175" algn="l" rtl="0" eaLnBrk="1" fontAlgn="base" hangingPunct="1">
              <a:lnSpc>
                <a:spcPct val="90000"/>
              </a:lnSpc>
              <a:spcBef>
                <a:spcPct val="0"/>
              </a:spcBef>
              <a:spcAft>
                <a:spcPct val="0"/>
              </a:spcAft>
              <a:buFont typeface="Arial" panose="020B0604020202020204" pitchFamily="34" charset="0"/>
              <a:buNone/>
              <a:defRPr lang="en-GB" sz="18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US"/>
              <a:t>Click to edit text</a:t>
            </a:r>
            <a:endParaRPr lang="en-GB"/>
          </a:p>
        </p:txBody>
      </p:sp>
      <p:sp>
        <p:nvSpPr>
          <p:cNvPr id="15" name="Text Placeholder 3"/>
          <p:cNvSpPr>
            <a:spLocks noGrp="1"/>
          </p:cNvSpPr>
          <p:nvPr>
            <p:ph type="body" sz="quarter" idx="17" hasCustomPrompt="1"/>
          </p:nvPr>
        </p:nvSpPr>
        <p:spPr>
          <a:xfrm>
            <a:off x="336330" y="4299909"/>
            <a:ext cx="5411414" cy="286228"/>
          </a:xfrm>
          <a:noFill/>
          <a:ln>
            <a:noFill/>
          </a:ln>
        </p:spPr>
        <p:txBody>
          <a:bodyPr vert="horz" wrap="square" lIns="91434" tIns="45718" rIns="91434" bIns="45718" numCol="1" anchor="t" anchorCtr="0" compatLnSpc="1">
            <a:prstTxWarp prst="textNoShape">
              <a:avLst/>
            </a:prstTxWarp>
            <a:spAutoFit/>
          </a:bodyPr>
          <a:lstStyle>
            <a:lvl1pPr marL="214313" indent="-214313" algn="l" rtl="0" eaLnBrk="1" fontAlgn="base" hangingPunct="1">
              <a:lnSpc>
                <a:spcPct val="90000"/>
              </a:lnSpc>
              <a:spcBef>
                <a:spcPct val="0"/>
              </a:spcBef>
              <a:spcAft>
                <a:spcPct val="0"/>
              </a:spcAft>
              <a:buFont typeface="Arial" panose="020B0604020202020204" pitchFamily="34" charset="0"/>
              <a:buNone/>
              <a:defRPr lang="en-GB" sz="1400" b="0" dirty="0">
                <a:solidFill>
                  <a:schemeClr val="tx2"/>
                </a:solidFill>
                <a:latin typeface="+mj-lt"/>
                <a:ea typeface="+mj-ea"/>
                <a:cs typeface="+mj-cs"/>
              </a:defRPr>
            </a:lvl1pPr>
          </a:lstStyle>
          <a:p>
            <a:pPr marL="0" lvl="0" indent="0" algn="l" rtl="0" eaLnBrk="1" fontAlgn="base" hangingPunct="1">
              <a:lnSpc>
                <a:spcPct val="90000"/>
              </a:lnSpc>
              <a:spcBef>
                <a:spcPct val="0"/>
              </a:spcBef>
              <a:spcAft>
                <a:spcPct val="0"/>
              </a:spcAft>
              <a:buClr>
                <a:schemeClr val="accent1"/>
              </a:buClr>
            </a:pPr>
            <a:r>
              <a:rPr lang="en-US"/>
              <a:t>Click to edit text</a:t>
            </a:r>
            <a:endParaRPr lang="en-GB"/>
          </a:p>
        </p:txBody>
      </p:sp>
      <p:sp>
        <p:nvSpPr>
          <p:cNvPr id="5" name="Title 4"/>
          <p:cNvSpPr>
            <a:spLocks noGrp="1"/>
          </p:cNvSpPr>
          <p:nvPr>
            <p:ph type="title"/>
          </p:nvPr>
        </p:nvSpPr>
        <p:spPr/>
        <p:txBody>
          <a:bodyPr/>
          <a:lstStyle/>
          <a:p>
            <a:r>
              <a:rPr lang="en-US"/>
              <a:t>Click to edit Master title style</a:t>
            </a:r>
            <a:endParaRPr lang="en-GB"/>
          </a:p>
        </p:txBody>
      </p:sp>
      <p:pic>
        <p:nvPicPr>
          <p:cNvPr id="10"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687262666"/>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72">
          <p15:clr>
            <a:srgbClr val="FBAE40"/>
          </p15:clr>
        </p15:guide>
        <p15:guide id="3" orient="horz" pos="344">
          <p15:clr>
            <a:srgbClr val="FBAE40"/>
          </p15:clr>
        </p15:guide>
        <p15:guide id="4" pos="5488">
          <p15:clr>
            <a:srgbClr val="FBAE40"/>
          </p15:clr>
        </p15:guide>
        <p15:guide id="5" pos="2880">
          <p15:clr>
            <a:srgbClr val="FBAE40"/>
          </p15:clr>
        </p15:guide>
        <p15:guide id="6" pos="4241">
          <p15:clr>
            <a:srgbClr val="FBAE40"/>
          </p15:clr>
        </p15:guide>
        <p15:guide id="7" orient="horz" pos="20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Master text slide">
    <p:spTree>
      <p:nvGrpSpPr>
        <p:cNvPr id="1" name=""/>
        <p:cNvGrpSpPr/>
        <p:nvPr/>
      </p:nvGrpSpPr>
      <p:grpSpPr>
        <a:xfrm>
          <a:off x="0" y="0"/>
          <a:ext cx="0" cy="0"/>
          <a:chOff x="0" y="0"/>
          <a:chExt cx="0" cy="0"/>
        </a:xfrm>
      </p:grpSpPr>
      <p:sp>
        <p:nvSpPr>
          <p:cNvPr id="5" name="Rectangle 4"/>
          <p:cNvSpPr/>
          <p:nvPr userDrawn="1"/>
        </p:nvSpPr>
        <p:spPr bwMode="auto">
          <a:xfrm>
            <a:off x="5978959" y="1282619"/>
            <a:ext cx="2736000" cy="3084479"/>
          </a:xfrm>
          <a:prstGeom prst="rect">
            <a:avLst/>
          </a:prstGeom>
          <a:solidFill>
            <a:schemeClr val="accent1"/>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749" fontAlgn="auto">
              <a:spcBef>
                <a:spcPts val="0"/>
              </a:spcBef>
              <a:spcAft>
                <a:spcPts val="0"/>
              </a:spcAft>
            </a:pPr>
            <a:endParaRPr lang="en-US" sz="3200" b="0">
              <a:solidFill>
                <a:srgbClr val="444444"/>
              </a:solidFill>
              <a:latin typeface="Arial"/>
              <a:ea typeface="+mn-ea"/>
            </a:endParaRPr>
          </a:p>
        </p:txBody>
      </p:sp>
      <p:sp>
        <p:nvSpPr>
          <p:cNvPr id="6" name="Rectangle 5"/>
          <p:cNvSpPr/>
          <p:nvPr userDrawn="1"/>
        </p:nvSpPr>
        <p:spPr bwMode="auto">
          <a:xfrm>
            <a:off x="3209561" y="1278649"/>
            <a:ext cx="2736000" cy="3088448"/>
          </a:xfrm>
          <a:prstGeom prst="rect">
            <a:avLst/>
          </a:prstGeom>
          <a:solidFill>
            <a:srgbClr val="00467F"/>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lvl="0" defTabSz="914332"/>
            <a:endParaRPr lang="en-US" sz="2800">
              <a:solidFill>
                <a:srgbClr val="444444"/>
              </a:solidFill>
            </a:endParaRPr>
          </a:p>
        </p:txBody>
      </p:sp>
      <p:sp>
        <p:nvSpPr>
          <p:cNvPr id="8" name="Rectangle 7"/>
          <p:cNvSpPr/>
          <p:nvPr userDrawn="1"/>
        </p:nvSpPr>
        <p:spPr bwMode="auto">
          <a:xfrm>
            <a:off x="440164" y="1282619"/>
            <a:ext cx="2736000" cy="3084479"/>
          </a:xfrm>
          <a:prstGeom prst="rect">
            <a:avLst/>
          </a:prstGeom>
          <a:solidFill>
            <a:schemeClr val="accent2"/>
          </a:solidFill>
          <a:ln w="9525" cap="flat" cmpd="sng" algn="ctr">
            <a:no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defTabSz="685749" fontAlgn="auto">
              <a:spcBef>
                <a:spcPts val="0"/>
              </a:spcBef>
              <a:spcAft>
                <a:spcPts val="0"/>
              </a:spcAft>
            </a:pPr>
            <a:endParaRPr lang="en-US" sz="3200" b="0">
              <a:solidFill>
                <a:srgbClr val="444444"/>
              </a:solidFill>
              <a:latin typeface="Arial"/>
              <a:ea typeface="+mn-ea"/>
            </a:endParaRPr>
          </a:p>
        </p:txBody>
      </p:sp>
      <p:cxnSp>
        <p:nvCxnSpPr>
          <p:cNvPr id="9" name="Straight Connector 8"/>
          <p:cNvCxnSpPr/>
          <p:nvPr userDrawn="1"/>
        </p:nvCxnSpPr>
        <p:spPr bwMode="auto">
          <a:xfrm>
            <a:off x="534371" y="3581824"/>
            <a:ext cx="2547591" cy="0"/>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userDrawn="1"/>
        </p:nvCxnSpPr>
        <p:spPr bwMode="auto">
          <a:xfrm flipV="1">
            <a:off x="6098409" y="3581827"/>
            <a:ext cx="2497101" cy="4165"/>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userDrawn="1"/>
        </p:nvCxnSpPr>
        <p:spPr bwMode="auto">
          <a:xfrm>
            <a:off x="3298208" y="3581824"/>
            <a:ext cx="2547591" cy="0"/>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Placeholder 16"/>
          <p:cNvSpPr>
            <a:spLocks noGrp="1"/>
          </p:cNvSpPr>
          <p:nvPr>
            <p:ph type="body" sz="quarter" idx="15"/>
          </p:nvPr>
        </p:nvSpPr>
        <p:spPr>
          <a:xfrm>
            <a:off x="504367" y="3614077"/>
            <a:ext cx="2595907"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8" name="Text Placeholder 16"/>
          <p:cNvSpPr>
            <a:spLocks noGrp="1"/>
          </p:cNvSpPr>
          <p:nvPr>
            <p:ph type="body" sz="quarter" idx="16"/>
          </p:nvPr>
        </p:nvSpPr>
        <p:spPr>
          <a:xfrm>
            <a:off x="3276586" y="3614077"/>
            <a:ext cx="2579402"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9" name="Text Placeholder 16"/>
          <p:cNvSpPr>
            <a:spLocks noGrp="1"/>
          </p:cNvSpPr>
          <p:nvPr>
            <p:ph type="body" sz="quarter" idx="17"/>
          </p:nvPr>
        </p:nvSpPr>
        <p:spPr>
          <a:xfrm>
            <a:off x="6055506" y="3614077"/>
            <a:ext cx="2573251"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21" name="Text Placeholder 20"/>
          <p:cNvSpPr>
            <a:spLocks noGrp="1"/>
          </p:cNvSpPr>
          <p:nvPr>
            <p:ph type="body" sz="quarter" idx="18"/>
          </p:nvPr>
        </p:nvSpPr>
        <p:spPr>
          <a:xfrm>
            <a:off x="504363" y="1317050"/>
            <a:ext cx="2584332" cy="2248440"/>
          </a:xfrm>
        </p:spPr>
        <p:txBody>
          <a:bodyPr/>
          <a:lstStyle>
            <a:lvl1pPr marL="0" indent="0">
              <a:spcAft>
                <a:spcPts val="450"/>
              </a:spcAft>
              <a:buFont typeface="Arial" panose="020B0604020202020204" pitchFamily="34" charset="0"/>
              <a:buNone/>
              <a:defRPr sz="2000"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9"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2" name="Text Placeholder 20"/>
          <p:cNvSpPr>
            <a:spLocks noGrp="1"/>
          </p:cNvSpPr>
          <p:nvPr>
            <p:ph type="body" sz="quarter" idx="19"/>
          </p:nvPr>
        </p:nvSpPr>
        <p:spPr>
          <a:xfrm>
            <a:off x="3271655" y="1317050"/>
            <a:ext cx="2584332" cy="2248440"/>
          </a:xfrm>
        </p:spPr>
        <p:txBody>
          <a:bodyPr/>
          <a:lstStyle>
            <a:lvl1pPr marL="0" indent="0">
              <a:spcAft>
                <a:spcPts val="450"/>
              </a:spcAft>
              <a:buFont typeface="Arial" panose="020B0604020202020204" pitchFamily="34" charset="0"/>
              <a:buNone/>
              <a:defRPr sz="2000"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9"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3" name="Text Placeholder 20"/>
          <p:cNvSpPr>
            <a:spLocks noGrp="1"/>
          </p:cNvSpPr>
          <p:nvPr>
            <p:ph type="body" sz="quarter" idx="20"/>
          </p:nvPr>
        </p:nvSpPr>
        <p:spPr>
          <a:xfrm>
            <a:off x="6044424" y="1317050"/>
            <a:ext cx="2584332" cy="2248440"/>
          </a:xfrm>
        </p:spPr>
        <p:txBody>
          <a:bodyPr/>
          <a:lstStyle>
            <a:lvl1pPr marL="0" indent="0">
              <a:spcAft>
                <a:spcPts val="450"/>
              </a:spcAft>
              <a:buFont typeface="Arial" panose="020B0604020202020204" pitchFamily="34" charset="0"/>
              <a:buNone/>
              <a:defRPr sz="2000"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9"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682601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_slide_1">
    <p:spTree>
      <p:nvGrpSpPr>
        <p:cNvPr id="1" name=""/>
        <p:cNvGrpSpPr/>
        <p:nvPr/>
      </p:nvGrpSpPr>
      <p:grpSpPr>
        <a:xfrm>
          <a:off x="0" y="0"/>
          <a:ext cx="0" cy="0"/>
          <a:chOff x="0" y="0"/>
          <a:chExt cx="0" cy="0"/>
        </a:xfrm>
      </p:grpSpPr>
      <p:sp>
        <p:nvSpPr>
          <p:cNvPr id="18" name="Rectangle 17"/>
          <p:cNvSpPr/>
          <p:nvPr userDrawn="1"/>
        </p:nvSpPr>
        <p:spPr bwMode="auto">
          <a:xfrm>
            <a:off x="5964232" y="1279555"/>
            <a:ext cx="3179768" cy="1404000"/>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5" name="Text Placeholder 3"/>
          <p:cNvSpPr>
            <a:spLocks noGrp="1"/>
          </p:cNvSpPr>
          <p:nvPr>
            <p:ph type="body" sz="quarter" idx="11" hasCustomPrompt="1"/>
          </p:nvPr>
        </p:nvSpPr>
        <p:spPr>
          <a:xfrm>
            <a:off x="358435" y="3873951"/>
            <a:ext cx="8342313" cy="1118717"/>
          </a:xfrm>
          <a:prstGeom prst="rect">
            <a:avLst/>
          </a:prstGeom>
          <a:noFill/>
          <a:ln>
            <a:noFill/>
          </a:ln>
        </p:spPr>
        <p:txBody>
          <a:bodyPr vert="horz" wrap="square" lIns="72000" tIns="36000" rIns="0" bIns="0" numCol="1" anchor="t" anchorCtr="0" compatLnSpc="1">
            <a:prstTxWarp prst="textNoShape">
              <a:avLst/>
            </a:prstTxWarp>
          </a:bodyPr>
          <a:lstStyle>
            <a:lvl1pPr marL="257175" indent="-257175">
              <a:buFont typeface="Arial" panose="020B0604020202020204" pitchFamily="34" charset="0"/>
              <a:buNone/>
              <a:defRPr lang="en-US" sz="2000"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0" y="1280483"/>
            <a:ext cx="59182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4" name="Text Placeholder 5"/>
          <p:cNvSpPr>
            <a:spLocks noGrp="1"/>
          </p:cNvSpPr>
          <p:nvPr>
            <p:ph type="body" sz="quarter" idx="12"/>
          </p:nvPr>
        </p:nvSpPr>
        <p:spPr>
          <a:xfrm>
            <a:off x="5970453" y="1279554"/>
            <a:ext cx="3173548" cy="1122252"/>
          </a:xfrm>
          <a:noFill/>
        </p:spPr>
        <p:txBody>
          <a:bodyPr/>
          <a:lstStyle>
            <a:lvl1pPr marL="0" indent="0">
              <a:buFont typeface="Arial" panose="020B0604020202020204" pitchFamily="34" charset="0"/>
              <a:buNone/>
              <a:defRPr sz="1600" b="0" i="1">
                <a:solidFill>
                  <a:schemeClr val="bg1"/>
                </a:solidFill>
                <a:latin typeface="Times New Roman" panose="02020603050405020304"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5" name="Rectangle 14"/>
          <p:cNvSpPr/>
          <p:nvPr userDrawn="1"/>
        </p:nvSpPr>
        <p:spPr bwMode="auto">
          <a:xfrm>
            <a:off x="7068655" y="2730371"/>
            <a:ext cx="2088000" cy="1044900"/>
          </a:xfrm>
          <a:prstGeom prst="rect">
            <a:avLst/>
          </a:prstGeom>
          <a:solidFill>
            <a:srgbClr val="0095D7"/>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16" name="Picture Placeholder 2"/>
          <p:cNvSpPr>
            <a:spLocks noGrp="1"/>
          </p:cNvSpPr>
          <p:nvPr>
            <p:ph type="pic" sz="quarter" idx="18"/>
          </p:nvPr>
        </p:nvSpPr>
        <p:spPr>
          <a:xfrm>
            <a:off x="5970454" y="2730371"/>
            <a:ext cx="1044000" cy="1044239"/>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7" name="Text Placeholder 5"/>
          <p:cNvSpPr>
            <a:spLocks noGrp="1"/>
          </p:cNvSpPr>
          <p:nvPr>
            <p:ph type="body" sz="quarter" idx="19"/>
          </p:nvPr>
        </p:nvSpPr>
        <p:spPr>
          <a:xfrm>
            <a:off x="5970453" y="2401807"/>
            <a:ext cx="3173548" cy="287354"/>
          </a:xfrm>
          <a:noFill/>
        </p:spPr>
        <p:txBody>
          <a:bodyPr tIns="0" rIns="36000" bIns="36000"/>
          <a:lstStyle>
            <a:lvl1pPr marL="0" indent="0">
              <a:spcAft>
                <a:spcPts val="0"/>
              </a:spcAft>
              <a:buFont typeface="Arial" panose="020B0604020202020204" pitchFamily="34" charset="0"/>
              <a:buNone/>
              <a:defRPr sz="800">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11"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8426033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Divider_Georgia quotes">
    <p:spTree>
      <p:nvGrpSpPr>
        <p:cNvPr id="1" name=""/>
        <p:cNvGrpSpPr/>
        <p:nvPr/>
      </p:nvGrpSpPr>
      <p:grpSpPr>
        <a:xfrm>
          <a:off x="0" y="0"/>
          <a:ext cx="0" cy="0"/>
          <a:chOff x="0" y="0"/>
          <a:chExt cx="0" cy="0"/>
        </a:xfrm>
      </p:grpSpPr>
      <p:sp>
        <p:nvSpPr>
          <p:cNvPr id="18" name="Rectangle 17"/>
          <p:cNvSpPr/>
          <p:nvPr userDrawn="1"/>
        </p:nvSpPr>
        <p:spPr bwMode="auto">
          <a:xfrm>
            <a:off x="5964232" y="1279555"/>
            <a:ext cx="3179768" cy="1404000"/>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5" name="Text Placeholder 3"/>
          <p:cNvSpPr>
            <a:spLocks noGrp="1"/>
          </p:cNvSpPr>
          <p:nvPr>
            <p:ph type="body" sz="quarter" idx="11" hasCustomPrompt="1"/>
          </p:nvPr>
        </p:nvSpPr>
        <p:spPr>
          <a:xfrm>
            <a:off x="358435" y="3873951"/>
            <a:ext cx="8342313" cy="1118717"/>
          </a:xfrm>
          <a:prstGeom prst="rect">
            <a:avLst/>
          </a:prstGeom>
          <a:noFill/>
          <a:ln>
            <a:noFill/>
          </a:ln>
        </p:spPr>
        <p:txBody>
          <a:bodyPr vert="horz" wrap="square" lIns="72000" tIns="36000" rIns="0" bIns="0" numCol="1" anchor="t" anchorCtr="0" compatLnSpc="1">
            <a:prstTxWarp prst="textNoShape">
              <a:avLst/>
            </a:prstTxWarp>
          </a:bodyPr>
          <a:lstStyle>
            <a:lvl1pPr marL="257175" indent="-257175">
              <a:buFont typeface="Arial" panose="020B0604020202020204" pitchFamily="34" charset="0"/>
              <a:buNone/>
              <a:defRPr lang="en-US" sz="2000"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0" y="1280483"/>
            <a:ext cx="59182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4" name="Text Placeholder 5"/>
          <p:cNvSpPr>
            <a:spLocks noGrp="1"/>
          </p:cNvSpPr>
          <p:nvPr>
            <p:ph type="body" sz="quarter" idx="12"/>
          </p:nvPr>
        </p:nvSpPr>
        <p:spPr>
          <a:xfrm>
            <a:off x="5970453" y="1279554"/>
            <a:ext cx="3173548" cy="1122252"/>
          </a:xfrm>
          <a:noFill/>
        </p:spPr>
        <p:txBody>
          <a:bodyPr/>
          <a:lstStyle>
            <a:lvl1pPr marL="0" indent="0">
              <a:buFont typeface="Arial" panose="020B0604020202020204" pitchFamily="34" charset="0"/>
              <a:buNone/>
              <a:defRPr sz="1400" b="0" i="1">
                <a:solidFill>
                  <a:schemeClr val="bg1"/>
                </a:solidFill>
                <a:latin typeface="Georgia" panose="02040502050405020303"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5" name="Rectangle 14"/>
          <p:cNvSpPr/>
          <p:nvPr userDrawn="1"/>
        </p:nvSpPr>
        <p:spPr bwMode="auto">
          <a:xfrm>
            <a:off x="7068655" y="2730371"/>
            <a:ext cx="2088000" cy="1044900"/>
          </a:xfrm>
          <a:prstGeom prst="rect">
            <a:avLst/>
          </a:prstGeom>
          <a:solidFill>
            <a:srgbClr val="0095D7"/>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marL="0" marR="0" indent="0" algn="l" defTabSz="685800" rtl="0" eaLnBrk="1" fontAlgn="base" latinLnBrk="0" hangingPunct="1">
              <a:lnSpc>
                <a:spcPct val="100000"/>
              </a:lnSpc>
              <a:spcBef>
                <a:spcPct val="0"/>
              </a:spcBef>
              <a:spcAft>
                <a:spcPct val="0"/>
              </a:spcAft>
              <a:buClrTx/>
              <a:buSzTx/>
              <a:buFontTx/>
              <a:buNone/>
              <a:tabLst/>
            </a:pPr>
            <a:endParaRPr kumimoji="0" lang="en-GB" sz="2100" b="1" i="0" u="none" strike="noStrike" cap="none" normalizeH="0" baseline="0">
              <a:ln>
                <a:noFill/>
              </a:ln>
              <a:solidFill>
                <a:srgbClr val="0079C1"/>
              </a:solidFill>
              <a:effectLst/>
              <a:latin typeface="Arial" charset="0"/>
              <a:ea typeface="ＭＳ Ｐゴシック" pitchFamily="48" charset="-128"/>
            </a:endParaRPr>
          </a:p>
        </p:txBody>
      </p:sp>
      <p:sp>
        <p:nvSpPr>
          <p:cNvPr id="16" name="Picture Placeholder 2"/>
          <p:cNvSpPr>
            <a:spLocks noGrp="1"/>
          </p:cNvSpPr>
          <p:nvPr>
            <p:ph type="pic" sz="quarter" idx="18"/>
          </p:nvPr>
        </p:nvSpPr>
        <p:spPr>
          <a:xfrm>
            <a:off x="5970454" y="2730371"/>
            <a:ext cx="1044000" cy="1044239"/>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7" name="Text Placeholder 5"/>
          <p:cNvSpPr>
            <a:spLocks noGrp="1"/>
          </p:cNvSpPr>
          <p:nvPr>
            <p:ph type="body" sz="quarter" idx="19"/>
          </p:nvPr>
        </p:nvSpPr>
        <p:spPr>
          <a:xfrm>
            <a:off x="5970453" y="2401807"/>
            <a:ext cx="3173548" cy="287354"/>
          </a:xfrm>
          <a:noFill/>
        </p:spPr>
        <p:txBody>
          <a:bodyPr tIns="0" rIns="36000" bIns="36000"/>
          <a:lstStyle>
            <a:lvl1pPr marL="0" indent="0">
              <a:spcAft>
                <a:spcPts val="0"/>
              </a:spcAft>
              <a:buFont typeface="Arial" panose="020B0604020202020204" pitchFamily="34" charset="0"/>
              <a:buNone/>
              <a:defRPr sz="800">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11"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3622006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Divider_slide_1">
    <p:spTree>
      <p:nvGrpSpPr>
        <p:cNvPr id="1" name=""/>
        <p:cNvGrpSpPr/>
        <p:nvPr/>
      </p:nvGrpSpPr>
      <p:grpSpPr>
        <a:xfrm>
          <a:off x="0" y="0"/>
          <a:ext cx="0" cy="0"/>
          <a:chOff x="0" y="0"/>
          <a:chExt cx="0" cy="0"/>
        </a:xfrm>
      </p:grpSpPr>
      <p:sp>
        <p:nvSpPr>
          <p:cNvPr id="11" name="Rectangle 10"/>
          <p:cNvSpPr/>
          <p:nvPr userDrawn="1"/>
        </p:nvSpPr>
        <p:spPr bwMode="auto">
          <a:xfrm>
            <a:off x="7847066" y="2613137"/>
            <a:ext cx="1296937" cy="1174637"/>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51435" tIns="25718" rIns="51435" bIns="25718" numCol="1" spcCol="0" rtlCol="0" fromWordArt="0" anchor="t" anchorCtr="0" forceAA="0" compatLnSpc="1">
            <a:prstTxWarp prst="textNoShape">
              <a:avLst/>
            </a:prstTxWarp>
            <a:noAutofit/>
          </a:bodyPr>
          <a:lstStyle/>
          <a:p>
            <a:pPr marL="0" marR="0" indent="0" algn="l" defTabSz="514350" rtl="0" eaLnBrk="1" fontAlgn="base" latinLnBrk="0" hangingPunct="1">
              <a:lnSpc>
                <a:spcPct val="95000"/>
              </a:lnSpc>
              <a:spcBef>
                <a:spcPct val="0"/>
              </a:spcBef>
              <a:spcAft>
                <a:spcPct val="0"/>
              </a:spcAft>
              <a:buClrTx/>
              <a:buSzTx/>
              <a:buFontTx/>
              <a:buNone/>
              <a:tabLst/>
            </a:pPr>
            <a:endParaRPr kumimoji="0" lang="en-GB" sz="600" b="0" i="0" u="none" strike="noStrike" cap="none" normalizeH="0" baseline="0">
              <a:ln>
                <a:noFill/>
              </a:ln>
              <a:solidFill>
                <a:srgbClr val="0079C1"/>
              </a:solidFill>
              <a:effectLst/>
              <a:latin typeface="Arial" charset="0"/>
              <a:ea typeface="ＭＳ Ｐゴシック" pitchFamily="48" charset="-128"/>
            </a:endParaRPr>
          </a:p>
        </p:txBody>
      </p:sp>
      <p:sp>
        <p:nvSpPr>
          <p:cNvPr id="5" name="Text Placeholder 3"/>
          <p:cNvSpPr>
            <a:spLocks noGrp="1"/>
          </p:cNvSpPr>
          <p:nvPr>
            <p:ph type="body" sz="quarter" idx="11" hasCustomPrompt="1"/>
          </p:nvPr>
        </p:nvSpPr>
        <p:spPr>
          <a:xfrm>
            <a:off x="358435" y="3873951"/>
            <a:ext cx="8342313" cy="1118717"/>
          </a:xfrm>
          <a:prstGeom prst="rect">
            <a:avLst/>
          </a:prstGeom>
          <a:noFill/>
          <a:ln>
            <a:noFill/>
          </a:ln>
        </p:spPr>
        <p:txBody>
          <a:bodyPr vert="horz" wrap="square" lIns="72000" tIns="36000" rIns="0" bIns="0" numCol="1" anchor="t" anchorCtr="0" compatLnSpc="1">
            <a:prstTxWarp prst="textNoShape">
              <a:avLst/>
            </a:prstTxWarp>
          </a:bodyPr>
          <a:lstStyle>
            <a:lvl1pPr marL="257175" indent="-257175">
              <a:buFont typeface="Arial" panose="020B0604020202020204" pitchFamily="34" charset="0"/>
              <a:buNone/>
              <a:defRPr lang="en-US" sz="2000"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1" y="1280483"/>
            <a:ext cx="7803573"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3" name="Picture Placeholder 2"/>
          <p:cNvSpPr>
            <a:spLocks noGrp="1"/>
          </p:cNvSpPr>
          <p:nvPr>
            <p:ph type="pic" sz="quarter" idx="18"/>
          </p:nvPr>
        </p:nvSpPr>
        <p:spPr>
          <a:xfrm>
            <a:off x="7847067" y="1280482"/>
            <a:ext cx="1296000" cy="1296000"/>
          </a:xfrm>
        </p:spPr>
        <p:txBody>
          <a:bodyPr/>
          <a:lstStyle>
            <a:lvl1pPr marL="0" indent="0">
              <a:buFont typeface="Arial" panose="020B0604020202020204" pitchFamily="34" charset="0"/>
              <a:buNone/>
              <a:defRPr sz="600"/>
            </a:lvl1pPr>
          </a:lstStyle>
          <a:p>
            <a:r>
              <a:rPr lang="en-US"/>
              <a:t>Click icon to add picture</a:t>
            </a:r>
            <a:endParaRPr lang="en-GB"/>
          </a:p>
        </p:txBody>
      </p:sp>
      <p:pic>
        <p:nvPicPr>
          <p:cNvPr id="15"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11213274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_slide_4">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7" y="3873951"/>
            <a:ext cx="8330042" cy="1118717"/>
          </a:xfrm>
          <a:prstGeom prst="rect">
            <a:avLst/>
          </a:prstGeom>
        </p:spPr>
        <p:txBody>
          <a:bodyPr vert="horz" lIns="72000" tIns="36000" rIns="0" bIns="0"/>
          <a:lstStyle>
            <a:lvl1pPr marL="257175" indent="-257175">
              <a:buFont typeface="Arial" panose="020B0604020202020204" pitchFamily="34" charset="0"/>
              <a:buNone/>
              <a:defRPr lang="en-US" sz="20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063348" y="2460077"/>
            <a:ext cx="1332000" cy="1332000"/>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1" name="Text Placeholder 5"/>
          <p:cNvSpPr>
            <a:spLocks noGrp="1"/>
          </p:cNvSpPr>
          <p:nvPr>
            <p:ph type="body" sz="quarter" idx="12"/>
          </p:nvPr>
        </p:nvSpPr>
        <p:spPr>
          <a:xfrm>
            <a:off x="47248" y="1279554"/>
            <a:ext cx="2565323" cy="1161000"/>
          </a:xfrm>
          <a:noFill/>
        </p:spPr>
        <p:txBody>
          <a:bodyPr/>
          <a:lstStyle>
            <a:lvl1pPr marL="0" indent="0">
              <a:buFont typeface="Arial" panose="020B0604020202020204" pitchFamily="34" charset="0"/>
              <a:buNone/>
              <a:defRPr sz="1500" b="0" i="1">
                <a:solidFill>
                  <a:schemeClr val="bg1"/>
                </a:solidFill>
                <a:latin typeface="Times New Roman" panose="02020603050405020304"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47248" y="2493804"/>
            <a:ext cx="2565323" cy="287354"/>
          </a:xfrm>
          <a:noFill/>
        </p:spPr>
        <p:txBody>
          <a:bodyPr tIns="0" rIns="36000" bIns="36000"/>
          <a:lstStyle>
            <a:lvl1pPr marL="0" indent="0">
              <a:spcAft>
                <a:spcPts val="0"/>
              </a:spcAft>
              <a:buFont typeface="Arial" panose="020B0604020202020204" pitchFamily="34" charset="0"/>
              <a:buNone/>
              <a:defRPr sz="675">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9"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51217827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Divider_georgia quote">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7" y="3873951"/>
            <a:ext cx="8330042" cy="1118717"/>
          </a:xfrm>
          <a:prstGeom prst="rect">
            <a:avLst/>
          </a:prstGeom>
        </p:spPr>
        <p:txBody>
          <a:bodyPr vert="horz" lIns="72000" tIns="36000" rIns="0" bIns="0"/>
          <a:lstStyle>
            <a:lvl1pPr marL="257175" indent="-257175">
              <a:buFont typeface="Arial" panose="020B0604020202020204" pitchFamily="34" charset="0"/>
              <a:buNone/>
              <a:defRPr lang="en-US" sz="20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063348" y="2460077"/>
            <a:ext cx="1332000" cy="1332000"/>
          </a:xfrm>
        </p:spPr>
        <p:txBody>
          <a:bodyPr/>
          <a:lstStyle>
            <a:lvl1pPr marL="0" indent="0">
              <a:buFont typeface="Arial" panose="020B0604020202020204" pitchFamily="34" charset="0"/>
              <a:buNone/>
              <a:defRPr sz="600"/>
            </a:lvl1pPr>
          </a:lstStyle>
          <a:p>
            <a:r>
              <a:rPr lang="en-US"/>
              <a:t>Click icon to add picture</a:t>
            </a:r>
            <a:endParaRPr lang="en-GB"/>
          </a:p>
        </p:txBody>
      </p:sp>
      <p:sp>
        <p:nvSpPr>
          <p:cNvPr id="11" name="Text Placeholder 5"/>
          <p:cNvSpPr>
            <a:spLocks noGrp="1"/>
          </p:cNvSpPr>
          <p:nvPr>
            <p:ph type="body" sz="quarter" idx="12"/>
          </p:nvPr>
        </p:nvSpPr>
        <p:spPr>
          <a:xfrm>
            <a:off x="47248" y="1279554"/>
            <a:ext cx="2565323" cy="1161000"/>
          </a:xfrm>
          <a:noFill/>
        </p:spPr>
        <p:txBody>
          <a:bodyPr/>
          <a:lstStyle>
            <a:lvl1pPr marL="0" indent="0">
              <a:buFont typeface="Arial" panose="020B0604020202020204" pitchFamily="34" charset="0"/>
              <a:buNone/>
              <a:defRPr sz="1500" b="0" i="1">
                <a:solidFill>
                  <a:schemeClr val="bg1"/>
                </a:solidFill>
                <a:latin typeface="Georgia" panose="02040502050405020303" pitchFamily="18" charset="0"/>
                <a:cs typeface="Times New Roman" panose="02020603050405020304" pitchFamily="18" charset="0"/>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sp>
        <p:nvSpPr>
          <p:cNvPr id="12" name="Text Placeholder 5"/>
          <p:cNvSpPr>
            <a:spLocks noGrp="1"/>
          </p:cNvSpPr>
          <p:nvPr>
            <p:ph type="body" sz="quarter" idx="19"/>
          </p:nvPr>
        </p:nvSpPr>
        <p:spPr>
          <a:xfrm>
            <a:off x="47248" y="2493804"/>
            <a:ext cx="2565323" cy="287354"/>
          </a:xfrm>
          <a:noFill/>
        </p:spPr>
        <p:txBody>
          <a:bodyPr tIns="0" rIns="36000" bIns="36000"/>
          <a:lstStyle>
            <a:lvl1pPr marL="0" indent="0">
              <a:spcAft>
                <a:spcPts val="0"/>
              </a:spcAft>
              <a:buFont typeface="Arial" panose="020B0604020202020204" pitchFamily="34" charset="0"/>
              <a:buNone/>
              <a:defRPr sz="675">
                <a:solidFill>
                  <a:schemeClr val="bg1"/>
                </a:solidFill>
              </a:defRPr>
            </a:lvl1pPr>
            <a:lvl2pPr marL="70241" indent="0">
              <a:buFont typeface="Arial" panose="020B0604020202020204" pitchFamily="34" charset="0"/>
              <a:buNone/>
              <a:defRPr/>
            </a:lvl2pPr>
            <a:lvl3pPr marL="266672" indent="0">
              <a:buFont typeface="Arial" panose="020B0604020202020204" pitchFamily="34" charset="0"/>
              <a:buNone/>
              <a:defRPr/>
            </a:lvl3pPr>
            <a:lvl4pPr marL="470252" indent="0">
              <a:buFont typeface="Arial" panose="020B0604020202020204" pitchFamily="34" charset="0"/>
              <a:buNone/>
              <a:defRPr/>
            </a:lvl4pPr>
            <a:lvl5pPr marL="672636" indent="0">
              <a:buFont typeface="Arial" panose="020B0604020202020204" pitchFamily="34" charset="0"/>
              <a:buNone/>
              <a:defRPr/>
            </a:lvl5pPr>
          </a:lstStyle>
          <a:p>
            <a:pPr lvl="0"/>
            <a:r>
              <a:rPr lang="en-US"/>
              <a:t>Click to edit Master text styles</a:t>
            </a:r>
          </a:p>
        </p:txBody>
      </p:sp>
      <p:pic>
        <p:nvPicPr>
          <p:cNvPr id="9"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595702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Divider_slide_4">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7" y="3873951"/>
            <a:ext cx="8330042" cy="1118717"/>
          </a:xfrm>
          <a:prstGeom prst="rect">
            <a:avLst/>
          </a:prstGeom>
        </p:spPr>
        <p:txBody>
          <a:bodyPr vert="horz" lIns="72000" tIns="36000" rIns="0" bIns="0"/>
          <a:lstStyle>
            <a:lvl1pPr marL="257175" indent="-257175">
              <a:buFont typeface="Arial" panose="020B0604020202020204" pitchFamily="34" charset="0"/>
              <a:buNone/>
              <a:defRPr lang="en-US" sz="20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r>
              <a:rPr lang="en-US"/>
              <a:t>Click icon to add picture</a:t>
            </a:r>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561113" y="1280482"/>
            <a:ext cx="1582891" cy="1584000"/>
          </a:xfrm>
        </p:spPr>
        <p:txBody>
          <a:bodyPr/>
          <a:lstStyle>
            <a:lvl1pPr marL="0" indent="0">
              <a:buFont typeface="Arial" panose="020B0604020202020204" pitchFamily="34" charset="0"/>
              <a:buNone/>
              <a:defRPr sz="600"/>
            </a:lvl1pPr>
          </a:lstStyle>
          <a:p>
            <a:r>
              <a:rPr lang="en-US"/>
              <a:t>Click icon to add picture</a:t>
            </a:r>
            <a:endParaRPr lang="en-GB"/>
          </a:p>
        </p:txBody>
      </p:sp>
      <p:pic>
        <p:nvPicPr>
          <p:cNvPr id="8"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424881745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Divider slide with images 4">
    <p:spTree>
      <p:nvGrpSpPr>
        <p:cNvPr id="1" name=""/>
        <p:cNvGrpSpPr/>
        <p:nvPr/>
      </p:nvGrpSpPr>
      <p:grpSpPr>
        <a:xfrm>
          <a:off x="0" y="0"/>
          <a:ext cx="0" cy="0"/>
          <a:chOff x="0" y="0"/>
          <a:chExt cx="0" cy="0"/>
        </a:xfrm>
      </p:grpSpPr>
      <p:sp>
        <p:nvSpPr>
          <p:cNvPr id="18" name="Picture Placeholder 5"/>
          <p:cNvSpPr>
            <a:spLocks noGrp="1"/>
          </p:cNvSpPr>
          <p:nvPr>
            <p:ph type="pic" sz="quarter" idx="11"/>
          </p:nvPr>
        </p:nvSpPr>
        <p:spPr>
          <a:xfrm>
            <a:off x="5129533" y="1282757"/>
            <a:ext cx="1962000" cy="24921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43023" name="Rectangle 15"/>
          <p:cNvSpPr>
            <a:spLocks noGrp="1" noChangeArrowheads="1"/>
          </p:cNvSpPr>
          <p:nvPr>
            <p:ph type="subTitle" sz="quarter" idx="1" hasCustomPrompt="1"/>
          </p:nvPr>
        </p:nvSpPr>
        <p:spPr>
          <a:xfrm>
            <a:off x="439942" y="3838230"/>
            <a:ext cx="8246858" cy="377428"/>
          </a:xfr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175" indent="-257175">
              <a:buFont typeface="Arial" panose="020B0604020202020204" pitchFamily="34" charset="0"/>
              <a:buNone/>
              <a:defRPr lang="en-US" baseline="0" noProof="0" dirty="0">
                <a:solidFill>
                  <a:schemeClr val="tx2"/>
                </a:solidFill>
              </a:defRPr>
            </a:lvl1pPr>
          </a:lstStyle>
          <a:p>
            <a:pPr marL="0" lvl="0" indent="0">
              <a:lnSpc>
                <a:spcPct val="100000"/>
              </a:lnSpc>
            </a:pPr>
            <a:r>
              <a:rPr lang="en-US" noProof="0"/>
              <a:t>Click to edit subtitle</a:t>
            </a:r>
          </a:p>
        </p:txBody>
      </p:sp>
      <p:sp>
        <p:nvSpPr>
          <p:cNvPr id="6" name="Picture Placeholder 5"/>
          <p:cNvSpPr>
            <a:spLocks noGrp="1"/>
          </p:cNvSpPr>
          <p:nvPr>
            <p:ph type="pic" sz="quarter" idx="10"/>
          </p:nvPr>
        </p:nvSpPr>
        <p:spPr>
          <a:xfrm>
            <a:off x="-1" y="1282757"/>
            <a:ext cx="3308514" cy="24921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20" name="Picture Placeholder 5"/>
          <p:cNvSpPr>
            <a:spLocks noGrp="1"/>
          </p:cNvSpPr>
          <p:nvPr>
            <p:ph type="pic" sz="quarter" idx="13"/>
          </p:nvPr>
        </p:nvSpPr>
        <p:spPr>
          <a:xfrm>
            <a:off x="3409887" y="2594653"/>
            <a:ext cx="1620000" cy="1184396"/>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14" name="Picture Placeholder 5"/>
          <p:cNvSpPr>
            <a:spLocks noGrp="1"/>
          </p:cNvSpPr>
          <p:nvPr>
            <p:ph type="pic" sz="quarter" idx="14"/>
          </p:nvPr>
        </p:nvSpPr>
        <p:spPr>
          <a:xfrm>
            <a:off x="3409882" y="1282757"/>
            <a:ext cx="1620000" cy="12420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13" name="Picture Placeholder 5"/>
          <p:cNvSpPr>
            <a:spLocks noGrp="1"/>
          </p:cNvSpPr>
          <p:nvPr>
            <p:ph type="pic" sz="quarter" idx="15"/>
          </p:nvPr>
        </p:nvSpPr>
        <p:spPr>
          <a:xfrm>
            <a:off x="7184313" y="1282757"/>
            <a:ext cx="1962000" cy="2492100"/>
          </a:xfrm>
        </p:spPr>
        <p:txBody>
          <a:bodyPr/>
          <a:lstStyle>
            <a:lvl1pPr marL="0" indent="0">
              <a:buFont typeface="Arial" panose="020B0604020202020204" pitchFamily="34" charset="0"/>
              <a:buNone/>
              <a:defRPr sz="750">
                <a:solidFill>
                  <a:schemeClr val="tx1"/>
                </a:solidFill>
              </a:defRPr>
            </a:lvl1p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GB"/>
          </a:p>
        </p:txBody>
      </p:sp>
      <p:pic>
        <p:nvPicPr>
          <p:cNvPr id="10" name="Picture 27" descr="National_Grid_logo_blue"/>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8836567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slide no images">
    <p:spTree>
      <p:nvGrpSpPr>
        <p:cNvPr id="1" name=""/>
        <p:cNvGrpSpPr/>
        <p:nvPr/>
      </p:nvGrpSpPr>
      <p:grpSpPr>
        <a:xfrm>
          <a:off x="0" y="0"/>
          <a:ext cx="0" cy="0"/>
          <a:chOff x="0" y="0"/>
          <a:chExt cx="0" cy="0"/>
        </a:xfrm>
      </p:grpSpPr>
      <p:sp>
        <p:nvSpPr>
          <p:cNvPr id="43022" name="Rectangle 14"/>
          <p:cNvSpPr>
            <a:spLocks noGrp="1" noChangeArrowheads="1"/>
          </p:cNvSpPr>
          <p:nvPr>
            <p:ph type="ctrTitle" sz="quarter" hasCustomPrompt="1"/>
          </p:nvPr>
        </p:nvSpPr>
        <p:spPr>
          <a:xfrm>
            <a:off x="413504" y="1113575"/>
            <a:ext cx="8331153" cy="173124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lnSpc>
                <a:spcPts val="4500"/>
              </a:lnSpc>
              <a:buFont typeface="Arial" panose="020B0604020202020204" pitchFamily="34" charset="0"/>
              <a:buNone/>
              <a:defRPr sz="4050">
                <a:solidFill>
                  <a:schemeClr val="bg2"/>
                </a:solidFill>
              </a:defRPr>
            </a:lvl1pPr>
          </a:lstStyle>
          <a:p>
            <a:pPr lvl="0"/>
            <a:r>
              <a:rPr lang="en-US" noProof="0"/>
              <a:t>Click to edit Master title</a:t>
            </a:r>
            <a:br>
              <a:rPr lang="en-US" noProof="0"/>
            </a:br>
            <a:br>
              <a:rPr lang="en-US" noProof="0"/>
            </a:br>
            <a:endParaRPr lang="en-US" noProof="0"/>
          </a:p>
        </p:txBody>
      </p:sp>
      <p:sp>
        <p:nvSpPr>
          <p:cNvPr id="43023" name="Rectangle 15"/>
          <p:cNvSpPr>
            <a:spLocks noGrp="1" noChangeArrowheads="1"/>
          </p:cNvSpPr>
          <p:nvPr>
            <p:ph type="subTitle" sz="quarter" idx="1"/>
          </p:nvPr>
        </p:nvSpPr>
        <p:spPr>
          <a:xfrm>
            <a:off x="439943" y="3838230"/>
            <a:ext cx="8256586" cy="377428"/>
          </a:xfr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baseline="0" noProof="0" dirty="0">
                <a:solidFill>
                  <a:schemeClr val="tx2"/>
                </a:solidFill>
              </a:defRPr>
            </a:lvl1pPr>
          </a:lstStyle>
          <a:p>
            <a:pPr marL="0" lvl="0" indent="0">
              <a:lnSpc>
                <a:spcPct val="100000"/>
              </a:lnSpc>
              <a:buFont typeface="Arial" panose="020B0604020202020204" pitchFamily="34" charset="0"/>
              <a:buNone/>
            </a:pPr>
            <a:r>
              <a:rPr lang="en-US" noProof="0"/>
              <a:t>Click to edit Master subtitle style</a:t>
            </a:r>
          </a:p>
        </p:txBody>
      </p:sp>
    </p:spTree>
    <p:extLst>
      <p:ext uri="{BB962C8B-B14F-4D97-AF65-F5344CB8AC3E}">
        <p14:creationId xmlns:p14="http://schemas.microsoft.com/office/powerpoint/2010/main" val="144239873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Master 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buClr>
                <a:srgbClr val="0079C1"/>
              </a:buClr>
              <a:defRPr/>
            </a:lvl1pPr>
            <a:lvl2pPr>
              <a:buClr>
                <a:srgbClr val="0079C1"/>
              </a:buClr>
              <a:defRPr/>
            </a:lvl2pPr>
            <a:lvl3pPr>
              <a:buClr>
                <a:srgbClr val="0079C1"/>
              </a:buClr>
              <a:defRPr/>
            </a:lvl3pPr>
            <a:lvl4pPr>
              <a:buClr>
                <a:srgbClr val="0079C1"/>
              </a:buClr>
              <a:defRPr/>
            </a:lvl4pPr>
            <a:lvl5pPr marL="876212" indent="-203577">
              <a:buClr>
                <a:srgbClr val="0079C1"/>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4299504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 with Caption -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98542" y="1117796"/>
            <a:ext cx="4629150" cy="3514725"/>
          </a:xfrm>
        </p:spPr>
        <p:txBody>
          <a:bodyPr vert="horz" lIns="91440" tIns="45720" rIns="91440" bIns="45720" rtlCol="0">
            <a:normAutofit/>
          </a:bodyPr>
          <a:lstStyle>
            <a:lvl1pPr>
              <a:defRPr lang="en-US" sz="2000" dirty="0" smtClean="0"/>
            </a:lvl1pPr>
            <a:lvl2pPr>
              <a:defRPr lang="en-US" sz="1800" dirty="0" smtClean="0"/>
            </a:lvl2pPr>
            <a:lvl3pPr>
              <a:defRPr lang="en-US" sz="1800" dirty="0" smtClean="0"/>
            </a:lvl3pPr>
            <a:lvl4pPr>
              <a:defRPr lang="en-US" sz="1400" dirty="0" smtClean="0"/>
            </a:lvl4pPr>
            <a:lvl5pPr>
              <a:defRPr lang="en-US" sz="1100" dirty="0"/>
            </a:lvl5pPr>
          </a:lstStyle>
          <a:p>
            <a:pPr lvl="0"/>
            <a:r>
              <a:rPr lang="en-US"/>
              <a:t>Edit master text styles</a:t>
            </a:r>
          </a:p>
          <a:p>
            <a:pPr lvl="2"/>
            <a:r>
              <a:rPr lang="en-US"/>
              <a:t>Second level</a:t>
            </a:r>
          </a:p>
          <a:p>
            <a:pPr lvl="3"/>
            <a:r>
              <a:rPr lang="en-US"/>
              <a:t>Third level</a:t>
            </a:r>
          </a:p>
          <a:p>
            <a:pPr lvl="4"/>
            <a:r>
              <a:rPr lang="en-US"/>
              <a:t>Fourth level</a:t>
            </a:r>
          </a:p>
        </p:txBody>
      </p:sp>
      <p:sp>
        <p:nvSpPr>
          <p:cNvPr id="4" name="Text Placeholder 3"/>
          <p:cNvSpPr>
            <a:spLocks noGrp="1"/>
          </p:cNvSpPr>
          <p:nvPr>
            <p:ph type="body" sz="half" idx="2" hasCustomPrompt="1"/>
          </p:nvPr>
        </p:nvSpPr>
        <p:spPr>
          <a:xfrm>
            <a:off x="459529" y="1115542"/>
            <a:ext cx="3347449" cy="3520939"/>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9073811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5" name="Picture 27" descr="National_Grid_logo_blu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4879" y="2175528"/>
            <a:ext cx="3714242" cy="76631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240411797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3917571559"/>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883190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2464134431"/>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35069219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Tree>
    <p:extLst>
      <p:ext uri="{BB962C8B-B14F-4D97-AF65-F5344CB8AC3E}">
        <p14:creationId xmlns:p14="http://schemas.microsoft.com/office/powerpoint/2010/main" val="397630832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541793813"/>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2"/>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6015573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5701484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90664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241177028"/>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fr-FR"/>
              <a:t>| [Insert document title] | [Insert date]</a:t>
            </a: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588192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24152572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fr-FR"/>
              <a:t>| [Insert document title] | [Insert date]</a:t>
            </a: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0315678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Cover">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pic>
        <p:nvPicPr>
          <p:cNvPr id="9" name="Picture 8"/>
          <p:cNvPicPr>
            <a:picLocks noChangeAspect="1"/>
          </p:cNvPicPr>
          <p:nvPr userDrawn="1"/>
        </p:nvPicPr>
        <p:blipFill rotWithShape="1">
          <a:blip r:embed="rId4"/>
          <a:srcRect l="7480" t="27066" r="32612"/>
          <a:stretch/>
        </p:blipFill>
        <p:spPr>
          <a:xfrm rot="16200000" flipV="1">
            <a:off x="4696555" y="696054"/>
            <a:ext cx="5143500" cy="3751391"/>
          </a:xfrm>
          <a:prstGeom prst="rect">
            <a:avLst/>
          </a:prstGeom>
        </p:spPr>
      </p:pic>
    </p:spTree>
    <p:extLst>
      <p:ext uri="{BB962C8B-B14F-4D97-AF65-F5344CB8AC3E}">
        <p14:creationId xmlns:p14="http://schemas.microsoft.com/office/powerpoint/2010/main" val="1381271841"/>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7480" t="27066" r="32612"/>
          <a:stretch/>
        </p:blipFill>
        <p:spPr>
          <a:xfrm flipV="1">
            <a:off x="4000500" y="1392109"/>
            <a:ext cx="5143500" cy="3751391"/>
          </a:xfrm>
          <a:prstGeom prst="rect">
            <a:avLst/>
          </a:prstGeom>
        </p:spPr>
      </p:pic>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Tree>
    <p:extLst>
      <p:ext uri="{BB962C8B-B14F-4D97-AF65-F5344CB8AC3E}">
        <p14:creationId xmlns:p14="http://schemas.microsoft.com/office/powerpoint/2010/main" val="217370467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Divider">
    <p:bg>
      <p:bgPr>
        <a:solidFill>
          <a:schemeClr val="accent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2C8DA23-E484-4D16-8C50-77D951B51DD4}"/>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pic>
        <p:nvPicPr>
          <p:cNvPr id="10" name="Graphic 9">
            <a:extLst>
              <a:ext uri="{FF2B5EF4-FFF2-40B4-BE49-F238E27FC236}">
                <a16:creationId xmlns:a16="http://schemas.microsoft.com/office/drawing/2014/main" id="{B5C1225E-7A2B-4204-8951-1CD60FF303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3" name="Text Placeholder 11">
            <a:extLst>
              <a:ext uri="{FF2B5EF4-FFF2-40B4-BE49-F238E27FC236}">
                <a16:creationId xmlns:a16="http://schemas.microsoft.com/office/drawing/2014/main" id="{668417C5-1CE5-43E5-9448-0B5FEF92AE09}"/>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pic>
        <p:nvPicPr>
          <p:cNvPr id="14" name="Picture 13"/>
          <p:cNvPicPr>
            <a:picLocks noChangeAspect="1"/>
          </p:cNvPicPr>
          <p:nvPr userDrawn="1"/>
        </p:nvPicPr>
        <p:blipFill rotWithShape="1">
          <a:blip r:embed="rId4"/>
          <a:srcRect r="23305" b="53486"/>
          <a:stretch/>
        </p:blipFill>
        <p:spPr>
          <a:xfrm>
            <a:off x="4391573" y="2078323"/>
            <a:ext cx="4752427" cy="3065177"/>
          </a:xfrm>
          <a:prstGeom prst="rect">
            <a:avLst/>
          </a:prstGeom>
        </p:spPr>
      </p:pic>
    </p:spTree>
    <p:extLst>
      <p:ext uri="{BB962C8B-B14F-4D97-AF65-F5344CB8AC3E}">
        <p14:creationId xmlns:p14="http://schemas.microsoft.com/office/powerpoint/2010/main" val="368144282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85064992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 Screen">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5993380" y="2228615"/>
            <a:ext cx="1548000" cy="1548000"/>
          </a:xfrm>
        </p:spPr>
        <p:txBody>
          <a:bodyPr/>
          <a:lstStyle>
            <a:lvl1pPr marL="0" indent="0">
              <a:buFont typeface="Arial" panose="020B0604020202020204" pitchFamily="34" charset="0"/>
              <a:buNone/>
              <a:defRPr sz="600"/>
            </a:lvl1pPr>
          </a:lstStyle>
          <a:p>
            <a:endParaRPr lang="en-GB"/>
          </a:p>
        </p:txBody>
      </p:sp>
      <p:sp>
        <p:nvSpPr>
          <p:cNvPr id="19" name="Picture Placeholder 12"/>
          <p:cNvSpPr>
            <a:spLocks noGrp="1"/>
          </p:cNvSpPr>
          <p:nvPr>
            <p:ph type="pic" sz="quarter" idx="15"/>
          </p:nvPr>
        </p:nvSpPr>
        <p:spPr>
          <a:xfrm>
            <a:off x="7599228" y="2228627"/>
            <a:ext cx="1548000" cy="1548000"/>
          </a:xfrm>
        </p:spPr>
        <p:txBody>
          <a:bodyPr>
            <a:normAutofit/>
          </a:bodyPr>
          <a:lstStyle>
            <a:lvl1pPr marL="0" indent="0">
              <a:buNone/>
              <a:defRPr sz="600"/>
            </a:lvl1pPr>
          </a:lstStyle>
          <a:p>
            <a:endParaRPr lang="en-GB"/>
          </a:p>
        </p:txBody>
      </p:sp>
      <p:sp>
        <p:nvSpPr>
          <p:cNvPr id="14" name="Picture Placeholder 12"/>
          <p:cNvSpPr>
            <a:spLocks noGrp="1"/>
          </p:cNvSpPr>
          <p:nvPr>
            <p:ph type="pic" sz="quarter" idx="13"/>
          </p:nvPr>
        </p:nvSpPr>
        <p:spPr>
          <a:xfrm>
            <a:off x="5993376" y="1280483"/>
            <a:ext cx="3150624" cy="902136"/>
          </a:xfrm>
        </p:spPr>
        <p:txBody>
          <a:bodyPr>
            <a:normAutofit/>
          </a:bodyPr>
          <a:lstStyle>
            <a:lvl1pPr marL="0" indent="0">
              <a:buNone/>
              <a:defRPr sz="600"/>
            </a:lvl1pPr>
          </a:lstStyle>
          <a:p>
            <a:endParaRPr lang="en-GB"/>
          </a:p>
        </p:txBody>
      </p:sp>
      <p:sp>
        <p:nvSpPr>
          <p:cNvPr id="13" name="Picture Placeholder 12"/>
          <p:cNvSpPr>
            <a:spLocks noGrp="1"/>
          </p:cNvSpPr>
          <p:nvPr>
            <p:ph type="pic" sz="quarter" idx="12"/>
          </p:nvPr>
        </p:nvSpPr>
        <p:spPr>
          <a:xfrm>
            <a:off x="1" y="1280483"/>
            <a:ext cx="5940000" cy="2493294"/>
          </a:xfrm>
        </p:spPr>
        <p:txBody>
          <a:bodyPr>
            <a:normAutofit/>
          </a:bodyPr>
          <a:lstStyle>
            <a:lvl1pPr marL="0" indent="0">
              <a:buNone/>
              <a:defRPr sz="675"/>
            </a:lvl1pPr>
          </a:lstStyle>
          <a:p>
            <a:endParaRPr lang="en-GB"/>
          </a:p>
        </p:txBody>
      </p:sp>
      <p:sp>
        <p:nvSpPr>
          <p:cNvPr id="4" name="Text Placeholder 3"/>
          <p:cNvSpPr>
            <a:spLocks noGrp="1"/>
          </p:cNvSpPr>
          <p:nvPr>
            <p:ph type="body" sz="quarter" idx="16" hasCustomPrompt="1"/>
          </p:nvPr>
        </p:nvSpPr>
        <p:spPr>
          <a:xfrm>
            <a:off x="336331" y="3976233"/>
            <a:ext cx="5411414" cy="341628"/>
          </a:xfrm>
          <a:noFill/>
          <a:ln>
            <a:noFill/>
          </a:ln>
        </p:spPr>
        <p:txBody>
          <a:bodyPr vert="horz" wrap="square" lIns="91432" tIns="45718" rIns="91432" bIns="45718" numCol="1" anchor="t" anchorCtr="0" compatLnSpc="1">
            <a:prstTxWarp prst="textNoShape">
              <a:avLst/>
            </a:prstTxWarp>
            <a:spAutoFit/>
          </a:bodyPr>
          <a:lstStyle>
            <a:lvl1pPr marL="257162" indent="-257162" algn="l" rtl="0" eaLnBrk="1" fontAlgn="base" hangingPunct="1">
              <a:lnSpc>
                <a:spcPct val="90000"/>
              </a:lnSpc>
              <a:spcBef>
                <a:spcPct val="0"/>
              </a:spcBef>
              <a:spcAft>
                <a:spcPct val="0"/>
              </a:spcAft>
              <a:buFont typeface="Arial" panose="020B0604020202020204" pitchFamily="34" charset="0"/>
              <a:buNone/>
              <a:defRPr lang="en-GB" sz="1800"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US"/>
              <a:t>Click to edit text</a:t>
            </a:r>
            <a:endParaRPr lang="en-GB"/>
          </a:p>
        </p:txBody>
      </p:sp>
      <p:sp>
        <p:nvSpPr>
          <p:cNvPr id="15" name="Text Placeholder 3"/>
          <p:cNvSpPr>
            <a:spLocks noGrp="1"/>
          </p:cNvSpPr>
          <p:nvPr>
            <p:ph type="body" sz="quarter" idx="17" hasCustomPrompt="1"/>
          </p:nvPr>
        </p:nvSpPr>
        <p:spPr>
          <a:xfrm>
            <a:off x="336331" y="4299910"/>
            <a:ext cx="5411414" cy="289691"/>
          </a:xfrm>
          <a:noFill/>
          <a:ln>
            <a:noFill/>
          </a:ln>
        </p:spPr>
        <p:txBody>
          <a:bodyPr vert="horz" wrap="square" lIns="91432" tIns="45718" rIns="91432" bIns="45718" numCol="1" anchor="t" anchorCtr="0" compatLnSpc="1">
            <a:prstTxWarp prst="textNoShape">
              <a:avLst/>
            </a:prstTxWarp>
            <a:spAutoFit/>
          </a:bodyPr>
          <a:lstStyle>
            <a:lvl1pPr marL="214303" indent="-214303" algn="l" rtl="0" eaLnBrk="1" fontAlgn="base" hangingPunct="1">
              <a:lnSpc>
                <a:spcPct val="90000"/>
              </a:lnSpc>
              <a:spcBef>
                <a:spcPct val="0"/>
              </a:spcBef>
              <a:spcAft>
                <a:spcPct val="0"/>
              </a:spcAft>
              <a:buFont typeface="Arial" panose="020B0604020202020204" pitchFamily="34" charset="0"/>
              <a:buNone/>
              <a:defRPr lang="en-GB" sz="1425" b="0" dirty="0">
                <a:solidFill>
                  <a:schemeClr val="tx2"/>
                </a:solidFill>
                <a:latin typeface="+mj-lt"/>
                <a:ea typeface="+mj-ea"/>
                <a:cs typeface="+mj-cs"/>
              </a:defRPr>
            </a:lvl1pPr>
          </a:lstStyle>
          <a:p>
            <a:pPr marL="0" lvl="0" indent="0" algn="l" rtl="0" eaLnBrk="1" fontAlgn="base" hangingPunct="1">
              <a:lnSpc>
                <a:spcPct val="90000"/>
              </a:lnSpc>
              <a:spcBef>
                <a:spcPct val="0"/>
              </a:spcBef>
              <a:spcAft>
                <a:spcPct val="0"/>
              </a:spcAft>
              <a:buClr>
                <a:schemeClr val="accent1"/>
              </a:buClr>
            </a:pPr>
            <a:r>
              <a:rPr lang="en-US"/>
              <a:t>Click to edit text</a:t>
            </a:r>
            <a:endParaRPr lang="en-GB"/>
          </a:p>
        </p:txBody>
      </p:sp>
      <p:sp>
        <p:nvSpPr>
          <p:cNvPr id="5" name="Title 4"/>
          <p:cNvSpPr>
            <a:spLocks noGrp="1"/>
          </p:cNvSpPr>
          <p:nvPr>
            <p:ph type="title"/>
          </p:nvPr>
        </p:nvSpPr>
        <p:spPr/>
        <p:txBody>
          <a:bodyPr/>
          <a:lstStyle/>
          <a:p>
            <a:r>
              <a:rPr lang="en-US"/>
              <a:t>Click to edit Master title style</a:t>
            </a:r>
            <a:endParaRPr lang="en-GB"/>
          </a:p>
        </p:txBody>
      </p:sp>
      <p:pic>
        <p:nvPicPr>
          <p:cNvPr id="10"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884371592"/>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guide id="2" pos="272">
          <p15:clr>
            <a:srgbClr val="FBAE40"/>
          </p15:clr>
        </p15:guide>
        <p15:guide id="3" orient="horz" pos="344">
          <p15:clr>
            <a:srgbClr val="FBAE40"/>
          </p15:clr>
        </p15:guide>
        <p15:guide id="4" pos="5488">
          <p15:clr>
            <a:srgbClr val="FBAE40"/>
          </p15:clr>
        </p15:guide>
        <p15:guide id="5" pos="2880">
          <p15:clr>
            <a:srgbClr val="FBAE40"/>
          </p15:clr>
        </p15:guide>
        <p15:guide id="6" pos="4241">
          <p15:clr>
            <a:srgbClr val="FBAE40"/>
          </p15:clr>
        </p15:guide>
        <p15:guide id="7" orient="horz" pos="201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Master text slide">
    <p:spTree>
      <p:nvGrpSpPr>
        <p:cNvPr id="1" name=""/>
        <p:cNvGrpSpPr/>
        <p:nvPr/>
      </p:nvGrpSpPr>
      <p:grpSpPr>
        <a:xfrm>
          <a:off x="0" y="0"/>
          <a:ext cx="0" cy="0"/>
          <a:chOff x="0" y="0"/>
          <a:chExt cx="0" cy="0"/>
        </a:xfrm>
      </p:grpSpPr>
      <p:sp>
        <p:nvSpPr>
          <p:cNvPr id="5" name="Rectangle 4"/>
          <p:cNvSpPr/>
          <p:nvPr userDrawn="1"/>
        </p:nvSpPr>
        <p:spPr bwMode="auto">
          <a:xfrm>
            <a:off x="5978959" y="1282621"/>
            <a:ext cx="2736000" cy="3084479"/>
          </a:xfrm>
          <a:prstGeom prst="rect">
            <a:avLst/>
          </a:prstGeom>
          <a:solidFill>
            <a:schemeClr val="accent1"/>
          </a:solidFill>
          <a:ln w="9525" cap="flat" cmpd="sng" algn="ctr">
            <a:noFill/>
            <a:prstDash val="solid"/>
            <a:round/>
            <a:headEnd type="none" w="med" len="med"/>
            <a:tailEnd type="none" w="med" len="med"/>
          </a:ln>
          <a:effectLst/>
        </p:spPr>
        <p:txBody>
          <a:bodyPr vert="horz" wrap="square" lIns="68574" tIns="34289" rIns="68574" bIns="34289" numCol="1" rtlCol="0" anchor="t" anchorCtr="0" compatLnSpc="1">
            <a:prstTxWarp prst="textNoShape">
              <a:avLst/>
            </a:prstTxWarp>
          </a:bodyPr>
          <a:lstStyle/>
          <a:p>
            <a:pPr defTabSz="685715"/>
            <a:endParaRPr lang="en-US" sz="3225">
              <a:solidFill>
                <a:srgbClr val="444444"/>
              </a:solidFill>
            </a:endParaRPr>
          </a:p>
        </p:txBody>
      </p:sp>
      <p:sp>
        <p:nvSpPr>
          <p:cNvPr id="6" name="Rectangle 5"/>
          <p:cNvSpPr/>
          <p:nvPr userDrawn="1"/>
        </p:nvSpPr>
        <p:spPr bwMode="auto">
          <a:xfrm>
            <a:off x="3209561" y="1278649"/>
            <a:ext cx="2736000" cy="3088448"/>
          </a:xfrm>
          <a:prstGeom prst="rect">
            <a:avLst/>
          </a:prstGeom>
          <a:solidFill>
            <a:srgbClr val="00467F"/>
          </a:solidFill>
          <a:ln w="9525" cap="flat" cmpd="sng" algn="ctr">
            <a:noFill/>
            <a:prstDash val="solid"/>
            <a:round/>
            <a:headEnd type="none" w="med" len="med"/>
            <a:tailEnd type="none" w="med" len="med"/>
          </a:ln>
          <a:effectLst/>
        </p:spPr>
        <p:txBody>
          <a:bodyPr vert="horz" wrap="square" lIns="91432" tIns="45717" rIns="91432" bIns="45717" numCol="1" rtlCol="0" anchor="t" anchorCtr="0" compatLnSpc="1">
            <a:prstTxWarp prst="textNoShape">
              <a:avLst/>
            </a:prstTxWarp>
          </a:bodyPr>
          <a:lstStyle/>
          <a:p>
            <a:pPr defTabSz="914286" fontAlgn="base">
              <a:spcBef>
                <a:spcPct val="0"/>
              </a:spcBef>
              <a:spcAft>
                <a:spcPct val="0"/>
              </a:spcAft>
            </a:pPr>
            <a:endParaRPr lang="en-US" sz="2775" b="1">
              <a:solidFill>
                <a:srgbClr val="444444"/>
              </a:solidFill>
            </a:endParaRPr>
          </a:p>
        </p:txBody>
      </p:sp>
      <p:sp>
        <p:nvSpPr>
          <p:cNvPr id="8" name="Rectangle 7"/>
          <p:cNvSpPr/>
          <p:nvPr userDrawn="1"/>
        </p:nvSpPr>
        <p:spPr bwMode="auto">
          <a:xfrm>
            <a:off x="440164" y="1282621"/>
            <a:ext cx="2736000" cy="3084479"/>
          </a:xfrm>
          <a:prstGeom prst="rect">
            <a:avLst/>
          </a:prstGeom>
          <a:solidFill>
            <a:schemeClr val="accent2"/>
          </a:solidFill>
          <a:ln w="9525" cap="flat" cmpd="sng" algn="ctr">
            <a:noFill/>
            <a:prstDash val="solid"/>
            <a:round/>
            <a:headEnd type="none" w="med" len="med"/>
            <a:tailEnd type="none" w="med" len="med"/>
          </a:ln>
          <a:effectLst/>
        </p:spPr>
        <p:txBody>
          <a:bodyPr vert="horz" wrap="square" lIns="68574" tIns="34289" rIns="68574" bIns="34289" numCol="1" rtlCol="0" anchor="t" anchorCtr="0" compatLnSpc="1">
            <a:prstTxWarp prst="textNoShape">
              <a:avLst/>
            </a:prstTxWarp>
          </a:bodyPr>
          <a:lstStyle/>
          <a:p>
            <a:pPr defTabSz="685715"/>
            <a:endParaRPr lang="en-US" sz="3225">
              <a:solidFill>
                <a:srgbClr val="444444"/>
              </a:solidFill>
            </a:endParaRPr>
          </a:p>
        </p:txBody>
      </p:sp>
      <p:cxnSp>
        <p:nvCxnSpPr>
          <p:cNvPr id="9" name="Straight Connector 8"/>
          <p:cNvCxnSpPr/>
          <p:nvPr userDrawn="1"/>
        </p:nvCxnSpPr>
        <p:spPr bwMode="auto">
          <a:xfrm>
            <a:off x="534371" y="3581824"/>
            <a:ext cx="2547591" cy="0"/>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userDrawn="1"/>
        </p:nvCxnSpPr>
        <p:spPr bwMode="auto">
          <a:xfrm flipV="1">
            <a:off x="6098411" y="3581829"/>
            <a:ext cx="2497101" cy="4165"/>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userDrawn="1"/>
        </p:nvCxnSpPr>
        <p:spPr bwMode="auto">
          <a:xfrm>
            <a:off x="3298208" y="3581824"/>
            <a:ext cx="2547591" cy="0"/>
          </a:xfrm>
          <a:prstGeom prst="line">
            <a:avLst/>
          </a:prstGeom>
          <a:solidFill>
            <a:schemeClr val="accent1"/>
          </a:solidFill>
          <a:ln w="222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Placeholder 16"/>
          <p:cNvSpPr>
            <a:spLocks noGrp="1"/>
          </p:cNvSpPr>
          <p:nvPr>
            <p:ph type="body" sz="quarter" idx="15"/>
          </p:nvPr>
        </p:nvSpPr>
        <p:spPr>
          <a:xfrm>
            <a:off x="504369" y="3614079"/>
            <a:ext cx="2595907"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8" name="Text Placeholder 16"/>
          <p:cNvSpPr>
            <a:spLocks noGrp="1"/>
          </p:cNvSpPr>
          <p:nvPr>
            <p:ph type="body" sz="quarter" idx="16"/>
          </p:nvPr>
        </p:nvSpPr>
        <p:spPr>
          <a:xfrm>
            <a:off x="3276586" y="3614079"/>
            <a:ext cx="2579402"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19" name="Text Placeholder 16"/>
          <p:cNvSpPr>
            <a:spLocks noGrp="1"/>
          </p:cNvSpPr>
          <p:nvPr>
            <p:ph type="body" sz="quarter" idx="17"/>
          </p:nvPr>
        </p:nvSpPr>
        <p:spPr>
          <a:xfrm>
            <a:off x="6055508" y="3614079"/>
            <a:ext cx="2573251" cy="698897"/>
          </a:xfrm>
        </p:spPr>
        <p:txBody>
          <a:bodyPr>
            <a:normAutofit/>
          </a:bodyPr>
          <a:lstStyle>
            <a:lvl1pPr marL="0" indent="0">
              <a:lnSpc>
                <a:spcPct val="95000"/>
              </a:lnSpc>
              <a:spcAft>
                <a:spcPts val="0"/>
              </a:spcAft>
              <a:buFont typeface="Arial" panose="020B0604020202020204" pitchFamily="34" charset="0"/>
              <a:buNone/>
              <a:defRPr sz="1200">
                <a:solidFill>
                  <a:schemeClr val="bg1"/>
                </a:solidFill>
              </a:defRPr>
            </a:lvl1pPr>
          </a:lstStyle>
          <a:p>
            <a:pPr lvl="0"/>
            <a:r>
              <a:rPr lang="en-US"/>
              <a:t>Click to edit Master text styles</a:t>
            </a:r>
          </a:p>
        </p:txBody>
      </p:sp>
      <p:sp>
        <p:nvSpPr>
          <p:cNvPr id="21" name="Text Placeholder 20"/>
          <p:cNvSpPr>
            <a:spLocks noGrp="1"/>
          </p:cNvSpPr>
          <p:nvPr>
            <p:ph type="body" sz="quarter" idx="18"/>
          </p:nvPr>
        </p:nvSpPr>
        <p:spPr>
          <a:xfrm>
            <a:off x="504363" y="1317050"/>
            <a:ext cx="2584332" cy="2248440"/>
          </a:xfrm>
        </p:spPr>
        <p:txBody>
          <a:bodyPr/>
          <a:lstStyle>
            <a:lvl1pPr marL="0" indent="0">
              <a:spcAft>
                <a:spcPts val="450"/>
              </a:spcAft>
              <a:buFont typeface="Arial" panose="020B0604020202020204" pitchFamily="34" charset="0"/>
              <a:buNone/>
              <a:defRPr sz="2025"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3"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2" name="Text Placeholder 20"/>
          <p:cNvSpPr>
            <a:spLocks noGrp="1"/>
          </p:cNvSpPr>
          <p:nvPr>
            <p:ph type="body" sz="quarter" idx="19"/>
          </p:nvPr>
        </p:nvSpPr>
        <p:spPr>
          <a:xfrm>
            <a:off x="3271655" y="1317050"/>
            <a:ext cx="2584332" cy="2248440"/>
          </a:xfrm>
        </p:spPr>
        <p:txBody>
          <a:bodyPr/>
          <a:lstStyle>
            <a:lvl1pPr marL="0" indent="0">
              <a:spcAft>
                <a:spcPts val="450"/>
              </a:spcAft>
              <a:buFont typeface="Arial" panose="020B0604020202020204" pitchFamily="34" charset="0"/>
              <a:buNone/>
              <a:defRPr sz="2025"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3"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3" name="Text Placeholder 20"/>
          <p:cNvSpPr>
            <a:spLocks noGrp="1"/>
          </p:cNvSpPr>
          <p:nvPr>
            <p:ph type="body" sz="quarter" idx="20"/>
          </p:nvPr>
        </p:nvSpPr>
        <p:spPr>
          <a:xfrm>
            <a:off x="6044424" y="1317050"/>
            <a:ext cx="2584332" cy="2248440"/>
          </a:xfrm>
        </p:spPr>
        <p:txBody>
          <a:bodyPr/>
          <a:lstStyle>
            <a:lvl1pPr marL="0" indent="0">
              <a:spcAft>
                <a:spcPts val="450"/>
              </a:spcAft>
              <a:buFont typeface="Arial" panose="020B0604020202020204" pitchFamily="34" charset="0"/>
              <a:buNone/>
              <a:defRPr sz="2025" b="1">
                <a:solidFill>
                  <a:schemeClr val="bg1"/>
                </a:solidFill>
              </a:defRPr>
            </a:lvl1pPr>
            <a:lvl2pPr marL="0" indent="0">
              <a:spcAft>
                <a:spcPts val="450"/>
              </a:spcAft>
              <a:buFont typeface="Arial" panose="020B0604020202020204" pitchFamily="34" charset="0"/>
              <a:buNone/>
              <a:defRPr sz="1800">
                <a:solidFill>
                  <a:schemeClr val="bg1"/>
                </a:solidFill>
              </a:defRPr>
            </a:lvl2pPr>
            <a:lvl3pPr marL="129773" indent="0">
              <a:spcAft>
                <a:spcPts val="450"/>
              </a:spcAft>
              <a:buFont typeface="Arial" panose="020B0604020202020204" pitchFamily="34" charset="0"/>
              <a:buNone/>
              <a:defRPr sz="1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0066598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ivider_slide_1">
    <p:spTree>
      <p:nvGrpSpPr>
        <p:cNvPr id="1" name=""/>
        <p:cNvGrpSpPr/>
        <p:nvPr/>
      </p:nvGrpSpPr>
      <p:grpSpPr>
        <a:xfrm>
          <a:off x="0" y="0"/>
          <a:ext cx="0" cy="0"/>
          <a:chOff x="0" y="0"/>
          <a:chExt cx="0" cy="0"/>
        </a:xfrm>
      </p:grpSpPr>
      <p:sp>
        <p:nvSpPr>
          <p:cNvPr id="18" name="Rectangle 17"/>
          <p:cNvSpPr/>
          <p:nvPr userDrawn="1"/>
        </p:nvSpPr>
        <p:spPr bwMode="auto">
          <a:xfrm>
            <a:off x="5964232" y="1279555"/>
            <a:ext cx="3179768" cy="1404000"/>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9" tIns="34289" rIns="68579" bIns="34289" numCol="1" rtlCol="0" anchor="t" anchorCtr="0" compatLnSpc="1">
            <a:prstTxWarp prst="textNoShape">
              <a:avLst/>
            </a:prstTxWarp>
          </a:bodyPr>
          <a:lstStyle/>
          <a:p>
            <a:pPr defTabSz="685766" fontAlgn="base">
              <a:spcBef>
                <a:spcPct val="0"/>
              </a:spcBef>
              <a:spcAft>
                <a:spcPct val="0"/>
              </a:spcAft>
            </a:pPr>
            <a:endParaRPr lang="en-GB" sz="2100" b="1">
              <a:solidFill>
                <a:srgbClr val="0079C1"/>
              </a:solidFill>
            </a:endParaRPr>
          </a:p>
        </p:txBody>
      </p:sp>
      <p:sp>
        <p:nvSpPr>
          <p:cNvPr id="5" name="Text Placeholder 3"/>
          <p:cNvSpPr>
            <a:spLocks noGrp="1"/>
          </p:cNvSpPr>
          <p:nvPr>
            <p:ph type="body" sz="quarter" idx="11" hasCustomPrompt="1"/>
          </p:nvPr>
        </p:nvSpPr>
        <p:spPr>
          <a:xfrm>
            <a:off x="358436" y="3873953"/>
            <a:ext cx="8342313" cy="1118717"/>
          </a:xfrm>
          <a:prstGeom prst="rect">
            <a:avLst/>
          </a:prstGeom>
          <a:noFill/>
          <a:ln>
            <a:noFill/>
          </a:ln>
        </p:spPr>
        <p:txBody>
          <a:bodyPr vert="horz" wrap="square" lIns="71998" tIns="35999" rIns="0" bIns="0" numCol="1" anchor="t" anchorCtr="0" compatLnSpc="1">
            <a:prstTxWarp prst="textNoShape">
              <a:avLst/>
            </a:prstTxWarp>
          </a:bodyPr>
          <a:lstStyle>
            <a:lvl1pPr marL="257162" indent="-257162">
              <a:buFont typeface="Arial" panose="020B0604020202020204" pitchFamily="34" charset="0"/>
              <a:buNone/>
              <a:defRPr lang="en-US" sz="2025"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0" y="1280483"/>
            <a:ext cx="5918200" cy="2493294"/>
          </a:xfrm>
        </p:spPr>
        <p:txBody>
          <a:bodyPr>
            <a:normAutofit/>
          </a:bodyPr>
          <a:lstStyle>
            <a:lvl1pPr marL="0" indent="0">
              <a:buNone/>
              <a:defRPr sz="675"/>
            </a:lvl1pPr>
          </a:lstStyle>
          <a:p>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4" name="Text Placeholder 5"/>
          <p:cNvSpPr>
            <a:spLocks noGrp="1"/>
          </p:cNvSpPr>
          <p:nvPr>
            <p:ph type="body" sz="quarter" idx="12"/>
          </p:nvPr>
        </p:nvSpPr>
        <p:spPr>
          <a:xfrm>
            <a:off x="5970453" y="1279554"/>
            <a:ext cx="3173548" cy="1122252"/>
          </a:xfrm>
          <a:noFill/>
        </p:spPr>
        <p:txBody>
          <a:bodyPr/>
          <a:lstStyle>
            <a:lvl1pPr marL="0" indent="0">
              <a:buFont typeface="Arial" panose="020B0604020202020204" pitchFamily="34" charset="0"/>
              <a:buNone/>
              <a:defRPr sz="1575" b="0" i="1">
                <a:solidFill>
                  <a:schemeClr val="bg1"/>
                </a:solidFill>
                <a:latin typeface="Times New Roman" panose="02020603050405020304" pitchFamily="18" charset="0"/>
                <a:cs typeface="Times New Roman" panose="02020603050405020304" pitchFamily="18" charset="0"/>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sp>
        <p:nvSpPr>
          <p:cNvPr id="15" name="Rectangle 14"/>
          <p:cNvSpPr/>
          <p:nvPr userDrawn="1"/>
        </p:nvSpPr>
        <p:spPr bwMode="auto">
          <a:xfrm>
            <a:off x="7068655" y="2730371"/>
            <a:ext cx="2088000" cy="1044900"/>
          </a:xfrm>
          <a:prstGeom prst="rect">
            <a:avLst/>
          </a:prstGeom>
          <a:solidFill>
            <a:srgbClr val="0095D7"/>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9" tIns="34289" rIns="68579" bIns="34289" numCol="1" rtlCol="0" anchor="t" anchorCtr="0" compatLnSpc="1">
            <a:prstTxWarp prst="textNoShape">
              <a:avLst/>
            </a:prstTxWarp>
          </a:bodyPr>
          <a:lstStyle/>
          <a:p>
            <a:pPr defTabSz="685766" fontAlgn="base">
              <a:spcBef>
                <a:spcPct val="0"/>
              </a:spcBef>
              <a:spcAft>
                <a:spcPct val="0"/>
              </a:spcAft>
            </a:pPr>
            <a:endParaRPr lang="en-GB" sz="2100" b="1">
              <a:solidFill>
                <a:srgbClr val="0079C1"/>
              </a:solidFill>
            </a:endParaRPr>
          </a:p>
        </p:txBody>
      </p:sp>
      <p:sp>
        <p:nvSpPr>
          <p:cNvPr id="16" name="Picture Placeholder 2"/>
          <p:cNvSpPr>
            <a:spLocks noGrp="1"/>
          </p:cNvSpPr>
          <p:nvPr>
            <p:ph type="pic" sz="quarter" idx="18"/>
          </p:nvPr>
        </p:nvSpPr>
        <p:spPr>
          <a:xfrm>
            <a:off x="5970454" y="2730373"/>
            <a:ext cx="1044000" cy="1044239"/>
          </a:xfrm>
        </p:spPr>
        <p:txBody>
          <a:bodyPr/>
          <a:lstStyle>
            <a:lvl1pPr marL="0" indent="0">
              <a:buFont typeface="Arial" panose="020B0604020202020204" pitchFamily="34" charset="0"/>
              <a:buNone/>
              <a:defRPr sz="600"/>
            </a:lvl1pPr>
          </a:lstStyle>
          <a:p>
            <a:endParaRPr lang="en-GB"/>
          </a:p>
        </p:txBody>
      </p:sp>
      <p:sp>
        <p:nvSpPr>
          <p:cNvPr id="17" name="Text Placeholder 5"/>
          <p:cNvSpPr>
            <a:spLocks noGrp="1"/>
          </p:cNvSpPr>
          <p:nvPr>
            <p:ph type="body" sz="quarter" idx="19"/>
          </p:nvPr>
        </p:nvSpPr>
        <p:spPr>
          <a:xfrm>
            <a:off x="5970453" y="2401807"/>
            <a:ext cx="3173548" cy="287354"/>
          </a:xfrm>
          <a:noFill/>
        </p:spPr>
        <p:txBody>
          <a:bodyPr tIns="0" rIns="35999" bIns="35999"/>
          <a:lstStyle>
            <a:lvl1pPr marL="0" indent="0">
              <a:spcAft>
                <a:spcPts val="0"/>
              </a:spcAft>
              <a:buFont typeface="Arial" panose="020B0604020202020204" pitchFamily="34" charset="0"/>
              <a:buNone/>
              <a:defRPr sz="825">
                <a:solidFill>
                  <a:schemeClr val="bg1"/>
                </a:solidFill>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pic>
        <p:nvPicPr>
          <p:cNvPr id="11"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143308429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1_Divider_Georgia quotes">
    <p:spTree>
      <p:nvGrpSpPr>
        <p:cNvPr id="1" name=""/>
        <p:cNvGrpSpPr/>
        <p:nvPr/>
      </p:nvGrpSpPr>
      <p:grpSpPr>
        <a:xfrm>
          <a:off x="0" y="0"/>
          <a:ext cx="0" cy="0"/>
          <a:chOff x="0" y="0"/>
          <a:chExt cx="0" cy="0"/>
        </a:xfrm>
      </p:grpSpPr>
      <p:sp>
        <p:nvSpPr>
          <p:cNvPr id="18" name="Rectangle 17"/>
          <p:cNvSpPr/>
          <p:nvPr userDrawn="1"/>
        </p:nvSpPr>
        <p:spPr bwMode="auto">
          <a:xfrm>
            <a:off x="5964232" y="1279555"/>
            <a:ext cx="3179768" cy="1404000"/>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9" tIns="34289" rIns="68579" bIns="34289" numCol="1" rtlCol="0" anchor="t" anchorCtr="0" compatLnSpc="1">
            <a:prstTxWarp prst="textNoShape">
              <a:avLst/>
            </a:prstTxWarp>
          </a:bodyPr>
          <a:lstStyle/>
          <a:p>
            <a:pPr defTabSz="685766" fontAlgn="base">
              <a:spcBef>
                <a:spcPct val="0"/>
              </a:spcBef>
              <a:spcAft>
                <a:spcPct val="0"/>
              </a:spcAft>
            </a:pPr>
            <a:endParaRPr lang="en-GB" sz="2100" b="1">
              <a:solidFill>
                <a:srgbClr val="0079C1"/>
              </a:solidFill>
            </a:endParaRPr>
          </a:p>
        </p:txBody>
      </p:sp>
      <p:sp>
        <p:nvSpPr>
          <p:cNvPr id="5" name="Text Placeholder 3"/>
          <p:cNvSpPr>
            <a:spLocks noGrp="1"/>
          </p:cNvSpPr>
          <p:nvPr>
            <p:ph type="body" sz="quarter" idx="11" hasCustomPrompt="1"/>
          </p:nvPr>
        </p:nvSpPr>
        <p:spPr>
          <a:xfrm>
            <a:off x="358436" y="3873953"/>
            <a:ext cx="8342313" cy="1118717"/>
          </a:xfrm>
          <a:prstGeom prst="rect">
            <a:avLst/>
          </a:prstGeom>
          <a:noFill/>
          <a:ln>
            <a:noFill/>
          </a:ln>
        </p:spPr>
        <p:txBody>
          <a:bodyPr vert="horz" wrap="square" lIns="71998" tIns="35999" rIns="0" bIns="0" numCol="1" anchor="t" anchorCtr="0" compatLnSpc="1">
            <a:prstTxWarp prst="textNoShape">
              <a:avLst/>
            </a:prstTxWarp>
          </a:bodyPr>
          <a:lstStyle>
            <a:lvl1pPr marL="257162" indent="-257162">
              <a:buFont typeface="Arial" panose="020B0604020202020204" pitchFamily="34" charset="0"/>
              <a:buNone/>
              <a:defRPr lang="en-US" sz="2025"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0" y="1280483"/>
            <a:ext cx="5918200" cy="2493294"/>
          </a:xfrm>
        </p:spPr>
        <p:txBody>
          <a:bodyPr>
            <a:normAutofit/>
          </a:bodyPr>
          <a:lstStyle>
            <a:lvl1pPr marL="0" indent="0">
              <a:buNone/>
              <a:defRPr sz="675"/>
            </a:lvl1pPr>
          </a:lstStyle>
          <a:p>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4" name="Text Placeholder 5"/>
          <p:cNvSpPr>
            <a:spLocks noGrp="1"/>
          </p:cNvSpPr>
          <p:nvPr>
            <p:ph type="body" sz="quarter" idx="12"/>
          </p:nvPr>
        </p:nvSpPr>
        <p:spPr>
          <a:xfrm>
            <a:off x="5970453" y="1279554"/>
            <a:ext cx="3173548" cy="1122252"/>
          </a:xfrm>
          <a:noFill/>
        </p:spPr>
        <p:txBody>
          <a:bodyPr/>
          <a:lstStyle>
            <a:lvl1pPr marL="0" indent="0">
              <a:buFont typeface="Arial" panose="020B0604020202020204" pitchFamily="34" charset="0"/>
              <a:buNone/>
              <a:defRPr sz="1425" b="0" i="1">
                <a:solidFill>
                  <a:schemeClr val="bg1"/>
                </a:solidFill>
                <a:latin typeface="Georgia" panose="02040502050405020303" pitchFamily="18" charset="0"/>
                <a:cs typeface="Times New Roman" panose="02020603050405020304" pitchFamily="18" charset="0"/>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sp>
        <p:nvSpPr>
          <p:cNvPr id="15" name="Rectangle 14"/>
          <p:cNvSpPr/>
          <p:nvPr userDrawn="1"/>
        </p:nvSpPr>
        <p:spPr bwMode="auto">
          <a:xfrm>
            <a:off x="7068655" y="2730371"/>
            <a:ext cx="2088000" cy="1044900"/>
          </a:xfrm>
          <a:prstGeom prst="rect">
            <a:avLst/>
          </a:prstGeom>
          <a:solidFill>
            <a:srgbClr val="0095D7"/>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79" tIns="34289" rIns="68579" bIns="34289" numCol="1" rtlCol="0" anchor="t" anchorCtr="0" compatLnSpc="1">
            <a:prstTxWarp prst="textNoShape">
              <a:avLst/>
            </a:prstTxWarp>
          </a:bodyPr>
          <a:lstStyle/>
          <a:p>
            <a:pPr defTabSz="685766" fontAlgn="base">
              <a:spcBef>
                <a:spcPct val="0"/>
              </a:spcBef>
              <a:spcAft>
                <a:spcPct val="0"/>
              </a:spcAft>
            </a:pPr>
            <a:endParaRPr lang="en-GB" sz="2100" b="1">
              <a:solidFill>
                <a:srgbClr val="0079C1"/>
              </a:solidFill>
            </a:endParaRPr>
          </a:p>
        </p:txBody>
      </p:sp>
      <p:sp>
        <p:nvSpPr>
          <p:cNvPr id="16" name="Picture Placeholder 2"/>
          <p:cNvSpPr>
            <a:spLocks noGrp="1"/>
          </p:cNvSpPr>
          <p:nvPr>
            <p:ph type="pic" sz="quarter" idx="18"/>
          </p:nvPr>
        </p:nvSpPr>
        <p:spPr>
          <a:xfrm>
            <a:off x="5970454" y="2730373"/>
            <a:ext cx="1044000" cy="1044239"/>
          </a:xfrm>
        </p:spPr>
        <p:txBody>
          <a:bodyPr/>
          <a:lstStyle>
            <a:lvl1pPr marL="0" indent="0">
              <a:buFont typeface="Arial" panose="020B0604020202020204" pitchFamily="34" charset="0"/>
              <a:buNone/>
              <a:defRPr sz="600"/>
            </a:lvl1pPr>
          </a:lstStyle>
          <a:p>
            <a:endParaRPr lang="en-GB"/>
          </a:p>
        </p:txBody>
      </p:sp>
      <p:sp>
        <p:nvSpPr>
          <p:cNvPr id="17" name="Text Placeholder 5"/>
          <p:cNvSpPr>
            <a:spLocks noGrp="1"/>
          </p:cNvSpPr>
          <p:nvPr>
            <p:ph type="body" sz="quarter" idx="19"/>
          </p:nvPr>
        </p:nvSpPr>
        <p:spPr>
          <a:xfrm>
            <a:off x="5970453" y="2401807"/>
            <a:ext cx="3173548" cy="287354"/>
          </a:xfrm>
          <a:noFill/>
        </p:spPr>
        <p:txBody>
          <a:bodyPr tIns="0" rIns="35999" bIns="35999"/>
          <a:lstStyle>
            <a:lvl1pPr marL="0" indent="0">
              <a:spcAft>
                <a:spcPts val="0"/>
              </a:spcAft>
              <a:buFont typeface="Arial" panose="020B0604020202020204" pitchFamily="34" charset="0"/>
              <a:buNone/>
              <a:defRPr sz="825">
                <a:solidFill>
                  <a:schemeClr val="bg1"/>
                </a:solidFill>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pic>
        <p:nvPicPr>
          <p:cNvPr id="11"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103229614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2_Divider_slide_1">
    <p:spTree>
      <p:nvGrpSpPr>
        <p:cNvPr id="1" name=""/>
        <p:cNvGrpSpPr/>
        <p:nvPr/>
      </p:nvGrpSpPr>
      <p:grpSpPr>
        <a:xfrm>
          <a:off x="0" y="0"/>
          <a:ext cx="0" cy="0"/>
          <a:chOff x="0" y="0"/>
          <a:chExt cx="0" cy="0"/>
        </a:xfrm>
      </p:grpSpPr>
      <p:sp>
        <p:nvSpPr>
          <p:cNvPr id="11" name="Rectangle 10"/>
          <p:cNvSpPr/>
          <p:nvPr userDrawn="1"/>
        </p:nvSpPr>
        <p:spPr bwMode="auto">
          <a:xfrm>
            <a:off x="7847068" y="2613139"/>
            <a:ext cx="1296937" cy="1174637"/>
          </a:xfrm>
          <a:prstGeom prst="rect">
            <a:avLst/>
          </a:prstGeom>
          <a:solidFill>
            <a:srgbClr val="0061A8"/>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51434" tIns="25718" rIns="51434" bIns="25718" numCol="1" spcCol="0" rtlCol="0" fromWordArt="0" anchor="t" anchorCtr="0" forceAA="0" compatLnSpc="1">
            <a:prstTxWarp prst="textNoShape">
              <a:avLst/>
            </a:prstTxWarp>
            <a:noAutofit/>
          </a:bodyPr>
          <a:lstStyle/>
          <a:p>
            <a:pPr defTabSz="514325" fontAlgn="base">
              <a:lnSpc>
                <a:spcPct val="95000"/>
              </a:lnSpc>
              <a:spcBef>
                <a:spcPct val="0"/>
              </a:spcBef>
              <a:spcAft>
                <a:spcPct val="0"/>
              </a:spcAft>
            </a:pPr>
            <a:endParaRPr lang="en-GB" sz="600">
              <a:solidFill>
                <a:srgbClr val="0079C1"/>
              </a:solidFill>
            </a:endParaRPr>
          </a:p>
        </p:txBody>
      </p:sp>
      <p:sp>
        <p:nvSpPr>
          <p:cNvPr id="5" name="Text Placeholder 3"/>
          <p:cNvSpPr>
            <a:spLocks noGrp="1"/>
          </p:cNvSpPr>
          <p:nvPr>
            <p:ph type="body" sz="quarter" idx="11" hasCustomPrompt="1"/>
          </p:nvPr>
        </p:nvSpPr>
        <p:spPr>
          <a:xfrm>
            <a:off x="358436" y="3873953"/>
            <a:ext cx="8342313" cy="1118717"/>
          </a:xfrm>
          <a:prstGeom prst="rect">
            <a:avLst/>
          </a:prstGeom>
          <a:noFill/>
          <a:ln>
            <a:noFill/>
          </a:ln>
        </p:spPr>
        <p:txBody>
          <a:bodyPr vert="horz" wrap="square" lIns="71998" tIns="35999" rIns="0" bIns="0" numCol="1" anchor="t" anchorCtr="0" compatLnSpc="1">
            <a:prstTxWarp prst="textNoShape">
              <a:avLst/>
            </a:prstTxWarp>
          </a:bodyPr>
          <a:lstStyle>
            <a:lvl1pPr marL="257162" indent="-257162">
              <a:buFont typeface="Arial" panose="020B0604020202020204" pitchFamily="34" charset="0"/>
              <a:buNone/>
              <a:defRPr lang="en-US" sz="2025" baseline="0" dirty="0">
                <a:solidFill>
                  <a:schemeClr val="tx2"/>
                </a:solidFill>
              </a:defRPr>
            </a:lvl1pPr>
          </a:lstStyle>
          <a:p>
            <a:pPr marL="0" lvl="0" indent="0"/>
            <a:r>
              <a:rPr lang="en-GB"/>
              <a:t>With image description [subtitle here]</a:t>
            </a:r>
            <a:endParaRPr lang="en-US"/>
          </a:p>
        </p:txBody>
      </p:sp>
      <p:sp>
        <p:nvSpPr>
          <p:cNvPr id="9" name="Picture Placeholder 12"/>
          <p:cNvSpPr>
            <a:spLocks noGrp="1"/>
          </p:cNvSpPr>
          <p:nvPr>
            <p:ph type="pic" sz="quarter" idx="16"/>
          </p:nvPr>
        </p:nvSpPr>
        <p:spPr>
          <a:xfrm>
            <a:off x="-1" y="1280483"/>
            <a:ext cx="7803573" cy="2493294"/>
          </a:xfrm>
        </p:spPr>
        <p:txBody>
          <a:bodyPr>
            <a:normAutofit/>
          </a:bodyPr>
          <a:lstStyle>
            <a:lvl1pPr marL="0" indent="0">
              <a:buNone/>
              <a:defRPr sz="675"/>
            </a:lvl1pPr>
          </a:lstStyle>
          <a:p>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13" name="Picture Placeholder 2"/>
          <p:cNvSpPr>
            <a:spLocks noGrp="1"/>
          </p:cNvSpPr>
          <p:nvPr>
            <p:ph type="pic" sz="quarter" idx="18"/>
          </p:nvPr>
        </p:nvSpPr>
        <p:spPr>
          <a:xfrm>
            <a:off x="7847067" y="1280482"/>
            <a:ext cx="1296000" cy="1296000"/>
          </a:xfrm>
        </p:spPr>
        <p:txBody>
          <a:bodyPr/>
          <a:lstStyle>
            <a:lvl1pPr marL="0" indent="0">
              <a:buFont typeface="Arial" panose="020B0604020202020204" pitchFamily="34" charset="0"/>
              <a:buNone/>
              <a:defRPr sz="600"/>
            </a:lvl1pPr>
          </a:lstStyle>
          <a:p>
            <a:endParaRPr lang="en-GB"/>
          </a:p>
        </p:txBody>
      </p:sp>
      <p:pic>
        <p:nvPicPr>
          <p:cNvPr id="15"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210078963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Divider_slide_4">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8" y="3873953"/>
            <a:ext cx="8330042" cy="1118717"/>
          </a:xfrm>
          <a:prstGeom prst="rect">
            <a:avLst/>
          </a:prstGeom>
        </p:spPr>
        <p:txBody>
          <a:bodyPr vert="horz" lIns="71998" tIns="35999" rIns="0" bIns="0"/>
          <a:lstStyle>
            <a:lvl1pPr marL="257162" indent="-257162">
              <a:buFont typeface="Arial" panose="020B0604020202020204" pitchFamily="34" charset="0"/>
              <a:buNone/>
              <a:defRPr lang="en-US" sz="2025"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063348" y="2460077"/>
            <a:ext cx="1332000" cy="1332000"/>
          </a:xfrm>
        </p:spPr>
        <p:txBody>
          <a:bodyPr/>
          <a:lstStyle>
            <a:lvl1pPr marL="0" indent="0">
              <a:buFont typeface="Arial" panose="020B0604020202020204" pitchFamily="34" charset="0"/>
              <a:buNone/>
              <a:defRPr sz="600"/>
            </a:lvl1pPr>
          </a:lstStyle>
          <a:p>
            <a:endParaRPr lang="en-GB"/>
          </a:p>
        </p:txBody>
      </p:sp>
      <p:sp>
        <p:nvSpPr>
          <p:cNvPr id="11" name="Text Placeholder 5"/>
          <p:cNvSpPr>
            <a:spLocks noGrp="1"/>
          </p:cNvSpPr>
          <p:nvPr>
            <p:ph type="body" sz="quarter" idx="12"/>
          </p:nvPr>
        </p:nvSpPr>
        <p:spPr>
          <a:xfrm>
            <a:off x="47250" y="1279554"/>
            <a:ext cx="2565323" cy="1161000"/>
          </a:xfrm>
          <a:noFill/>
        </p:spPr>
        <p:txBody>
          <a:bodyPr/>
          <a:lstStyle>
            <a:lvl1pPr marL="0" indent="0">
              <a:buFont typeface="Arial" panose="020B0604020202020204" pitchFamily="34" charset="0"/>
              <a:buNone/>
              <a:defRPr sz="1500" b="0" i="1">
                <a:solidFill>
                  <a:schemeClr val="bg1"/>
                </a:solidFill>
                <a:latin typeface="Times New Roman" panose="02020603050405020304" pitchFamily="18" charset="0"/>
                <a:cs typeface="Times New Roman" panose="02020603050405020304" pitchFamily="18" charset="0"/>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sp>
        <p:nvSpPr>
          <p:cNvPr id="12" name="Text Placeholder 5"/>
          <p:cNvSpPr>
            <a:spLocks noGrp="1"/>
          </p:cNvSpPr>
          <p:nvPr>
            <p:ph type="body" sz="quarter" idx="19"/>
          </p:nvPr>
        </p:nvSpPr>
        <p:spPr>
          <a:xfrm>
            <a:off x="47250" y="2493805"/>
            <a:ext cx="2565323" cy="287354"/>
          </a:xfrm>
          <a:noFill/>
        </p:spPr>
        <p:txBody>
          <a:bodyPr tIns="0" rIns="35999" bIns="35999"/>
          <a:lstStyle>
            <a:lvl1pPr marL="0" indent="0">
              <a:spcAft>
                <a:spcPts val="0"/>
              </a:spcAft>
              <a:buFont typeface="Arial" panose="020B0604020202020204" pitchFamily="34" charset="0"/>
              <a:buNone/>
              <a:defRPr sz="675">
                <a:solidFill>
                  <a:schemeClr val="bg1"/>
                </a:solidFill>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pic>
        <p:nvPicPr>
          <p:cNvPr id="9"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62486501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_Divider_georgia quote">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8" y="3873953"/>
            <a:ext cx="8330042" cy="1118717"/>
          </a:xfrm>
          <a:prstGeom prst="rect">
            <a:avLst/>
          </a:prstGeom>
        </p:spPr>
        <p:txBody>
          <a:bodyPr vert="horz" lIns="71998" tIns="35999" rIns="0" bIns="0"/>
          <a:lstStyle>
            <a:lvl1pPr marL="257162" indent="-257162">
              <a:buFont typeface="Arial" panose="020B0604020202020204" pitchFamily="34" charset="0"/>
              <a:buNone/>
              <a:defRPr lang="en-US" sz="2025"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063348" y="2460077"/>
            <a:ext cx="1332000" cy="1332000"/>
          </a:xfrm>
        </p:spPr>
        <p:txBody>
          <a:bodyPr/>
          <a:lstStyle>
            <a:lvl1pPr marL="0" indent="0">
              <a:buFont typeface="Arial" panose="020B0604020202020204" pitchFamily="34" charset="0"/>
              <a:buNone/>
              <a:defRPr sz="600"/>
            </a:lvl1pPr>
          </a:lstStyle>
          <a:p>
            <a:endParaRPr lang="en-GB"/>
          </a:p>
        </p:txBody>
      </p:sp>
      <p:sp>
        <p:nvSpPr>
          <p:cNvPr id="11" name="Text Placeholder 5"/>
          <p:cNvSpPr>
            <a:spLocks noGrp="1"/>
          </p:cNvSpPr>
          <p:nvPr>
            <p:ph type="body" sz="quarter" idx="12"/>
          </p:nvPr>
        </p:nvSpPr>
        <p:spPr>
          <a:xfrm>
            <a:off x="47250" y="1279554"/>
            <a:ext cx="2565323" cy="1161000"/>
          </a:xfrm>
          <a:noFill/>
        </p:spPr>
        <p:txBody>
          <a:bodyPr/>
          <a:lstStyle>
            <a:lvl1pPr marL="0" indent="0">
              <a:buFont typeface="Arial" panose="020B0604020202020204" pitchFamily="34" charset="0"/>
              <a:buNone/>
              <a:defRPr sz="1500" b="0" i="1">
                <a:solidFill>
                  <a:schemeClr val="bg1"/>
                </a:solidFill>
                <a:latin typeface="Georgia" panose="02040502050405020303" pitchFamily="18" charset="0"/>
                <a:cs typeface="Times New Roman" panose="02020603050405020304" pitchFamily="18" charset="0"/>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sp>
        <p:nvSpPr>
          <p:cNvPr id="12" name="Text Placeholder 5"/>
          <p:cNvSpPr>
            <a:spLocks noGrp="1"/>
          </p:cNvSpPr>
          <p:nvPr>
            <p:ph type="body" sz="quarter" idx="19"/>
          </p:nvPr>
        </p:nvSpPr>
        <p:spPr>
          <a:xfrm>
            <a:off x="47250" y="2493805"/>
            <a:ext cx="2565323" cy="287354"/>
          </a:xfrm>
          <a:noFill/>
        </p:spPr>
        <p:txBody>
          <a:bodyPr tIns="0" rIns="35999" bIns="35999"/>
          <a:lstStyle>
            <a:lvl1pPr marL="0" indent="0">
              <a:spcAft>
                <a:spcPts val="0"/>
              </a:spcAft>
              <a:buFont typeface="Arial" panose="020B0604020202020204" pitchFamily="34" charset="0"/>
              <a:buNone/>
              <a:defRPr sz="675">
                <a:solidFill>
                  <a:schemeClr val="bg1"/>
                </a:solidFill>
              </a:defRPr>
            </a:lvl1pPr>
            <a:lvl2pPr marL="70238" indent="0">
              <a:buFont typeface="Arial" panose="020B0604020202020204" pitchFamily="34" charset="0"/>
              <a:buNone/>
              <a:defRPr/>
            </a:lvl2pPr>
            <a:lvl3pPr marL="266660" indent="0">
              <a:buFont typeface="Arial" panose="020B0604020202020204" pitchFamily="34" charset="0"/>
              <a:buNone/>
              <a:defRPr/>
            </a:lvl3pPr>
            <a:lvl4pPr marL="470228" indent="0">
              <a:buFont typeface="Arial" panose="020B0604020202020204" pitchFamily="34" charset="0"/>
              <a:buNone/>
              <a:defRPr/>
            </a:lvl4pPr>
            <a:lvl5pPr marL="672603" indent="0">
              <a:buFont typeface="Arial" panose="020B0604020202020204" pitchFamily="34" charset="0"/>
              <a:buNone/>
              <a:defRPr/>
            </a:lvl5pPr>
          </a:lstStyle>
          <a:p>
            <a:pPr lvl="0"/>
            <a:endParaRPr lang="en-US"/>
          </a:p>
        </p:txBody>
      </p:sp>
      <p:pic>
        <p:nvPicPr>
          <p:cNvPr id="9"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206118036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1_Divider_slide_4">
    <p:spTree>
      <p:nvGrpSpPr>
        <p:cNvPr id="1" name=""/>
        <p:cNvGrpSpPr/>
        <p:nvPr/>
      </p:nvGrpSpPr>
      <p:grpSpPr>
        <a:xfrm>
          <a:off x="0" y="0"/>
          <a:ext cx="0" cy="0"/>
          <a:chOff x="0" y="0"/>
          <a:chExt cx="0" cy="0"/>
        </a:xfrm>
      </p:grpSpPr>
      <p:sp>
        <p:nvSpPr>
          <p:cNvPr id="5" name="Text Placeholder 3"/>
          <p:cNvSpPr>
            <a:spLocks noGrp="1"/>
          </p:cNvSpPr>
          <p:nvPr>
            <p:ph type="body" sz="quarter" idx="11" hasCustomPrompt="1"/>
          </p:nvPr>
        </p:nvSpPr>
        <p:spPr>
          <a:xfrm>
            <a:off x="358348" y="3873953"/>
            <a:ext cx="8330042" cy="1118717"/>
          </a:xfrm>
          <a:prstGeom prst="rect">
            <a:avLst/>
          </a:prstGeom>
        </p:spPr>
        <p:txBody>
          <a:bodyPr vert="horz" lIns="71998" tIns="35999" rIns="0" bIns="0"/>
          <a:lstStyle>
            <a:lvl1pPr marL="257162" indent="-257162">
              <a:buFont typeface="Arial" panose="020B0604020202020204" pitchFamily="34" charset="0"/>
              <a:buNone/>
              <a:defRPr lang="en-US" sz="2025" baseline="0" dirty="0">
                <a:solidFill>
                  <a:schemeClr val="tx2"/>
                </a:solidFill>
                <a:latin typeface="+mn-lt"/>
                <a:ea typeface="+mn-ea"/>
                <a:cs typeface="+mn-cs"/>
              </a:defRPr>
            </a:lvl1pPr>
          </a:lstStyle>
          <a:p>
            <a:pPr marL="0" lvl="0" indent="0" algn="l" rtl="0" eaLnBrk="1" fontAlgn="base" hangingPunct="1">
              <a:spcBef>
                <a:spcPct val="0"/>
              </a:spcBef>
              <a:spcAft>
                <a:spcPts val="450"/>
              </a:spcAft>
              <a:buClr>
                <a:schemeClr val="accent1"/>
              </a:buClr>
            </a:pPr>
            <a:r>
              <a:rPr lang="en-GB"/>
              <a:t>With image description [subtitle here]</a:t>
            </a:r>
            <a:endParaRPr lang="en-US"/>
          </a:p>
        </p:txBody>
      </p:sp>
      <p:sp>
        <p:nvSpPr>
          <p:cNvPr id="10" name="Picture Placeholder 12"/>
          <p:cNvSpPr>
            <a:spLocks noGrp="1"/>
          </p:cNvSpPr>
          <p:nvPr>
            <p:ph type="pic" sz="quarter" idx="16"/>
          </p:nvPr>
        </p:nvSpPr>
        <p:spPr>
          <a:xfrm>
            <a:off x="0" y="1280483"/>
            <a:ext cx="9144000" cy="2493294"/>
          </a:xfrm>
        </p:spPr>
        <p:txBody>
          <a:bodyPr>
            <a:normAutofit/>
          </a:bodyPr>
          <a:lstStyle>
            <a:lvl1pPr marL="0" indent="0">
              <a:buNone/>
              <a:defRPr sz="675"/>
            </a:lvl1pPr>
          </a:lstStyle>
          <a:p>
            <a:endParaRPr lang="en-GB"/>
          </a:p>
        </p:txBody>
      </p:sp>
      <p:sp>
        <p:nvSpPr>
          <p:cNvPr id="2" name="Title 1"/>
          <p:cNvSpPr>
            <a:spLocks noGrp="1"/>
          </p:cNvSpPr>
          <p:nvPr>
            <p:ph type="title" hasCustomPrompt="1"/>
          </p:nvPr>
        </p:nvSpPr>
        <p:spPr/>
        <p:txBody>
          <a:bodyPr/>
          <a:lstStyle>
            <a:lvl1pPr>
              <a:defRPr/>
            </a:lvl1pPr>
          </a:lstStyle>
          <a:p>
            <a:r>
              <a:rPr lang="en-US"/>
              <a:t>Title here</a:t>
            </a:r>
            <a:endParaRPr lang="en-GB"/>
          </a:p>
        </p:txBody>
      </p:sp>
      <p:sp>
        <p:nvSpPr>
          <p:cNvPr id="7" name="Picture Placeholder 2"/>
          <p:cNvSpPr>
            <a:spLocks noGrp="1"/>
          </p:cNvSpPr>
          <p:nvPr>
            <p:ph type="pic" sz="quarter" idx="18"/>
          </p:nvPr>
        </p:nvSpPr>
        <p:spPr>
          <a:xfrm>
            <a:off x="7561115" y="1280482"/>
            <a:ext cx="1582891" cy="1584000"/>
          </a:xfrm>
        </p:spPr>
        <p:txBody>
          <a:bodyPr/>
          <a:lstStyle>
            <a:lvl1pPr marL="0" indent="0">
              <a:buFont typeface="Arial" panose="020B0604020202020204" pitchFamily="34" charset="0"/>
              <a:buNone/>
              <a:defRPr sz="600"/>
            </a:lvl1pPr>
          </a:lstStyle>
          <a:p>
            <a:endParaRPr lang="en-GB"/>
          </a:p>
        </p:txBody>
      </p:sp>
      <p:pic>
        <p:nvPicPr>
          <p:cNvPr id="8"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114487723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Divider slide with images 4">
    <p:spTree>
      <p:nvGrpSpPr>
        <p:cNvPr id="1" name=""/>
        <p:cNvGrpSpPr/>
        <p:nvPr/>
      </p:nvGrpSpPr>
      <p:grpSpPr>
        <a:xfrm>
          <a:off x="0" y="0"/>
          <a:ext cx="0" cy="0"/>
          <a:chOff x="0" y="0"/>
          <a:chExt cx="0" cy="0"/>
        </a:xfrm>
      </p:grpSpPr>
      <p:sp>
        <p:nvSpPr>
          <p:cNvPr id="18" name="Picture Placeholder 5"/>
          <p:cNvSpPr>
            <a:spLocks noGrp="1"/>
          </p:cNvSpPr>
          <p:nvPr>
            <p:ph type="pic" sz="quarter" idx="11"/>
          </p:nvPr>
        </p:nvSpPr>
        <p:spPr>
          <a:xfrm>
            <a:off x="5129533" y="1282757"/>
            <a:ext cx="1962000" cy="2492100"/>
          </a:xfrm>
        </p:spPr>
        <p:txBody>
          <a:bodyPr/>
          <a:lstStyle>
            <a:lvl1pPr marL="0" indent="0">
              <a:buFont typeface="Arial" panose="020B0604020202020204" pitchFamily="34" charset="0"/>
              <a:buNone/>
              <a:defRPr sz="825">
                <a:solidFill>
                  <a:schemeClr val="tx1"/>
                </a:solidFill>
              </a:defRPr>
            </a:lvl1pPr>
          </a:lstStyle>
          <a:p>
            <a:endParaRPr lang="en-US"/>
          </a:p>
        </p:txBody>
      </p:sp>
      <p:sp>
        <p:nvSpPr>
          <p:cNvPr id="43023" name="Rectangle 15"/>
          <p:cNvSpPr>
            <a:spLocks noGrp="1" noChangeArrowheads="1"/>
          </p:cNvSpPr>
          <p:nvPr>
            <p:ph type="subTitle" sz="quarter" idx="1" hasCustomPrompt="1"/>
          </p:nvPr>
        </p:nvSpPr>
        <p:spPr>
          <a:xfrm>
            <a:off x="439942" y="3838230"/>
            <a:ext cx="8246858" cy="377428"/>
          </a:xfr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57162" indent="-257162">
              <a:buFont typeface="Arial" panose="020B0604020202020204" pitchFamily="34" charset="0"/>
              <a:buNone/>
              <a:defRPr lang="en-US" baseline="0" noProof="0" dirty="0">
                <a:solidFill>
                  <a:schemeClr val="tx2"/>
                </a:solidFill>
              </a:defRPr>
            </a:lvl1pPr>
          </a:lstStyle>
          <a:p>
            <a:pPr marL="0" lvl="0" indent="0">
              <a:lnSpc>
                <a:spcPct val="100000"/>
              </a:lnSpc>
            </a:pPr>
            <a:r>
              <a:rPr lang="en-US" noProof="0"/>
              <a:t>Click to edit subtitle</a:t>
            </a:r>
          </a:p>
        </p:txBody>
      </p:sp>
      <p:sp>
        <p:nvSpPr>
          <p:cNvPr id="6" name="Picture Placeholder 5"/>
          <p:cNvSpPr>
            <a:spLocks noGrp="1"/>
          </p:cNvSpPr>
          <p:nvPr>
            <p:ph type="pic" sz="quarter" idx="10"/>
          </p:nvPr>
        </p:nvSpPr>
        <p:spPr>
          <a:xfrm>
            <a:off x="-1" y="1282757"/>
            <a:ext cx="3308514" cy="2492100"/>
          </a:xfrm>
        </p:spPr>
        <p:txBody>
          <a:bodyPr/>
          <a:lstStyle>
            <a:lvl1pPr marL="0" indent="0">
              <a:buFont typeface="Arial" panose="020B0604020202020204" pitchFamily="34" charset="0"/>
              <a:buNone/>
              <a:defRPr sz="825">
                <a:solidFill>
                  <a:schemeClr val="tx1"/>
                </a:solidFill>
              </a:defRPr>
            </a:lvl1pPr>
          </a:lstStyle>
          <a:p>
            <a:endParaRPr lang="en-US"/>
          </a:p>
        </p:txBody>
      </p:sp>
      <p:sp>
        <p:nvSpPr>
          <p:cNvPr id="20" name="Picture Placeholder 5"/>
          <p:cNvSpPr>
            <a:spLocks noGrp="1"/>
          </p:cNvSpPr>
          <p:nvPr>
            <p:ph type="pic" sz="quarter" idx="13"/>
          </p:nvPr>
        </p:nvSpPr>
        <p:spPr>
          <a:xfrm>
            <a:off x="3409887" y="2594653"/>
            <a:ext cx="1620000" cy="1184396"/>
          </a:xfrm>
        </p:spPr>
        <p:txBody>
          <a:bodyPr/>
          <a:lstStyle>
            <a:lvl1pPr marL="0" indent="0">
              <a:buFont typeface="Arial" panose="020B0604020202020204" pitchFamily="34" charset="0"/>
              <a:buNone/>
              <a:defRPr sz="825">
                <a:solidFill>
                  <a:schemeClr val="tx1"/>
                </a:solidFill>
              </a:defRPr>
            </a:lvl1pPr>
          </a:lstStyle>
          <a:p>
            <a:endParaRPr lang="en-US"/>
          </a:p>
        </p:txBody>
      </p:sp>
      <p:sp>
        <p:nvSpPr>
          <p:cNvPr id="14" name="Picture Placeholder 5"/>
          <p:cNvSpPr>
            <a:spLocks noGrp="1"/>
          </p:cNvSpPr>
          <p:nvPr>
            <p:ph type="pic" sz="quarter" idx="14"/>
          </p:nvPr>
        </p:nvSpPr>
        <p:spPr>
          <a:xfrm>
            <a:off x="3409882" y="1282757"/>
            <a:ext cx="1620000" cy="1242000"/>
          </a:xfrm>
        </p:spPr>
        <p:txBody>
          <a:bodyPr/>
          <a:lstStyle>
            <a:lvl1pPr marL="0" indent="0">
              <a:buFont typeface="Arial" panose="020B0604020202020204" pitchFamily="34" charset="0"/>
              <a:buNone/>
              <a:defRPr sz="825">
                <a:solidFill>
                  <a:schemeClr val="tx1"/>
                </a:solidFill>
              </a:defRPr>
            </a:lvl1pPr>
          </a:lstStyle>
          <a:p>
            <a:endParaRPr lang="en-US"/>
          </a:p>
        </p:txBody>
      </p:sp>
      <p:sp>
        <p:nvSpPr>
          <p:cNvPr id="13" name="Picture Placeholder 5"/>
          <p:cNvSpPr>
            <a:spLocks noGrp="1"/>
          </p:cNvSpPr>
          <p:nvPr>
            <p:ph type="pic" sz="quarter" idx="15"/>
          </p:nvPr>
        </p:nvSpPr>
        <p:spPr>
          <a:xfrm>
            <a:off x="7184313" y="1282757"/>
            <a:ext cx="1962000" cy="2492100"/>
          </a:xfrm>
        </p:spPr>
        <p:txBody>
          <a:bodyPr/>
          <a:lstStyle>
            <a:lvl1pPr marL="0" indent="0">
              <a:buFont typeface="Arial" panose="020B0604020202020204" pitchFamily="34" charset="0"/>
              <a:buNone/>
              <a:defRPr sz="825">
                <a:solidFill>
                  <a:schemeClr val="tx1"/>
                </a:solidFill>
              </a:defRPr>
            </a:lvl1pPr>
          </a:lstStyle>
          <a:p>
            <a:endParaRPr lang="en-US"/>
          </a:p>
        </p:txBody>
      </p:sp>
      <p:sp>
        <p:nvSpPr>
          <p:cNvPr id="2" name="Title 1"/>
          <p:cNvSpPr>
            <a:spLocks noGrp="1"/>
          </p:cNvSpPr>
          <p:nvPr>
            <p:ph type="title"/>
          </p:nvPr>
        </p:nvSpPr>
        <p:spPr/>
        <p:txBody>
          <a:bodyPr/>
          <a:lstStyle/>
          <a:p>
            <a:r>
              <a:rPr lang="en-US"/>
              <a:t>Click to edit Master title style</a:t>
            </a:r>
            <a:endParaRPr lang="en-GB"/>
          </a:p>
        </p:txBody>
      </p:sp>
      <p:pic>
        <p:nvPicPr>
          <p:cNvPr id="10"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275400769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vider slide no images">
    <p:spTree>
      <p:nvGrpSpPr>
        <p:cNvPr id="1" name=""/>
        <p:cNvGrpSpPr/>
        <p:nvPr/>
      </p:nvGrpSpPr>
      <p:grpSpPr>
        <a:xfrm>
          <a:off x="0" y="0"/>
          <a:ext cx="0" cy="0"/>
          <a:chOff x="0" y="0"/>
          <a:chExt cx="0" cy="0"/>
        </a:xfrm>
      </p:grpSpPr>
      <p:sp>
        <p:nvSpPr>
          <p:cNvPr id="43022" name="Rectangle 14"/>
          <p:cNvSpPr>
            <a:spLocks noGrp="1" noChangeArrowheads="1"/>
          </p:cNvSpPr>
          <p:nvPr>
            <p:ph type="ctrTitle" sz="quarter" hasCustomPrompt="1"/>
          </p:nvPr>
        </p:nvSpPr>
        <p:spPr>
          <a:xfrm>
            <a:off x="413504" y="1113575"/>
            <a:ext cx="8331153" cy="173124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lvl1pPr marL="0" indent="0">
              <a:lnSpc>
                <a:spcPts val="4500"/>
              </a:lnSpc>
              <a:buFont typeface="Arial" panose="020B0604020202020204" pitchFamily="34" charset="0"/>
              <a:buNone/>
              <a:defRPr sz="4125">
                <a:solidFill>
                  <a:schemeClr val="bg2"/>
                </a:solidFill>
              </a:defRPr>
            </a:lvl1pPr>
          </a:lstStyle>
          <a:p>
            <a:pPr lvl="0"/>
            <a:r>
              <a:rPr lang="en-US" noProof="0"/>
              <a:t>Click to edit Master title</a:t>
            </a:r>
            <a:br>
              <a:rPr lang="en-US" noProof="0"/>
            </a:br>
            <a:br>
              <a:rPr lang="en-US" noProof="0"/>
            </a:br>
            <a:endParaRPr lang="en-US" noProof="0"/>
          </a:p>
        </p:txBody>
      </p:sp>
      <p:sp>
        <p:nvSpPr>
          <p:cNvPr id="43023" name="Rectangle 15"/>
          <p:cNvSpPr>
            <a:spLocks noGrp="1" noChangeArrowheads="1"/>
          </p:cNvSpPr>
          <p:nvPr>
            <p:ph type="subTitle" sz="quarter" idx="1"/>
          </p:nvPr>
        </p:nvSpPr>
        <p:spPr>
          <a:xfrm>
            <a:off x="439944" y="3838230"/>
            <a:ext cx="8256586" cy="377428"/>
          </a:xfr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lang="en-US" baseline="0" noProof="0" dirty="0">
                <a:solidFill>
                  <a:schemeClr val="tx2"/>
                </a:solidFill>
              </a:defRPr>
            </a:lvl1pPr>
          </a:lstStyle>
          <a:p>
            <a:pPr marL="0" lvl="0" indent="0">
              <a:lnSpc>
                <a:spcPct val="100000"/>
              </a:lnSpc>
              <a:buFont typeface="Arial" panose="020B0604020202020204" pitchFamily="34" charset="0"/>
              <a:buNone/>
            </a:pPr>
            <a:endParaRPr lang="en-US" noProof="0"/>
          </a:p>
        </p:txBody>
      </p:sp>
    </p:spTree>
    <p:extLst>
      <p:ext uri="{BB962C8B-B14F-4D97-AF65-F5344CB8AC3E}">
        <p14:creationId xmlns:p14="http://schemas.microsoft.com/office/powerpoint/2010/main" val="38691109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Master 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marL="876168" indent="-203567">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2348662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ontent with Caption -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98542" y="1117796"/>
            <a:ext cx="4629150" cy="3514725"/>
          </a:xfrm>
        </p:spPr>
        <p:txBody>
          <a:bodyPr vert="horz" lIns="91438" tIns="45719" rIns="91438" bIns="45719" rtlCol="0">
            <a:normAutofit/>
          </a:bodyPr>
          <a:lstStyle>
            <a:lvl1pPr>
              <a:defRPr lang="en-US" sz="2025" dirty="0" smtClean="0"/>
            </a:lvl1pPr>
            <a:lvl2pPr>
              <a:defRPr lang="en-US" sz="1800" dirty="0" smtClean="0"/>
            </a:lvl2pPr>
            <a:lvl3pPr>
              <a:defRPr lang="en-US" sz="1800" dirty="0" smtClean="0"/>
            </a:lvl3pPr>
            <a:lvl4pPr>
              <a:defRPr lang="en-US" sz="1425" dirty="0" smtClean="0"/>
            </a:lvl4pPr>
            <a:lvl5pPr>
              <a:defRPr lang="en-US" sz="1125"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459531" y="1115543"/>
            <a:ext cx="3347449" cy="3520939"/>
          </a:xfrm>
        </p:spPr>
        <p:txBody>
          <a:bodyPr>
            <a:normAutofit/>
          </a:bodyPr>
          <a:lstStyle>
            <a:lvl1pPr marL="0" indent="0">
              <a:buNone/>
              <a:defRPr sz="2025"/>
            </a:lvl1pPr>
            <a:lvl2pPr marL="342884" indent="0">
              <a:buNone/>
              <a:defRPr sz="1125"/>
            </a:lvl2pPr>
            <a:lvl3pPr marL="685766" indent="0">
              <a:buNone/>
              <a:defRPr sz="900"/>
            </a:lvl3pPr>
            <a:lvl4pPr marL="1028649" indent="0">
              <a:buNone/>
              <a:defRPr sz="825"/>
            </a:lvl4pPr>
            <a:lvl5pPr marL="1371532" indent="0">
              <a:buNone/>
              <a:defRPr sz="825"/>
            </a:lvl5pPr>
            <a:lvl6pPr marL="1714415" indent="0">
              <a:buNone/>
              <a:defRPr sz="825"/>
            </a:lvl6pPr>
            <a:lvl7pPr marL="2057297" indent="0">
              <a:buNone/>
              <a:defRPr sz="825"/>
            </a:lvl7pPr>
            <a:lvl8pPr marL="2400180" indent="0">
              <a:buNone/>
              <a:defRPr sz="825"/>
            </a:lvl8pPr>
            <a:lvl9pPr marL="2743064" indent="0">
              <a:buNone/>
              <a:defRPr sz="825"/>
            </a:lvl9pPr>
          </a:lstStyle>
          <a:p>
            <a:pPr lvl="0"/>
            <a:r>
              <a:rPr lang="en-US"/>
              <a:t>Edit master text styles</a:t>
            </a:r>
          </a:p>
        </p:txBody>
      </p:sp>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814950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pic>
        <p:nvPicPr>
          <p:cNvPr id="5" name="Picture 27" descr="National_Grid_logo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714881" y="2175528"/>
            <a:ext cx="3714242" cy="76631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5"/>
          <p:cNvSpPr txBox="1">
            <a:spLocks/>
          </p:cNvSpPr>
          <p:nvPr userDrawn="1"/>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202941159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051"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7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24" name="Picture 6">
            <a:extLst>
              <a:ext uri="{FF2B5EF4-FFF2-40B4-BE49-F238E27FC236}">
                <a16:creationId xmlns:a16="http://schemas.microsoft.com/office/drawing/2014/main" id="{D4F78413-DB16-4F47-B7F3-7EB8460DFEF2}"/>
              </a:ext>
            </a:extLst>
          </p:cNvPr>
          <p:cNvPicPr>
            <a:picLocks noChangeAspect="1"/>
          </p:cNvPicPr>
          <p:nvPr userDrawn="1"/>
        </p:nvPicPr>
        <p:blipFill>
          <a:blip r:embed="rId7">
            <a:extLst>
              <a:ext uri="{28A0092B-C50C-407E-A947-70E740481C1C}">
                <a14:useLocalDpi xmlns:a14="http://schemas.microsoft.com/office/drawing/2010/main" val="0"/>
              </a:ext>
            </a:extLst>
          </a:blip>
          <a:srcRect l="26028" r="18983"/>
          <a:stretch>
            <a:fillRect/>
          </a:stretch>
        </p:blipFill>
        <p:spPr bwMode="auto">
          <a:xfrm>
            <a:off x="5486400" y="157163"/>
            <a:ext cx="3657600" cy="498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Shape 4">
            <a:extLst>
              <a:ext uri="{FF2B5EF4-FFF2-40B4-BE49-F238E27FC236}">
                <a16:creationId xmlns:a16="http://schemas.microsoft.com/office/drawing/2014/main" id="{0D4054BB-51AD-474B-88E8-932899AF052C}"/>
              </a:ext>
            </a:extLst>
          </p:cNvPr>
          <p:cNvSpPr/>
          <p:nvPr userDrawn="1"/>
        </p:nvSpPr>
        <p:spPr>
          <a:xfrm>
            <a:off x="0" y="0"/>
            <a:ext cx="9145191" cy="5139929"/>
          </a:xfrm>
          <a:custGeom>
            <a:avLst/>
            <a:gdLst>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276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0" fmla="*/ 7553104 w 9144000"/>
              <a:gd name="connsiteY0" fmla="*/ 5135633 h 5139834"/>
              <a:gd name="connsiteX1" fmla="*/ 9144000 w 9144000"/>
              <a:gd name="connsiteY1" fmla="*/ 5139834 h 5139834"/>
              <a:gd name="connsiteX2" fmla="*/ 7553104 w 9144000"/>
              <a:gd name="connsiteY2" fmla="*/ 5135633 h 5139834"/>
              <a:gd name="connsiteX3" fmla="*/ 0 w 9144000"/>
              <a:gd name="connsiteY3" fmla="*/ 0 h 5139834"/>
              <a:gd name="connsiteX4" fmla="*/ 2284768 w 9144000"/>
              <a:gd name="connsiteY4" fmla="*/ 0 h 5139834"/>
              <a:gd name="connsiteX5" fmla="*/ 2529721 w 9144000"/>
              <a:gd name="connsiteY5" fmla="*/ 0 h 5139834"/>
              <a:gd name="connsiteX6" fmla="*/ 3892917 w 9144000"/>
              <a:gd name="connsiteY6" fmla="*/ 0 h 5139834"/>
              <a:gd name="connsiteX7" fmla="*/ 9141578 w 9144000"/>
              <a:gd name="connsiteY7" fmla="*/ 1 h 5139834"/>
              <a:gd name="connsiteX8" fmla="*/ 9140013 w 9144000"/>
              <a:gd name="connsiteY8" fmla="*/ 155501 h 5139834"/>
              <a:gd name="connsiteX9" fmla="*/ 6029989 w 9144000"/>
              <a:gd name="connsiteY9" fmla="*/ 1443658 h 5139834"/>
              <a:gd name="connsiteX10" fmla="*/ 7553104 w 9144000"/>
              <a:gd name="connsiteY10" fmla="*/ 5135633 h 5139834"/>
              <a:gd name="connsiteX11" fmla="*/ 3892917 w 9144000"/>
              <a:gd name="connsiteY11" fmla="*/ 5135633 h 5139834"/>
              <a:gd name="connsiteX12" fmla="*/ 3892917 w 9144000"/>
              <a:gd name="connsiteY12" fmla="*/ 5135847 h 5139834"/>
              <a:gd name="connsiteX13" fmla="*/ 2529721 w 9144000"/>
              <a:gd name="connsiteY13" fmla="*/ 5135847 h 5139834"/>
              <a:gd name="connsiteX14" fmla="*/ 2529721 w 9144000"/>
              <a:gd name="connsiteY14" fmla="*/ 5139834 h 5139834"/>
              <a:gd name="connsiteX15" fmla="*/ 0 w 9144000"/>
              <a:gd name="connsiteY15" fmla="*/ 5139834 h 5139834"/>
              <a:gd name="connsiteX16" fmla="*/ 0 w 914400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0013 w 9145150"/>
              <a:gd name="connsiteY8" fmla="*/ 155501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 name="connsiteX0" fmla="*/ 7553104 w 9145150"/>
              <a:gd name="connsiteY0" fmla="*/ 5135633 h 5139834"/>
              <a:gd name="connsiteX1" fmla="*/ 9144000 w 9145150"/>
              <a:gd name="connsiteY1" fmla="*/ 5139834 h 5139834"/>
              <a:gd name="connsiteX2" fmla="*/ 7553104 w 9145150"/>
              <a:gd name="connsiteY2" fmla="*/ 5135633 h 5139834"/>
              <a:gd name="connsiteX3" fmla="*/ 0 w 9145150"/>
              <a:gd name="connsiteY3" fmla="*/ 0 h 5139834"/>
              <a:gd name="connsiteX4" fmla="*/ 2284768 w 9145150"/>
              <a:gd name="connsiteY4" fmla="*/ 0 h 5139834"/>
              <a:gd name="connsiteX5" fmla="*/ 2529721 w 9145150"/>
              <a:gd name="connsiteY5" fmla="*/ 0 h 5139834"/>
              <a:gd name="connsiteX6" fmla="*/ 3892917 w 9145150"/>
              <a:gd name="connsiteY6" fmla="*/ 0 h 5139834"/>
              <a:gd name="connsiteX7" fmla="*/ 9145150 w 9145150"/>
              <a:gd name="connsiteY7" fmla="*/ 1 h 5139834"/>
              <a:gd name="connsiteX8" fmla="*/ 9143585 w 9145150"/>
              <a:gd name="connsiteY8" fmla="*/ 153119 h 5139834"/>
              <a:gd name="connsiteX9" fmla="*/ 6029989 w 9145150"/>
              <a:gd name="connsiteY9" fmla="*/ 1443658 h 5139834"/>
              <a:gd name="connsiteX10" fmla="*/ 7553104 w 9145150"/>
              <a:gd name="connsiteY10" fmla="*/ 5135633 h 5139834"/>
              <a:gd name="connsiteX11" fmla="*/ 3892917 w 9145150"/>
              <a:gd name="connsiteY11" fmla="*/ 5135633 h 5139834"/>
              <a:gd name="connsiteX12" fmla="*/ 3892917 w 9145150"/>
              <a:gd name="connsiteY12" fmla="*/ 5135847 h 5139834"/>
              <a:gd name="connsiteX13" fmla="*/ 2529721 w 9145150"/>
              <a:gd name="connsiteY13" fmla="*/ 5135847 h 5139834"/>
              <a:gd name="connsiteX14" fmla="*/ 2529721 w 9145150"/>
              <a:gd name="connsiteY14" fmla="*/ 5139834 h 5139834"/>
              <a:gd name="connsiteX15" fmla="*/ 0 w 9145150"/>
              <a:gd name="connsiteY15" fmla="*/ 5139834 h 5139834"/>
              <a:gd name="connsiteX16" fmla="*/ 0 w 9145150"/>
              <a:gd name="connsiteY16" fmla="*/ 0 h 513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5150" h="5139834">
                <a:moveTo>
                  <a:pt x="7553104" y="5135633"/>
                </a:moveTo>
                <a:lnTo>
                  <a:pt x="9144000" y="5139834"/>
                </a:lnTo>
                <a:lnTo>
                  <a:pt x="7553104" y="5135633"/>
                </a:lnTo>
                <a:close/>
                <a:moveTo>
                  <a:pt x="0" y="0"/>
                </a:moveTo>
                <a:lnTo>
                  <a:pt x="2284768" y="0"/>
                </a:lnTo>
                <a:lnTo>
                  <a:pt x="2529721" y="0"/>
                </a:lnTo>
                <a:lnTo>
                  <a:pt x="3892917" y="0"/>
                </a:lnTo>
                <a:lnTo>
                  <a:pt x="9145150" y="1"/>
                </a:lnTo>
                <a:cubicBezTo>
                  <a:pt x="9144232" y="51834"/>
                  <a:pt x="9144504" y="101286"/>
                  <a:pt x="9143585" y="153119"/>
                </a:cubicBezTo>
                <a:lnTo>
                  <a:pt x="6029989" y="1443658"/>
                </a:lnTo>
                <a:lnTo>
                  <a:pt x="7553104" y="5135633"/>
                </a:lnTo>
                <a:lnTo>
                  <a:pt x="3892917" y="5135633"/>
                </a:lnTo>
                <a:lnTo>
                  <a:pt x="3892917" y="5135847"/>
                </a:lnTo>
                <a:lnTo>
                  <a:pt x="2529721" y="5135847"/>
                </a:lnTo>
                <a:lnTo>
                  <a:pt x="2529721" y="5139834"/>
                </a:lnTo>
                <a:lnTo>
                  <a:pt x="0" y="513983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prstClr val="white"/>
              </a:solidFill>
              <a:latin typeface="+mn-lt"/>
              <a:ea typeface="+mn-ea"/>
              <a:cs typeface="+mn-cs"/>
              <a:sym typeface="+mn-lt"/>
            </a:endParaRPr>
          </a:p>
        </p:txBody>
      </p:sp>
      <p:sp>
        <p:nvSpPr>
          <p:cNvPr id="6" name="Text Placeholder 5"/>
          <p:cNvSpPr>
            <a:spLocks noGrp="1"/>
          </p:cNvSpPr>
          <p:nvPr>
            <p:ph type="body" sz="quarter" idx="10" hasCustomPrompt="1"/>
          </p:nvPr>
        </p:nvSpPr>
        <p:spPr>
          <a:xfrm>
            <a:off x="481070" y="2344395"/>
            <a:ext cx="5516862" cy="406265"/>
          </a:xfrm>
        </p:spPr>
        <p:txBody>
          <a:bodyPr/>
          <a:lstStyle>
            <a:lvl1pPr>
              <a:defRPr sz="2400" b="1">
                <a:solidFill>
                  <a:srgbClr val="A7B4FF"/>
                </a:solidFill>
              </a:defRPr>
            </a:lvl1pPr>
          </a:lstStyle>
          <a:p>
            <a:pPr lvl="0"/>
            <a:r>
              <a:rPr lang="en-US"/>
              <a:t>Click to add subtitle</a:t>
            </a:r>
          </a:p>
        </p:txBody>
      </p:sp>
      <p:sp>
        <p:nvSpPr>
          <p:cNvPr id="27" name="Title 1"/>
          <p:cNvSpPr>
            <a:spLocks noGrp="1"/>
          </p:cNvSpPr>
          <p:nvPr>
            <p:ph type="ctrTitle" hasCustomPrompt="1"/>
          </p:nvPr>
        </p:nvSpPr>
        <p:spPr bwMode="ltGray">
          <a:xfrm>
            <a:off x="481070" y="1795642"/>
            <a:ext cx="5516862" cy="526346"/>
          </a:xfrm>
          <a:prstGeom prst="rect">
            <a:avLst/>
          </a:prstGeom>
        </p:spPr>
        <p:txBody>
          <a:bodyPr anchor="b">
            <a:noAutofit/>
          </a:bodyPr>
          <a:lstStyle>
            <a:lvl1pPr algn="l">
              <a:lnSpc>
                <a:spcPct val="93000"/>
              </a:lnSpc>
              <a:defRPr sz="3750" b="0" baseline="0">
                <a:solidFill>
                  <a:schemeClr val="bg1"/>
                </a:solidFill>
                <a:latin typeface="+mj-lt"/>
                <a:ea typeface="+mj-ea"/>
                <a:cs typeface="+mj-cs"/>
                <a:sym typeface="+mj-lt"/>
              </a:defRPr>
            </a:lvl1pPr>
          </a:lstStyle>
          <a:p>
            <a:r>
              <a:rPr lang="en-US"/>
              <a:t>Title in Title Case</a:t>
            </a:r>
          </a:p>
        </p:txBody>
      </p:sp>
      <p:sp>
        <p:nvSpPr>
          <p:cNvPr id="8" name="Text Placeholder 5"/>
          <p:cNvSpPr>
            <a:spLocks noGrp="1"/>
          </p:cNvSpPr>
          <p:nvPr>
            <p:ph type="body" sz="quarter" idx="11" hasCustomPrompt="1"/>
          </p:nvPr>
        </p:nvSpPr>
        <p:spPr>
          <a:xfrm>
            <a:off x="481070" y="2750660"/>
            <a:ext cx="5516862" cy="406265"/>
          </a:xfrm>
        </p:spPr>
        <p:txBody>
          <a:bodyPr anchor="ctr"/>
          <a:lstStyle>
            <a:lvl1pPr>
              <a:defRPr sz="1500" b="0">
                <a:solidFill>
                  <a:schemeClr val="bg1"/>
                </a:solidFill>
              </a:defRPr>
            </a:lvl1pPr>
          </a:lstStyle>
          <a:p>
            <a:pPr lvl="0"/>
            <a:r>
              <a:rPr lang="en-US"/>
              <a:t>Date</a:t>
            </a:r>
          </a:p>
        </p:txBody>
      </p:sp>
    </p:spTree>
    <p:extLst>
      <p:ext uri="{BB962C8B-B14F-4D97-AF65-F5344CB8AC3E}">
        <p14:creationId xmlns:p14="http://schemas.microsoft.com/office/powerpoint/2010/main" val="6613099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075"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8" name="Rectangle 7"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a:p>
        </p:txBody>
      </p:sp>
      <p:sp>
        <p:nvSpPr>
          <p:cNvPr id="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5" name="Title 4"/>
          <p:cNvSpPr>
            <a:spLocks noGrp="1"/>
          </p:cNvSpPr>
          <p:nvPr>
            <p:ph type="title" hasCustomPrompt="1"/>
          </p:nvPr>
        </p:nvSpPr>
        <p:spPr>
          <a:xfrm>
            <a:off x="472500" y="467100"/>
            <a:ext cx="81999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343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GB"/>
          </a:p>
        </p:txBody>
      </p:sp>
      <p:sp>
        <p:nvSpPr>
          <p:cNvPr id="3" name="Subtitle 2"/>
          <p:cNvSpPr>
            <a:spLocks noGrp="1"/>
          </p:cNvSpPr>
          <p:nvPr>
            <p:ph type="subTitle" idx="1"/>
          </p:nvPr>
        </p:nvSpPr>
        <p:spPr>
          <a:xfrm>
            <a:off x="1371600" y="2914650"/>
            <a:ext cx="6400800" cy="27699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EED649E-E193-4FE8-8503-1689DB1D577F}" type="datetimeFigureOut">
              <a:rPr lang="en-GB" smtClean="0"/>
              <a:t>09/08/2021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A6ADD9-A041-482F-95E1-E64B692DCA54}" type="slidenum">
              <a:rPr lang="en-GB" smtClean="0"/>
              <a:t>‹#›</a:t>
            </a:fld>
            <a:endParaRPr lang="en-GB"/>
          </a:p>
        </p:txBody>
      </p:sp>
    </p:spTree>
    <p:extLst>
      <p:ext uri="{BB962C8B-B14F-4D97-AF65-F5344CB8AC3E}">
        <p14:creationId xmlns:p14="http://schemas.microsoft.com/office/powerpoint/2010/main" val="27293583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099"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6" name="Rectangle 5"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32399"/>
          </a:xfrm>
        </p:spPr>
        <p:txBody>
          <a:bodyPr/>
          <a:lstStyle>
            <a:lvl1pPr>
              <a:defRPr sz="2400">
                <a:solidFill>
                  <a:srgbClr val="00148C"/>
                </a:solidFill>
                <a:latin typeface="+mj-lt"/>
                <a:ea typeface="+mj-ea"/>
                <a:cs typeface="+mj-cs"/>
                <a:sym typeface="+mj-lt"/>
              </a:defRPr>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atin typeface="+mn-lt"/>
                <a:ea typeface="+mn-ea"/>
                <a:cs typeface="+mn-cs"/>
                <a:sym typeface="+mn-lt"/>
              </a:defRPr>
            </a:lvl1pPr>
            <a:lvl2pPr>
              <a:lnSpc>
                <a:spcPct val="100000"/>
              </a:lnSpc>
              <a:spcBef>
                <a:spcPts val="0"/>
              </a:spcBef>
              <a:spcAft>
                <a:spcPts val="0"/>
              </a:spcAft>
              <a:defRPr sz="1500">
                <a:latin typeface="+mn-lt"/>
                <a:ea typeface="+mn-ea"/>
                <a:cs typeface="+mn-cs"/>
                <a:sym typeface="+mn-lt"/>
              </a:defRPr>
            </a:lvl2pPr>
            <a:lvl3pPr>
              <a:lnSpc>
                <a:spcPct val="100000"/>
              </a:lnSpc>
              <a:spcBef>
                <a:spcPts val="0"/>
              </a:spcBef>
              <a:spcAft>
                <a:spcPts val="0"/>
              </a:spcAft>
              <a:defRPr sz="1500">
                <a:latin typeface="+mn-lt"/>
                <a:ea typeface="+mn-ea"/>
                <a:cs typeface="+mn-cs"/>
                <a:sym typeface="+mn-lt"/>
              </a:defRPr>
            </a:lvl3pPr>
            <a:lvl4pPr>
              <a:lnSpc>
                <a:spcPct val="100000"/>
              </a:lnSpc>
              <a:spcBef>
                <a:spcPts val="0"/>
              </a:spcBef>
              <a:spcAft>
                <a:spcPts val="0"/>
              </a:spcAft>
              <a:defRPr sz="2100">
                <a:latin typeface="+mn-lt"/>
                <a:ea typeface="+mn-ea"/>
                <a:cs typeface="+mn-cs"/>
                <a:sym typeface="+mn-lt"/>
              </a:defRPr>
            </a:lvl4pPr>
            <a:lvl5pPr>
              <a:lnSpc>
                <a:spcPct val="100000"/>
              </a:lnSpc>
              <a:spcBef>
                <a:spcPts val="0"/>
              </a:spcBef>
              <a:spcAft>
                <a:spcPts val="0"/>
              </a:spcAft>
              <a:defRPr sz="2100">
                <a:latin typeface="+mn-lt"/>
                <a:ea typeface="+mn-ea"/>
                <a:cs typeface="+mn-cs"/>
                <a:sym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12" descr="Image result for Nationalgrid logo"/>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72500" y="4721321"/>
            <a:ext cx="912019" cy="18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439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rgbClr val="FFFFFF"/>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123"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ea typeface="+mn-ea"/>
                <a:cs typeface="+mn-cs"/>
                <a:sym typeface="+mn-lt"/>
              </a:defRPr>
            </a:lvl1pPr>
          </a:lstStyle>
          <a:p>
            <a:endParaRPr lang="en-US"/>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00148C"/>
                </a:solidFill>
                <a:latin typeface="+mj-lt"/>
                <a:ea typeface="+mj-ea"/>
                <a:cs typeface="+mj-cs"/>
                <a:sym typeface="+mj-lt"/>
              </a:defRPr>
            </a:lvl1pPr>
          </a:lstStyle>
          <a:p>
            <a:r>
              <a:rPr lang="en-US"/>
              <a:t>Click to add title</a:t>
            </a:r>
          </a:p>
        </p:txBody>
      </p:sp>
      <p:sp>
        <p:nvSpPr>
          <p:cNvPr id="1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9652121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147" name="think-cell Slide" r:id="rId4" imgW="383" imgH="384" progId="TCLayout.ActiveDocument.1">
                  <p:embed/>
                </p:oleObj>
              </mc:Choice>
              <mc:Fallback>
                <p:oleObj name="think-cell Slide" r:id="rId4" imgW="383" imgH="384" progId="TCLayout.ActiveDocument.1">
                  <p:embed/>
                  <p:pic>
                    <p:nvPicPr>
                      <p:cNvPr id="6" name="Object 5"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Tree>
    <p:extLst>
      <p:ext uri="{BB962C8B-B14F-4D97-AF65-F5344CB8AC3E}">
        <p14:creationId xmlns:p14="http://schemas.microsoft.com/office/powerpoint/2010/main" val="42343402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17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ea typeface="+mj-ea"/>
                <a:cs typeface="+mj-cs"/>
                <a:sym typeface="+mj-lt"/>
              </a:defRPr>
            </a:lvl1pPr>
          </a:lstStyle>
          <a:p>
            <a:r>
              <a:rPr lang="en-US"/>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50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819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6" name="Picture 15"/>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6" name="Rectangle 25"/>
          <p:cNvSpPr/>
          <p:nvPr userDrawn="1"/>
        </p:nvSpPr>
        <p:spPr bwMode="white">
          <a:xfrm>
            <a:off x="0" y="0"/>
            <a:ext cx="3059631"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27"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rgbClr val="00148C"/>
                </a:solidFill>
                <a:latin typeface="+mj-lt"/>
                <a:ea typeface="+mj-ea"/>
                <a:cs typeface="+mj-cs"/>
                <a:sym typeface="+mj-lt"/>
              </a:defRPr>
            </a:lvl1pPr>
          </a:lstStyle>
          <a:p>
            <a:r>
              <a:rPr lang="en-US"/>
              <a:t>Click to add title</a:t>
            </a:r>
          </a:p>
        </p:txBody>
      </p:sp>
    </p:spTree>
    <p:extLst>
      <p:ext uri="{BB962C8B-B14F-4D97-AF65-F5344CB8AC3E}">
        <p14:creationId xmlns:p14="http://schemas.microsoft.com/office/powerpoint/2010/main" val="744146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921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20"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23"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spTree>
    <p:extLst>
      <p:ext uri="{BB962C8B-B14F-4D97-AF65-F5344CB8AC3E}">
        <p14:creationId xmlns:p14="http://schemas.microsoft.com/office/powerpoint/2010/main" val="26199400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0243"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ea typeface="+mj-ea"/>
                <a:cs typeface="+mj-cs"/>
                <a:sym typeface="+mj-lt"/>
              </a:defRPr>
            </a:lvl1pPr>
          </a:lstStyle>
          <a:p>
            <a:r>
              <a:rPr lang="en-US"/>
              <a:t>Click to add title</a:t>
            </a:r>
          </a:p>
        </p:txBody>
      </p:sp>
      <p:sp>
        <p:nvSpPr>
          <p:cNvPr id="13" name="Rectangle 12"/>
          <p:cNvSpPr/>
          <p:nvPr userDrawn="1"/>
        </p:nvSpPr>
        <p:spPr bwMode="white">
          <a:xfrm>
            <a:off x="3060573" y="-982"/>
            <a:ext cx="6083428" cy="51444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6"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4068344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1267"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mn-lt"/>
                <a:ea typeface="+mn-ea"/>
                <a:cs typeface="+mn-cs"/>
                <a:sym typeface="+mn-lt"/>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ea typeface="+mj-ea"/>
                <a:cs typeface="+mj-cs"/>
                <a:sym typeface="+mj-lt"/>
              </a:defRPr>
            </a:lvl1pPr>
          </a:lstStyle>
          <a:p>
            <a:r>
              <a:rPr lang="en-US"/>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21"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Tree>
    <p:extLst>
      <p:ext uri="{BB962C8B-B14F-4D97-AF65-F5344CB8AC3E}">
        <p14:creationId xmlns:p14="http://schemas.microsoft.com/office/powerpoint/2010/main" val="2218920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2291" name="think-cell Slide" r:id="rId4" imgW="383" imgH="384" progId="TCLayout.ActiveDocument.1">
                  <p:embed/>
                </p:oleObj>
              </mc:Choice>
              <mc:Fallback>
                <p:oleObj name="think-cell Slide" r:id="rId4" imgW="383" imgH="384" progId="TCLayout.ActiveDocument.1">
                  <p:embed/>
                  <p:pic>
                    <p:nvPicPr>
                      <p:cNvPr id="3" name="Object 2" hidden="1"/>
                      <p:cNvPicPr/>
                      <p:nvPr/>
                    </p:nvPicPr>
                    <p:blipFill>
                      <a:blip r:embed="rId5"/>
                      <a:stretch>
                        <a:fillRect/>
                      </a:stretch>
                    </p:blipFill>
                    <p:spPr>
                      <a:xfrm>
                        <a:off x="1191" y="1191"/>
                        <a:ext cx="1191" cy="1191"/>
                      </a:xfrm>
                      <a:prstGeom prst="rect">
                        <a:avLst/>
                      </a:prstGeom>
                    </p:spPr>
                  </p:pic>
                </p:oleObj>
              </mc:Fallback>
            </mc:AlternateContent>
          </a:graphicData>
        </a:graphic>
      </p:graphicFrame>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a:solidFill>
                <a:schemeClr val="bg1"/>
              </a:solidFill>
              <a:latin typeface="+mn-lt"/>
              <a:ea typeface="+mn-ea"/>
              <a:cs typeface="+mn-cs"/>
              <a:sym typeface="+mn-lt"/>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mn-lt"/>
                <a:ea typeface="+mn-ea"/>
                <a:cs typeface="+mn-cs"/>
                <a:sym typeface="+mn-lt"/>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15" name="Copyright" hidden="1"/>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ea typeface="+mj-ea"/>
                <a:cs typeface="+mj-cs"/>
                <a:sym typeface="+mj-lt"/>
              </a:defRPr>
            </a:lvl1pPr>
          </a:lstStyle>
          <a:p>
            <a:r>
              <a:rPr lang="en-US"/>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lumMod val="50000"/>
                </a:schemeClr>
              </a:solidFill>
              <a:latin typeface="+mn-lt"/>
              <a:ea typeface="+mn-ea"/>
              <a:cs typeface="+mn-cs"/>
              <a:sym typeface="+mn-lt"/>
            </a:endParaRPr>
          </a:p>
        </p:txBody>
      </p:sp>
    </p:spTree>
    <p:extLst>
      <p:ext uri="{BB962C8B-B14F-4D97-AF65-F5344CB8AC3E}">
        <p14:creationId xmlns:p14="http://schemas.microsoft.com/office/powerpoint/2010/main" val="22586436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331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00148C"/>
                </a:solidFill>
                <a:latin typeface="+mj-lt"/>
                <a:ea typeface="+mj-ea"/>
                <a:cs typeface="+mj-cs"/>
                <a:sym typeface="+mj-lt"/>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875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7B9DC-50C0-48E1-8014-3100811C464F}"/>
              </a:ext>
            </a:extLst>
          </p:cNvPr>
          <p:cNvSpPr>
            <a:spLocks noGrp="1"/>
          </p:cNvSpPr>
          <p:nvPr>
            <p:ph type="dt" sz="half" idx="10"/>
          </p:nvPr>
        </p:nvSpPr>
        <p:spPr/>
        <p:txBody>
          <a:bodyPr/>
          <a:lstStyle/>
          <a:p>
            <a:fld id="{FABF964B-69A9-4162-9004-605D61A8C847}" type="datetimeFigureOut">
              <a:rPr lang="en-US" smtClean="0"/>
              <a:t>8/9/2021</a:t>
            </a:fld>
            <a:endParaRPr lang="en-US"/>
          </a:p>
        </p:txBody>
      </p:sp>
      <p:sp>
        <p:nvSpPr>
          <p:cNvPr id="3" name="Footer Placeholder 2">
            <a:extLst>
              <a:ext uri="{FF2B5EF4-FFF2-40B4-BE49-F238E27FC236}">
                <a16:creationId xmlns:a16="http://schemas.microsoft.com/office/drawing/2014/main" id="{65C3B97F-A37D-49BA-B66A-309DFC8314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E4665-A3A3-438D-ADD4-77B5ED407782}"/>
              </a:ext>
            </a:extLst>
          </p:cNvPr>
          <p:cNvSpPr>
            <a:spLocks noGrp="1"/>
          </p:cNvSpPr>
          <p:nvPr>
            <p:ph type="sldNum" sz="quarter" idx="12"/>
          </p:nvPr>
        </p:nvSpPr>
        <p:spPr/>
        <p:txBody>
          <a:bodyPr/>
          <a:lstStyle/>
          <a:p>
            <a:fld id="{2888B582-4C17-43E1-9058-08B396D35177}" type="slidenum">
              <a:rPr lang="en-US" smtClean="0"/>
              <a:t>‹#›</a:t>
            </a:fld>
            <a:endParaRPr lang="en-US"/>
          </a:p>
        </p:txBody>
      </p:sp>
    </p:spTree>
    <p:extLst>
      <p:ext uri="{BB962C8B-B14F-4D97-AF65-F5344CB8AC3E}">
        <p14:creationId xmlns:p14="http://schemas.microsoft.com/office/powerpoint/2010/main" val="31490468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4339" name="think-cell Slide" r:id="rId4" imgW="383" imgH="384" progId="TCLayout.ActiveDocument.1">
                  <p:embed/>
                </p:oleObj>
              </mc:Choice>
              <mc:Fallback>
                <p:oleObj name="think-cell Slide" r:id="rId4" imgW="383" imgH="384" progId="TCLayout.ActiveDocument.1">
                  <p:embed/>
                  <p:pic>
                    <p:nvPicPr>
                      <p:cNvPr id="4" name="Object 3"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a:solidFill>
                <a:prstClr val="white"/>
              </a:solidFill>
              <a:latin typeface="+mn-lt"/>
              <a:ea typeface="+mn-ea"/>
              <a:cs typeface="+mn-cs"/>
              <a:sym typeface="+mn-lt"/>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ea typeface="+mj-ea"/>
                <a:cs typeface="+mj-cs"/>
                <a:sym typeface="+mj-lt"/>
              </a:defRPr>
            </a:lvl1pPr>
          </a:lstStyle>
          <a:p>
            <a:r>
              <a:rPr lang="en-US"/>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5"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507057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5363" name="think-cell Slide" r:id="rId5" imgW="324" imgH="324" progId="TCLayout.ActiveDocument.1">
                  <p:embed/>
                </p:oleObj>
              </mc:Choice>
              <mc:Fallback>
                <p:oleObj name="think-cell Slide" r:id="rId5" imgW="324" imgH="324" progId="TCLayout.ActiveDocument.1">
                  <p:embed/>
                  <p:pic>
                    <p:nvPicPr>
                      <p:cNvPr id="3" name="Object 2" hidden="1"/>
                      <p:cNvPicPr/>
                      <p:nvPr/>
                    </p:nvPicPr>
                    <p:blipFill>
                      <a:blip r:embed="rId6"/>
                      <a:stretch>
                        <a:fillRect/>
                      </a:stretch>
                    </p:blipFill>
                    <p:spPr>
                      <a:xfrm>
                        <a:off x="1192" y="1192"/>
                        <a:ext cx="1190" cy="1190"/>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600" kern="1200">
              <a:solidFill>
                <a:schemeClr val="bg1"/>
              </a:solidFill>
              <a:latin typeface="+mn-lt"/>
              <a:ea typeface="+mn-ea"/>
              <a:cs typeface="+mn-cs"/>
              <a:sym typeface="+mn-lt"/>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2"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3" name="Pentagon 3"/>
          <p:cNvSpPr/>
          <p:nvPr userDrawn="1"/>
        </p:nvSpPr>
        <p:spPr bwMode="white">
          <a:xfrm>
            <a:off x="1" y="0"/>
            <a:ext cx="407019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00148C"/>
                </a:solidFill>
                <a:latin typeface="+mj-lt"/>
                <a:ea typeface="+mj-ea"/>
                <a:cs typeface="+mj-cs"/>
                <a:sym typeface="+mj-lt"/>
              </a:defRPr>
            </a:lvl1pPr>
          </a:lstStyle>
          <a:p>
            <a:r>
              <a:rPr lang="en-US"/>
              <a:t>Click to add title</a:t>
            </a: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1808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6387"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3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3" name="Pentagon 3"/>
          <p:cNvSpPr/>
          <p:nvPr userDrawn="1"/>
        </p:nvSpPr>
        <p:spPr bwMode="white">
          <a:xfrm>
            <a:off x="1" y="0"/>
            <a:ext cx="407019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1">
                <a:solidFill>
                  <a:srgbClr val="FFFFFF"/>
                </a:solidFill>
                <a:latin typeface="+mj-lt"/>
                <a:ea typeface="+mj-ea"/>
                <a:cs typeface="+mj-cs"/>
                <a:sym typeface="+mj-lt"/>
              </a:defRPr>
            </a:lvl1pPr>
          </a:lstStyle>
          <a:p>
            <a:r>
              <a:rPr lang="en-US"/>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7"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26490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7411"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18"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4" name="Pentagon 8"/>
          <p:cNvSpPr/>
          <p:nvPr userDrawn="1"/>
        </p:nvSpPr>
        <p:spPr bwMode="white">
          <a:xfrm>
            <a:off x="0" y="0"/>
            <a:ext cx="4772660" cy="5143500"/>
          </a:xfrm>
          <a:prstGeom prst="homePlate">
            <a:avLst>
              <a:gd name="adj" fmla="val 1293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9" name="Picture 8"/>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412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8435"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Pentagon 8"/>
          <p:cNvSpPr/>
          <p:nvPr userDrawn="1"/>
        </p:nvSpPr>
        <p:spPr bwMode="white">
          <a:xfrm>
            <a:off x="0" y="0"/>
            <a:ext cx="4772660" cy="5143500"/>
          </a:xfrm>
          <a:prstGeom prst="homePlate">
            <a:avLst>
              <a:gd name="adj" fmla="val 12939"/>
            </a:avLst>
          </a:prstGeom>
          <a:gradFill flip="none" rotWithShape="1">
            <a:gsLst>
              <a:gs pos="0">
                <a:srgbClr val="00148C"/>
              </a:gs>
              <a:gs pos="100000">
                <a:srgbClr val="000F69"/>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a:solidFill>
                <a:prstClr val="white"/>
              </a:solidFill>
              <a:latin typeface="+mn-lt"/>
              <a:ea typeface="+mn-ea"/>
              <a:cs typeface="+mn-cs"/>
              <a:sym typeface="+mn-lt"/>
            </a:endParaRPr>
          </a:p>
        </p:txBody>
      </p:sp>
      <p:sp>
        <p:nvSpPr>
          <p:cNvPr id="16" name="Title 2"/>
          <p:cNvSpPr>
            <a:spLocks noGrp="1"/>
          </p:cNvSpPr>
          <p:nvPr>
            <p:ph type="title" hasCustomPrompt="1"/>
          </p:nvPr>
        </p:nvSpPr>
        <p:spPr>
          <a:xfrm>
            <a:off x="472500" y="467100"/>
            <a:ext cx="3505235"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32058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9459"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00148C"/>
                </a:solidFill>
                <a:latin typeface="+mj-lt"/>
                <a:ea typeface="+mj-ea"/>
                <a:cs typeface="+mj-cs"/>
                <a:sym typeface="+mj-lt"/>
              </a:defRPr>
            </a:lvl1pPr>
          </a:lstStyle>
          <a:p>
            <a:pPr lvl="0"/>
            <a:r>
              <a:rPr lang="en-US"/>
              <a:t>Click to add title</a:t>
            </a:r>
          </a:p>
        </p:txBody>
      </p:sp>
      <p:pic>
        <p:nvPicPr>
          <p:cNvPr id="16" name="Picture 15"/>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321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0483" name="think-cell Slide" r:id="rId5" imgW="383" imgH="384" progId="TCLayout.ActiveDocument.1">
                  <p:embed/>
                </p:oleObj>
              </mc:Choice>
              <mc:Fallback>
                <p:oleObj name="think-cell Slide" r:id="rId5" imgW="383" imgH="384" progId="TCLayout.ActiveDocument.1">
                  <p:embed/>
                  <p:pic>
                    <p:nvPicPr>
                      <p:cNvPr id="3" name="Object 2"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4" name="Rectangle 3"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4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flip="none" rotWithShape="1">
            <a:gsLst>
              <a:gs pos="0">
                <a:srgbClr val="00148C"/>
              </a:gs>
              <a:gs pos="100000">
                <a:srgbClr val="000F69"/>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a:solidFill>
                <a:schemeClr val="bg1"/>
              </a:solidFill>
              <a:latin typeface="+mn-lt"/>
              <a:ea typeface="+mn-ea"/>
              <a:cs typeface="+mn-cs"/>
              <a:sym typeface="+mn-lt"/>
            </a:endParaRPr>
          </a:p>
        </p:txBody>
      </p:sp>
      <p:sp>
        <p:nvSpPr>
          <p:cNvPr id="11" name="Title 3"/>
          <p:cNvSpPr>
            <a:spLocks noGrp="1"/>
          </p:cNvSpPr>
          <p:nvPr>
            <p:ph type="title" hasCustomPrompt="1"/>
          </p:nvPr>
        </p:nvSpPr>
        <p:spPr>
          <a:xfrm>
            <a:off x="472500" y="467100"/>
            <a:ext cx="4692600" cy="3323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400" b="1" i="0" u="none" kern="1200" spc="0">
                <a:solidFill>
                  <a:srgbClr val="FFFFFF"/>
                </a:solidFill>
                <a:latin typeface="+mj-lt"/>
                <a:ea typeface="+mj-ea"/>
                <a:cs typeface="+mj-cs"/>
                <a:sym typeface="+mj-lt"/>
              </a:defRPr>
            </a:lvl1pPr>
          </a:lstStyle>
          <a:p>
            <a:pPr lvl="0"/>
            <a:r>
              <a:rPr lang="en-US"/>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1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pic>
        <p:nvPicPr>
          <p:cNvPr id="9" name="Picture 8"/>
          <p:cNvPicPr>
            <a:picLocks noChangeAspect="1"/>
          </p:cNvPicPr>
          <p:nvPr userDrawn="1"/>
        </p:nvPicPr>
        <p:blipFill rotWithShape="1">
          <a:blip r:embed="rId7">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7558584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flip="none" rotWithShape="1">
          <a:gsLst>
            <a:gs pos="0">
              <a:srgbClr val="00148C"/>
            </a:gs>
            <a:gs pos="100000">
              <a:srgbClr val="000F69"/>
            </a:gs>
          </a:gsLst>
          <a:lin ang="8100000" scaled="1"/>
          <a:tileRect/>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1507" name="think-cell Slide" r:id="rId4" imgW="383" imgH="384" progId="TCLayout.ActiveDocument.1">
                  <p:embed/>
                </p:oleObj>
              </mc:Choice>
              <mc:Fallback>
                <p:oleObj name="think-cell Slide" r:id="rId4" imgW="383" imgH="384" progId="TCLayout.ActiveDocument.1">
                  <p:embed/>
                  <p:pic>
                    <p:nvPicPr>
                      <p:cNvPr id="5" name="Object 4" hidden="1"/>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solidFill>
                <a:latin typeface="+mn-lt"/>
                <a:ea typeface="+mn-ea"/>
                <a:cs typeface="+mn-cs"/>
                <a:sym typeface="+mn-lt"/>
              </a:rPr>
              <a:t>Copyright © 2020 by Boston Consulting Group. All rights reserved.</a:t>
            </a: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2846023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rgbClr val="F2F2F2"/>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2531" name="think-cell Slide" r:id="rId5" imgW="383" imgH="384" progId="TCLayout.ActiveDocument.1">
                  <p:embed/>
                </p:oleObj>
              </mc:Choice>
              <mc:Fallback>
                <p:oleObj name="think-cell Slide" r:id="rId5" imgW="383"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5" name="Rectangle 4" hidden="1"/>
          <p:cNvSpPr/>
          <p:nvPr userDrawn="1">
            <p:custDataLst>
              <p:tags r:id="rId3"/>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4050" b="0"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ea typeface="+mn-ea"/>
                <a:cs typeface="+mn-cs"/>
                <a:sym typeface="+mn-lt"/>
              </a:defRPr>
            </a:lvl1pPr>
          </a:lstStyle>
          <a:p>
            <a:endParaRPr lang="en-US"/>
          </a:p>
        </p:txBody>
      </p:sp>
      <p:sp>
        <p:nvSpPr>
          <p:cNvPr id="9" name="Copyright" hidden="1"/>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a:solidFill>
                  <a:schemeClr val="bg1">
                    <a:lumMod val="50000"/>
                  </a:schemeClr>
                </a:solidFill>
                <a:latin typeface="+mn-lt"/>
                <a:ea typeface="+mn-ea"/>
                <a:cs typeface="+mn-cs"/>
                <a:sym typeface="+mn-lt"/>
              </a:rPr>
              <a:t>Copyright © 2020 by Boston Consulting Group. All rights reserved.</a:t>
            </a:r>
          </a:p>
        </p:txBody>
      </p:sp>
      <p:sp>
        <p:nvSpPr>
          <p:cNvPr id="6" name="Rectangle 5"/>
          <p:cNvSpPr/>
          <p:nvPr userDrawn="1"/>
        </p:nvSpPr>
        <p:spPr bwMode="white">
          <a:xfrm>
            <a:off x="472500" y="469106"/>
            <a:ext cx="699516" cy="699516"/>
          </a:xfrm>
          <a:prstGeom prst="rect">
            <a:avLst/>
          </a:prstGeom>
          <a:noFill/>
          <a:ln>
            <a:solidFill>
              <a:srgbClr val="6B8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a:solidFill>
                <a:schemeClr val="bg1"/>
              </a:solidFill>
              <a:latin typeface="+mn-lt"/>
              <a:ea typeface="+mn-ea"/>
              <a:cs typeface="+mn-cs"/>
              <a:sym typeface="+mn-lt"/>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6B80FF"/>
                </a:solidFill>
                <a:latin typeface="+mj-lt"/>
                <a:ea typeface="+mj-ea"/>
                <a:cs typeface="+mj-cs"/>
                <a:sym typeface="+mj-lt"/>
              </a:defRPr>
            </a:lvl1pPr>
          </a:lstStyle>
          <a:p>
            <a:r>
              <a:rPr lang="en-US"/>
              <a:t>Click to add big statement text</a:t>
            </a:r>
          </a:p>
        </p:txBody>
      </p:sp>
    </p:spTree>
    <p:extLst>
      <p:ext uri="{BB962C8B-B14F-4D97-AF65-F5344CB8AC3E}">
        <p14:creationId xmlns:p14="http://schemas.microsoft.com/office/powerpoint/2010/main" val="1006664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000A4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23555"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solidFill>
              <a:latin typeface="+mn-lt"/>
              <a:ea typeface="+mn-ea"/>
              <a:cs typeface="+mn-cs"/>
              <a:sym typeface="+mn-lt"/>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rgbClr val="00148C"/>
          </a:solidFill>
          <a:ln>
            <a:noFill/>
          </a:ln>
          <a:effectLst/>
        </p:spPr>
        <p:txBody>
          <a:bodyPr vert="horz" wrap="square" lIns="68580" tIns="34290" rIns="68580" bIns="34290" numCol="1" anchor="t" anchorCtr="0" compatLnSpc="1">
            <a:prstTxWarp prst="textNoShape">
              <a:avLst/>
            </a:prstTxWarp>
            <a:noAutofit/>
          </a:bodyPr>
          <a:lstStyle/>
          <a:p>
            <a:endParaRPr lang="en-US" sz="1350">
              <a:latin typeface="+mn-lt"/>
              <a:ea typeface="+mn-ea"/>
              <a:cs typeface="+mn-cs"/>
              <a:sym typeface="+mn-lt"/>
            </a:endParaRPr>
          </a:p>
        </p:txBody>
      </p:sp>
    </p:spTree>
    <p:extLst>
      <p:ext uri="{BB962C8B-B14F-4D97-AF65-F5344CB8AC3E}">
        <p14:creationId xmlns:p14="http://schemas.microsoft.com/office/powerpoint/2010/main" val="600660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6.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7.w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7.wmf"/><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7.wmf"/><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9" Type="http://schemas.openxmlformats.org/officeDocument/2006/relationships/slideLayout" Target="../slideLayouts/slideLayout116.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42" Type="http://schemas.openxmlformats.org/officeDocument/2006/relationships/slideLayout" Target="../slideLayouts/slideLayout119.xml"/><Relationship Id="rId47" Type="http://schemas.openxmlformats.org/officeDocument/2006/relationships/slideLayout" Target="../slideLayouts/slideLayout124.xml"/><Relationship Id="rId50" Type="http://schemas.openxmlformats.org/officeDocument/2006/relationships/slideLayout" Target="../slideLayouts/slideLayout127.xml"/><Relationship Id="rId55" Type="http://schemas.openxmlformats.org/officeDocument/2006/relationships/slideLayout" Target="../slideLayouts/slideLayout132.xml"/><Relationship Id="rId63" Type="http://schemas.openxmlformats.org/officeDocument/2006/relationships/slideLayout" Target="../slideLayouts/slideLayout140.xml"/><Relationship Id="rId68" Type="http://schemas.openxmlformats.org/officeDocument/2006/relationships/theme" Target="../theme/theme8.xml"/><Relationship Id="rId7" Type="http://schemas.openxmlformats.org/officeDocument/2006/relationships/slideLayout" Target="../slideLayouts/slideLayout84.xml"/><Relationship Id="rId71" Type="http://schemas.openxmlformats.org/officeDocument/2006/relationships/tags" Target="../tags/tag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9" Type="http://schemas.openxmlformats.org/officeDocument/2006/relationships/slideLayout" Target="../slideLayouts/slideLayout106.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slideLayout" Target="../slideLayouts/slideLayout114.xml"/><Relationship Id="rId40" Type="http://schemas.openxmlformats.org/officeDocument/2006/relationships/slideLayout" Target="../slideLayouts/slideLayout117.xml"/><Relationship Id="rId45" Type="http://schemas.openxmlformats.org/officeDocument/2006/relationships/slideLayout" Target="../slideLayouts/slideLayout122.xml"/><Relationship Id="rId53" Type="http://schemas.openxmlformats.org/officeDocument/2006/relationships/slideLayout" Target="../slideLayouts/slideLayout130.xml"/><Relationship Id="rId58" Type="http://schemas.openxmlformats.org/officeDocument/2006/relationships/slideLayout" Target="../slideLayouts/slideLayout135.xml"/><Relationship Id="rId66" Type="http://schemas.openxmlformats.org/officeDocument/2006/relationships/slideLayout" Target="../slideLayouts/slideLayout143.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49" Type="http://schemas.openxmlformats.org/officeDocument/2006/relationships/slideLayout" Target="../slideLayouts/slideLayout126.xml"/><Relationship Id="rId57" Type="http://schemas.openxmlformats.org/officeDocument/2006/relationships/slideLayout" Target="../slideLayouts/slideLayout134.xml"/><Relationship Id="rId61" Type="http://schemas.openxmlformats.org/officeDocument/2006/relationships/slideLayout" Target="../slideLayouts/slideLayout138.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4" Type="http://schemas.openxmlformats.org/officeDocument/2006/relationships/slideLayout" Target="../slideLayouts/slideLayout121.xml"/><Relationship Id="rId52" Type="http://schemas.openxmlformats.org/officeDocument/2006/relationships/slideLayout" Target="../slideLayouts/slideLayout129.xml"/><Relationship Id="rId60" Type="http://schemas.openxmlformats.org/officeDocument/2006/relationships/slideLayout" Target="../slideLayouts/slideLayout137.xml"/><Relationship Id="rId65" Type="http://schemas.openxmlformats.org/officeDocument/2006/relationships/slideLayout" Target="../slideLayouts/slideLayout142.xml"/><Relationship Id="rId73" Type="http://schemas.openxmlformats.org/officeDocument/2006/relationships/image" Target="../media/image8.emf"/><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 Id="rId43" Type="http://schemas.openxmlformats.org/officeDocument/2006/relationships/slideLayout" Target="../slideLayouts/slideLayout120.xml"/><Relationship Id="rId48" Type="http://schemas.openxmlformats.org/officeDocument/2006/relationships/slideLayout" Target="../slideLayouts/slideLayout125.xml"/><Relationship Id="rId56" Type="http://schemas.openxmlformats.org/officeDocument/2006/relationships/slideLayout" Target="../slideLayouts/slideLayout133.xml"/><Relationship Id="rId64" Type="http://schemas.openxmlformats.org/officeDocument/2006/relationships/slideLayout" Target="../slideLayouts/slideLayout141.xml"/><Relationship Id="rId69" Type="http://schemas.openxmlformats.org/officeDocument/2006/relationships/vmlDrawing" Target="../drawings/vmlDrawing1.vml"/><Relationship Id="rId8" Type="http://schemas.openxmlformats.org/officeDocument/2006/relationships/slideLayout" Target="../slideLayouts/slideLayout85.xml"/><Relationship Id="rId51" Type="http://schemas.openxmlformats.org/officeDocument/2006/relationships/slideLayout" Target="../slideLayouts/slideLayout128.xml"/><Relationship Id="rId72" Type="http://schemas.openxmlformats.org/officeDocument/2006/relationships/oleObject" Target="../embeddings/oleObject1.bin"/><Relationship Id="rId3" Type="http://schemas.openxmlformats.org/officeDocument/2006/relationships/slideLayout" Target="../slideLayouts/slideLayout80.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slideLayout" Target="../slideLayouts/slideLayout115.xml"/><Relationship Id="rId46" Type="http://schemas.openxmlformats.org/officeDocument/2006/relationships/slideLayout" Target="../slideLayouts/slideLayout123.xml"/><Relationship Id="rId59" Type="http://schemas.openxmlformats.org/officeDocument/2006/relationships/slideLayout" Target="../slideLayouts/slideLayout136.xml"/><Relationship Id="rId67" Type="http://schemas.openxmlformats.org/officeDocument/2006/relationships/slideLayout" Target="../slideLayouts/slideLayout144.xml"/><Relationship Id="rId20" Type="http://schemas.openxmlformats.org/officeDocument/2006/relationships/slideLayout" Target="../slideLayouts/slideLayout97.xml"/><Relationship Id="rId41" Type="http://schemas.openxmlformats.org/officeDocument/2006/relationships/slideLayout" Target="../slideLayouts/slideLayout118.xml"/><Relationship Id="rId54" Type="http://schemas.openxmlformats.org/officeDocument/2006/relationships/slideLayout" Target="../slideLayouts/slideLayout131.xml"/><Relationship Id="rId62" Type="http://schemas.openxmlformats.org/officeDocument/2006/relationships/slideLayout" Target="../slideLayouts/slideLayout139.xml"/><Relationship Id="rId70" Type="http://schemas.openxmlformats.org/officeDocument/2006/relationships/tags" Target="../tags/tag1.xml"/><Relationship Id="rId1" Type="http://schemas.openxmlformats.org/officeDocument/2006/relationships/slideLayout" Target="../slideLayouts/slideLayout78.xml"/><Relationship Id="rId6" Type="http://schemas.openxmlformats.org/officeDocument/2006/relationships/slideLayout" Target="../slideLayouts/slideLayout83.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9" Type="http://schemas.openxmlformats.org/officeDocument/2006/relationships/slideLayout" Target="../slideLayouts/slideLayout183.xml"/><Relationship Id="rId21" Type="http://schemas.openxmlformats.org/officeDocument/2006/relationships/slideLayout" Target="../slideLayouts/slideLayout165.xml"/><Relationship Id="rId34" Type="http://schemas.openxmlformats.org/officeDocument/2006/relationships/slideLayout" Target="../slideLayouts/slideLayout178.xml"/><Relationship Id="rId42" Type="http://schemas.openxmlformats.org/officeDocument/2006/relationships/slideLayout" Target="../slideLayouts/slideLayout186.xml"/><Relationship Id="rId47" Type="http://schemas.openxmlformats.org/officeDocument/2006/relationships/slideLayout" Target="../slideLayouts/slideLayout191.xml"/><Relationship Id="rId50" Type="http://schemas.openxmlformats.org/officeDocument/2006/relationships/slideLayout" Target="../slideLayouts/slideLayout194.xml"/><Relationship Id="rId55" Type="http://schemas.openxmlformats.org/officeDocument/2006/relationships/slideLayout" Target="../slideLayouts/slideLayout199.xml"/><Relationship Id="rId63" Type="http://schemas.openxmlformats.org/officeDocument/2006/relationships/slideLayout" Target="../slideLayouts/slideLayout207.xml"/><Relationship Id="rId68" Type="http://schemas.openxmlformats.org/officeDocument/2006/relationships/theme" Target="../theme/theme9.xml"/><Relationship Id="rId7" Type="http://schemas.openxmlformats.org/officeDocument/2006/relationships/slideLayout" Target="../slideLayouts/slideLayout151.xml"/><Relationship Id="rId71" Type="http://schemas.openxmlformats.org/officeDocument/2006/relationships/oleObject" Target="../embeddings/oleObject69.bin"/><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9" Type="http://schemas.openxmlformats.org/officeDocument/2006/relationships/slideLayout" Target="../slideLayouts/slideLayout173.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32" Type="http://schemas.openxmlformats.org/officeDocument/2006/relationships/slideLayout" Target="../slideLayouts/slideLayout176.xml"/><Relationship Id="rId37" Type="http://schemas.openxmlformats.org/officeDocument/2006/relationships/slideLayout" Target="../slideLayouts/slideLayout181.xml"/><Relationship Id="rId40" Type="http://schemas.openxmlformats.org/officeDocument/2006/relationships/slideLayout" Target="../slideLayouts/slideLayout184.xml"/><Relationship Id="rId45" Type="http://schemas.openxmlformats.org/officeDocument/2006/relationships/slideLayout" Target="../slideLayouts/slideLayout189.xml"/><Relationship Id="rId53" Type="http://schemas.openxmlformats.org/officeDocument/2006/relationships/slideLayout" Target="../slideLayouts/slideLayout197.xml"/><Relationship Id="rId58" Type="http://schemas.openxmlformats.org/officeDocument/2006/relationships/slideLayout" Target="../slideLayouts/slideLayout202.xml"/><Relationship Id="rId66" Type="http://schemas.openxmlformats.org/officeDocument/2006/relationships/slideLayout" Target="../slideLayouts/slideLayout210.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slideLayout" Target="../slideLayouts/slideLayout172.xml"/><Relationship Id="rId36" Type="http://schemas.openxmlformats.org/officeDocument/2006/relationships/slideLayout" Target="../slideLayouts/slideLayout180.xml"/><Relationship Id="rId49" Type="http://schemas.openxmlformats.org/officeDocument/2006/relationships/slideLayout" Target="../slideLayouts/slideLayout193.xml"/><Relationship Id="rId57" Type="http://schemas.openxmlformats.org/officeDocument/2006/relationships/slideLayout" Target="../slideLayouts/slideLayout201.xml"/><Relationship Id="rId61" Type="http://schemas.openxmlformats.org/officeDocument/2006/relationships/slideLayout" Target="../slideLayouts/slideLayout205.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31" Type="http://schemas.openxmlformats.org/officeDocument/2006/relationships/slideLayout" Target="../slideLayouts/slideLayout175.xml"/><Relationship Id="rId44" Type="http://schemas.openxmlformats.org/officeDocument/2006/relationships/slideLayout" Target="../slideLayouts/slideLayout188.xml"/><Relationship Id="rId52" Type="http://schemas.openxmlformats.org/officeDocument/2006/relationships/slideLayout" Target="../slideLayouts/slideLayout196.xml"/><Relationship Id="rId60" Type="http://schemas.openxmlformats.org/officeDocument/2006/relationships/slideLayout" Target="../slideLayouts/slideLayout204.xml"/><Relationship Id="rId65" Type="http://schemas.openxmlformats.org/officeDocument/2006/relationships/slideLayout" Target="../slideLayouts/slideLayout209.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 Id="rId30" Type="http://schemas.openxmlformats.org/officeDocument/2006/relationships/slideLayout" Target="../slideLayouts/slideLayout174.xml"/><Relationship Id="rId35" Type="http://schemas.openxmlformats.org/officeDocument/2006/relationships/slideLayout" Target="../slideLayouts/slideLayout179.xml"/><Relationship Id="rId43" Type="http://schemas.openxmlformats.org/officeDocument/2006/relationships/slideLayout" Target="../slideLayouts/slideLayout187.xml"/><Relationship Id="rId48" Type="http://schemas.openxmlformats.org/officeDocument/2006/relationships/slideLayout" Target="../slideLayouts/slideLayout192.xml"/><Relationship Id="rId56" Type="http://schemas.openxmlformats.org/officeDocument/2006/relationships/slideLayout" Target="../slideLayouts/slideLayout200.xml"/><Relationship Id="rId64" Type="http://schemas.openxmlformats.org/officeDocument/2006/relationships/slideLayout" Target="../slideLayouts/slideLayout208.xml"/><Relationship Id="rId69" Type="http://schemas.openxmlformats.org/officeDocument/2006/relationships/vmlDrawing" Target="../drawings/vmlDrawing69.vml"/><Relationship Id="rId8" Type="http://schemas.openxmlformats.org/officeDocument/2006/relationships/slideLayout" Target="../slideLayouts/slideLayout152.xml"/><Relationship Id="rId51" Type="http://schemas.openxmlformats.org/officeDocument/2006/relationships/slideLayout" Target="../slideLayouts/slideLayout195.xml"/><Relationship Id="rId72" Type="http://schemas.openxmlformats.org/officeDocument/2006/relationships/image" Target="../media/image8.emf"/><Relationship Id="rId3" Type="http://schemas.openxmlformats.org/officeDocument/2006/relationships/slideLayout" Target="../slideLayouts/slideLayout147.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33" Type="http://schemas.openxmlformats.org/officeDocument/2006/relationships/slideLayout" Target="../slideLayouts/slideLayout177.xml"/><Relationship Id="rId38" Type="http://schemas.openxmlformats.org/officeDocument/2006/relationships/slideLayout" Target="../slideLayouts/slideLayout182.xml"/><Relationship Id="rId46" Type="http://schemas.openxmlformats.org/officeDocument/2006/relationships/slideLayout" Target="../slideLayouts/slideLayout190.xml"/><Relationship Id="rId59" Type="http://schemas.openxmlformats.org/officeDocument/2006/relationships/slideLayout" Target="../slideLayouts/slideLayout203.xml"/><Relationship Id="rId67" Type="http://schemas.openxmlformats.org/officeDocument/2006/relationships/slideLayout" Target="../slideLayouts/slideLayout211.xml"/><Relationship Id="rId20" Type="http://schemas.openxmlformats.org/officeDocument/2006/relationships/slideLayout" Target="../slideLayouts/slideLayout164.xml"/><Relationship Id="rId41" Type="http://schemas.openxmlformats.org/officeDocument/2006/relationships/slideLayout" Target="../slideLayouts/slideLayout185.xml"/><Relationship Id="rId54" Type="http://schemas.openxmlformats.org/officeDocument/2006/relationships/slideLayout" Target="../slideLayouts/slideLayout198.xml"/><Relationship Id="rId62" Type="http://schemas.openxmlformats.org/officeDocument/2006/relationships/slideLayout" Target="../slideLayouts/slideLayout206.xml"/><Relationship Id="rId70" Type="http://schemas.openxmlformats.org/officeDocument/2006/relationships/tags" Target="../tags/tag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5" r:id="rId5"/>
    <p:sldLayoutId id="2147483816" r:id="rId6"/>
    <p:sldLayoutId id="2147483784" r:id="rId7"/>
    <p:sldLayoutId id="2147483882" r:id="rId8"/>
    <p:sldLayoutId id="2147483902" r:id="rId9"/>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dt" sz="half" idx="2"/>
          </p:nvPr>
        </p:nvSpPr>
        <p:spPr bwMode="auto">
          <a:xfrm>
            <a:off x="457200" y="4683919"/>
            <a:ext cx="2133600" cy="3571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spcBef>
                <a:spcPct val="0"/>
              </a:spcBef>
              <a:defRPr sz="1050">
                <a:solidFill>
                  <a:srgbClr val="0079C1"/>
                </a:solidFill>
                <a:latin typeface="Arial" charset="0"/>
                <a:ea typeface="MS PGothic" pitchFamily="34" charset="-128"/>
                <a:cs typeface="+mn-cs"/>
              </a:defRPr>
            </a:lvl1pPr>
          </a:lstStyle>
          <a:p>
            <a:pPr>
              <a:defRPr/>
            </a:pPr>
            <a:fld id="{E5D38084-5ED6-459F-9793-ECF933A4B81B}" type="datetime1">
              <a:rPr lang="en-US"/>
              <a:pPr>
                <a:defRPr/>
              </a:pPr>
              <a:t>8/9/2021</a:t>
            </a:fld>
            <a:endParaRPr lang="en-US"/>
          </a:p>
        </p:txBody>
      </p:sp>
      <p:sp>
        <p:nvSpPr>
          <p:cNvPr id="100355" name="Rectangle 3"/>
          <p:cNvSpPr>
            <a:spLocks noGrp="1" noChangeArrowheads="1"/>
          </p:cNvSpPr>
          <p:nvPr>
            <p:ph type="ftr" sz="quarter" idx="3"/>
          </p:nvPr>
        </p:nvSpPr>
        <p:spPr bwMode="auto">
          <a:xfrm>
            <a:off x="3124200" y="4683919"/>
            <a:ext cx="2895600" cy="3571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spcBef>
                <a:spcPct val="0"/>
              </a:spcBef>
              <a:defRPr sz="1050">
                <a:solidFill>
                  <a:srgbClr val="0079C1"/>
                </a:solidFill>
                <a:latin typeface="Arial" charset="0"/>
                <a:ea typeface="MS PGothic" pitchFamily="34" charset="-128"/>
                <a:cs typeface="+mn-cs"/>
              </a:defRPr>
            </a:lvl1pPr>
          </a:lstStyle>
          <a:p>
            <a:pPr>
              <a:defRPr/>
            </a:pPr>
            <a:endParaRPr lang="en-US"/>
          </a:p>
        </p:txBody>
      </p:sp>
      <p:sp>
        <p:nvSpPr>
          <p:cNvPr id="100356" name="Rectangle 4"/>
          <p:cNvSpPr>
            <a:spLocks noGrp="1" noChangeArrowheads="1"/>
          </p:cNvSpPr>
          <p:nvPr>
            <p:ph type="sldNum" sz="quarter" idx="4"/>
          </p:nvPr>
        </p:nvSpPr>
        <p:spPr bwMode="auto">
          <a:xfrm>
            <a:off x="6553200" y="4683919"/>
            <a:ext cx="2133600" cy="3571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50"/>
            </a:lvl1pPr>
          </a:lstStyle>
          <a:p>
            <a:fld id="{21A0A3B7-DD59-4CB7-B1C1-C571D30500ED}" type="slidenum">
              <a:rPr lang="en-US" altLang="en-US"/>
              <a:pPr/>
              <a:t>‹#›</a:t>
            </a:fld>
            <a:endParaRPr lang="en-US" altLang="en-US"/>
          </a:p>
        </p:txBody>
      </p:sp>
      <p:cxnSp>
        <p:nvCxnSpPr>
          <p:cNvPr id="4" name="Straight Connector 3"/>
          <p:cNvCxnSpPr/>
          <p:nvPr/>
        </p:nvCxnSpPr>
        <p:spPr>
          <a:xfrm>
            <a:off x="700088" y="1037035"/>
            <a:ext cx="7999412" cy="1190"/>
          </a:xfrm>
          <a:prstGeom prst="line">
            <a:avLst/>
          </a:prstGeom>
          <a:ln w="19050" cap="flat" cmpd="sng" algn="ctr">
            <a:solidFill>
              <a:srgbClr val="2478C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4102" name="Picture 4" descr="NG logo small.ai"/>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656388" y="198835"/>
            <a:ext cx="21717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5"/>
          <p:cNvSpPr>
            <a:spLocks noGrp="1" noChangeArrowheads="1"/>
          </p:cNvSpPr>
          <p:nvPr>
            <p:ph type="title"/>
          </p:nvPr>
        </p:nvSpPr>
        <p:spPr bwMode="auto">
          <a:xfrm>
            <a:off x="593726" y="545337"/>
            <a:ext cx="61499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GB" altLang="en-US"/>
              <a:t>Click to edit Master title style</a:t>
            </a:r>
          </a:p>
        </p:txBody>
      </p:sp>
      <p:sp>
        <p:nvSpPr>
          <p:cNvPr id="4104" name="Rectangle 3"/>
          <p:cNvSpPr>
            <a:spLocks noGrp="1" noChangeArrowheads="1"/>
          </p:cNvSpPr>
          <p:nvPr>
            <p:ph type="body" idx="1"/>
          </p:nvPr>
        </p:nvSpPr>
        <p:spPr bwMode="auto">
          <a:xfrm>
            <a:off x="593725" y="1114425"/>
            <a:ext cx="80899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423601138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Lst>
  <p:hf hdr="0" ftr="0" dt="0"/>
  <p:txStyles>
    <p:titleStyle>
      <a:lvl1pPr algn="l" rtl="0" eaLnBrk="0" fontAlgn="base" hangingPunct="0">
        <a:spcBef>
          <a:spcPct val="0"/>
        </a:spcBef>
        <a:spcAft>
          <a:spcPct val="0"/>
        </a:spcAft>
        <a:defRPr sz="2100" b="1">
          <a:solidFill>
            <a:srgbClr val="0079C1"/>
          </a:solidFill>
          <a:latin typeface="+mj-lt"/>
          <a:ea typeface="+mj-ea"/>
          <a:cs typeface="MS PGothic"/>
        </a:defRPr>
      </a:lvl1pPr>
      <a:lvl2pPr algn="l" rtl="0" eaLnBrk="0" fontAlgn="base" hangingPunct="0">
        <a:spcBef>
          <a:spcPct val="0"/>
        </a:spcBef>
        <a:spcAft>
          <a:spcPct val="0"/>
        </a:spcAft>
        <a:defRPr sz="2100" b="1">
          <a:solidFill>
            <a:srgbClr val="0079C1"/>
          </a:solidFill>
          <a:latin typeface="Arial" charset="0"/>
          <a:ea typeface="MS PGothic" pitchFamily="34" charset="-128"/>
          <a:cs typeface="MS PGothic"/>
        </a:defRPr>
      </a:lvl2pPr>
      <a:lvl3pPr algn="l" rtl="0" eaLnBrk="0" fontAlgn="base" hangingPunct="0">
        <a:spcBef>
          <a:spcPct val="0"/>
        </a:spcBef>
        <a:spcAft>
          <a:spcPct val="0"/>
        </a:spcAft>
        <a:defRPr sz="2100" b="1">
          <a:solidFill>
            <a:srgbClr val="0079C1"/>
          </a:solidFill>
          <a:latin typeface="Arial" charset="0"/>
          <a:ea typeface="MS PGothic" pitchFamily="34" charset="-128"/>
          <a:cs typeface="MS PGothic"/>
        </a:defRPr>
      </a:lvl3pPr>
      <a:lvl4pPr algn="l" rtl="0" eaLnBrk="0" fontAlgn="base" hangingPunct="0">
        <a:spcBef>
          <a:spcPct val="0"/>
        </a:spcBef>
        <a:spcAft>
          <a:spcPct val="0"/>
        </a:spcAft>
        <a:defRPr sz="2100" b="1">
          <a:solidFill>
            <a:srgbClr val="0079C1"/>
          </a:solidFill>
          <a:latin typeface="Arial" charset="0"/>
          <a:ea typeface="MS PGothic" pitchFamily="34" charset="-128"/>
          <a:cs typeface="MS PGothic"/>
        </a:defRPr>
      </a:lvl4pPr>
      <a:lvl5pPr algn="l" rtl="0" eaLnBrk="0" fontAlgn="base" hangingPunct="0">
        <a:spcBef>
          <a:spcPct val="0"/>
        </a:spcBef>
        <a:spcAft>
          <a:spcPct val="0"/>
        </a:spcAft>
        <a:defRPr sz="2100" b="1">
          <a:solidFill>
            <a:srgbClr val="0079C1"/>
          </a:solidFill>
          <a:latin typeface="Arial" charset="0"/>
          <a:ea typeface="MS PGothic" pitchFamily="34" charset="-128"/>
          <a:cs typeface="MS PGothic"/>
        </a:defRPr>
      </a:lvl5pPr>
      <a:lvl6pPr marL="342900" algn="l" rtl="0" fontAlgn="base">
        <a:spcBef>
          <a:spcPct val="0"/>
        </a:spcBef>
        <a:spcAft>
          <a:spcPct val="0"/>
        </a:spcAft>
        <a:defRPr sz="2100" b="1">
          <a:solidFill>
            <a:srgbClr val="0079C1"/>
          </a:solidFill>
          <a:latin typeface="Arial" charset="0"/>
          <a:ea typeface="MS PGothic" pitchFamily="34" charset="-128"/>
        </a:defRPr>
      </a:lvl6pPr>
      <a:lvl7pPr marL="685800" algn="l" rtl="0" fontAlgn="base">
        <a:spcBef>
          <a:spcPct val="0"/>
        </a:spcBef>
        <a:spcAft>
          <a:spcPct val="0"/>
        </a:spcAft>
        <a:defRPr sz="2100" b="1">
          <a:solidFill>
            <a:srgbClr val="0079C1"/>
          </a:solidFill>
          <a:latin typeface="Arial" charset="0"/>
          <a:ea typeface="MS PGothic" pitchFamily="34" charset="-128"/>
        </a:defRPr>
      </a:lvl7pPr>
      <a:lvl8pPr marL="1028700" algn="l" rtl="0" fontAlgn="base">
        <a:spcBef>
          <a:spcPct val="0"/>
        </a:spcBef>
        <a:spcAft>
          <a:spcPct val="0"/>
        </a:spcAft>
        <a:defRPr sz="2100" b="1">
          <a:solidFill>
            <a:srgbClr val="0079C1"/>
          </a:solidFill>
          <a:latin typeface="Arial" charset="0"/>
          <a:ea typeface="MS PGothic" pitchFamily="34" charset="-128"/>
        </a:defRPr>
      </a:lvl8pPr>
      <a:lvl9pPr marL="1371600" algn="l" rtl="0" fontAlgn="base">
        <a:spcBef>
          <a:spcPct val="0"/>
        </a:spcBef>
        <a:spcAft>
          <a:spcPct val="0"/>
        </a:spcAft>
        <a:defRPr sz="2100" b="1">
          <a:solidFill>
            <a:srgbClr val="0079C1"/>
          </a:solidFill>
          <a:latin typeface="Arial" charset="0"/>
          <a:ea typeface="MS PGothic" pitchFamily="34" charset="-128"/>
        </a:defRPr>
      </a:lvl9pPr>
    </p:titleStyle>
    <p:bodyStyle>
      <a:lvl1pPr marL="257175" indent="-257175" algn="l" rtl="0" eaLnBrk="0" fontAlgn="base" hangingPunct="0">
        <a:spcBef>
          <a:spcPct val="0"/>
        </a:spcBef>
        <a:spcAft>
          <a:spcPct val="50000"/>
        </a:spcAft>
        <a:buClr>
          <a:srgbClr val="0079C1"/>
        </a:buClr>
        <a:buFont typeface="Wingdings 2" panose="05020102010507070707" pitchFamily="18" charset="2"/>
        <a:buChar char="¾"/>
        <a:defRPr sz="1800">
          <a:solidFill>
            <a:schemeClr val="tx2"/>
          </a:solidFill>
          <a:latin typeface="+mn-lt"/>
          <a:ea typeface="+mn-ea"/>
          <a:cs typeface="MS PGothic"/>
        </a:defRPr>
      </a:lvl1pPr>
      <a:lvl2pPr marL="557213" indent="-214313" algn="l" rtl="0" eaLnBrk="0" fontAlgn="base" hangingPunct="0">
        <a:spcBef>
          <a:spcPct val="0"/>
        </a:spcBef>
        <a:spcAft>
          <a:spcPct val="50000"/>
        </a:spcAft>
        <a:buClr>
          <a:srgbClr val="0079C1"/>
        </a:buClr>
        <a:buFont typeface="Wingdings 2" panose="05020102010507070707" pitchFamily="18" charset="2"/>
        <a:buChar char="¾"/>
        <a:defRPr sz="1650">
          <a:solidFill>
            <a:schemeClr val="tx2"/>
          </a:solidFill>
          <a:latin typeface="+mn-lt"/>
          <a:ea typeface="+mn-ea"/>
          <a:cs typeface="MS PGothic"/>
        </a:defRPr>
      </a:lvl2pPr>
      <a:lvl3pPr marL="857250" indent="-171450" algn="l" rtl="0" eaLnBrk="0" fontAlgn="base" hangingPunct="0">
        <a:spcBef>
          <a:spcPct val="0"/>
        </a:spcBef>
        <a:spcAft>
          <a:spcPct val="50000"/>
        </a:spcAft>
        <a:buClr>
          <a:srgbClr val="0079C1"/>
        </a:buClr>
        <a:buFont typeface="Wingdings 2" panose="05020102010507070707" pitchFamily="18" charset="2"/>
        <a:buChar char="¾"/>
        <a:defRPr sz="1500">
          <a:solidFill>
            <a:schemeClr val="tx2"/>
          </a:solidFill>
          <a:latin typeface="+mn-lt"/>
          <a:ea typeface="+mn-ea"/>
          <a:cs typeface="MS PGothic"/>
        </a:defRPr>
      </a:lvl3pPr>
      <a:lvl4pPr marL="1200150" indent="-171450" algn="l" rtl="0" eaLnBrk="0" fontAlgn="base" hangingPunct="0">
        <a:spcBef>
          <a:spcPct val="0"/>
        </a:spcBef>
        <a:spcAft>
          <a:spcPct val="50000"/>
        </a:spcAft>
        <a:buClr>
          <a:srgbClr val="0079C1"/>
        </a:buClr>
        <a:buFont typeface="Wingdings 2" panose="05020102010507070707" pitchFamily="18" charset="2"/>
        <a:buChar char="¾"/>
        <a:defRPr>
          <a:solidFill>
            <a:schemeClr val="tx2"/>
          </a:solidFill>
          <a:latin typeface="+mn-lt"/>
          <a:ea typeface="+mn-ea"/>
          <a:cs typeface="MS PGothic"/>
        </a:defRPr>
      </a:lvl4pPr>
      <a:lvl5pPr marL="1543050" indent="-171450" algn="l" rtl="0" eaLnBrk="0" fontAlgn="base" hangingPunct="0">
        <a:spcBef>
          <a:spcPct val="0"/>
        </a:spcBef>
        <a:spcAft>
          <a:spcPct val="50000"/>
        </a:spcAft>
        <a:buClr>
          <a:srgbClr val="0079C1"/>
        </a:buClr>
        <a:buFont typeface="Wingdings 2" panose="05020102010507070707" pitchFamily="18" charset="2"/>
        <a:buChar char="¾"/>
        <a:defRPr sz="1200">
          <a:solidFill>
            <a:schemeClr val="tx2"/>
          </a:solidFill>
          <a:latin typeface="+mn-lt"/>
          <a:ea typeface="+mn-ea"/>
          <a:cs typeface="MS PGothic"/>
        </a:defRPr>
      </a:lvl5pPr>
      <a:lvl6pPr marL="1885950" indent="-171450" algn="l" rtl="0" fontAlgn="base">
        <a:spcBef>
          <a:spcPct val="0"/>
        </a:spcBef>
        <a:spcAft>
          <a:spcPct val="50000"/>
        </a:spcAft>
        <a:buClr>
          <a:srgbClr val="0079C1"/>
        </a:buClr>
        <a:buFont typeface="Wingdings 2" pitchFamily="18" charset="2"/>
        <a:buChar char="¾"/>
        <a:defRPr sz="1200">
          <a:solidFill>
            <a:schemeClr val="tx2"/>
          </a:solidFill>
          <a:latin typeface="+mn-lt"/>
          <a:ea typeface="+mn-ea"/>
        </a:defRPr>
      </a:lvl6pPr>
      <a:lvl7pPr marL="2228850" indent="-171450" algn="l" rtl="0" fontAlgn="base">
        <a:spcBef>
          <a:spcPct val="0"/>
        </a:spcBef>
        <a:spcAft>
          <a:spcPct val="50000"/>
        </a:spcAft>
        <a:buClr>
          <a:srgbClr val="0079C1"/>
        </a:buClr>
        <a:buFont typeface="Wingdings 2" pitchFamily="18" charset="2"/>
        <a:buChar char="¾"/>
        <a:defRPr sz="1200">
          <a:solidFill>
            <a:schemeClr val="tx2"/>
          </a:solidFill>
          <a:latin typeface="+mn-lt"/>
          <a:ea typeface="+mn-ea"/>
        </a:defRPr>
      </a:lvl7pPr>
      <a:lvl8pPr marL="2571750" indent="-171450" algn="l" rtl="0" fontAlgn="base">
        <a:spcBef>
          <a:spcPct val="0"/>
        </a:spcBef>
        <a:spcAft>
          <a:spcPct val="50000"/>
        </a:spcAft>
        <a:buClr>
          <a:srgbClr val="0079C1"/>
        </a:buClr>
        <a:buFont typeface="Wingdings 2" pitchFamily="18" charset="2"/>
        <a:buChar char="¾"/>
        <a:defRPr sz="1200">
          <a:solidFill>
            <a:schemeClr val="tx2"/>
          </a:solidFill>
          <a:latin typeface="+mn-lt"/>
          <a:ea typeface="+mn-ea"/>
        </a:defRPr>
      </a:lvl8pPr>
      <a:lvl9pPr marL="2914650" indent="-171450" algn="l" rtl="0" fontAlgn="base">
        <a:spcBef>
          <a:spcPct val="0"/>
        </a:spcBef>
        <a:spcAft>
          <a:spcPct val="50000"/>
        </a:spcAft>
        <a:buClr>
          <a:srgbClr val="0079C1"/>
        </a:buClr>
        <a:buFont typeface="Wingdings 2" pitchFamily="18" charset="2"/>
        <a:buChar char="¾"/>
        <a:defRPr sz="1200">
          <a:solidFill>
            <a:schemeClr val="tx2"/>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88802" name="Rectangle 2"/>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50" b="1">
                <a:solidFill>
                  <a:srgbClr val="0079C1"/>
                </a:solidFill>
                <a:latin typeface="Arial" charset="0"/>
                <a:ea typeface="ＭＳ Ｐゴシック" pitchFamily="48" charset="-128"/>
              </a:defRPr>
            </a:lvl1pPr>
          </a:lstStyle>
          <a:p>
            <a:pPr>
              <a:defRPr/>
            </a:pPr>
            <a:fld id="{057ED6F9-C26B-4A98-96DE-9B519E5743CE}" type="datetime1">
              <a:rPr lang="en-US" smtClean="0"/>
              <a:t>8/9/2021</a:t>
            </a:fld>
            <a:endParaRPr lang="en-US"/>
          </a:p>
        </p:txBody>
      </p:sp>
      <p:sp>
        <p:nvSpPr>
          <p:cNvPr id="588803" name="Rectangle 3"/>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50" b="1">
                <a:solidFill>
                  <a:srgbClr val="0079C1"/>
                </a:solidFill>
                <a:latin typeface="Arial" charset="0"/>
                <a:ea typeface="ＭＳ Ｐゴシック" pitchFamily="48" charset="-128"/>
              </a:defRPr>
            </a:lvl1pPr>
          </a:lstStyle>
          <a:p>
            <a:pPr>
              <a:defRPr/>
            </a:pPr>
            <a:endParaRPr lang="en-US"/>
          </a:p>
        </p:txBody>
      </p:sp>
      <p:sp>
        <p:nvSpPr>
          <p:cNvPr id="588804" name="Rectangle 4"/>
          <p:cNvSpPr>
            <a:spLocks noGrp="1" noChangeArrowheads="1"/>
          </p:cNvSpPr>
          <p:nvPr>
            <p:ph type="sldNum" sz="quarter" idx="4"/>
          </p:nvPr>
        </p:nvSpPr>
        <p:spPr bwMode="auto">
          <a:xfrm>
            <a:off x="6781800" y="4786312"/>
            <a:ext cx="2133600"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1">
                <a:solidFill>
                  <a:srgbClr val="0079C1"/>
                </a:solidFill>
                <a:latin typeface="Arial" charset="0"/>
                <a:ea typeface="ＭＳ Ｐゴシック" pitchFamily="48" charset="-128"/>
              </a:defRPr>
            </a:lvl1pPr>
          </a:lstStyle>
          <a:p>
            <a:pPr>
              <a:defRPr/>
            </a:pPr>
            <a:fld id="{83843541-AF64-483A-9E4C-5936A147450A}" type="slidenum">
              <a:rPr lang="en-US" smtClean="0"/>
              <a:pPr>
                <a:defRPr/>
              </a:pPr>
              <a:t>‹#›</a:t>
            </a:fld>
            <a:endParaRPr lang="en-US"/>
          </a:p>
        </p:txBody>
      </p:sp>
      <p:cxnSp>
        <p:nvCxnSpPr>
          <p:cNvPr id="4" name="Straight Connector 3"/>
          <p:cNvCxnSpPr/>
          <p:nvPr/>
        </p:nvCxnSpPr>
        <p:spPr>
          <a:xfrm>
            <a:off x="700090" y="1037038"/>
            <a:ext cx="7999412" cy="1190"/>
          </a:xfrm>
          <a:prstGeom prst="line">
            <a:avLst/>
          </a:prstGeom>
          <a:ln w="19050" cap="flat" cmpd="sng" algn="ctr">
            <a:solidFill>
              <a:srgbClr val="2478C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126" name="Rectangle 5"/>
          <p:cNvSpPr>
            <a:spLocks noGrp="1" noChangeArrowheads="1"/>
          </p:cNvSpPr>
          <p:nvPr>
            <p:ph type="title"/>
          </p:nvPr>
        </p:nvSpPr>
        <p:spPr bwMode="auto">
          <a:xfrm>
            <a:off x="593728" y="660753"/>
            <a:ext cx="80930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endParaRPr lang="en-GB"/>
          </a:p>
        </p:txBody>
      </p:sp>
      <p:sp>
        <p:nvSpPr>
          <p:cNvPr id="5127" name="Rectangle 3"/>
          <p:cNvSpPr>
            <a:spLocks noGrp="1" noChangeArrowheads="1"/>
          </p:cNvSpPr>
          <p:nvPr>
            <p:ph type="body" idx="1"/>
          </p:nvPr>
        </p:nvSpPr>
        <p:spPr bwMode="auto">
          <a:xfrm>
            <a:off x="593727" y="1114425"/>
            <a:ext cx="80899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128" name="Picture 9" descr="National_Grid_logo_blue"/>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10375" y="257175"/>
            <a:ext cx="1830388" cy="28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12906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Lst>
  <p:hf hdr="0" ftr="0" dt="0"/>
  <p:txStyles>
    <p:titleStyle>
      <a:lvl1pPr algn="l" rtl="0" eaLnBrk="1" fontAlgn="base" hangingPunct="1">
        <a:spcBef>
          <a:spcPct val="0"/>
        </a:spcBef>
        <a:spcAft>
          <a:spcPct val="0"/>
        </a:spcAft>
        <a:defRPr sz="1350" b="1">
          <a:solidFill>
            <a:srgbClr val="0079C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92"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83"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675"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56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257168" indent="-257168" algn="l" rtl="0" eaLnBrk="1" fontAlgn="base" hangingPunct="1">
        <a:spcBef>
          <a:spcPct val="0"/>
        </a:spcBef>
        <a:spcAft>
          <a:spcPct val="50000"/>
        </a:spcAft>
        <a:buClr>
          <a:srgbClr val="0079C1"/>
        </a:buClr>
        <a:buFont typeface="Wingdings 2" pitchFamily="18" charset="2"/>
        <a:buChar char="¾"/>
        <a:defRPr sz="1200">
          <a:solidFill>
            <a:schemeClr val="tx1"/>
          </a:solidFill>
          <a:latin typeface="+mn-lt"/>
          <a:ea typeface="+mn-ea"/>
          <a:cs typeface="+mn-cs"/>
        </a:defRPr>
      </a:lvl1pPr>
      <a:lvl2pPr marL="557199" indent="-214308" algn="l" rtl="0" eaLnBrk="1" fontAlgn="base" hangingPunct="1">
        <a:spcBef>
          <a:spcPct val="0"/>
        </a:spcBef>
        <a:spcAft>
          <a:spcPct val="50000"/>
        </a:spcAft>
        <a:buClr>
          <a:srgbClr val="0079C1"/>
        </a:buClr>
        <a:buFont typeface="Wingdings 2" pitchFamily="18" charset="2"/>
        <a:buChar char="¾"/>
        <a:defRPr sz="1050">
          <a:solidFill>
            <a:schemeClr val="tx1"/>
          </a:solidFill>
          <a:latin typeface="+mn-lt"/>
          <a:ea typeface="+mn-ea"/>
        </a:defRPr>
      </a:lvl2pPr>
      <a:lvl3pPr marL="857228" indent="-171446" algn="l" rtl="0" eaLnBrk="1" fontAlgn="base" hangingPunct="1">
        <a:spcBef>
          <a:spcPct val="0"/>
        </a:spcBef>
        <a:spcAft>
          <a:spcPct val="50000"/>
        </a:spcAft>
        <a:buClr>
          <a:srgbClr val="0079C1"/>
        </a:buClr>
        <a:buFont typeface="Wingdings 2" pitchFamily="18" charset="2"/>
        <a:buChar char="¾"/>
        <a:defRPr sz="900">
          <a:solidFill>
            <a:schemeClr val="tx1"/>
          </a:solidFill>
          <a:latin typeface="+mn-lt"/>
          <a:ea typeface="+mn-ea"/>
        </a:defRPr>
      </a:lvl3pPr>
      <a:lvl4pPr marL="1200120" indent="-171446" algn="l" rtl="0" eaLnBrk="1" fontAlgn="base" hangingPunct="1">
        <a:spcBef>
          <a:spcPct val="0"/>
        </a:spcBef>
        <a:spcAft>
          <a:spcPct val="50000"/>
        </a:spcAft>
        <a:buClr>
          <a:srgbClr val="0079C1"/>
        </a:buClr>
        <a:buFont typeface="Wingdings 2" pitchFamily="18" charset="2"/>
        <a:buChar char="¾"/>
        <a:defRPr sz="750">
          <a:solidFill>
            <a:schemeClr val="tx1"/>
          </a:solidFill>
          <a:latin typeface="+mn-lt"/>
          <a:ea typeface="+mn-ea"/>
        </a:defRPr>
      </a:lvl4pPr>
      <a:lvl5pPr marL="1543012" indent="-171446" algn="l" rtl="0" eaLnBrk="1" fontAlgn="base" hangingPunct="1">
        <a:spcBef>
          <a:spcPct val="0"/>
        </a:spcBef>
        <a:spcAft>
          <a:spcPct val="50000"/>
        </a:spcAft>
        <a:buClr>
          <a:srgbClr val="0079C1"/>
        </a:buClr>
        <a:buFont typeface="Wingdings 2" pitchFamily="18" charset="2"/>
        <a:buChar char="¾"/>
        <a:defRPr sz="600">
          <a:solidFill>
            <a:schemeClr val="tx1"/>
          </a:solidFill>
          <a:latin typeface="+mn-lt"/>
          <a:ea typeface="+mn-ea"/>
        </a:defRPr>
      </a:lvl5pPr>
      <a:lvl6pPr marL="1885903" indent="-17144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6pPr>
      <a:lvl7pPr marL="2228795" indent="-17144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7pPr>
      <a:lvl8pPr marL="2571686" indent="-17144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8pPr>
      <a:lvl9pPr marL="2914577" indent="-17144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46271" y="375273"/>
            <a:ext cx="8337357" cy="5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b" anchorCtr="0" compatLnSpc="1">
            <a:prstTxWarp prst="textNoShape">
              <a:avLst/>
            </a:prstTxWarp>
            <a:sp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41322" y="1114426"/>
            <a:ext cx="8245478" cy="36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8" rIns="91434" bIns="45718" numCol="1" anchor="t" anchorCtr="0" compatLnSpc="1">
            <a:prstTxWarp prst="textNoShape">
              <a:avLst/>
            </a:prstTxWarp>
          </a:bodyPr>
          <a:lstStyle/>
          <a:p>
            <a:pPr lvl="0"/>
            <a:r>
              <a:rPr lang="en-US"/>
              <a:t>Click to edit Master text styles</a:t>
            </a:r>
          </a:p>
          <a:p>
            <a:pPr lvl="2"/>
            <a:r>
              <a:rPr lang="en-US"/>
              <a:t>Second level</a:t>
            </a:r>
          </a:p>
          <a:p>
            <a:pPr lvl="3"/>
            <a:r>
              <a:rPr lang="en-US"/>
              <a:t>Third level</a:t>
            </a:r>
          </a:p>
          <a:p>
            <a:pPr lvl="4"/>
            <a:r>
              <a:rPr lang="en-US"/>
              <a:t>Fourth level</a:t>
            </a:r>
          </a:p>
        </p:txBody>
      </p:sp>
      <p:pic>
        <p:nvPicPr>
          <p:cNvPr id="5" name="Picture 27" descr="National_Grid_logo_blue"/>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317997" y="177428"/>
            <a:ext cx="1392841" cy="2873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44442" y="890626"/>
            <a:ext cx="8239184" cy="0"/>
          </a:xfrm>
          <a:prstGeom prst="line">
            <a:avLst/>
          </a:prstGeom>
          <a:ln w="190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txBox="1">
            <a:spLocks/>
          </p:cNvSpPr>
          <p:nvPr/>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spTree>
    <p:extLst>
      <p:ext uri="{BB962C8B-B14F-4D97-AF65-F5344CB8AC3E}">
        <p14:creationId xmlns:p14="http://schemas.microsoft.com/office/powerpoint/2010/main" val="3719769600"/>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1" r:id="rId12"/>
    <p:sldLayoutId id="2147483862" r:id="rId13"/>
  </p:sldLayoutIdLst>
  <p:transition>
    <p:fade/>
  </p:transition>
  <p:hf sldNum="0" hdr="0" ftr="0" dt="0"/>
  <p:txStyles>
    <p:titleStyle>
      <a:lvl1pPr algn="l" rtl="0" eaLnBrk="1" fontAlgn="base" hangingPunct="1">
        <a:spcBef>
          <a:spcPct val="0"/>
        </a:spcBef>
        <a:spcAft>
          <a:spcPct val="0"/>
        </a:spcAft>
        <a:defRPr sz="2800" b="0">
          <a:solidFill>
            <a:srgbClr val="0079C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257150" indent="-257150" algn="l" rtl="0" eaLnBrk="1" fontAlgn="base" hangingPunct="1">
        <a:spcBef>
          <a:spcPct val="0"/>
        </a:spcBef>
        <a:spcAft>
          <a:spcPts val="450"/>
        </a:spcAft>
        <a:buClr>
          <a:srgbClr val="0079C1"/>
        </a:buClr>
        <a:buFont typeface="Wingdings 2" pitchFamily="18" charset="2"/>
        <a:buChar char=""/>
        <a:defRPr sz="2000">
          <a:solidFill>
            <a:schemeClr val="tx1"/>
          </a:solidFill>
          <a:latin typeface="+mn-lt"/>
          <a:ea typeface="+mn-ea"/>
          <a:cs typeface="+mn-cs"/>
        </a:defRPr>
      </a:lvl1pPr>
      <a:lvl2pPr marL="266675" indent="-196434" algn="l" rtl="0" eaLnBrk="1" fontAlgn="base" hangingPunct="1">
        <a:spcBef>
          <a:spcPct val="0"/>
        </a:spcBef>
        <a:spcAft>
          <a:spcPts val="450"/>
        </a:spcAft>
        <a:buClr>
          <a:srgbClr val="0079C1"/>
        </a:buClr>
        <a:buFont typeface="Lucida Grande"/>
        <a:buChar char="–"/>
        <a:defRPr sz="1800">
          <a:solidFill>
            <a:schemeClr val="tx1"/>
          </a:solidFill>
          <a:latin typeface="+mn-lt"/>
          <a:ea typeface="+mn-ea"/>
        </a:defRPr>
      </a:lvl2pPr>
      <a:lvl3pPr marL="470249" indent="-203577" algn="l" rtl="0" eaLnBrk="1" fontAlgn="base" hangingPunct="1">
        <a:spcBef>
          <a:spcPct val="0"/>
        </a:spcBef>
        <a:spcAft>
          <a:spcPts val="450"/>
        </a:spcAft>
        <a:buClr>
          <a:srgbClr val="0079C1"/>
        </a:buClr>
        <a:buFont typeface="Lucida Grande"/>
        <a:buChar char="–"/>
        <a:defRPr sz="1800">
          <a:solidFill>
            <a:schemeClr val="tx1"/>
          </a:solidFill>
          <a:latin typeface="+mn-lt"/>
          <a:ea typeface="+mn-ea"/>
        </a:defRPr>
      </a:lvl3pPr>
      <a:lvl4pPr marL="672638" indent="-202386" algn="l" rtl="0" eaLnBrk="1" fontAlgn="base" hangingPunct="1">
        <a:spcBef>
          <a:spcPct val="0"/>
        </a:spcBef>
        <a:spcAft>
          <a:spcPts val="450"/>
        </a:spcAft>
        <a:buClr>
          <a:srgbClr val="0079C1"/>
        </a:buClr>
        <a:buFont typeface="Lucida Grande"/>
        <a:buChar char="–"/>
        <a:defRPr sz="1400">
          <a:solidFill>
            <a:schemeClr val="tx1"/>
          </a:solidFill>
          <a:latin typeface="+mn-lt"/>
          <a:ea typeface="+mn-ea"/>
        </a:defRPr>
      </a:lvl4pPr>
      <a:lvl5pPr marL="805974" indent="-133338" algn="l" rtl="0" eaLnBrk="1" fontAlgn="base" hangingPunct="1">
        <a:spcBef>
          <a:spcPct val="0"/>
        </a:spcBef>
        <a:spcAft>
          <a:spcPts val="450"/>
        </a:spcAft>
        <a:buClr>
          <a:srgbClr val="0079C1"/>
        </a:buClr>
        <a:buFont typeface="Lucida Grande"/>
        <a:buChar char="–"/>
        <a:defRPr sz="1100">
          <a:solidFill>
            <a:schemeClr val="tx1"/>
          </a:solidFill>
          <a:latin typeface="+mn-lt"/>
          <a:ea typeface="+mn-ea"/>
        </a:defRPr>
      </a:lvl5pPr>
      <a:lvl6pPr marL="1885762"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6pPr>
      <a:lvl7pPr marL="2228628"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7pPr>
      <a:lvl8pPr marL="2571494"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8pPr>
      <a:lvl9pPr marL="2914361" indent="-171434"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9pPr>
    </p:bodyStyle>
    <p:otherStyle>
      <a:defPPr>
        <a:defRPr lang="en-US"/>
      </a:defPPr>
      <a:lvl1pPr marL="0" algn="l" defTabSz="685732" rtl="0" eaLnBrk="1" latinLnBrk="0" hangingPunct="1">
        <a:defRPr sz="1425" kern="1200">
          <a:solidFill>
            <a:schemeClr val="tx1"/>
          </a:solidFill>
          <a:latin typeface="+mn-lt"/>
          <a:ea typeface="+mn-ea"/>
          <a:cs typeface="+mn-cs"/>
        </a:defRPr>
      </a:lvl1pPr>
      <a:lvl2pPr marL="342866" algn="l" defTabSz="685732" rtl="0" eaLnBrk="1" latinLnBrk="0" hangingPunct="1">
        <a:defRPr sz="1425" kern="1200">
          <a:solidFill>
            <a:schemeClr val="tx1"/>
          </a:solidFill>
          <a:latin typeface="+mn-lt"/>
          <a:ea typeface="+mn-ea"/>
          <a:cs typeface="+mn-cs"/>
        </a:defRPr>
      </a:lvl2pPr>
      <a:lvl3pPr marL="685732" algn="l" defTabSz="685732" rtl="0" eaLnBrk="1" latinLnBrk="0" hangingPunct="1">
        <a:defRPr sz="1425" kern="1200">
          <a:solidFill>
            <a:schemeClr val="tx1"/>
          </a:solidFill>
          <a:latin typeface="+mn-lt"/>
          <a:ea typeface="+mn-ea"/>
          <a:cs typeface="+mn-cs"/>
        </a:defRPr>
      </a:lvl3pPr>
      <a:lvl4pPr marL="1028598" algn="l" defTabSz="685732" rtl="0" eaLnBrk="1" latinLnBrk="0" hangingPunct="1">
        <a:defRPr sz="1425" kern="1200">
          <a:solidFill>
            <a:schemeClr val="tx1"/>
          </a:solidFill>
          <a:latin typeface="+mn-lt"/>
          <a:ea typeface="+mn-ea"/>
          <a:cs typeface="+mn-cs"/>
        </a:defRPr>
      </a:lvl4pPr>
      <a:lvl5pPr marL="1371464" algn="l" defTabSz="685732" rtl="0" eaLnBrk="1" latinLnBrk="0" hangingPunct="1">
        <a:defRPr sz="1425" kern="1200">
          <a:solidFill>
            <a:schemeClr val="tx1"/>
          </a:solidFill>
          <a:latin typeface="+mn-lt"/>
          <a:ea typeface="+mn-ea"/>
          <a:cs typeface="+mn-cs"/>
        </a:defRPr>
      </a:lvl5pPr>
      <a:lvl6pPr marL="1714331" algn="l" defTabSz="685732" rtl="0" eaLnBrk="1" latinLnBrk="0" hangingPunct="1">
        <a:defRPr sz="1425" kern="1200">
          <a:solidFill>
            <a:schemeClr val="tx1"/>
          </a:solidFill>
          <a:latin typeface="+mn-lt"/>
          <a:ea typeface="+mn-ea"/>
          <a:cs typeface="+mn-cs"/>
        </a:defRPr>
      </a:lvl6pPr>
      <a:lvl7pPr marL="2057195" algn="l" defTabSz="685732" rtl="0" eaLnBrk="1" latinLnBrk="0" hangingPunct="1">
        <a:defRPr sz="1425" kern="1200">
          <a:solidFill>
            <a:schemeClr val="tx1"/>
          </a:solidFill>
          <a:latin typeface="+mn-lt"/>
          <a:ea typeface="+mn-ea"/>
          <a:cs typeface="+mn-cs"/>
        </a:defRPr>
      </a:lvl7pPr>
      <a:lvl8pPr marL="2400060" algn="l" defTabSz="685732" rtl="0" eaLnBrk="1" latinLnBrk="0" hangingPunct="1">
        <a:defRPr sz="1425" kern="1200">
          <a:solidFill>
            <a:schemeClr val="tx1"/>
          </a:solidFill>
          <a:latin typeface="+mn-lt"/>
          <a:ea typeface="+mn-ea"/>
          <a:cs typeface="+mn-cs"/>
        </a:defRPr>
      </a:lvl8pPr>
      <a:lvl9pPr marL="2742926" algn="l" defTabSz="685732" rtl="0" eaLnBrk="1" latinLnBrk="0" hangingPunct="1">
        <a:defRPr sz="14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71">
          <p15:clr>
            <a:srgbClr val="F26B43"/>
          </p15:clr>
        </p15:guide>
        <p15:guide id="4" pos="5472">
          <p15:clr>
            <a:srgbClr val="F26B43"/>
          </p15:clr>
        </p15:guide>
        <p15:guide id="5" orient="horz" pos="701">
          <p15:clr>
            <a:srgbClr val="F26B43"/>
          </p15:clr>
        </p15:guide>
        <p15:guide id="6" orient="horz" pos="3005">
          <p15:clr>
            <a:srgbClr val="F26B43"/>
          </p15:clr>
        </p15:guide>
        <p15:guide id="7" orient="horz" pos="572">
          <p15:clr>
            <a:srgbClr val="F26B43"/>
          </p15:clr>
        </p15:guide>
        <p15:guide id="8" pos="218">
          <p15:clr>
            <a:srgbClr val="F26B43"/>
          </p15:clr>
        </p15:guide>
        <p15:guide id="9" pos="3728">
          <p15:clr>
            <a:srgbClr val="F26B43"/>
          </p15:clr>
        </p15:guide>
        <p15:guide id="10" orient="horz" pos="803">
          <p15:clr>
            <a:srgbClr val="F26B43"/>
          </p15:clr>
        </p15:guide>
        <p15:guide id="11" orient="horz" pos="2386">
          <p15:clr>
            <a:srgbClr val="F26B43"/>
          </p15:clr>
        </p15:guide>
        <p15:guide id="12" pos="443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53587782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fr-FR"/>
              <a:t>| [Insert document title] | [Insert date]</a:t>
            </a:r>
          </a:p>
        </p:txBody>
      </p:sp>
      <p:sp>
        <p:nvSpPr>
          <p:cNvPr id="6" name="Footer Placeholder 1">
            <a:extLst>
              <a:ext uri="{FF2B5EF4-FFF2-40B4-BE49-F238E27FC236}">
                <a16:creationId xmlns:a16="http://schemas.microsoft.com/office/drawing/2014/main" id="{5595E345-7284-4667-AC5E-016E8BC22574}"/>
              </a:ext>
            </a:extLst>
          </p:cNvPr>
          <p:cNvSpPr txBox="1">
            <a:spLocks/>
          </p:cNvSpPr>
          <p:nvPr/>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746561797"/>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Lst>
  <p:transition>
    <p:fade/>
  </p:transition>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46271" y="379121"/>
            <a:ext cx="8337357" cy="51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b" anchorCtr="0" compatLnSpc="1">
            <a:prstTxWarp prst="textNoShape">
              <a:avLst/>
            </a:prstTxWarp>
            <a:sp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441322" y="1114426"/>
            <a:ext cx="8245478" cy="36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2" tIns="45718" rIns="91432"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7" descr="National_Grid_logo_blue"/>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317999" y="177430"/>
            <a:ext cx="1392841" cy="2873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444442" y="890626"/>
            <a:ext cx="8239184" cy="0"/>
          </a:xfrm>
          <a:prstGeom prst="line">
            <a:avLst/>
          </a:prstGeom>
          <a:ln w="190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 name="Slide Number Placeholder 5"/>
          <p:cNvSpPr txBox="1">
            <a:spLocks/>
          </p:cNvSpPr>
          <p:nvPr/>
        </p:nvSpPr>
        <p:spPr>
          <a:xfrm>
            <a:off x="8505647" y="4778377"/>
            <a:ext cx="638355" cy="365125"/>
          </a:xfrm>
          <a:prstGeom prst="rect">
            <a:avLst/>
          </a:prstGeom>
        </p:spPr>
        <p:txBody>
          <a:bodyPr lIns="68579" tIns="34289" rIns="68579" bIns="34289"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sz="600">
                <a:solidFill>
                  <a:srgbClr val="1F232A"/>
                </a:solidFill>
              </a:rPr>
              <a:pPr/>
              <a:t>‹#›</a:t>
            </a:fld>
            <a:endParaRPr sz="600">
              <a:solidFill>
                <a:srgbClr val="1F232A"/>
              </a:solidFill>
            </a:endParaRPr>
          </a:p>
        </p:txBody>
      </p:sp>
    </p:spTree>
    <p:extLst>
      <p:ext uri="{BB962C8B-B14F-4D97-AF65-F5344CB8AC3E}">
        <p14:creationId xmlns:p14="http://schemas.microsoft.com/office/powerpoint/2010/main" val="191949645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Lst>
  <p:transition>
    <p:fade/>
  </p:transition>
  <p:hf sldNum="0" hdr="0" ftr="0" dt="0"/>
  <p:txStyles>
    <p:titleStyle>
      <a:lvl1pPr algn="l" rtl="0" eaLnBrk="1" fontAlgn="base" hangingPunct="1">
        <a:spcBef>
          <a:spcPct val="0"/>
        </a:spcBef>
        <a:spcAft>
          <a:spcPct val="0"/>
        </a:spcAft>
        <a:defRPr sz="2775" b="0">
          <a:solidFill>
            <a:schemeClr val="tx2"/>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48"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698"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47"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396"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257138" indent="-257138" algn="l" rtl="0" eaLnBrk="1" fontAlgn="base" hangingPunct="1">
        <a:spcBef>
          <a:spcPct val="0"/>
        </a:spcBef>
        <a:spcAft>
          <a:spcPts val="450"/>
        </a:spcAft>
        <a:buClr>
          <a:schemeClr val="accent1"/>
        </a:buClr>
        <a:buFont typeface="Wingdings 2" pitchFamily="18" charset="2"/>
        <a:buChar char="¾"/>
        <a:defRPr sz="2025">
          <a:solidFill>
            <a:schemeClr val="tx1"/>
          </a:solidFill>
          <a:latin typeface="+mn-lt"/>
          <a:ea typeface="+mn-ea"/>
          <a:cs typeface="+mn-cs"/>
        </a:defRPr>
      </a:lvl1pPr>
      <a:lvl2pPr marL="266663" indent="-196424" algn="l" rtl="0" eaLnBrk="1" fontAlgn="base" hangingPunct="1">
        <a:spcBef>
          <a:spcPct val="0"/>
        </a:spcBef>
        <a:spcAft>
          <a:spcPts val="450"/>
        </a:spcAft>
        <a:buClr>
          <a:schemeClr val="accent1"/>
        </a:buClr>
        <a:buFont typeface="Lucida Grande"/>
        <a:buChar char="–"/>
        <a:defRPr sz="1800">
          <a:solidFill>
            <a:schemeClr val="tx1"/>
          </a:solidFill>
          <a:latin typeface="+mn-lt"/>
          <a:ea typeface="+mn-ea"/>
        </a:defRPr>
      </a:lvl2pPr>
      <a:lvl3pPr marL="470225" indent="-203567" algn="l" rtl="0" eaLnBrk="1" fontAlgn="base" hangingPunct="1">
        <a:spcBef>
          <a:spcPct val="0"/>
        </a:spcBef>
        <a:spcAft>
          <a:spcPts val="450"/>
        </a:spcAft>
        <a:buClr>
          <a:schemeClr val="accent1"/>
        </a:buClr>
        <a:buFont typeface="Lucida Grande"/>
        <a:buChar char="–"/>
        <a:defRPr sz="1800">
          <a:solidFill>
            <a:schemeClr val="tx1"/>
          </a:solidFill>
          <a:latin typeface="+mn-lt"/>
          <a:ea typeface="+mn-ea"/>
        </a:defRPr>
      </a:lvl3pPr>
      <a:lvl4pPr marL="672605" indent="-202376" algn="l" rtl="0" eaLnBrk="1" fontAlgn="base" hangingPunct="1">
        <a:spcBef>
          <a:spcPct val="0"/>
        </a:spcBef>
        <a:spcAft>
          <a:spcPts val="450"/>
        </a:spcAft>
        <a:buClr>
          <a:schemeClr val="accent1"/>
        </a:buClr>
        <a:buFont typeface="Lucida Grande"/>
        <a:buChar char="–"/>
        <a:defRPr sz="1425">
          <a:solidFill>
            <a:schemeClr val="tx1"/>
          </a:solidFill>
          <a:latin typeface="+mn-lt"/>
          <a:ea typeface="+mn-ea"/>
        </a:defRPr>
      </a:lvl4pPr>
      <a:lvl5pPr marL="805934" indent="-133332" algn="l" rtl="0" eaLnBrk="1" fontAlgn="base" hangingPunct="1">
        <a:spcBef>
          <a:spcPct val="0"/>
        </a:spcBef>
        <a:spcAft>
          <a:spcPts val="450"/>
        </a:spcAft>
        <a:buClr>
          <a:schemeClr val="accent1"/>
        </a:buClr>
        <a:buFont typeface="Lucida Grande"/>
        <a:buChar char="–"/>
        <a:defRPr sz="1125">
          <a:solidFill>
            <a:schemeClr val="tx1"/>
          </a:solidFill>
          <a:latin typeface="+mn-lt"/>
          <a:ea typeface="+mn-ea"/>
        </a:defRPr>
      </a:lvl5pPr>
      <a:lvl6pPr marL="1885668" indent="-17142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6pPr>
      <a:lvl7pPr marL="2228517" indent="-17142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7pPr>
      <a:lvl8pPr marL="2571366" indent="-17142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8pPr>
      <a:lvl9pPr marL="2914217" indent="-171426" algn="l" rtl="0" eaLnBrk="1" fontAlgn="base" hangingPunct="1">
        <a:spcBef>
          <a:spcPct val="0"/>
        </a:spcBef>
        <a:spcAft>
          <a:spcPct val="50000"/>
        </a:spcAft>
        <a:buClr>
          <a:srgbClr val="0079C1"/>
        </a:buClr>
        <a:buFont typeface="Wingdings 2" pitchFamily="18" charset="2"/>
        <a:buChar char="¾"/>
        <a:defRPr sz="1200">
          <a:solidFill>
            <a:schemeClr val="tx2"/>
          </a:solidFill>
          <a:latin typeface="+mn-lt"/>
          <a:ea typeface="+mn-ea"/>
        </a:defRPr>
      </a:lvl9pPr>
    </p:bodyStyle>
    <p:otherStyle>
      <a:defPPr>
        <a:defRPr lang="en-US"/>
      </a:defPPr>
      <a:lvl1pPr marL="0" algn="l" defTabSz="685698" rtl="0" eaLnBrk="1" latinLnBrk="0" hangingPunct="1">
        <a:defRPr sz="1425" kern="1200">
          <a:solidFill>
            <a:schemeClr val="tx1"/>
          </a:solidFill>
          <a:latin typeface="+mn-lt"/>
          <a:ea typeface="+mn-ea"/>
          <a:cs typeface="+mn-cs"/>
        </a:defRPr>
      </a:lvl1pPr>
      <a:lvl2pPr marL="342848" algn="l" defTabSz="685698" rtl="0" eaLnBrk="1" latinLnBrk="0" hangingPunct="1">
        <a:defRPr sz="1425" kern="1200">
          <a:solidFill>
            <a:schemeClr val="tx1"/>
          </a:solidFill>
          <a:latin typeface="+mn-lt"/>
          <a:ea typeface="+mn-ea"/>
          <a:cs typeface="+mn-cs"/>
        </a:defRPr>
      </a:lvl2pPr>
      <a:lvl3pPr marL="685698" algn="l" defTabSz="685698" rtl="0" eaLnBrk="1" latinLnBrk="0" hangingPunct="1">
        <a:defRPr sz="1425" kern="1200">
          <a:solidFill>
            <a:schemeClr val="tx1"/>
          </a:solidFill>
          <a:latin typeface="+mn-lt"/>
          <a:ea typeface="+mn-ea"/>
          <a:cs typeface="+mn-cs"/>
        </a:defRPr>
      </a:lvl3pPr>
      <a:lvl4pPr marL="1028547" algn="l" defTabSz="685698" rtl="0" eaLnBrk="1" latinLnBrk="0" hangingPunct="1">
        <a:defRPr sz="1425" kern="1200">
          <a:solidFill>
            <a:schemeClr val="tx1"/>
          </a:solidFill>
          <a:latin typeface="+mn-lt"/>
          <a:ea typeface="+mn-ea"/>
          <a:cs typeface="+mn-cs"/>
        </a:defRPr>
      </a:lvl4pPr>
      <a:lvl5pPr marL="1371396" algn="l" defTabSz="685698" rtl="0" eaLnBrk="1" latinLnBrk="0" hangingPunct="1">
        <a:defRPr sz="1425" kern="1200">
          <a:solidFill>
            <a:schemeClr val="tx1"/>
          </a:solidFill>
          <a:latin typeface="+mn-lt"/>
          <a:ea typeface="+mn-ea"/>
          <a:cs typeface="+mn-cs"/>
        </a:defRPr>
      </a:lvl5pPr>
      <a:lvl6pPr marL="1714247" algn="l" defTabSz="685698" rtl="0" eaLnBrk="1" latinLnBrk="0" hangingPunct="1">
        <a:defRPr sz="1425" kern="1200">
          <a:solidFill>
            <a:schemeClr val="tx1"/>
          </a:solidFill>
          <a:latin typeface="+mn-lt"/>
          <a:ea typeface="+mn-ea"/>
          <a:cs typeface="+mn-cs"/>
        </a:defRPr>
      </a:lvl6pPr>
      <a:lvl7pPr marL="2057093" algn="l" defTabSz="685698" rtl="0" eaLnBrk="1" latinLnBrk="0" hangingPunct="1">
        <a:defRPr sz="1425" kern="1200">
          <a:solidFill>
            <a:schemeClr val="tx1"/>
          </a:solidFill>
          <a:latin typeface="+mn-lt"/>
          <a:ea typeface="+mn-ea"/>
          <a:cs typeface="+mn-cs"/>
        </a:defRPr>
      </a:lvl7pPr>
      <a:lvl8pPr marL="2399940" algn="l" defTabSz="685698" rtl="0" eaLnBrk="1" latinLnBrk="0" hangingPunct="1">
        <a:defRPr sz="1425" kern="1200">
          <a:solidFill>
            <a:schemeClr val="tx1"/>
          </a:solidFill>
          <a:latin typeface="+mn-lt"/>
          <a:ea typeface="+mn-ea"/>
          <a:cs typeface="+mn-cs"/>
        </a:defRPr>
      </a:lvl8pPr>
      <a:lvl9pPr marL="2742788" algn="l" defTabSz="685698" rtl="0" eaLnBrk="1" latinLnBrk="0" hangingPunct="1">
        <a:defRPr sz="14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71">
          <p15:clr>
            <a:srgbClr val="F26B43"/>
          </p15:clr>
        </p15:guide>
        <p15:guide id="4" pos="5472">
          <p15:clr>
            <a:srgbClr val="F26B43"/>
          </p15:clr>
        </p15:guide>
        <p15:guide id="5" orient="horz" pos="701">
          <p15:clr>
            <a:srgbClr val="F26B43"/>
          </p15:clr>
        </p15:guide>
        <p15:guide id="6" orient="horz" pos="3005">
          <p15:clr>
            <a:srgbClr val="F26B43"/>
          </p15:clr>
        </p15:guide>
        <p15:guide id="7" orient="horz" pos="572">
          <p15:clr>
            <a:srgbClr val="F26B43"/>
          </p15:clr>
        </p15:guide>
        <p15:guide id="8" pos="218">
          <p15:clr>
            <a:srgbClr val="F26B43"/>
          </p15:clr>
        </p15:guide>
        <p15:guide id="9" pos="3728">
          <p15:clr>
            <a:srgbClr val="F26B43"/>
          </p15:clr>
        </p15:guide>
        <p15:guide id="10" orient="horz" pos="803">
          <p15:clr>
            <a:srgbClr val="F26B43"/>
          </p15:clr>
        </p15:guide>
        <p15:guide id="11" orient="horz" pos="2386">
          <p15:clr>
            <a:srgbClr val="F26B43"/>
          </p15:clr>
        </p15:guide>
        <p15:guide id="12" pos="443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1027"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192" y="1192"/>
                        <a:ext cx="1190" cy="1190"/>
                      </a:xfrm>
                      <a:prstGeom prst="rect">
                        <a:avLst/>
                      </a:prstGeom>
                    </p:spPr>
                  </p:pic>
                </p:oleObj>
              </mc:Fallback>
            </mc:AlternateContent>
          </a:graphicData>
        </a:graphic>
      </p:graphicFrame>
      <p:sp>
        <p:nvSpPr>
          <p:cNvPr id="5" name="Rectangle 4" hidden="1"/>
          <p:cNvSpPr/>
          <p:nvPr userDrawn="1">
            <p:custDataLst>
              <p:tags r:id="rId71"/>
            </p:custDataLst>
          </p:nvPr>
        </p:nvSpPr>
        <p:spPr>
          <a:xfrm>
            <a:off x="0" y="0"/>
            <a:ext cx="119063" cy="119063"/>
          </a:xfrm>
          <a:prstGeom prst="rect">
            <a:avLst/>
          </a:prstGeom>
          <a:solidFill>
            <a:srgbClr val="00148C"/>
          </a:solidFill>
          <a:ln w="9525" cap="rnd" cmpd="sng" algn="ctr">
            <a:solidFill>
              <a:srgbClr val="00148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100" b="1" i="0" baseline="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ea typeface="+mn-ea"/>
                <a:cs typeface="+mn-cs"/>
                <a:sym typeface="+mn-lt"/>
              </a:defRPr>
            </a:lvl1pPr>
          </a:lstStyle>
          <a:p>
            <a:endParaRPr lang="en-US"/>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mn-lt"/>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mn-lt"/>
            </a:endParaRPr>
          </a:p>
        </p:txBody>
      </p:sp>
      <p:sp>
        <p:nvSpPr>
          <p:cNvPr id="9" name="Title Placeholder 1"/>
          <p:cNvSpPr>
            <a:spLocks noGrp="1"/>
          </p:cNvSpPr>
          <p:nvPr>
            <p:ph type="title"/>
          </p:nvPr>
        </p:nvSpPr>
        <p:spPr>
          <a:xfrm>
            <a:off x="472500" y="467100"/>
            <a:ext cx="8200013" cy="29084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167993800"/>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 id="2147483921" r:id="rId18"/>
    <p:sldLayoutId id="2147483922" r:id="rId19"/>
    <p:sldLayoutId id="2147483923" r:id="rId20"/>
    <p:sldLayoutId id="2147483924" r:id="rId21"/>
    <p:sldLayoutId id="2147483925" r:id="rId22"/>
    <p:sldLayoutId id="2147483926" r:id="rId23"/>
    <p:sldLayoutId id="2147483927" r:id="rId24"/>
    <p:sldLayoutId id="2147483928" r:id="rId25"/>
    <p:sldLayoutId id="2147483929" r:id="rId26"/>
    <p:sldLayoutId id="2147483930" r:id="rId27"/>
    <p:sldLayoutId id="2147483931" r:id="rId28"/>
    <p:sldLayoutId id="2147483932" r:id="rId29"/>
    <p:sldLayoutId id="2147483933" r:id="rId30"/>
    <p:sldLayoutId id="2147483934" r:id="rId31"/>
    <p:sldLayoutId id="2147483935" r:id="rId32"/>
    <p:sldLayoutId id="2147483936" r:id="rId33"/>
    <p:sldLayoutId id="2147483937" r:id="rId34"/>
    <p:sldLayoutId id="2147483938" r:id="rId35"/>
    <p:sldLayoutId id="2147483939" r:id="rId36"/>
    <p:sldLayoutId id="2147483940" r:id="rId37"/>
    <p:sldLayoutId id="2147483941" r:id="rId38"/>
    <p:sldLayoutId id="2147483942" r:id="rId39"/>
    <p:sldLayoutId id="2147483943" r:id="rId40"/>
    <p:sldLayoutId id="2147483944" r:id="rId41"/>
    <p:sldLayoutId id="2147483945" r:id="rId42"/>
    <p:sldLayoutId id="2147483946" r:id="rId43"/>
    <p:sldLayoutId id="2147483947" r:id="rId44"/>
    <p:sldLayoutId id="2147483948" r:id="rId45"/>
    <p:sldLayoutId id="2147483949" r:id="rId46"/>
    <p:sldLayoutId id="2147483950" r:id="rId47"/>
    <p:sldLayoutId id="2147483951" r:id="rId48"/>
    <p:sldLayoutId id="2147483952" r:id="rId49"/>
    <p:sldLayoutId id="2147483953" r:id="rId50"/>
    <p:sldLayoutId id="2147483954" r:id="rId51"/>
    <p:sldLayoutId id="2147483955" r:id="rId52"/>
    <p:sldLayoutId id="2147483956" r:id="rId53"/>
    <p:sldLayoutId id="2147483957" r:id="rId54"/>
    <p:sldLayoutId id="2147483958" r:id="rId55"/>
    <p:sldLayoutId id="2147483959" r:id="rId56"/>
    <p:sldLayoutId id="2147483960" r:id="rId57"/>
    <p:sldLayoutId id="2147483961" r:id="rId58"/>
    <p:sldLayoutId id="2147483962" r:id="rId59"/>
    <p:sldLayoutId id="2147483963" r:id="rId60"/>
    <p:sldLayoutId id="2147483964" r:id="rId61"/>
    <p:sldLayoutId id="2147483965" r:id="rId62"/>
    <p:sldLayoutId id="2147483966" r:id="rId63"/>
    <p:sldLayoutId id="2147483967" r:id="rId64"/>
    <p:sldLayoutId id="2147483968" r:id="rId65"/>
    <p:sldLayoutId id="2147483969" r:id="rId66"/>
    <p:sldLayoutId id="214748397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2100" b="1" kern="1200">
          <a:solidFill>
            <a:srgbClr val="00148C"/>
          </a:solidFill>
          <a:latin typeface="+mj-lt"/>
          <a:ea typeface="+mj-ea"/>
          <a:cs typeface="+mj-cs"/>
          <a:sym typeface="+mj-lt"/>
        </a:defRPr>
      </a:lvl1pPr>
    </p:titleStyle>
    <p:bodyStyle>
      <a:lvl1pPr marL="0" indent="0" algn="l" defTabSz="685800" rtl="0" eaLnBrk="1" latinLnBrk="0" hangingPunct="1">
        <a:lnSpc>
          <a:spcPct val="110000"/>
        </a:lnSpc>
        <a:spcBef>
          <a:spcPts val="45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1pPr>
      <a:lvl2pPr marL="213300" indent="-129600" algn="l" defTabSz="685800" rtl="0" eaLnBrk="1" latinLnBrk="0" hangingPunct="1">
        <a:lnSpc>
          <a:spcPct val="90000"/>
        </a:lnSpc>
        <a:spcBef>
          <a:spcPts val="0"/>
        </a:spcBef>
        <a:spcAft>
          <a:spcPts val="225"/>
        </a:spcAft>
        <a:buClr>
          <a:srgbClr val="00148C"/>
        </a:buClr>
        <a:buFont typeface="Arial" panose="020B0604020202020204" pitchFamily="34" charset="0"/>
        <a:buChar char="•"/>
        <a:defRPr lang="en-US" sz="900" kern="1200">
          <a:solidFill>
            <a:srgbClr val="000000"/>
          </a:solidFill>
          <a:latin typeface="+mn-lt"/>
          <a:ea typeface="+mn-ea"/>
          <a:cs typeface="+mn-cs"/>
          <a:sym typeface="+mn-lt"/>
        </a:defRPr>
      </a:lvl2pPr>
      <a:lvl3pPr marL="383400" indent="-124200" algn="l" defTabSz="685800" rtl="0" eaLnBrk="1" latinLnBrk="0" hangingPunct="1">
        <a:lnSpc>
          <a:spcPct val="90000"/>
        </a:lnSpc>
        <a:spcBef>
          <a:spcPts val="0"/>
        </a:spcBef>
        <a:spcAft>
          <a:spcPts val="225"/>
        </a:spcAft>
        <a:buClr>
          <a:srgbClr val="00148C"/>
        </a:buClr>
        <a:buFont typeface="Trebuchet MS" panose="020B0603020202020204" pitchFamily="34" charset="0"/>
        <a:buChar char="–"/>
        <a:defRPr lang="en-US" sz="900" kern="1200">
          <a:solidFill>
            <a:srgbClr val="000000"/>
          </a:solidFill>
          <a:latin typeface="+mn-lt"/>
          <a:ea typeface="+mn-ea"/>
          <a:cs typeface="+mn-cs"/>
          <a:sym typeface="+mn-lt"/>
        </a:defRPr>
      </a:lvl3pPr>
      <a:lvl4pPr marL="0" indent="0" algn="l" defTabSz="685800" rtl="0" eaLnBrk="1" latinLnBrk="0" hangingPunct="1">
        <a:lnSpc>
          <a:spcPct val="110000"/>
        </a:lnSpc>
        <a:spcBef>
          <a:spcPts val="225"/>
        </a:spcBef>
        <a:spcAft>
          <a:spcPts val="225"/>
        </a:spcAft>
        <a:buClr>
          <a:srgbClr val="00148C"/>
        </a:buClr>
        <a:buFont typeface="Arial" panose="020B0604020202020204" pitchFamily="34" charset="0"/>
        <a:buChar char="​"/>
        <a:defRPr lang="en-US" sz="1200" kern="1200">
          <a:solidFill>
            <a:srgbClr val="00148C"/>
          </a:solidFill>
          <a:latin typeface="+mn-lt"/>
          <a:ea typeface="+mn-ea"/>
          <a:cs typeface="+mn-cs"/>
          <a:sym typeface="+mn-lt"/>
        </a:defRPr>
      </a:lvl4pPr>
      <a:lvl5pPr marL="0" indent="0" algn="l" defTabSz="685800" rtl="0" eaLnBrk="1" latinLnBrk="0" hangingPunct="1">
        <a:lnSpc>
          <a:spcPct val="100000"/>
        </a:lnSpc>
        <a:spcBef>
          <a:spcPts val="0"/>
        </a:spcBef>
        <a:spcAft>
          <a:spcPts val="225"/>
        </a:spcAft>
        <a:buClr>
          <a:srgbClr val="00148C"/>
        </a:buClr>
        <a:buFont typeface="Arial" panose="020B0604020202020204" pitchFamily="34" charset="0"/>
        <a:buChar char="​"/>
        <a:defRPr lang="en-US" sz="1200" b="1" kern="1200" smtClean="0">
          <a:solidFill>
            <a:srgbClr val="000000"/>
          </a:solidFill>
          <a:latin typeface="+mn-lt"/>
          <a:ea typeface="+mn-ea"/>
          <a:cs typeface="+mn-cs"/>
          <a:sym typeface="+mn-lt"/>
        </a:defRPr>
      </a:lvl5pPr>
      <a:lvl6pPr marL="202406" indent="-114300" algn="l" defTabSz="685800" rtl="0" eaLnBrk="1" latinLnBrk="0" hangingPunct="1">
        <a:lnSpc>
          <a:spcPct val="90000"/>
        </a:lnSpc>
        <a:spcBef>
          <a:spcPts val="0"/>
        </a:spcBef>
        <a:spcAft>
          <a:spcPts val="450"/>
        </a:spcAft>
        <a:buClr>
          <a:srgbClr val="00148C"/>
        </a:buClr>
        <a:buFont typeface="Arial" panose="020B0604020202020204" pitchFamily="34" charset="0"/>
        <a:buChar char="•"/>
        <a:defRPr lang="en-US" sz="1200" kern="1200" smtClean="0">
          <a:solidFill>
            <a:srgbClr val="000000"/>
          </a:solidFill>
          <a:latin typeface="+mn-lt"/>
          <a:ea typeface="+mn-ea"/>
          <a:cs typeface="+mn-cs"/>
          <a:sym typeface="+mn-lt"/>
        </a:defRPr>
      </a:lvl6pPr>
      <a:lvl7pPr marL="0" indent="0" algn="l" defTabSz="685800" rtl="0" eaLnBrk="1" latinLnBrk="0" hangingPunct="1">
        <a:lnSpc>
          <a:spcPct val="90000"/>
        </a:lnSpc>
        <a:spcBef>
          <a:spcPts val="675"/>
        </a:spcBef>
        <a:spcAft>
          <a:spcPts val="675"/>
        </a:spcAft>
        <a:buClr>
          <a:srgbClr val="00148C"/>
        </a:buClr>
        <a:buFont typeface="Arial" panose="020B0604020202020204" pitchFamily="34" charset="0"/>
        <a:buChar char="​"/>
        <a:defRPr lang="en-US" sz="3300" kern="1200" baseline="0" smtClean="0">
          <a:solidFill>
            <a:srgbClr val="000000"/>
          </a:solidFill>
          <a:latin typeface="+mn-lt"/>
          <a:ea typeface="+mn-ea"/>
          <a:cs typeface="+mn-cs"/>
          <a:sym typeface="+mn-lt"/>
        </a:defRPr>
      </a:lvl7pPr>
      <a:lvl8pPr marL="0" indent="0" algn="l" defTabSz="685800" rtl="0" eaLnBrk="1" latinLnBrk="0" hangingPunct="1">
        <a:lnSpc>
          <a:spcPct val="90000"/>
        </a:lnSpc>
        <a:spcBef>
          <a:spcPts val="675"/>
        </a:spcBef>
        <a:spcAft>
          <a:spcPts val="0"/>
        </a:spcAft>
        <a:buClr>
          <a:srgbClr val="00148C"/>
        </a:buClr>
        <a:buFont typeface="Arial" panose="020B0604020202020204" pitchFamily="34" charset="0"/>
        <a:buChar char="​"/>
        <a:defRPr lang="en-US" sz="4050" kern="1200" baseline="0" smtClean="0">
          <a:solidFill>
            <a:srgbClr val="00148C"/>
          </a:solidFill>
          <a:latin typeface="+mn-lt"/>
          <a:ea typeface="+mn-ea"/>
          <a:cs typeface="+mn-cs"/>
          <a:sym typeface="+mn-lt"/>
        </a:defRPr>
      </a:lvl8pPr>
      <a:lvl9pPr marL="0" indent="0" algn="l" defTabSz="685800" rtl="0" eaLnBrk="1" latinLnBrk="0" hangingPunct="1">
        <a:lnSpc>
          <a:spcPct val="100000"/>
        </a:lnSpc>
        <a:spcBef>
          <a:spcPts val="0"/>
        </a:spcBef>
        <a:spcAft>
          <a:spcPts val="675"/>
        </a:spcAft>
        <a:buClr>
          <a:srgbClr val="00148C"/>
        </a:buClr>
        <a:buFont typeface="Arial" panose="020B0604020202020204" pitchFamily="34" charset="0"/>
        <a:buChar char="​"/>
        <a:defRPr lang="en-US" sz="1800" kern="1200" baseline="0" dirty="0">
          <a:solidFill>
            <a:srgbClr val="00148C"/>
          </a:solidFill>
          <a:latin typeface="+mn-lt"/>
          <a:ea typeface="+mn-ea"/>
          <a:cs typeface="+mn-cs"/>
          <a:sym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spid="_x0000_s70659"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192" y="1192"/>
                        <a:ext cx="1190" cy="1190"/>
                      </a:xfrm>
                      <a:prstGeom prst="rect">
                        <a:avLst/>
                      </a:prstGeom>
                    </p:spPr>
                  </p:pic>
                </p:oleObj>
              </mc:Fallback>
            </mc:AlternateContent>
          </a:graphicData>
        </a:graphic>
      </p:graphicFrame>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a:t>
            </a:fld>
            <a:endParaRPr lang="en-US" sz="75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472500" y="467101"/>
            <a:ext cx="8200013" cy="2492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Level six</a:t>
            </a:r>
          </a:p>
          <a:p>
            <a:pPr lvl="6"/>
            <a:r>
              <a:rPr lang="en-US"/>
              <a:t>Level seven</a:t>
            </a:r>
          </a:p>
          <a:p>
            <a:pPr lvl="7"/>
            <a:r>
              <a:rPr lang="en-US"/>
              <a:t>Level eight</a:t>
            </a:r>
          </a:p>
          <a:p>
            <a:pPr lvl="8"/>
            <a:r>
              <a:rPr lang="en-US"/>
              <a:t>Level nine</a:t>
            </a:r>
          </a:p>
        </p:txBody>
      </p:sp>
    </p:spTree>
    <p:extLst>
      <p:ext uri="{BB962C8B-B14F-4D97-AF65-F5344CB8AC3E}">
        <p14:creationId xmlns:p14="http://schemas.microsoft.com/office/powerpoint/2010/main" val="2181814793"/>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 id="2147483989" r:id="rId18"/>
    <p:sldLayoutId id="2147483990" r:id="rId19"/>
    <p:sldLayoutId id="2147483991" r:id="rId20"/>
    <p:sldLayoutId id="2147483992" r:id="rId21"/>
    <p:sldLayoutId id="2147483993" r:id="rId22"/>
    <p:sldLayoutId id="2147483994" r:id="rId23"/>
    <p:sldLayoutId id="2147483995" r:id="rId24"/>
    <p:sldLayoutId id="2147483996" r:id="rId25"/>
    <p:sldLayoutId id="2147483997" r:id="rId26"/>
    <p:sldLayoutId id="2147483998" r:id="rId27"/>
    <p:sldLayoutId id="2147483999" r:id="rId28"/>
    <p:sldLayoutId id="2147484000" r:id="rId29"/>
    <p:sldLayoutId id="2147484001" r:id="rId30"/>
    <p:sldLayoutId id="2147484002" r:id="rId31"/>
    <p:sldLayoutId id="2147484003" r:id="rId32"/>
    <p:sldLayoutId id="2147484004" r:id="rId33"/>
    <p:sldLayoutId id="2147484005" r:id="rId34"/>
    <p:sldLayoutId id="2147484006" r:id="rId35"/>
    <p:sldLayoutId id="2147484007" r:id="rId36"/>
    <p:sldLayoutId id="2147484008" r:id="rId37"/>
    <p:sldLayoutId id="2147484009" r:id="rId38"/>
    <p:sldLayoutId id="2147484010" r:id="rId39"/>
    <p:sldLayoutId id="2147484011" r:id="rId40"/>
    <p:sldLayoutId id="2147484012" r:id="rId41"/>
    <p:sldLayoutId id="2147484013" r:id="rId42"/>
    <p:sldLayoutId id="2147484014" r:id="rId43"/>
    <p:sldLayoutId id="2147484015" r:id="rId44"/>
    <p:sldLayoutId id="2147484016" r:id="rId45"/>
    <p:sldLayoutId id="2147484017" r:id="rId46"/>
    <p:sldLayoutId id="2147484018" r:id="rId47"/>
    <p:sldLayoutId id="2147484019" r:id="rId48"/>
    <p:sldLayoutId id="2147484020" r:id="rId49"/>
    <p:sldLayoutId id="2147484021" r:id="rId50"/>
    <p:sldLayoutId id="2147484022" r:id="rId51"/>
    <p:sldLayoutId id="2147484023" r:id="rId52"/>
    <p:sldLayoutId id="2147484024" r:id="rId53"/>
    <p:sldLayoutId id="2147484025" r:id="rId54"/>
    <p:sldLayoutId id="2147484026" r:id="rId55"/>
    <p:sldLayoutId id="2147484027" r:id="rId56"/>
    <p:sldLayoutId id="2147484028" r:id="rId57"/>
    <p:sldLayoutId id="2147484029" r:id="rId58"/>
    <p:sldLayoutId id="2147484030" r:id="rId59"/>
    <p:sldLayoutId id="2147484031" r:id="rId60"/>
    <p:sldLayoutId id="2147484032" r:id="rId61"/>
    <p:sldLayoutId id="2147484033" r:id="rId62"/>
    <p:sldLayoutId id="2147484034" r:id="rId63"/>
    <p:sldLayoutId id="2147484035" r:id="rId64"/>
    <p:sldLayoutId id="2147484036" r:id="rId65"/>
    <p:sldLayoutId id="2147484037" r:id="rId66"/>
    <p:sldLayoutId id="2147484038"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chemeClr val="tx2"/>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chemeClr val="tx2"/>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chemeClr val="tx2"/>
        </a:buClr>
        <a:buFont typeface="Trebuchet MS" panose="020B0603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chemeClr val="tx2"/>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26.svg"/><Relationship Id="rId18" Type="http://schemas.openxmlformats.org/officeDocument/2006/relationships/image" Target="../media/image31.svg"/><Relationship Id="rId3" Type="http://schemas.openxmlformats.org/officeDocument/2006/relationships/tags" Target="../tags/tag123.xml"/><Relationship Id="rId21" Type="http://schemas.openxmlformats.org/officeDocument/2006/relationships/image" Target="../media/image34.svg"/><Relationship Id="rId7" Type="http://schemas.openxmlformats.org/officeDocument/2006/relationships/image" Target="../media/image22.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2" Type="http://schemas.openxmlformats.org/officeDocument/2006/relationships/tags" Target="../tags/tag122.xml"/><Relationship Id="rId16" Type="http://schemas.openxmlformats.org/officeDocument/2006/relationships/image" Target="../media/image29.png"/><Relationship Id="rId20" Type="http://schemas.openxmlformats.org/officeDocument/2006/relationships/image" Target="../media/image33.svg"/><Relationship Id="rId1" Type="http://schemas.openxmlformats.org/officeDocument/2006/relationships/vmlDrawing" Target="../drawings/vmlDrawing83.vml"/><Relationship Id="rId6" Type="http://schemas.openxmlformats.org/officeDocument/2006/relationships/image" Target="../media/image21.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notesSlide" Target="../notesSlides/notesSlide1.xml"/><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slideLayout" Target="../slideLayouts/slideLayout79.xml"/><Relationship Id="rId9" Type="http://schemas.openxmlformats.org/officeDocument/2006/relationships/image" Target="../media/image20.emf"/><Relationship Id="rId14" Type="http://schemas.openxmlformats.org/officeDocument/2006/relationships/image" Target="../media/image27.png"/><Relationship Id="rId22"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7661C11-0D3D-4F13-880F-FDD419DBFE6B}"/>
              </a:ext>
            </a:extLst>
          </p:cNvPr>
          <p:cNvGrpSpPr/>
          <p:nvPr/>
        </p:nvGrpSpPr>
        <p:grpSpPr>
          <a:xfrm>
            <a:off x="801599" y="1631648"/>
            <a:ext cx="1332000" cy="360000"/>
            <a:chOff x="2100664" y="2923245"/>
            <a:chExt cx="1337428" cy="329876"/>
          </a:xfrm>
        </p:grpSpPr>
        <p:sp>
          <p:nvSpPr>
            <p:cNvPr id="195" name="Rectangle 194">
              <a:extLst>
                <a:ext uri="{FF2B5EF4-FFF2-40B4-BE49-F238E27FC236}">
                  <a16:creationId xmlns:a16="http://schemas.microsoft.com/office/drawing/2014/main" id="{319932FE-AF75-4BDD-AD65-92F239C05219}"/>
                </a:ext>
              </a:extLst>
            </p:cNvPr>
            <p:cNvSpPr/>
            <p:nvPr/>
          </p:nvSpPr>
          <p:spPr>
            <a:xfrm>
              <a:off x="2100664" y="2923245"/>
              <a:ext cx="1337428" cy="329876"/>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Global Workforce Tracking</a:t>
              </a:r>
            </a:p>
          </p:txBody>
        </p:sp>
        <p:pic>
          <p:nvPicPr>
            <p:cNvPr id="64" name="Graphic 63">
              <a:extLst>
                <a:ext uri="{FF2B5EF4-FFF2-40B4-BE49-F238E27FC236}">
                  <a16:creationId xmlns:a16="http://schemas.microsoft.com/office/drawing/2014/main" id="{C83C853D-E807-4BEE-97A5-55327F7DED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77567" y="2961056"/>
              <a:ext cx="237716" cy="237716"/>
            </a:xfrm>
            <a:prstGeom prst="rect">
              <a:avLst/>
            </a:prstGeom>
          </p:spPr>
        </p:pic>
      </p:grpSp>
      <p:cxnSp>
        <p:nvCxnSpPr>
          <p:cNvPr id="17" name="Straight Connector 16">
            <a:extLst>
              <a:ext uri="{FF2B5EF4-FFF2-40B4-BE49-F238E27FC236}">
                <a16:creationId xmlns:a16="http://schemas.microsoft.com/office/drawing/2014/main" id="{CDEC4B71-A189-45AE-ACAF-36784E8735EB}"/>
              </a:ext>
            </a:extLst>
          </p:cNvPr>
          <p:cNvCxnSpPr/>
          <p:nvPr/>
        </p:nvCxnSpPr>
        <p:spPr>
          <a:xfrm>
            <a:off x="58521" y="2463175"/>
            <a:ext cx="8940920" cy="0"/>
          </a:xfrm>
          <a:prstGeom prst="line">
            <a:avLst/>
          </a:prstGeom>
          <a:ln w="28575" cap="rnd">
            <a:solidFill>
              <a:srgbClr val="A6A6A6"/>
            </a:solidFill>
            <a:prstDash val="dash"/>
            <a:roun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4110B0-556C-4459-8F06-21C4C8D17A01}"/>
              </a:ext>
            </a:extLst>
          </p:cNvPr>
          <p:cNvSpPr txBox="1"/>
          <p:nvPr/>
        </p:nvSpPr>
        <p:spPr>
          <a:xfrm>
            <a:off x="7315857" y="233220"/>
            <a:ext cx="1676768" cy="69437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1000" b="0" i="0" u="none" strike="noStrike" kern="0" cap="none" spc="0" normalizeH="0" baseline="0" noProof="0">
                <a:ln>
                  <a:noFill/>
                </a:ln>
                <a:solidFill>
                  <a:srgbClr val="000000"/>
                </a:solidFill>
                <a:effectLst/>
                <a:uLnTx/>
                <a:uFillTx/>
                <a:latin typeface="Arial"/>
                <a:ea typeface="+mn-ea"/>
                <a:cs typeface="Arial"/>
              </a:rPr>
              <a:t>Pre-start up = &gt;6 months</a:t>
            </a:r>
          </a:p>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1000" b="0" i="0" u="none" strike="noStrike" kern="0" cap="none" spc="0" normalizeH="0" baseline="0" noProof="0">
                <a:ln>
                  <a:noFill/>
                </a:ln>
                <a:solidFill>
                  <a:srgbClr val="000000"/>
                </a:solidFill>
                <a:effectLst/>
                <a:uLnTx/>
                <a:uFillTx/>
                <a:latin typeface="Arial"/>
                <a:ea typeface="+mn-ea"/>
                <a:cs typeface="Arial"/>
              </a:rPr>
              <a:t>Start Up = within 6 months</a:t>
            </a:r>
          </a:p>
        </p:txBody>
      </p:sp>
      <p:graphicFrame>
        <p:nvGraphicFramePr>
          <p:cNvPr id="35" name="Object 34" hidden="1">
            <a:extLst>
              <a:ext uri="{FF2B5EF4-FFF2-40B4-BE49-F238E27FC236}">
                <a16:creationId xmlns:a16="http://schemas.microsoft.com/office/drawing/2014/main" id="{5A23213E-0439-48A8-8FCB-B0B593C775A7}"/>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84995" name="think-cell Slide" r:id="rId8" imgW="473" imgH="473" progId="TCLayout.ActiveDocument.1">
                  <p:embed/>
                </p:oleObj>
              </mc:Choice>
              <mc:Fallback>
                <p:oleObj name="think-cell Slide" r:id="rId8" imgW="473" imgH="473" progId="TCLayout.ActiveDocument.1">
                  <p:embed/>
                  <p:pic>
                    <p:nvPicPr>
                      <p:cNvPr id="35" name="Object 34" hidden="1">
                        <a:extLst>
                          <a:ext uri="{FF2B5EF4-FFF2-40B4-BE49-F238E27FC236}">
                            <a16:creationId xmlns:a16="http://schemas.microsoft.com/office/drawing/2014/main" id="{5A23213E-0439-48A8-8FCB-B0B593C775A7}"/>
                          </a:ext>
                        </a:extLst>
                      </p:cNvPr>
                      <p:cNvPicPr/>
                      <p:nvPr/>
                    </p:nvPicPr>
                    <p:blipFill>
                      <a:blip r:embed="rId9"/>
                      <a:stretch>
                        <a:fillRect/>
                      </a:stretch>
                    </p:blipFill>
                    <p:spPr>
                      <a:xfrm>
                        <a:off x="1191" y="1191"/>
                        <a:ext cx="1191" cy="1191"/>
                      </a:xfrm>
                      <a:prstGeom prst="rect">
                        <a:avLst/>
                      </a:prstGeom>
                    </p:spPr>
                  </p:pic>
                </p:oleObj>
              </mc:Fallback>
            </mc:AlternateContent>
          </a:graphicData>
        </a:graphic>
      </p:graphicFrame>
      <p:sp>
        <p:nvSpPr>
          <p:cNvPr id="34" name="Rectangle 33" hidden="1">
            <a:extLst>
              <a:ext uri="{FF2B5EF4-FFF2-40B4-BE49-F238E27FC236}">
                <a16:creationId xmlns:a16="http://schemas.microsoft.com/office/drawing/2014/main" id="{467CB613-A561-4A54-80CC-8176441377FD}"/>
              </a:ext>
            </a:extLst>
          </p:cNvPr>
          <p:cNvSpPr/>
          <p:nvPr>
            <p:custDataLst>
              <p:tags r:id="rId3"/>
            </p:custDataLst>
          </p:nvPr>
        </p:nvSpPr>
        <p:spPr>
          <a:xfrm>
            <a:off x="0" y="0"/>
            <a:ext cx="119063" cy="119063"/>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1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AB44599F-29B4-4E36-9189-8E8D951B47E6}"/>
              </a:ext>
            </a:extLst>
          </p:cNvPr>
          <p:cNvSpPr>
            <a:spLocks noGrp="1"/>
          </p:cNvSpPr>
          <p:nvPr>
            <p:ph type="title"/>
          </p:nvPr>
        </p:nvSpPr>
        <p:spPr>
          <a:xfrm>
            <a:off x="392984" y="350241"/>
            <a:ext cx="2625501" cy="581698"/>
          </a:xfrm>
        </p:spPr>
        <p:txBody>
          <a:bodyPr/>
          <a:lstStyle/>
          <a:p>
            <a:r>
              <a:rPr lang="en-US" sz="2100" dirty="0"/>
              <a:t>HR Technology Pipeline – July 2021</a:t>
            </a:r>
          </a:p>
        </p:txBody>
      </p:sp>
      <p:sp>
        <p:nvSpPr>
          <p:cNvPr id="16" name="Arrow: Pentagon 15">
            <a:extLst>
              <a:ext uri="{FF2B5EF4-FFF2-40B4-BE49-F238E27FC236}">
                <a16:creationId xmlns:a16="http://schemas.microsoft.com/office/drawing/2014/main" id="{FC417E8A-1A98-40B2-AE8F-1A01EF5B6124}"/>
              </a:ext>
            </a:extLst>
          </p:cNvPr>
          <p:cNvSpPr/>
          <p:nvPr/>
        </p:nvSpPr>
        <p:spPr>
          <a:xfrm>
            <a:off x="819576" y="930121"/>
            <a:ext cx="1392730" cy="267459"/>
          </a:xfrm>
          <a:prstGeom prst="homePlate">
            <a:avLst>
              <a:gd name="adj" fmla="val 26662"/>
            </a:avLst>
          </a:prstGeom>
          <a:solidFill>
            <a:srgbClr val="55555A"/>
          </a:solidFill>
          <a:ln w="28575" cap="rnd" cmpd="sng" algn="ctr">
            <a:noFill/>
            <a:prstDash val="solid"/>
            <a:round/>
            <a:headEnd type="none" w="med" len="med"/>
            <a:tailEnd type="none" w="med" len="med"/>
          </a:ln>
          <a:effectLst/>
          <a:extLst>
            <a:ext uri="{91240B29-F687-4F45-9708-019B960494DF}">
              <a14:hiddenLine xmlns:a14="http://schemas.microsoft.com/office/drawing/2010/main" w="28575" cap="rnd" cmpd="sng" algn="ctr">
                <a:solidFill>
                  <a:srgbClr val="6A2C9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a:ln>
                  <a:noFill/>
                </a:ln>
                <a:solidFill>
                  <a:prstClr val="white"/>
                </a:solidFill>
                <a:effectLst/>
                <a:uLnTx/>
                <a:uFillTx/>
                <a:latin typeface="Arial"/>
                <a:ea typeface="+mn-ea"/>
                <a:cs typeface="Arial"/>
                <a:sym typeface="+mn-lt"/>
              </a:rPr>
              <a:t>Pre-Start Up</a:t>
            </a:r>
          </a:p>
        </p:txBody>
      </p:sp>
      <p:sp>
        <p:nvSpPr>
          <p:cNvPr id="14" name="Arrow: Chevron 13">
            <a:extLst>
              <a:ext uri="{FF2B5EF4-FFF2-40B4-BE49-F238E27FC236}">
                <a16:creationId xmlns:a16="http://schemas.microsoft.com/office/drawing/2014/main" id="{D6E7DFD0-0EFA-44D8-8C75-B94A01B65F5A}"/>
              </a:ext>
            </a:extLst>
          </p:cNvPr>
          <p:cNvSpPr/>
          <p:nvPr/>
        </p:nvSpPr>
        <p:spPr>
          <a:xfrm>
            <a:off x="3561144" y="937004"/>
            <a:ext cx="1386825" cy="267459"/>
          </a:xfrm>
          <a:prstGeom prst="chevron">
            <a:avLst>
              <a:gd name="adj" fmla="val 26662"/>
            </a:avLst>
          </a:prstGeom>
          <a:solidFill>
            <a:srgbClr val="55555A"/>
          </a:solidFill>
          <a:ln w="28575" cap="rnd" cmpd="sng" algn="ctr">
            <a:noFill/>
            <a:prstDash val="solid"/>
            <a:round/>
            <a:headEnd type="none" w="med" len="med"/>
            <a:tailEnd type="none" w="med" len="med"/>
          </a:ln>
          <a:effectLst/>
          <a:extLst>
            <a:ext uri="{91240B29-F687-4F45-9708-019B960494DF}">
              <a14:hiddenLine xmlns:a14="http://schemas.microsoft.com/office/drawing/2010/main" w="28575" cap="rnd" cmpd="sng" algn="ctr">
                <a:solidFill>
                  <a:srgbClr val="0073CD"/>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a:ln>
                  <a:noFill/>
                </a:ln>
                <a:solidFill>
                  <a:prstClr val="white"/>
                </a:solidFill>
                <a:effectLst/>
                <a:uLnTx/>
                <a:uFillTx/>
                <a:latin typeface="Arial"/>
                <a:ea typeface="+mn-ea"/>
                <a:cs typeface="Arial"/>
                <a:sym typeface="+mn-lt"/>
              </a:rPr>
              <a:t>Req. &amp; Design</a:t>
            </a:r>
          </a:p>
        </p:txBody>
      </p:sp>
      <p:sp>
        <p:nvSpPr>
          <p:cNvPr id="15" name="Arrow: Chevron 14">
            <a:extLst>
              <a:ext uri="{FF2B5EF4-FFF2-40B4-BE49-F238E27FC236}">
                <a16:creationId xmlns:a16="http://schemas.microsoft.com/office/drawing/2014/main" id="{A9A2DC36-6091-4DC9-A7A0-57471B63C885}"/>
              </a:ext>
            </a:extLst>
          </p:cNvPr>
          <p:cNvSpPr/>
          <p:nvPr/>
        </p:nvSpPr>
        <p:spPr>
          <a:xfrm>
            <a:off x="4951162" y="930990"/>
            <a:ext cx="1392728" cy="267459"/>
          </a:xfrm>
          <a:prstGeom prst="chevron">
            <a:avLst>
              <a:gd name="adj" fmla="val 26662"/>
            </a:avLst>
          </a:prstGeom>
          <a:solidFill>
            <a:srgbClr val="55555A"/>
          </a:solidFill>
          <a:ln w="28575" cap="rnd" cmpd="sng" algn="ctr">
            <a:noFill/>
            <a:prstDash val="solid"/>
            <a:round/>
            <a:headEnd type="none" w="med" len="med"/>
            <a:tailEnd type="none" w="med" len="med"/>
          </a:ln>
          <a:effectLst/>
          <a:extLst>
            <a:ext uri="{91240B29-F687-4F45-9708-019B960494DF}">
              <a14:hiddenLine xmlns:a14="http://schemas.microsoft.com/office/drawing/2010/main" w="28575" cap="rnd" cmpd="sng" algn="ctr">
                <a:solidFill>
                  <a:srgbClr val="00148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a:ln>
                  <a:noFill/>
                </a:ln>
                <a:solidFill>
                  <a:prstClr val="white"/>
                </a:solidFill>
                <a:effectLst/>
                <a:uLnTx/>
                <a:uFillTx/>
                <a:latin typeface="Arial"/>
                <a:ea typeface="+mn-ea"/>
                <a:cs typeface="Arial"/>
                <a:sym typeface="+mn-lt"/>
              </a:rPr>
              <a:t>Build &amp; Deploy</a:t>
            </a:r>
          </a:p>
        </p:txBody>
      </p:sp>
      <p:sp>
        <p:nvSpPr>
          <p:cNvPr id="13" name="Arrow: Chevron 12">
            <a:extLst>
              <a:ext uri="{FF2B5EF4-FFF2-40B4-BE49-F238E27FC236}">
                <a16:creationId xmlns:a16="http://schemas.microsoft.com/office/drawing/2014/main" id="{192D5B42-38F1-4C61-B81A-09E1028EEF5E}"/>
              </a:ext>
            </a:extLst>
          </p:cNvPr>
          <p:cNvSpPr/>
          <p:nvPr/>
        </p:nvSpPr>
        <p:spPr>
          <a:xfrm>
            <a:off x="2212306" y="930121"/>
            <a:ext cx="1340750" cy="267459"/>
          </a:xfrm>
          <a:prstGeom prst="chevron">
            <a:avLst>
              <a:gd name="adj" fmla="val 26662"/>
            </a:avLst>
          </a:prstGeom>
          <a:solidFill>
            <a:srgbClr val="55555A"/>
          </a:solidFill>
          <a:ln w="28575" cap="rnd" cmpd="sng" algn="ctr">
            <a:noFill/>
            <a:prstDash val="solid"/>
            <a:round/>
            <a:headEnd type="none" w="med" len="med"/>
            <a:tailEnd type="none" w="med" len="med"/>
          </a:ln>
          <a:effectLst/>
          <a:extLst>
            <a:ext uri="{91240B29-F687-4F45-9708-019B960494DF}">
              <a14:hiddenLine xmlns:a14="http://schemas.microsoft.com/office/drawing/2010/main" w="28575" cap="rnd" cmpd="sng" algn="ctr">
                <a:solidFill>
                  <a:srgbClr val="00AFF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a:ln>
                  <a:noFill/>
                </a:ln>
                <a:solidFill>
                  <a:prstClr val="white"/>
                </a:solidFill>
                <a:effectLst/>
                <a:uLnTx/>
                <a:uFillTx/>
                <a:latin typeface="Arial"/>
                <a:ea typeface="+mn-ea"/>
                <a:cs typeface="Arial"/>
                <a:sym typeface="+mn-lt"/>
              </a:rPr>
              <a:t>Start Up</a:t>
            </a:r>
          </a:p>
        </p:txBody>
      </p:sp>
      <p:sp>
        <p:nvSpPr>
          <p:cNvPr id="177" name="Arrow: Chevron 176">
            <a:extLst>
              <a:ext uri="{FF2B5EF4-FFF2-40B4-BE49-F238E27FC236}">
                <a16:creationId xmlns:a16="http://schemas.microsoft.com/office/drawing/2014/main" id="{1B339E28-9AA1-4B57-84EF-C1342D830D46}"/>
              </a:ext>
            </a:extLst>
          </p:cNvPr>
          <p:cNvSpPr/>
          <p:nvPr/>
        </p:nvSpPr>
        <p:spPr>
          <a:xfrm>
            <a:off x="6340279" y="930200"/>
            <a:ext cx="2705817" cy="267459"/>
          </a:xfrm>
          <a:prstGeom prst="chevron">
            <a:avLst>
              <a:gd name="adj" fmla="val 26662"/>
            </a:avLst>
          </a:prstGeom>
          <a:solidFill>
            <a:schemeClr val="tx2"/>
          </a:solidFill>
          <a:ln w="2857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9" tIns="36005" rIns="72009" bIns="36005" numCol="1" spcCol="0" rtlCol="0" fromWordArt="0" anchor="ctr" anchorCtr="0" forceAA="0" compatLnSpc="1">
            <a:prstTxWarp prst="textNoShape">
              <a:avLst/>
            </a:prstTxWarp>
            <a:noAutofit/>
          </a:bodyPr>
          <a:lstStyle/>
          <a:p>
            <a:pPr algn="ctr" defTabSz="685800" fontAlgn="auto">
              <a:spcBef>
                <a:spcPts val="0"/>
              </a:spcBef>
              <a:spcAft>
                <a:spcPts val="0"/>
              </a:spcAft>
              <a:buClrTx/>
              <a:defRPr/>
            </a:pPr>
            <a:r>
              <a:rPr kumimoji="0" lang="en-GB" sz="1050" b="1" i="0" u="none" strike="noStrike" kern="1200" cap="none" spc="0" normalizeH="0" baseline="0" noProof="0" dirty="0">
                <a:ln>
                  <a:noFill/>
                </a:ln>
                <a:effectLst/>
                <a:uLnTx/>
                <a:uFillTx/>
                <a:latin typeface="Arial"/>
                <a:ea typeface="+mn-ea"/>
                <a:cs typeface="Arial"/>
                <a:sym typeface="+mn-lt"/>
              </a:rPr>
              <a:t>Delivered </a:t>
            </a:r>
            <a:r>
              <a:rPr lang="en-GB" sz="1050" kern="1200" dirty="0">
                <a:latin typeface="Arial"/>
                <a:cs typeface="Arial"/>
                <a:sym typeface="+mn-lt"/>
              </a:rPr>
              <a:t>Financial YTD</a:t>
            </a:r>
            <a:endParaRPr kumimoji="0" lang="en-GB" sz="1050" b="1" i="0" u="none" strike="noStrike" kern="1200" cap="none" spc="0" normalizeH="0" baseline="0" noProof="0" dirty="0">
              <a:ln>
                <a:noFill/>
              </a:ln>
              <a:effectLst/>
              <a:uLnTx/>
              <a:uFillTx/>
              <a:latin typeface="Arial"/>
              <a:ea typeface="+mn-ea"/>
              <a:cs typeface="Arial"/>
              <a:sym typeface="+mn-lt"/>
            </a:endParaRPr>
          </a:p>
        </p:txBody>
      </p:sp>
      <p:grpSp>
        <p:nvGrpSpPr>
          <p:cNvPr id="23" name="Group 22">
            <a:extLst>
              <a:ext uri="{FF2B5EF4-FFF2-40B4-BE49-F238E27FC236}">
                <a16:creationId xmlns:a16="http://schemas.microsoft.com/office/drawing/2014/main" id="{2BCBB8C7-CD43-4A0F-9FFD-BAE9A37E7D87}"/>
              </a:ext>
            </a:extLst>
          </p:cNvPr>
          <p:cNvGrpSpPr/>
          <p:nvPr/>
        </p:nvGrpSpPr>
        <p:grpSpPr>
          <a:xfrm>
            <a:off x="2186987" y="2508014"/>
            <a:ext cx="1332000" cy="360000"/>
            <a:chOff x="2125040" y="1669533"/>
            <a:chExt cx="1281260" cy="323072"/>
          </a:xfrm>
        </p:grpSpPr>
        <p:sp>
          <p:nvSpPr>
            <p:cNvPr id="194" name="Rectangle 193">
              <a:extLst>
                <a:ext uri="{FF2B5EF4-FFF2-40B4-BE49-F238E27FC236}">
                  <a16:creationId xmlns:a16="http://schemas.microsoft.com/office/drawing/2014/main" id="{E4078721-C44C-44C9-8A0E-7C034AAB7209}"/>
                </a:ext>
              </a:extLst>
            </p:cNvPr>
            <p:cNvSpPr/>
            <p:nvPr/>
          </p:nvSpPr>
          <p:spPr>
            <a:xfrm>
              <a:off x="2125040" y="1669533"/>
              <a:ext cx="1281260" cy="32307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AI Resume Screening and Blind CVs</a:t>
              </a:r>
              <a:endParaRPr kumimoji="0" lang="en-GB" sz="700" b="0" i="0" u="none" strike="noStrike" kern="1200" cap="none" spc="0" normalizeH="0" baseline="0" noProof="0">
                <a:ln>
                  <a:noFill/>
                </a:ln>
                <a:solidFill>
                  <a:srgbClr val="000000"/>
                </a:solidFill>
                <a:effectLst/>
                <a:uLnTx/>
                <a:uFillTx/>
                <a:latin typeface="Arial"/>
                <a:ea typeface="+mn-ea"/>
                <a:cs typeface="Arial"/>
              </a:endParaRPr>
            </a:p>
          </p:txBody>
        </p:sp>
        <p:pic>
          <p:nvPicPr>
            <p:cNvPr id="43" name="Graphic 42">
              <a:extLst>
                <a:ext uri="{FF2B5EF4-FFF2-40B4-BE49-F238E27FC236}">
                  <a16:creationId xmlns:a16="http://schemas.microsoft.com/office/drawing/2014/main" id="{F96608AF-AFC8-40F2-8DDF-4050423CD4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76133" y="1694012"/>
              <a:ext cx="296247" cy="296247"/>
            </a:xfrm>
            <a:prstGeom prst="rect">
              <a:avLst/>
            </a:prstGeom>
          </p:spPr>
        </p:pic>
      </p:grpSp>
      <p:sp>
        <p:nvSpPr>
          <p:cNvPr id="113" name="Rectangle 112">
            <a:extLst>
              <a:ext uri="{FF2B5EF4-FFF2-40B4-BE49-F238E27FC236}">
                <a16:creationId xmlns:a16="http://schemas.microsoft.com/office/drawing/2014/main" id="{24B8C1CF-B4DB-4D3E-B4A7-D4A886994EC1}"/>
              </a:ext>
            </a:extLst>
          </p:cNvPr>
          <p:cNvSpPr/>
          <p:nvPr/>
        </p:nvSpPr>
        <p:spPr>
          <a:xfrm>
            <a:off x="7632000" y="2508014"/>
            <a:ext cx="1332000" cy="360000"/>
          </a:xfrm>
          <a:prstGeom prst="rect">
            <a:avLst/>
          </a:prstGeom>
          <a:solidFill>
            <a:srgbClr val="6B80FF"/>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lvl="0" algn="r" defTabSz="685800" fontAlgn="auto">
              <a:spcBef>
                <a:spcPts val="0"/>
              </a:spcBef>
              <a:spcAft>
                <a:spcPts val="0"/>
              </a:spcAft>
              <a:buClrTx/>
              <a:defRPr/>
            </a:pPr>
            <a:r>
              <a:rPr lang="en-GB" sz="700" b="0" kern="1200">
                <a:solidFill>
                  <a:srgbClr val="000000"/>
                </a:solidFill>
                <a:sym typeface="+mn-lt"/>
              </a:rPr>
              <a:t>Colleague Survey Onboarding </a:t>
            </a: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&amp; Exit - </a:t>
            </a:r>
            <a:r>
              <a:rPr kumimoji="0" lang="en-GB" sz="700" b="0" i="0" u="none" strike="noStrike" kern="1200" cap="none" spc="0" normalizeH="0" baseline="0" noProof="0" err="1">
                <a:ln>
                  <a:noFill/>
                </a:ln>
                <a:solidFill>
                  <a:srgbClr val="000000"/>
                </a:solidFill>
                <a:effectLst/>
                <a:uLnTx/>
                <a:uFillTx/>
                <a:latin typeface="Arial"/>
                <a:ea typeface="+mn-ea"/>
                <a:cs typeface="Arial"/>
                <a:sym typeface="+mn-lt"/>
              </a:rPr>
              <a:t>KornFerry</a:t>
            </a: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 &amp; Qualtrics</a:t>
            </a:r>
            <a:endParaRPr kumimoji="0" lang="en-US" sz="700" b="0" i="0" u="none" strike="noStrike" kern="1200" cap="none" spc="0" normalizeH="0" baseline="0" noProof="0">
              <a:ln>
                <a:noFill/>
              </a:ln>
              <a:solidFill>
                <a:srgbClr val="000000"/>
              </a:solidFill>
              <a:effectLst/>
              <a:uLnTx/>
              <a:uFillTx/>
              <a:latin typeface="Arial"/>
              <a:ea typeface="+mn-lt"/>
              <a:cs typeface="Arial"/>
              <a:sym typeface="+mn-lt"/>
            </a:endParaRPr>
          </a:p>
        </p:txBody>
      </p:sp>
      <p:grpSp>
        <p:nvGrpSpPr>
          <p:cNvPr id="28" name="Group 27">
            <a:extLst>
              <a:ext uri="{FF2B5EF4-FFF2-40B4-BE49-F238E27FC236}">
                <a16:creationId xmlns:a16="http://schemas.microsoft.com/office/drawing/2014/main" id="{4E871474-BAF4-4844-B0DE-94F978C75AFA}"/>
              </a:ext>
            </a:extLst>
          </p:cNvPr>
          <p:cNvGrpSpPr/>
          <p:nvPr/>
        </p:nvGrpSpPr>
        <p:grpSpPr>
          <a:xfrm>
            <a:off x="2186987" y="1208373"/>
            <a:ext cx="1332000" cy="360000"/>
            <a:chOff x="2150837" y="2624842"/>
            <a:chExt cx="1337428" cy="329876"/>
          </a:xfrm>
        </p:grpSpPr>
        <p:sp>
          <p:nvSpPr>
            <p:cNvPr id="199" name="Rectangle 198">
              <a:extLst>
                <a:ext uri="{FF2B5EF4-FFF2-40B4-BE49-F238E27FC236}">
                  <a16:creationId xmlns:a16="http://schemas.microsoft.com/office/drawing/2014/main" id="{C22C0E5C-22D1-421F-B42D-2D865C098786}"/>
                </a:ext>
              </a:extLst>
            </p:cNvPr>
            <p:cNvSpPr/>
            <p:nvPr/>
          </p:nvSpPr>
          <p:spPr>
            <a:xfrm>
              <a:off x="2150837" y="2624842"/>
              <a:ext cx="1337428" cy="329876"/>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Updated Onboarding Platform</a:t>
              </a:r>
            </a:p>
          </p:txBody>
        </p:sp>
        <p:pic>
          <p:nvPicPr>
            <p:cNvPr id="59" name="Graphic 58">
              <a:extLst>
                <a:ext uri="{FF2B5EF4-FFF2-40B4-BE49-F238E27FC236}">
                  <a16:creationId xmlns:a16="http://schemas.microsoft.com/office/drawing/2014/main" id="{7F160EB3-9E78-4CB4-94FB-C1994BF5FB4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98919" y="2635396"/>
              <a:ext cx="296247" cy="296247"/>
            </a:xfrm>
            <a:prstGeom prst="rect">
              <a:avLst/>
            </a:prstGeom>
          </p:spPr>
        </p:pic>
      </p:grpSp>
      <p:grpSp>
        <p:nvGrpSpPr>
          <p:cNvPr id="29" name="Group 28">
            <a:extLst>
              <a:ext uri="{FF2B5EF4-FFF2-40B4-BE49-F238E27FC236}">
                <a16:creationId xmlns:a16="http://schemas.microsoft.com/office/drawing/2014/main" id="{CEBFBAAC-8DDD-450B-96DB-63A8F8F84142}"/>
              </a:ext>
            </a:extLst>
          </p:cNvPr>
          <p:cNvGrpSpPr/>
          <p:nvPr/>
        </p:nvGrpSpPr>
        <p:grpSpPr>
          <a:xfrm>
            <a:off x="3564000" y="1631648"/>
            <a:ext cx="1332000" cy="360000"/>
            <a:chOff x="5984328" y="2388841"/>
            <a:chExt cx="1337428" cy="329876"/>
          </a:xfrm>
        </p:grpSpPr>
        <p:sp>
          <p:nvSpPr>
            <p:cNvPr id="202" name="Rectangle 201">
              <a:extLst>
                <a:ext uri="{FF2B5EF4-FFF2-40B4-BE49-F238E27FC236}">
                  <a16:creationId xmlns:a16="http://schemas.microsoft.com/office/drawing/2014/main" id="{51EDAD4C-E1CB-448D-AC0D-06F4FFC27A66}"/>
                </a:ext>
              </a:extLst>
            </p:cNvPr>
            <p:cNvSpPr/>
            <p:nvPr/>
          </p:nvSpPr>
          <p:spPr>
            <a:xfrm>
              <a:off x="5984328" y="2388841"/>
              <a:ext cx="1337428" cy="329876"/>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Global and Internal Career Site</a:t>
              </a:r>
            </a:p>
          </p:txBody>
        </p:sp>
        <p:pic>
          <p:nvPicPr>
            <p:cNvPr id="60" name="Graphic 59">
              <a:extLst>
                <a:ext uri="{FF2B5EF4-FFF2-40B4-BE49-F238E27FC236}">
                  <a16:creationId xmlns:a16="http://schemas.microsoft.com/office/drawing/2014/main" id="{3F073987-85E7-4171-8DF7-4BD336103E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45072" y="2397902"/>
              <a:ext cx="296247" cy="296247"/>
            </a:xfrm>
            <a:prstGeom prst="rect">
              <a:avLst/>
            </a:prstGeom>
          </p:spPr>
        </p:pic>
      </p:grpSp>
      <p:grpSp>
        <p:nvGrpSpPr>
          <p:cNvPr id="19" name="Group 18">
            <a:extLst>
              <a:ext uri="{FF2B5EF4-FFF2-40B4-BE49-F238E27FC236}">
                <a16:creationId xmlns:a16="http://schemas.microsoft.com/office/drawing/2014/main" id="{869DF707-6853-4FCB-A96B-AEAF7AF57EC8}"/>
              </a:ext>
            </a:extLst>
          </p:cNvPr>
          <p:cNvGrpSpPr/>
          <p:nvPr/>
        </p:nvGrpSpPr>
        <p:grpSpPr>
          <a:xfrm>
            <a:off x="7632000" y="3312000"/>
            <a:ext cx="1332000" cy="360000"/>
            <a:chOff x="3561671" y="3130471"/>
            <a:chExt cx="1337428" cy="329876"/>
          </a:xfrm>
        </p:grpSpPr>
        <p:sp>
          <p:nvSpPr>
            <p:cNvPr id="203" name="Rectangle 202">
              <a:extLst>
                <a:ext uri="{FF2B5EF4-FFF2-40B4-BE49-F238E27FC236}">
                  <a16:creationId xmlns:a16="http://schemas.microsoft.com/office/drawing/2014/main" id="{9392B1F9-76C0-4CBB-914E-0CDFCD2BE5D1}"/>
                </a:ext>
              </a:extLst>
            </p:cNvPr>
            <p:cNvSpPr/>
            <p:nvPr/>
          </p:nvSpPr>
          <p:spPr>
            <a:xfrm>
              <a:off x="3561671" y="3130471"/>
              <a:ext cx="1337428" cy="329876"/>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e-Learning AI pilot -</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Wildfire</a:t>
              </a:r>
            </a:p>
          </p:txBody>
        </p:sp>
        <p:pic>
          <p:nvPicPr>
            <p:cNvPr id="65" name="Graphic 64">
              <a:extLst>
                <a:ext uri="{FF2B5EF4-FFF2-40B4-BE49-F238E27FC236}">
                  <a16:creationId xmlns:a16="http://schemas.microsoft.com/office/drawing/2014/main" id="{3136F49B-456F-423A-BC2C-AFE4E4A32B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49124" y="3174449"/>
              <a:ext cx="266982" cy="266982"/>
            </a:xfrm>
            <a:prstGeom prst="rect">
              <a:avLst/>
            </a:prstGeom>
          </p:spPr>
        </p:pic>
      </p:grpSp>
      <p:grpSp>
        <p:nvGrpSpPr>
          <p:cNvPr id="33" name="Group 32">
            <a:extLst>
              <a:ext uri="{FF2B5EF4-FFF2-40B4-BE49-F238E27FC236}">
                <a16:creationId xmlns:a16="http://schemas.microsoft.com/office/drawing/2014/main" id="{E3E294DF-4A10-45B6-8FE9-95673BD3F323}"/>
              </a:ext>
            </a:extLst>
          </p:cNvPr>
          <p:cNvGrpSpPr/>
          <p:nvPr/>
        </p:nvGrpSpPr>
        <p:grpSpPr>
          <a:xfrm>
            <a:off x="3564000" y="1208373"/>
            <a:ext cx="1332000" cy="360000"/>
            <a:chOff x="4920158" y="2619755"/>
            <a:chExt cx="1317288" cy="329876"/>
          </a:xfrm>
        </p:grpSpPr>
        <p:sp>
          <p:nvSpPr>
            <p:cNvPr id="122" name="Rectangle 121">
              <a:extLst>
                <a:ext uri="{FF2B5EF4-FFF2-40B4-BE49-F238E27FC236}">
                  <a16:creationId xmlns:a16="http://schemas.microsoft.com/office/drawing/2014/main" id="{6C895198-3114-43B0-B19E-2D98A06E83C0}"/>
                </a:ext>
              </a:extLst>
            </p:cNvPr>
            <p:cNvSpPr/>
            <p:nvPr/>
          </p:nvSpPr>
          <p:spPr>
            <a:xfrm>
              <a:off x="4920158" y="2619755"/>
              <a:ext cx="1317288" cy="329876"/>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fontAlgn="auto">
                <a:spcBef>
                  <a:spcPts val="0"/>
                </a:spcBef>
                <a:spcAft>
                  <a:spcPts val="0"/>
                </a:spcAft>
                <a:buClrTx/>
                <a:defRPr/>
              </a:pPr>
              <a:r>
                <a:rPr kumimoji="0" lang="en-GB" sz="700" b="0" i="0" u="none" strike="noStrike" kern="1200" cap="none" spc="0" normalizeH="0" baseline="0" noProof="0" dirty="0" err="1">
                  <a:ln>
                    <a:noFill/>
                  </a:ln>
                  <a:solidFill>
                    <a:srgbClr val="000000"/>
                  </a:solidFill>
                  <a:effectLst/>
                  <a:uLnTx/>
                  <a:uFillTx/>
                  <a:latin typeface="Arial"/>
                  <a:ea typeface="+mn-ea"/>
                  <a:cs typeface="Arial"/>
                  <a:sym typeface="+mn-lt"/>
                </a:rPr>
                <a:t>MyHR</a:t>
              </a: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 2.0 </a:t>
              </a:r>
              <a:r>
                <a:rPr lang="en-GB" sz="700" b="0" kern="1200" dirty="0">
                  <a:solidFill>
                    <a:srgbClr val="000000"/>
                  </a:solidFill>
                  <a:latin typeface="Arial"/>
                  <a:cs typeface="Arial"/>
                  <a:sym typeface="+mn-lt"/>
                </a:rPr>
                <a:t>Wave 1 - </a:t>
              </a:r>
            </a:p>
            <a:p>
              <a:pPr algn="r" defTabSz="685800">
                <a:spcBef>
                  <a:spcPts val="0"/>
                </a:spcBef>
                <a:spcAft>
                  <a:spcPts val="0"/>
                </a:spcAft>
                <a:buClrTx/>
                <a:defRPr/>
              </a:pPr>
              <a:r>
                <a:rPr kumimoji="0" lang="en-GB" sz="700" b="0" i="0" u="none" strike="noStrike" kern="1200" cap="none" spc="0" normalizeH="0" baseline="0" noProof="0" dirty="0" err="1">
                  <a:ln>
                    <a:noFill/>
                  </a:ln>
                  <a:solidFill>
                    <a:srgbClr val="000000"/>
                  </a:solidFill>
                  <a:effectLst/>
                  <a:uLnTx/>
                  <a:uFillTx/>
                  <a:latin typeface="Arial"/>
                  <a:ea typeface="+mn-ea"/>
                  <a:cs typeface="Arial"/>
                  <a:sym typeface="+mn-lt"/>
                </a:rPr>
                <a:t>MyHub</a:t>
              </a:r>
              <a:r>
                <a:rPr lang="en-GB" sz="700" b="0" kern="1200" dirty="0">
                  <a:solidFill>
                    <a:srgbClr val="000000"/>
                  </a:solidFill>
                  <a:latin typeface="Arial"/>
                  <a:cs typeface="Arial"/>
                  <a:sym typeface="+mn-lt"/>
                </a:rPr>
                <a:t> </a:t>
              </a:r>
              <a:endParaRPr lang="en-GB" sz="700" b="0" i="0" u="none" strike="noStrike" kern="1200" cap="none" spc="0" normalizeH="0" baseline="0" noProof="0" dirty="0">
                <a:ln>
                  <a:noFill/>
                </a:ln>
                <a:solidFill>
                  <a:srgbClr val="000000"/>
                </a:solidFill>
                <a:effectLst/>
                <a:uLnTx/>
                <a:uFillTx/>
                <a:latin typeface="Arial"/>
                <a:cs typeface="Arial"/>
              </a:endParaRPr>
            </a:p>
          </p:txBody>
        </p:sp>
        <p:pic>
          <p:nvPicPr>
            <p:cNvPr id="73" name="Graphic 72">
              <a:extLst>
                <a:ext uri="{FF2B5EF4-FFF2-40B4-BE49-F238E27FC236}">
                  <a16:creationId xmlns:a16="http://schemas.microsoft.com/office/drawing/2014/main" id="{9D478403-77F0-4018-A5EC-D7141256AD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86762" y="2674679"/>
              <a:ext cx="257874" cy="257874"/>
            </a:xfrm>
            <a:prstGeom prst="rect">
              <a:avLst/>
            </a:prstGeom>
          </p:spPr>
        </p:pic>
      </p:grpSp>
      <p:grpSp>
        <p:nvGrpSpPr>
          <p:cNvPr id="21" name="Group 20">
            <a:extLst>
              <a:ext uri="{FF2B5EF4-FFF2-40B4-BE49-F238E27FC236}">
                <a16:creationId xmlns:a16="http://schemas.microsoft.com/office/drawing/2014/main" id="{6573A29C-771D-46A4-9368-B04E92AA7D51}"/>
              </a:ext>
            </a:extLst>
          </p:cNvPr>
          <p:cNvGrpSpPr/>
          <p:nvPr/>
        </p:nvGrpSpPr>
        <p:grpSpPr>
          <a:xfrm>
            <a:off x="6300000" y="1631648"/>
            <a:ext cx="1296000" cy="360000"/>
            <a:chOff x="6289005" y="2640817"/>
            <a:chExt cx="1338570" cy="329876"/>
          </a:xfrm>
        </p:grpSpPr>
        <p:sp>
          <p:nvSpPr>
            <p:cNvPr id="25" name="Rectangle 24">
              <a:extLst>
                <a:ext uri="{FF2B5EF4-FFF2-40B4-BE49-F238E27FC236}">
                  <a16:creationId xmlns:a16="http://schemas.microsoft.com/office/drawing/2014/main" id="{C4ACFDF5-D5EE-4A8B-9284-C575A695BD1F}"/>
                </a:ext>
              </a:extLst>
            </p:cNvPr>
            <p:cNvSpPr/>
            <p:nvPr/>
          </p:nvSpPr>
          <p:spPr>
            <a:xfrm>
              <a:off x="6289005" y="2640817"/>
              <a:ext cx="1338570" cy="329876"/>
            </a:xfrm>
            <a:prstGeom prst="rect">
              <a:avLst/>
            </a:prstGeom>
            <a:solidFill>
              <a:srgbClr val="6B80FF"/>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UK Graduates</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Performance Management</a:t>
              </a:r>
              <a:endParaRPr kumimoji="0" lang="en-GB" sz="700" b="0" i="0" u="none" strike="noStrike" kern="1200" cap="none" spc="0" normalizeH="0" baseline="0" noProof="0">
                <a:ln>
                  <a:noFill/>
                </a:ln>
                <a:solidFill>
                  <a:srgbClr val="000000"/>
                </a:solidFill>
                <a:effectLst/>
                <a:uLnTx/>
                <a:uFillTx/>
                <a:latin typeface="Arial"/>
                <a:ea typeface="+mn-ea"/>
                <a:cs typeface="Arial"/>
              </a:endParaRPr>
            </a:p>
          </p:txBody>
        </p:sp>
        <p:pic>
          <p:nvPicPr>
            <p:cNvPr id="81" name="Graphic 80">
              <a:extLst>
                <a:ext uri="{FF2B5EF4-FFF2-40B4-BE49-F238E27FC236}">
                  <a16:creationId xmlns:a16="http://schemas.microsoft.com/office/drawing/2014/main" id="{736EDCB5-C87B-4310-9369-10B54A182D5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47830" y="2669495"/>
              <a:ext cx="267459" cy="267459"/>
            </a:xfrm>
            <a:prstGeom prst="rect">
              <a:avLst/>
            </a:prstGeom>
          </p:spPr>
        </p:pic>
      </p:grpSp>
      <p:grpSp>
        <p:nvGrpSpPr>
          <p:cNvPr id="7" name="Group 6">
            <a:extLst>
              <a:ext uri="{FF2B5EF4-FFF2-40B4-BE49-F238E27FC236}">
                <a16:creationId xmlns:a16="http://schemas.microsoft.com/office/drawing/2014/main" id="{7D6311BC-7644-46B0-8782-98714330B1B5}"/>
              </a:ext>
            </a:extLst>
          </p:cNvPr>
          <p:cNvGrpSpPr/>
          <p:nvPr/>
        </p:nvGrpSpPr>
        <p:grpSpPr>
          <a:xfrm>
            <a:off x="4225819" y="140234"/>
            <a:ext cx="1258976" cy="329876"/>
            <a:chOff x="2888222" y="4189576"/>
            <a:chExt cx="1438949" cy="329876"/>
          </a:xfrm>
        </p:grpSpPr>
        <p:sp>
          <p:nvSpPr>
            <p:cNvPr id="87" name="Rectangle 86">
              <a:extLst>
                <a:ext uri="{FF2B5EF4-FFF2-40B4-BE49-F238E27FC236}">
                  <a16:creationId xmlns:a16="http://schemas.microsoft.com/office/drawing/2014/main" id="{0C999DAA-8160-4727-B054-F48F5EDBA855}"/>
                </a:ext>
              </a:extLst>
            </p:cNvPr>
            <p:cNvSpPr/>
            <p:nvPr/>
          </p:nvSpPr>
          <p:spPr>
            <a:xfrm>
              <a:off x="2888222" y="4219433"/>
              <a:ext cx="1234320" cy="28591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Arial"/>
                  <a:ea typeface="+mn-ea"/>
                  <a:cs typeface="Arial"/>
                  <a:sym typeface="+mn-lt"/>
                </a:rPr>
                <a:t> </a:t>
              </a:r>
            </a:p>
          </p:txBody>
        </p:sp>
        <p:pic>
          <p:nvPicPr>
            <p:cNvPr id="56" name="Graphic 55">
              <a:extLst>
                <a:ext uri="{FF2B5EF4-FFF2-40B4-BE49-F238E27FC236}">
                  <a16:creationId xmlns:a16="http://schemas.microsoft.com/office/drawing/2014/main" id="{8B57D88E-4085-499E-B750-95806F5A08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79363" y="4230574"/>
              <a:ext cx="247880" cy="247880"/>
            </a:xfrm>
            <a:prstGeom prst="rect">
              <a:avLst/>
            </a:prstGeom>
          </p:spPr>
        </p:pic>
        <p:sp>
          <p:nvSpPr>
            <p:cNvPr id="3" name="TextBox 2">
              <a:extLst>
                <a:ext uri="{FF2B5EF4-FFF2-40B4-BE49-F238E27FC236}">
                  <a16:creationId xmlns:a16="http://schemas.microsoft.com/office/drawing/2014/main" id="{97A727E7-574F-464D-90A0-9798D1BF4D51}"/>
                </a:ext>
              </a:extLst>
            </p:cNvPr>
            <p:cNvSpPr txBox="1"/>
            <p:nvPr/>
          </p:nvSpPr>
          <p:spPr>
            <a:xfrm>
              <a:off x="3420446" y="4189576"/>
              <a:ext cx="906725" cy="32987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600" b="0" i="0" u="none" strike="noStrike" kern="0" cap="none" spc="0" normalizeH="0" baseline="0" noProof="0">
                  <a:ln>
                    <a:noFill/>
                  </a:ln>
                  <a:solidFill>
                    <a:srgbClr val="000000"/>
                  </a:solidFill>
                  <a:effectLst/>
                  <a:uLnTx/>
                  <a:uFillTx/>
                  <a:latin typeface="Arial"/>
                  <a:ea typeface="+mn-ea"/>
                  <a:cs typeface="Arial"/>
                </a:rPr>
                <a:t>Digitising our Attraction and Recruitment </a:t>
              </a:r>
            </a:p>
          </p:txBody>
        </p:sp>
      </p:grpSp>
      <p:grpSp>
        <p:nvGrpSpPr>
          <p:cNvPr id="10" name="Group 9">
            <a:extLst>
              <a:ext uri="{FF2B5EF4-FFF2-40B4-BE49-F238E27FC236}">
                <a16:creationId xmlns:a16="http://schemas.microsoft.com/office/drawing/2014/main" id="{DDF3C76A-09E2-49C8-8C09-8B4FE191D2B3}"/>
              </a:ext>
            </a:extLst>
          </p:cNvPr>
          <p:cNvGrpSpPr/>
          <p:nvPr/>
        </p:nvGrpSpPr>
        <p:grpSpPr>
          <a:xfrm>
            <a:off x="5375368" y="154048"/>
            <a:ext cx="1037495" cy="329876"/>
            <a:chOff x="2892441" y="4737256"/>
            <a:chExt cx="1234320" cy="329876"/>
          </a:xfrm>
        </p:grpSpPr>
        <p:sp>
          <p:nvSpPr>
            <p:cNvPr id="82" name="Rectangle 81">
              <a:extLst>
                <a:ext uri="{FF2B5EF4-FFF2-40B4-BE49-F238E27FC236}">
                  <a16:creationId xmlns:a16="http://schemas.microsoft.com/office/drawing/2014/main" id="{64ADB1B5-DC74-4005-A735-9F204AB8DE1C}"/>
                </a:ext>
              </a:extLst>
            </p:cNvPr>
            <p:cNvSpPr/>
            <p:nvPr/>
          </p:nvSpPr>
          <p:spPr>
            <a:xfrm>
              <a:off x="2892441" y="4751692"/>
              <a:ext cx="1234320" cy="28591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Arial"/>
                  <a:ea typeface="+mn-ea"/>
                  <a:cs typeface="Arial"/>
                  <a:sym typeface="+mn-lt"/>
                </a:rPr>
                <a:t> </a:t>
              </a:r>
            </a:p>
          </p:txBody>
        </p:sp>
        <p:pic>
          <p:nvPicPr>
            <p:cNvPr id="52" name="Graphic 51">
              <a:extLst>
                <a:ext uri="{FF2B5EF4-FFF2-40B4-BE49-F238E27FC236}">
                  <a16:creationId xmlns:a16="http://schemas.microsoft.com/office/drawing/2014/main" id="{6FEF1719-EB98-4736-ACCC-ACB4728EE6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71792" y="4777225"/>
              <a:ext cx="238590" cy="238589"/>
            </a:xfrm>
            <a:prstGeom prst="rect">
              <a:avLst/>
            </a:prstGeom>
          </p:spPr>
        </p:pic>
        <p:sp>
          <p:nvSpPr>
            <p:cNvPr id="83" name="TextBox 82">
              <a:extLst>
                <a:ext uri="{FF2B5EF4-FFF2-40B4-BE49-F238E27FC236}">
                  <a16:creationId xmlns:a16="http://schemas.microsoft.com/office/drawing/2014/main" id="{1D282317-AC12-489D-8612-6249EA884368}"/>
                </a:ext>
              </a:extLst>
            </p:cNvPr>
            <p:cNvSpPr txBox="1"/>
            <p:nvPr/>
          </p:nvSpPr>
          <p:spPr>
            <a:xfrm>
              <a:off x="3307451" y="4737256"/>
              <a:ext cx="780605" cy="32987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600" b="0" i="0" u="none" strike="noStrike" kern="0" cap="none" spc="0" normalizeH="0" baseline="0" noProof="0">
                  <a:ln>
                    <a:noFill/>
                  </a:ln>
                  <a:solidFill>
                    <a:srgbClr val="000000"/>
                  </a:solidFill>
                  <a:effectLst/>
                  <a:uLnTx/>
                  <a:uFillTx/>
                  <a:latin typeface="Arial"/>
                  <a:ea typeface="+mn-ea"/>
                  <a:cs typeface="Arial"/>
                </a:rPr>
                <a:t>Strengthen Data Driven Analytics</a:t>
              </a:r>
            </a:p>
          </p:txBody>
        </p:sp>
      </p:grpSp>
      <p:grpSp>
        <p:nvGrpSpPr>
          <p:cNvPr id="8" name="Group 7">
            <a:extLst>
              <a:ext uri="{FF2B5EF4-FFF2-40B4-BE49-F238E27FC236}">
                <a16:creationId xmlns:a16="http://schemas.microsoft.com/office/drawing/2014/main" id="{3963AB69-0AAB-49E5-86B5-881DA184A730}"/>
              </a:ext>
            </a:extLst>
          </p:cNvPr>
          <p:cNvGrpSpPr/>
          <p:nvPr/>
        </p:nvGrpSpPr>
        <p:grpSpPr>
          <a:xfrm>
            <a:off x="3664982" y="522408"/>
            <a:ext cx="1208298" cy="329876"/>
            <a:chOff x="4671050" y="4199923"/>
            <a:chExt cx="1208298" cy="329876"/>
          </a:xfrm>
        </p:grpSpPr>
        <p:sp>
          <p:nvSpPr>
            <p:cNvPr id="79" name="Rectangle 78">
              <a:extLst>
                <a:ext uri="{FF2B5EF4-FFF2-40B4-BE49-F238E27FC236}">
                  <a16:creationId xmlns:a16="http://schemas.microsoft.com/office/drawing/2014/main" id="{885193E3-05DD-4250-ABB5-D3E603478164}"/>
                </a:ext>
              </a:extLst>
            </p:cNvPr>
            <p:cNvSpPr/>
            <p:nvPr/>
          </p:nvSpPr>
          <p:spPr>
            <a:xfrm>
              <a:off x="4671050" y="4219433"/>
              <a:ext cx="1078146" cy="28591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Arial"/>
                  <a:ea typeface="+mn-ea"/>
                  <a:cs typeface="Arial"/>
                  <a:sym typeface="+mn-lt"/>
                </a:rPr>
                <a:t> </a:t>
              </a:r>
            </a:p>
          </p:txBody>
        </p:sp>
        <p:pic>
          <p:nvPicPr>
            <p:cNvPr id="53" name="Graphic 52">
              <a:extLst>
                <a:ext uri="{FF2B5EF4-FFF2-40B4-BE49-F238E27FC236}">
                  <a16:creationId xmlns:a16="http://schemas.microsoft.com/office/drawing/2014/main" id="{0CCEA774-3C85-400C-9913-AE5B498318D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710930" y="4248615"/>
              <a:ext cx="237856" cy="237856"/>
            </a:xfrm>
            <a:prstGeom prst="rect">
              <a:avLst/>
            </a:prstGeom>
          </p:spPr>
        </p:pic>
        <p:sp>
          <p:nvSpPr>
            <p:cNvPr id="84" name="TextBox 83">
              <a:extLst>
                <a:ext uri="{FF2B5EF4-FFF2-40B4-BE49-F238E27FC236}">
                  <a16:creationId xmlns:a16="http://schemas.microsoft.com/office/drawing/2014/main" id="{412CD63C-EC6A-4A13-898F-1975C5CB27E6}"/>
                </a:ext>
              </a:extLst>
            </p:cNvPr>
            <p:cNvSpPr txBox="1"/>
            <p:nvPr/>
          </p:nvSpPr>
          <p:spPr>
            <a:xfrm>
              <a:off x="4896663" y="4199923"/>
              <a:ext cx="982685" cy="32987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600" b="0" i="0" u="none" strike="noStrike" kern="0" cap="none" spc="0" normalizeH="0" baseline="0" noProof="0">
                  <a:ln>
                    <a:noFill/>
                  </a:ln>
                  <a:solidFill>
                    <a:srgbClr val="000000"/>
                  </a:solidFill>
                  <a:effectLst/>
                  <a:uLnTx/>
                  <a:uFillTx/>
                  <a:latin typeface="Arial"/>
                  <a:ea typeface="+mn-ea"/>
                  <a:cs typeface="Arial"/>
                </a:rPr>
                <a:t>Self-Serve and Process Automation</a:t>
              </a:r>
            </a:p>
          </p:txBody>
        </p:sp>
      </p:grpSp>
      <p:grpSp>
        <p:nvGrpSpPr>
          <p:cNvPr id="11" name="Group 10">
            <a:extLst>
              <a:ext uri="{FF2B5EF4-FFF2-40B4-BE49-F238E27FC236}">
                <a16:creationId xmlns:a16="http://schemas.microsoft.com/office/drawing/2014/main" id="{2C6A1144-B1BF-4B2E-8EE1-7D9E414F169C}"/>
              </a:ext>
            </a:extLst>
          </p:cNvPr>
          <p:cNvGrpSpPr/>
          <p:nvPr/>
        </p:nvGrpSpPr>
        <p:grpSpPr>
          <a:xfrm>
            <a:off x="4869495" y="513632"/>
            <a:ext cx="1239029" cy="329876"/>
            <a:chOff x="4673264" y="4737256"/>
            <a:chExt cx="1254503" cy="329876"/>
          </a:xfrm>
        </p:grpSpPr>
        <p:sp>
          <p:nvSpPr>
            <p:cNvPr id="80" name="Rectangle 79">
              <a:extLst>
                <a:ext uri="{FF2B5EF4-FFF2-40B4-BE49-F238E27FC236}">
                  <a16:creationId xmlns:a16="http://schemas.microsoft.com/office/drawing/2014/main" id="{1FCBF522-9034-46D0-B586-061F82CA6A47}"/>
                </a:ext>
              </a:extLst>
            </p:cNvPr>
            <p:cNvSpPr/>
            <p:nvPr/>
          </p:nvSpPr>
          <p:spPr>
            <a:xfrm>
              <a:off x="4673264" y="4763952"/>
              <a:ext cx="1078146" cy="28591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Arial"/>
                  <a:ea typeface="+mn-ea"/>
                  <a:cs typeface="Arial"/>
                  <a:sym typeface="+mn-lt"/>
                </a:rPr>
                <a:t> </a:t>
              </a:r>
            </a:p>
          </p:txBody>
        </p:sp>
        <p:pic>
          <p:nvPicPr>
            <p:cNvPr id="54" name="Graphic 53">
              <a:extLst>
                <a:ext uri="{FF2B5EF4-FFF2-40B4-BE49-F238E27FC236}">
                  <a16:creationId xmlns:a16="http://schemas.microsoft.com/office/drawing/2014/main" id="{C3416051-2159-4892-9B45-761E2B1EA52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732343" y="4777677"/>
              <a:ext cx="237856" cy="237856"/>
            </a:xfrm>
            <a:prstGeom prst="rect">
              <a:avLst/>
            </a:prstGeom>
          </p:spPr>
        </p:pic>
        <p:sp>
          <p:nvSpPr>
            <p:cNvPr id="85" name="TextBox 84">
              <a:extLst>
                <a:ext uri="{FF2B5EF4-FFF2-40B4-BE49-F238E27FC236}">
                  <a16:creationId xmlns:a16="http://schemas.microsoft.com/office/drawing/2014/main" id="{054DB792-29ED-447D-A607-DDF441C8FE3D}"/>
                </a:ext>
              </a:extLst>
            </p:cNvPr>
            <p:cNvSpPr txBox="1"/>
            <p:nvPr/>
          </p:nvSpPr>
          <p:spPr>
            <a:xfrm>
              <a:off x="5021042" y="4737256"/>
              <a:ext cx="906725" cy="32987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600" b="0" i="0" u="none" strike="noStrike" kern="0" cap="none" spc="0" normalizeH="0" baseline="0" noProof="0">
                  <a:ln>
                    <a:noFill/>
                  </a:ln>
                  <a:solidFill>
                    <a:srgbClr val="000000"/>
                  </a:solidFill>
                  <a:effectLst/>
                  <a:uLnTx/>
                  <a:uFillTx/>
                  <a:latin typeface="Arial"/>
                  <a:ea typeface="+mn-ea"/>
                  <a:cs typeface="Arial"/>
                </a:rPr>
                <a:t>Colleague Experience</a:t>
              </a:r>
            </a:p>
          </p:txBody>
        </p:sp>
      </p:grpSp>
      <p:grpSp>
        <p:nvGrpSpPr>
          <p:cNvPr id="9" name="Group 8">
            <a:extLst>
              <a:ext uri="{FF2B5EF4-FFF2-40B4-BE49-F238E27FC236}">
                <a16:creationId xmlns:a16="http://schemas.microsoft.com/office/drawing/2014/main" id="{B3E77ACE-6A33-45C6-8A5B-0BD44D3941CE}"/>
              </a:ext>
            </a:extLst>
          </p:cNvPr>
          <p:cNvGrpSpPr/>
          <p:nvPr/>
        </p:nvGrpSpPr>
        <p:grpSpPr>
          <a:xfrm>
            <a:off x="6013507" y="522122"/>
            <a:ext cx="1177607" cy="329876"/>
            <a:chOff x="6180992" y="4199601"/>
            <a:chExt cx="1335916" cy="329876"/>
          </a:xfrm>
        </p:grpSpPr>
        <p:pic>
          <p:nvPicPr>
            <p:cNvPr id="55" name="Graphic 54">
              <a:extLst>
                <a:ext uri="{FF2B5EF4-FFF2-40B4-BE49-F238E27FC236}">
                  <a16:creationId xmlns:a16="http://schemas.microsoft.com/office/drawing/2014/main" id="{AD22EBF8-2E80-4F85-84D5-E9B99B4EEF4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68272" y="4236326"/>
              <a:ext cx="267459" cy="267459"/>
            </a:xfrm>
            <a:prstGeom prst="rect">
              <a:avLst/>
            </a:prstGeom>
          </p:spPr>
        </p:pic>
        <p:sp>
          <p:nvSpPr>
            <p:cNvPr id="86" name="TextBox 85">
              <a:extLst>
                <a:ext uri="{FF2B5EF4-FFF2-40B4-BE49-F238E27FC236}">
                  <a16:creationId xmlns:a16="http://schemas.microsoft.com/office/drawing/2014/main" id="{B26BC44B-7AA1-452B-8898-824A92C6A7D2}"/>
                </a:ext>
              </a:extLst>
            </p:cNvPr>
            <p:cNvSpPr txBox="1"/>
            <p:nvPr/>
          </p:nvSpPr>
          <p:spPr>
            <a:xfrm>
              <a:off x="6610182" y="4199601"/>
              <a:ext cx="906726" cy="32987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600" b="0" i="0" u="none" strike="noStrike" kern="0" cap="none" spc="0" normalizeH="0" baseline="0" noProof="0">
                  <a:ln>
                    <a:noFill/>
                  </a:ln>
                  <a:solidFill>
                    <a:srgbClr val="000000"/>
                  </a:solidFill>
                  <a:effectLst/>
                  <a:uLnTx/>
                  <a:uFillTx/>
                  <a:latin typeface="Arial"/>
                  <a:ea typeface="+mn-ea"/>
                  <a:cs typeface="Arial"/>
                </a:rPr>
                <a:t>Digital Learning</a:t>
              </a:r>
            </a:p>
          </p:txBody>
        </p:sp>
        <p:sp>
          <p:nvSpPr>
            <p:cNvPr id="78" name="Rectangle 77">
              <a:extLst>
                <a:ext uri="{FF2B5EF4-FFF2-40B4-BE49-F238E27FC236}">
                  <a16:creationId xmlns:a16="http://schemas.microsoft.com/office/drawing/2014/main" id="{72E9DC8E-14B5-4380-BE0B-A4065379AFB0}"/>
                </a:ext>
              </a:extLst>
            </p:cNvPr>
            <p:cNvSpPr/>
            <p:nvPr/>
          </p:nvSpPr>
          <p:spPr>
            <a:xfrm>
              <a:off x="6180992" y="4219433"/>
              <a:ext cx="1176968" cy="28591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rgbClr val="000000"/>
                  </a:solidFill>
                  <a:effectLst/>
                  <a:uLnTx/>
                  <a:uFillTx/>
                  <a:latin typeface="Arial"/>
                  <a:ea typeface="+mn-ea"/>
                  <a:cs typeface="Arial"/>
                  <a:sym typeface="+mn-lt"/>
                </a:rPr>
                <a:t> </a:t>
              </a:r>
            </a:p>
          </p:txBody>
        </p:sp>
      </p:grpSp>
      <p:sp>
        <p:nvSpPr>
          <p:cNvPr id="5" name="TextBox 4">
            <a:extLst>
              <a:ext uri="{FF2B5EF4-FFF2-40B4-BE49-F238E27FC236}">
                <a16:creationId xmlns:a16="http://schemas.microsoft.com/office/drawing/2014/main" id="{3C98E866-641C-4E8B-A923-63828CE55D34}"/>
              </a:ext>
            </a:extLst>
          </p:cNvPr>
          <p:cNvSpPr txBox="1"/>
          <p:nvPr/>
        </p:nvSpPr>
        <p:spPr>
          <a:xfrm>
            <a:off x="3620649" y="136388"/>
            <a:ext cx="666585" cy="26745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base" latinLnBrk="0" hangingPunct="1">
              <a:lnSpc>
                <a:spcPct val="100000"/>
              </a:lnSpc>
              <a:spcBef>
                <a:spcPct val="0"/>
              </a:spcBef>
              <a:spcAft>
                <a:spcPts val="600"/>
              </a:spcAft>
              <a:buClr>
                <a:srgbClr val="000000"/>
              </a:buClr>
              <a:buSzTx/>
              <a:buFontTx/>
              <a:buNone/>
              <a:tabLst/>
              <a:defRPr/>
            </a:pPr>
            <a:r>
              <a:rPr kumimoji="0" lang="en-GB" sz="900" b="1" i="0" u="none" strike="noStrike" kern="0" cap="none" spc="0" normalizeH="0" baseline="0" noProof="0">
                <a:ln>
                  <a:noFill/>
                </a:ln>
                <a:solidFill>
                  <a:srgbClr val="000000"/>
                </a:solidFill>
                <a:effectLst/>
                <a:uLnTx/>
                <a:uFillTx/>
                <a:latin typeface="Arial"/>
                <a:ea typeface="+mn-ea"/>
                <a:cs typeface="Arial"/>
              </a:rPr>
              <a:t>Key:</a:t>
            </a:r>
          </a:p>
        </p:txBody>
      </p:sp>
      <p:sp>
        <p:nvSpPr>
          <p:cNvPr id="6" name="Rectangle 5">
            <a:extLst>
              <a:ext uri="{FF2B5EF4-FFF2-40B4-BE49-F238E27FC236}">
                <a16:creationId xmlns:a16="http://schemas.microsoft.com/office/drawing/2014/main" id="{096D9C36-89E0-4056-B7DA-9CF58628F25E}"/>
              </a:ext>
            </a:extLst>
          </p:cNvPr>
          <p:cNvSpPr/>
          <p:nvPr/>
        </p:nvSpPr>
        <p:spPr>
          <a:xfrm>
            <a:off x="80344" y="1612748"/>
            <a:ext cx="684000" cy="420670"/>
          </a:xfrm>
          <a:prstGeom prst="rect">
            <a:avLst/>
          </a:prstGeom>
          <a:solidFill>
            <a:schemeClr val="tx1">
              <a:lumMod val="95000"/>
              <a:lumOff val="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ts val="600"/>
              </a:spcAft>
              <a:buClr>
                <a:srgbClr val="000000"/>
              </a:buClr>
              <a:buSzTx/>
              <a:buFontTx/>
              <a:buNone/>
              <a:tabLst/>
              <a:defRPr/>
            </a:pPr>
            <a:r>
              <a:rPr kumimoji="0" lang="en-GB" sz="1200" b="1" i="0" u="none" strike="noStrike" kern="0" cap="none" spc="0" normalizeH="0" baseline="0" noProof="0">
                <a:ln>
                  <a:noFill/>
                </a:ln>
                <a:solidFill>
                  <a:srgbClr val="FFFFFF"/>
                </a:solidFill>
                <a:effectLst/>
                <a:uLnTx/>
                <a:uFillTx/>
                <a:latin typeface="Arial"/>
                <a:ea typeface="+mn-ea"/>
                <a:cs typeface="Arial"/>
              </a:rPr>
              <a:t>Core</a:t>
            </a:r>
          </a:p>
        </p:txBody>
      </p:sp>
      <p:sp>
        <p:nvSpPr>
          <p:cNvPr id="88" name="Rectangle 87">
            <a:extLst>
              <a:ext uri="{FF2B5EF4-FFF2-40B4-BE49-F238E27FC236}">
                <a16:creationId xmlns:a16="http://schemas.microsoft.com/office/drawing/2014/main" id="{C4FE580E-C8A1-4A3C-94A1-4D48711FBC6D}"/>
              </a:ext>
            </a:extLst>
          </p:cNvPr>
          <p:cNvSpPr/>
          <p:nvPr/>
        </p:nvSpPr>
        <p:spPr>
          <a:xfrm>
            <a:off x="80344" y="3925186"/>
            <a:ext cx="684000" cy="420670"/>
          </a:xfrm>
          <a:prstGeom prst="rect">
            <a:avLst/>
          </a:prstGeom>
          <a:solidFill>
            <a:schemeClr val="tx1">
              <a:lumMod val="95000"/>
              <a:lumOff val="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ts val="600"/>
              </a:spcAft>
              <a:buClr>
                <a:srgbClr val="000000"/>
              </a:buClr>
              <a:buSzTx/>
              <a:buFontTx/>
              <a:buNone/>
              <a:tabLst/>
              <a:defRPr/>
            </a:pPr>
            <a:r>
              <a:rPr kumimoji="0" lang="en-GB" sz="1200" b="1" i="0" u="none" strike="noStrike" kern="0" cap="none" spc="0" normalizeH="0" baseline="0" noProof="0">
                <a:ln>
                  <a:noFill/>
                </a:ln>
                <a:solidFill>
                  <a:srgbClr val="FFFFFF"/>
                </a:solidFill>
                <a:effectLst/>
                <a:uLnTx/>
                <a:uFillTx/>
                <a:latin typeface="Arial"/>
                <a:ea typeface="+mn-ea"/>
                <a:cs typeface="Arial"/>
              </a:rPr>
              <a:t>Niche</a:t>
            </a:r>
          </a:p>
        </p:txBody>
      </p:sp>
      <p:sp>
        <p:nvSpPr>
          <p:cNvPr id="89" name="Rectangle 88">
            <a:extLst>
              <a:ext uri="{FF2B5EF4-FFF2-40B4-BE49-F238E27FC236}">
                <a16:creationId xmlns:a16="http://schemas.microsoft.com/office/drawing/2014/main" id="{3F7A84A5-D72B-4A74-AFB6-1B2C2662C57D}"/>
              </a:ext>
            </a:extLst>
          </p:cNvPr>
          <p:cNvSpPr/>
          <p:nvPr/>
        </p:nvSpPr>
        <p:spPr>
          <a:xfrm>
            <a:off x="80688" y="2906888"/>
            <a:ext cx="684000" cy="420670"/>
          </a:xfrm>
          <a:prstGeom prst="rect">
            <a:avLst/>
          </a:prstGeom>
          <a:solidFill>
            <a:schemeClr val="tx1">
              <a:lumMod val="95000"/>
              <a:lumOff val="5000"/>
            </a:schemeClr>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ts val="600"/>
              </a:spcAft>
              <a:buClr>
                <a:srgbClr val="000000"/>
              </a:buClr>
              <a:buSzTx/>
              <a:buFontTx/>
              <a:buNone/>
              <a:tabLst/>
              <a:defRPr/>
            </a:pPr>
            <a:r>
              <a:rPr kumimoji="0" lang="en-GB" sz="1200" b="1" i="0" u="none" strike="noStrike" kern="0" cap="none" spc="0" normalizeH="0" baseline="0" noProof="0">
                <a:ln>
                  <a:noFill/>
                </a:ln>
                <a:solidFill>
                  <a:srgbClr val="FFFFFF"/>
                </a:solidFill>
                <a:effectLst/>
                <a:uLnTx/>
                <a:uFillTx/>
                <a:latin typeface="Arial"/>
                <a:ea typeface="+mn-ea"/>
                <a:cs typeface="Arial"/>
              </a:rPr>
              <a:t>Digital</a:t>
            </a:r>
          </a:p>
        </p:txBody>
      </p:sp>
      <p:cxnSp>
        <p:nvCxnSpPr>
          <p:cNvPr id="90" name="Straight Connector 89">
            <a:extLst>
              <a:ext uri="{FF2B5EF4-FFF2-40B4-BE49-F238E27FC236}">
                <a16:creationId xmlns:a16="http://schemas.microsoft.com/office/drawing/2014/main" id="{5DC1DA6B-E3AC-4BE3-A34E-D2F4FE8F1E8A}"/>
              </a:ext>
            </a:extLst>
          </p:cNvPr>
          <p:cNvCxnSpPr/>
          <p:nvPr/>
        </p:nvCxnSpPr>
        <p:spPr>
          <a:xfrm>
            <a:off x="98373" y="3719431"/>
            <a:ext cx="8940920" cy="0"/>
          </a:xfrm>
          <a:prstGeom prst="line">
            <a:avLst/>
          </a:prstGeom>
          <a:ln w="28575" cap="rnd">
            <a:solidFill>
              <a:srgbClr val="A6A6A6"/>
            </a:solidFill>
            <a:prstDash val="dash"/>
            <a:roun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35614F50-4A7A-405D-8825-D55BF806A57F}"/>
              </a:ext>
            </a:extLst>
          </p:cNvPr>
          <p:cNvSpPr/>
          <p:nvPr/>
        </p:nvSpPr>
        <p:spPr>
          <a:xfrm>
            <a:off x="801599" y="3780000"/>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Recognition</a:t>
            </a:r>
            <a:endParaRPr kumimoji="0" lang="en-US" sz="700" b="1" i="0" u="none" strike="noStrike" kern="0" cap="none" spc="0" normalizeH="0" baseline="0" noProof="0" dirty="0">
              <a:ln>
                <a:noFill/>
              </a:ln>
              <a:solidFill>
                <a:srgbClr val="000000"/>
              </a:solidFill>
              <a:effectLst/>
              <a:uLnTx/>
              <a:uFillTx/>
              <a:latin typeface="Arial"/>
              <a:ea typeface="+mn-ea"/>
              <a:cs typeface="Arial"/>
            </a:endParaRPr>
          </a:p>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 - Appreciate</a:t>
            </a:r>
            <a:endParaRPr kumimoji="0" lang="en-US" sz="700" b="1" i="0" u="none" strike="noStrike" kern="0" cap="none" spc="0" normalizeH="0" baseline="0" noProof="0" dirty="0">
              <a:ln>
                <a:noFill/>
              </a:ln>
              <a:solidFill>
                <a:srgbClr val="000000"/>
              </a:solidFill>
              <a:effectLst/>
              <a:uLnTx/>
              <a:uFillTx/>
              <a:latin typeface="Arial"/>
              <a:ea typeface="+mn-ea"/>
              <a:cs typeface="Arial"/>
            </a:endParaRPr>
          </a:p>
        </p:txBody>
      </p:sp>
      <p:pic>
        <p:nvPicPr>
          <p:cNvPr id="50" name="Graphic 49">
            <a:extLst>
              <a:ext uri="{FF2B5EF4-FFF2-40B4-BE49-F238E27FC236}">
                <a16:creationId xmlns:a16="http://schemas.microsoft.com/office/drawing/2014/main" id="{7FFB820A-B552-407B-B065-468151B735B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4918" y="3825324"/>
            <a:ext cx="239340" cy="239340"/>
          </a:xfrm>
          <a:prstGeom prst="rect">
            <a:avLst/>
          </a:prstGeom>
        </p:spPr>
      </p:pic>
      <p:sp>
        <p:nvSpPr>
          <p:cNvPr id="51" name="Rectangle 50">
            <a:extLst>
              <a:ext uri="{FF2B5EF4-FFF2-40B4-BE49-F238E27FC236}">
                <a16:creationId xmlns:a16="http://schemas.microsoft.com/office/drawing/2014/main" id="{7CEBEBD0-1A27-4973-BFEE-4BA837D915CB}"/>
              </a:ext>
            </a:extLst>
          </p:cNvPr>
          <p:cNvSpPr/>
          <p:nvPr/>
        </p:nvSpPr>
        <p:spPr>
          <a:xfrm>
            <a:off x="7632000" y="4176000"/>
            <a:ext cx="1332000" cy="360000"/>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US Pensions and Benefits Administration</a:t>
            </a:r>
            <a:endParaRPr kumimoji="0" lang="en-US" sz="700" b="0" i="0" u="none" strike="noStrike" kern="1200" cap="none" spc="0" normalizeH="0" baseline="0" noProof="0">
              <a:ln>
                <a:noFill/>
              </a:ln>
              <a:solidFill>
                <a:srgbClr val="000000"/>
              </a:solidFill>
              <a:effectLst/>
              <a:uLnTx/>
              <a:uFillTx/>
              <a:latin typeface="Arial"/>
              <a:ea typeface="+mn-ea"/>
              <a:cs typeface="Arial"/>
            </a:endParaRPr>
          </a:p>
        </p:txBody>
      </p:sp>
      <p:sp>
        <p:nvSpPr>
          <p:cNvPr id="61" name="Rectangle 60">
            <a:extLst>
              <a:ext uri="{FF2B5EF4-FFF2-40B4-BE49-F238E27FC236}">
                <a16:creationId xmlns:a16="http://schemas.microsoft.com/office/drawing/2014/main" id="{8E70F174-AA29-4230-9942-F1B03944B76B}"/>
              </a:ext>
            </a:extLst>
          </p:cNvPr>
          <p:cNvSpPr/>
          <p:nvPr/>
        </p:nvSpPr>
        <p:spPr>
          <a:xfrm>
            <a:off x="7632000" y="3780000"/>
            <a:ext cx="1332000" cy="360000"/>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UK DC Pensions Administration</a:t>
            </a:r>
            <a:endParaRPr kumimoji="0" lang="en-GB" sz="700" b="0" i="0" u="none" strike="noStrike" kern="1200" cap="none" spc="0" normalizeH="0" baseline="0" noProof="0">
              <a:ln>
                <a:noFill/>
              </a:ln>
              <a:solidFill>
                <a:srgbClr val="000000"/>
              </a:solidFill>
              <a:effectLst/>
              <a:uLnTx/>
              <a:uFillTx/>
              <a:latin typeface="Arial"/>
              <a:ea typeface="+mn-ea"/>
              <a:cs typeface="Arial"/>
            </a:endParaRPr>
          </a:p>
        </p:txBody>
      </p:sp>
      <p:pic>
        <p:nvPicPr>
          <p:cNvPr id="63" name="Graphic 62">
            <a:extLst>
              <a:ext uri="{FF2B5EF4-FFF2-40B4-BE49-F238E27FC236}">
                <a16:creationId xmlns:a16="http://schemas.microsoft.com/office/drawing/2014/main" id="{79BA9E76-FCC7-47FC-9DA7-FDA5FFD9960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702120" y="3824841"/>
            <a:ext cx="222354" cy="222354"/>
          </a:xfrm>
          <a:prstGeom prst="rect">
            <a:avLst/>
          </a:prstGeom>
        </p:spPr>
      </p:pic>
      <p:sp>
        <p:nvSpPr>
          <p:cNvPr id="108" name="Rectangle 107">
            <a:extLst>
              <a:ext uri="{FF2B5EF4-FFF2-40B4-BE49-F238E27FC236}">
                <a16:creationId xmlns:a16="http://schemas.microsoft.com/office/drawing/2014/main" id="{1978163A-92D8-44DA-A854-E9E84039981D}"/>
              </a:ext>
            </a:extLst>
          </p:cNvPr>
          <p:cNvSpPr/>
          <p:nvPr/>
        </p:nvSpPr>
        <p:spPr>
          <a:xfrm>
            <a:off x="6300000" y="3780000"/>
            <a:ext cx="1296000" cy="360000"/>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Reward – Equiniti</a:t>
            </a:r>
          </a:p>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 Single Sign on</a:t>
            </a:r>
            <a:endParaRPr kumimoji="0" lang="en-GB" sz="900" b="0" i="0" u="none" strike="noStrike" kern="1200" cap="none" spc="0" normalizeH="0" baseline="0" noProof="0">
              <a:ln>
                <a:noFill/>
              </a:ln>
              <a:solidFill>
                <a:srgbClr val="000000"/>
              </a:solidFill>
              <a:effectLst/>
              <a:uLnTx/>
              <a:uFillTx/>
              <a:latin typeface="Arial"/>
              <a:ea typeface="+mn-ea"/>
              <a:cs typeface="Arial"/>
            </a:endParaRPr>
          </a:p>
        </p:txBody>
      </p:sp>
      <p:sp>
        <p:nvSpPr>
          <p:cNvPr id="117" name="Rectangle 116">
            <a:extLst>
              <a:ext uri="{FF2B5EF4-FFF2-40B4-BE49-F238E27FC236}">
                <a16:creationId xmlns:a16="http://schemas.microsoft.com/office/drawing/2014/main" id="{1C8A05A4-6D3F-43FF-B4D8-A320386EC785}"/>
              </a:ext>
            </a:extLst>
          </p:cNvPr>
          <p:cNvSpPr/>
          <p:nvPr/>
        </p:nvSpPr>
        <p:spPr>
          <a:xfrm>
            <a:off x="4968000" y="1208373"/>
            <a:ext cx="1260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Data Purge Capability </a:t>
            </a:r>
            <a:endParaRPr kumimoji="0" lang="en-US" sz="1800" b="1" i="0" u="none" strike="noStrike" kern="0" cap="none" spc="0" normalizeH="0" baseline="0" noProof="0" dirty="0">
              <a:ln>
                <a:noFill/>
              </a:ln>
              <a:solidFill>
                <a:prstClr val="white"/>
              </a:solidFill>
              <a:effectLst/>
              <a:uLnTx/>
              <a:uFillTx/>
              <a:latin typeface="Arial"/>
              <a:ea typeface="+mn-ea"/>
              <a:cs typeface="Arial"/>
              <a:sym typeface="+mn-lt"/>
            </a:endParaRPr>
          </a:p>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 MyHub</a:t>
            </a:r>
            <a:endParaRPr kumimoji="0" lang="en-GB" sz="1800" b="1" i="0" u="none" strike="noStrike" kern="0" cap="none" spc="0" normalizeH="0" baseline="0" noProof="0" dirty="0">
              <a:ln>
                <a:noFill/>
              </a:ln>
              <a:solidFill>
                <a:srgbClr val="FFFFFF"/>
              </a:solidFill>
              <a:effectLst/>
              <a:uLnTx/>
              <a:uFillTx/>
              <a:latin typeface="Arial"/>
              <a:ea typeface="+mn-ea"/>
              <a:cs typeface="Arial"/>
            </a:endParaRPr>
          </a:p>
        </p:txBody>
      </p:sp>
      <p:pic>
        <p:nvPicPr>
          <p:cNvPr id="118" name="Graphic 117">
            <a:extLst>
              <a:ext uri="{FF2B5EF4-FFF2-40B4-BE49-F238E27FC236}">
                <a16:creationId xmlns:a16="http://schemas.microsoft.com/office/drawing/2014/main" id="{1E45801B-2E26-4C59-A6DE-03F6D0D67EC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94312" y="1306001"/>
            <a:ext cx="261898" cy="257874"/>
          </a:xfrm>
          <a:prstGeom prst="rect">
            <a:avLst/>
          </a:prstGeom>
        </p:spPr>
      </p:pic>
      <p:grpSp>
        <p:nvGrpSpPr>
          <p:cNvPr id="120" name="Group 119">
            <a:extLst>
              <a:ext uri="{FF2B5EF4-FFF2-40B4-BE49-F238E27FC236}">
                <a16:creationId xmlns:a16="http://schemas.microsoft.com/office/drawing/2014/main" id="{E08D0363-1EB3-47E7-AD4F-9A9C828DD3CA}"/>
              </a:ext>
            </a:extLst>
          </p:cNvPr>
          <p:cNvGrpSpPr/>
          <p:nvPr/>
        </p:nvGrpSpPr>
        <p:grpSpPr>
          <a:xfrm>
            <a:off x="801599" y="2508014"/>
            <a:ext cx="1332000" cy="360000"/>
            <a:chOff x="3184658" y="913420"/>
            <a:chExt cx="1337428" cy="329876"/>
          </a:xfrm>
        </p:grpSpPr>
        <p:sp>
          <p:nvSpPr>
            <p:cNvPr id="132" name="Rectangle 131">
              <a:extLst>
                <a:ext uri="{FF2B5EF4-FFF2-40B4-BE49-F238E27FC236}">
                  <a16:creationId xmlns:a16="http://schemas.microsoft.com/office/drawing/2014/main" id="{1035FE6A-1203-4215-B0FA-D66C2AFFDEB6}"/>
                </a:ext>
              </a:extLst>
            </p:cNvPr>
            <p:cNvSpPr/>
            <p:nvPr/>
          </p:nvSpPr>
          <p:spPr>
            <a:xfrm>
              <a:off x="3184658" y="913420"/>
              <a:ext cx="1337428" cy="329876"/>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rPr>
                <a:t>US Union Recruitment Post &amp; Bid </a:t>
              </a:r>
              <a:endParaRPr kumimoji="0" lang="en-US" sz="1800" b="1" i="0" u="none" strike="noStrike" kern="0" cap="none" spc="0" normalizeH="0" baseline="0" noProof="0" dirty="0">
                <a:ln>
                  <a:noFill/>
                </a:ln>
                <a:solidFill>
                  <a:prstClr val="white"/>
                </a:solidFill>
                <a:effectLst/>
                <a:uLnTx/>
                <a:uFillTx/>
                <a:latin typeface="Arial"/>
                <a:ea typeface="+mn-ea"/>
                <a:cs typeface="Arial"/>
              </a:endParaRPr>
            </a:p>
          </p:txBody>
        </p:sp>
        <p:pic>
          <p:nvPicPr>
            <p:cNvPr id="133" name="Graphic 132">
              <a:extLst>
                <a:ext uri="{FF2B5EF4-FFF2-40B4-BE49-F238E27FC236}">
                  <a16:creationId xmlns:a16="http://schemas.microsoft.com/office/drawing/2014/main" id="{ADCB68A9-1A87-4FCD-BA03-58CF5822CA1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17351" y="919419"/>
              <a:ext cx="296247" cy="296247"/>
            </a:xfrm>
            <a:prstGeom prst="rect">
              <a:avLst/>
            </a:prstGeom>
          </p:spPr>
        </p:pic>
      </p:grpSp>
      <p:pic>
        <p:nvPicPr>
          <p:cNvPr id="135" name="Graphic 134">
            <a:extLst>
              <a:ext uri="{FF2B5EF4-FFF2-40B4-BE49-F238E27FC236}">
                <a16:creationId xmlns:a16="http://schemas.microsoft.com/office/drawing/2014/main" id="{611F2F2C-1570-4426-B0CA-B4486EB0B3D4}"/>
              </a:ext>
            </a:extLst>
          </p:cNvPr>
          <p:cNvPicPr>
            <a:picLocks noChangeAspect="1"/>
          </p:cNvPicPr>
          <p:nvPr/>
        </p:nvPicPr>
        <p:blipFill>
          <a:blip r:embed="rId16">
            <a:extLst>
              <a:ext uri="{96DAC541-7B7A-43D3-8B79-37D633B846F1}">
                <asvg:svgBlip xmlns:asvg="http://schemas.microsoft.com/office/drawing/2016/SVG/main" r:embed="rId18"/>
              </a:ext>
            </a:extLst>
          </a:blip>
          <a:stretch>
            <a:fillRect/>
          </a:stretch>
        </p:blipFill>
        <p:spPr>
          <a:xfrm>
            <a:off x="6356178" y="3830611"/>
            <a:ext cx="239340" cy="239340"/>
          </a:xfrm>
          <a:prstGeom prst="rect">
            <a:avLst/>
          </a:prstGeom>
        </p:spPr>
      </p:pic>
      <p:sp>
        <p:nvSpPr>
          <p:cNvPr id="27" name="Rectangle 26">
            <a:extLst>
              <a:ext uri="{FF2B5EF4-FFF2-40B4-BE49-F238E27FC236}">
                <a16:creationId xmlns:a16="http://schemas.microsoft.com/office/drawing/2014/main" id="{71AFDE0F-1F1C-4D15-91D6-D52598876314}"/>
              </a:ext>
            </a:extLst>
          </p:cNvPr>
          <p:cNvSpPr/>
          <p:nvPr/>
        </p:nvSpPr>
        <p:spPr>
          <a:xfrm>
            <a:off x="7632000" y="2901473"/>
            <a:ext cx="1332000" cy="360000"/>
          </a:xfrm>
          <a:prstGeom prst="rect">
            <a:avLst/>
          </a:prstGeom>
          <a:solidFill>
            <a:srgbClr val="6B80FF"/>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Digital Learning - LinkedIn Learning</a:t>
            </a:r>
            <a:endParaRPr kumimoji="0" lang="en-US" sz="1800" b="1" i="0" u="none" strike="noStrike" kern="0" cap="none" spc="0" normalizeH="0" baseline="0" noProof="0">
              <a:ln>
                <a:noFill/>
              </a:ln>
              <a:solidFill>
                <a:prstClr val="white"/>
              </a:solidFill>
              <a:effectLst/>
              <a:uLnTx/>
              <a:uFillTx/>
              <a:latin typeface="Arial"/>
              <a:ea typeface="+mn-ea"/>
              <a:cs typeface="Arial"/>
              <a:sym typeface="+mn-lt"/>
            </a:endParaRPr>
          </a:p>
          <a:p>
            <a:pPr marL="0" marR="0" lvl="0" indent="0" algn="r" defTabSz="685800" rtl="0" eaLnBrk="1" fontAlgn="base"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  Full roll out</a:t>
            </a:r>
            <a:endParaRPr kumimoji="0" lang="en-GB" sz="1800" b="1" i="0" u="none" strike="noStrike" kern="0" cap="none" spc="0" normalizeH="0" baseline="0" noProof="0">
              <a:ln>
                <a:noFill/>
              </a:ln>
              <a:solidFill>
                <a:prstClr val="white"/>
              </a:solidFill>
              <a:effectLst/>
              <a:uLnTx/>
              <a:uFillTx/>
              <a:latin typeface="Arial"/>
              <a:ea typeface="+mn-ea"/>
              <a:cs typeface="Arial"/>
            </a:endParaRPr>
          </a:p>
        </p:txBody>
      </p:sp>
      <p:pic>
        <p:nvPicPr>
          <p:cNvPr id="30" name="Graphic 29">
            <a:extLst>
              <a:ext uri="{FF2B5EF4-FFF2-40B4-BE49-F238E27FC236}">
                <a16:creationId xmlns:a16="http://schemas.microsoft.com/office/drawing/2014/main" id="{BCCFA51A-0B09-4AB0-8940-E27A56A11C2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06777" y="2941401"/>
            <a:ext cx="266982" cy="266982"/>
          </a:xfrm>
          <a:prstGeom prst="rect">
            <a:avLst/>
          </a:prstGeom>
        </p:spPr>
      </p:pic>
      <p:pic>
        <p:nvPicPr>
          <p:cNvPr id="158" name="Graphic 157">
            <a:extLst>
              <a:ext uri="{FF2B5EF4-FFF2-40B4-BE49-F238E27FC236}">
                <a16:creationId xmlns:a16="http://schemas.microsoft.com/office/drawing/2014/main" id="{71B84A25-583A-450F-9C56-6251A91D04D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91300" y="4212302"/>
            <a:ext cx="222354" cy="222354"/>
          </a:xfrm>
          <a:prstGeom prst="rect">
            <a:avLst/>
          </a:prstGeom>
        </p:spPr>
      </p:pic>
      <p:sp>
        <p:nvSpPr>
          <p:cNvPr id="134" name="Rectangle 133">
            <a:extLst>
              <a:ext uri="{FF2B5EF4-FFF2-40B4-BE49-F238E27FC236}">
                <a16:creationId xmlns:a16="http://schemas.microsoft.com/office/drawing/2014/main" id="{E54E52BA-2AD5-42B6-8C58-C5DD08B3F8FE}"/>
              </a:ext>
            </a:extLst>
          </p:cNvPr>
          <p:cNvSpPr/>
          <p:nvPr/>
        </p:nvSpPr>
        <p:spPr>
          <a:xfrm>
            <a:off x="2186987" y="2038942"/>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a:solidFill>
                  <a:srgbClr val="000000"/>
                </a:solidFill>
                <a:latin typeface="Arial"/>
                <a:cs typeface="Arial"/>
                <a:sym typeface="+mn-lt"/>
              </a:rPr>
              <a:t>Global Grading</a:t>
            </a:r>
            <a:endParaRPr lang="en-US">
              <a:ea typeface="+mn-ea"/>
            </a:endParaRPr>
          </a:p>
        </p:txBody>
      </p:sp>
      <p:pic>
        <p:nvPicPr>
          <p:cNvPr id="136" name="Graphic 135">
            <a:extLst>
              <a:ext uri="{FF2B5EF4-FFF2-40B4-BE49-F238E27FC236}">
                <a16:creationId xmlns:a16="http://schemas.microsoft.com/office/drawing/2014/main" id="{4798BBE1-259A-46C4-AAE7-070159C274B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45215" y="2111447"/>
            <a:ext cx="235975" cy="249340"/>
          </a:xfrm>
          <a:prstGeom prst="rect">
            <a:avLst/>
          </a:prstGeom>
        </p:spPr>
      </p:pic>
      <p:sp>
        <p:nvSpPr>
          <p:cNvPr id="142" name="Rectangle 141">
            <a:extLst>
              <a:ext uri="{FF2B5EF4-FFF2-40B4-BE49-F238E27FC236}">
                <a16:creationId xmlns:a16="http://schemas.microsoft.com/office/drawing/2014/main" id="{5231C21B-EC49-4FBA-9A4D-E1CE846A1020}"/>
              </a:ext>
            </a:extLst>
          </p:cNvPr>
          <p:cNvSpPr/>
          <p:nvPr/>
        </p:nvSpPr>
        <p:spPr>
          <a:xfrm>
            <a:off x="2186987" y="1631648"/>
            <a:ext cx="1332000" cy="360000"/>
          </a:xfrm>
          <a:prstGeom prst="rect">
            <a:avLst/>
          </a:prstGeom>
          <a:solidFill>
            <a:schemeClr val="bg2"/>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a:solidFill>
                  <a:srgbClr val="000000"/>
                </a:solidFill>
                <a:latin typeface="Arial"/>
                <a:cs typeface="Arial"/>
                <a:sym typeface="+mn-lt"/>
              </a:rPr>
              <a:t>Re-aligning </a:t>
            </a:r>
            <a:endParaRPr lang="en-US">
              <a:solidFill>
                <a:srgbClr val="FFFFFF"/>
              </a:solidFill>
              <a:latin typeface="Arial"/>
              <a:cs typeface="Arial"/>
              <a:sym typeface="+mn-lt"/>
            </a:endParaRPr>
          </a:p>
          <a:p>
            <a:pPr algn="r" defTabSz="685800">
              <a:spcBef>
                <a:spcPts val="0"/>
              </a:spcBef>
              <a:spcAft>
                <a:spcPts val="0"/>
              </a:spcAft>
              <a:defRPr/>
            </a:pPr>
            <a:r>
              <a:rPr lang="en-GB" sz="700" b="0" kern="1200">
                <a:solidFill>
                  <a:srgbClr val="000000"/>
                </a:solidFill>
                <a:latin typeface="Arial"/>
                <a:cs typeface="Arial"/>
                <a:sym typeface="+mn-lt"/>
              </a:rPr>
              <a:t>Competencies</a:t>
            </a:r>
            <a:endParaRPr lang="en-US"/>
          </a:p>
        </p:txBody>
      </p:sp>
      <p:pic>
        <p:nvPicPr>
          <p:cNvPr id="143" name="Graphic 142">
            <a:extLst>
              <a:ext uri="{FF2B5EF4-FFF2-40B4-BE49-F238E27FC236}">
                <a16:creationId xmlns:a16="http://schemas.microsoft.com/office/drawing/2014/main" id="{BE1FD3A5-64E0-4BE9-8BFB-6CD8BAEB739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49616" y="1709956"/>
            <a:ext cx="249582" cy="249340"/>
          </a:xfrm>
          <a:prstGeom prst="rect">
            <a:avLst/>
          </a:prstGeom>
        </p:spPr>
      </p:pic>
      <p:sp>
        <p:nvSpPr>
          <p:cNvPr id="32" name="Rectangle 31">
            <a:extLst>
              <a:ext uri="{FF2B5EF4-FFF2-40B4-BE49-F238E27FC236}">
                <a16:creationId xmlns:a16="http://schemas.microsoft.com/office/drawing/2014/main" id="{C35C2B5D-92CB-40B6-8253-905A28B7D361}"/>
              </a:ext>
            </a:extLst>
          </p:cNvPr>
          <p:cNvSpPr/>
          <p:nvPr/>
        </p:nvSpPr>
        <p:spPr>
          <a:xfrm>
            <a:off x="4968000" y="3312000"/>
            <a:ext cx="1260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US Union Interviews &amp; Assessments - </a:t>
            </a:r>
            <a:r>
              <a:rPr kumimoji="0" lang="en-GB" sz="700" b="0" i="0" u="none" strike="noStrike" kern="1200" cap="none" spc="0" normalizeH="0" baseline="0" noProof="0" dirty="0" err="1">
                <a:ln>
                  <a:noFill/>
                </a:ln>
                <a:solidFill>
                  <a:srgbClr val="000000"/>
                </a:solidFill>
                <a:effectLst/>
                <a:uLnTx/>
                <a:uFillTx/>
                <a:latin typeface="Arial"/>
                <a:ea typeface="+mn-ea"/>
                <a:cs typeface="Arial"/>
                <a:sym typeface="+mn-lt"/>
              </a:rPr>
              <a:t>HireVue</a:t>
            </a: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 </a:t>
            </a:r>
            <a:endParaRPr kumimoji="0" lang="en-GB" sz="7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49" name="Graphic 48">
            <a:extLst>
              <a:ext uri="{FF2B5EF4-FFF2-40B4-BE49-F238E27FC236}">
                <a16:creationId xmlns:a16="http://schemas.microsoft.com/office/drawing/2014/main" id="{BF5400B4-9B54-4FCC-AAC0-D59C55A750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00693" y="3362718"/>
            <a:ext cx="265905" cy="265905"/>
          </a:xfrm>
          <a:prstGeom prst="rect">
            <a:avLst/>
          </a:prstGeom>
        </p:spPr>
      </p:pic>
      <p:sp>
        <p:nvSpPr>
          <p:cNvPr id="146" name="Rectangle 145">
            <a:extLst>
              <a:ext uri="{FF2B5EF4-FFF2-40B4-BE49-F238E27FC236}">
                <a16:creationId xmlns:a16="http://schemas.microsoft.com/office/drawing/2014/main" id="{61A209FC-59B0-41DD-9B79-CFA7D8019C85}"/>
              </a:ext>
            </a:extLst>
          </p:cNvPr>
          <p:cNvSpPr/>
          <p:nvPr/>
        </p:nvSpPr>
        <p:spPr>
          <a:xfrm>
            <a:off x="801599" y="2901473"/>
            <a:ext cx="1332000" cy="360000"/>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Integrated background checking extend to UK</a:t>
            </a:r>
            <a:endParaRPr kumimoji="0" lang="en-GB" sz="7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147" name="Graphic 146">
            <a:extLst>
              <a:ext uri="{FF2B5EF4-FFF2-40B4-BE49-F238E27FC236}">
                <a16:creationId xmlns:a16="http://schemas.microsoft.com/office/drawing/2014/main" id="{1EEAF8F0-5549-4ED7-A5D4-6E4574392B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7966" y="2954369"/>
            <a:ext cx="296247" cy="296247"/>
          </a:xfrm>
          <a:prstGeom prst="rect">
            <a:avLst/>
          </a:prstGeom>
        </p:spPr>
      </p:pic>
      <p:sp>
        <p:nvSpPr>
          <p:cNvPr id="160" name="Rectangle 159">
            <a:extLst>
              <a:ext uri="{FF2B5EF4-FFF2-40B4-BE49-F238E27FC236}">
                <a16:creationId xmlns:a16="http://schemas.microsoft.com/office/drawing/2014/main" id="{13944ABA-9FED-41CE-AB55-F53CC7364E99}"/>
              </a:ext>
            </a:extLst>
          </p:cNvPr>
          <p:cNvSpPr/>
          <p:nvPr/>
        </p:nvSpPr>
        <p:spPr>
          <a:xfrm>
            <a:off x="7632000" y="1208373"/>
            <a:ext cx="1332000" cy="360000"/>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GB" sz="700" b="0" kern="1200">
                <a:solidFill>
                  <a:srgbClr val="000000"/>
                </a:solidFill>
                <a:latin typeface="Arial"/>
                <a:cs typeface="Arial"/>
                <a:sym typeface="+mn-lt"/>
              </a:rPr>
              <a:t>Multi location</a:t>
            </a:r>
          </a:p>
          <a:p>
            <a:pPr marL="0" marR="0" lvl="0" indent="0" algn="r" defTabSz="685800" rtl="0" eaLnBrk="1" fontAlgn="auto" latinLnBrk="0" hangingPunct="1">
              <a:lnSpc>
                <a:spcPct val="100000"/>
              </a:lnSpc>
              <a:spcBef>
                <a:spcPts val="0"/>
              </a:spcBef>
              <a:spcAft>
                <a:spcPts val="0"/>
              </a:spcAft>
              <a:buClrTx/>
              <a:buSzTx/>
              <a:buFontTx/>
              <a:buNone/>
              <a:tabLst/>
              <a:defRPr/>
            </a:pPr>
            <a:r>
              <a:rPr lang="en-GB" sz="700" b="0" kern="1200">
                <a:solidFill>
                  <a:srgbClr val="000000"/>
                </a:solidFill>
                <a:latin typeface="Arial"/>
                <a:cs typeface="Arial"/>
                <a:sym typeface="+mn-lt"/>
              </a:rPr>
              <a:t>job posting</a:t>
            </a:r>
            <a:endParaRPr kumimoji="0" lang="en-GB" sz="700" b="0" i="0" u="none" strike="noStrike" kern="1200" cap="none" spc="0" normalizeH="0" baseline="0" noProof="0">
              <a:ln>
                <a:noFill/>
              </a:ln>
              <a:solidFill>
                <a:srgbClr val="000000"/>
              </a:solidFill>
              <a:effectLst/>
              <a:uLnTx/>
              <a:uFillTx/>
              <a:latin typeface="Arial"/>
              <a:ea typeface="+mn-ea"/>
              <a:cs typeface="Arial"/>
              <a:sym typeface="+mn-lt"/>
            </a:endParaRPr>
          </a:p>
        </p:txBody>
      </p:sp>
      <p:pic>
        <p:nvPicPr>
          <p:cNvPr id="161" name="Graphic 160">
            <a:extLst>
              <a:ext uri="{FF2B5EF4-FFF2-40B4-BE49-F238E27FC236}">
                <a16:creationId xmlns:a16="http://schemas.microsoft.com/office/drawing/2014/main" id="{5217CF44-6740-4708-ADAA-661998153C1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649" y="1253385"/>
            <a:ext cx="296247" cy="296247"/>
          </a:xfrm>
          <a:prstGeom prst="rect">
            <a:avLst/>
          </a:prstGeom>
        </p:spPr>
      </p:pic>
      <p:sp>
        <p:nvSpPr>
          <p:cNvPr id="145" name="Rectangle 144">
            <a:extLst>
              <a:ext uri="{FF2B5EF4-FFF2-40B4-BE49-F238E27FC236}">
                <a16:creationId xmlns:a16="http://schemas.microsoft.com/office/drawing/2014/main" id="{8F192F58-099E-437E-A300-C589994E7361}"/>
              </a:ext>
            </a:extLst>
          </p:cNvPr>
          <p:cNvSpPr/>
          <p:nvPr/>
        </p:nvSpPr>
        <p:spPr>
          <a:xfrm>
            <a:off x="801599" y="4176000"/>
            <a:ext cx="1332000" cy="360000"/>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Digital employee verification and visa management</a:t>
            </a:r>
            <a:endParaRPr kumimoji="0" lang="en-GB" sz="700" b="0" i="0" u="none" strike="noStrike" kern="1200" cap="none" spc="0" normalizeH="0" baseline="0" noProof="0">
              <a:ln>
                <a:noFill/>
              </a:ln>
              <a:solidFill>
                <a:srgbClr val="000000"/>
              </a:solidFill>
              <a:effectLst/>
              <a:uLnTx/>
              <a:uFillTx/>
              <a:latin typeface="Arial"/>
              <a:ea typeface="+mn-ea"/>
              <a:cs typeface="Arial"/>
            </a:endParaRPr>
          </a:p>
        </p:txBody>
      </p:sp>
      <p:pic>
        <p:nvPicPr>
          <p:cNvPr id="164" name="Graphic 163">
            <a:extLst>
              <a:ext uri="{FF2B5EF4-FFF2-40B4-BE49-F238E27FC236}">
                <a16:creationId xmlns:a16="http://schemas.microsoft.com/office/drawing/2014/main" id="{E9F2B084-0CED-4BAD-BD87-C6E2315C10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39859" y="4182265"/>
            <a:ext cx="296247" cy="296247"/>
          </a:xfrm>
          <a:prstGeom prst="rect">
            <a:avLst/>
          </a:prstGeom>
        </p:spPr>
      </p:pic>
      <p:sp>
        <p:nvSpPr>
          <p:cNvPr id="165" name="Rectangle 164">
            <a:extLst>
              <a:ext uri="{FF2B5EF4-FFF2-40B4-BE49-F238E27FC236}">
                <a16:creationId xmlns:a16="http://schemas.microsoft.com/office/drawing/2014/main" id="{80BF2D02-ABF8-418A-AFD0-6DF6C95F0C51}"/>
              </a:ext>
            </a:extLst>
          </p:cNvPr>
          <p:cNvSpPr/>
          <p:nvPr/>
        </p:nvSpPr>
        <p:spPr>
          <a:xfrm>
            <a:off x="4968000" y="1631648"/>
            <a:ext cx="1260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dirty="0">
                <a:solidFill>
                  <a:srgbClr val="000000"/>
                </a:solidFill>
                <a:latin typeface="Arial"/>
                <a:cs typeface="Arial"/>
                <a:sym typeface="+mn-lt"/>
              </a:rPr>
              <a:t>Re-aligning </a:t>
            </a:r>
            <a:endParaRPr lang="en-US" dirty="0">
              <a:solidFill>
                <a:srgbClr val="FFFFFF"/>
              </a:solidFill>
              <a:latin typeface="Arial"/>
              <a:cs typeface="Arial"/>
              <a:sym typeface="+mn-lt"/>
            </a:endParaRPr>
          </a:p>
          <a:p>
            <a:pPr algn="r" defTabSz="685800">
              <a:spcBef>
                <a:spcPts val="0"/>
              </a:spcBef>
              <a:spcAft>
                <a:spcPts val="0"/>
              </a:spcAft>
              <a:defRPr/>
            </a:pPr>
            <a:r>
              <a:rPr lang="en-GB" sz="700" b="0" kern="1200" dirty="0">
                <a:solidFill>
                  <a:srgbClr val="000000"/>
                </a:solidFill>
                <a:latin typeface="Arial"/>
                <a:cs typeface="Arial"/>
                <a:sym typeface="+mn-lt"/>
              </a:rPr>
              <a:t>Leadership skills</a:t>
            </a:r>
            <a:endParaRPr lang="en-US" dirty="0"/>
          </a:p>
        </p:txBody>
      </p:sp>
      <p:pic>
        <p:nvPicPr>
          <p:cNvPr id="166" name="Graphic 165">
            <a:extLst>
              <a:ext uri="{FF2B5EF4-FFF2-40B4-BE49-F238E27FC236}">
                <a16:creationId xmlns:a16="http://schemas.microsoft.com/office/drawing/2014/main" id="{5FF03CCA-199A-4CAD-9A4A-07C8FC5512FF}"/>
              </a:ext>
            </a:extLst>
          </p:cNvPr>
          <p:cNvPicPr>
            <a:picLocks noChangeAspect="1"/>
          </p:cNvPicPr>
          <p:nvPr/>
        </p:nvPicPr>
        <p:blipFill>
          <a:blip r:embed="rId16">
            <a:extLst>
              <a:ext uri="{96DAC541-7B7A-43D3-8B79-37D633B846F1}">
                <asvg:svgBlip xmlns:asvg="http://schemas.microsoft.com/office/drawing/2016/SVG/main" r:embed="rId21"/>
              </a:ext>
            </a:extLst>
          </a:blip>
          <a:stretch>
            <a:fillRect/>
          </a:stretch>
        </p:blipFill>
        <p:spPr>
          <a:xfrm>
            <a:off x="4985233" y="1712023"/>
            <a:ext cx="249582" cy="249340"/>
          </a:xfrm>
          <a:prstGeom prst="rect">
            <a:avLst/>
          </a:prstGeom>
        </p:spPr>
      </p:pic>
      <p:grpSp>
        <p:nvGrpSpPr>
          <p:cNvPr id="167" name="Group 166">
            <a:extLst>
              <a:ext uri="{FF2B5EF4-FFF2-40B4-BE49-F238E27FC236}">
                <a16:creationId xmlns:a16="http://schemas.microsoft.com/office/drawing/2014/main" id="{D088FC7F-E548-4686-B9FB-46E08D96555A}"/>
              </a:ext>
            </a:extLst>
          </p:cNvPr>
          <p:cNvGrpSpPr/>
          <p:nvPr/>
        </p:nvGrpSpPr>
        <p:grpSpPr>
          <a:xfrm>
            <a:off x="3564000" y="2508014"/>
            <a:ext cx="1332000" cy="360000"/>
            <a:chOff x="6305044" y="1601144"/>
            <a:chExt cx="1243095" cy="329876"/>
          </a:xfrm>
        </p:grpSpPr>
        <p:sp>
          <p:nvSpPr>
            <p:cNvPr id="168" name="Rectangle 167">
              <a:extLst>
                <a:ext uri="{FF2B5EF4-FFF2-40B4-BE49-F238E27FC236}">
                  <a16:creationId xmlns:a16="http://schemas.microsoft.com/office/drawing/2014/main" id="{59610993-C3BB-4E98-990E-6E9AD649187B}"/>
                </a:ext>
              </a:extLst>
            </p:cNvPr>
            <p:cNvSpPr/>
            <p:nvPr/>
          </p:nvSpPr>
          <p:spPr>
            <a:xfrm>
              <a:off x="6305045" y="1601144"/>
              <a:ext cx="1243094" cy="329876"/>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Colleague Lifecycle Survey next phase - </a:t>
              </a:r>
              <a:r>
                <a:rPr kumimoji="0" lang="en-GB" sz="700" b="0" i="0" u="none" strike="noStrike" kern="1200" cap="none" spc="0" normalizeH="0" baseline="0" noProof="0" err="1">
                  <a:ln>
                    <a:noFill/>
                  </a:ln>
                  <a:solidFill>
                    <a:srgbClr val="000000"/>
                  </a:solidFill>
                  <a:effectLst/>
                  <a:uLnTx/>
                  <a:uFillTx/>
                  <a:latin typeface="Arial"/>
                  <a:ea typeface="+mn-ea"/>
                  <a:cs typeface="Arial"/>
                  <a:sym typeface="+mn-lt"/>
                </a:rPr>
                <a:t>KornFerry</a:t>
              </a: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 &amp; Qualtrics</a:t>
              </a:r>
              <a:endParaRPr kumimoji="0" lang="en-US" sz="700" b="0" i="0" u="none" strike="noStrike" kern="1200" cap="none" spc="0" normalizeH="0" baseline="0" noProof="0">
                <a:ln>
                  <a:noFill/>
                </a:ln>
                <a:solidFill>
                  <a:srgbClr val="000000"/>
                </a:solidFill>
                <a:effectLst/>
                <a:uLnTx/>
                <a:uFillTx/>
                <a:latin typeface="Arial"/>
                <a:ea typeface="+mn-lt"/>
                <a:cs typeface="Arial"/>
                <a:sym typeface="+mn-lt"/>
              </a:endParaRPr>
            </a:p>
          </p:txBody>
        </p:sp>
        <p:pic>
          <p:nvPicPr>
            <p:cNvPr id="169" name="Graphic 168">
              <a:extLst>
                <a:ext uri="{FF2B5EF4-FFF2-40B4-BE49-F238E27FC236}">
                  <a16:creationId xmlns:a16="http://schemas.microsoft.com/office/drawing/2014/main" id="{34E411B9-091F-4975-AF32-160C20B37D68}"/>
                </a:ext>
              </a:extLst>
            </p:cNvPr>
            <p:cNvPicPr>
              <a:picLocks noChangeAspect="1"/>
            </p:cNvPicPr>
            <p:nvPr/>
          </p:nvPicPr>
          <p:blipFill>
            <a:blip r:embed="rId16">
              <a:extLst>
                <a:ext uri="{96DAC541-7B7A-43D3-8B79-37D633B846F1}">
                  <asvg:svgBlip xmlns:asvg="http://schemas.microsoft.com/office/drawing/2016/SVG/main" r:embed="rId18"/>
                </a:ext>
              </a:extLst>
            </a:blip>
            <a:stretch>
              <a:fillRect/>
            </a:stretch>
          </p:blipFill>
          <p:spPr>
            <a:xfrm>
              <a:off x="6305044" y="1611031"/>
              <a:ext cx="267459" cy="267459"/>
            </a:xfrm>
            <a:prstGeom prst="rect">
              <a:avLst/>
            </a:prstGeom>
          </p:spPr>
        </p:pic>
      </p:grpSp>
      <p:pic>
        <p:nvPicPr>
          <p:cNvPr id="170" name="Graphic 169">
            <a:extLst>
              <a:ext uri="{FF2B5EF4-FFF2-40B4-BE49-F238E27FC236}">
                <a16:creationId xmlns:a16="http://schemas.microsoft.com/office/drawing/2014/main" id="{C8BEB847-AAC0-4AC1-A59F-EEE969A6A59A}"/>
              </a:ext>
            </a:extLst>
          </p:cNvPr>
          <p:cNvPicPr>
            <a:picLocks noChangeAspect="1"/>
          </p:cNvPicPr>
          <p:nvPr/>
        </p:nvPicPr>
        <p:blipFill>
          <a:blip r:embed="rId16">
            <a:extLst>
              <a:ext uri="{96DAC541-7B7A-43D3-8B79-37D633B846F1}">
                <asvg:svgBlip xmlns:asvg="http://schemas.microsoft.com/office/drawing/2016/SVG/main" r:embed="rId18"/>
              </a:ext>
            </a:extLst>
          </a:blip>
          <a:stretch>
            <a:fillRect/>
          </a:stretch>
        </p:blipFill>
        <p:spPr>
          <a:xfrm>
            <a:off x="7717192" y="2559944"/>
            <a:ext cx="249582" cy="249340"/>
          </a:xfrm>
          <a:prstGeom prst="rect">
            <a:avLst/>
          </a:prstGeom>
        </p:spPr>
      </p:pic>
      <p:sp>
        <p:nvSpPr>
          <p:cNvPr id="171" name="Rectangle 170">
            <a:extLst>
              <a:ext uri="{FF2B5EF4-FFF2-40B4-BE49-F238E27FC236}">
                <a16:creationId xmlns:a16="http://schemas.microsoft.com/office/drawing/2014/main" id="{9294BEF9-CF04-4E55-9519-630F94BA454C}"/>
              </a:ext>
            </a:extLst>
          </p:cNvPr>
          <p:cNvSpPr/>
          <p:nvPr/>
        </p:nvSpPr>
        <p:spPr>
          <a:xfrm>
            <a:off x="4968000" y="2508014"/>
            <a:ext cx="1260000" cy="360000"/>
          </a:xfrm>
          <a:prstGeom prst="rect">
            <a:avLst/>
          </a:prstGeom>
          <a:solidFill>
            <a:schemeClr val="bg2"/>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Mass Uploading Tool – PWC</a:t>
            </a:r>
          </a:p>
        </p:txBody>
      </p:sp>
      <p:pic>
        <p:nvPicPr>
          <p:cNvPr id="172" name="Graphic 171">
            <a:extLst>
              <a:ext uri="{FF2B5EF4-FFF2-40B4-BE49-F238E27FC236}">
                <a16:creationId xmlns:a16="http://schemas.microsoft.com/office/drawing/2014/main" id="{1C3972EC-5C35-4D21-B03E-C5B5E460078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999513" y="2576685"/>
            <a:ext cx="257874" cy="257874"/>
          </a:xfrm>
          <a:prstGeom prst="rect">
            <a:avLst/>
          </a:prstGeom>
        </p:spPr>
      </p:pic>
      <p:grpSp>
        <p:nvGrpSpPr>
          <p:cNvPr id="173" name="Group 172">
            <a:extLst>
              <a:ext uri="{FF2B5EF4-FFF2-40B4-BE49-F238E27FC236}">
                <a16:creationId xmlns:a16="http://schemas.microsoft.com/office/drawing/2014/main" id="{E1FBEC8F-D9BE-4FE7-AEAE-87C0D17A971E}"/>
              </a:ext>
            </a:extLst>
          </p:cNvPr>
          <p:cNvGrpSpPr/>
          <p:nvPr/>
        </p:nvGrpSpPr>
        <p:grpSpPr>
          <a:xfrm>
            <a:off x="3564000" y="3312000"/>
            <a:ext cx="1332000" cy="360000"/>
            <a:chOff x="4974406" y="3491061"/>
            <a:chExt cx="1403307" cy="343483"/>
          </a:xfrm>
        </p:grpSpPr>
        <p:sp>
          <p:nvSpPr>
            <p:cNvPr id="174" name="Rectangle 173">
              <a:extLst>
                <a:ext uri="{FF2B5EF4-FFF2-40B4-BE49-F238E27FC236}">
                  <a16:creationId xmlns:a16="http://schemas.microsoft.com/office/drawing/2014/main" id="{DAAA64A1-7E74-42EC-8809-40F9CC7638EF}"/>
                </a:ext>
              </a:extLst>
            </p:cNvPr>
            <p:cNvSpPr/>
            <p:nvPr/>
          </p:nvSpPr>
          <p:spPr>
            <a:xfrm>
              <a:off x="4974406" y="3491061"/>
              <a:ext cx="1403307" cy="343483"/>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Leadership Learning Platform -</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Hive</a:t>
              </a:r>
            </a:p>
          </p:txBody>
        </p:sp>
        <p:pic>
          <p:nvPicPr>
            <p:cNvPr id="175" name="Graphic 174">
              <a:extLst>
                <a:ext uri="{FF2B5EF4-FFF2-40B4-BE49-F238E27FC236}">
                  <a16:creationId xmlns:a16="http://schemas.microsoft.com/office/drawing/2014/main" id="{FF044626-D512-4FEA-91BA-19AA7335DD8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26278" y="3535039"/>
              <a:ext cx="266982" cy="266982"/>
            </a:xfrm>
            <a:prstGeom prst="rect">
              <a:avLst/>
            </a:prstGeom>
          </p:spPr>
        </p:pic>
      </p:grpSp>
      <p:sp>
        <p:nvSpPr>
          <p:cNvPr id="178" name="Rectangle 177">
            <a:extLst>
              <a:ext uri="{FF2B5EF4-FFF2-40B4-BE49-F238E27FC236}">
                <a16:creationId xmlns:a16="http://schemas.microsoft.com/office/drawing/2014/main" id="{7DA63A77-FD82-41A7-82F5-4D233CB548BF}"/>
              </a:ext>
            </a:extLst>
          </p:cNvPr>
          <p:cNvSpPr/>
          <p:nvPr/>
        </p:nvSpPr>
        <p:spPr>
          <a:xfrm>
            <a:off x="3564000" y="2901473"/>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Extension of Digital Attendance to UK -</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err="1">
                <a:ln>
                  <a:noFill/>
                </a:ln>
                <a:solidFill>
                  <a:srgbClr val="000000"/>
                </a:solidFill>
                <a:effectLst/>
                <a:uLnTx/>
                <a:uFillTx/>
                <a:latin typeface="Arial"/>
                <a:ea typeface="+mn-ea"/>
                <a:cs typeface="Arial"/>
                <a:sym typeface="+mn-lt"/>
              </a:rPr>
              <a:t>RollCall</a:t>
            </a:r>
            <a:endParaRPr kumimoji="0" lang="en-GB" sz="700" b="0" i="0" u="none" strike="noStrike" kern="1200" cap="none" spc="0" normalizeH="0" baseline="0" noProof="0">
              <a:ln>
                <a:noFill/>
              </a:ln>
              <a:solidFill>
                <a:srgbClr val="000000"/>
              </a:solidFill>
              <a:effectLst/>
              <a:uLnTx/>
              <a:uFillTx/>
              <a:latin typeface="Arial"/>
              <a:ea typeface="+mn-ea"/>
              <a:cs typeface="Arial"/>
              <a:sym typeface="+mn-lt"/>
            </a:endParaRPr>
          </a:p>
        </p:txBody>
      </p:sp>
      <p:sp>
        <p:nvSpPr>
          <p:cNvPr id="181" name="Rectangle 180">
            <a:extLst>
              <a:ext uri="{FF2B5EF4-FFF2-40B4-BE49-F238E27FC236}">
                <a16:creationId xmlns:a16="http://schemas.microsoft.com/office/drawing/2014/main" id="{A558C8AA-A1FD-4695-8912-1A0D7B95AEE0}"/>
              </a:ext>
            </a:extLst>
          </p:cNvPr>
          <p:cNvSpPr/>
          <p:nvPr/>
        </p:nvSpPr>
        <p:spPr>
          <a:xfrm>
            <a:off x="801599" y="1208373"/>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fontAlgn="auto">
              <a:spcBef>
                <a:spcPts val="0"/>
              </a:spcBef>
              <a:spcAft>
                <a:spcPts val="0"/>
              </a:spcAft>
              <a:buClrTx/>
              <a:defRPr/>
            </a:pPr>
            <a:r>
              <a:rPr lang="en-GB" sz="700" b="0" kern="1200" dirty="0">
                <a:solidFill>
                  <a:srgbClr val="000000"/>
                </a:solidFill>
                <a:latin typeface="Arial"/>
                <a:cs typeface="Arial"/>
                <a:sym typeface="+mn-lt"/>
              </a:rPr>
              <a:t>Digitalise Union Performance </a:t>
            </a:r>
            <a:endParaRPr kumimoji="0" lang="en-GB" sz="700" b="0" i="0" u="none" strike="noStrike" kern="1200" cap="none" spc="0" normalizeH="0" baseline="0" noProof="0" dirty="0">
              <a:ln>
                <a:noFill/>
              </a:ln>
              <a:solidFill>
                <a:srgbClr val="000000"/>
              </a:solidFill>
              <a:effectLst/>
              <a:uLnTx/>
              <a:uFillTx/>
              <a:latin typeface="Arial"/>
              <a:ea typeface="+mn-ea"/>
              <a:cs typeface="Arial"/>
              <a:sym typeface="+mn-lt"/>
            </a:endParaRPr>
          </a:p>
        </p:txBody>
      </p:sp>
      <p:sp>
        <p:nvSpPr>
          <p:cNvPr id="183" name="Rectangle 182">
            <a:extLst>
              <a:ext uri="{FF2B5EF4-FFF2-40B4-BE49-F238E27FC236}">
                <a16:creationId xmlns:a16="http://schemas.microsoft.com/office/drawing/2014/main" id="{90E2490A-2B4A-4542-BDEB-65F00C4D5C60}"/>
              </a:ext>
            </a:extLst>
          </p:cNvPr>
          <p:cNvSpPr/>
          <p:nvPr/>
        </p:nvSpPr>
        <p:spPr>
          <a:xfrm>
            <a:off x="7632000" y="1631648"/>
            <a:ext cx="1332000" cy="360000"/>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a:solidFill>
                  <a:srgbClr val="000000"/>
                </a:solidFill>
                <a:latin typeface="Arial"/>
                <a:cs typeface="Arial"/>
                <a:sym typeface="+mn-lt"/>
              </a:rPr>
              <a:t>Updated Values in Development Plans</a:t>
            </a:r>
            <a:endParaRPr lang="en-US"/>
          </a:p>
        </p:txBody>
      </p:sp>
      <p:pic>
        <p:nvPicPr>
          <p:cNvPr id="184" name="Graphic 183">
            <a:extLst>
              <a:ext uri="{FF2B5EF4-FFF2-40B4-BE49-F238E27FC236}">
                <a16:creationId xmlns:a16="http://schemas.microsoft.com/office/drawing/2014/main" id="{9777C4FC-E65D-4FA1-8722-4E45C1617BFC}"/>
              </a:ext>
            </a:extLst>
          </p:cNvPr>
          <p:cNvPicPr>
            <a:picLocks noChangeAspect="1"/>
          </p:cNvPicPr>
          <p:nvPr/>
        </p:nvPicPr>
        <p:blipFill>
          <a:blip r:embed="rId16">
            <a:extLst>
              <a:ext uri="{96DAC541-7B7A-43D3-8B79-37D633B846F1}">
                <asvg:svgBlip xmlns:asvg="http://schemas.microsoft.com/office/drawing/2016/SVG/main" r:embed="rId21"/>
              </a:ext>
            </a:extLst>
          </a:blip>
          <a:stretch>
            <a:fillRect/>
          </a:stretch>
        </p:blipFill>
        <p:spPr>
          <a:xfrm>
            <a:off x="7691336" y="1705627"/>
            <a:ext cx="249582" cy="249340"/>
          </a:xfrm>
          <a:prstGeom prst="rect">
            <a:avLst/>
          </a:prstGeom>
        </p:spPr>
      </p:pic>
      <p:grpSp>
        <p:nvGrpSpPr>
          <p:cNvPr id="186" name="Group 185">
            <a:extLst>
              <a:ext uri="{FF2B5EF4-FFF2-40B4-BE49-F238E27FC236}">
                <a16:creationId xmlns:a16="http://schemas.microsoft.com/office/drawing/2014/main" id="{583972A2-BCD3-4556-A988-1F3A2B208E18}"/>
              </a:ext>
            </a:extLst>
          </p:cNvPr>
          <p:cNvGrpSpPr/>
          <p:nvPr/>
        </p:nvGrpSpPr>
        <p:grpSpPr>
          <a:xfrm>
            <a:off x="801599" y="3312000"/>
            <a:ext cx="1332000" cy="360000"/>
            <a:chOff x="3561671" y="3130471"/>
            <a:chExt cx="1337428" cy="329876"/>
          </a:xfrm>
        </p:grpSpPr>
        <p:sp>
          <p:nvSpPr>
            <p:cNvPr id="187" name="Rectangle 186">
              <a:extLst>
                <a:ext uri="{FF2B5EF4-FFF2-40B4-BE49-F238E27FC236}">
                  <a16:creationId xmlns:a16="http://schemas.microsoft.com/office/drawing/2014/main" id="{00763069-577B-408D-B44C-E751A069696D}"/>
                </a:ext>
              </a:extLst>
            </p:cNvPr>
            <p:cNvSpPr/>
            <p:nvPr/>
          </p:nvSpPr>
          <p:spPr>
            <a:xfrm>
              <a:off x="3561671" y="3130471"/>
              <a:ext cx="1337428" cy="329876"/>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GB" sz="700" b="0" kern="1200">
                  <a:solidFill>
                    <a:srgbClr val="000000"/>
                  </a:solidFill>
                  <a:latin typeface="Arial"/>
                  <a:cs typeface="Arial"/>
                  <a:sym typeface="+mn-lt"/>
                </a:rPr>
                <a:t>Learning </a:t>
              </a:r>
            </a:p>
            <a:p>
              <a:pPr marL="0" marR="0" lvl="0" indent="0" algn="r" defTabSz="685800" rtl="0" eaLnBrk="1" fontAlgn="auto" latinLnBrk="0" hangingPunct="1">
                <a:lnSpc>
                  <a:spcPct val="100000"/>
                </a:lnSpc>
                <a:spcBef>
                  <a:spcPts val="0"/>
                </a:spcBef>
                <a:spcAft>
                  <a:spcPts val="0"/>
                </a:spcAft>
                <a:buClrTx/>
                <a:buSzTx/>
                <a:buFontTx/>
                <a:buNone/>
                <a:tabLst/>
                <a:defRPr/>
              </a:pPr>
              <a:r>
                <a:rPr lang="en-GB" sz="700" b="0" kern="1200">
                  <a:solidFill>
                    <a:srgbClr val="000000"/>
                  </a:solidFill>
                  <a:latin typeface="Arial"/>
                  <a:cs typeface="Arial"/>
                  <a:sym typeface="+mn-lt"/>
                </a:rPr>
                <a:t>Transformation</a:t>
              </a:r>
              <a:endParaRPr kumimoji="0" lang="en-GB" sz="700" b="0" i="0" u="none" strike="noStrike" kern="1200" cap="none" spc="0" normalizeH="0" baseline="0" noProof="0">
                <a:ln>
                  <a:noFill/>
                </a:ln>
                <a:solidFill>
                  <a:srgbClr val="000000"/>
                </a:solidFill>
                <a:effectLst/>
                <a:uLnTx/>
                <a:uFillTx/>
                <a:latin typeface="Arial"/>
                <a:ea typeface="+mn-ea"/>
                <a:cs typeface="Arial"/>
                <a:sym typeface="+mn-lt"/>
              </a:endParaRPr>
            </a:p>
          </p:txBody>
        </p:sp>
        <p:pic>
          <p:nvPicPr>
            <p:cNvPr id="188" name="Graphic 187">
              <a:extLst>
                <a:ext uri="{FF2B5EF4-FFF2-40B4-BE49-F238E27FC236}">
                  <a16:creationId xmlns:a16="http://schemas.microsoft.com/office/drawing/2014/main" id="{40D0A23E-632A-4C06-8DC7-DCF6ADF5DB2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17463" y="3174449"/>
              <a:ext cx="266982" cy="266982"/>
            </a:xfrm>
            <a:prstGeom prst="rect">
              <a:avLst/>
            </a:prstGeom>
          </p:spPr>
        </p:pic>
      </p:grpSp>
      <p:sp>
        <p:nvSpPr>
          <p:cNvPr id="115" name="Rectangle 114">
            <a:extLst>
              <a:ext uri="{FF2B5EF4-FFF2-40B4-BE49-F238E27FC236}">
                <a16:creationId xmlns:a16="http://schemas.microsoft.com/office/drawing/2014/main" id="{2E6F8F40-9B15-47A6-BEFC-AC691652B3ED}"/>
              </a:ext>
            </a:extLst>
          </p:cNvPr>
          <p:cNvSpPr/>
          <p:nvPr/>
        </p:nvSpPr>
        <p:spPr>
          <a:xfrm>
            <a:off x="7632000" y="2038942"/>
            <a:ext cx="1332000" cy="360000"/>
          </a:xfrm>
          <a:prstGeom prst="rect">
            <a:avLst/>
          </a:prstGeom>
          <a:solidFill>
            <a:srgbClr val="6B80FF"/>
          </a:solid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GB" sz="700" b="0" kern="1200">
                <a:solidFill>
                  <a:srgbClr val="000000"/>
                </a:solidFill>
                <a:latin typeface="Arial"/>
                <a:cs typeface="Arial"/>
                <a:sym typeface="+mn-lt"/>
              </a:rPr>
              <a:t>Talent Pool Pipeline</a:t>
            </a:r>
            <a:endParaRPr kumimoji="0" lang="en-GB" sz="700" b="0" i="0" u="none" strike="noStrike" kern="1200" cap="none" spc="0" normalizeH="0" baseline="0" noProof="0">
              <a:ln>
                <a:noFill/>
              </a:ln>
              <a:solidFill>
                <a:srgbClr val="000000"/>
              </a:solidFill>
              <a:effectLst/>
              <a:uLnTx/>
              <a:uFillTx/>
              <a:latin typeface="Arial"/>
              <a:ea typeface="+mn-ea"/>
              <a:cs typeface="Arial"/>
              <a:sym typeface="+mn-lt"/>
            </a:endParaRPr>
          </a:p>
        </p:txBody>
      </p:sp>
      <p:pic>
        <p:nvPicPr>
          <p:cNvPr id="116" name="Graphic 115">
            <a:extLst>
              <a:ext uri="{FF2B5EF4-FFF2-40B4-BE49-F238E27FC236}">
                <a16:creationId xmlns:a16="http://schemas.microsoft.com/office/drawing/2014/main" id="{7CE08099-9D80-4C92-A374-2B4E1C64D4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648" y="2065431"/>
            <a:ext cx="296247" cy="296247"/>
          </a:xfrm>
          <a:prstGeom prst="rect">
            <a:avLst/>
          </a:prstGeom>
        </p:spPr>
      </p:pic>
      <p:grpSp>
        <p:nvGrpSpPr>
          <p:cNvPr id="121" name="Group 120">
            <a:extLst>
              <a:ext uri="{FF2B5EF4-FFF2-40B4-BE49-F238E27FC236}">
                <a16:creationId xmlns:a16="http://schemas.microsoft.com/office/drawing/2014/main" id="{5E693B9F-F024-4928-B0F8-CE2F0804346F}"/>
              </a:ext>
            </a:extLst>
          </p:cNvPr>
          <p:cNvGrpSpPr/>
          <p:nvPr/>
        </p:nvGrpSpPr>
        <p:grpSpPr>
          <a:xfrm>
            <a:off x="6300000" y="1219698"/>
            <a:ext cx="1296000" cy="348678"/>
            <a:chOff x="5993317" y="1499060"/>
            <a:chExt cx="1337428" cy="329876"/>
          </a:xfrm>
        </p:grpSpPr>
        <p:sp>
          <p:nvSpPr>
            <p:cNvPr id="123" name="Rectangle 122">
              <a:extLst>
                <a:ext uri="{FF2B5EF4-FFF2-40B4-BE49-F238E27FC236}">
                  <a16:creationId xmlns:a16="http://schemas.microsoft.com/office/drawing/2014/main" id="{8B25EE82-9199-4211-8093-B2300BF66B32}"/>
                </a:ext>
              </a:extLst>
            </p:cNvPr>
            <p:cNvSpPr/>
            <p:nvPr/>
          </p:nvSpPr>
          <p:spPr>
            <a:xfrm>
              <a:off x="5993317" y="1499060"/>
              <a:ext cx="1337428" cy="329876"/>
            </a:xfrm>
            <a:prstGeom prst="rect">
              <a:avLst/>
            </a:prstGeom>
            <a:solidFill>
              <a:srgbClr val="6B80FF"/>
            </a:solidFill>
            <a:ln w="9525" cap="rnd" cmpd="sng" algn="ctr">
              <a:solidFill>
                <a:srgbClr val="4472C4"/>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fontAlgn="auto">
                <a:spcBef>
                  <a:spcPts val="0"/>
                </a:spcBef>
                <a:spcAft>
                  <a:spcPts val="0"/>
                </a:spcAft>
                <a:buClrTx/>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Quick Apply</a:t>
              </a:r>
              <a:r>
                <a:rPr lang="en-GB" sz="700" b="0" kern="1200" dirty="0">
                  <a:solidFill>
                    <a:srgbClr val="000000"/>
                  </a:solidFill>
                  <a:latin typeface="Arial"/>
                  <a:cs typeface="Arial"/>
                  <a:sym typeface="+mn-lt"/>
                </a:rPr>
                <a:t>, Multi stage &amp; Evergreen Requisitions</a:t>
              </a:r>
              <a:endParaRPr kumimoji="0" lang="en-GB" sz="700" b="0" i="0" u="none" strike="noStrike" kern="1200" cap="none" spc="0" normalizeH="0" baseline="0" noProof="0" dirty="0">
                <a:ln>
                  <a:noFill/>
                </a:ln>
                <a:solidFill>
                  <a:srgbClr val="000000"/>
                </a:solidFill>
                <a:effectLst/>
                <a:uLnTx/>
                <a:uFillTx/>
                <a:latin typeface="Arial"/>
                <a:ea typeface="+mn-ea"/>
                <a:cs typeface="Arial"/>
                <a:sym typeface="+mn-lt"/>
              </a:endParaRPr>
            </a:p>
          </p:txBody>
        </p:sp>
        <p:pic>
          <p:nvPicPr>
            <p:cNvPr id="124" name="Graphic 123">
              <a:extLst>
                <a:ext uri="{FF2B5EF4-FFF2-40B4-BE49-F238E27FC236}">
                  <a16:creationId xmlns:a16="http://schemas.microsoft.com/office/drawing/2014/main" id="{46752266-D7D6-469E-95AB-F48D437277B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026054" y="1503264"/>
              <a:ext cx="296246" cy="296247"/>
            </a:xfrm>
            <a:prstGeom prst="rect">
              <a:avLst/>
            </a:prstGeom>
          </p:spPr>
        </p:pic>
      </p:grpSp>
      <p:grpSp>
        <p:nvGrpSpPr>
          <p:cNvPr id="130" name="Group 129">
            <a:extLst>
              <a:ext uri="{FF2B5EF4-FFF2-40B4-BE49-F238E27FC236}">
                <a16:creationId xmlns:a16="http://schemas.microsoft.com/office/drawing/2014/main" id="{003829C3-9BA0-4511-9E84-13B1544E3747}"/>
              </a:ext>
            </a:extLst>
          </p:cNvPr>
          <p:cNvGrpSpPr/>
          <p:nvPr/>
        </p:nvGrpSpPr>
        <p:grpSpPr>
          <a:xfrm>
            <a:off x="2186987" y="4175999"/>
            <a:ext cx="1332000" cy="420669"/>
            <a:chOff x="4673264" y="4761028"/>
            <a:chExt cx="1079291" cy="341762"/>
          </a:xfrm>
        </p:grpSpPr>
        <p:sp>
          <p:nvSpPr>
            <p:cNvPr id="131" name="Rectangle 130">
              <a:extLst>
                <a:ext uri="{FF2B5EF4-FFF2-40B4-BE49-F238E27FC236}">
                  <a16:creationId xmlns:a16="http://schemas.microsoft.com/office/drawing/2014/main" id="{22123656-C994-4850-A57F-4792513F939A}"/>
                </a:ext>
              </a:extLst>
            </p:cNvPr>
            <p:cNvSpPr/>
            <p:nvPr/>
          </p:nvSpPr>
          <p:spPr>
            <a:xfrm>
              <a:off x="4673264" y="4763952"/>
              <a:ext cx="1078146" cy="285912"/>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a:ln>
                    <a:noFill/>
                  </a:ln>
                  <a:solidFill>
                    <a:srgbClr val="000000"/>
                  </a:solidFill>
                  <a:effectLst/>
                  <a:uLnTx/>
                  <a:uFillTx/>
                  <a:latin typeface="Arial"/>
                  <a:ea typeface="+mn-ea"/>
                  <a:cs typeface="Arial"/>
                  <a:sym typeface="+mn-lt"/>
                </a:rPr>
                <a:t> </a:t>
              </a:r>
            </a:p>
          </p:txBody>
        </p:sp>
        <p:sp>
          <p:nvSpPr>
            <p:cNvPr id="137" name="TextBox 136">
              <a:extLst>
                <a:ext uri="{FF2B5EF4-FFF2-40B4-BE49-F238E27FC236}">
                  <a16:creationId xmlns:a16="http://schemas.microsoft.com/office/drawing/2014/main" id="{5C1E16DA-FBE1-4BC3-A48E-B8CE949B0C6E}"/>
                </a:ext>
              </a:extLst>
            </p:cNvPr>
            <p:cNvSpPr txBox="1"/>
            <p:nvPr/>
          </p:nvSpPr>
          <p:spPr>
            <a:xfrm>
              <a:off x="4869378" y="4761028"/>
              <a:ext cx="883177" cy="341762"/>
            </a:xfrm>
            <a:prstGeom prst="rect">
              <a:avLst/>
            </a:prstGeom>
            <a:no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lgn="r" defTabSz="685800">
                <a:spcBef>
                  <a:spcPts val="0"/>
                </a:spcBef>
                <a:spcAft>
                  <a:spcPts val="0"/>
                </a:spcAft>
                <a:defRPr/>
              </a:pPr>
              <a:r>
                <a:rPr lang="en-GB" sz="700" kern="1200" dirty="0">
                  <a:solidFill>
                    <a:srgbClr val="000000"/>
                  </a:solidFill>
                  <a:latin typeface="Arial"/>
                  <a:cs typeface="Arial"/>
                </a:rPr>
                <a:t>UK Health and Wellbeing tender</a:t>
              </a:r>
              <a:endParaRPr lang="en-US" dirty="0">
                <a:ea typeface="+mn-ea"/>
              </a:endParaRPr>
            </a:p>
          </p:txBody>
        </p:sp>
        <p:pic>
          <p:nvPicPr>
            <p:cNvPr id="138" name="Graphic 137">
              <a:extLst>
                <a:ext uri="{FF2B5EF4-FFF2-40B4-BE49-F238E27FC236}">
                  <a16:creationId xmlns:a16="http://schemas.microsoft.com/office/drawing/2014/main" id="{18A86CB9-AFFD-438F-A386-9D6BDD8BD9C6}"/>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692149" y="4777224"/>
              <a:ext cx="237856" cy="237856"/>
            </a:xfrm>
            <a:prstGeom prst="rect">
              <a:avLst/>
            </a:prstGeom>
          </p:spPr>
        </p:pic>
      </p:grpSp>
      <p:sp>
        <p:nvSpPr>
          <p:cNvPr id="125" name="Rectangle 124">
            <a:extLst>
              <a:ext uri="{FF2B5EF4-FFF2-40B4-BE49-F238E27FC236}">
                <a16:creationId xmlns:a16="http://schemas.microsoft.com/office/drawing/2014/main" id="{5032ABF9-BA24-48BC-BCB3-9696427F89A5}"/>
              </a:ext>
            </a:extLst>
          </p:cNvPr>
          <p:cNvSpPr/>
          <p:nvPr/>
        </p:nvSpPr>
        <p:spPr>
          <a:xfrm>
            <a:off x="4968000" y="2901473"/>
            <a:ext cx="1260000" cy="360000"/>
          </a:xfrm>
          <a:prstGeom prst="rect">
            <a:avLst/>
          </a:prstGeom>
          <a:no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70000" tIns="34290" rIns="68580" bIns="34290" numCol="1" spcCol="0" rtlCol="0" fromWordArt="0" anchor="ctr" anchorCtr="0" forceAA="0" compatLnSpc="1">
            <a:prstTxWarp prst="textNoShape">
              <a:avLst/>
            </a:prstTxWarp>
            <a:noAutofit/>
          </a:bodyPr>
          <a:lstStyle>
            <a:defPPr>
              <a:defRPr lang="en-GB"/>
            </a:defPPr>
            <a:lvl1pPr marL="0" indent="0" algn="l" rtl="0" eaLnBrk="1" fontAlgn="base" hangingPunct="1">
              <a:spcBef>
                <a:spcPct val="0"/>
              </a:spcBef>
              <a:spcAft>
                <a:spcPts val="600"/>
              </a:spcAft>
              <a:buClr>
                <a:schemeClr val="tx1"/>
              </a:buClr>
              <a:buFontTx/>
              <a:buNone/>
              <a:defRPr sz="1800" b="1">
                <a:solidFill>
                  <a:schemeClr val="l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lt1"/>
                </a:solidFill>
                <a:latin typeface="+mn-lt"/>
                <a:ea typeface="+mn-ea"/>
                <a:cs typeface="+mn-cs"/>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lt1"/>
                </a:solidFill>
                <a:latin typeface="+mn-lt"/>
                <a:ea typeface="+mn-ea"/>
                <a:cs typeface="+mn-cs"/>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lt1"/>
                </a:solidFill>
                <a:latin typeface="+mn-lt"/>
                <a:ea typeface="+mn-ea"/>
                <a:cs typeface="+mn-cs"/>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lt1"/>
                </a:solidFill>
                <a:latin typeface="+mn-lt"/>
                <a:ea typeface="+mn-ea"/>
                <a:cs typeface="+mn-cs"/>
              </a:defRPr>
            </a:lvl5pPr>
            <a:lvl6pPr marL="0" indent="-270000" algn="l" rtl="0" eaLnBrk="1" fontAlgn="base" hangingPunct="1">
              <a:spcBef>
                <a:spcPct val="0"/>
              </a:spcBef>
              <a:spcAft>
                <a:spcPts val="600"/>
              </a:spcAft>
              <a:buClr>
                <a:schemeClr val="accent1"/>
              </a:buClr>
              <a:buFont typeface="+mj-lt"/>
              <a:buAutoNum type="arabicPeriod"/>
              <a:defRPr sz="1800">
                <a:solidFill>
                  <a:schemeClr val="lt1"/>
                </a:solidFill>
                <a:latin typeface="+mn-lt"/>
                <a:ea typeface="+mn-ea"/>
                <a:cs typeface="+mn-cs"/>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lt1"/>
                </a:solidFill>
                <a:latin typeface="+mn-lt"/>
                <a:ea typeface="+mn-ea"/>
                <a:cs typeface="+mn-cs"/>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lt1"/>
                </a:solidFill>
                <a:latin typeface="+mn-lt"/>
                <a:ea typeface="+mn-ea"/>
                <a:cs typeface="+mn-cs"/>
              </a:defRPr>
            </a:lvl8pPr>
            <a:lvl9pPr marL="0" indent="0" algn="l" rtl="0" eaLnBrk="1" fontAlgn="base" hangingPunct="1">
              <a:spcBef>
                <a:spcPct val="0"/>
              </a:spcBef>
              <a:spcAft>
                <a:spcPts val="600"/>
              </a:spcAft>
              <a:buClr>
                <a:schemeClr val="tx1"/>
              </a:buClr>
              <a:buFontTx/>
              <a:buNone/>
              <a:defRPr sz="2400">
                <a:solidFill>
                  <a:schemeClr val="lt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Data Domain – </a:t>
            </a:r>
          </a:p>
          <a:p>
            <a:pPr algn="r" defTabSz="685800" fontAlgn="auto">
              <a:spcBef>
                <a:spcPts val="0"/>
              </a:spcBef>
              <a:spcAft>
                <a:spcPts val="0"/>
              </a:spcAft>
              <a:buClrTx/>
              <a:defRPr/>
            </a:pP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WDD &amp; Power BI</a:t>
            </a:r>
            <a:r>
              <a:rPr lang="en-GB" sz="700" b="0" kern="1200" dirty="0">
                <a:solidFill>
                  <a:srgbClr val="000000"/>
                </a:solidFill>
                <a:latin typeface="Arial"/>
                <a:cs typeface="Arial"/>
                <a:sym typeface="+mn-lt"/>
              </a:rPr>
              <a:t> phase 2</a:t>
            </a:r>
            <a:endParaRPr lang="en-GB" sz="700" b="0" i="0" u="none" strike="noStrike" kern="1200" cap="none" spc="0" normalizeH="0" baseline="0" noProof="0" dirty="0">
              <a:ln>
                <a:noFill/>
              </a:ln>
              <a:solidFill>
                <a:srgbClr val="000000"/>
              </a:solidFill>
              <a:effectLst/>
              <a:uLnTx/>
              <a:uFillTx/>
              <a:latin typeface="Arial"/>
              <a:cs typeface="Arial"/>
            </a:endParaRPr>
          </a:p>
        </p:txBody>
      </p:sp>
      <p:pic>
        <p:nvPicPr>
          <p:cNvPr id="139" name="Graphic 2">
            <a:extLst>
              <a:ext uri="{FF2B5EF4-FFF2-40B4-BE49-F238E27FC236}">
                <a16:creationId xmlns:a16="http://schemas.microsoft.com/office/drawing/2014/main" id="{354AA246-9689-4366-BA9C-4B0F5F6EA3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30172" y="2970696"/>
            <a:ext cx="200544" cy="238589"/>
          </a:xfrm>
          <a:prstGeom prst="rect">
            <a:avLst/>
          </a:prstGeom>
        </p:spPr>
      </p:pic>
      <p:pic>
        <p:nvPicPr>
          <p:cNvPr id="12" name="Graphic 11">
            <a:extLst>
              <a:ext uri="{FF2B5EF4-FFF2-40B4-BE49-F238E27FC236}">
                <a16:creationId xmlns:a16="http://schemas.microsoft.com/office/drawing/2014/main" id="{8810DC06-EFA8-4962-ABC3-2029C97783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2439" y="3373563"/>
            <a:ext cx="265008" cy="266982"/>
          </a:xfrm>
          <a:prstGeom prst="rect">
            <a:avLst/>
          </a:prstGeom>
        </p:spPr>
      </p:pic>
      <p:sp>
        <p:nvSpPr>
          <p:cNvPr id="18" name="Rectangle 17">
            <a:extLst>
              <a:ext uri="{FF2B5EF4-FFF2-40B4-BE49-F238E27FC236}">
                <a16:creationId xmlns:a16="http://schemas.microsoft.com/office/drawing/2014/main" id="{EA1205E7-0F8A-4776-A98E-23EDA23EE5AD}"/>
              </a:ext>
            </a:extLst>
          </p:cNvPr>
          <p:cNvSpPr/>
          <p:nvPr/>
        </p:nvSpPr>
        <p:spPr>
          <a:xfrm>
            <a:off x="2186987" y="3312000"/>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fontAlgn="auto">
              <a:spcBef>
                <a:spcPts val="0"/>
              </a:spcBef>
              <a:spcAft>
                <a:spcPts val="0"/>
              </a:spcAft>
              <a:buClrTx/>
              <a:defRPr/>
            </a:pPr>
            <a:r>
              <a:rPr lang="en-GB" sz="700" b="0" kern="1200" dirty="0">
                <a:solidFill>
                  <a:srgbClr val="000000"/>
                </a:solidFill>
                <a:latin typeface="Arial"/>
                <a:cs typeface="Arial"/>
                <a:sym typeface="+mn-lt"/>
              </a:rPr>
              <a:t>Learning </a:t>
            </a:r>
            <a:endParaRPr lang="en-GB" sz="700" b="0" kern="1200">
              <a:solidFill>
                <a:srgbClr val="000000"/>
              </a:solidFill>
              <a:latin typeface="Arial"/>
              <a:cs typeface="Arial"/>
              <a:sym typeface="+mn-lt"/>
            </a:endParaRPr>
          </a:p>
          <a:p>
            <a:pPr algn="r" defTabSz="685800" fontAlgn="auto">
              <a:spcBef>
                <a:spcPts val="0"/>
              </a:spcBef>
              <a:spcAft>
                <a:spcPts val="0"/>
              </a:spcAft>
              <a:buClrTx/>
              <a:defRPr/>
            </a:pPr>
            <a:r>
              <a:rPr lang="en-GB" sz="700" b="0" kern="1200" dirty="0">
                <a:solidFill>
                  <a:srgbClr val="000000"/>
                </a:solidFill>
                <a:latin typeface="Arial"/>
                <a:cs typeface="Arial"/>
                <a:sym typeface="+mn-lt"/>
              </a:rPr>
              <a:t>Transformation – </a:t>
            </a:r>
          </a:p>
          <a:p>
            <a:pPr algn="r" defTabSz="685800">
              <a:spcBef>
                <a:spcPts val="0"/>
              </a:spcBef>
              <a:spcAft>
                <a:spcPts val="0"/>
              </a:spcAft>
              <a:buClrTx/>
              <a:defRPr/>
            </a:pPr>
            <a:r>
              <a:rPr lang="en-GB" sz="700" b="0" kern="1200" dirty="0">
                <a:solidFill>
                  <a:srgbClr val="000000"/>
                </a:solidFill>
                <a:latin typeface="Arial"/>
                <a:cs typeface="Arial"/>
                <a:sym typeface="+mn-lt"/>
              </a:rPr>
              <a:t>VR pilot</a:t>
            </a:r>
            <a:endParaRPr lang="en-GB" dirty="0">
              <a:ea typeface="+mn-ea"/>
            </a:endParaRPr>
          </a:p>
        </p:txBody>
      </p:sp>
      <p:sp>
        <p:nvSpPr>
          <p:cNvPr id="144" name="Rectangle 143">
            <a:extLst>
              <a:ext uri="{FF2B5EF4-FFF2-40B4-BE49-F238E27FC236}">
                <a16:creationId xmlns:a16="http://schemas.microsoft.com/office/drawing/2014/main" id="{36FDD982-0313-4BC1-BAFC-39BFC33808E7}"/>
              </a:ext>
            </a:extLst>
          </p:cNvPr>
          <p:cNvSpPr/>
          <p:nvPr/>
        </p:nvSpPr>
        <p:spPr>
          <a:xfrm>
            <a:off x="2186987" y="2901473"/>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fontAlgn="auto">
              <a:spcBef>
                <a:spcPts val="0"/>
              </a:spcBef>
              <a:spcAft>
                <a:spcPts val="0"/>
              </a:spcAft>
              <a:buClrTx/>
              <a:defRPr/>
            </a:pPr>
            <a:r>
              <a:rPr lang="en-GB" sz="700" b="0" kern="1200" dirty="0">
                <a:solidFill>
                  <a:srgbClr val="000000"/>
                </a:solidFill>
                <a:latin typeface="Arial"/>
                <a:cs typeface="Arial"/>
                <a:sym typeface="+mn-lt"/>
              </a:rPr>
              <a:t>Interview</a:t>
            </a: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 </a:t>
            </a:r>
            <a:r>
              <a:rPr lang="en-GB" sz="700" b="0" kern="1200" dirty="0">
                <a:solidFill>
                  <a:srgbClr val="000000"/>
                </a:solidFill>
                <a:latin typeface="Arial"/>
                <a:cs typeface="Arial"/>
                <a:sym typeface="+mn-lt"/>
              </a:rPr>
              <a:t>Scheduling &amp; Feedback -</a:t>
            </a:r>
            <a:r>
              <a:rPr kumimoji="0" lang="en-GB" sz="700" b="0" i="0" u="none" strike="noStrike" kern="1200" cap="none" spc="0" normalizeH="0" baseline="0" noProof="0" dirty="0">
                <a:ln>
                  <a:noFill/>
                </a:ln>
                <a:solidFill>
                  <a:srgbClr val="000000"/>
                </a:solidFill>
                <a:effectLst/>
                <a:uLnTx/>
                <a:uFillTx/>
                <a:latin typeface="Arial"/>
                <a:ea typeface="+mn-ea"/>
                <a:cs typeface="Arial"/>
                <a:sym typeface="+mn-lt"/>
              </a:rPr>
              <a:t> </a:t>
            </a:r>
            <a:r>
              <a:rPr kumimoji="0" lang="en-GB" sz="700" b="0" i="0" u="none" strike="noStrike" kern="1200" cap="none" spc="0" normalizeH="0" baseline="0" noProof="0" dirty="0" err="1">
                <a:ln>
                  <a:noFill/>
                </a:ln>
                <a:solidFill>
                  <a:srgbClr val="000000"/>
                </a:solidFill>
                <a:effectLst/>
                <a:uLnTx/>
                <a:uFillTx/>
                <a:latin typeface="Arial"/>
                <a:ea typeface="+mn-ea"/>
                <a:cs typeface="Arial"/>
                <a:sym typeface="+mn-lt"/>
              </a:rPr>
              <a:t>HireVue</a:t>
            </a:r>
            <a:r>
              <a:rPr lang="en-GB" sz="700" b="0" kern="1200" dirty="0">
                <a:solidFill>
                  <a:srgbClr val="000000"/>
                </a:solidFill>
                <a:latin typeface="Arial"/>
                <a:cs typeface="Arial"/>
                <a:sym typeface="+mn-lt"/>
              </a:rPr>
              <a:t> </a:t>
            </a:r>
            <a:endParaRPr kumimoji="0" lang="en-GB" sz="700" b="0" i="0" u="none" strike="noStrike" kern="1200" cap="none" spc="0" normalizeH="0" baseline="0" noProof="0" dirty="0">
              <a:ln>
                <a:noFill/>
              </a:ln>
              <a:solidFill>
                <a:srgbClr val="000000"/>
              </a:solidFill>
              <a:effectLst/>
              <a:uLnTx/>
              <a:uFillTx/>
              <a:latin typeface="Arial"/>
              <a:ea typeface="+mn-ea"/>
              <a:cs typeface="Arial"/>
            </a:endParaRPr>
          </a:p>
        </p:txBody>
      </p:sp>
      <p:pic>
        <p:nvPicPr>
          <p:cNvPr id="148" name="Graphic 147">
            <a:extLst>
              <a:ext uri="{FF2B5EF4-FFF2-40B4-BE49-F238E27FC236}">
                <a16:creationId xmlns:a16="http://schemas.microsoft.com/office/drawing/2014/main" id="{8CCE3E60-5438-4F7A-B6C2-1CB96BDBA8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2110" y="2968644"/>
            <a:ext cx="252298" cy="265905"/>
          </a:xfrm>
          <a:prstGeom prst="rect">
            <a:avLst/>
          </a:prstGeom>
        </p:spPr>
      </p:pic>
      <p:pic>
        <p:nvPicPr>
          <p:cNvPr id="22" name="Graphic 21">
            <a:extLst>
              <a:ext uri="{FF2B5EF4-FFF2-40B4-BE49-F238E27FC236}">
                <a16:creationId xmlns:a16="http://schemas.microsoft.com/office/drawing/2014/main" id="{5DCE936F-784C-4E57-A95A-110C0BD64DD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14319" y="2967034"/>
            <a:ext cx="248151" cy="266982"/>
          </a:xfrm>
          <a:prstGeom prst="rect">
            <a:avLst/>
          </a:prstGeom>
        </p:spPr>
      </p:pic>
      <p:pic>
        <p:nvPicPr>
          <p:cNvPr id="24" name="Graphic 23">
            <a:extLst>
              <a:ext uri="{FF2B5EF4-FFF2-40B4-BE49-F238E27FC236}">
                <a16:creationId xmlns:a16="http://schemas.microsoft.com/office/drawing/2014/main" id="{4C21B172-E9B1-441C-B3A5-F2E200661F7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47888" y="4214277"/>
            <a:ext cx="284703" cy="269099"/>
          </a:xfrm>
          <a:prstGeom prst="rect">
            <a:avLst/>
          </a:prstGeom>
        </p:spPr>
      </p:pic>
      <p:sp>
        <p:nvSpPr>
          <p:cNvPr id="151" name="Rectangle 150">
            <a:extLst>
              <a:ext uri="{FF2B5EF4-FFF2-40B4-BE49-F238E27FC236}">
                <a16:creationId xmlns:a16="http://schemas.microsoft.com/office/drawing/2014/main" id="{D4E54795-D753-4CBE-8497-8F385DDFD091}"/>
              </a:ext>
            </a:extLst>
          </p:cNvPr>
          <p:cNvSpPr/>
          <p:nvPr/>
        </p:nvSpPr>
        <p:spPr>
          <a:xfrm>
            <a:off x="6300000" y="2038942"/>
            <a:ext cx="1296000" cy="360000"/>
          </a:xfrm>
          <a:prstGeom prst="rect">
            <a:avLst/>
          </a:prstGeom>
          <a:solidFill>
            <a:srgbClr val="6B80FF"/>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70000" tIns="34290" rIns="68580" bIns="34290" numCol="1" spcCol="0" rtlCol="0" fromWordArt="0" anchor="ctr" anchorCtr="0" forceAA="0" compatLnSpc="1">
            <a:prstTxWarp prst="textNoShape">
              <a:avLst/>
            </a:prstTxWarp>
            <a:noAutofit/>
          </a:bodyPr>
          <a:lstStyle>
            <a:defPPr>
              <a:defRPr lang="en-GB"/>
            </a:defPPr>
            <a:lvl1pPr marL="0" indent="0" algn="l" rtl="0" eaLnBrk="1" fontAlgn="base" hangingPunct="1">
              <a:spcBef>
                <a:spcPct val="0"/>
              </a:spcBef>
              <a:spcAft>
                <a:spcPts val="600"/>
              </a:spcAft>
              <a:buClr>
                <a:schemeClr val="tx1"/>
              </a:buClr>
              <a:buFontTx/>
              <a:buNone/>
              <a:defRPr sz="1800" b="1">
                <a:solidFill>
                  <a:schemeClr val="l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lt1"/>
                </a:solidFill>
                <a:latin typeface="+mn-lt"/>
                <a:ea typeface="+mn-ea"/>
                <a:cs typeface="+mn-cs"/>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lt1"/>
                </a:solidFill>
                <a:latin typeface="+mn-lt"/>
                <a:ea typeface="+mn-ea"/>
                <a:cs typeface="+mn-cs"/>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lt1"/>
                </a:solidFill>
                <a:latin typeface="+mn-lt"/>
                <a:ea typeface="+mn-ea"/>
                <a:cs typeface="+mn-cs"/>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lt1"/>
                </a:solidFill>
                <a:latin typeface="+mn-lt"/>
                <a:ea typeface="+mn-ea"/>
                <a:cs typeface="+mn-cs"/>
              </a:defRPr>
            </a:lvl5pPr>
            <a:lvl6pPr marL="0" indent="-270000" algn="l" rtl="0" eaLnBrk="1" fontAlgn="base" hangingPunct="1">
              <a:spcBef>
                <a:spcPct val="0"/>
              </a:spcBef>
              <a:spcAft>
                <a:spcPts val="600"/>
              </a:spcAft>
              <a:buClr>
                <a:schemeClr val="accent1"/>
              </a:buClr>
              <a:buFont typeface="+mj-lt"/>
              <a:buAutoNum type="arabicPeriod"/>
              <a:defRPr sz="1800">
                <a:solidFill>
                  <a:schemeClr val="lt1"/>
                </a:solidFill>
                <a:latin typeface="+mn-lt"/>
                <a:ea typeface="+mn-ea"/>
                <a:cs typeface="+mn-cs"/>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lt1"/>
                </a:solidFill>
                <a:latin typeface="+mn-lt"/>
                <a:ea typeface="+mn-ea"/>
                <a:cs typeface="+mn-cs"/>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lt1"/>
                </a:solidFill>
                <a:latin typeface="+mn-lt"/>
                <a:ea typeface="+mn-ea"/>
                <a:cs typeface="+mn-cs"/>
              </a:defRPr>
            </a:lvl8pPr>
            <a:lvl9pPr marL="0" indent="0" algn="l" rtl="0" eaLnBrk="1" fontAlgn="base" hangingPunct="1">
              <a:spcBef>
                <a:spcPct val="0"/>
              </a:spcBef>
              <a:spcAft>
                <a:spcPts val="600"/>
              </a:spcAft>
              <a:buClr>
                <a:schemeClr val="tx1"/>
              </a:buClr>
              <a:buFontTx/>
              <a:buNone/>
              <a:defRPr sz="2400">
                <a:solidFill>
                  <a:schemeClr val="lt1"/>
                </a:solidFill>
                <a:latin typeface="+mn-lt"/>
                <a:ea typeface="+mn-ea"/>
                <a:cs typeface="+mn-cs"/>
              </a:defRPr>
            </a:lvl9pPr>
          </a:lstStyle>
          <a:p>
            <a:pPr algn="r" defTabSz="685800">
              <a:spcBef>
                <a:spcPts val="0"/>
              </a:spcBef>
              <a:spcAft>
                <a:spcPts val="0"/>
              </a:spcAft>
              <a:defRPr/>
            </a:pPr>
            <a:r>
              <a:rPr lang="en-GB" sz="700" b="0" kern="1200" dirty="0">
                <a:solidFill>
                  <a:srgbClr val="000000"/>
                </a:solidFill>
                <a:latin typeface="Arial"/>
                <a:cs typeface="Arial"/>
                <a:sym typeface="+mn-lt"/>
              </a:rPr>
              <a:t>Tactical MDM Integration</a:t>
            </a:r>
            <a:endParaRPr lang="en-US" dirty="0"/>
          </a:p>
        </p:txBody>
      </p:sp>
      <p:pic>
        <p:nvPicPr>
          <p:cNvPr id="152" name="Graphic 2">
            <a:extLst>
              <a:ext uri="{FF2B5EF4-FFF2-40B4-BE49-F238E27FC236}">
                <a16:creationId xmlns:a16="http://schemas.microsoft.com/office/drawing/2014/main" id="{CE540E56-658D-477B-BC27-42514FBF61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62148" y="2090549"/>
            <a:ext cx="200544" cy="238589"/>
          </a:xfrm>
          <a:prstGeom prst="rect">
            <a:avLst/>
          </a:prstGeom>
        </p:spPr>
      </p:pic>
      <p:sp>
        <p:nvSpPr>
          <p:cNvPr id="157" name="Rectangle 156">
            <a:extLst>
              <a:ext uri="{FF2B5EF4-FFF2-40B4-BE49-F238E27FC236}">
                <a16:creationId xmlns:a16="http://schemas.microsoft.com/office/drawing/2014/main" id="{BDC5852F-939B-4A0F-AA9E-F4EA6A8C121E}"/>
              </a:ext>
            </a:extLst>
          </p:cNvPr>
          <p:cNvSpPr/>
          <p:nvPr/>
        </p:nvSpPr>
        <p:spPr>
          <a:xfrm>
            <a:off x="3564000" y="2038942"/>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dirty="0">
                <a:solidFill>
                  <a:srgbClr val="000000"/>
                </a:solidFill>
                <a:latin typeface="Arial"/>
                <a:cs typeface="Arial"/>
                <a:sym typeface="+mn-lt"/>
              </a:rPr>
              <a:t>Mentoring Pilot</a:t>
            </a:r>
            <a:endParaRPr lang="en-US" dirty="0"/>
          </a:p>
        </p:txBody>
      </p:sp>
      <p:pic>
        <p:nvPicPr>
          <p:cNvPr id="159" name="Graphic 158">
            <a:extLst>
              <a:ext uri="{FF2B5EF4-FFF2-40B4-BE49-F238E27FC236}">
                <a16:creationId xmlns:a16="http://schemas.microsoft.com/office/drawing/2014/main" id="{19DBFA6E-6AF9-43C1-B0D2-7D7EC417609D}"/>
              </a:ext>
            </a:extLst>
          </p:cNvPr>
          <p:cNvPicPr>
            <a:picLocks noChangeAspect="1"/>
          </p:cNvPicPr>
          <p:nvPr/>
        </p:nvPicPr>
        <p:blipFill>
          <a:blip r:embed="rId16">
            <a:extLst>
              <a:ext uri="{96DAC541-7B7A-43D3-8B79-37D633B846F1}">
                <asvg:svgBlip xmlns:asvg="http://schemas.microsoft.com/office/drawing/2016/SVG/main" r:embed="rId21"/>
              </a:ext>
            </a:extLst>
          </a:blip>
          <a:stretch>
            <a:fillRect/>
          </a:stretch>
        </p:blipFill>
        <p:spPr>
          <a:xfrm>
            <a:off x="3604108" y="2093023"/>
            <a:ext cx="249582" cy="249340"/>
          </a:xfrm>
          <a:prstGeom prst="rect">
            <a:avLst/>
          </a:prstGeom>
        </p:spPr>
      </p:pic>
      <p:sp>
        <p:nvSpPr>
          <p:cNvPr id="162" name="Rectangle 161">
            <a:extLst>
              <a:ext uri="{FF2B5EF4-FFF2-40B4-BE49-F238E27FC236}">
                <a16:creationId xmlns:a16="http://schemas.microsoft.com/office/drawing/2014/main" id="{06533FEB-AF99-40B5-A390-889ECEC03BD9}"/>
              </a:ext>
            </a:extLst>
          </p:cNvPr>
          <p:cNvSpPr/>
          <p:nvPr/>
        </p:nvSpPr>
        <p:spPr>
          <a:xfrm>
            <a:off x="801599" y="2038942"/>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dirty="0">
                <a:solidFill>
                  <a:srgbClr val="000000"/>
                </a:solidFill>
              </a:rPr>
              <a:t>Re-imagined  Home Page - </a:t>
            </a:r>
            <a:r>
              <a:rPr lang="en-GB" sz="700" b="0" kern="1200" dirty="0" err="1">
                <a:solidFill>
                  <a:srgbClr val="000000"/>
                </a:solidFill>
              </a:rPr>
              <a:t>MyHub</a:t>
            </a:r>
          </a:p>
        </p:txBody>
      </p:sp>
      <p:pic>
        <p:nvPicPr>
          <p:cNvPr id="163" name="Graphic 162">
            <a:extLst>
              <a:ext uri="{FF2B5EF4-FFF2-40B4-BE49-F238E27FC236}">
                <a16:creationId xmlns:a16="http://schemas.microsoft.com/office/drawing/2014/main" id="{7F1A0ECF-32B0-4475-A054-0DC2A07ECEFA}"/>
              </a:ext>
            </a:extLst>
          </p:cNvPr>
          <p:cNvPicPr>
            <a:picLocks noChangeAspect="1"/>
          </p:cNvPicPr>
          <p:nvPr/>
        </p:nvPicPr>
        <p:blipFill>
          <a:blip r:embed="rId16">
            <a:extLst>
              <a:ext uri="{96DAC541-7B7A-43D3-8B79-37D633B846F1}">
                <asvg:svgBlip xmlns:asvg="http://schemas.microsoft.com/office/drawing/2016/SVG/main" r:embed="rId21"/>
              </a:ext>
            </a:extLst>
          </a:blip>
          <a:stretch>
            <a:fillRect/>
          </a:stretch>
        </p:blipFill>
        <p:spPr>
          <a:xfrm>
            <a:off x="862269" y="2079416"/>
            <a:ext cx="249582" cy="249340"/>
          </a:xfrm>
          <a:prstGeom prst="rect">
            <a:avLst/>
          </a:prstGeom>
        </p:spPr>
      </p:pic>
      <p:sp>
        <p:nvSpPr>
          <p:cNvPr id="185" name="Rectangle 184">
            <a:extLst>
              <a:ext uri="{FF2B5EF4-FFF2-40B4-BE49-F238E27FC236}">
                <a16:creationId xmlns:a16="http://schemas.microsoft.com/office/drawing/2014/main" id="{1B060B5D-EEB8-48D8-95B7-6CD9F9A53F26}"/>
              </a:ext>
            </a:extLst>
          </p:cNvPr>
          <p:cNvSpPr/>
          <p:nvPr/>
        </p:nvSpPr>
        <p:spPr>
          <a:xfrm>
            <a:off x="4968000" y="2038942"/>
            <a:ext cx="1260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algn="r" defTabSz="685800">
              <a:spcBef>
                <a:spcPts val="0"/>
              </a:spcBef>
              <a:spcAft>
                <a:spcPts val="0"/>
              </a:spcAft>
              <a:defRPr/>
            </a:pPr>
            <a:r>
              <a:rPr lang="en-GB" sz="700" b="0" kern="1200" dirty="0" err="1">
                <a:solidFill>
                  <a:srgbClr val="000000"/>
                </a:solidFill>
                <a:latin typeface="Arial"/>
                <a:cs typeface="Arial"/>
                <a:sym typeface="+mn-lt"/>
              </a:rPr>
              <a:t>WalkMe</a:t>
            </a:r>
            <a:r>
              <a:rPr lang="en-GB" sz="700" b="0" kern="1200" dirty="0">
                <a:solidFill>
                  <a:srgbClr val="000000"/>
                </a:solidFill>
                <a:latin typeface="Arial"/>
                <a:cs typeface="Arial"/>
                <a:sym typeface="+mn-lt"/>
              </a:rPr>
              <a:t> support on Mobile Devices</a:t>
            </a:r>
            <a:endParaRPr lang="en-US" dirty="0"/>
          </a:p>
        </p:txBody>
      </p:sp>
      <p:pic>
        <p:nvPicPr>
          <p:cNvPr id="189" name="Graphic 188">
            <a:extLst>
              <a:ext uri="{FF2B5EF4-FFF2-40B4-BE49-F238E27FC236}">
                <a16:creationId xmlns:a16="http://schemas.microsoft.com/office/drawing/2014/main" id="{87B0CF23-AC62-4447-8951-248376DC9641}"/>
              </a:ext>
            </a:extLst>
          </p:cNvPr>
          <p:cNvPicPr>
            <a:picLocks noChangeAspect="1"/>
          </p:cNvPicPr>
          <p:nvPr/>
        </p:nvPicPr>
        <p:blipFill>
          <a:blip r:embed="rId16">
            <a:extLst>
              <a:ext uri="{96DAC541-7B7A-43D3-8B79-37D633B846F1}">
                <asvg:svgBlip xmlns:asvg="http://schemas.microsoft.com/office/drawing/2016/SVG/main" r:embed="rId21"/>
              </a:ext>
            </a:extLst>
          </a:blip>
          <a:stretch>
            <a:fillRect/>
          </a:stretch>
        </p:blipFill>
        <p:spPr>
          <a:xfrm>
            <a:off x="4978429" y="2086219"/>
            <a:ext cx="249582" cy="249340"/>
          </a:xfrm>
          <a:prstGeom prst="rect">
            <a:avLst/>
          </a:prstGeom>
        </p:spPr>
      </p:pic>
      <p:pic>
        <p:nvPicPr>
          <p:cNvPr id="190" name="Graphic 189">
            <a:extLst>
              <a:ext uri="{FF2B5EF4-FFF2-40B4-BE49-F238E27FC236}">
                <a16:creationId xmlns:a16="http://schemas.microsoft.com/office/drawing/2014/main" id="{5910AD07-7F2D-4BE9-8DC5-C5199315C2BA}"/>
              </a:ext>
            </a:extLst>
          </p:cNvPr>
          <p:cNvPicPr>
            <a:picLocks noChangeAspect="1"/>
          </p:cNvPicPr>
          <p:nvPr/>
        </p:nvPicPr>
        <p:blipFill>
          <a:blip r:embed="rId16">
            <a:extLst>
              <a:ext uri="{96DAC541-7B7A-43D3-8B79-37D633B846F1}">
                <asvg:svgBlip xmlns:asvg="http://schemas.microsoft.com/office/drawing/2016/SVG/main" r:embed="rId21"/>
              </a:ext>
            </a:extLst>
          </a:blip>
          <a:stretch>
            <a:fillRect/>
          </a:stretch>
        </p:blipFill>
        <p:spPr>
          <a:xfrm>
            <a:off x="896287" y="1303809"/>
            <a:ext cx="249582" cy="249340"/>
          </a:xfrm>
          <a:prstGeom prst="rect">
            <a:avLst/>
          </a:prstGeom>
        </p:spPr>
      </p:pic>
      <p:sp>
        <p:nvSpPr>
          <p:cNvPr id="140" name="Rectangle 139">
            <a:extLst>
              <a:ext uri="{FF2B5EF4-FFF2-40B4-BE49-F238E27FC236}">
                <a16:creationId xmlns:a16="http://schemas.microsoft.com/office/drawing/2014/main" id="{2AE918CE-D06D-4FE0-8E1A-514E27F5ACFA}"/>
              </a:ext>
            </a:extLst>
          </p:cNvPr>
          <p:cNvSpPr/>
          <p:nvPr/>
        </p:nvSpPr>
        <p:spPr>
          <a:xfrm>
            <a:off x="2196389" y="3783315"/>
            <a:ext cx="1332000" cy="360000"/>
          </a:xfrm>
          <a:prstGeom prst="rect">
            <a:avLst/>
          </a:prstGeom>
          <a:noFill/>
          <a:ln w="9525"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0" tIns="34290" rIns="68580" bIns="34290" numCol="1" spcCol="0" rtlCol="0" fromWordArt="0" anchor="ctr" anchorCtr="0" forceAA="0" compatLnSpc="1">
            <a:prstTxWarp prst="textNoShape">
              <a:avLst/>
            </a:prstTxWarp>
            <a:noAutofit/>
          </a:bodyPr>
          <a:lstStyle/>
          <a:p>
            <a:pPr marL="0" marR="0" lvl="0" indent="0" algn="r" defTabSz="685800" rtl="0" eaLnBrk="1" fontAlgn="base"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Arial"/>
                <a:ea typeface="+mn-ea"/>
                <a:cs typeface="Arial"/>
              </a:rPr>
              <a:t>Virtual Conferences</a:t>
            </a:r>
          </a:p>
        </p:txBody>
      </p:sp>
      <p:pic>
        <p:nvPicPr>
          <p:cNvPr id="141" name="Graphic 140">
            <a:extLst>
              <a:ext uri="{FF2B5EF4-FFF2-40B4-BE49-F238E27FC236}">
                <a16:creationId xmlns:a16="http://schemas.microsoft.com/office/drawing/2014/main" id="{B04A654F-E0CA-41EC-8E91-56DA400F99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51203" y="3849841"/>
            <a:ext cx="284703" cy="269099"/>
          </a:xfrm>
          <a:prstGeom prst="rect">
            <a:avLst/>
          </a:prstGeom>
        </p:spPr>
      </p:pic>
    </p:spTree>
    <p:extLst>
      <p:ext uri="{BB962C8B-B14F-4D97-AF65-F5344CB8AC3E}">
        <p14:creationId xmlns:p14="http://schemas.microsoft.com/office/powerpoint/2010/main" val="203440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FBF7D4C-F8D9-4C4A-8F56-53108482DBF7}"/>
              </a:ext>
            </a:extLst>
          </p:cNvPr>
          <p:cNvGraphicFramePr>
            <a:graphicFrameLocks noGrp="1"/>
          </p:cNvGraphicFramePr>
          <p:nvPr>
            <p:extLst>
              <p:ext uri="{D42A27DB-BD31-4B8C-83A1-F6EECF244321}">
                <p14:modId xmlns:p14="http://schemas.microsoft.com/office/powerpoint/2010/main" val="903808087"/>
              </p:ext>
            </p:extLst>
          </p:nvPr>
        </p:nvGraphicFramePr>
        <p:xfrm>
          <a:off x="139858" y="616553"/>
          <a:ext cx="8604470" cy="4400311"/>
        </p:xfrm>
        <a:graphic>
          <a:graphicData uri="http://schemas.openxmlformats.org/drawingml/2006/table">
            <a:tbl>
              <a:tblPr firstRow="1" bandRow="1">
                <a:tableStyleId>{9D7B26C5-4107-4FEC-AEDC-1716B250A1EF}</a:tableStyleId>
              </a:tblPr>
              <a:tblGrid>
                <a:gridCol w="1216603">
                  <a:extLst>
                    <a:ext uri="{9D8B030D-6E8A-4147-A177-3AD203B41FA5}">
                      <a16:colId xmlns:a16="http://schemas.microsoft.com/office/drawing/2014/main" val="138397562"/>
                    </a:ext>
                  </a:extLst>
                </a:gridCol>
                <a:gridCol w="7387867">
                  <a:extLst>
                    <a:ext uri="{9D8B030D-6E8A-4147-A177-3AD203B41FA5}">
                      <a16:colId xmlns:a16="http://schemas.microsoft.com/office/drawing/2014/main" val="2431143267"/>
                    </a:ext>
                  </a:extLst>
                </a:gridCol>
              </a:tblGrid>
              <a:tr h="1680482">
                <a:tc>
                  <a:txBody>
                    <a:bodyPr/>
                    <a:lstStyle/>
                    <a:p>
                      <a:r>
                        <a:rPr lang="en-GB" sz="1050" dirty="0"/>
                        <a:t>LinkedIn Learning</a:t>
                      </a:r>
                    </a:p>
                  </a:txBody>
                  <a:tcP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lvl="0"/>
                      <a:endParaRPr lang="en-GB" sz="1000" b="0">
                        <a:solidFill>
                          <a:schemeClr val="tx1"/>
                        </a:solidFill>
                        <a:effectLst/>
                        <a:latin typeface="+mn-lt"/>
                        <a:ea typeface="+mn-ea"/>
                        <a:cs typeface="+mn-cs"/>
                      </a:endParaRPr>
                    </a:p>
                    <a:p>
                      <a:pPr lvl="0"/>
                      <a:r>
                        <a:rPr lang="en-GB" sz="1000" b="0" dirty="0">
                          <a:solidFill>
                            <a:schemeClr val="tx1"/>
                          </a:solidFill>
                          <a:effectLst/>
                          <a:latin typeface="+mn-lt"/>
                          <a:ea typeface="+mn-ea"/>
                          <a:cs typeface="+mn-cs"/>
                        </a:rPr>
                        <a:t>Key objectives: </a:t>
                      </a:r>
                    </a:p>
                    <a:p>
                      <a:pPr marL="171450" lvl="0" indent="-171450">
                        <a:buFont typeface="Arial"/>
                        <a:buChar char="•"/>
                      </a:pPr>
                      <a:r>
                        <a:rPr lang="en-GB" sz="1000" b="0" dirty="0">
                          <a:solidFill>
                            <a:schemeClr val="tx1"/>
                          </a:solidFill>
                          <a:effectLst/>
                          <a:latin typeface="+mn-lt"/>
                          <a:ea typeface="+mn-ea"/>
                          <a:cs typeface="+mn-cs"/>
                        </a:rPr>
                        <a:t>Enables our employees to develop themselves by providing access to high quality, on-demand, content. Anytime, anywhere, any device</a:t>
                      </a:r>
                    </a:p>
                    <a:p>
                      <a:pPr marL="171450" lvl="0" indent="-171450">
                        <a:buFont typeface="Arial"/>
                        <a:buChar char="•"/>
                      </a:pPr>
                      <a:r>
                        <a:rPr lang="en-GB" sz="1000" b="0" dirty="0">
                          <a:solidFill>
                            <a:schemeClr val="tx1"/>
                          </a:solidFill>
                          <a:effectLst/>
                          <a:latin typeface="+mn-lt"/>
                          <a:ea typeface="+mn-ea"/>
                          <a:cs typeface="+mn-cs"/>
                        </a:rPr>
                        <a:t>To encourage all forms of development, even outside of an individual's day to day role, which can improve performance </a:t>
                      </a:r>
                    </a:p>
                    <a:p>
                      <a:pPr marL="171450" lvl="0" indent="-171450">
                        <a:buFont typeface="Arial"/>
                        <a:buChar char="•"/>
                      </a:pPr>
                      <a:r>
                        <a:rPr lang="en-GB" sz="1000" b="0" dirty="0">
                          <a:solidFill>
                            <a:schemeClr val="tx1"/>
                          </a:solidFill>
                          <a:effectLst/>
                          <a:latin typeface="+mn-lt"/>
                          <a:ea typeface="+mn-ea"/>
                          <a:cs typeface="+mn-cs"/>
                        </a:rPr>
                        <a:t>Engaging learner experience with personalized, data-driven recommendations  to help enhance the skills of our workforce</a:t>
                      </a:r>
                    </a:p>
                    <a:p>
                      <a:pPr marL="171450" lvl="0" indent="-171450">
                        <a:buFont typeface="Arial"/>
                        <a:buChar char="•"/>
                      </a:pPr>
                      <a:r>
                        <a:rPr lang="en-GB" sz="1000" b="0" dirty="0">
                          <a:solidFill>
                            <a:schemeClr val="tx1"/>
                          </a:solidFill>
                          <a:effectLst/>
                          <a:latin typeface="+mn-lt"/>
                          <a:ea typeface="+mn-ea"/>
                          <a:cs typeface="+mn-cs"/>
                        </a:rPr>
                        <a:t>Providing a high quality, flexible user experience along with full integration with our core HR Learning Management system – </a:t>
                      </a:r>
                      <a:r>
                        <a:rPr lang="en-GB" sz="1000" b="0" dirty="0" err="1">
                          <a:solidFill>
                            <a:schemeClr val="tx1"/>
                          </a:solidFill>
                          <a:effectLst/>
                          <a:latin typeface="+mn-lt"/>
                          <a:ea typeface="+mn-ea"/>
                          <a:cs typeface="+mn-cs"/>
                        </a:rPr>
                        <a:t>MyHub</a:t>
                      </a:r>
                      <a:endParaRPr lang="en-GB" sz="1000" b="0" dirty="0">
                        <a:solidFill>
                          <a:schemeClr val="tx1"/>
                        </a:solidFill>
                        <a:effectLst/>
                        <a:latin typeface="+mn-lt"/>
                        <a:ea typeface="+mn-ea"/>
                        <a:cs typeface="+mn-cs"/>
                      </a:endParaRPr>
                    </a:p>
                    <a:p>
                      <a:pPr marL="171450" lvl="0" indent="-171450">
                        <a:buFont typeface="Arial"/>
                        <a:buChar char="•"/>
                      </a:pPr>
                      <a:r>
                        <a:rPr lang="en-GB" sz="1000" b="0" dirty="0">
                          <a:solidFill>
                            <a:schemeClr val="tx1"/>
                          </a:solidFill>
                          <a:effectLst/>
                          <a:latin typeface="+mn-lt"/>
                          <a:ea typeface="+mn-ea"/>
                          <a:cs typeface="+mn-cs"/>
                        </a:rPr>
                        <a:t>To provide a vast library of content authored by real world industry experts, constantly being updated with new offerings every week.</a:t>
                      </a:r>
                    </a:p>
                  </a:txBody>
                  <a:tcP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2443979"/>
                  </a:ext>
                </a:extLst>
              </a:tr>
              <a:tr h="1093231">
                <a:tc>
                  <a:txBody>
                    <a:bodyPr/>
                    <a:lstStyle/>
                    <a:p>
                      <a:r>
                        <a:rPr lang="en-GB" sz="1050" dirty="0"/>
                        <a:t>Multi Location Job Posting</a:t>
                      </a:r>
                      <a:endParaRPr lang="en-GB" sz="700" b="0" dirty="0">
                        <a:solidFill>
                          <a:schemeClr val="tx1"/>
                        </a:solidFill>
                        <a:latin typeface="+mn-lt"/>
                        <a:ea typeface="+mn-ea"/>
                        <a:cs typeface="+mn-cs"/>
                      </a:endParaRPr>
                    </a:p>
                  </a:txBody>
                  <a:tcPr>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GB" sz="1000" b="0" dirty="0">
                          <a:solidFill>
                            <a:schemeClr val="tx1"/>
                          </a:solidFill>
                          <a:effectLst/>
                          <a:latin typeface="+mn-lt"/>
                          <a:ea typeface="+mn-ea"/>
                          <a:cs typeface="+mn-cs"/>
                        </a:rPr>
                        <a:t>Key objectives: </a:t>
                      </a:r>
                      <a:endParaRPr lang="en-US" dirty="0"/>
                    </a:p>
                    <a:p>
                      <a:pPr marL="171450" lvl="0" indent="-171450">
                        <a:buFont typeface="Arial"/>
                        <a:buChar char="•"/>
                      </a:pPr>
                      <a:r>
                        <a:rPr lang="en-GB" sz="1000" b="0" dirty="0">
                          <a:solidFill>
                            <a:schemeClr val="tx1"/>
                          </a:solidFill>
                          <a:effectLst/>
                          <a:latin typeface="+mn-lt"/>
                          <a:ea typeface="+mn-ea"/>
                          <a:cs typeface="+mn-cs"/>
                        </a:rPr>
                        <a:t>Enables us to advertise our job vacancies in more than one location within a country without raising multiple requisitions</a:t>
                      </a:r>
                      <a:endParaRPr lang="en-US" dirty="0"/>
                    </a:p>
                    <a:p>
                      <a:pPr marL="171450" lvl="0" indent="-171450">
                        <a:buFont typeface="Arial"/>
                        <a:buChar char="•"/>
                      </a:pPr>
                      <a:r>
                        <a:rPr lang="en-GB" sz="1000" b="0" dirty="0">
                          <a:solidFill>
                            <a:schemeClr val="tx1"/>
                          </a:solidFill>
                          <a:effectLst/>
                          <a:latin typeface="+mn-lt"/>
                          <a:ea typeface="+mn-ea"/>
                          <a:cs typeface="+mn-cs"/>
                        </a:rPr>
                        <a:t>US need to be able to report on applicant pools by location and ensure jobs are posted to the local state unemployment office</a:t>
                      </a:r>
                    </a:p>
                  </a:txBody>
                  <a:tcP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2147837"/>
                  </a:ext>
                </a:extLst>
              </a:tr>
              <a:tr h="1093230">
                <a:tc>
                  <a:txBody>
                    <a:bodyPr/>
                    <a:lstStyle/>
                    <a:p>
                      <a:pPr lvl="0">
                        <a:buNone/>
                      </a:pPr>
                      <a:r>
                        <a:rPr lang="en-GB" sz="1050" dirty="0"/>
                        <a:t>Quick Apply and Multi-Stage Application</a:t>
                      </a:r>
                    </a:p>
                  </a:txBody>
                  <a:tcPr>
                    <a:lnR w="0">
                      <a:noFill/>
                    </a:lnR>
                    <a:lnT w="12700">
                      <a:solidFill>
                        <a:schemeClr val="bg2"/>
                      </a:solidFill>
                    </a:lnT>
                    <a:lnB w="12700">
                      <a:solidFill>
                        <a:schemeClr val="bg2"/>
                      </a:solidFill>
                    </a:lnB>
                    <a:solidFill>
                      <a:schemeClr val="bg1"/>
                    </a:solidFill>
                  </a:tcPr>
                </a:tc>
                <a:tc>
                  <a:txBody>
                    <a:bodyPr/>
                    <a:lstStyle/>
                    <a:p>
                      <a:pPr lvl="0">
                        <a:buNone/>
                      </a:pPr>
                      <a:r>
                        <a:rPr lang="en-GB" sz="1000" b="0" dirty="0">
                          <a:solidFill>
                            <a:schemeClr val="tx1"/>
                          </a:solidFill>
                          <a:effectLst/>
                          <a:latin typeface="+mn-lt"/>
                          <a:ea typeface="+mn-ea"/>
                          <a:cs typeface="+mn-cs"/>
                        </a:rPr>
                        <a:t>Key objectives: </a:t>
                      </a:r>
                      <a:endParaRPr lang="en-US" dirty="0"/>
                    </a:p>
                    <a:p>
                      <a:pPr marL="171450" lvl="0" indent="-171450">
                        <a:buFont typeface="Arial"/>
                        <a:buChar char="•"/>
                      </a:pPr>
                      <a:r>
                        <a:rPr lang="en-GB" sz="1000" b="0" dirty="0">
                          <a:solidFill>
                            <a:schemeClr val="tx1"/>
                          </a:solidFill>
                          <a:effectLst/>
                          <a:latin typeface="+mn-lt"/>
                          <a:ea typeface="+mn-ea"/>
                          <a:cs typeface="+mn-cs"/>
                        </a:rPr>
                        <a:t>Enables candidates to easily apply to a vacancy without completing an entire candidate profile</a:t>
                      </a:r>
                    </a:p>
                    <a:p>
                      <a:pPr marL="171450" lvl="0" indent="-171450">
                        <a:buFont typeface="Arial"/>
                        <a:buChar char="•"/>
                      </a:pPr>
                      <a:r>
                        <a:rPr lang="en-GB" sz="1000" b="0" dirty="0">
                          <a:solidFill>
                            <a:schemeClr val="tx1"/>
                          </a:solidFill>
                          <a:effectLst/>
                          <a:latin typeface="+mn-lt"/>
                          <a:ea typeface="+mn-ea"/>
                          <a:cs typeface="+mn-cs"/>
                        </a:rPr>
                        <a:t>Applicants are only required to complete the basic account information and required fields on the application itself and these fields are consolidated onto a single screen to improve the candidate experience</a:t>
                      </a:r>
                    </a:p>
                    <a:p>
                      <a:pPr marL="171450" lvl="0" indent="-171450">
                        <a:buFont typeface="Arial"/>
                        <a:buChar char="•"/>
                      </a:pPr>
                      <a:r>
                        <a:rPr lang="en-GB" sz="1000" b="0" dirty="0">
                          <a:solidFill>
                            <a:schemeClr val="tx1"/>
                          </a:solidFill>
                          <a:effectLst/>
                          <a:latin typeface="+mn-lt"/>
                          <a:ea typeface="+mn-ea"/>
                          <a:cs typeface="+mn-cs"/>
                        </a:rPr>
                        <a:t>Multi-stage application then enables successful candidates to complete all the required profile and application fields prior to the Offer stage</a:t>
                      </a:r>
                    </a:p>
                  </a:txBody>
                  <a:tcPr>
                    <a:lnL w="0">
                      <a:noFill/>
                    </a:lnL>
                    <a:lnR w="0">
                      <a:noFill/>
                    </a:lnR>
                    <a:lnT w="12700">
                      <a:solidFill>
                        <a:schemeClr val="bg2"/>
                      </a:solidFill>
                    </a:lnT>
                    <a:lnB w="12700">
                      <a:solidFill>
                        <a:schemeClr val="bg2"/>
                      </a:solidFill>
                    </a:lnB>
                    <a:solidFill>
                      <a:schemeClr val="bg1"/>
                    </a:solidFill>
                  </a:tcPr>
                </a:tc>
                <a:extLst>
                  <a:ext uri="{0D108BD9-81ED-4DB2-BD59-A6C34878D82A}">
                    <a16:rowId xmlns:a16="http://schemas.microsoft.com/office/drawing/2014/main" val="1571232663"/>
                  </a:ext>
                </a:extLst>
              </a:tr>
            </a:tbl>
          </a:graphicData>
        </a:graphic>
      </p:graphicFrame>
      <p:sp>
        <p:nvSpPr>
          <p:cNvPr id="5" name="TextBox 4">
            <a:extLst>
              <a:ext uri="{FF2B5EF4-FFF2-40B4-BE49-F238E27FC236}">
                <a16:creationId xmlns:a16="http://schemas.microsoft.com/office/drawing/2014/main" id="{959DB15D-7898-48F3-942C-848BD403F0AA}"/>
              </a:ext>
            </a:extLst>
          </p:cNvPr>
          <p:cNvSpPr txBox="1"/>
          <p:nvPr/>
        </p:nvSpPr>
        <p:spPr bwMode="auto">
          <a:xfrm>
            <a:off x="215151" y="169423"/>
            <a:ext cx="50108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GB" dirty="0"/>
              <a:t>Key HR Digital Solutions Implemented this FY </a:t>
            </a:r>
            <a:endParaRPr lang="en-GB" sz="1800" kern="0" dirty="0"/>
          </a:p>
        </p:txBody>
      </p:sp>
      <p:pic>
        <p:nvPicPr>
          <p:cNvPr id="4" name="Graphic 3">
            <a:extLst>
              <a:ext uri="{FF2B5EF4-FFF2-40B4-BE49-F238E27FC236}">
                <a16:creationId xmlns:a16="http://schemas.microsoft.com/office/drawing/2014/main" id="{244F2F8E-E797-4A42-B6B8-1310E364EC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197" y="3223930"/>
            <a:ext cx="216877" cy="247880"/>
          </a:xfrm>
          <a:prstGeom prst="rect">
            <a:avLst/>
          </a:prstGeom>
        </p:spPr>
      </p:pic>
      <p:pic>
        <p:nvPicPr>
          <p:cNvPr id="7" name="Graphic 6">
            <a:extLst>
              <a:ext uri="{FF2B5EF4-FFF2-40B4-BE49-F238E27FC236}">
                <a16:creationId xmlns:a16="http://schemas.microsoft.com/office/drawing/2014/main" id="{BD0AD5CE-3581-4B65-B408-E4852E1FA9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197" y="1033275"/>
            <a:ext cx="266982" cy="266982"/>
          </a:xfrm>
          <a:prstGeom prst="rect">
            <a:avLst/>
          </a:prstGeom>
        </p:spPr>
      </p:pic>
      <p:pic>
        <p:nvPicPr>
          <p:cNvPr id="8" name="Graphic 7">
            <a:extLst>
              <a:ext uri="{FF2B5EF4-FFF2-40B4-BE49-F238E27FC236}">
                <a16:creationId xmlns:a16="http://schemas.microsoft.com/office/drawing/2014/main" id="{A0755256-377D-44A4-A6FA-F11EEFB2D1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078" y="4362381"/>
            <a:ext cx="216877" cy="247880"/>
          </a:xfrm>
          <a:prstGeom prst="rect">
            <a:avLst/>
          </a:prstGeom>
        </p:spPr>
      </p:pic>
    </p:spTree>
    <p:extLst>
      <p:ext uri="{BB962C8B-B14F-4D97-AF65-F5344CB8AC3E}">
        <p14:creationId xmlns:p14="http://schemas.microsoft.com/office/powerpoint/2010/main" val="9130060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c7dF78rXIth02FRhlBOu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Oj9yn0wN6qFOrfJNNCIG0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GoKemF0VF9ks2GKe7jGF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k_u0HN1OPEHXTfGXLKd92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B9GHRNjURF.huM.mjvQ10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DNy0swIfPRx2XJY2KWrb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jdaVXaZvH2y2gF.7pPSl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yo9YBdS8ndxfgMPGyS7CQ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f1qfOYWQ5gyWGqiVMXdps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FS4xbOgbITpdUsH3ryQ9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RQLH0FUScEjnoB_J2DM8m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oRDeHUWv3L0BhuvehaXlR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mBD.rXYsUdRKhxR98L_Q6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NQfjb4UZHmmcjOrI3ZOL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qTK_rtV3Q53A00S3Gavz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QHdiPwUB2elxlcd9B9EOn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Jft9TESWahJpSnCwYqy2Q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OcO77cpiQI0xGbzoCYmcu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J246xlkq.SgXwZsFewavS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ErYBWeszQq_uT2bE8e0XD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F9NS2q484M10BJBOef1zr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ByQXnKffzkwsQuWVr0o8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M766BkWJDjR7ja1v18JD4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Jjs.6n61ZKSvb4146A0V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ybP3aw2.yewFdv2EHorF3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oSXwFQQtPHiffx3S_8ozU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yTqFyzvmlYEQ0R3mliKeS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Xo7.Q.4llZwgto9qxi9zY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0URtGUCWAYZWaXCSTytGr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CQQCDp74O1a8ZoQGLLb1I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XTApk.pentp14maA.HT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GA9jHN7C06chhL.KDFnPq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6VsSf6iKpScAvKfnoeq40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lybANhbf6pqRTJbbAfqp0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kDmKC3hPT.Hbo_vlti_4Y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7t5d41U2zHNY1_RrA9N0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S NG_2018 PPT_Energy Lines Template 16x9">
  <a:themeElements>
    <a:clrScheme name="Custom 4">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05694B61-54A4-4E95-9753-F44547B9B716}" vid="{66BFABEB-5D5F-4F04-9007-6B2E63E31DFF}"/>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2.xml><?xml version="1.0" encoding="utf-8"?>
<a:theme xmlns:a="http://schemas.openxmlformats.org/drawingml/2006/main" name="1_NG Blank">
  <a:themeElements>
    <a:clrScheme name="NG Blank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fontScheme name="NG Blank">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2400" b="1"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2400" b="1"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NG Blank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roupStrateg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a:no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l">
          <a:defRPr sz="1000" dirty="0" err="1" smtClean="0">
            <a:solidFill>
              <a:schemeClr val="tx1"/>
            </a:solidFill>
          </a:defRPr>
        </a:defPPr>
      </a:lstStyle>
    </a:spDef>
    <a:lnDef>
      <a:spPr>
        <a:ln w="127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marL="171450" indent="-171450" algn="l">
          <a:spcBef>
            <a:spcPts val="600"/>
          </a:spcBef>
          <a:buFont typeface="Wingdings" pitchFamily="2" charset="2"/>
          <a:buChar char="§"/>
          <a:defRPr sz="1000" dirty="0" smtClean="0">
            <a:solidFill>
              <a:schemeClr val="tx1"/>
            </a:solidFill>
          </a:defRPr>
        </a:defPPr>
      </a:lstStyle>
    </a:txDef>
  </a:objectDefaults>
  <a:extraClrSchemeLst>
    <a:extraClrScheme>
      <a:clrScheme name="1_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adence 5E Template - Working">
  <a:themeElements>
    <a:clrScheme name="Custom 3">
      <a:dk1>
        <a:srgbClr val="1F232A"/>
      </a:dk1>
      <a:lt1>
        <a:srgbClr val="FFFFFF"/>
      </a:lt1>
      <a:dk2>
        <a:srgbClr val="0079C1"/>
      </a:dk2>
      <a:lt2>
        <a:srgbClr val="808080"/>
      </a:lt2>
      <a:accent1>
        <a:srgbClr val="F78E1E"/>
      </a:accent1>
      <a:accent2>
        <a:srgbClr val="009BDB"/>
      </a:accent2>
      <a:accent3>
        <a:srgbClr val="C1CD23"/>
      </a:accent3>
      <a:accent4>
        <a:srgbClr val="9D8D85"/>
      </a:accent4>
      <a:accent5>
        <a:srgbClr val="6A2C91"/>
      </a:accent5>
      <a:accent6>
        <a:srgbClr val="47C3D3"/>
      </a:accent6>
      <a:hlink>
        <a:srgbClr val="2C3B97"/>
      </a:hlink>
      <a:folHlink>
        <a:srgbClr val="D31145"/>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US NG_2018 PPT_Energy Lines Template 16x9">
  <a:themeElements>
    <a:clrScheme name="Custom 4">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05694B61-54A4-4E95-9753-F44547B9B716}" vid="{66BFABEB-5D5F-4F04-9007-6B2E63E31DFF}"/>
    </a:ext>
  </a:extLst>
</a:theme>
</file>

<file path=ppt/theme/theme6.xml><?xml version="1.0" encoding="utf-8"?>
<a:theme xmlns:a="http://schemas.openxmlformats.org/drawingml/2006/main" name="2_US NG_2018 PPT_Energy Lines Template 16x9">
  <a:themeElements>
    <a:clrScheme name="Custom 4">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00148C"/>
      </a:hlink>
      <a:folHlink>
        <a:srgbClr val="00148C"/>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Presentation1" id="{05694B61-54A4-4E95-9753-F44547B9B716}" vid="{66BFABEB-5D5F-4F04-9007-6B2E63E31DFF}"/>
    </a:ext>
  </a:extLst>
</a:theme>
</file>

<file path=ppt/theme/theme7.xml><?xml version="1.0" encoding="utf-8"?>
<a:theme xmlns:a="http://schemas.openxmlformats.org/drawingml/2006/main" name="3_national_grid[1]">
  <a:themeElements>
    <a:clrScheme name="Custom 3">
      <a:dk1>
        <a:srgbClr val="1F232A"/>
      </a:dk1>
      <a:lt1>
        <a:srgbClr val="FFFFFF"/>
      </a:lt1>
      <a:dk2>
        <a:srgbClr val="0079C1"/>
      </a:dk2>
      <a:lt2>
        <a:srgbClr val="808080"/>
      </a:lt2>
      <a:accent1>
        <a:srgbClr val="F78E1E"/>
      </a:accent1>
      <a:accent2>
        <a:srgbClr val="009BDB"/>
      </a:accent2>
      <a:accent3>
        <a:srgbClr val="C1CD23"/>
      </a:accent3>
      <a:accent4>
        <a:srgbClr val="9D8D85"/>
      </a:accent4>
      <a:accent5>
        <a:srgbClr val="6A2C91"/>
      </a:accent5>
      <a:accent6>
        <a:srgbClr val="47C3D3"/>
      </a:accent6>
      <a:hlink>
        <a:srgbClr val="2C3B97"/>
      </a:hlink>
      <a:folHlink>
        <a:srgbClr val="D31145"/>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NationalGrid Grid 16:9 - 12229">
  <a:themeElements>
    <a:clrScheme name="national grid">
      <a:dk1>
        <a:srgbClr val="000000"/>
      </a:dk1>
      <a:lt1>
        <a:sysClr val="window" lastClr="FFFFFF"/>
      </a:lt1>
      <a:dk2>
        <a:srgbClr val="00148C"/>
      </a:dk2>
      <a:lt2>
        <a:srgbClr val="F2F2F2"/>
      </a:lt2>
      <a:accent1>
        <a:srgbClr val="000A46"/>
      </a:accent1>
      <a:accent2>
        <a:srgbClr val="000F69"/>
      </a:accent2>
      <a:accent3>
        <a:srgbClr val="00AFF0"/>
      </a:accent3>
      <a:accent4>
        <a:srgbClr val="6B80FF"/>
      </a:accent4>
      <a:accent5>
        <a:srgbClr val="55555A"/>
      </a:accent5>
      <a:accent6>
        <a:srgbClr val="C800A1"/>
      </a:accent6>
      <a:hlink>
        <a:srgbClr val="00AFF0"/>
      </a:hlink>
      <a:folHlink>
        <a:srgbClr val="005778"/>
      </a:folHlink>
    </a:clrScheme>
    <a:fontScheme name="Custom 7">
      <a:majorFont>
        <a:latin typeface="Arial"/>
        <a:ea typeface=""/>
        <a:cs typeface="Arial"/>
      </a:majorFont>
      <a:minorFont>
        <a:latin typeface="Arial"/>
        <a:ea typeface=""/>
        <a:cs typeface="Arial"/>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rgbClr val="A6A6A6"/>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9.xml><?xml version="1.0" encoding="utf-8"?>
<a:theme xmlns:a="http://schemas.openxmlformats.org/drawingml/2006/main" name="BCG Grid 16:9">
  <a:themeElements>
    <a:clrScheme name="national grid">
      <a:dk1>
        <a:srgbClr val="000000"/>
      </a:dk1>
      <a:lt1>
        <a:sysClr val="window" lastClr="FFFFFF"/>
      </a:lt1>
      <a:dk2>
        <a:srgbClr val="0079C1"/>
      </a:dk2>
      <a:lt2>
        <a:srgbClr val="F2F2F2"/>
      </a:lt2>
      <a:accent1>
        <a:srgbClr val="003C60"/>
      </a:accent1>
      <a:accent2>
        <a:srgbClr val="005B91"/>
      </a:accent2>
      <a:accent3>
        <a:srgbClr val="F78E1E"/>
      </a:accent3>
      <a:accent4>
        <a:srgbClr val="25ACFF"/>
      </a:accent4>
      <a:accent5>
        <a:srgbClr val="606164"/>
      </a:accent5>
      <a:accent6>
        <a:srgbClr val="9BBB59"/>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c13f2a8-74ab-4618-a4e9-ed1bf08483b6">
      <UserInfo>
        <DisplayName>Marston, Stacey</DisplayName>
        <AccountId>30</AccountId>
        <AccountType/>
      </UserInfo>
      <UserInfo>
        <DisplayName>Mason, Paul D</DisplayName>
        <AccountId>12</AccountId>
        <AccountType/>
      </UserInfo>
      <UserInfo>
        <DisplayName>Kapoor, Rohan</DisplayName>
        <AccountId>157</AccountId>
        <AccountType/>
      </UserInfo>
      <UserInfo>
        <DisplayName>Trollope, Juliette (Garner)</DisplayName>
        <AccountId>6</AccountId>
        <AccountType/>
      </UserInfo>
      <UserInfo>
        <DisplayName>Ledingham, Stuart</DisplayName>
        <AccountId>299</AccountId>
        <AccountType/>
      </UserInfo>
      <UserInfo>
        <DisplayName>Barnes, Jenna</DisplayName>
        <AccountId>284</AccountId>
        <AccountType/>
      </UserInfo>
      <UserInfo>
        <DisplayName>Dalwadi, Sanil</DisplayName>
        <AccountId>306</AccountId>
        <AccountType/>
      </UserInfo>
      <UserInfo>
        <DisplayName>Sen, Mandira</DisplayName>
        <AccountId>307</AccountId>
        <AccountType/>
      </UserInfo>
      <UserInfo>
        <DisplayName>Brodsky, Edward M.</DisplayName>
        <AccountId>153</AccountId>
        <AccountType/>
      </UserInfo>
    </SharedWithUsers>
    <Category xmlns="8701ebd2-bec1-462f-a64a-d6f72a8df372">General MyHub Help</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F90E7B87A9A64B8126CCAD7482C5F3" ma:contentTypeVersion="7" ma:contentTypeDescription="Create a new document." ma:contentTypeScope="" ma:versionID="5ea4f4c880aefd06b26a6ff5d67be4f7">
  <xsd:schema xmlns:xsd="http://www.w3.org/2001/XMLSchema" xmlns:xs="http://www.w3.org/2001/XMLSchema" xmlns:p="http://schemas.microsoft.com/office/2006/metadata/properties" xmlns:ns2="8701ebd2-bec1-462f-a64a-d6f72a8df372" xmlns:ns3="9c13f2a8-74ab-4618-a4e9-ed1bf08483b6" targetNamespace="http://schemas.microsoft.com/office/2006/metadata/properties" ma:root="true" ma:fieldsID="cb92adebf63818434a54f19216ce61bf" ns2:_="" ns3:_="">
    <xsd:import namespace="8701ebd2-bec1-462f-a64a-d6f72a8df372"/>
    <xsd:import namespace="9c13f2a8-74ab-4618-a4e9-ed1bf08483b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01ebd2-bec1-462f-a64a-d6f72a8df3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Category" ma:index="14" nillable="true" ma:displayName="Category" ma:default="General MyHub Help" ma:format="Dropdown" ma:internalName="Category">
      <xsd:simpleType>
        <xsd:restriction base="dms:Choice">
          <xsd:enumeration value="General MyHub Help"/>
          <xsd:enumeration value="Reward"/>
          <xsd:enumeration value="Starters, Movers, Leavers"/>
          <xsd:enumeration value="Hiring"/>
          <xsd:enumeration value="Performance"/>
          <xsd:enumeration value="Learning &amp; Development"/>
          <xsd:enumeration value="My Data"/>
        </xsd:restriction>
      </xsd:simpleType>
    </xsd:element>
  </xsd:schema>
  <xsd:schema xmlns:xsd="http://www.w3.org/2001/XMLSchema" xmlns:xs="http://www.w3.org/2001/XMLSchema" xmlns:dms="http://schemas.microsoft.com/office/2006/documentManagement/types" xmlns:pc="http://schemas.microsoft.com/office/infopath/2007/PartnerControls" targetNamespace="9c13f2a8-74ab-4618-a4e9-ed1bf08483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A05B57-17F8-4E29-9B1C-981A56C057BB}">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9c13f2a8-74ab-4618-a4e9-ed1bf08483b6"/>
    <ds:schemaRef ds:uri="8701ebd2-bec1-462f-a64a-d6f72a8df372"/>
    <ds:schemaRef ds:uri="http://www.w3.org/XML/1998/namespace"/>
  </ds:schemaRefs>
</ds:datastoreItem>
</file>

<file path=customXml/itemProps2.xml><?xml version="1.0" encoding="utf-8"?>
<ds:datastoreItem xmlns:ds="http://schemas.openxmlformats.org/officeDocument/2006/customXml" ds:itemID="{8C2F0671-1A2A-40FB-98E0-06A569A26187}">
  <ds:schemaRefs>
    <ds:schemaRef ds:uri="http://schemas.microsoft.com/sharepoint/v3/contenttype/forms"/>
  </ds:schemaRefs>
</ds:datastoreItem>
</file>

<file path=customXml/itemProps3.xml><?xml version="1.0" encoding="utf-8"?>
<ds:datastoreItem xmlns:ds="http://schemas.openxmlformats.org/officeDocument/2006/customXml" ds:itemID="{DF46E9B8-6592-4801-9B90-3142D7F9E2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01ebd2-bec1-462f-a64a-d6f72a8df372"/>
    <ds:schemaRef ds:uri="9c13f2a8-74ab-4618-a4e9-ed1bf08483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Group PPT EnergyLines 16x9</Template>
  <TotalTime>3</TotalTime>
  <Words>504</Words>
  <Application>Microsoft Office PowerPoint</Application>
  <PresentationFormat>On-screen Show (16:9)</PresentationFormat>
  <Paragraphs>98</Paragraphs>
  <Slides>2</Slides>
  <Notes>1</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2</vt:i4>
      </vt:variant>
    </vt:vector>
  </HeadingPairs>
  <TitlesOfParts>
    <vt:vector size="20" baseType="lpstr">
      <vt:lpstr>Arial</vt:lpstr>
      <vt:lpstr>Calibri</vt:lpstr>
      <vt:lpstr>Georgia</vt:lpstr>
      <vt:lpstr>Lucida Grande</vt:lpstr>
      <vt:lpstr>Times New Roman</vt:lpstr>
      <vt:lpstr>Trebuchet MS</vt:lpstr>
      <vt:lpstr>Wingdings</vt:lpstr>
      <vt:lpstr>Wingdings 2</vt:lpstr>
      <vt:lpstr>US NG_2018 PPT_Energy Lines Template 16x9</vt:lpstr>
      <vt:lpstr>1_NG Blank</vt:lpstr>
      <vt:lpstr>GroupStrategy</vt:lpstr>
      <vt:lpstr>Cadence 5E Template - Working</vt:lpstr>
      <vt:lpstr>1_US NG_2018 PPT_Energy Lines Template 16x9</vt:lpstr>
      <vt:lpstr>2_US NG_2018 PPT_Energy Lines Template 16x9</vt:lpstr>
      <vt:lpstr>3_national_grid[1]</vt:lpstr>
      <vt:lpstr>NationalGrid Grid 16:9 - 12229</vt:lpstr>
      <vt:lpstr>BCG Grid 16:9</vt:lpstr>
      <vt:lpstr>think-cell Slide</vt:lpstr>
      <vt:lpstr>HR Technology Pipeline – July 2021</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Potter, Dina</dc:creator>
  <cp:lastModifiedBy>Trollope, Juliette (Garner)</cp:lastModifiedBy>
  <cp:revision>167</cp:revision>
  <cp:lastPrinted>2019-11-06T11:50:06Z</cp:lastPrinted>
  <dcterms:created xsi:type="dcterms:W3CDTF">2018-12-06T11:08:44Z</dcterms:created>
  <dcterms:modified xsi:type="dcterms:W3CDTF">2021-08-09T15:17:14Z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0x01010091F90E7B87A9A64B8126CCAD7482C5F3</vt:lpwstr>
  </property>
</Properties>
</file>