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3.xml" ContentType="application/vnd.openxmlformats-officedocument.theme+xml"/>
  <Override PartName="/ppt/tags/tag231.xml" ContentType="application/vnd.openxmlformats-officedocument.presentationml.tags+xml"/>
  <Override PartName="/ppt/tags/tag232.xml" ContentType="application/vnd.openxmlformats-officedocument.presentationml.tags+xml"/>
  <Override PartName="/ppt/theme/theme4.xml" ContentType="application/vnd.openxmlformats-officedocument.theme+xml"/>
  <Override PartName="/ppt/tags/tag233.xml" ContentType="application/vnd.openxmlformats-officedocument.presentationml.tags+xml"/>
  <Override PartName="/ppt/notesSlides/notesSlide1.xml" ContentType="application/vnd.openxmlformats-officedocument.presentationml.notesSlide+xml"/>
  <Override PartName="/ppt/tags/tag234.xml" ContentType="application/vnd.openxmlformats-officedocument.presentationml.tags+xml"/>
  <Override PartName="/ppt/notesSlides/notesSlide2.xml" ContentType="application/vnd.openxmlformats-officedocument.presentationml.notesSlide+xml"/>
  <Override PartName="/ppt/tags/tag235.xml" ContentType="application/vnd.openxmlformats-officedocument.presentationml.tags+xml"/>
  <Override PartName="/ppt/notesSlides/notesSlide3.xml" ContentType="application/vnd.openxmlformats-officedocument.presentationml.notesSlide+xml"/>
  <Override PartName="/ppt/tags/tag236.xml" ContentType="application/vnd.openxmlformats-officedocument.presentationml.tags+xml"/>
  <Override PartName="/ppt/notesSlides/notesSlide4.xml" ContentType="application/vnd.openxmlformats-officedocument.presentationml.notesSlide+xml"/>
  <Override PartName="/ppt/tags/tag237.xml" ContentType="application/vnd.openxmlformats-officedocument.presentationml.tags+xml"/>
  <Override PartName="/ppt/notesSlides/notesSlide5.xml" ContentType="application/vnd.openxmlformats-officedocument.presentationml.notesSlide+xml"/>
  <Override PartName="/ppt/tags/tag238.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9.xml" ContentType="application/vnd.openxmlformats-officedocument.presentationml.tags+xml"/>
  <Override PartName="/ppt/notesSlides/notesSlide7.xml" ContentType="application/vnd.openxmlformats-officedocument.presentationml.notesSlide+xml"/>
  <Override PartName="/ppt/tags/tag240.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7" r:id="rId5"/>
    <p:sldMasterId id="2147483834" r:id="rId6"/>
  </p:sldMasterIdLst>
  <p:notesMasterIdLst>
    <p:notesMasterId r:id="rId15"/>
  </p:notesMasterIdLst>
  <p:sldIdLst>
    <p:sldId id="2147375725" r:id="rId7"/>
    <p:sldId id="2147375713" r:id="rId8"/>
    <p:sldId id="2147375728" r:id="rId9"/>
    <p:sldId id="2147375727" r:id="rId10"/>
    <p:sldId id="2147375729" r:id="rId11"/>
    <p:sldId id="2147375731" r:id="rId12"/>
    <p:sldId id="2147375732" r:id="rId13"/>
    <p:sldId id="21473757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88A01-0760-4F7D-93A6-DC2540D99973}" v="4" dt="2021-07-12T16:18:15.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63" d="100"/>
          <a:sy n="63" d="100"/>
        </p:scale>
        <p:origin x="6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Daniel" userId="4fd6f56b-898f-4008-a6b4-11eaf568a331" providerId="ADAL" clId="{17288A01-0760-4F7D-93A6-DC2540D99973}"/>
    <pc:docChg chg="addSld delSld modSld">
      <pc:chgData name="Robertson, Daniel" userId="4fd6f56b-898f-4008-a6b4-11eaf568a331" providerId="ADAL" clId="{17288A01-0760-4F7D-93A6-DC2540D99973}" dt="2021-07-12T16:18:09.576" v="21" actId="47"/>
      <pc:docMkLst>
        <pc:docMk/>
      </pc:docMkLst>
      <pc:sldChg chg="modSp mod">
        <pc:chgData name="Robertson, Daniel" userId="4fd6f56b-898f-4008-a6b4-11eaf568a331" providerId="ADAL" clId="{17288A01-0760-4F7D-93A6-DC2540D99973}" dt="2021-07-12T16:16:50.341" v="9" actId="20577"/>
        <pc:sldMkLst>
          <pc:docMk/>
          <pc:sldMk cId="3703966904" sldId="2147375716"/>
        </pc:sldMkLst>
        <pc:spChg chg="mod">
          <ac:chgData name="Robertson, Daniel" userId="4fd6f56b-898f-4008-a6b4-11eaf568a331" providerId="ADAL" clId="{17288A01-0760-4F7D-93A6-DC2540D99973}" dt="2021-07-12T16:16:50.341" v="9" actId="20577"/>
          <ac:spMkLst>
            <pc:docMk/>
            <pc:sldMk cId="3703966904" sldId="2147375716"/>
            <ac:spMk id="85" creationId="{C250307A-4B93-4DB8-B719-EB07B14BF3D0}"/>
          </ac:spMkLst>
        </pc:spChg>
      </pc:sldChg>
      <pc:sldChg chg="addSp delSp modSp new mod">
        <pc:chgData name="Robertson, Daniel" userId="4fd6f56b-898f-4008-a6b4-11eaf568a331" providerId="ADAL" clId="{17288A01-0760-4F7D-93A6-DC2540D99973}" dt="2021-07-12T16:17:10.073" v="20" actId="20577"/>
        <pc:sldMkLst>
          <pc:docMk/>
          <pc:sldMk cId="656821609" sldId="2147375718"/>
        </pc:sldMkLst>
        <pc:spChg chg="add del mod">
          <ac:chgData name="Robertson, Daniel" userId="4fd6f56b-898f-4008-a6b4-11eaf568a331" providerId="ADAL" clId="{17288A01-0760-4F7D-93A6-DC2540D99973}" dt="2021-07-12T16:17:06.650" v="12"/>
          <ac:spMkLst>
            <pc:docMk/>
            <pc:sldMk cId="656821609" sldId="2147375718"/>
            <ac:spMk id="2" creationId="{F37CB0AE-147E-4C3C-A073-119E839C00B2}"/>
          </ac:spMkLst>
        </pc:spChg>
        <pc:spChg chg="add del mod">
          <ac:chgData name="Robertson, Daniel" userId="4fd6f56b-898f-4008-a6b4-11eaf568a331" providerId="ADAL" clId="{17288A01-0760-4F7D-93A6-DC2540D99973}" dt="2021-07-12T16:17:06.650" v="12"/>
          <ac:spMkLst>
            <pc:docMk/>
            <pc:sldMk cId="656821609" sldId="2147375718"/>
            <ac:spMk id="3" creationId="{1FA2963C-0538-4869-9370-1B62A7FF75F7}"/>
          </ac:spMkLst>
        </pc:spChg>
        <pc:spChg chg="add del mod">
          <ac:chgData name="Robertson, Daniel" userId="4fd6f56b-898f-4008-a6b4-11eaf568a331" providerId="ADAL" clId="{17288A01-0760-4F7D-93A6-DC2540D99973}" dt="2021-07-12T16:17:06.650" v="12"/>
          <ac:spMkLst>
            <pc:docMk/>
            <pc:sldMk cId="656821609" sldId="2147375718"/>
            <ac:spMk id="4" creationId="{69CE4E57-28F3-4519-A813-88582FD500CF}"/>
          </ac:spMkLst>
        </pc:spChg>
        <pc:spChg chg="add mod">
          <ac:chgData name="Robertson, Daniel" userId="4fd6f56b-898f-4008-a6b4-11eaf568a331" providerId="ADAL" clId="{17288A01-0760-4F7D-93A6-DC2540D99973}" dt="2021-07-12T16:17:10.073" v="20" actId="20577"/>
          <ac:spMkLst>
            <pc:docMk/>
            <pc:sldMk cId="656821609" sldId="2147375718"/>
            <ac:spMk id="5" creationId="{EA5E4B80-330F-4362-BDF0-0AC667220037}"/>
          </ac:spMkLst>
        </pc:spChg>
      </pc:sldChg>
      <pc:sldChg chg="del">
        <pc:chgData name="Robertson, Daniel" userId="4fd6f56b-898f-4008-a6b4-11eaf568a331" providerId="ADAL" clId="{17288A01-0760-4F7D-93A6-DC2540D99973}" dt="2021-07-12T16:18:09.576" v="21" actId="47"/>
        <pc:sldMkLst>
          <pc:docMk/>
          <pc:sldMk cId="3773356370" sldId="214737572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773170" y="1748061"/>
          <a:ext cx="2221862" cy="1922001"/>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Master Data Management</a:t>
          </a:r>
        </a:p>
        <a:p>
          <a:pPr marL="0" lvl="0" indent="0" algn="ctr" defTabSz="711200">
            <a:lnSpc>
              <a:spcPct val="90000"/>
            </a:lnSpc>
            <a:spcBef>
              <a:spcPct val="0"/>
            </a:spcBef>
            <a:spcAft>
              <a:spcPct val="35000"/>
            </a:spcAft>
            <a:buNone/>
          </a:pPr>
          <a:r>
            <a:rPr lang="en-US" sz="1600" kern="1200" dirty="0"/>
            <a:t>(MDM)</a:t>
          </a:r>
        </a:p>
      </dsp:txBody>
      <dsp:txXfrm>
        <a:off x="2141364" y="2066564"/>
        <a:ext cx="1485474" cy="1284995"/>
      </dsp:txXfrm>
    </dsp:sp>
    <dsp:sp modelId="{4CB48A21-81D0-4D36-B76F-106A65AA195F}">
      <dsp:nvSpPr>
        <dsp:cNvPr id="0" name=""/>
        <dsp:cNvSpPr/>
      </dsp:nvSpPr>
      <dsp:spPr>
        <a:xfrm>
          <a:off x="3164483" y="828514"/>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977836" y="0"/>
          <a:ext cx="1820800" cy="1575206"/>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Governance</a:t>
          </a:r>
        </a:p>
      </dsp:txBody>
      <dsp:txXfrm>
        <a:off x="2279581" y="261045"/>
        <a:ext cx="1217310" cy="1053116"/>
      </dsp:txXfrm>
    </dsp:sp>
    <dsp:sp modelId="{010FD555-EF9D-4861-9505-4B12D00DDBA6}">
      <dsp:nvSpPr>
        <dsp:cNvPr id="0" name=""/>
        <dsp:cNvSpPr/>
      </dsp:nvSpPr>
      <dsp:spPr>
        <a:xfrm>
          <a:off x="4142847" y="2178846"/>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3647722" y="968857"/>
          <a:ext cx="1820800" cy="1575206"/>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Policies</a:t>
          </a:r>
        </a:p>
      </dsp:txBody>
      <dsp:txXfrm>
        <a:off x="3949467" y="1229902"/>
        <a:ext cx="1217310" cy="1053116"/>
      </dsp:txXfrm>
    </dsp:sp>
    <dsp:sp modelId="{265E5C85-541A-4F7D-AA05-F8E4E17DE9C2}">
      <dsp:nvSpPr>
        <dsp:cNvPr id="0" name=""/>
        <dsp:cNvSpPr/>
      </dsp:nvSpPr>
      <dsp:spPr>
        <a:xfrm>
          <a:off x="3463212" y="3703117"/>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3647722" y="2873519"/>
          <a:ext cx="1820800" cy="1575206"/>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Standards</a:t>
          </a:r>
        </a:p>
      </dsp:txBody>
      <dsp:txXfrm>
        <a:off x="3949467" y="3134564"/>
        <a:ext cx="1217310" cy="1053116"/>
      </dsp:txXfrm>
    </dsp:sp>
    <dsp:sp modelId="{1ACC1AF7-4D5F-42EB-8BD8-160D5F98BB4F}">
      <dsp:nvSpPr>
        <dsp:cNvPr id="0" name=""/>
        <dsp:cNvSpPr/>
      </dsp:nvSpPr>
      <dsp:spPr>
        <a:xfrm>
          <a:off x="1777305" y="386134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977836" y="3843460"/>
          <a:ext cx="1820800" cy="1575206"/>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Processes</a:t>
          </a:r>
        </a:p>
      </dsp:txBody>
      <dsp:txXfrm>
        <a:off x="2279581" y="4104505"/>
        <a:ext cx="1217310" cy="1053116"/>
      </dsp:txXfrm>
    </dsp:sp>
    <dsp:sp modelId="{B904F641-CD1E-419C-AF12-1DCE9566F1BA}">
      <dsp:nvSpPr>
        <dsp:cNvPr id="0" name=""/>
        <dsp:cNvSpPr/>
      </dsp:nvSpPr>
      <dsp:spPr>
        <a:xfrm>
          <a:off x="782919" y="251155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300198" y="2874602"/>
          <a:ext cx="1820800" cy="1575206"/>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Tools</a:t>
          </a:r>
        </a:p>
      </dsp:txBody>
      <dsp:txXfrm>
        <a:off x="601943" y="3135647"/>
        <a:ext cx="1217310" cy="1053116"/>
      </dsp:txXfrm>
    </dsp:sp>
    <dsp:sp modelId="{B738462B-3A18-42F1-BDD9-C2F31BD414B9}">
      <dsp:nvSpPr>
        <dsp:cNvPr id="0" name=""/>
        <dsp:cNvSpPr/>
      </dsp:nvSpPr>
      <dsp:spPr>
        <a:xfrm>
          <a:off x="300198" y="966690"/>
          <a:ext cx="1820800" cy="1575206"/>
        </a:xfrm>
        <a:prstGeom prst="hexagon">
          <a:avLst>
            <a:gd name="adj" fmla="val 2857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601943"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4C866-FFE9-4121-9132-6A71226DFEE0}" type="datetimeFigureOut">
              <a:rPr lang="en-GB" smtClean="0"/>
              <a:t>08/08/2021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CC8FF-5FF4-423F-B623-7B31061F62D2}" type="slidenum">
              <a:rPr lang="en-GB" smtClean="0"/>
              <a:t>‹#›</a:t>
            </a:fld>
            <a:endParaRPr lang="en-GB"/>
          </a:p>
        </p:txBody>
      </p:sp>
    </p:spTree>
    <p:extLst>
      <p:ext uri="{BB962C8B-B14F-4D97-AF65-F5344CB8AC3E}">
        <p14:creationId xmlns:p14="http://schemas.microsoft.com/office/powerpoint/2010/main" val="343682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02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2</a:t>
            </a:fld>
            <a:endParaRPr lang="en-GB"/>
          </a:p>
        </p:txBody>
      </p:sp>
    </p:spTree>
    <p:extLst>
      <p:ext uri="{BB962C8B-B14F-4D97-AF65-F5344CB8AC3E}">
        <p14:creationId xmlns:p14="http://schemas.microsoft.com/office/powerpoint/2010/main" val="321098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3</a:t>
            </a:fld>
            <a:endParaRPr lang="en-GB"/>
          </a:p>
        </p:txBody>
      </p:sp>
    </p:spTree>
    <p:extLst>
      <p:ext uri="{BB962C8B-B14F-4D97-AF65-F5344CB8AC3E}">
        <p14:creationId xmlns:p14="http://schemas.microsoft.com/office/powerpoint/2010/main" val="37598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4</a:t>
            </a:fld>
            <a:endParaRPr lang="en-GB"/>
          </a:p>
        </p:txBody>
      </p:sp>
    </p:spTree>
    <p:extLst>
      <p:ext uri="{BB962C8B-B14F-4D97-AF65-F5344CB8AC3E}">
        <p14:creationId xmlns:p14="http://schemas.microsoft.com/office/powerpoint/2010/main" val="419056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5</a:t>
            </a:fld>
            <a:endParaRPr lang="en-GB"/>
          </a:p>
        </p:txBody>
      </p:sp>
    </p:spTree>
    <p:extLst>
      <p:ext uri="{BB962C8B-B14F-4D97-AF65-F5344CB8AC3E}">
        <p14:creationId xmlns:p14="http://schemas.microsoft.com/office/powerpoint/2010/main" val="179078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6</a:t>
            </a:fld>
            <a:endParaRPr lang="en-GB"/>
          </a:p>
        </p:txBody>
      </p:sp>
    </p:spTree>
    <p:extLst>
      <p:ext uri="{BB962C8B-B14F-4D97-AF65-F5344CB8AC3E}">
        <p14:creationId xmlns:p14="http://schemas.microsoft.com/office/powerpoint/2010/main" val="2238505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7</a:t>
            </a:fld>
            <a:endParaRPr lang="en-GB"/>
          </a:p>
        </p:txBody>
      </p:sp>
    </p:spTree>
    <p:extLst>
      <p:ext uri="{BB962C8B-B14F-4D97-AF65-F5344CB8AC3E}">
        <p14:creationId xmlns:p14="http://schemas.microsoft.com/office/powerpoint/2010/main" val="1980992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8</a:t>
            </a:fld>
            <a:endParaRPr lang="en-GB"/>
          </a:p>
        </p:txBody>
      </p:sp>
    </p:spTree>
    <p:extLst>
      <p:ext uri="{BB962C8B-B14F-4D97-AF65-F5344CB8AC3E}">
        <p14:creationId xmlns:p14="http://schemas.microsoft.com/office/powerpoint/2010/main" val="13032255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89.bin"/></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Master" Target="../slideMasters/slideMaster2.xml"/><Relationship Id="rId1" Type="http://schemas.openxmlformats.org/officeDocument/2006/relationships/tags" Target="../tags/tag141.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91.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2.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3.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4.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5.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6.bin"/></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Master" Target="../slideMasters/slideMaster2.xml"/><Relationship Id="rId1" Type="http://schemas.openxmlformats.org/officeDocument/2006/relationships/tags" Target="../tags/tag154.xml"/><Relationship Id="rId4" Type="http://schemas.openxmlformats.org/officeDocument/2006/relationships/image" Target="../media/image8.emf"/></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98.bin"/><Relationship Id="rId7"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15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8.emf"/><Relationship Id="rId4" Type="http://schemas.openxmlformats.org/officeDocument/2006/relationships/oleObject" Target="../embeddings/oleObject99.bin"/></Relationships>
</file>

<file path=ppt/slideLayouts/_rels/slideLayout11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Master" Target="../slideMasters/slideMaster2.xml"/><Relationship Id="rId1" Type="http://schemas.openxmlformats.org/officeDocument/2006/relationships/tags" Target="../tags/tag158.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image" Target="../media/image8.emf"/><Relationship Id="rId4" Type="http://schemas.openxmlformats.org/officeDocument/2006/relationships/oleObject" Target="../embeddings/oleObject101.bin"/></Relationships>
</file>

<file path=ppt/slideLayouts/_rels/slideLayout11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2.xml"/><Relationship Id="rId1" Type="http://schemas.openxmlformats.org/officeDocument/2006/relationships/tags" Target="../tags/tag161.xml"/><Relationship Id="rId4" Type="http://schemas.openxmlformats.org/officeDocument/2006/relationships/image" Target="../media/image8.emf"/></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2.xml"/><Relationship Id="rId1" Type="http://schemas.openxmlformats.org/officeDocument/2006/relationships/tags" Target="../tags/tag162.xml"/><Relationship Id="rId4" Type="http://schemas.openxmlformats.org/officeDocument/2006/relationships/image" Target="../media/image8.emf"/></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Master" Target="../slideMasters/slideMaster2.xml"/><Relationship Id="rId1" Type="http://schemas.openxmlformats.org/officeDocument/2006/relationships/tags" Target="../tags/tag163.xml"/><Relationship Id="rId4" Type="http://schemas.openxmlformats.org/officeDocument/2006/relationships/image" Target="../media/image8.emf"/></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Master" Target="../slideMasters/slideMaster2.xml"/><Relationship Id="rId1" Type="http://schemas.openxmlformats.org/officeDocument/2006/relationships/tags" Target="../tags/tag164.xml"/><Relationship Id="rId4" Type="http://schemas.openxmlformats.org/officeDocument/2006/relationships/image" Target="../media/image2.emf"/></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Master" Target="../slideMasters/slideMaster2.xml"/><Relationship Id="rId1" Type="http://schemas.openxmlformats.org/officeDocument/2006/relationships/tags" Target="../tags/tag165.xml"/><Relationship Id="rId4" Type="http://schemas.openxmlformats.org/officeDocument/2006/relationships/image" Target="../media/image8.emf"/></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07.bin"/><Relationship Id="rId9" Type="http://schemas.openxmlformats.org/officeDocument/2006/relationships/image" Target="../media/image6.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2.xml"/><Relationship Id="rId7" Type="http://schemas.openxmlformats.org/officeDocument/2006/relationships/image" Target="../media/image3.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08.bin"/><Relationship Id="rId9"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9.bin"/></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8.emf"/><Relationship Id="rId4" Type="http://schemas.openxmlformats.org/officeDocument/2006/relationships/oleObject" Target="../embeddings/oleObject110.bin"/></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8.emf"/><Relationship Id="rId4" Type="http://schemas.openxmlformats.org/officeDocument/2006/relationships/oleObject" Target="../embeddings/oleObject111.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8.emf"/><Relationship Id="rId4" Type="http://schemas.openxmlformats.org/officeDocument/2006/relationships/oleObject" Target="../embeddings/oleObject112.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8.emf"/><Relationship Id="rId4" Type="http://schemas.openxmlformats.org/officeDocument/2006/relationships/oleObject" Target="../embeddings/oleObject113.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8.emf"/><Relationship Id="rId4" Type="http://schemas.openxmlformats.org/officeDocument/2006/relationships/oleObject" Target="../embeddings/oleObject114.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5.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6.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7.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8.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0.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Master" Target="../slideMasters/slideMaster2.xml"/><Relationship Id="rId1" Type="http://schemas.openxmlformats.org/officeDocument/2006/relationships/tags" Target="../tags/tag190.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Master" Target="../slideMasters/slideMaster2.xml"/><Relationship Id="rId1" Type="http://schemas.openxmlformats.org/officeDocument/2006/relationships/tags" Target="../tags/tag19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121.bin"/></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Master" Target="../slideMasters/slideMaster2.xml"/><Relationship Id="rId1" Type="http://schemas.openxmlformats.org/officeDocument/2006/relationships/tags" Target="../tags/tag194.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123.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4.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5.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6.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7.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5.bin"/></Relationships>
</file>

<file path=ppt/slideLayouts/_rels/slideLayout140.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Master" Target="../slideMasters/slideMaster2.xml"/><Relationship Id="rId1" Type="http://schemas.openxmlformats.org/officeDocument/2006/relationships/tags" Target="../tags/tag207.xml"/><Relationship Id="rId4" Type="http://schemas.openxmlformats.org/officeDocument/2006/relationships/image" Target="../media/image8.emf"/></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8.emf"/><Relationship Id="rId4" Type="http://schemas.openxmlformats.org/officeDocument/2006/relationships/oleObject" Target="../embeddings/oleObject130.bin"/></Relationships>
</file>

<file path=ppt/slideLayouts/_rels/slideLayout14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Master" Target="../slideMasters/slideMaster2.xml"/><Relationship Id="rId1" Type="http://schemas.openxmlformats.org/officeDocument/2006/relationships/tags" Target="../tags/tag210.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8.emf"/><Relationship Id="rId4" Type="http://schemas.openxmlformats.org/officeDocument/2006/relationships/oleObject" Target="../embeddings/oleObject132.bin"/></Relationships>
</file>

<file path=ppt/slideLayouts/_rels/slideLayout14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Master" Target="../slideMasters/slideMaster2.xml"/><Relationship Id="rId1" Type="http://schemas.openxmlformats.org/officeDocument/2006/relationships/tags" Target="../tags/tag213.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14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Master" Target="../slideMasters/slideMaster2.xml"/><Relationship Id="rId1" Type="http://schemas.openxmlformats.org/officeDocument/2006/relationships/tags" Target="../tags/tag214.xml"/><Relationship Id="rId4" Type="http://schemas.openxmlformats.org/officeDocument/2006/relationships/image" Target="../media/image8.emf"/></Relationships>
</file>

<file path=ppt/slideLayouts/_rels/slideLayout14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Master" Target="../slideMasters/slideMaster2.xml"/><Relationship Id="rId1" Type="http://schemas.openxmlformats.org/officeDocument/2006/relationships/tags" Target="../tags/tag215.xml"/><Relationship Id="rId4" Type="http://schemas.openxmlformats.org/officeDocument/2006/relationships/image" Target="../media/image8.emf"/></Relationships>
</file>

<file path=ppt/slideLayouts/_rels/slideLayout14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Master" Target="../slideMasters/slideMaster2.xml"/><Relationship Id="rId1" Type="http://schemas.openxmlformats.org/officeDocument/2006/relationships/tags" Target="../tags/tag216.xml"/><Relationship Id="rId4" Type="http://schemas.openxmlformats.org/officeDocument/2006/relationships/image" Target="../media/image8.emf"/></Relationships>
</file>

<file path=ppt/slideLayouts/_rels/slideLayout148.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Master" Target="../slideMasters/slideMaster2.xml"/><Relationship Id="rId1" Type="http://schemas.openxmlformats.org/officeDocument/2006/relationships/tags" Target="../tags/tag217.xml"/><Relationship Id="rId4" Type="http://schemas.openxmlformats.org/officeDocument/2006/relationships/image" Target="../media/image2.emf"/></Relationships>
</file>

<file path=ppt/slideLayouts/_rels/slideLayout14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Master" Target="../slideMasters/slideMaster2.xml"/><Relationship Id="rId1" Type="http://schemas.openxmlformats.org/officeDocument/2006/relationships/tags" Target="../tags/tag218.xml"/><Relationship Id="rId4" Type="http://schemas.openxmlformats.org/officeDocument/2006/relationships/image" Target="../media/image8.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image" Target="../media/image1.emf"/><Relationship Id="rId4" Type="http://schemas.openxmlformats.org/officeDocument/2006/relationships/oleObject" Target="../embeddings/oleObject139.bin"/></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Master" Target="../slideMasters/slideMaster2.xml"/><Relationship Id="rId1" Type="http://schemas.openxmlformats.org/officeDocument/2006/relationships/tags" Target="../tags/tag221.xml"/><Relationship Id="rId4" Type="http://schemas.openxmlformats.org/officeDocument/2006/relationships/image" Target="../media/image1.emf"/></Relationships>
</file>

<file path=ppt/slideLayouts/_rels/slideLayout152.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Master" Target="../slideMasters/slideMaster2.xml"/><Relationship Id="rId1" Type="http://schemas.openxmlformats.org/officeDocument/2006/relationships/tags" Target="../tags/tag222.xml"/><Relationship Id="rId4" Type="http://schemas.openxmlformats.org/officeDocument/2006/relationships/image" Target="../media/image1.emf"/></Relationships>
</file>

<file path=ppt/slideLayouts/_rels/slideLayout153.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Master" Target="../slideMasters/slideMaster2.xml"/><Relationship Id="rId1" Type="http://schemas.openxmlformats.org/officeDocument/2006/relationships/tags" Target="../tags/tag22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emf"/><Relationship Id="rId4" Type="http://schemas.openxmlformats.org/officeDocument/2006/relationships/oleObject" Target="../embeddings/oleObject143.bin"/></Relationships>
</file>

<file path=ppt/slideLayouts/_rels/slideLayout155.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Master" Target="../slideMasters/slideMaster2.xml"/><Relationship Id="rId1" Type="http://schemas.openxmlformats.org/officeDocument/2006/relationships/tags" Target="../tags/tag226.xml"/><Relationship Id="rId4" Type="http://schemas.openxmlformats.org/officeDocument/2006/relationships/image" Target="../media/image1.emf"/></Relationships>
</file>

<file path=ppt/slideLayouts/_rels/slideLayout156.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Master" Target="../slideMasters/slideMaster2.xml"/><Relationship Id="rId1" Type="http://schemas.openxmlformats.org/officeDocument/2006/relationships/tags" Target="../tags/tag227.xml"/><Relationship Id="rId4" Type="http://schemas.openxmlformats.org/officeDocument/2006/relationships/image" Target="../media/image1.emf"/></Relationships>
</file>

<file path=ppt/slideLayouts/_rels/slideLayout157.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Master" Target="../slideMasters/slideMaster2.xml"/><Relationship Id="rId1" Type="http://schemas.openxmlformats.org/officeDocument/2006/relationships/tags" Target="../tags/tag22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5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Master" Target="../slideMasters/slideMaster2.xml"/><Relationship Id="rId1" Type="http://schemas.openxmlformats.org/officeDocument/2006/relationships/tags" Target="../tags/tag229.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159.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Master" Target="../slideMasters/slideMaster2.xml"/><Relationship Id="rId1" Type="http://schemas.openxmlformats.org/officeDocument/2006/relationships/tags" Target="../tags/tag230.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17.bin"/></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8.bin"/></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9.bin"/></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bin"/><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8.emf"/></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4.bin"/><Relationship Id="rId7"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4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8.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8.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8.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47.xml"/><Relationship Id="rId4" Type="http://schemas.openxmlformats.org/officeDocument/2006/relationships/image" Target="../media/image8.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50.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33.bin"/><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4.bin"/><Relationship Id="rId9"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8.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8.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8.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8.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8.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75.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1.xml"/><Relationship Id="rId1" Type="http://schemas.openxmlformats.org/officeDocument/2006/relationships/tags" Target="../tags/tag7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1.xml"/><Relationship Id="rId1" Type="http://schemas.openxmlformats.org/officeDocument/2006/relationships/tags" Target="../tags/tag79.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xml"/><Relationship Id="rId1" Type="http://schemas.openxmlformats.org/officeDocument/2006/relationships/tags" Target="../tags/tag92.xml"/><Relationship Id="rId4" Type="http://schemas.openxmlformats.org/officeDocument/2006/relationships/image" Target="../media/image8.emf"/></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8.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xml"/><Relationship Id="rId1" Type="http://schemas.openxmlformats.org/officeDocument/2006/relationships/tags" Target="../tags/tag95.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8.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tags" Target="../tags/tag98.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1.xml"/><Relationship Id="rId1" Type="http://schemas.openxmlformats.org/officeDocument/2006/relationships/tags" Target="../tags/tag99.xml"/><Relationship Id="rId4"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xml"/><Relationship Id="rId1" Type="http://schemas.openxmlformats.org/officeDocument/2006/relationships/tags" Target="../tags/tag100.xml"/><Relationship Id="rId4" Type="http://schemas.openxmlformats.org/officeDocument/2006/relationships/image" Target="../media/image8.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tags" Target="../tags/tag101.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tags" Target="../tags/tag102.xml"/><Relationship Id="rId4" Type="http://schemas.openxmlformats.org/officeDocument/2006/relationships/image" Target="../media/image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1.xml"/><Relationship Id="rId1" Type="http://schemas.openxmlformats.org/officeDocument/2006/relationships/tags" Target="../tags/tag103.xml"/><Relationship Id="rId4" Type="http://schemas.openxmlformats.org/officeDocument/2006/relationships/image" Target="../media/image8.emf"/></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1.xml"/><Relationship Id="rId1" Type="http://schemas.openxmlformats.org/officeDocument/2006/relationships/tags" Target="../tags/tag106.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xml"/><Relationship Id="rId1" Type="http://schemas.openxmlformats.org/officeDocument/2006/relationships/tags" Target="../tags/tag107.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1.xml"/><Relationship Id="rId1" Type="http://schemas.openxmlformats.org/officeDocument/2006/relationships/tags" Target="../tags/tag10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9.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Master" Target="../slideMasters/slideMaster1.xml"/><Relationship Id="rId1" Type="http://schemas.openxmlformats.org/officeDocument/2006/relationships/tags" Target="../tags/tag11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8.emf"/></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Master" Target="../slideMasters/slideMaster1.xml"/><Relationship Id="rId1" Type="http://schemas.openxmlformats.org/officeDocument/2006/relationships/tags" Target="../tags/tag112.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Master" Target="../slideMasters/slideMaster1.xml"/><Relationship Id="rId1" Type="http://schemas.openxmlformats.org/officeDocument/2006/relationships/tags" Target="../tags/tag11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1.xml"/><Relationship Id="rId1" Type="http://schemas.openxmlformats.org/officeDocument/2006/relationships/tags" Target="../tags/tag114.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xml"/><Relationship Id="rId1" Type="http://schemas.openxmlformats.org/officeDocument/2006/relationships/tags" Target="../tags/tag115.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8.emf"/></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76.bin"/><Relationship Id="rId9" Type="http://schemas.openxmlformats.org/officeDocument/2006/relationships/image" Target="../media/image6.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2.xml"/><Relationship Id="rId7" Type="http://schemas.openxmlformats.org/officeDocument/2006/relationships/image" Target="../media/image3.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77.bin"/><Relationship Id="rId9" Type="http://schemas.openxmlformats.org/officeDocument/2006/relationships/image" Target="../media/image6.png"/></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8.emf"/><Relationship Id="rId4" Type="http://schemas.openxmlformats.org/officeDocument/2006/relationships/oleObject" Target="../embeddings/oleObject79.bin"/></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8.emf"/><Relationship Id="rId4" Type="http://schemas.openxmlformats.org/officeDocument/2006/relationships/oleObject" Target="../embeddings/oleObject80.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8.emf"/><Relationship Id="rId4" Type="http://schemas.openxmlformats.org/officeDocument/2006/relationships/oleObject" Target="../embeddings/oleObject81.bin"/></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Master" Target="../slideMasters/slideMaster2.xml"/><Relationship Id="rId1" Type="http://schemas.openxmlformats.org/officeDocument/2006/relationships/tags" Target="../tags/tag130.xml"/><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2.xml"/><Relationship Id="rId1" Type="http://schemas.openxmlformats.org/officeDocument/2006/relationships/tags" Target="../tags/tag131.xml"/><Relationship Id="rId4" Type="http://schemas.openxmlformats.org/officeDocument/2006/relationships/image" Target="../media/image8.emf"/></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4.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5.bin"/></Relationships>
</file>

<file path=ppt/slideLayouts/_rels/slideLayout9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Master" Target="../slideMasters/slideMaster2.xml"/><Relationship Id="rId1" Type="http://schemas.openxmlformats.org/officeDocument/2006/relationships/tags" Target="../tags/tag13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9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2.xml"/><Relationship Id="rId1" Type="http://schemas.openxmlformats.org/officeDocument/2006/relationships/tags" Target="../tags/tag137.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Master" Target="../slideMasters/slideMaster2.xml"/><Relationship Id="rId1" Type="http://schemas.openxmlformats.org/officeDocument/2006/relationships/tags" Target="../tags/tag138.xml"/><Relationship Id="rId5" Type="http://schemas.openxmlformats.org/officeDocument/2006/relationships/image" Target="../media/image9.png"/><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329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781173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97703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428113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0329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91825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60732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37353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020498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00979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05803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09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6427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169599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63345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673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7058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660831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604203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078807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616260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112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6147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02136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19865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646179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05382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220251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67440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04635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24138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56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31084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454002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96809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980486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1941487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978551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60817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2428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49093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132512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09885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75729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41219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5638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48616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207715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27237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020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6310869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641388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69063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4241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74852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04484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87005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923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4532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90677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622060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430668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22105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50067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05685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723233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09204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3851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18968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845352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6379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30636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38872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5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52823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41315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8441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70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1479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6493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76131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96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46867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52490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07962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81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805790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98925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21744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68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66911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79255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22196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162606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06403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4274250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70494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73737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62480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379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69531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77933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61617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143282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6466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7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792348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2845889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19113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668003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427851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84577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84879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277671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05959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405741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839007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3197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1034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029504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84822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205161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57758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128216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31916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93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015775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080054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35278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661046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1102627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3169671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504675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840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2884858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86342365"/>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0617474"/>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85804424"/>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04334576"/>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939607881"/>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211507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269731030"/>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33470234"/>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45994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84922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92035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71226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67592093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87475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1701256582"/>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8" y="1411205"/>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3069740905"/>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7" y="1411290"/>
            <a:ext cx="7247465"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741760" algn="l"/>
              </a:tabLst>
            </a:pPr>
            <a:r>
              <a:rPr lang="fr-F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2"/>
            <a:ext cx="2706315" cy="1419939"/>
            <a:chOff x="3528102" y="847657"/>
            <a:chExt cx="2029736" cy="1419939"/>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38844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70058543"/>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741760" algn="l"/>
              </a:tabLst>
            </a:pPr>
            <a:r>
              <a:rPr lang="fr-F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41"/>
            <a:ext cx="2706315" cy="67777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98502497"/>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30"/>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315304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424425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6" name="Group 35"/>
          <p:cNvGrpSpPr/>
          <p:nvPr userDrawn="1"/>
        </p:nvGrpSpPr>
        <p:grpSpPr>
          <a:xfrm>
            <a:off x="758348" y="6133629"/>
            <a:ext cx="3386667"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1523105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65534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3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30"/>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107489294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472518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30"/>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448915966"/>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17004331"/>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19937185"/>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30"/>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665785834"/>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758348" y="6133629"/>
            <a:ext cx="3386667"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52163766"/>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1525879911"/>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6AA9-239E-4F58-952F-0D2749CD3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A8204-E38B-4E8C-80A7-CA1CF1A15427}"/>
              </a:ext>
            </a:extLst>
          </p:cNvPr>
          <p:cNvSpPr>
            <a:spLocks noGrp="1"/>
          </p:cNvSpPr>
          <p:nvPr>
            <p:ph idx="1"/>
          </p:nvPr>
        </p:nvSpPr>
        <p:spPr>
          <a:xfrm>
            <a:off x="575736" y="1412482"/>
            <a:ext cx="11040533"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08DD85F-6510-4687-9910-2AF87CC59BCC}"/>
              </a:ext>
            </a:extLst>
          </p:cNvPr>
          <p:cNvSpPr>
            <a:spLocks noGrp="1"/>
          </p:cNvSpPr>
          <p:nvPr>
            <p:ph type="ftr" sz="quarter" idx="10"/>
          </p:nvPr>
        </p:nvSpPr>
        <p:spPr/>
        <p:txBody>
          <a:bodyPr/>
          <a:lstStyle/>
          <a:p>
            <a:pPr>
              <a:tabLst>
                <a:tab pos="741760" algn="l"/>
              </a:tabLst>
            </a:pPr>
            <a:r>
              <a:rPr lang="fr-FR"/>
              <a:t>| US Transformation | September 2019</a:t>
            </a:r>
          </a:p>
        </p:txBody>
      </p:sp>
    </p:spTree>
    <p:extLst>
      <p:ext uri="{BB962C8B-B14F-4D97-AF65-F5344CB8AC3E}">
        <p14:creationId xmlns:p14="http://schemas.microsoft.com/office/powerpoint/2010/main" val="398901394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6918422" y="4"/>
            <a:ext cx="8818300"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4052727" y="3550800"/>
            <a:ext cx="88192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8615173" y="2468831"/>
            <a:ext cx="256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4695" y="6178549"/>
            <a:ext cx="2508132"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587016" y="1411820"/>
            <a:ext cx="7171269"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7016" y="3467403"/>
            <a:ext cx="717126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6366982" y="1"/>
            <a:ext cx="3610017" cy="1839425"/>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8232891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06805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5805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53572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612369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3245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47267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847802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969280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20211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16189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076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718111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666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578257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546248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843631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5871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34930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4782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199169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3460159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02589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36367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0579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092904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06912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555366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79503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015073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743225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815446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72258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417490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0070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04935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8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68543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133705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552560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72826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46926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64610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091546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6921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57136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454365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05388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996392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12530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511271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77017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27728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12637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35277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22528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14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3644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11199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127917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49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56292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9396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5384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9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34093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056745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874183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936514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25882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94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48185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116167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59206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18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71682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161694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4798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0054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23944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94522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2070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930031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188829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298304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63866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50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180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726306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01251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8927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00323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613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42213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35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7959140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18352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01835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01580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301852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200323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154204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01445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17383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49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745703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875558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942795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582669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855179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904657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014562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436008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618853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977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87662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1099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241899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0412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1812266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65131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189320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6261592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7784745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822897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51586514"/>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5065361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40947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83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15809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23900788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19115176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46377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287470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048315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21676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243956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283258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42794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3999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2190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194988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24485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4023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04039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815400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73689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970722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98134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61628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651204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941178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3227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63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3201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702728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55433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977364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3500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395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971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32582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7377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814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2.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oleObject" Target="../embeddings/oleObject1.bin"/><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ags" Target="../tags/tag1.xml"/><Relationship Id="rId9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slideLayout" Target="../slideLayouts/slideLayout136.xml"/><Relationship Id="rId55" Type="http://schemas.openxmlformats.org/officeDocument/2006/relationships/slideLayout" Target="../slideLayouts/slideLayout141.xml"/><Relationship Id="rId63" Type="http://schemas.openxmlformats.org/officeDocument/2006/relationships/slideLayout" Target="../slideLayouts/slideLayout149.xml"/><Relationship Id="rId68" Type="http://schemas.openxmlformats.org/officeDocument/2006/relationships/slideLayout" Target="../slideLayouts/slideLayout154.xml"/><Relationship Id="rId76" Type="http://schemas.openxmlformats.org/officeDocument/2006/relationships/slideLayout" Target="../slideLayouts/slideLayout162.xml"/><Relationship Id="rId84" Type="http://schemas.openxmlformats.org/officeDocument/2006/relationships/slideLayout" Target="../slideLayouts/slideLayout170.xml"/><Relationship Id="rId89" Type="http://schemas.openxmlformats.org/officeDocument/2006/relationships/tags" Target="../tags/tag117.xml"/><Relationship Id="rId7" Type="http://schemas.openxmlformats.org/officeDocument/2006/relationships/slideLayout" Target="../slideLayouts/slideLayout93.xml"/><Relationship Id="rId71" Type="http://schemas.openxmlformats.org/officeDocument/2006/relationships/slideLayout" Target="../slideLayouts/slideLayout157.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74" Type="http://schemas.openxmlformats.org/officeDocument/2006/relationships/slideLayout" Target="../slideLayouts/slideLayout160.xml"/><Relationship Id="rId79" Type="http://schemas.openxmlformats.org/officeDocument/2006/relationships/slideLayout" Target="../slideLayouts/slideLayout165.xml"/><Relationship Id="rId87" Type="http://schemas.openxmlformats.org/officeDocument/2006/relationships/theme" Target="../theme/theme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82" Type="http://schemas.openxmlformats.org/officeDocument/2006/relationships/slideLayout" Target="../slideLayouts/slideLayout168.xml"/><Relationship Id="rId90" Type="http://schemas.openxmlformats.org/officeDocument/2006/relationships/oleObject" Target="../embeddings/oleObject75.bin"/><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slideLayout" Target="../slideLayouts/slideLayout155.xml"/><Relationship Id="rId77" Type="http://schemas.openxmlformats.org/officeDocument/2006/relationships/slideLayout" Target="../slideLayouts/slideLayout163.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72" Type="http://schemas.openxmlformats.org/officeDocument/2006/relationships/slideLayout" Target="../slideLayouts/slideLayout158.xml"/><Relationship Id="rId80" Type="http://schemas.openxmlformats.org/officeDocument/2006/relationships/slideLayout" Target="../slideLayouts/slideLayout166.xml"/><Relationship Id="rId85" Type="http://schemas.openxmlformats.org/officeDocument/2006/relationships/slideLayout" Target="../slideLayouts/slideLayout171.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slideLayout" Target="../slideLayouts/slideLayout156.xml"/><Relationship Id="rId75" Type="http://schemas.openxmlformats.org/officeDocument/2006/relationships/slideLayout" Target="../slideLayouts/slideLayout161.xml"/><Relationship Id="rId83" Type="http://schemas.openxmlformats.org/officeDocument/2006/relationships/slideLayout" Target="../slideLayouts/slideLayout169.xml"/><Relationship Id="rId88" Type="http://schemas.openxmlformats.org/officeDocument/2006/relationships/tags" Target="../tags/tag116.xml"/><Relationship Id="rId91" Type="http://schemas.openxmlformats.org/officeDocument/2006/relationships/image" Target="../media/image1.emf"/><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73" Type="http://schemas.openxmlformats.org/officeDocument/2006/relationships/slideLayout" Target="../slideLayouts/slideLayout159.xml"/><Relationship Id="rId78" Type="http://schemas.openxmlformats.org/officeDocument/2006/relationships/slideLayout" Target="../slideLayouts/slideLayout164.xml"/><Relationship Id="rId81" Type="http://schemas.openxmlformats.org/officeDocument/2006/relationships/slideLayout" Target="../slideLayouts/slideLayout167.xml"/><Relationship Id="rId86" Type="http://schemas.openxmlformats.org/officeDocument/2006/relationships/slideLayout" Target="../slideLayouts/slideLayout172.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slideLayout" Target="../slideLayouts/slideLayout185.xml"/><Relationship Id="rId18" Type="http://schemas.openxmlformats.org/officeDocument/2006/relationships/theme" Target="../theme/theme3.xml"/><Relationship Id="rId3" Type="http://schemas.openxmlformats.org/officeDocument/2006/relationships/slideLayout" Target="../slideLayouts/slideLayout175.xml"/><Relationship Id="rId21" Type="http://schemas.openxmlformats.org/officeDocument/2006/relationships/oleObject" Target="../embeddings/oleObject149.bin"/><Relationship Id="rId7" Type="http://schemas.openxmlformats.org/officeDocument/2006/relationships/slideLayout" Target="../slideLayouts/slideLayout179.xml"/><Relationship Id="rId12" Type="http://schemas.openxmlformats.org/officeDocument/2006/relationships/slideLayout" Target="../slideLayouts/slideLayout184.xml"/><Relationship Id="rId17" Type="http://schemas.openxmlformats.org/officeDocument/2006/relationships/slideLayout" Target="../slideLayouts/slideLayout189.xml"/><Relationship Id="rId2" Type="http://schemas.openxmlformats.org/officeDocument/2006/relationships/slideLayout" Target="../slideLayouts/slideLayout174.xml"/><Relationship Id="rId16" Type="http://schemas.openxmlformats.org/officeDocument/2006/relationships/slideLayout" Target="../slideLayouts/slideLayout188.xml"/><Relationship Id="rId20" Type="http://schemas.openxmlformats.org/officeDocument/2006/relationships/tags" Target="../tags/tag232.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5" Type="http://schemas.openxmlformats.org/officeDocument/2006/relationships/slideLayout" Target="../slideLayouts/slideLayout187.xml"/><Relationship Id="rId10" Type="http://schemas.openxmlformats.org/officeDocument/2006/relationships/slideLayout" Target="../slideLayouts/slideLayout182.xml"/><Relationship Id="rId19" Type="http://schemas.openxmlformats.org/officeDocument/2006/relationships/tags" Target="../tags/tag231.xml"/><Relationship Id="rId4" Type="http://schemas.openxmlformats.org/officeDocument/2006/relationships/slideLayout" Target="../slideLayouts/slideLayout176.xml"/><Relationship Id="rId9" Type="http://schemas.openxmlformats.org/officeDocument/2006/relationships/slideLayout" Target="../slideLayouts/slideLayout181.xml"/><Relationship Id="rId14" Type="http://schemas.openxmlformats.org/officeDocument/2006/relationships/slideLayout" Target="../slideLayouts/slideLayout186.xml"/><Relationship Id="rId22" Type="http://schemas.openxmlformats.org/officeDocument/2006/relationships/image" Target="../media/image1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2233879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744054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5578010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95152984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 id="2147483801" r:id="rId54"/>
    <p:sldLayoutId id="2147483802" r:id="rId55"/>
    <p:sldLayoutId id="2147483803" r:id="rId56"/>
    <p:sldLayoutId id="2147483804" r:id="rId57"/>
    <p:sldLayoutId id="2147483805" r:id="rId58"/>
    <p:sldLayoutId id="2147483806" r:id="rId59"/>
    <p:sldLayoutId id="2147483807" r:id="rId60"/>
    <p:sldLayoutId id="2147483808" r:id="rId61"/>
    <p:sldLayoutId id="2147483809" r:id="rId62"/>
    <p:sldLayoutId id="2147483810" r:id="rId63"/>
    <p:sldLayoutId id="2147483811" r:id="rId64"/>
    <p:sldLayoutId id="2147483812" r:id="rId65"/>
    <p:sldLayoutId id="2147483813" r:id="rId66"/>
    <p:sldLayoutId id="2147483814" r:id="rId67"/>
    <p:sldLayoutId id="2147483815" r:id="rId68"/>
    <p:sldLayoutId id="2147483816" r:id="rId69"/>
    <p:sldLayoutId id="2147483817" r:id="rId70"/>
    <p:sldLayoutId id="2147483818" r:id="rId71"/>
    <p:sldLayoutId id="2147483819" r:id="rId72"/>
    <p:sldLayoutId id="2147483820" r:id="rId73"/>
    <p:sldLayoutId id="2147483821" r:id="rId74"/>
    <p:sldLayoutId id="2147483822" r:id="rId75"/>
    <p:sldLayoutId id="2147483823" r:id="rId76"/>
    <p:sldLayoutId id="2147483824" r:id="rId77"/>
    <p:sldLayoutId id="2147483825" r:id="rId78"/>
    <p:sldLayoutId id="2147483826" r:id="rId79"/>
    <p:sldLayoutId id="2147483827" r:id="rId80"/>
    <p:sldLayoutId id="2147483828" r:id="rId81"/>
    <p:sldLayoutId id="2147483829" r:id="rId82"/>
    <p:sldLayoutId id="2147483830" r:id="rId83"/>
    <p:sldLayoutId id="2147483831" r:id="rId84"/>
    <p:sldLayoutId id="2147483832" r:id="rId85"/>
    <p:sldLayoutId id="2147483833"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269DD4-FF39-4571-A3F6-322619DB5847}"/>
              </a:ext>
            </a:extLst>
          </p:cNvPr>
          <p:cNvGraphicFramePr>
            <a:graphicFrameLocks noChangeAspect="1"/>
          </p:cNvGraphicFramePr>
          <p:nvPr userDrawn="1">
            <p:custDataLst>
              <p:tags r:id="rId19"/>
            </p:custDataLst>
            <p:extLst>
              <p:ext uri="{D42A27DB-BD31-4B8C-83A1-F6EECF244321}">
                <p14:modId xmlns:p14="http://schemas.microsoft.com/office/powerpoint/2010/main" val="1599190280"/>
              </p:ext>
            </p:extLst>
          </p:nvPr>
        </p:nvGraphicFramePr>
        <p:xfrm>
          <a:off x="2826" y="1588"/>
          <a:ext cx="2823" cy="1588"/>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4" name="Object 3" hidden="1">
                        <a:extLst>
                          <a:ext uri="{FF2B5EF4-FFF2-40B4-BE49-F238E27FC236}">
                            <a16:creationId xmlns:a16="http://schemas.microsoft.com/office/drawing/2014/main" id="{19269DD4-FF39-4571-A3F6-322619DB5847}"/>
                          </a:ext>
                        </a:extLst>
                      </p:cNvPr>
                      <p:cNvPicPr/>
                      <p:nvPr/>
                    </p:nvPicPr>
                    <p:blipFill>
                      <a:blip r:embed="rId22"/>
                      <a:stretch>
                        <a:fillRect/>
                      </a:stretch>
                    </p:blipFill>
                    <p:spPr>
                      <a:xfrm>
                        <a:off x="2826" y="1588"/>
                        <a:ext cx="2823"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A53D0E3-58E0-4E90-B1D1-924C6E8A8AA8}"/>
              </a:ext>
            </a:extLst>
          </p:cNvPr>
          <p:cNvSpPr/>
          <p:nvPr userDrawn="1">
            <p:custDataLst>
              <p:tags r:id="rId20"/>
            </p:custDataLst>
          </p:nvPr>
        </p:nvSpPr>
        <p:spPr bwMode="auto">
          <a:xfrm>
            <a:off x="2" y="0"/>
            <a:ext cx="282223"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lvl="0" indent="0" algn="l">
              <a:spcAft>
                <a:spcPts val="338"/>
              </a:spcAft>
            </a:pPr>
            <a:endParaRPr lang="en-US" sz="1800" b="1" i="0" baseline="0">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32790" name="Rectangle 5"/>
          <p:cNvSpPr>
            <a:spLocks noGrp="1" noChangeArrowheads="1"/>
          </p:cNvSpPr>
          <p:nvPr>
            <p:ph type="title"/>
          </p:nvPr>
        </p:nvSpPr>
        <p:spPr bwMode="auto">
          <a:xfrm>
            <a:off x="767649" y="361387"/>
            <a:ext cx="14720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767649" y="1412483"/>
            <a:ext cx="14720711" cy="270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4529138" y="6394373"/>
            <a:ext cx="949836"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389081" y="6394373"/>
            <a:ext cx="11640187"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767647" y="6394373"/>
            <a:ext cx="1621436"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741760" algn="l"/>
              </a:tabLst>
            </a:pPr>
            <a:r>
              <a:rPr lang="fr-FR" sz="825" b="1"/>
              <a:t>National Grid </a:t>
            </a:r>
          </a:p>
        </p:txBody>
      </p:sp>
    </p:spTree>
    <p:extLst>
      <p:ext uri="{BB962C8B-B14F-4D97-AF65-F5344CB8AC3E}">
        <p14:creationId xmlns:p14="http://schemas.microsoft.com/office/powerpoint/2010/main" val="86084550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317">
          <p15:clr>
            <a:srgbClr val="F26B43"/>
          </p15:clr>
        </p15:guide>
        <p15:guide id="6" orient="horz" pos="3793">
          <p15:clr>
            <a:srgbClr val="F26B43"/>
          </p15:clr>
        </p15:guide>
        <p15:guide id="8" pos="363">
          <p15:clr>
            <a:srgbClr val="F26B43"/>
          </p15:clr>
        </p15:guide>
        <p15:guide id="13" pos="3991">
          <p15:clr>
            <a:srgbClr val="F26B43"/>
          </p15:clr>
        </p15:guide>
        <p15:guide id="14" orient="horz" pos="414">
          <p15:clr>
            <a:srgbClr val="F26B43"/>
          </p15:clr>
        </p15:guide>
        <p15:guide id="15" orient="horz" pos="889">
          <p15:clr>
            <a:srgbClr val="F26B43"/>
          </p15:clr>
        </p15:guide>
        <p15:guide id="16" pos="2752">
          <p15:clr>
            <a:srgbClr val="F26B43"/>
          </p15:clr>
        </p15:guide>
        <p15:guide id="17" pos="5140">
          <p15:clr>
            <a:srgbClr val="F26B43"/>
          </p15:clr>
        </p15:guide>
        <p15:guide id="18" pos="4928">
          <p15:clr>
            <a:srgbClr val="F26B43"/>
          </p15:clr>
        </p15:guide>
        <p15:guide id="19" pos="2540">
          <p15:clr>
            <a:srgbClr val="F26B43"/>
          </p15:clr>
        </p15:guide>
        <p15:guide id="20" orient="horz" pos="39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9.png"/><Relationship Id="rId2" Type="http://schemas.openxmlformats.org/officeDocument/2006/relationships/slideLayout" Target="../slideLayouts/slideLayout146.xml"/><Relationship Id="rId1" Type="http://schemas.openxmlformats.org/officeDocument/2006/relationships/tags" Target="../tags/tag23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0.bin"/></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xml"/><Relationship Id="rId7" Type="http://schemas.openxmlformats.org/officeDocument/2006/relationships/image" Target="../media/image29.png"/><Relationship Id="rId2" Type="http://schemas.openxmlformats.org/officeDocument/2006/relationships/slideLayout" Target="../slideLayouts/slideLayout60.xml"/><Relationship Id="rId1" Type="http://schemas.openxmlformats.org/officeDocument/2006/relationships/tags" Target="../tags/tag234.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2.png"/><Relationship Id="rId4" Type="http://schemas.openxmlformats.org/officeDocument/2006/relationships/oleObject" Target="../embeddings/oleObject151.bin"/><Relationship Id="rId9" Type="http://schemas.openxmlformats.org/officeDocument/2006/relationships/image" Target="../media/image31.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9.png"/><Relationship Id="rId2" Type="http://schemas.openxmlformats.org/officeDocument/2006/relationships/slideLayout" Target="../slideLayouts/slideLayout60.xml"/><Relationship Id="rId1" Type="http://schemas.openxmlformats.org/officeDocument/2006/relationships/tags" Target="../tags/tag235.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1.bin"/></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4.xml"/><Relationship Id="rId7" Type="http://schemas.openxmlformats.org/officeDocument/2006/relationships/image" Target="../media/image29.png"/><Relationship Id="rId2" Type="http://schemas.openxmlformats.org/officeDocument/2006/relationships/slideLayout" Target="../slideLayouts/slideLayout60.xml"/><Relationship Id="rId1" Type="http://schemas.openxmlformats.org/officeDocument/2006/relationships/tags" Target="../tags/tag236.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1.bin"/></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5.xml"/><Relationship Id="rId7" Type="http://schemas.openxmlformats.org/officeDocument/2006/relationships/image" Target="../media/image29.png"/><Relationship Id="rId2" Type="http://schemas.openxmlformats.org/officeDocument/2006/relationships/slideLayout" Target="../slideLayouts/slideLayout60.xml"/><Relationship Id="rId1" Type="http://schemas.openxmlformats.org/officeDocument/2006/relationships/tags" Target="../tags/tag23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1.bin"/></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notesSlide" Target="../notesSlides/notesSlide6.xml"/><Relationship Id="rId7" Type="http://schemas.openxmlformats.org/officeDocument/2006/relationships/image" Target="../media/image29.png"/><Relationship Id="rId12" Type="http://schemas.microsoft.com/office/2007/relationships/diagramDrawing" Target="../diagrams/drawing1.xml"/><Relationship Id="rId2" Type="http://schemas.openxmlformats.org/officeDocument/2006/relationships/slideLayout" Target="../slideLayouts/slideLayout60.xml"/><Relationship Id="rId1" Type="http://schemas.openxmlformats.org/officeDocument/2006/relationships/tags" Target="../tags/tag238.xml"/><Relationship Id="rId6" Type="http://schemas.openxmlformats.org/officeDocument/2006/relationships/image" Target="../media/image28.emf"/><Relationship Id="rId11" Type="http://schemas.openxmlformats.org/officeDocument/2006/relationships/diagramColors" Target="../diagrams/colors1.xml"/><Relationship Id="rId5" Type="http://schemas.openxmlformats.org/officeDocument/2006/relationships/image" Target="../media/image27.emf"/><Relationship Id="rId10" Type="http://schemas.openxmlformats.org/officeDocument/2006/relationships/diagramQuickStyle" Target="../diagrams/quickStyle1.xml"/><Relationship Id="rId4" Type="http://schemas.openxmlformats.org/officeDocument/2006/relationships/oleObject" Target="../embeddings/oleObject151.bin"/><Relationship Id="rId9"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notesSlide" Target="../notesSlides/notesSlide7.xml"/><Relationship Id="rId7" Type="http://schemas.openxmlformats.org/officeDocument/2006/relationships/image" Target="../media/image29.png"/><Relationship Id="rId2" Type="http://schemas.openxmlformats.org/officeDocument/2006/relationships/slideLayout" Target="../slideLayouts/slideLayout60.xml"/><Relationship Id="rId1" Type="http://schemas.openxmlformats.org/officeDocument/2006/relationships/tags" Target="../tags/tag239.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1.bin"/></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8.xml"/><Relationship Id="rId7" Type="http://schemas.openxmlformats.org/officeDocument/2006/relationships/image" Target="../media/image29.png"/><Relationship Id="rId2" Type="http://schemas.openxmlformats.org/officeDocument/2006/relationships/slideLayout" Target="../slideLayouts/slideLayout60.xml"/><Relationship Id="rId1" Type="http://schemas.openxmlformats.org/officeDocument/2006/relationships/tags" Target="../tags/tag240.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FB776CC-DB23-4B06-89BA-D1884038DECB}"/>
              </a:ext>
            </a:extLst>
          </p:cNvPr>
          <p:cNvSpPr txBox="1"/>
          <p:nvPr/>
        </p:nvSpPr>
        <p:spPr>
          <a:xfrm>
            <a:off x="3667760" y="2274838"/>
            <a:ext cx="6096000" cy="2308324"/>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marR="0" lvl="0" indent="-342900">
              <a:spcBef>
                <a:spcPts val="0"/>
              </a:spcBef>
              <a:spcAft>
                <a:spcPts val="0"/>
              </a:spcAft>
              <a:buFont typeface="+mj-lt"/>
              <a:buAutoNum type="arabicPeriod"/>
            </a:pPr>
            <a:r>
              <a:rPr lang="en-GB" sz="1800" dirty="0">
                <a:solidFill>
                  <a:schemeClr val="bg2">
                    <a:lumMod val="10000"/>
                  </a:schemeClr>
                </a:solidFill>
                <a:effectLst/>
                <a:latin typeface="Calibri" panose="020F0502020204030204" pitchFamily="34" charset="0"/>
                <a:ea typeface="Times New Roman" panose="02020603050405020304" pitchFamily="18" charset="0"/>
              </a:rPr>
              <a:t>Group data strategy arch overview (maybe me – but could be someone else) – where does MDM fit in</a:t>
            </a:r>
            <a:endParaRPr lang="en-US" sz="1800" dirty="0">
              <a:solidFill>
                <a:schemeClr val="bg2">
                  <a:lumMod val="10000"/>
                </a:schemeClr>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GB" sz="1800" dirty="0">
                <a:solidFill>
                  <a:schemeClr val="bg2">
                    <a:lumMod val="10000"/>
                  </a:schemeClr>
                </a:solidFill>
                <a:effectLst/>
                <a:latin typeface="Calibri" panose="020F0502020204030204" pitchFamily="34" charset="0"/>
                <a:ea typeface="Times New Roman" panose="02020603050405020304" pitchFamily="18" charset="0"/>
              </a:rPr>
              <a:t>What is MDM (Nishit) – very high level</a:t>
            </a:r>
            <a:endParaRPr lang="en-US" sz="1800" dirty="0">
              <a:solidFill>
                <a:schemeClr val="bg2">
                  <a:lumMod val="10000"/>
                </a:schemeClr>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GB" sz="1800" dirty="0">
                <a:solidFill>
                  <a:schemeClr val="bg2">
                    <a:lumMod val="10000"/>
                  </a:schemeClr>
                </a:solidFill>
                <a:effectLst/>
                <a:latin typeface="Calibri" panose="020F0502020204030204" pitchFamily="34" charset="0"/>
                <a:ea typeface="Times New Roman" panose="02020603050405020304" pitchFamily="18" charset="0"/>
              </a:rPr>
              <a:t>Why is this a problem/why do NG need this? (Nishit/Kam)</a:t>
            </a:r>
            <a:endParaRPr lang="en-US" sz="1800" dirty="0">
              <a:solidFill>
                <a:schemeClr val="bg2">
                  <a:lumMod val="10000"/>
                </a:schemeClr>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GB" sz="1800" dirty="0">
                <a:solidFill>
                  <a:schemeClr val="bg2">
                    <a:lumMod val="10000"/>
                  </a:schemeClr>
                </a:solidFill>
                <a:effectLst/>
                <a:latin typeface="Calibri" panose="020F0502020204030204" pitchFamily="34" charset="0"/>
                <a:ea typeface="Times New Roman" panose="02020603050405020304" pitchFamily="18" charset="0"/>
              </a:rPr>
              <a:t>What is the solution (Nishit) high level arch overview</a:t>
            </a:r>
            <a:endParaRPr lang="en-US" sz="1800" dirty="0">
              <a:solidFill>
                <a:schemeClr val="bg2">
                  <a:lumMod val="10000"/>
                </a:schemeClr>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GB" sz="1800" dirty="0">
                <a:solidFill>
                  <a:schemeClr val="bg2">
                    <a:lumMod val="10000"/>
                  </a:schemeClr>
                </a:solidFill>
                <a:effectLst/>
                <a:latin typeface="Calibri" panose="020F0502020204030204" pitchFamily="34" charset="0"/>
                <a:ea typeface="Times New Roman" panose="02020603050405020304" pitchFamily="18" charset="0"/>
              </a:rPr>
              <a:t>What is the solution (Kam) high level people/process view</a:t>
            </a:r>
            <a:endParaRPr lang="en-US" sz="1800" dirty="0">
              <a:solidFill>
                <a:schemeClr val="bg2">
                  <a:lumMod val="10000"/>
                </a:schemeClr>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GB" sz="1800" dirty="0">
                <a:solidFill>
                  <a:schemeClr val="bg2">
                    <a:lumMod val="10000"/>
                  </a:schemeClr>
                </a:solidFill>
                <a:effectLst/>
                <a:latin typeface="Calibri" panose="020F0502020204030204" pitchFamily="34" charset="0"/>
                <a:ea typeface="Times New Roman" panose="02020603050405020304" pitchFamily="18" charset="0"/>
              </a:rPr>
              <a:t>So what for the TDA – how can you help (introducing data change management into programme methods – Kam?)</a:t>
            </a:r>
            <a:endParaRPr lang="en-US" sz="1800" dirty="0">
              <a:solidFill>
                <a:schemeClr val="bg2">
                  <a:lumMod val="10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30070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a:solidFill>
                  <a:srgbClr val="FFFFFF"/>
                </a:solidFill>
                <a:latin typeface="Arial" panose="020B0604020202020204" pitchFamily="34" charset="0"/>
                <a:ea typeface="ＭＳ Ｐゴシック"/>
                <a:cs typeface="Arial" panose="020B0604020202020204" pitchFamily="34" charset="0"/>
              </a:rPr>
              <a:t>Releasing value with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7694DD5A-0142-487E-BF23-36F6B251304E}"/>
              </a:ext>
            </a:extLst>
          </p:cNvPr>
          <p:cNvGrpSpPr/>
          <p:nvPr/>
        </p:nvGrpSpPr>
        <p:grpSpPr>
          <a:xfrm>
            <a:off x="143616" y="1577506"/>
            <a:ext cx="2877102" cy="247094"/>
            <a:chOff x="177507" y="1630981"/>
            <a:chExt cx="2877102" cy="247094"/>
          </a:xfrm>
        </p:grpSpPr>
        <p:sp>
          <p:nvSpPr>
            <p:cNvPr id="75" name="TextBox 74">
              <a:extLst>
                <a:ext uri="{FF2B5EF4-FFF2-40B4-BE49-F238E27FC236}">
                  <a16:creationId xmlns:a16="http://schemas.microsoft.com/office/drawing/2014/main" id="{BFE8D360-A189-433D-ADC5-51BA8E0BA329}"/>
                </a:ext>
              </a:extLst>
            </p:cNvPr>
            <p:cNvSpPr txBox="1"/>
            <p:nvPr/>
          </p:nvSpPr>
          <p:spPr bwMode="auto">
            <a:xfrm>
              <a:off x="489926" y="1662195"/>
              <a:ext cx="2564683" cy="1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is the business imperative?</a:t>
              </a:r>
              <a:endParaRPr kumimoji="0" lang="en-US"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sp>
          <p:nvSpPr>
            <p:cNvPr id="76" name="Freeform 32">
              <a:extLst>
                <a:ext uri="{FF2B5EF4-FFF2-40B4-BE49-F238E27FC236}">
                  <a16:creationId xmlns:a16="http://schemas.microsoft.com/office/drawing/2014/main" id="{D5BB9386-8703-409D-8D39-A77D1EAE5D07}"/>
                </a:ext>
              </a:extLst>
            </p:cNvPr>
            <p:cNvSpPr>
              <a:spLocks noEditPoints="1"/>
            </p:cNvSpPr>
            <p:nvPr/>
          </p:nvSpPr>
          <p:spPr bwMode="auto">
            <a:xfrm>
              <a:off x="177507" y="1630981"/>
              <a:ext cx="227033" cy="247094"/>
            </a:xfrm>
            <a:custGeom>
              <a:avLst/>
              <a:gdLst>
                <a:gd name="T0" fmla="*/ 698 w 1395"/>
                <a:gd name="T1" fmla="*/ 0 h 1580"/>
                <a:gd name="T2" fmla="*/ 0 w 1395"/>
                <a:gd name="T3" fmla="*/ 373 h 1580"/>
                <a:gd name="T4" fmla="*/ 698 w 1395"/>
                <a:gd name="T5" fmla="*/ 1580 h 1580"/>
                <a:gd name="T6" fmla="*/ 1395 w 1395"/>
                <a:gd name="T7" fmla="*/ 373 h 1580"/>
                <a:gd name="T8" fmla="*/ 698 w 1395"/>
                <a:gd name="T9" fmla="*/ 0 h 1580"/>
                <a:gd name="T10" fmla="*/ 802 w 1395"/>
                <a:gd name="T11" fmla="*/ 348 h 1580"/>
                <a:gd name="T12" fmla="*/ 772 w 1395"/>
                <a:gd name="T13" fmla="*/ 969 h 1580"/>
                <a:gd name="T14" fmla="*/ 615 w 1395"/>
                <a:gd name="T15" fmla="*/ 969 h 1580"/>
                <a:gd name="T16" fmla="*/ 584 w 1395"/>
                <a:gd name="T17" fmla="*/ 348 h 1580"/>
                <a:gd name="T18" fmla="*/ 802 w 1395"/>
                <a:gd name="T19" fmla="*/ 348 h 1580"/>
                <a:gd name="T20" fmla="*/ 693 w 1395"/>
                <a:gd name="T21" fmla="*/ 1287 h 1580"/>
                <a:gd name="T22" fmla="*/ 570 w 1395"/>
                <a:gd name="T23" fmla="*/ 1163 h 1580"/>
                <a:gd name="T24" fmla="*/ 693 w 1395"/>
                <a:gd name="T25" fmla="*/ 1038 h 1580"/>
                <a:gd name="T26" fmla="*/ 815 w 1395"/>
                <a:gd name="T27" fmla="*/ 1163 h 1580"/>
                <a:gd name="T28" fmla="*/ 693 w 1395"/>
                <a:gd name="T29" fmla="*/ 1287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5" h="1580">
                  <a:moveTo>
                    <a:pt x="698" y="0"/>
                  </a:moveTo>
                  <a:cubicBezTo>
                    <a:pt x="0" y="373"/>
                    <a:pt x="0" y="373"/>
                    <a:pt x="0" y="373"/>
                  </a:cubicBezTo>
                  <a:cubicBezTo>
                    <a:pt x="29" y="1078"/>
                    <a:pt x="531" y="1469"/>
                    <a:pt x="698" y="1580"/>
                  </a:cubicBezTo>
                  <a:cubicBezTo>
                    <a:pt x="865" y="1469"/>
                    <a:pt x="1367" y="1078"/>
                    <a:pt x="1395" y="373"/>
                  </a:cubicBezTo>
                  <a:lnTo>
                    <a:pt x="698" y="0"/>
                  </a:lnTo>
                  <a:close/>
                  <a:moveTo>
                    <a:pt x="802" y="348"/>
                  </a:moveTo>
                  <a:cubicBezTo>
                    <a:pt x="772" y="969"/>
                    <a:pt x="772" y="969"/>
                    <a:pt x="772" y="969"/>
                  </a:cubicBezTo>
                  <a:cubicBezTo>
                    <a:pt x="615" y="969"/>
                    <a:pt x="615" y="969"/>
                    <a:pt x="615" y="969"/>
                  </a:cubicBezTo>
                  <a:cubicBezTo>
                    <a:pt x="584" y="348"/>
                    <a:pt x="584" y="348"/>
                    <a:pt x="584" y="348"/>
                  </a:cubicBezTo>
                  <a:lnTo>
                    <a:pt x="802" y="348"/>
                  </a:lnTo>
                  <a:close/>
                  <a:moveTo>
                    <a:pt x="693" y="1287"/>
                  </a:moveTo>
                  <a:cubicBezTo>
                    <a:pt x="619" y="1287"/>
                    <a:pt x="570" y="1234"/>
                    <a:pt x="570" y="1163"/>
                  </a:cubicBezTo>
                  <a:cubicBezTo>
                    <a:pt x="570" y="1090"/>
                    <a:pt x="621" y="1038"/>
                    <a:pt x="693" y="1038"/>
                  </a:cubicBezTo>
                  <a:cubicBezTo>
                    <a:pt x="766" y="1038"/>
                    <a:pt x="814" y="1090"/>
                    <a:pt x="815" y="1163"/>
                  </a:cubicBezTo>
                  <a:cubicBezTo>
                    <a:pt x="815" y="1234"/>
                    <a:pt x="767" y="1287"/>
                    <a:pt x="693" y="1287"/>
                  </a:cubicBezTo>
                  <a:close/>
                </a:path>
              </a:pathLst>
            </a:custGeom>
            <a:solidFill>
              <a:schemeClr val="bg1">
                <a:lumMod val="95000"/>
              </a:schemeClr>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b="1"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77" name="TextBox 76">
            <a:extLst>
              <a:ext uri="{FF2B5EF4-FFF2-40B4-BE49-F238E27FC236}">
                <a16:creationId xmlns:a16="http://schemas.microsoft.com/office/drawing/2014/main" id="{236D3BB4-CBB0-413E-8126-FC165AC112A6}"/>
              </a:ext>
            </a:extLst>
          </p:cNvPr>
          <p:cNvSpPr txBox="1"/>
          <p:nvPr/>
        </p:nvSpPr>
        <p:spPr bwMode="auto">
          <a:xfrm>
            <a:off x="212419" y="2315499"/>
            <a:ext cx="2726279" cy="307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ctr"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Data is critical for the success of the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Digital Strategy</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engage our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customers</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improve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asset</a:t>
            </a: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 health</a:t>
            </a:r>
          </a:p>
          <a:p>
            <a:pPr marL="270000" marR="0" lvl="1" indent="-180000" algn="l" defTabSz="914400" rtl="0" eaLnBrk="1" fontAlgn="ctr"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help our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employees</a:t>
            </a: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 perform</a:t>
            </a: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Our business units face common challenges, which we can solve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collaboratively</a:t>
            </a:r>
            <a:endParaRPr kumimoji="0" lang="en-GB" sz="1600" b="1"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p:txBody>
      </p:sp>
      <p:sp>
        <p:nvSpPr>
          <p:cNvPr id="78" name="TextBox 77">
            <a:extLst>
              <a:ext uri="{FF2B5EF4-FFF2-40B4-BE49-F238E27FC236}">
                <a16:creationId xmlns:a16="http://schemas.microsoft.com/office/drawing/2014/main" id="{396D5C68-7AE3-4AA2-979A-5F541AFB3C3C}"/>
              </a:ext>
            </a:extLst>
          </p:cNvPr>
          <p:cNvSpPr txBox="1"/>
          <p:nvPr/>
        </p:nvSpPr>
        <p:spPr bwMode="auto">
          <a:xfrm>
            <a:off x="9742338" y="1625727"/>
            <a:ext cx="2247323" cy="5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are the challenges?</a:t>
            </a:r>
            <a:endParaRPr kumimoji="0" lang="en-US"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pic>
        <p:nvPicPr>
          <p:cNvPr id="79" name="Graphic 78" descr="Checklist">
            <a:extLst>
              <a:ext uri="{FF2B5EF4-FFF2-40B4-BE49-F238E27FC236}">
                <a16:creationId xmlns:a16="http://schemas.microsoft.com/office/drawing/2014/main" id="{2FF5203F-66E7-4685-9052-C8CFD5B615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7436" y="1618142"/>
            <a:ext cx="322081" cy="322081"/>
          </a:xfrm>
          <a:prstGeom prst="rect">
            <a:avLst/>
          </a:prstGeom>
        </p:spPr>
      </p:pic>
      <p:sp>
        <p:nvSpPr>
          <p:cNvPr id="80" name="TextBox 79">
            <a:extLst>
              <a:ext uri="{FF2B5EF4-FFF2-40B4-BE49-F238E27FC236}">
                <a16:creationId xmlns:a16="http://schemas.microsoft.com/office/drawing/2014/main" id="{37B81C77-72E3-4628-8FC4-4C5876E70934}"/>
              </a:ext>
            </a:extLst>
          </p:cNvPr>
          <p:cNvSpPr txBox="1"/>
          <p:nvPr/>
        </p:nvSpPr>
        <p:spPr bwMode="auto">
          <a:xfrm>
            <a:off x="9357437" y="2301310"/>
            <a:ext cx="2834564" cy="148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err="1">
                <a:ln>
                  <a:noFill/>
                </a:ln>
                <a:solidFill>
                  <a:srgbClr val="55555A"/>
                </a:solidFill>
                <a:effectLst/>
                <a:uLnTx/>
                <a:uFillTx/>
                <a:latin typeface="Arial"/>
                <a:ea typeface="ＭＳ Ｐゴシック"/>
                <a:cs typeface="Arial"/>
              </a:rPr>
              <a:t>Trus</a:t>
            </a:r>
            <a:r>
              <a:rPr lang="en-GB" sz="1600" b="1" dirty="0">
                <a:solidFill>
                  <a:srgbClr val="55555A"/>
                </a:solidFill>
                <a:latin typeface="Arial"/>
                <a:ea typeface="ＭＳ Ｐゴシック"/>
                <a:cs typeface="Arial"/>
              </a:rPr>
              <a:t>t</a:t>
            </a:r>
            <a:r>
              <a:rPr lang="en-GB" sz="1600" dirty="0">
                <a:solidFill>
                  <a:srgbClr val="55555A"/>
                </a:solidFill>
                <a:latin typeface="Arial"/>
                <a:ea typeface="ＭＳ Ｐゴシック"/>
                <a:cs typeface="Arial"/>
              </a:rPr>
              <a:t> in data – Quality of data, data replication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Access</a:t>
            </a:r>
            <a:r>
              <a:rPr lang="en-GB" sz="1600" dirty="0">
                <a:solidFill>
                  <a:srgbClr val="55555A"/>
                </a:solidFill>
                <a:latin typeface="Arial"/>
                <a:ea typeface="ＭＳ Ｐゴシック"/>
                <a:cs typeface="Arial"/>
              </a:rPr>
              <a:t> to data – Siloes, tech proliferation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Value</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 from data – Time to market</a:t>
            </a:r>
          </a:p>
        </p:txBody>
      </p:sp>
      <p:sp>
        <p:nvSpPr>
          <p:cNvPr id="81" name="TextBox 80">
            <a:extLst>
              <a:ext uri="{FF2B5EF4-FFF2-40B4-BE49-F238E27FC236}">
                <a16:creationId xmlns:a16="http://schemas.microsoft.com/office/drawing/2014/main" id="{C8380ACC-4989-44A8-9A34-CA5B21C8462F}"/>
              </a:ext>
            </a:extLst>
          </p:cNvPr>
          <p:cNvSpPr txBox="1"/>
          <p:nvPr/>
        </p:nvSpPr>
        <p:spPr bwMode="auto">
          <a:xfrm>
            <a:off x="3348713" y="5237082"/>
            <a:ext cx="3251350" cy="30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will we do?</a:t>
            </a:r>
            <a:endParaRPr kumimoji="0" lang="en-US" sz="2000"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grpSp>
        <p:nvGrpSpPr>
          <p:cNvPr id="82" name="Group 35">
            <a:extLst>
              <a:ext uri="{FF2B5EF4-FFF2-40B4-BE49-F238E27FC236}">
                <a16:creationId xmlns:a16="http://schemas.microsoft.com/office/drawing/2014/main" id="{2229F93D-1148-430C-A7AD-39A5BB6A01A7}"/>
              </a:ext>
            </a:extLst>
          </p:cNvPr>
          <p:cNvGrpSpPr/>
          <p:nvPr/>
        </p:nvGrpSpPr>
        <p:grpSpPr>
          <a:xfrm>
            <a:off x="2902052" y="5120883"/>
            <a:ext cx="345132" cy="410474"/>
            <a:chOff x="6477000" y="3757613"/>
            <a:chExt cx="1603375" cy="1720850"/>
          </a:xfrm>
          <a:solidFill>
            <a:schemeClr val="bg1">
              <a:lumMod val="95000"/>
            </a:schemeClr>
          </a:solidFill>
        </p:grpSpPr>
        <p:sp>
          <p:nvSpPr>
            <p:cNvPr id="83" name="Freeform 18">
              <a:extLst>
                <a:ext uri="{FF2B5EF4-FFF2-40B4-BE49-F238E27FC236}">
                  <a16:creationId xmlns:a16="http://schemas.microsoft.com/office/drawing/2014/main" id="{628210F3-6202-4BEF-8125-9BF09370F762}"/>
                </a:ext>
              </a:extLst>
            </p:cNvPr>
            <p:cNvSpPr>
              <a:spLocks noEditPoints="1"/>
            </p:cNvSpPr>
            <p:nvPr/>
          </p:nvSpPr>
          <p:spPr bwMode="auto">
            <a:xfrm>
              <a:off x="6827838" y="4108450"/>
              <a:ext cx="904875" cy="1370013"/>
            </a:xfrm>
            <a:custGeom>
              <a:avLst/>
              <a:gdLst/>
              <a:ahLst/>
              <a:cxnLst>
                <a:cxn ang="0">
                  <a:pos x="241" y="72"/>
                </a:cxn>
                <a:cxn ang="0">
                  <a:pos x="164" y="104"/>
                </a:cxn>
                <a:cxn ang="0">
                  <a:pos x="106" y="163"/>
                </a:cxn>
                <a:cxn ang="0">
                  <a:pos x="74" y="242"/>
                </a:cxn>
                <a:cxn ang="0">
                  <a:pos x="72" y="327"/>
                </a:cxn>
                <a:cxn ang="0">
                  <a:pos x="99" y="421"/>
                </a:cxn>
                <a:cxn ang="0">
                  <a:pos x="144" y="511"/>
                </a:cxn>
                <a:cxn ang="0">
                  <a:pos x="206" y="582"/>
                </a:cxn>
                <a:cxn ang="0">
                  <a:pos x="330" y="604"/>
                </a:cxn>
                <a:cxn ang="0">
                  <a:pos x="397" y="550"/>
                </a:cxn>
                <a:cxn ang="0">
                  <a:pos x="451" y="468"/>
                </a:cxn>
                <a:cxn ang="0">
                  <a:pos x="488" y="374"/>
                </a:cxn>
                <a:cxn ang="0">
                  <a:pos x="501" y="285"/>
                </a:cxn>
                <a:cxn ang="0">
                  <a:pos x="484" y="200"/>
                </a:cxn>
                <a:cxn ang="0">
                  <a:pos x="437" y="131"/>
                </a:cxn>
                <a:cxn ang="0">
                  <a:pos x="369" y="84"/>
                </a:cxn>
                <a:cxn ang="0">
                  <a:pos x="285" y="67"/>
                </a:cxn>
                <a:cxn ang="0">
                  <a:pos x="337" y="5"/>
                </a:cxn>
                <a:cxn ang="0">
                  <a:pos x="429" y="39"/>
                </a:cxn>
                <a:cxn ang="0">
                  <a:pos x="503" y="101"/>
                </a:cxn>
                <a:cxn ang="0">
                  <a:pos x="551" y="186"/>
                </a:cxn>
                <a:cxn ang="0">
                  <a:pos x="570" y="285"/>
                </a:cxn>
                <a:cxn ang="0">
                  <a:pos x="556" y="384"/>
                </a:cxn>
                <a:cxn ang="0">
                  <a:pos x="519" y="488"/>
                </a:cxn>
                <a:cxn ang="0">
                  <a:pos x="461" y="582"/>
                </a:cxn>
                <a:cxn ang="0">
                  <a:pos x="426" y="801"/>
                </a:cxn>
                <a:cxn ang="0">
                  <a:pos x="374" y="863"/>
                </a:cxn>
                <a:cxn ang="0">
                  <a:pos x="196" y="801"/>
                </a:cxn>
                <a:cxn ang="0">
                  <a:pos x="144" y="620"/>
                </a:cxn>
                <a:cxn ang="0">
                  <a:pos x="77" y="537"/>
                </a:cxn>
                <a:cxn ang="0">
                  <a:pos x="29" y="436"/>
                </a:cxn>
                <a:cxn ang="0">
                  <a:pos x="4" y="334"/>
                </a:cxn>
                <a:cxn ang="0">
                  <a:pos x="5" y="233"/>
                </a:cxn>
                <a:cxn ang="0">
                  <a:pos x="39" y="141"/>
                </a:cxn>
                <a:cxn ang="0">
                  <a:pos x="101" y="67"/>
                </a:cxn>
                <a:cxn ang="0">
                  <a:pos x="186" y="19"/>
                </a:cxn>
                <a:cxn ang="0">
                  <a:pos x="285" y="0"/>
                </a:cxn>
              </a:cxnLst>
              <a:rect l="0" t="0" r="r" b="b"/>
              <a:pathLst>
                <a:path w="570" h="863">
                  <a:moveTo>
                    <a:pt x="285" y="67"/>
                  </a:moveTo>
                  <a:lnTo>
                    <a:pt x="241" y="72"/>
                  </a:lnTo>
                  <a:lnTo>
                    <a:pt x="201" y="84"/>
                  </a:lnTo>
                  <a:lnTo>
                    <a:pt x="164" y="104"/>
                  </a:lnTo>
                  <a:lnTo>
                    <a:pt x="133" y="131"/>
                  </a:lnTo>
                  <a:lnTo>
                    <a:pt x="106" y="163"/>
                  </a:lnTo>
                  <a:lnTo>
                    <a:pt x="86" y="200"/>
                  </a:lnTo>
                  <a:lnTo>
                    <a:pt x="74" y="242"/>
                  </a:lnTo>
                  <a:lnTo>
                    <a:pt x="69" y="285"/>
                  </a:lnTo>
                  <a:lnTo>
                    <a:pt x="72" y="327"/>
                  </a:lnTo>
                  <a:lnTo>
                    <a:pt x="82" y="374"/>
                  </a:lnTo>
                  <a:lnTo>
                    <a:pt x="99" y="421"/>
                  </a:lnTo>
                  <a:lnTo>
                    <a:pt x="119" y="468"/>
                  </a:lnTo>
                  <a:lnTo>
                    <a:pt x="144" y="511"/>
                  </a:lnTo>
                  <a:lnTo>
                    <a:pt x="173" y="550"/>
                  </a:lnTo>
                  <a:lnTo>
                    <a:pt x="206" y="582"/>
                  </a:lnTo>
                  <a:lnTo>
                    <a:pt x="240" y="604"/>
                  </a:lnTo>
                  <a:lnTo>
                    <a:pt x="330" y="604"/>
                  </a:lnTo>
                  <a:lnTo>
                    <a:pt x="364" y="582"/>
                  </a:lnTo>
                  <a:lnTo>
                    <a:pt x="397" y="550"/>
                  </a:lnTo>
                  <a:lnTo>
                    <a:pt x="426" y="511"/>
                  </a:lnTo>
                  <a:lnTo>
                    <a:pt x="451" y="468"/>
                  </a:lnTo>
                  <a:lnTo>
                    <a:pt x="471" y="421"/>
                  </a:lnTo>
                  <a:lnTo>
                    <a:pt x="488" y="374"/>
                  </a:lnTo>
                  <a:lnTo>
                    <a:pt x="498" y="327"/>
                  </a:lnTo>
                  <a:lnTo>
                    <a:pt x="501" y="285"/>
                  </a:lnTo>
                  <a:lnTo>
                    <a:pt x="496" y="242"/>
                  </a:lnTo>
                  <a:lnTo>
                    <a:pt x="484" y="200"/>
                  </a:lnTo>
                  <a:lnTo>
                    <a:pt x="464" y="163"/>
                  </a:lnTo>
                  <a:lnTo>
                    <a:pt x="437" y="131"/>
                  </a:lnTo>
                  <a:lnTo>
                    <a:pt x="405" y="104"/>
                  </a:lnTo>
                  <a:lnTo>
                    <a:pt x="369" y="84"/>
                  </a:lnTo>
                  <a:lnTo>
                    <a:pt x="328" y="72"/>
                  </a:lnTo>
                  <a:lnTo>
                    <a:pt x="285" y="67"/>
                  </a:lnTo>
                  <a:close/>
                  <a:moveTo>
                    <a:pt x="285" y="0"/>
                  </a:moveTo>
                  <a:lnTo>
                    <a:pt x="337" y="5"/>
                  </a:lnTo>
                  <a:lnTo>
                    <a:pt x="384" y="19"/>
                  </a:lnTo>
                  <a:lnTo>
                    <a:pt x="429" y="39"/>
                  </a:lnTo>
                  <a:lnTo>
                    <a:pt x="469" y="67"/>
                  </a:lnTo>
                  <a:lnTo>
                    <a:pt x="503" y="101"/>
                  </a:lnTo>
                  <a:lnTo>
                    <a:pt x="531" y="141"/>
                  </a:lnTo>
                  <a:lnTo>
                    <a:pt x="551" y="186"/>
                  </a:lnTo>
                  <a:lnTo>
                    <a:pt x="565" y="233"/>
                  </a:lnTo>
                  <a:lnTo>
                    <a:pt x="570" y="285"/>
                  </a:lnTo>
                  <a:lnTo>
                    <a:pt x="566" y="334"/>
                  </a:lnTo>
                  <a:lnTo>
                    <a:pt x="556" y="384"/>
                  </a:lnTo>
                  <a:lnTo>
                    <a:pt x="541" y="436"/>
                  </a:lnTo>
                  <a:lnTo>
                    <a:pt x="519" y="488"/>
                  </a:lnTo>
                  <a:lnTo>
                    <a:pt x="493" y="537"/>
                  </a:lnTo>
                  <a:lnTo>
                    <a:pt x="461" y="582"/>
                  </a:lnTo>
                  <a:lnTo>
                    <a:pt x="426" y="620"/>
                  </a:lnTo>
                  <a:lnTo>
                    <a:pt x="426" y="801"/>
                  </a:lnTo>
                  <a:lnTo>
                    <a:pt x="374" y="801"/>
                  </a:lnTo>
                  <a:lnTo>
                    <a:pt x="374" y="863"/>
                  </a:lnTo>
                  <a:lnTo>
                    <a:pt x="196" y="863"/>
                  </a:lnTo>
                  <a:lnTo>
                    <a:pt x="196" y="801"/>
                  </a:lnTo>
                  <a:lnTo>
                    <a:pt x="144" y="801"/>
                  </a:lnTo>
                  <a:lnTo>
                    <a:pt x="144" y="620"/>
                  </a:lnTo>
                  <a:lnTo>
                    <a:pt x="109" y="582"/>
                  </a:lnTo>
                  <a:lnTo>
                    <a:pt x="77" y="537"/>
                  </a:lnTo>
                  <a:lnTo>
                    <a:pt x="50" y="488"/>
                  </a:lnTo>
                  <a:lnTo>
                    <a:pt x="29" y="436"/>
                  </a:lnTo>
                  <a:lnTo>
                    <a:pt x="14" y="384"/>
                  </a:lnTo>
                  <a:lnTo>
                    <a:pt x="4" y="334"/>
                  </a:lnTo>
                  <a:lnTo>
                    <a:pt x="0" y="285"/>
                  </a:lnTo>
                  <a:lnTo>
                    <a:pt x="5" y="233"/>
                  </a:lnTo>
                  <a:lnTo>
                    <a:pt x="19" y="186"/>
                  </a:lnTo>
                  <a:lnTo>
                    <a:pt x="39" y="141"/>
                  </a:lnTo>
                  <a:lnTo>
                    <a:pt x="67" y="101"/>
                  </a:lnTo>
                  <a:lnTo>
                    <a:pt x="101" y="67"/>
                  </a:lnTo>
                  <a:lnTo>
                    <a:pt x="141" y="39"/>
                  </a:lnTo>
                  <a:lnTo>
                    <a:pt x="186" y="19"/>
                  </a:lnTo>
                  <a:lnTo>
                    <a:pt x="233" y="5"/>
                  </a:lnTo>
                  <a:lnTo>
                    <a:pt x="285"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4" name="Freeform 19">
              <a:extLst>
                <a:ext uri="{FF2B5EF4-FFF2-40B4-BE49-F238E27FC236}">
                  <a16:creationId xmlns:a16="http://schemas.microsoft.com/office/drawing/2014/main" id="{C5FAF802-D00F-4670-A7FC-47F0FCB77957}"/>
                </a:ext>
              </a:extLst>
            </p:cNvPr>
            <p:cNvSpPr>
              <a:spLocks/>
            </p:cNvSpPr>
            <p:nvPr/>
          </p:nvSpPr>
          <p:spPr bwMode="auto">
            <a:xfrm>
              <a:off x="6530975" y="4730750"/>
              <a:ext cx="271463" cy="173038"/>
            </a:xfrm>
            <a:custGeom>
              <a:avLst/>
              <a:gdLst/>
              <a:ahLst/>
              <a:cxnLst>
                <a:cxn ang="0">
                  <a:pos x="139" y="0"/>
                </a:cxn>
                <a:cxn ang="0">
                  <a:pos x="150" y="4"/>
                </a:cxn>
                <a:cxn ang="0">
                  <a:pos x="160" y="9"/>
                </a:cxn>
                <a:cxn ang="0">
                  <a:pos x="167" y="19"/>
                </a:cxn>
                <a:cxn ang="0">
                  <a:pos x="171" y="31"/>
                </a:cxn>
                <a:cxn ang="0">
                  <a:pos x="167" y="42"/>
                </a:cxn>
                <a:cxn ang="0">
                  <a:pos x="162" y="52"/>
                </a:cxn>
                <a:cxn ang="0">
                  <a:pos x="152" y="59"/>
                </a:cxn>
                <a:cxn ang="0">
                  <a:pos x="43" y="108"/>
                </a:cxn>
                <a:cxn ang="0">
                  <a:pos x="28" y="109"/>
                </a:cxn>
                <a:cxn ang="0">
                  <a:pos x="13" y="104"/>
                </a:cxn>
                <a:cxn ang="0">
                  <a:pos x="3" y="93"/>
                </a:cxn>
                <a:cxn ang="0">
                  <a:pos x="0" y="81"/>
                </a:cxn>
                <a:cxn ang="0">
                  <a:pos x="3" y="69"/>
                </a:cxn>
                <a:cxn ang="0">
                  <a:pos x="10" y="59"/>
                </a:cxn>
                <a:cxn ang="0">
                  <a:pos x="20" y="52"/>
                </a:cxn>
                <a:cxn ang="0">
                  <a:pos x="127" y="4"/>
                </a:cxn>
                <a:cxn ang="0">
                  <a:pos x="139" y="0"/>
                </a:cxn>
              </a:cxnLst>
              <a:rect l="0" t="0" r="r" b="b"/>
              <a:pathLst>
                <a:path w="171" h="109">
                  <a:moveTo>
                    <a:pt x="139" y="0"/>
                  </a:moveTo>
                  <a:lnTo>
                    <a:pt x="150" y="4"/>
                  </a:lnTo>
                  <a:lnTo>
                    <a:pt x="160" y="9"/>
                  </a:lnTo>
                  <a:lnTo>
                    <a:pt x="167" y="19"/>
                  </a:lnTo>
                  <a:lnTo>
                    <a:pt x="171" y="31"/>
                  </a:lnTo>
                  <a:lnTo>
                    <a:pt x="167" y="42"/>
                  </a:lnTo>
                  <a:lnTo>
                    <a:pt x="162" y="52"/>
                  </a:lnTo>
                  <a:lnTo>
                    <a:pt x="152" y="59"/>
                  </a:lnTo>
                  <a:lnTo>
                    <a:pt x="43" y="108"/>
                  </a:lnTo>
                  <a:lnTo>
                    <a:pt x="28" y="109"/>
                  </a:lnTo>
                  <a:lnTo>
                    <a:pt x="13" y="104"/>
                  </a:lnTo>
                  <a:lnTo>
                    <a:pt x="3" y="93"/>
                  </a:lnTo>
                  <a:lnTo>
                    <a:pt x="0" y="81"/>
                  </a:lnTo>
                  <a:lnTo>
                    <a:pt x="3" y="69"/>
                  </a:lnTo>
                  <a:lnTo>
                    <a:pt x="10" y="59"/>
                  </a:lnTo>
                  <a:lnTo>
                    <a:pt x="20" y="52"/>
                  </a:lnTo>
                  <a:lnTo>
                    <a:pt x="127" y="4"/>
                  </a:lnTo>
                  <a:lnTo>
                    <a:pt x="139"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5" name="Freeform 20">
              <a:extLst>
                <a:ext uri="{FF2B5EF4-FFF2-40B4-BE49-F238E27FC236}">
                  <a16:creationId xmlns:a16="http://schemas.microsoft.com/office/drawing/2014/main" id="{A3290EB7-61A1-40C1-B91F-49F7B4EC5A74}"/>
                </a:ext>
              </a:extLst>
            </p:cNvPr>
            <p:cNvSpPr>
              <a:spLocks/>
            </p:cNvSpPr>
            <p:nvPr/>
          </p:nvSpPr>
          <p:spPr bwMode="auto">
            <a:xfrm>
              <a:off x="6477000" y="4446588"/>
              <a:ext cx="282575" cy="109538"/>
            </a:xfrm>
            <a:custGeom>
              <a:avLst/>
              <a:gdLst/>
              <a:ahLst/>
              <a:cxnLst>
                <a:cxn ang="0">
                  <a:pos x="32" y="0"/>
                </a:cxn>
                <a:cxn ang="0">
                  <a:pos x="149" y="8"/>
                </a:cxn>
                <a:cxn ang="0">
                  <a:pos x="164" y="14"/>
                </a:cxn>
                <a:cxn ang="0">
                  <a:pos x="174" y="25"/>
                </a:cxn>
                <a:cxn ang="0">
                  <a:pos x="178" y="40"/>
                </a:cxn>
                <a:cxn ang="0">
                  <a:pos x="173" y="55"/>
                </a:cxn>
                <a:cxn ang="0">
                  <a:pos x="161" y="65"/>
                </a:cxn>
                <a:cxn ang="0">
                  <a:pos x="146" y="69"/>
                </a:cxn>
                <a:cxn ang="0">
                  <a:pos x="29" y="60"/>
                </a:cxn>
                <a:cxn ang="0">
                  <a:pos x="14" y="55"/>
                </a:cxn>
                <a:cxn ang="0">
                  <a:pos x="4" y="44"/>
                </a:cxn>
                <a:cxn ang="0">
                  <a:pos x="0" y="29"/>
                </a:cxn>
                <a:cxn ang="0">
                  <a:pos x="5" y="14"/>
                </a:cxn>
                <a:cxn ang="0">
                  <a:pos x="17" y="3"/>
                </a:cxn>
                <a:cxn ang="0">
                  <a:pos x="32" y="0"/>
                </a:cxn>
              </a:cxnLst>
              <a:rect l="0" t="0" r="r" b="b"/>
              <a:pathLst>
                <a:path w="178" h="69">
                  <a:moveTo>
                    <a:pt x="32" y="0"/>
                  </a:moveTo>
                  <a:lnTo>
                    <a:pt x="149" y="8"/>
                  </a:lnTo>
                  <a:lnTo>
                    <a:pt x="164" y="14"/>
                  </a:lnTo>
                  <a:lnTo>
                    <a:pt x="174" y="25"/>
                  </a:lnTo>
                  <a:lnTo>
                    <a:pt x="178" y="40"/>
                  </a:lnTo>
                  <a:lnTo>
                    <a:pt x="173" y="55"/>
                  </a:lnTo>
                  <a:lnTo>
                    <a:pt x="161" y="65"/>
                  </a:lnTo>
                  <a:lnTo>
                    <a:pt x="146" y="69"/>
                  </a:lnTo>
                  <a:lnTo>
                    <a:pt x="29" y="60"/>
                  </a:lnTo>
                  <a:lnTo>
                    <a:pt x="14" y="55"/>
                  </a:lnTo>
                  <a:lnTo>
                    <a:pt x="4" y="44"/>
                  </a:lnTo>
                  <a:lnTo>
                    <a:pt x="0" y="29"/>
                  </a:lnTo>
                  <a:lnTo>
                    <a:pt x="5" y="14"/>
                  </a:lnTo>
                  <a:lnTo>
                    <a:pt x="17" y="3"/>
                  </a:lnTo>
                  <a:lnTo>
                    <a:pt x="32"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7" name="Freeform 21">
              <a:extLst>
                <a:ext uri="{FF2B5EF4-FFF2-40B4-BE49-F238E27FC236}">
                  <a16:creationId xmlns:a16="http://schemas.microsoft.com/office/drawing/2014/main" id="{E54DABB9-8E3E-4752-A062-AB1DAA6DFA3E}"/>
                </a:ext>
              </a:extLst>
            </p:cNvPr>
            <p:cNvSpPr>
              <a:spLocks/>
            </p:cNvSpPr>
            <p:nvPr/>
          </p:nvSpPr>
          <p:spPr bwMode="auto">
            <a:xfrm>
              <a:off x="6599238" y="4100513"/>
              <a:ext cx="252413" cy="195263"/>
            </a:xfrm>
            <a:custGeom>
              <a:avLst/>
              <a:gdLst/>
              <a:ahLst/>
              <a:cxnLst>
                <a:cxn ang="0">
                  <a:pos x="30" y="0"/>
                </a:cxn>
                <a:cxn ang="0">
                  <a:pos x="45" y="4"/>
                </a:cxn>
                <a:cxn ang="0">
                  <a:pos x="146" y="67"/>
                </a:cxn>
                <a:cxn ang="0">
                  <a:pos x="156" y="79"/>
                </a:cxn>
                <a:cxn ang="0">
                  <a:pos x="159" y="94"/>
                </a:cxn>
                <a:cxn ang="0">
                  <a:pos x="156" y="109"/>
                </a:cxn>
                <a:cxn ang="0">
                  <a:pos x="148" y="118"/>
                </a:cxn>
                <a:cxn ang="0">
                  <a:pos x="136" y="123"/>
                </a:cxn>
                <a:cxn ang="0">
                  <a:pos x="124" y="123"/>
                </a:cxn>
                <a:cxn ang="0">
                  <a:pos x="114" y="118"/>
                </a:cxn>
                <a:cxn ang="0">
                  <a:pos x="14" y="56"/>
                </a:cxn>
                <a:cxn ang="0">
                  <a:pos x="5" y="47"/>
                </a:cxn>
                <a:cxn ang="0">
                  <a:pos x="0" y="37"/>
                </a:cxn>
                <a:cxn ang="0">
                  <a:pos x="0" y="25"/>
                </a:cxn>
                <a:cxn ang="0">
                  <a:pos x="4" y="14"/>
                </a:cxn>
                <a:cxn ang="0">
                  <a:pos x="15" y="4"/>
                </a:cxn>
                <a:cxn ang="0">
                  <a:pos x="30" y="0"/>
                </a:cxn>
              </a:cxnLst>
              <a:rect l="0" t="0" r="r" b="b"/>
              <a:pathLst>
                <a:path w="159" h="123">
                  <a:moveTo>
                    <a:pt x="30" y="0"/>
                  </a:moveTo>
                  <a:lnTo>
                    <a:pt x="45" y="4"/>
                  </a:lnTo>
                  <a:lnTo>
                    <a:pt x="146" y="67"/>
                  </a:lnTo>
                  <a:lnTo>
                    <a:pt x="156" y="79"/>
                  </a:lnTo>
                  <a:lnTo>
                    <a:pt x="159" y="94"/>
                  </a:lnTo>
                  <a:lnTo>
                    <a:pt x="156" y="109"/>
                  </a:lnTo>
                  <a:lnTo>
                    <a:pt x="148" y="118"/>
                  </a:lnTo>
                  <a:lnTo>
                    <a:pt x="136" y="123"/>
                  </a:lnTo>
                  <a:lnTo>
                    <a:pt x="124" y="123"/>
                  </a:lnTo>
                  <a:lnTo>
                    <a:pt x="114" y="118"/>
                  </a:lnTo>
                  <a:lnTo>
                    <a:pt x="14" y="56"/>
                  </a:lnTo>
                  <a:lnTo>
                    <a:pt x="5" y="47"/>
                  </a:lnTo>
                  <a:lnTo>
                    <a:pt x="0" y="37"/>
                  </a:lnTo>
                  <a:lnTo>
                    <a:pt x="0" y="25"/>
                  </a:lnTo>
                  <a:lnTo>
                    <a:pt x="4" y="14"/>
                  </a:lnTo>
                  <a:lnTo>
                    <a:pt x="15" y="4"/>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8" name="Freeform 22">
              <a:extLst>
                <a:ext uri="{FF2B5EF4-FFF2-40B4-BE49-F238E27FC236}">
                  <a16:creationId xmlns:a16="http://schemas.microsoft.com/office/drawing/2014/main" id="{3F83CB65-BC87-4402-A05F-F1B3CD45BC51}"/>
                </a:ext>
              </a:extLst>
            </p:cNvPr>
            <p:cNvSpPr>
              <a:spLocks/>
            </p:cNvSpPr>
            <p:nvPr/>
          </p:nvSpPr>
          <p:spPr bwMode="auto">
            <a:xfrm>
              <a:off x="6867525" y="3851275"/>
              <a:ext cx="188913" cy="257175"/>
            </a:xfrm>
            <a:custGeom>
              <a:avLst/>
              <a:gdLst/>
              <a:ahLst/>
              <a:cxnLst>
                <a:cxn ang="0">
                  <a:pos x="31" y="0"/>
                </a:cxn>
                <a:cxn ang="0">
                  <a:pos x="46" y="3"/>
                </a:cxn>
                <a:cxn ang="0">
                  <a:pos x="57" y="15"/>
                </a:cxn>
                <a:cxn ang="0">
                  <a:pos x="116" y="117"/>
                </a:cxn>
                <a:cxn ang="0">
                  <a:pos x="119" y="129"/>
                </a:cxn>
                <a:cxn ang="0">
                  <a:pos x="119" y="140"/>
                </a:cxn>
                <a:cxn ang="0">
                  <a:pos x="114" y="151"/>
                </a:cxn>
                <a:cxn ang="0">
                  <a:pos x="104" y="159"/>
                </a:cxn>
                <a:cxn ang="0">
                  <a:pos x="92" y="162"/>
                </a:cxn>
                <a:cxn ang="0">
                  <a:pos x="81" y="162"/>
                </a:cxn>
                <a:cxn ang="0">
                  <a:pos x="71" y="157"/>
                </a:cxn>
                <a:cxn ang="0">
                  <a:pos x="62" y="147"/>
                </a:cxn>
                <a:cxn ang="0">
                  <a:pos x="4" y="45"/>
                </a:cxn>
                <a:cxn ang="0">
                  <a:pos x="0" y="33"/>
                </a:cxn>
                <a:cxn ang="0">
                  <a:pos x="0" y="21"/>
                </a:cxn>
                <a:cxn ang="0">
                  <a:pos x="5" y="11"/>
                </a:cxn>
                <a:cxn ang="0">
                  <a:pos x="15" y="3"/>
                </a:cxn>
                <a:cxn ang="0">
                  <a:pos x="31" y="0"/>
                </a:cxn>
              </a:cxnLst>
              <a:rect l="0" t="0" r="r" b="b"/>
              <a:pathLst>
                <a:path w="119" h="162">
                  <a:moveTo>
                    <a:pt x="31" y="0"/>
                  </a:moveTo>
                  <a:lnTo>
                    <a:pt x="46" y="3"/>
                  </a:lnTo>
                  <a:lnTo>
                    <a:pt x="57" y="15"/>
                  </a:lnTo>
                  <a:lnTo>
                    <a:pt x="116" y="117"/>
                  </a:lnTo>
                  <a:lnTo>
                    <a:pt x="119" y="129"/>
                  </a:lnTo>
                  <a:lnTo>
                    <a:pt x="119" y="140"/>
                  </a:lnTo>
                  <a:lnTo>
                    <a:pt x="114" y="151"/>
                  </a:lnTo>
                  <a:lnTo>
                    <a:pt x="104" y="159"/>
                  </a:lnTo>
                  <a:lnTo>
                    <a:pt x="92" y="162"/>
                  </a:lnTo>
                  <a:lnTo>
                    <a:pt x="81" y="162"/>
                  </a:lnTo>
                  <a:lnTo>
                    <a:pt x="71" y="157"/>
                  </a:lnTo>
                  <a:lnTo>
                    <a:pt x="62" y="147"/>
                  </a:lnTo>
                  <a:lnTo>
                    <a:pt x="4" y="45"/>
                  </a:lnTo>
                  <a:lnTo>
                    <a:pt x="0" y="33"/>
                  </a:lnTo>
                  <a:lnTo>
                    <a:pt x="0" y="21"/>
                  </a:lnTo>
                  <a:lnTo>
                    <a:pt x="5" y="11"/>
                  </a:lnTo>
                  <a:lnTo>
                    <a:pt x="15" y="3"/>
                  </a:lnTo>
                  <a:lnTo>
                    <a:pt x="3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9" name="Freeform 23">
              <a:extLst>
                <a:ext uri="{FF2B5EF4-FFF2-40B4-BE49-F238E27FC236}">
                  <a16:creationId xmlns:a16="http://schemas.microsoft.com/office/drawing/2014/main" id="{3B3366F7-1640-4A36-A10B-61940BFA25F5}"/>
                </a:ext>
              </a:extLst>
            </p:cNvPr>
            <p:cNvSpPr>
              <a:spLocks/>
            </p:cNvSpPr>
            <p:nvPr/>
          </p:nvSpPr>
          <p:spPr bwMode="auto">
            <a:xfrm>
              <a:off x="7221538" y="3757613"/>
              <a:ext cx="103188" cy="284163"/>
            </a:xfrm>
            <a:custGeom>
              <a:avLst/>
              <a:gdLst/>
              <a:ahLst/>
              <a:cxnLst>
                <a:cxn ang="0">
                  <a:pos x="30" y="0"/>
                </a:cxn>
                <a:cxn ang="0">
                  <a:pos x="45" y="3"/>
                </a:cxn>
                <a:cxn ang="0">
                  <a:pos x="57" y="15"/>
                </a:cxn>
                <a:cxn ang="0">
                  <a:pos x="60" y="30"/>
                </a:cxn>
                <a:cxn ang="0">
                  <a:pos x="65" y="148"/>
                </a:cxn>
                <a:cxn ang="0">
                  <a:pos x="62" y="163"/>
                </a:cxn>
                <a:cxn ang="0">
                  <a:pos x="50" y="174"/>
                </a:cxn>
                <a:cxn ang="0">
                  <a:pos x="35" y="179"/>
                </a:cxn>
                <a:cxn ang="0">
                  <a:pos x="20" y="176"/>
                </a:cxn>
                <a:cxn ang="0">
                  <a:pos x="8" y="164"/>
                </a:cxn>
                <a:cxn ang="0">
                  <a:pos x="5" y="149"/>
                </a:cxn>
                <a:cxn ang="0">
                  <a:pos x="0" y="32"/>
                </a:cxn>
                <a:cxn ang="0">
                  <a:pos x="3" y="17"/>
                </a:cxn>
                <a:cxn ang="0">
                  <a:pos x="15" y="5"/>
                </a:cxn>
                <a:cxn ang="0">
                  <a:pos x="30" y="0"/>
                </a:cxn>
              </a:cxnLst>
              <a:rect l="0" t="0" r="r" b="b"/>
              <a:pathLst>
                <a:path w="65" h="179">
                  <a:moveTo>
                    <a:pt x="30" y="0"/>
                  </a:moveTo>
                  <a:lnTo>
                    <a:pt x="45" y="3"/>
                  </a:lnTo>
                  <a:lnTo>
                    <a:pt x="57" y="15"/>
                  </a:lnTo>
                  <a:lnTo>
                    <a:pt x="60" y="30"/>
                  </a:lnTo>
                  <a:lnTo>
                    <a:pt x="65" y="148"/>
                  </a:lnTo>
                  <a:lnTo>
                    <a:pt x="62" y="163"/>
                  </a:lnTo>
                  <a:lnTo>
                    <a:pt x="50" y="174"/>
                  </a:lnTo>
                  <a:lnTo>
                    <a:pt x="35" y="179"/>
                  </a:lnTo>
                  <a:lnTo>
                    <a:pt x="20" y="176"/>
                  </a:lnTo>
                  <a:lnTo>
                    <a:pt x="8" y="164"/>
                  </a:lnTo>
                  <a:lnTo>
                    <a:pt x="5" y="149"/>
                  </a:lnTo>
                  <a:lnTo>
                    <a:pt x="0" y="32"/>
                  </a:lnTo>
                  <a:lnTo>
                    <a:pt x="3" y="17"/>
                  </a:lnTo>
                  <a:lnTo>
                    <a:pt x="15" y="5"/>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0" name="Freeform 24">
              <a:extLst>
                <a:ext uri="{FF2B5EF4-FFF2-40B4-BE49-F238E27FC236}">
                  <a16:creationId xmlns:a16="http://schemas.microsoft.com/office/drawing/2014/main" id="{D422A2B5-1BF5-4600-A7C5-B92F672BA378}"/>
                </a:ext>
              </a:extLst>
            </p:cNvPr>
            <p:cNvSpPr>
              <a:spLocks/>
            </p:cNvSpPr>
            <p:nvPr/>
          </p:nvSpPr>
          <p:spPr bwMode="auto">
            <a:xfrm>
              <a:off x="7497763" y="3843338"/>
              <a:ext cx="177800" cy="265113"/>
            </a:xfrm>
            <a:custGeom>
              <a:avLst/>
              <a:gdLst/>
              <a:ahLst/>
              <a:cxnLst>
                <a:cxn ang="0">
                  <a:pos x="81" y="0"/>
                </a:cxn>
                <a:cxn ang="0">
                  <a:pos x="96" y="3"/>
                </a:cxn>
                <a:cxn ang="0">
                  <a:pos x="106" y="10"/>
                </a:cxn>
                <a:cxn ang="0">
                  <a:pos x="111" y="20"/>
                </a:cxn>
                <a:cxn ang="0">
                  <a:pos x="112" y="32"/>
                </a:cxn>
                <a:cxn ang="0">
                  <a:pos x="109" y="43"/>
                </a:cxn>
                <a:cxn ang="0">
                  <a:pos x="57" y="149"/>
                </a:cxn>
                <a:cxn ang="0">
                  <a:pos x="50" y="159"/>
                </a:cxn>
                <a:cxn ang="0">
                  <a:pos x="40" y="164"/>
                </a:cxn>
                <a:cxn ang="0">
                  <a:pos x="29" y="167"/>
                </a:cxn>
                <a:cxn ang="0">
                  <a:pos x="17" y="164"/>
                </a:cxn>
                <a:cxn ang="0">
                  <a:pos x="5" y="152"/>
                </a:cxn>
                <a:cxn ang="0">
                  <a:pos x="0" y="137"/>
                </a:cxn>
                <a:cxn ang="0">
                  <a:pos x="2" y="122"/>
                </a:cxn>
                <a:cxn ang="0">
                  <a:pos x="54" y="16"/>
                </a:cxn>
                <a:cxn ang="0">
                  <a:pos x="66" y="5"/>
                </a:cxn>
                <a:cxn ang="0">
                  <a:pos x="81" y="0"/>
                </a:cxn>
              </a:cxnLst>
              <a:rect l="0" t="0" r="r" b="b"/>
              <a:pathLst>
                <a:path w="112" h="167">
                  <a:moveTo>
                    <a:pt x="81" y="0"/>
                  </a:moveTo>
                  <a:lnTo>
                    <a:pt x="96" y="3"/>
                  </a:lnTo>
                  <a:lnTo>
                    <a:pt x="106" y="10"/>
                  </a:lnTo>
                  <a:lnTo>
                    <a:pt x="111" y="20"/>
                  </a:lnTo>
                  <a:lnTo>
                    <a:pt x="112" y="32"/>
                  </a:lnTo>
                  <a:lnTo>
                    <a:pt x="109" y="43"/>
                  </a:lnTo>
                  <a:lnTo>
                    <a:pt x="57" y="149"/>
                  </a:lnTo>
                  <a:lnTo>
                    <a:pt x="50" y="159"/>
                  </a:lnTo>
                  <a:lnTo>
                    <a:pt x="40" y="164"/>
                  </a:lnTo>
                  <a:lnTo>
                    <a:pt x="29" y="167"/>
                  </a:lnTo>
                  <a:lnTo>
                    <a:pt x="17" y="164"/>
                  </a:lnTo>
                  <a:lnTo>
                    <a:pt x="5" y="152"/>
                  </a:lnTo>
                  <a:lnTo>
                    <a:pt x="0" y="137"/>
                  </a:lnTo>
                  <a:lnTo>
                    <a:pt x="2" y="122"/>
                  </a:lnTo>
                  <a:lnTo>
                    <a:pt x="54" y="16"/>
                  </a:lnTo>
                  <a:lnTo>
                    <a:pt x="66" y="5"/>
                  </a:lnTo>
                  <a:lnTo>
                    <a:pt x="8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1" name="Freeform 25">
              <a:extLst>
                <a:ext uri="{FF2B5EF4-FFF2-40B4-BE49-F238E27FC236}">
                  <a16:creationId xmlns:a16="http://schemas.microsoft.com/office/drawing/2014/main" id="{251A42CC-205C-476E-9289-A0CF11A74503}"/>
                </a:ext>
              </a:extLst>
            </p:cNvPr>
            <p:cNvSpPr>
              <a:spLocks/>
            </p:cNvSpPr>
            <p:nvPr/>
          </p:nvSpPr>
          <p:spPr bwMode="auto">
            <a:xfrm>
              <a:off x="7702550" y="4087813"/>
              <a:ext cx="247650" cy="201613"/>
            </a:xfrm>
            <a:custGeom>
              <a:avLst/>
              <a:gdLst/>
              <a:ahLst/>
              <a:cxnLst>
                <a:cxn ang="0">
                  <a:pos x="124" y="0"/>
                </a:cxn>
                <a:cxn ang="0">
                  <a:pos x="139" y="2"/>
                </a:cxn>
                <a:cxn ang="0">
                  <a:pos x="151" y="12"/>
                </a:cxn>
                <a:cxn ang="0">
                  <a:pos x="156" y="27"/>
                </a:cxn>
                <a:cxn ang="0">
                  <a:pos x="154" y="42"/>
                </a:cxn>
                <a:cxn ang="0">
                  <a:pos x="144" y="53"/>
                </a:cxn>
                <a:cxn ang="0">
                  <a:pos x="49" y="122"/>
                </a:cxn>
                <a:cxn ang="0">
                  <a:pos x="37" y="127"/>
                </a:cxn>
                <a:cxn ang="0">
                  <a:pos x="25" y="127"/>
                </a:cxn>
                <a:cxn ang="0">
                  <a:pos x="15" y="124"/>
                </a:cxn>
                <a:cxn ang="0">
                  <a:pos x="7" y="115"/>
                </a:cxn>
                <a:cxn ang="0">
                  <a:pos x="2" y="105"/>
                </a:cxn>
                <a:cxn ang="0">
                  <a:pos x="0" y="94"/>
                </a:cxn>
                <a:cxn ang="0">
                  <a:pos x="5" y="82"/>
                </a:cxn>
                <a:cxn ang="0">
                  <a:pos x="14" y="74"/>
                </a:cxn>
                <a:cxn ang="0">
                  <a:pos x="109" y="5"/>
                </a:cxn>
                <a:cxn ang="0">
                  <a:pos x="124" y="0"/>
                </a:cxn>
              </a:cxnLst>
              <a:rect l="0" t="0" r="r" b="b"/>
              <a:pathLst>
                <a:path w="156" h="127">
                  <a:moveTo>
                    <a:pt x="124" y="0"/>
                  </a:moveTo>
                  <a:lnTo>
                    <a:pt x="139" y="2"/>
                  </a:lnTo>
                  <a:lnTo>
                    <a:pt x="151" y="12"/>
                  </a:lnTo>
                  <a:lnTo>
                    <a:pt x="156" y="27"/>
                  </a:lnTo>
                  <a:lnTo>
                    <a:pt x="154" y="42"/>
                  </a:lnTo>
                  <a:lnTo>
                    <a:pt x="144" y="53"/>
                  </a:lnTo>
                  <a:lnTo>
                    <a:pt x="49" y="122"/>
                  </a:lnTo>
                  <a:lnTo>
                    <a:pt x="37" y="127"/>
                  </a:lnTo>
                  <a:lnTo>
                    <a:pt x="25" y="127"/>
                  </a:lnTo>
                  <a:lnTo>
                    <a:pt x="15" y="124"/>
                  </a:lnTo>
                  <a:lnTo>
                    <a:pt x="7" y="115"/>
                  </a:lnTo>
                  <a:lnTo>
                    <a:pt x="2" y="105"/>
                  </a:lnTo>
                  <a:lnTo>
                    <a:pt x="0" y="94"/>
                  </a:lnTo>
                  <a:lnTo>
                    <a:pt x="5" y="82"/>
                  </a:lnTo>
                  <a:lnTo>
                    <a:pt x="14" y="74"/>
                  </a:lnTo>
                  <a:lnTo>
                    <a:pt x="109" y="5"/>
                  </a:lnTo>
                  <a:lnTo>
                    <a:pt x="124"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2" name="Freeform 26">
              <a:extLst>
                <a:ext uri="{FF2B5EF4-FFF2-40B4-BE49-F238E27FC236}">
                  <a16:creationId xmlns:a16="http://schemas.microsoft.com/office/drawing/2014/main" id="{8FB55D9A-0D42-4834-82DB-32722329E0F5}"/>
                </a:ext>
              </a:extLst>
            </p:cNvPr>
            <p:cNvSpPr>
              <a:spLocks/>
            </p:cNvSpPr>
            <p:nvPr/>
          </p:nvSpPr>
          <p:spPr bwMode="auto">
            <a:xfrm>
              <a:off x="7797800" y="4430713"/>
              <a:ext cx="282575" cy="119063"/>
            </a:xfrm>
            <a:custGeom>
              <a:avLst/>
              <a:gdLst/>
              <a:ahLst/>
              <a:cxnLst>
                <a:cxn ang="0">
                  <a:pos x="143" y="0"/>
                </a:cxn>
                <a:cxn ang="0">
                  <a:pos x="158" y="2"/>
                </a:cxn>
                <a:cxn ang="0">
                  <a:pos x="171" y="10"/>
                </a:cxn>
                <a:cxn ang="0">
                  <a:pos x="178" y="25"/>
                </a:cxn>
                <a:cxn ang="0">
                  <a:pos x="176" y="40"/>
                </a:cxn>
                <a:cxn ang="0">
                  <a:pos x="166" y="54"/>
                </a:cxn>
                <a:cxn ang="0">
                  <a:pos x="151" y="60"/>
                </a:cxn>
                <a:cxn ang="0">
                  <a:pos x="34" y="75"/>
                </a:cxn>
                <a:cxn ang="0">
                  <a:pos x="22" y="75"/>
                </a:cxn>
                <a:cxn ang="0">
                  <a:pos x="12" y="70"/>
                </a:cxn>
                <a:cxn ang="0">
                  <a:pos x="4" y="62"/>
                </a:cxn>
                <a:cxn ang="0">
                  <a:pos x="0" y="50"/>
                </a:cxn>
                <a:cxn ang="0">
                  <a:pos x="2" y="35"/>
                </a:cxn>
                <a:cxn ang="0">
                  <a:pos x="12" y="22"/>
                </a:cxn>
                <a:cxn ang="0">
                  <a:pos x="26" y="15"/>
                </a:cxn>
                <a:cxn ang="0">
                  <a:pos x="143" y="0"/>
                </a:cxn>
              </a:cxnLst>
              <a:rect l="0" t="0" r="r" b="b"/>
              <a:pathLst>
                <a:path w="178" h="75">
                  <a:moveTo>
                    <a:pt x="143" y="0"/>
                  </a:moveTo>
                  <a:lnTo>
                    <a:pt x="158" y="2"/>
                  </a:lnTo>
                  <a:lnTo>
                    <a:pt x="171" y="10"/>
                  </a:lnTo>
                  <a:lnTo>
                    <a:pt x="178" y="25"/>
                  </a:lnTo>
                  <a:lnTo>
                    <a:pt x="176" y="40"/>
                  </a:lnTo>
                  <a:lnTo>
                    <a:pt x="166" y="54"/>
                  </a:lnTo>
                  <a:lnTo>
                    <a:pt x="151" y="60"/>
                  </a:lnTo>
                  <a:lnTo>
                    <a:pt x="34" y="75"/>
                  </a:lnTo>
                  <a:lnTo>
                    <a:pt x="22" y="75"/>
                  </a:lnTo>
                  <a:lnTo>
                    <a:pt x="12" y="70"/>
                  </a:lnTo>
                  <a:lnTo>
                    <a:pt x="4" y="62"/>
                  </a:lnTo>
                  <a:lnTo>
                    <a:pt x="0" y="50"/>
                  </a:lnTo>
                  <a:lnTo>
                    <a:pt x="2" y="35"/>
                  </a:lnTo>
                  <a:lnTo>
                    <a:pt x="12" y="22"/>
                  </a:lnTo>
                  <a:lnTo>
                    <a:pt x="26" y="15"/>
                  </a:lnTo>
                  <a:lnTo>
                    <a:pt x="14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3" name="Freeform 27">
              <a:extLst>
                <a:ext uri="{FF2B5EF4-FFF2-40B4-BE49-F238E27FC236}">
                  <a16:creationId xmlns:a16="http://schemas.microsoft.com/office/drawing/2014/main" id="{79C4B5C4-F173-422D-9398-55310DB6594E}"/>
                </a:ext>
              </a:extLst>
            </p:cNvPr>
            <p:cNvSpPr>
              <a:spLocks/>
            </p:cNvSpPr>
            <p:nvPr/>
          </p:nvSpPr>
          <p:spPr bwMode="auto">
            <a:xfrm>
              <a:off x="7761288" y="4730750"/>
              <a:ext cx="268288" cy="157163"/>
            </a:xfrm>
            <a:custGeom>
              <a:avLst/>
              <a:gdLst/>
              <a:ahLst/>
              <a:cxnLst>
                <a:cxn ang="0">
                  <a:pos x="23" y="0"/>
                </a:cxn>
                <a:cxn ang="0">
                  <a:pos x="40" y="0"/>
                </a:cxn>
                <a:cxn ang="0">
                  <a:pos x="151" y="42"/>
                </a:cxn>
                <a:cxn ang="0">
                  <a:pos x="164" y="51"/>
                </a:cxn>
                <a:cxn ang="0">
                  <a:pos x="169" y="64"/>
                </a:cxn>
                <a:cxn ang="0">
                  <a:pos x="169" y="81"/>
                </a:cxn>
                <a:cxn ang="0">
                  <a:pos x="159" y="94"/>
                </a:cxn>
                <a:cxn ang="0">
                  <a:pos x="146" y="99"/>
                </a:cxn>
                <a:cxn ang="0">
                  <a:pos x="129" y="99"/>
                </a:cxn>
                <a:cxn ang="0">
                  <a:pos x="18" y="57"/>
                </a:cxn>
                <a:cxn ang="0">
                  <a:pos x="8" y="51"/>
                </a:cxn>
                <a:cxn ang="0">
                  <a:pos x="2" y="42"/>
                </a:cxn>
                <a:cxn ang="0">
                  <a:pos x="0" y="31"/>
                </a:cxn>
                <a:cxn ang="0">
                  <a:pos x="2" y="19"/>
                </a:cxn>
                <a:cxn ang="0">
                  <a:pos x="10" y="5"/>
                </a:cxn>
                <a:cxn ang="0">
                  <a:pos x="23" y="0"/>
                </a:cxn>
              </a:cxnLst>
              <a:rect l="0" t="0" r="r" b="b"/>
              <a:pathLst>
                <a:path w="169" h="99">
                  <a:moveTo>
                    <a:pt x="23" y="0"/>
                  </a:moveTo>
                  <a:lnTo>
                    <a:pt x="40" y="0"/>
                  </a:lnTo>
                  <a:lnTo>
                    <a:pt x="151" y="42"/>
                  </a:lnTo>
                  <a:lnTo>
                    <a:pt x="164" y="51"/>
                  </a:lnTo>
                  <a:lnTo>
                    <a:pt x="169" y="64"/>
                  </a:lnTo>
                  <a:lnTo>
                    <a:pt x="169" y="81"/>
                  </a:lnTo>
                  <a:lnTo>
                    <a:pt x="159" y="94"/>
                  </a:lnTo>
                  <a:lnTo>
                    <a:pt x="146" y="99"/>
                  </a:lnTo>
                  <a:lnTo>
                    <a:pt x="129" y="99"/>
                  </a:lnTo>
                  <a:lnTo>
                    <a:pt x="18" y="57"/>
                  </a:lnTo>
                  <a:lnTo>
                    <a:pt x="8" y="51"/>
                  </a:lnTo>
                  <a:lnTo>
                    <a:pt x="2" y="42"/>
                  </a:lnTo>
                  <a:lnTo>
                    <a:pt x="0" y="31"/>
                  </a:lnTo>
                  <a:lnTo>
                    <a:pt x="2" y="19"/>
                  </a:lnTo>
                  <a:lnTo>
                    <a:pt x="10" y="5"/>
                  </a:lnTo>
                  <a:lnTo>
                    <a:pt x="2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94" name="TextBox 93">
            <a:extLst>
              <a:ext uri="{FF2B5EF4-FFF2-40B4-BE49-F238E27FC236}">
                <a16:creationId xmlns:a16="http://schemas.microsoft.com/office/drawing/2014/main" id="{E1DF5A91-5F25-467D-B9A7-F5BFB641A800}"/>
              </a:ext>
            </a:extLst>
          </p:cNvPr>
          <p:cNvSpPr txBox="1"/>
          <p:nvPr/>
        </p:nvSpPr>
        <p:spPr bwMode="auto">
          <a:xfrm>
            <a:off x="2900815" y="5584697"/>
            <a:ext cx="7149195"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Value first approach (Right to Left thinking)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cs typeface="Arial"/>
              </a:rPr>
              <a:t>Capture</a:t>
            </a:r>
            <a:r>
              <a:rPr kumimoji="0" lang="en-GB" b="0" i="0" u="none" strike="noStrike" kern="1200" cap="none" spc="0" normalizeH="0" baseline="0" noProof="0" dirty="0">
                <a:ln>
                  <a:noFill/>
                </a:ln>
                <a:solidFill>
                  <a:srgbClr val="55555A"/>
                </a:solidFill>
                <a:effectLst/>
                <a:uLnTx/>
                <a:uFillTx/>
                <a:latin typeface="Arial"/>
                <a:cs typeface="Arial"/>
              </a:rPr>
              <a:t>: Manage data by mastering, cataloguing and cleansing</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ea typeface="ＭＳ Ｐゴシック"/>
                <a:cs typeface="Arial"/>
              </a:rPr>
              <a:t>Share</a:t>
            </a: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 </a:t>
            </a:r>
            <a:r>
              <a:rPr kumimoji="0" lang="en-GB" b="0" i="0" u="none" strike="noStrike" kern="1200" cap="none" spc="0" normalizeH="0" baseline="0" noProof="0" dirty="0">
                <a:ln>
                  <a:noFill/>
                </a:ln>
                <a:solidFill>
                  <a:srgbClr val="55555A"/>
                </a:solidFill>
                <a:effectLst/>
                <a:uLnTx/>
                <a:uFillTx/>
                <a:latin typeface="Arial"/>
                <a:cs typeface="Arial"/>
              </a:rPr>
              <a:t>Liberate data from source, enabling utilisation, securely</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ea typeface="ＭＳ Ｐゴシック"/>
                <a:cs typeface="Arial"/>
              </a:rPr>
              <a:t>Utilise</a:t>
            </a: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 </a:t>
            </a:r>
            <a:r>
              <a:rPr lang="en-GB" dirty="0">
                <a:solidFill>
                  <a:srgbClr val="55555A"/>
                </a:solidFill>
                <a:latin typeface="Arial"/>
                <a:ea typeface="ＭＳ Ｐゴシック"/>
                <a:cs typeface="Arial"/>
              </a:rPr>
              <a:t>Outcomes driven, incremental value.  Innovation enabling</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p:txBody>
      </p:sp>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10"/>
          <a:stretch>
            <a:fillRect/>
          </a:stretch>
        </p:blipFill>
        <p:spPr>
          <a:xfrm>
            <a:off x="2944850" y="1394139"/>
            <a:ext cx="6302299" cy="3585554"/>
          </a:xfrm>
          <a:prstGeom prst="rect">
            <a:avLst/>
          </a:prstGeom>
        </p:spPr>
      </p:pic>
    </p:spTree>
    <p:extLst>
      <p:ext uri="{BB962C8B-B14F-4D97-AF65-F5344CB8AC3E}">
        <p14:creationId xmlns:p14="http://schemas.microsoft.com/office/powerpoint/2010/main" val="571051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62164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800" b="1" kern="0" dirty="0">
                <a:solidFill>
                  <a:schemeClr val="bg1"/>
                </a:solidFill>
                <a:latin typeface="Arial"/>
                <a:ea typeface="ＭＳ Ｐゴシック"/>
              </a:rPr>
              <a:t>Master Data Management - Question</a:t>
            </a:r>
            <a:endParaRPr lang="en-US" sz="1050" b="1" kern="0" dirty="0">
              <a:solidFill>
                <a:schemeClr val="bg1"/>
              </a:solidFill>
              <a:latin typeface="Arial"/>
              <a:ea typeface="ＭＳ Ｐゴシック"/>
            </a:endParaRP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08D8895-DE4C-4197-AB2C-44AA058AD367}"/>
              </a:ext>
            </a:extLst>
          </p:cNvPr>
          <p:cNvSpPr txBox="1"/>
          <p:nvPr/>
        </p:nvSpPr>
        <p:spPr>
          <a:xfrm>
            <a:off x="406399" y="1952345"/>
            <a:ext cx="11583261" cy="286232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R="0" lvl="0">
              <a:spcBef>
                <a:spcPts val="0"/>
              </a:spcBef>
              <a:spcAft>
                <a:spcPts val="0"/>
              </a:spcAft>
            </a:pPr>
            <a:r>
              <a:rPr lang="en-US" sz="3600" dirty="0">
                <a:solidFill>
                  <a:schemeClr val="bg2">
                    <a:lumMod val="10000"/>
                  </a:schemeClr>
                </a:solidFill>
                <a:latin typeface="Calibri" panose="020F0502020204030204" pitchFamily="34" charset="0"/>
                <a:ea typeface="Times New Roman" panose="02020603050405020304" pitchFamily="18" charset="0"/>
              </a:rPr>
              <a:t>Data that is mastered in an application is called Master Data.</a:t>
            </a:r>
          </a:p>
          <a:p>
            <a:pPr marR="0" lvl="0">
              <a:spcBef>
                <a:spcPts val="0"/>
              </a:spcBef>
              <a:spcAft>
                <a:spcPts val="0"/>
              </a:spcAft>
            </a:pPr>
            <a:endParaRPr lang="en-US" sz="3600" dirty="0">
              <a:solidFill>
                <a:schemeClr val="bg2">
                  <a:lumMod val="10000"/>
                </a:schemeClr>
              </a:solidFill>
              <a:latin typeface="Calibri" panose="020F0502020204030204" pitchFamily="34" charset="0"/>
              <a:ea typeface="Times New Roman" panose="02020603050405020304" pitchFamily="18" charset="0"/>
            </a:endParaRPr>
          </a:p>
          <a:p>
            <a:pPr marL="342900" marR="0" lvl="0" indent="-342900">
              <a:spcBef>
                <a:spcPts val="0"/>
              </a:spcBef>
              <a:spcAft>
                <a:spcPts val="0"/>
              </a:spcAft>
              <a:buAutoNum type="alphaUcPeriod"/>
            </a:pPr>
            <a:r>
              <a:rPr lang="en-US" sz="3600" dirty="0">
                <a:solidFill>
                  <a:schemeClr val="bg2">
                    <a:lumMod val="10000"/>
                  </a:schemeClr>
                </a:solidFill>
                <a:effectLst/>
                <a:latin typeface="Calibri" panose="020F0502020204030204" pitchFamily="34" charset="0"/>
                <a:ea typeface="Times New Roman" panose="02020603050405020304" pitchFamily="18" charset="0"/>
              </a:rPr>
              <a:t>True</a:t>
            </a:r>
          </a:p>
          <a:p>
            <a:pPr marL="342900" marR="0" lvl="0" indent="-342900">
              <a:spcBef>
                <a:spcPts val="0"/>
              </a:spcBef>
              <a:spcAft>
                <a:spcPts val="0"/>
              </a:spcAft>
              <a:buAutoNum type="alphaUcPeriod"/>
            </a:pPr>
            <a:endParaRPr lang="en-US" sz="3600" dirty="0">
              <a:solidFill>
                <a:schemeClr val="bg2">
                  <a:lumMod val="10000"/>
                </a:schemeClr>
              </a:solidFill>
              <a:effectLst/>
              <a:latin typeface="Calibri" panose="020F0502020204030204" pitchFamily="34" charset="0"/>
              <a:ea typeface="Times New Roman" panose="02020603050405020304" pitchFamily="18" charset="0"/>
            </a:endParaRPr>
          </a:p>
          <a:p>
            <a:pPr marL="342900" marR="0" lvl="0" indent="-342900">
              <a:spcBef>
                <a:spcPts val="0"/>
              </a:spcBef>
              <a:spcAft>
                <a:spcPts val="0"/>
              </a:spcAft>
              <a:buAutoNum type="alphaUcPeriod"/>
            </a:pPr>
            <a:r>
              <a:rPr lang="en-US" sz="3600" dirty="0">
                <a:solidFill>
                  <a:schemeClr val="bg2">
                    <a:lumMod val="10000"/>
                  </a:schemeClr>
                </a:solidFill>
                <a:latin typeface="Calibri" panose="020F0502020204030204" pitchFamily="34" charset="0"/>
                <a:ea typeface="Times New Roman" panose="02020603050405020304" pitchFamily="18" charset="0"/>
              </a:rPr>
              <a:t>False</a:t>
            </a:r>
            <a:r>
              <a:rPr lang="en-US" sz="3600" dirty="0">
                <a:solidFill>
                  <a:schemeClr val="bg2">
                    <a:lumMod val="10000"/>
                  </a:schemeClr>
                </a:solidFill>
                <a:effectLst/>
                <a:latin typeface="Calibri" panose="020F0502020204030204" pitchFamily="34" charset="0"/>
                <a:ea typeface="Times New Roman" panose="02020603050405020304" pitchFamily="18" charset="0"/>
              </a:rPr>
              <a:t> </a:t>
            </a:r>
            <a:endParaRPr lang="en-US" sz="3600" dirty="0">
              <a:solidFill>
                <a:schemeClr val="bg2">
                  <a:lumMod val="10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2855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68346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800" dirty="0">
                <a:solidFill>
                  <a:schemeClr val="bg1"/>
                </a:solidFill>
              </a:rPr>
              <a:t> Meta Data, Master Data, Transaction Data</a:t>
            </a:r>
            <a:endParaRPr lang="en-US" sz="1050" b="1" kern="0" dirty="0">
              <a:solidFill>
                <a:schemeClr val="bg1"/>
              </a:solidFill>
              <a:latin typeface="Arial"/>
              <a:ea typeface="ＭＳ Ｐゴシック"/>
            </a:endParaRP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BA0CEEA-6599-4F5E-A840-6525C24AF066}"/>
              </a:ext>
            </a:extLst>
          </p:cNvPr>
          <p:cNvPicPr>
            <a:picLocks noChangeAspect="1"/>
          </p:cNvPicPr>
          <p:nvPr/>
        </p:nvPicPr>
        <p:blipFill>
          <a:blip r:embed="rId8"/>
          <a:stretch>
            <a:fillRect/>
          </a:stretch>
        </p:blipFill>
        <p:spPr>
          <a:xfrm>
            <a:off x="288885" y="1188720"/>
            <a:ext cx="11142028" cy="5493853"/>
          </a:xfrm>
          <a:prstGeom prst="rect">
            <a:avLst/>
          </a:prstGeom>
        </p:spPr>
      </p:pic>
    </p:spTree>
    <p:extLst>
      <p:ext uri="{BB962C8B-B14F-4D97-AF65-F5344CB8AC3E}">
        <p14:creationId xmlns:p14="http://schemas.microsoft.com/office/powerpoint/2010/main" val="3407502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87325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800" dirty="0">
                <a:solidFill>
                  <a:schemeClr val="bg1"/>
                </a:solidFill>
              </a:rPr>
              <a:t> Meta Data, Master Data, Transaction Data - Examples</a:t>
            </a:r>
            <a:endParaRPr lang="en-US" sz="1050" b="1" kern="0" dirty="0">
              <a:solidFill>
                <a:schemeClr val="bg1"/>
              </a:solidFill>
              <a:latin typeface="Arial"/>
              <a:ea typeface="ＭＳ Ｐゴシック"/>
            </a:endParaRP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8AC558-FC0D-4E45-90D6-CF25A82F8E69}"/>
              </a:ext>
            </a:extLst>
          </p:cNvPr>
          <p:cNvPicPr>
            <a:picLocks noChangeAspect="1"/>
          </p:cNvPicPr>
          <p:nvPr/>
        </p:nvPicPr>
        <p:blipFill>
          <a:blip r:embed="rId8"/>
          <a:stretch>
            <a:fillRect/>
          </a:stretch>
        </p:blipFill>
        <p:spPr>
          <a:xfrm>
            <a:off x="844821" y="1321240"/>
            <a:ext cx="10605500" cy="5161612"/>
          </a:xfrm>
          <a:prstGeom prst="rect">
            <a:avLst/>
          </a:prstGeom>
        </p:spPr>
      </p:pic>
    </p:spTree>
    <p:extLst>
      <p:ext uri="{BB962C8B-B14F-4D97-AF65-F5344CB8AC3E}">
        <p14:creationId xmlns:p14="http://schemas.microsoft.com/office/powerpoint/2010/main" val="3025256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56569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800" dirty="0">
                <a:solidFill>
                  <a:schemeClr val="bg1"/>
                </a:solidFill>
              </a:rPr>
              <a:t>What is Master Data Management?</a:t>
            </a:r>
            <a:endParaRPr lang="en-US" sz="1050" b="1" kern="0" dirty="0">
              <a:solidFill>
                <a:schemeClr val="bg1"/>
              </a:solidFill>
              <a:latin typeface="Arial"/>
              <a:ea typeface="ＭＳ Ｐゴシック"/>
            </a:endParaRP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11" name="Hexagon 10">
            <a:extLst>
              <a:ext uri="{FF2B5EF4-FFF2-40B4-BE49-F238E27FC236}">
                <a16:creationId xmlns:a16="http://schemas.microsoft.com/office/drawing/2014/main" id="{5EC20D41-A75A-4DC5-B8A1-8DF478DAEAB7}"/>
              </a:ext>
            </a:extLst>
          </p:cNvPr>
          <p:cNvSpPr/>
          <p:nvPr/>
        </p:nvSpPr>
        <p:spPr>
          <a:xfrm>
            <a:off x="7921040" y="2229781"/>
            <a:ext cx="838301"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Text Placeholder 9">
            <a:extLst>
              <a:ext uri="{FF2B5EF4-FFF2-40B4-BE49-F238E27FC236}">
                <a16:creationId xmlns:a16="http://schemas.microsoft.com/office/drawing/2014/main" id="{114BDCB1-7671-4A92-9BF7-C41A7117F391}"/>
              </a:ext>
            </a:extLst>
          </p:cNvPr>
          <p:cNvSpPr txBox="1">
            <a:spLocks/>
          </p:cNvSpPr>
          <p:nvPr/>
        </p:nvSpPr>
        <p:spPr>
          <a:xfrm>
            <a:off x="165093" y="1205884"/>
            <a:ext cx="6438908" cy="5418667"/>
          </a:xfrm>
          <a:prstGeom prst="rect">
            <a:avLst/>
          </a:prstGeom>
        </p:spPr>
        <p:txBody>
          <a:bodyPr numCol="1"/>
          <a:lst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a:lstStyle>
          <a:p>
            <a:pPr marL="359824" lvl="2" indent="-359824">
              <a:buFont typeface="Arial" panose="020B0604020202020204" pitchFamily="34" charset="0"/>
              <a:buChar char="•"/>
            </a:pPr>
            <a:r>
              <a:rPr lang="en-GB" sz="2200" dirty="0"/>
              <a:t>Master Data Management is the on-going reconciliation and maintenance of Master Data</a:t>
            </a:r>
          </a:p>
          <a:p>
            <a:pPr marL="359824" lvl="2" indent="-359824">
              <a:buFont typeface="Arial" panose="020B0604020202020204" pitchFamily="34" charset="0"/>
              <a:buChar char="•"/>
            </a:pPr>
            <a:r>
              <a:rPr lang="en-US" sz="2200"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359824" lvl="2" indent="-359824">
              <a:buFont typeface="Arial" panose="020B0604020202020204" pitchFamily="34" charset="0"/>
              <a:buChar char="•"/>
            </a:pPr>
            <a:r>
              <a:rPr lang="en-US" sz="2200" dirty="0"/>
              <a:t>MDM is used for building reliable, accurate, non-duplicative master data that National Grid business can use for effective decision making and digital transformation</a:t>
            </a:r>
          </a:p>
          <a:p>
            <a:pPr marL="359824" lvl="2" indent="-359824">
              <a:buFont typeface="Arial" panose="020B0604020202020204" pitchFamily="34" charset="0"/>
              <a:buChar char="•"/>
            </a:pPr>
            <a:r>
              <a:rPr lang="en-US" sz="2200" dirty="0"/>
              <a:t>Core master data entities include Customer, Workforce, Asset, Location, Product, Vendor, Reference etc. </a:t>
            </a:r>
          </a:p>
        </p:txBody>
      </p:sp>
      <p:graphicFrame>
        <p:nvGraphicFramePr>
          <p:cNvPr id="13" name="Diagram 12">
            <a:extLst>
              <a:ext uri="{FF2B5EF4-FFF2-40B4-BE49-F238E27FC236}">
                <a16:creationId xmlns:a16="http://schemas.microsoft.com/office/drawing/2014/main" id="{FEC6232F-0F5A-431A-BD31-1732A0CFEB57}"/>
              </a:ext>
            </a:extLst>
          </p:cNvPr>
          <p:cNvGraphicFramePr/>
          <p:nvPr/>
        </p:nvGraphicFramePr>
        <p:xfrm>
          <a:off x="6423280" y="1217283"/>
          <a:ext cx="5768721"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 Placeholder 9">
            <a:extLst>
              <a:ext uri="{FF2B5EF4-FFF2-40B4-BE49-F238E27FC236}">
                <a16:creationId xmlns:a16="http://schemas.microsoft.com/office/drawing/2014/main" id="{434F031C-BEC0-4CD0-84A9-125F0F483F55}"/>
              </a:ext>
            </a:extLst>
          </p:cNvPr>
          <p:cNvSpPr txBox="1">
            <a:spLocks/>
          </p:cNvSpPr>
          <p:nvPr/>
        </p:nvSpPr>
        <p:spPr bwMode="auto">
          <a:xfrm>
            <a:off x="6531173" y="1217283"/>
            <a:ext cx="54126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359824" lvl="2" indent="-359824"/>
            <a:endParaRPr lang="en-US" dirty="0"/>
          </a:p>
        </p:txBody>
      </p:sp>
    </p:spTree>
    <p:extLst>
      <p:ext uri="{BB962C8B-B14F-4D97-AF65-F5344CB8AC3E}">
        <p14:creationId xmlns:p14="http://schemas.microsoft.com/office/powerpoint/2010/main" val="708396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62575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800" dirty="0">
                <a:solidFill>
                  <a:schemeClr val="bg1"/>
                </a:solidFill>
              </a:rPr>
              <a:t> Master Data Management Architecture</a:t>
            </a:r>
            <a:endParaRPr lang="en-US" sz="1050" b="1" kern="0" dirty="0">
              <a:solidFill>
                <a:schemeClr val="bg1"/>
              </a:solidFill>
              <a:latin typeface="Arial"/>
              <a:ea typeface="ＭＳ Ｐゴシック"/>
            </a:endParaRP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58B2B84-7F29-467C-A8B3-EF88250EC7D5}"/>
              </a:ext>
            </a:extLst>
          </p:cNvPr>
          <p:cNvPicPr>
            <a:picLocks noChangeAspect="1"/>
          </p:cNvPicPr>
          <p:nvPr/>
        </p:nvPicPr>
        <p:blipFill>
          <a:blip r:embed="rId8"/>
          <a:stretch>
            <a:fillRect/>
          </a:stretch>
        </p:blipFill>
        <p:spPr>
          <a:xfrm>
            <a:off x="1505001" y="1188720"/>
            <a:ext cx="9181997" cy="5579252"/>
          </a:xfrm>
          <a:prstGeom prst="rect">
            <a:avLst/>
          </a:prstGeom>
        </p:spPr>
      </p:pic>
    </p:spTree>
    <p:extLst>
      <p:ext uri="{BB962C8B-B14F-4D97-AF65-F5344CB8AC3E}">
        <p14:creationId xmlns:p14="http://schemas.microsoft.com/office/powerpoint/2010/main" val="165759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6698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800" dirty="0">
                <a:solidFill>
                  <a:schemeClr val="bg1"/>
                </a:solidFill>
              </a:rPr>
              <a:t>Master Data Management Draft Roadmap</a:t>
            </a:r>
            <a:endParaRPr lang="en-US" sz="1050" b="1" kern="0" dirty="0">
              <a:solidFill>
                <a:schemeClr val="bg1"/>
              </a:solidFill>
              <a:latin typeface="Arial"/>
              <a:ea typeface="ＭＳ Ｐゴシック"/>
            </a:endParaRP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79F509-B8A9-47D3-98BE-0500A882588E}"/>
              </a:ext>
            </a:extLst>
          </p:cNvPr>
          <p:cNvPicPr>
            <a:picLocks noChangeAspect="1"/>
          </p:cNvPicPr>
          <p:nvPr/>
        </p:nvPicPr>
        <p:blipFill>
          <a:blip r:embed="rId8"/>
          <a:stretch>
            <a:fillRect/>
          </a:stretch>
        </p:blipFill>
        <p:spPr>
          <a:xfrm>
            <a:off x="202339" y="1188720"/>
            <a:ext cx="11654376" cy="5243934"/>
          </a:xfrm>
          <a:prstGeom prst="rect">
            <a:avLst/>
          </a:prstGeom>
        </p:spPr>
      </p:pic>
    </p:spTree>
    <p:extLst>
      <p:ext uri="{BB962C8B-B14F-4D97-AF65-F5344CB8AC3E}">
        <p14:creationId xmlns:p14="http://schemas.microsoft.com/office/powerpoint/2010/main" val="209894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GhEHoXK4whdkL7U0ZyugP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3_US NG 2018 PPT Tempalte 4x3">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ogram_pre read ver2" id="{A81CB25E-EE61-4BFE-819D-FE3F10611981}" vid="{E09DDD7D-AE3D-4882-A428-D09D033F0BE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10C57-888C-4112-BD05-48E991FB787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01484cb-4692-40f6-9cd8-9f96d07aad89"/>
    <ds:schemaRef ds:uri="44563e85-d93e-468a-97fd-88b2feb52b2e"/>
    <ds:schemaRef ds:uri="http://www.w3.org/XML/1998/namespace"/>
  </ds:schemaRefs>
</ds:datastoreItem>
</file>

<file path=customXml/itemProps2.xml><?xml version="1.0" encoding="utf-8"?>
<ds:datastoreItem xmlns:ds="http://schemas.openxmlformats.org/officeDocument/2006/customXml" ds:itemID="{7DA3BA16-4741-4A1B-A285-10CA24DAD02B}">
  <ds:schemaRefs>
    <ds:schemaRef ds:uri="http://schemas.microsoft.com/sharepoint/v3/contenttype/forms"/>
  </ds:schemaRefs>
</ds:datastoreItem>
</file>

<file path=customXml/itemProps3.xml><?xml version="1.0" encoding="utf-8"?>
<ds:datastoreItem xmlns:ds="http://schemas.openxmlformats.org/officeDocument/2006/customXml" ds:itemID="{7D4E35B2-4E7A-4253-9982-441F1D015B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549</TotalTime>
  <Words>396</Words>
  <Application>Microsoft Office PowerPoint</Application>
  <PresentationFormat>Widescreen</PresentationFormat>
  <Paragraphs>56</Paragraphs>
  <Slides>8</Slides>
  <Notes>8</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Trebuchet MS</vt:lpstr>
      <vt:lpstr>10_NationalGrid Grid 16:9</vt:lpstr>
      <vt:lpstr>11_NationalGrid Grid 16:9</vt:lpstr>
      <vt:lpstr>3_US NG 2018 PPT Tempalte 4x3</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Robertson, Daniel</dc:creator>
  <cp:lastModifiedBy>Ajwaliya, Nishit</cp:lastModifiedBy>
  <cp:revision>14</cp:revision>
  <dcterms:created xsi:type="dcterms:W3CDTF">2021-07-02T07:59:46Z</dcterms:created>
  <dcterms:modified xsi:type="dcterms:W3CDTF">2021-08-09T03:34:50Z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