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2"/>
  </p:notesMasterIdLst>
  <p:handoutMasterIdLst>
    <p:handoutMasterId r:id="rId13"/>
  </p:handoutMasterIdLst>
  <p:sldIdLst>
    <p:sldId id="351" r:id="rId5"/>
    <p:sldId id="380" r:id="rId6"/>
    <p:sldId id="381" r:id="rId7"/>
    <p:sldId id="382" r:id="rId8"/>
    <p:sldId id="383" r:id="rId9"/>
    <p:sldId id="384" r:id="rId10"/>
    <p:sldId id="385" r:id="rId11"/>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2/1/2021</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63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a:t>Downloadable Figures</a:t>
            </a:r>
          </a:p>
          <a:p>
            <a:r>
              <a:rPr lang="en-US" dirty="0"/>
              <a:t>Georgia O’Callaghan</a:t>
            </a:r>
          </a:p>
        </p:txBody>
      </p:sp>
      <p:sp>
        <p:nvSpPr>
          <p:cNvPr id="2" name="Title 1"/>
          <p:cNvSpPr>
            <a:spLocks noGrp="1"/>
          </p:cNvSpPr>
          <p:nvPr>
            <p:ph type="ctrTitle"/>
          </p:nvPr>
        </p:nvSpPr>
        <p:spPr/>
        <p:txBody>
          <a:bodyPr/>
          <a:lstStyle/>
          <a:p>
            <a:r>
              <a:rPr lang="en-US" sz="3200" dirty="0"/>
              <a:t>Create a Data Strategy to Ensure Success in Machine Learning Initiatives</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Picture 3">
            <a:extLst>
              <a:ext uri="{FF2B5EF4-FFF2-40B4-BE49-F238E27FC236}">
                <a16:creationId xmlns:a16="http://schemas.microsoft.com/office/drawing/2014/main" xmlns="" id="{C72512A7-EB11-44D1-9A89-5A1A6B22C598}"/>
              </a:ext>
            </a:extLst>
          </p:cNvPr>
          <p:cNvPicPr>
            <a:picLocks noChangeAspect="1"/>
          </p:cNvPicPr>
          <p:nvPr/>
        </p:nvPicPr>
        <p:blipFill>
          <a:blip r:embed="rId3"/>
          <a:stretch>
            <a:fillRect/>
          </a:stretch>
        </p:blipFill>
        <p:spPr>
          <a:xfrm>
            <a:off x="2896885" y="366713"/>
            <a:ext cx="7315738" cy="6098353"/>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Picture 3">
            <a:extLst>
              <a:ext uri="{FF2B5EF4-FFF2-40B4-BE49-F238E27FC236}">
                <a16:creationId xmlns:a16="http://schemas.microsoft.com/office/drawing/2014/main" xmlns="" id="{6B6C0012-ADF9-49D8-A5CC-60B432545EFF}"/>
              </a:ext>
            </a:extLst>
          </p:cNvPr>
          <p:cNvPicPr>
            <a:picLocks noChangeAspect="1"/>
          </p:cNvPicPr>
          <p:nvPr/>
        </p:nvPicPr>
        <p:blipFill>
          <a:blip r:embed="rId3"/>
          <a:stretch>
            <a:fillRect/>
          </a:stretch>
        </p:blipFill>
        <p:spPr>
          <a:xfrm>
            <a:off x="1523664" y="1617926"/>
            <a:ext cx="9144672" cy="3622147"/>
          </a:xfrm>
          <a:prstGeom prst="rect">
            <a:avLst/>
          </a:prstGeom>
        </p:spPr>
      </p:pic>
    </p:spTree>
    <p:extLst>
      <p:ext uri="{BB962C8B-B14F-4D97-AF65-F5344CB8AC3E}">
        <p14:creationId xmlns:p14="http://schemas.microsoft.com/office/powerpoint/2010/main" val="40817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Picture 3">
            <a:extLst>
              <a:ext uri="{FF2B5EF4-FFF2-40B4-BE49-F238E27FC236}">
                <a16:creationId xmlns:a16="http://schemas.microsoft.com/office/drawing/2014/main" xmlns="" id="{6D20A741-B067-44F9-89E4-D1D2EABC122A}"/>
              </a:ext>
            </a:extLst>
          </p:cNvPr>
          <p:cNvPicPr>
            <a:picLocks noChangeAspect="1"/>
          </p:cNvPicPr>
          <p:nvPr/>
        </p:nvPicPr>
        <p:blipFill>
          <a:blip r:embed="rId3"/>
          <a:stretch>
            <a:fillRect/>
          </a:stretch>
        </p:blipFill>
        <p:spPr>
          <a:xfrm>
            <a:off x="1790364" y="974935"/>
            <a:ext cx="9144672" cy="5079579"/>
          </a:xfrm>
          <a:prstGeom prst="rect">
            <a:avLst/>
          </a:prstGeom>
        </p:spPr>
      </p:pic>
    </p:spTree>
    <p:extLst>
      <p:ext uri="{BB962C8B-B14F-4D97-AF65-F5344CB8AC3E}">
        <p14:creationId xmlns:p14="http://schemas.microsoft.com/office/powerpoint/2010/main" val="272728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4080F-5015-40B1-B01E-B6D22FDAAB6C}"/>
              </a:ext>
            </a:extLst>
          </p:cNvPr>
          <p:cNvSpPr>
            <a:spLocks noGrp="1"/>
          </p:cNvSpPr>
          <p:nvPr>
            <p:ph type="title"/>
          </p:nvPr>
        </p:nvSpPr>
        <p:spPr/>
        <p:txBody>
          <a:bodyPr/>
          <a:lstStyle/>
          <a:p>
            <a:r>
              <a:rPr lang="en-US" dirty="0"/>
              <a:t>Figure 4</a:t>
            </a:r>
          </a:p>
        </p:txBody>
      </p:sp>
      <p:pic>
        <p:nvPicPr>
          <p:cNvPr id="4" name="Picture 3">
            <a:extLst>
              <a:ext uri="{FF2B5EF4-FFF2-40B4-BE49-F238E27FC236}">
                <a16:creationId xmlns:a16="http://schemas.microsoft.com/office/drawing/2014/main" xmlns="" id="{FD16DCEA-735F-4412-A857-31C42C747C3D}"/>
              </a:ext>
            </a:extLst>
          </p:cNvPr>
          <p:cNvPicPr>
            <a:picLocks noChangeAspect="1"/>
          </p:cNvPicPr>
          <p:nvPr/>
        </p:nvPicPr>
        <p:blipFill>
          <a:blip r:embed="rId2"/>
          <a:stretch>
            <a:fillRect/>
          </a:stretch>
        </p:blipFill>
        <p:spPr>
          <a:xfrm>
            <a:off x="2685714" y="588312"/>
            <a:ext cx="7315738" cy="4966700"/>
          </a:xfrm>
          <a:prstGeom prst="rect">
            <a:avLst/>
          </a:prstGeom>
        </p:spPr>
      </p:pic>
    </p:spTree>
    <p:extLst>
      <p:ext uri="{BB962C8B-B14F-4D97-AF65-F5344CB8AC3E}">
        <p14:creationId xmlns:p14="http://schemas.microsoft.com/office/powerpoint/2010/main" val="424579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D82274-5EF0-4180-ACA9-EAE2D5E7D2F7}"/>
              </a:ext>
            </a:extLst>
          </p:cNvPr>
          <p:cNvSpPr>
            <a:spLocks noGrp="1"/>
          </p:cNvSpPr>
          <p:nvPr>
            <p:ph type="title"/>
          </p:nvPr>
        </p:nvSpPr>
        <p:spPr/>
        <p:txBody>
          <a:bodyPr/>
          <a:lstStyle/>
          <a:p>
            <a:r>
              <a:rPr lang="en-US" dirty="0"/>
              <a:t>Figure 5</a:t>
            </a:r>
          </a:p>
        </p:txBody>
      </p:sp>
      <p:pic>
        <p:nvPicPr>
          <p:cNvPr id="4" name="Picture 3">
            <a:extLst>
              <a:ext uri="{FF2B5EF4-FFF2-40B4-BE49-F238E27FC236}">
                <a16:creationId xmlns:a16="http://schemas.microsoft.com/office/drawing/2014/main" xmlns="" id="{43083045-C6B1-425B-BF43-B0AE3F395321}"/>
              </a:ext>
            </a:extLst>
          </p:cNvPr>
          <p:cNvPicPr>
            <a:picLocks noChangeAspect="1"/>
          </p:cNvPicPr>
          <p:nvPr/>
        </p:nvPicPr>
        <p:blipFill>
          <a:blip r:embed="rId2"/>
          <a:stretch>
            <a:fillRect/>
          </a:stretch>
        </p:blipFill>
        <p:spPr>
          <a:xfrm>
            <a:off x="2647614" y="809911"/>
            <a:ext cx="7315738" cy="5281048"/>
          </a:xfrm>
          <a:prstGeom prst="rect">
            <a:avLst/>
          </a:prstGeom>
        </p:spPr>
      </p:pic>
    </p:spTree>
    <p:extLst>
      <p:ext uri="{BB962C8B-B14F-4D97-AF65-F5344CB8AC3E}">
        <p14:creationId xmlns:p14="http://schemas.microsoft.com/office/powerpoint/2010/main" val="147574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1DBC9-F0D3-4F41-BC6A-8DD8AC7C55E4}"/>
              </a:ext>
            </a:extLst>
          </p:cNvPr>
          <p:cNvSpPr>
            <a:spLocks noGrp="1"/>
          </p:cNvSpPr>
          <p:nvPr>
            <p:ph type="title"/>
          </p:nvPr>
        </p:nvSpPr>
        <p:spPr/>
        <p:txBody>
          <a:bodyPr/>
          <a:lstStyle/>
          <a:p>
            <a:r>
              <a:rPr lang="en-US" dirty="0"/>
              <a:t>Figure 6</a:t>
            </a:r>
          </a:p>
        </p:txBody>
      </p:sp>
      <p:pic>
        <p:nvPicPr>
          <p:cNvPr id="4" name="Picture 3">
            <a:extLst>
              <a:ext uri="{FF2B5EF4-FFF2-40B4-BE49-F238E27FC236}">
                <a16:creationId xmlns:a16="http://schemas.microsoft.com/office/drawing/2014/main" xmlns="" id="{154EE086-6719-4F45-A78D-BF682132FE8D}"/>
              </a:ext>
            </a:extLst>
          </p:cNvPr>
          <p:cNvPicPr>
            <a:picLocks noChangeAspect="1"/>
          </p:cNvPicPr>
          <p:nvPr/>
        </p:nvPicPr>
        <p:blipFill>
          <a:blip r:embed="rId2"/>
          <a:stretch>
            <a:fillRect/>
          </a:stretch>
        </p:blipFill>
        <p:spPr>
          <a:xfrm>
            <a:off x="2066590" y="914929"/>
            <a:ext cx="8230205" cy="5028141"/>
          </a:xfrm>
          <a:prstGeom prst="rect">
            <a:avLst/>
          </a:prstGeom>
        </p:spPr>
      </p:pic>
    </p:spTree>
    <p:extLst>
      <p:ext uri="{BB962C8B-B14F-4D97-AF65-F5344CB8AC3E}">
        <p14:creationId xmlns:p14="http://schemas.microsoft.com/office/powerpoint/2010/main" val="2486638500"/>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31</Words>
  <Application>Microsoft Office PowerPoint</Application>
  <PresentationFormat>Widescreen</PresentationFormat>
  <Paragraphs>11</Paragraphs>
  <Slides>7</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Create a Data Strategy to Ensure Success in Machine Learning Initiatives</vt:lpstr>
      <vt:lpstr>Figure 1</vt:lpstr>
      <vt:lpstr>Figure 2</vt:lpstr>
      <vt:lpstr>Figure 3</vt:lpstr>
      <vt:lpstr>Figure 4</vt:lpstr>
      <vt:lpstr>Figure 5</vt:lpstr>
      <vt:lpstr>Figure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2021-02-01T21:41:24Z</dcterms:created>
  <dcterms:modified xsi:type="dcterms:W3CDTF">2021-02-01T21:41:25Z</dcterms:modified>
</cp:coreProperties>
</file>