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0"/>
  </p:notesMasterIdLst>
  <p:handoutMasterIdLst>
    <p:handoutMasterId r:id="rId11"/>
  </p:handoutMasterIdLst>
  <p:sldIdLst>
    <p:sldId id="493" r:id="rId5"/>
    <p:sldId id="2147307472" r:id="rId6"/>
    <p:sldId id="2147307484" r:id="rId7"/>
    <p:sldId id="2147307492" r:id="rId8"/>
    <p:sldId id="2147307491" r:id="rId9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  <p:cmAuthor id="2" name="Ajwaliya, Nishit" initials="AN" lastIdx="1" clrIdx="1">
    <p:extLst>
      <p:ext uri="{19B8F6BF-5375-455C-9EA6-DF929625EA0E}">
        <p15:presenceInfo xmlns:p15="http://schemas.microsoft.com/office/powerpoint/2012/main" userId="S::Nishit.Ajwaliya@us.nationalgrid.com::d6171631-3d08-453d-8afd-2dc62a502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A8DA70"/>
    <a:srgbClr val="B20E12"/>
    <a:srgbClr val="B2DE82"/>
    <a:srgbClr val="C9E8A6"/>
    <a:srgbClr val="7FFFF8"/>
    <a:srgbClr val="B4DF85"/>
    <a:srgbClr val="FFFFFF"/>
    <a:srgbClr val="F9F9F9"/>
    <a:srgbClr val="E7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47B09-66D8-488A-BDCD-F7028843A2DB}" v="5" dt="2022-11-29T18:29:13.4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81916" autoAdjust="0"/>
  </p:normalViewPr>
  <p:slideViewPr>
    <p:cSldViewPr snapToGrid="0">
      <p:cViewPr varScale="1">
        <p:scale>
          <a:sx n="85" d="100"/>
          <a:sy n="85" d="100"/>
        </p:scale>
        <p:origin x="376" y="52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C347B09-66D8-488A-BDCD-F7028843A2DB}"/>
    <pc:docChg chg="modSld">
      <pc:chgData name="Ajwaliya, Nishit" userId="d6171631-3d08-453d-8afd-2dc62a5026e2" providerId="ADAL" clId="{3C347B09-66D8-488A-BDCD-F7028843A2DB}" dt="2022-11-29T18:29:20.031" v="48" actId="1076"/>
      <pc:docMkLst>
        <pc:docMk/>
      </pc:docMkLst>
      <pc:sldChg chg="modSp">
        <pc:chgData name="Ajwaliya, Nishit" userId="d6171631-3d08-453d-8afd-2dc62a5026e2" providerId="ADAL" clId="{3C347B09-66D8-488A-BDCD-F7028843A2DB}" dt="2022-11-29T16:54:48.978" v="6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3C347B09-66D8-488A-BDCD-F7028843A2DB}" dt="2022-11-29T16:54:48.978" v="6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addSp modSp">
        <pc:chgData name="Ajwaliya, Nishit" userId="d6171631-3d08-453d-8afd-2dc62a5026e2" providerId="ADAL" clId="{3C347B09-66D8-488A-BDCD-F7028843A2DB}" dt="2022-11-29T18:29:20.031" v="48" actId="1076"/>
        <pc:sldMkLst>
          <pc:docMk/>
          <pc:sldMk cId="1850221328" sldId="2147307491"/>
        </pc:sldMkLst>
        <pc:spChg chg="mod">
          <ac:chgData name="Ajwaliya, Nishit" userId="d6171631-3d08-453d-8afd-2dc62a5026e2" providerId="ADAL" clId="{3C347B09-66D8-488A-BDCD-F7028843A2DB}" dt="2022-11-29T18:24:15.400" v="36" actId="20577"/>
          <ac:spMkLst>
            <pc:docMk/>
            <pc:sldMk cId="1850221328" sldId="2147307491"/>
            <ac:spMk id="2" creationId="{00000000-0000-0000-0000-000000000000}"/>
          </ac:spMkLst>
        </pc:spChg>
        <pc:spChg chg="mod">
          <ac:chgData name="Ajwaliya, Nishit" userId="d6171631-3d08-453d-8afd-2dc62a5026e2" providerId="ADAL" clId="{3C347B09-66D8-488A-BDCD-F7028843A2DB}" dt="2022-11-29T18:26:16.367" v="42" actId="1076"/>
          <ac:spMkLst>
            <pc:docMk/>
            <pc:sldMk cId="1850221328" sldId="2147307491"/>
            <ac:spMk id="13" creationId="{F4C1A247-A89F-4384-AD86-FD4AB250FDD3}"/>
          </ac:spMkLst>
        </pc:spChg>
        <pc:picChg chg="add mod">
          <ac:chgData name="Ajwaliya, Nishit" userId="d6171631-3d08-453d-8afd-2dc62a5026e2" providerId="ADAL" clId="{3C347B09-66D8-488A-BDCD-F7028843A2DB}" dt="2022-11-29T18:26:19.736" v="43" actId="1076"/>
          <ac:picMkLst>
            <pc:docMk/>
            <pc:sldMk cId="1850221328" sldId="2147307491"/>
            <ac:picMk id="3" creationId="{C2236562-CB1C-46F6-9692-A52D8E4144A1}"/>
          </ac:picMkLst>
        </pc:picChg>
        <pc:picChg chg="add mod">
          <ac:chgData name="Ajwaliya, Nishit" userId="d6171631-3d08-453d-8afd-2dc62a5026e2" providerId="ADAL" clId="{3C347B09-66D8-488A-BDCD-F7028843A2DB}" dt="2022-11-29T18:29:20.031" v="48" actId="1076"/>
          <ac:picMkLst>
            <pc:docMk/>
            <pc:sldMk cId="1850221328" sldId="2147307491"/>
            <ac:picMk id="4" creationId="{D875ED79-2185-4AD6-ACED-FD23CF83D64F}"/>
          </ac:picMkLst>
        </pc:picChg>
        <pc:picChg chg="add">
          <ac:chgData name="Ajwaliya, Nishit" userId="d6171631-3d08-453d-8afd-2dc62a5026e2" providerId="ADAL" clId="{3C347B09-66D8-488A-BDCD-F7028843A2DB}" dt="2022-11-29T18:26:40.076" v="44"/>
          <ac:picMkLst>
            <pc:docMk/>
            <pc:sldMk cId="1850221328" sldId="2147307491"/>
            <ac:picMk id="1026" creationId="{9076DC41-9152-48DF-AB5A-C8C177CE31B1}"/>
          </ac:picMkLst>
        </pc:picChg>
        <pc:picChg chg="add">
          <ac:chgData name="Ajwaliya, Nishit" userId="d6171631-3d08-453d-8afd-2dc62a5026e2" providerId="ADAL" clId="{3C347B09-66D8-488A-BDCD-F7028843A2DB}" dt="2022-11-29T18:26:55.116" v="45"/>
          <ac:picMkLst>
            <pc:docMk/>
            <pc:sldMk cId="1850221328" sldId="2147307491"/>
            <ac:picMk id="1028" creationId="{9C4CAD69-28B3-4633-9432-DE1C29E45C28}"/>
          </ac:picMkLst>
        </pc:picChg>
      </pc:sldChg>
    </pc:docChg>
  </pc:docChgLst>
  <pc:docChgLst>
    <pc:chgData name="Ajwaliya, Nishit" userId="d6171631-3d08-453d-8afd-2dc62a5026e2" providerId="ADAL" clId="{9FCC231C-0778-430F-A684-24D101CA7A33}"/>
    <pc:docChg chg="undo custSel addSld delSld modSld">
      <pc:chgData name="Ajwaliya, Nishit" userId="d6171631-3d08-453d-8afd-2dc62a5026e2" providerId="ADAL" clId="{9FCC231C-0778-430F-A684-24D101CA7A33}" dt="2022-09-27T01:09:44.720" v="225" actId="121"/>
      <pc:docMkLst>
        <pc:docMk/>
      </pc:docMkLst>
      <pc:sldChg chg="modSp mod">
        <pc:chgData name="Ajwaliya, Nishit" userId="d6171631-3d08-453d-8afd-2dc62a5026e2" providerId="ADAL" clId="{9FCC231C-0778-430F-A684-24D101CA7A33}" dt="2022-09-27T01:03:36.321" v="209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9FCC231C-0778-430F-A684-24D101CA7A33}" dt="2022-09-27T01:02:01.524" v="187" actId="20577"/>
          <ac:spMkLst>
            <pc:docMk/>
            <pc:sldMk cId="2874908917" sldId="493"/>
            <ac:spMk id="18" creationId="{220D7A5C-41FB-4A52-9B12-B489A9754A5D}"/>
          </ac:spMkLst>
        </pc:spChg>
        <pc:spChg chg="mod">
          <ac:chgData name="Ajwaliya, Nishit" userId="d6171631-3d08-453d-8afd-2dc62a5026e2" providerId="ADAL" clId="{9FCC231C-0778-430F-A684-24D101CA7A33}" dt="2022-09-27T01:03:36.321" v="209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modSp mod">
        <pc:chgData name="Ajwaliya, Nishit" userId="d6171631-3d08-453d-8afd-2dc62a5026e2" providerId="ADAL" clId="{9FCC231C-0778-430F-A684-24D101CA7A33}" dt="2022-09-26T23:40:05.162" v="8" actId="20577"/>
        <pc:sldMkLst>
          <pc:docMk/>
          <pc:sldMk cId="3767634103" sldId="2147307472"/>
        </pc:sldMkLst>
        <pc:spChg chg="mod">
          <ac:chgData name="Ajwaliya, Nishit" userId="d6171631-3d08-453d-8afd-2dc62a5026e2" providerId="ADAL" clId="{9FCC231C-0778-430F-A684-24D101CA7A33}" dt="2022-09-26T23:40:05.162" v="8" actId="20577"/>
          <ac:spMkLst>
            <pc:docMk/>
            <pc:sldMk cId="3767634103" sldId="2147307472"/>
            <ac:spMk id="4" creationId="{1747B4A7-E17D-45FE-B7D1-4C995A3D72AF}"/>
          </ac:spMkLst>
        </pc:spChg>
      </pc:sldChg>
      <pc:sldChg chg="addSp delSp modSp mod">
        <pc:chgData name="Ajwaliya, Nishit" userId="d6171631-3d08-453d-8afd-2dc62a5026e2" providerId="ADAL" clId="{9FCC231C-0778-430F-A684-24D101CA7A33}" dt="2022-09-27T01:09:36.067" v="211" actId="121"/>
        <pc:sldMkLst>
          <pc:docMk/>
          <pc:sldMk cId="1099197168" sldId="2147307484"/>
        </pc:sldMkLst>
        <pc:spChg chg="mod">
          <ac:chgData name="Ajwaliya, Nishit" userId="d6171631-3d08-453d-8afd-2dc62a5026e2" providerId="ADAL" clId="{9FCC231C-0778-430F-A684-24D101CA7A33}" dt="2022-09-26T23:43:35.017" v="89" actId="20577"/>
          <ac:spMkLst>
            <pc:docMk/>
            <pc:sldMk cId="1099197168" sldId="2147307484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9FCC231C-0778-430F-A684-24D101CA7A33}" dt="2022-09-27T01:09:36.067" v="211" actId="121"/>
          <ac:spMkLst>
            <pc:docMk/>
            <pc:sldMk cId="1099197168" sldId="2147307484"/>
            <ac:spMk id="6" creationId="{F53A2D24-2914-4955-8977-BF6588EF6358}"/>
          </ac:spMkLst>
        </pc:spChg>
        <pc:picChg chg="del">
          <ac:chgData name="Ajwaliya, Nishit" userId="d6171631-3d08-453d-8afd-2dc62a5026e2" providerId="ADAL" clId="{9FCC231C-0778-430F-A684-24D101CA7A33}" dt="2022-09-26T23:41:10.619" v="36" actId="478"/>
          <ac:picMkLst>
            <pc:docMk/>
            <pc:sldMk cId="1099197168" sldId="2147307484"/>
            <ac:picMk id="4" creationId="{62BBBB80-2F49-48B2-8835-5373011D4AD1}"/>
          </ac:picMkLst>
        </pc:picChg>
        <pc:picChg chg="add mod">
          <ac:chgData name="Ajwaliya, Nishit" userId="d6171631-3d08-453d-8afd-2dc62a5026e2" providerId="ADAL" clId="{9FCC231C-0778-430F-A684-24D101CA7A33}" dt="2022-09-26T23:41:21.523" v="40" actId="1076"/>
          <ac:picMkLst>
            <pc:docMk/>
            <pc:sldMk cId="1099197168" sldId="2147307484"/>
            <ac:picMk id="5" creationId="{2D15B92E-3EC8-48EA-889D-0D10CA591755}"/>
          </ac:picMkLst>
        </pc:picChg>
      </pc:sldChg>
      <pc:sldChg chg="modSp add del mod">
        <pc:chgData name="Ajwaliya, Nishit" userId="d6171631-3d08-453d-8afd-2dc62a5026e2" providerId="ADAL" clId="{9FCC231C-0778-430F-A684-24D101CA7A33}" dt="2022-09-26T23:41:00.252" v="35" actId="47"/>
        <pc:sldMkLst>
          <pc:docMk/>
          <pc:sldMk cId="1850221328" sldId="2147307491"/>
        </pc:sldMkLst>
        <pc:spChg chg="mod">
          <ac:chgData name="Ajwaliya, Nishit" userId="d6171631-3d08-453d-8afd-2dc62a5026e2" providerId="ADAL" clId="{9FCC231C-0778-430F-A684-24D101CA7A33}" dt="2022-09-26T23:40:52.488" v="25" actId="6549"/>
          <ac:spMkLst>
            <pc:docMk/>
            <pc:sldMk cId="1850221328" sldId="2147307491"/>
            <ac:spMk id="13" creationId="{F4C1A247-A89F-4384-AD86-FD4AB250FDD3}"/>
          </ac:spMkLst>
        </pc:spChg>
      </pc:sldChg>
      <pc:sldChg chg="addSp delSp modSp add mod">
        <pc:chgData name="Ajwaliya, Nishit" userId="d6171631-3d08-453d-8afd-2dc62a5026e2" providerId="ADAL" clId="{9FCC231C-0778-430F-A684-24D101CA7A33}" dt="2022-09-27T01:09:44.720" v="225" actId="121"/>
        <pc:sldMkLst>
          <pc:docMk/>
          <pc:sldMk cId="498745547" sldId="2147307492"/>
        </pc:sldMkLst>
        <pc:spChg chg="mod">
          <ac:chgData name="Ajwaliya, Nishit" userId="d6171631-3d08-453d-8afd-2dc62a5026e2" providerId="ADAL" clId="{9FCC231C-0778-430F-A684-24D101CA7A33}" dt="2022-09-27T01:01:01.306" v="153" actId="20577"/>
          <ac:spMkLst>
            <pc:docMk/>
            <pc:sldMk cId="498745547" sldId="2147307492"/>
            <ac:spMk id="2" creationId="{00000000-0000-0000-0000-000000000000}"/>
          </ac:spMkLst>
        </pc:spChg>
        <pc:spChg chg="mod">
          <ac:chgData name="Ajwaliya, Nishit" userId="d6171631-3d08-453d-8afd-2dc62a5026e2" providerId="ADAL" clId="{9FCC231C-0778-430F-A684-24D101CA7A33}" dt="2022-09-27T01:09:44.720" v="225" actId="121"/>
          <ac:spMkLst>
            <pc:docMk/>
            <pc:sldMk cId="498745547" sldId="2147307492"/>
            <ac:spMk id="6" creationId="{F53A2D24-2914-4955-8977-BF6588EF6358}"/>
          </ac:spMkLst>
        </pc:spChg>
        <pc:picChg chg="add mod">
          <ac:chgData name="Ajwaliya, Nishit" userId="d6171631-3d08-453d-8afd-2dc62a5026e2" providerId="ADAL" clId="{9FCC231C-0778-430F-A684-24D101CA7A33}" dt="2022-09-27T00:52:54.799" v="94" actId="1076"/>
          <ac:picMkLst>
            <pc:docMk/>
            <pc:sldMk cId="498745547" sldId="2147307492"/>
            <ac:picMk id="4" creationId="{41D561C4-974C-47E7-8DA2-C4F86BA1016E}"/>
          </ac:picMkLst>
        </pc:picChg>
        <pc:picChg chg="del">
          <ac:chgData name="Ajwaliya, Nishit" userId="d6171631-3d08-453d-8afd-2dc62a5026e2" providerId="ADAL" clId="{9FCC231C-0778-430F-A684-24D101CA7A33}" dt="2022-09-27T00:52:47.941" v="91" actId="478"/>
          <ac:picMkLst>
            <pc:docMk/>
            <pc:sldMk cId="498745547" sldId="2147307492"/>
            <ac:picMk id="5" creationId="{2D15B92E-3EC8-48EA-889D-0D10CA591755}"/>
          </ac:picMkLst>
        </pc:picChg>
      </pc:sldChg>
      <pc:sldMasterChg chg="delSldLayout">
        <pc:chgData name="Ajwaliya, Nishit" userId="d6171631-3d08-453d-8afd-2dc62a5026e2" providerId="ADAL" clId="{9FCC231C-0778-430F-A684-24D101CA7A33}" dt="2022-09-26T23:40:58.118" v="30" actId="47"/>
        <pc:sldMasterMkLst>
          <pc:docMk/>
          <pc:sldMasterMk cId="0" sldId="214748365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29/11/2022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29/11/2022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8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9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09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10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611981"/>
            <a:ext cx="8120614" cy="86803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err="1">
                <a:latin typeface="Arial"/>
                <a:cs typeface="Arial"/>
              </a:rPr>
              <a:t>NationalGrid</a:t>
            </a:r>
            <a:r>
              <a:rPr lang="en-US" sz="2800" dirty="0">
                <a:latin typeface="Arial"/>
                <a:cs typeface="Arial"/>
              </a:rPr>
              <a:t> AI/ML</a:t>
            </a:r>
            <a:endParaRPr lang="fr-FR" sz="2800" dirty="0">
              <a:latin typeface="Arial"/>
              <a:cs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48126CF-A5B8-47CE-AA62-DD2EDDE83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195" y="2396078"/>
            <a:ext cx="4033839" cy="800219"/>
          </a:xfrm>
        </p:spPr>
        <p:txBody>
          <a:bodyPr/>
          <a:lstStyle/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Author	    Nishit Ajwaliya</a:t>
            </a:r>
          </a:p>
          <a:p>
            <a:r>
              <a:rPr lang="en-US" sz="1300" b="0" dirty="0">
                <a:latin typeface="Arial"/>
                <a:cs typeface="Arial"/>
              </a:rPr>
              <a:t>Date	    January 2022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/>
                <a:cs typeface="Arial"/>
              </a:rPr>
              <a:t>Version	    v0.1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Status	    DRAFT</a:t>
            </a:r>
            <a:endParaRPr lang="en-GB" b="0" dirty="0"/>
          </a:p>
        </p:txBody>
      </p:sp>
      <p:pic>
        <p:nvPicPr>
          <p:cNvPr id="11" name="Picture 2" descr="http://infodocs/nationalgridstandards/img/DM-illustration_edit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81" y="1931208"/>
            <a:ext cx="3946630" cy="187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9" y="128436"/>
            <a:ext cx="8497370" cy="4308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7B4A7-E17D-45FE-B7D1-4C995A3D72AF}"/>
              </a:ext>
            </a:extLst>
          </p:cNvPr>
          <p:cNvSpPr txBox="1"/>
          <p:nvPr/>
        </p:nvSpPr>
        <p:spPr bwMode="auto">
          <a:xfrm>
            <a:off x="291414" y="559323"/>
            <a:ext cx="858473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b="0" i="0" u="none" strike="noStrike" cap="none" dirty="0" err="1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tbd</a:t>
            </a:r>
            <a:endParaRPr lang="en-US" sz="2000" b="0" dirty="0">
              <a:solidFill>
                <a:srgbClr val="5B5B5B"/>
              </a:solidFill>
              <a:latin typeface="Arial"/>
              <a:cs typeface="Arial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l"/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4442"/>
            <a:ext cx="8584547" cy="350135"/>
          </a:xfrm>
        </p:spPr>
        <p:txBody>
          <a:bodyPr/>
          <a:lstStyle/>
          <a:p>
            <a:r>
              <a:rPr lang="en-US" sz="2200" dirty="0"/>
              <a:t>ML Algorithm is fraction of the code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477754"/>
            <a:ext cx="8899036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B92E-3EC8-48EA-889D-0D10CA59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2" y="836998"/>
            <a:ext cx="8846040" cy="2874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A2D24-2914-4955-8977-BF6588EF6358}"/>
              </a:ext>
            </a:extLst>
          </p:cNvPr>
          <p:cNvSpPr txBox="1"/>
          <p:nvPr/>
        </p:nvSpPr>
        <p:spPr>
          <a:xfrm>
            <a:off x="2433040" y="4556760"/>
            <a:ext cx="65354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*Source: https://proceedings.neurips.cc/paper/2015/file/86df7dcfd896fcaf2674f757a2463eba-Paper.pdf</a:t>
            </a:r>
          </a:p>
        </p:txBody>
      </p:sp>
    </p:spTree>
    <p:extLst>
      <p:ext uri="{BB962C8B-B14F-4D97-AF65-F5344CB8AC3E}">
        <p14:creationId xmlns:p14="http://schemas.microsoft.com/office/powerpoint/2010/main" val="10991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4442"/>
            <a:ext cx="8584547" cy="350135"/>
          </a:xfrm>
        </p:spPr>
        <p:txBody>
          <a:bodyPr/>
          <a:lstStyle/>
          <a:p>
            <a:r>
              <a:rPr lang="en-US" sz="2200" dirty="0"/>
              <a:t>Traditional vs ML-Based Software development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477754"/>
            <a:ext cx="8899036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A2D24-2914-4955-8977-BF6588EF6358}"/>
              </a:ext>
            </a:extLst>
          </p:cNvPr>
          <p:cNvSpPr txBox="1"/>
          <p:nvPr/>
        </p:nvSpPr>
        <p:spPr>
          <a:xfrm>
            <a:off x="6065782" y="4542636"/>
            <a:ext cx="2963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*Source: https://research.google/philosophy/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561C4-974C-47E7-8DA2-C4F86BA1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2" y="569530"/>
            <a:ext cx="8899036" cy="36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54442"/>
            <a:ext cx="8584547" cy="350135"/>
          </a:xfrm>
        </p:spPr>
        <p:txBody>
          <a:bodyPr/>
          <a:lstStyle/>
          <a:p>
            <a:r>
              <a:rPr lang="en-US" sz="2200" dirty="0"/>
              <a:t>ML Life Cycle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4C1A247-A89F-4384-AD86-FD4AB250FDD3}"/>
              </a:ext>
            </a:extLst>
          </p:cNvPr>
          <p:cNvSpPr txBox="1">
            <a:spLocks/>
          </p:cNvSpPr>
          <p:nvPr/>
        </p:nvSpPr>
        <p:spPr bwMode="auto">
          <a:xfrm>
            <a:off x="122482" y="366615"/>
            <a:ext cx="88990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marL="727200" lvl="2" indent="-457200" fontAlgn="ctr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</a:rPr>
              <a:t>tbd</a:t>
            </a: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36562-CB1C-46F6-9692-A52D8E41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" y="590977"/>
            <a:ext cx="9040273" cy="2945079"/>
          </a:xfrm>
          <a:prstGeom prst="rect">
            <a:avLst/>
          </a:prstGeom>
        </p:spPr>
      </p:pic>
      <p:pic>
        <p:nvPicPr>
          <p:cNvPr id="1026" name="Picture 2" descr="https://www.sudeep.co/images/post_images/2018-02-09-Understanding-the-Data-Science-Lifecycle/chart.png">
            <a:extLst>
              <a:ext uri="{FF2B5EF4-FFF2-40B4-BE49-F238E27FC236}">
                <a16:creationId xmlns:a16="http://schemas.microsoft.com/office/drawing/2014/main" id="{9076DC41-9152-48DF-AB5A-C8C177CE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0"/>
            <a:ext cx="51212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kai.org/wp-content/uploads/2022/07/ml-lifecycle-oItUDZ-960x329.png">
            <a:extLst>
              <a:ext uri="{FF2B5EF4-FFF2-40B4-BE49-F238E27FC236}">
                <a16:creationId xmlns:a16="http://schemas.microsoft.com/office/drawing/2014/main" id="{9C4CAD69-28B3-4633-9432-DE1C29E4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888"/>
            <a:ext cx="9144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75ED79-2185-4AD6-ACED-FD23CF83D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99" y="1364813"/>
            <a:ext cx="7422538" cy="40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2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2125d39-ffaf-4468-be64-6c0b08a4da8b" xsi:nil="true"/>
    <SharedWithUsers xmlns="4f462164-6cf8-4bdc-adb1-ef6ce73e83e3">
      <UserInfo>
        <DisplayName>Branley, Niall</DisplayName>
        <AccountId>5427</AccountId>
        <AccountType/>
      </UserInfo>
      <UserInfo>
        <DisplayName>Haigh(ESO), Mark</DisplayName>
        <AccountId>6959</AccountId>
        <AccountType/>
      </UserInfo>
      <UserInfo>
        <DisplayName>Stoddart, Bronwynne</DisplayName>
        <AccountId>6215</AccountId>
        <AccountType/>
      </UserInfo>
      <UserInfo>
        <DisplayName>Ajwaliya, Nishit</DisplayName>
        <AccountId>1919</AccountId>
        <AccountType/>
      </UserInfo>
    </SharedWithUsers>
    <lcf76f155ced4ddcb4097134ff3c332f xmlns="62125d39-ffaf-4468-be64-6c0b08a4da8b">
      <Terms xmlns="http://schemas.microsoft.com/office/infopath/2007/PartnerControls"/>
    </lcf76f155ced4ddcb4097134ff3c332f>
    <TaxCatchAll xmlns="cadce026-d35b-4a62-a2ee-1436bb44fb5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D18160B784741979344997B58CE17" ma:contentTypeVersion="17" ma:contentTypeDescription="Create a new document." ma:contentTypeScope="" ma:versionID="98cd644de5928dbcdf2725f9a2d8abc0">
  <xsd:schema xmlns:xsd="http://www.w3.org/2001/XMLSchema" xmlns:xs="http://www.w3.org/2001/XMLSchema" xmlns:p="http://schemas.microsoft.com/office/2006/metadata/properties" xmlns:ns2="62125d39-ffaf-4468-be64-6c0b08a4da8b" xmlns:ns3="4f462164-6cf8-4bdc-adb1-ef6ce73e83e3" xmlns:ns4="cadce026-d35b-4a62-a2ee-1436bb44fb55" targetNamespace="http://schemas.microsoft.com/office/2006/metadata/properties" ma:root="true" ma:fieldsID="209abcf20682ba1900c14ba7155d8f84" ns2:_="" ns3:_="" ns4:_="">
    <xsd:import namespace="62125d39-ffaf-4468-be64-6c0b08a4da8b"/>
    <xsd:import namespace="4f462164-6cf8-4bdc-adb1-ef6ce73e83e3"/>
    <xsd:import namespace="cadce026-d35b-4a62-a2ee-1436bb44fb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Comme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5d39-ffaf-4468-be64-6c0b08a4d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s" ma:index="20" nillable="true" ma:displayName="Comments" ma:description="Document review and approval status " ma:format="Dropdown" ma:internalName="Comment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571c05a-9bf0-4b0b-ad97-e13aed49ba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62164-6cf8-4bdc-adb1-ef6ce73e8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87792a46-e97f-4c25-af76-a7fb5e07fb6d}" ma:internalName="TaxCatchAll" ma:showField="CatchAllData" ma:web="4f462164-6cf8-4bdc-adb1-ef6ce73e8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purl.org/dc/terms/"/>
    <ds:schemaRef ds:uri="http://schemas.microsoft.com/office/2006/documentManagement/types"/>
    <ds:schemaRef ds:uri="cadce026-d35b-4a62-a2ee-1436bb44fb55"/>
    <ds:schemaRef ds:uri="http://schemas.openxmlformats.org/package/2006/metadata/core-properties"/>
    <ds:schemaRef ds:uri="http://purl.org/dc/elements/1.1/"/>
    <ds:schemaRef ds:uri="62125d39-ffaf-4468-be64-6c0b08a4da8b"/>
    <ds:schemaRef ds:uri="http://schemas.microsoft.com/office/infopath/2007/PartnerControls"/>
    <ds:schemaRef ds:uri="4f462164-6cf8-4bdc-adb1-ef6ce73e83e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E724F2-5ECC-4888-AB16-6614012F5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25d39-ffaf-4468-be64-6c0b08a4da8b"/>
    <ds:schemaRef ds:uri="4f462164-6cf8-4bdc-adb1-ef6ce73e83e3"/>
    <ds:schemaRef ds:uri="cadce026-d35b-4a62-a2ee-1436bb44fb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20083</TotalTime>
  <Words>58</Words>
  <Application>Microsoft Office PowerPoint</Application>
  <PresentationFormat>On-screen Show (16:9)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NG_PPT_16x9_Generic_template-blue</vt:lpstr>
      <vt:lpstr>NationalGrid AI/ML</vt:lpstr>
      <vt:lpstr>Summary</vt:lpstr>
      <vt:lpstr>ML Algorithm is fraction of the code</vt:lpstr>
      <vt:lpstr>Traditional vs ML-Based Software development </vt:lpstr>
      <vt:lpstr>ML Life Cycle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Nishit Ajwaliya</cp:lastModifiedBy>
  <cp:revision>20</cp:revision>
  <cp:lastPrinted>2022-08-03T21:58:06Z</cp:lastPrinted>
  <dcterms:created xsi:type="dcterms:W3CDTF">2018-09-19T13:44:21Z</dcterms:created>
  <dcterms:modified xsi:type="dcterms:W3CDTF">2022-11-29T18:29:22Z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0x0101000A7D18160B784741979344997B58CE17</vt:lpwstr>
  </property>
</Properties>
</file>