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11"/>
  </p:notesMasterIdLst>
  <p:handoutMasterIdLst>
    <p:handoutMasterId r:id="rId12"/>
  </p:handoutMasterIdLst>
  <p:sldIdLst>
    <p:sldId id="488" r:id="rId5"/>
    <p:sldId id="838839825" r:id="rId6"/>
    <p:sldId id="2147307529" r:id="rId7"/>
    <p:sldId id="2147307525" r:id="rId8"/>
    <p:sldId id="2147307484" r:id="rId9"/>
    <p:sldId id="2147307527" r:id="rId10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A70"/>
    <a:srgbClr val="B20E12"/>
    <a:srgbClr val="B2DE82"/>
    <a:srgbClr val="C9E8A6"/>
    <a:srgbClr val="7FFFF8"/>
    <a:srgbClr val="B4DF85"/>
    <a:srgbClr val="FFFFFF"/>
    <a:srgbClr val="F9F9F9"/>
    <a:srgbClr val="E7F5D7"/>
    <a:srgbClr val="DA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AE2352-920D-42BA-893C-466174C3D24D}" v="28" dt="2022-10-20T20:51:11.6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08" y="196"/>
      </p:cViewPr>
      <p:guideLst>
        <p:guide orient="horz" pos="962"/>
        <p:guide pos="748"/>
        <p:guide orient="horz" pos="22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D7AE2352-920D-42BA-893C-466174C3D24D}"/>
    <pc:docChg chg="undo redo custSel addSld delSld modSld">
      <pc:chgData name="Ajwaliya, Nishit" userId="d6171631-3d08-453d-8afd-2dc62a5026e2" providerId="ADAL" clId="{D7AE2352-920D-42BA-893C-466174C3D24D}" dt="2022-10-20T20:51:13.719" v="1871" actId="47"/>
      <pc:docMkLst>
        <pc:docMk/>
      </pc:docMkLst>
      <pc:sldChg chg="add">
        <pc:chgData name="Ajwaliya, Nishit" userId="d6171631-3d08-453d-8afd-2dc62a5026e2" providerId="ADAL" clId="{D7AE2352-920D-42BA-893C-466174C3D24D}" dt="2022-10-20T20:51:11.620" v="1870"/>
        <pc:sldMkLst>
          <pc:docMk/>
          <pc:sldMk cId="3299959604" sldId="2147307484"/>
        </pc:sldMkLst>
      </pc:sldChg>
      <pc:sldChg chg="addSp delSp mod">
        <pc:chgData name="Ajwaliya, Nishit" userId="d6171631-3d08-453d-8afd-2dc62a5026e2" providerId="ADAL" clId="{D7AE2352-920D-42BA-893C-466174C3D24D}" dt="2022-10-20T20:50:55.473" v="1869" actId="22"/>
        <pc:sldMkLst>
          <pc:docMk/>
          <pc:sldMk cId="3863685249" sldId="2147307525"/>
        </pc:sldMkLst>
        <pc:spChg chg="add del">
          <ac:chgData name="Ajwaliya, Nishit" userId="d6171631-3d08-453d-8afd-2dc62a5026e2" providerId="ADAL" clId="{D7AE2352-920D-42BA-893C-466174C3D24D}" dt="2022-10-20T20:50:55.473" v="1869" actId="22"/>
          <ac:spMkLst>
            <pc:docMk/>
            <pc:sldMk cId="3863685249" sldId="2147307525"/>
            <ac:spMk id="5" creationId="{2A8BB788-F3D2-4EE6-AF04-B211A7E7A51F}"/>
          </ac:spMkLst>
        </pc:spChg>
      </pc:sldChg>
      <pc:sldChg chg="del">
        <pc:chgData name="Ajwaliya, Nishit" userId="d6171631-3d08-453d-8afd-2dc62a5026e2" providerId="ADAL" clId="{D7AE2352-920D-42BA-893C-466174C3D24D}" dt="2022-10-20T20:51:13.719" v="1871" actId="47"/>
        <pc:sldMkLst>
          <pc:docMk/>
          <pc:sldMk cId="2312719742" sldId="2147307528"/>
        </pc:sldMkLst>
      </pc:sldChg>
      <pc:sldChg chg="addSp delSp modSp mod">
        <pc:chgData name="Ajwaliya, Nishit" userId="d6171631-3d08-453d-8afd-2dc62a5026e2" providerId="ADAL" clId="{D7AE2352-920D-42BA-893C-466174C3D24D}" dt="2022-10-20T20:48:47.572" v="1866" actId="14100"/>
        <pc:sldMkLst>
          <pc:docMk/>
          <pc:sldMk cId="904261193" sldId="2147307529"/>
        </pc:sldMkLst>
        <pc:spChg chg="mod">
          <ac:chgData name="Ajwaliya, Nishit" userId="d6171631-3d08-453d-8afd-2dc62a5026e2" providerId="ADAL" clId="{D7AE2352-920D-42BA-893C-466174C3D24D}" dt="2022-10-20T19:22:01.120" v="1171" actId="20577"/>
          <ac:spMkLst>
            <pc:docMk/>
            <pc:sldMk cId="904261193" sldId="2147307529"/>
            <ac:spMk id="2" creationId="{65606505-0DE3-4026-B55A-3FA303F48ACA}"/>
          </ac:spMkLst>
        </pc:spChg>
        <pc:spChg chg="add mod">
          <ac:chgData name="Ajwaliya, Nishit" userId="d6171631-3d08-453d-8afd-2dc62a5026e2" providerId="ADAL" clId="{D7AE2352-920D-42BA-893C-466174C3D24D}" dt="2022-10-20T20:45:03.967" v="1746" actId="1036"/>
          <ac:spMkLst>
            <pc:docMk/>
            <pc:sldMk cId="904261193" sldId="2147307529"/>
            <ac:spMk id="61" creationId="{BCBBD039-2FE5-4CA0-91A2-717A380DF497}"/>
          </ac:spMkLst>
        </pc:spChg>
        <pc:spChg chg="add mod">
          <ac:chgData name="Ajwaliya, Nishit" userId="d6171631-3d08-453d-8afd-2dc62a5026e2" providerId="ADAL" clId="{D7AE2352-920D-42BA-893C-466174C3D24D}" dt="2022-10-20T20:45:03.967" v="1746" actId="1036"/>
          <ac:spMkLst>
            <pc:docMk/>
            <pc:sldMk cId="904261193" sldId="2147307529"/>
            <ac:spMk id="62" creationId="{E356B695-ED42-40A1-9FD0-22E00657804D}"/>
          </ac:spMkLst>
        </pc:spChg>
        <pc:spChg chg="add del mod">
          <ac:chgData name="Ajwaliya, Nishit" userId="d6171631-3d08-453d-8afd-2dc62a5026e2" providerId="ADAL" clId="{D7AE2352-920D-42BA-893C-466174C3D24D}" dt="2022-10-20T18:45:10.590" v="125"/>
          <ac:spMkLst>
            <pc:docMk/>
            <pc:sldMk cId="904261193" sldId="2147307529"/>
            <ac:spMk id="63" creationId="{B8DBF074-5CB1-43B0-A8C5-E39D6C2F52DD}"/>
          </ac:spMkLst>
        </pc:spChg>
        <pc:spChg chg="add del mod">
          <ac:chgData name="Ajwaliya, Nishit" userId="d6171631-3d08-453d-8afd-2dc62a5026e2" providerId="ADAL" clId="{D7AE2352-920D-42BA-893C-466174C3D24D}" dt="2022-10-20T20:45:03.967" v="1746" actId="1036"/>
          <ac:spMkLst>
            <pc:docMk/>
            <pc:sldMk cId="904261193" sldId="2147307529"/>
            <ac:spMk id="64" creationId="{9D6F7E5C-A51C-4F29-96E4-105D60480E07}"/>
          </ac:spMkLst>
        </pc:spChg>
        <pc:spChg chg="mod">
          <ac:chgData name="Ajwaliya, Nishit" userId="d6171631-3d08-453d-8afd-2dc62a5026e2" providerId="ADAL" clId="{D7AE2352-920D-42BA-893C-466174C3D24D}" dt="2022-10-20T19:20:29.347" v="1055" actId="1038"/>
          <ac:spMkLst>
            <pc:docMk/>
            <pc:sldMk cId="904261193" sldId="2147307529"/>
            <ac:spMk id="65" creationId="{F3A46AEB-4A5E-4111-9045-8FD8BA026F89}"/>
          </ac:spMkLst>
        </pc:spChg>
        <pc:spChg chg="add del mod">
          <ac:chgData name="Ajwaliya, Nishit" userId="d6171631-3d08-453d-8afd-2dc62a5026e2" providerId="ADAL" clId="{D7AE2352-920D-42BA-893C-466174C3D24D}" dt="2022-10-20T20:28:48.225" v="1303" actId="478"/>
          <ac:spMkLst>
            <pc:docMk/>
            <pc:sldMk cId="904261193" sldId="2147307529"/>
            <ac:spMk id="66" creationId="{B73FF3FE-75A0-4CCF-B19E-119AB3952CB3}"/>
          </ac:spMkLst>
        </pc:spChg>
        <pc:spChg chg="add mod">
          <ac:chgData name="Ajwaliya, Nishit" userId="d6171631-3d08-453d-8afd-2dc62a5026e2" providerId="ADAL" clId="{D7AE2352-920D-42BA-893C-466174C3D24D}" dt="2022-10-20T20:44:46.902" v="1740" actId="1035"/>
          <ac:spMkLst>
            <pc:docMk/>
            <pc:sldMk cId="904261193" sldId="2147307529"/>
            <ac:spMk id="67" creationId="{CDE1A578-5D0B-4D2B-8E03-F7D962D33AF5}"/>
          </ac:spMkLst>
        </pc:spChg>
        <pc:spChg chg="add mod">
          <ac:chgData name="Ajwaliya, Nishit" userId="d6171631-3d08-453d-8afd-2dc62a5026e2" providerId="ADAL" clId="{D7AE2352-920D-42BA-893C-466174C3D24D}" dt="2022-10-20T20:44:46.902" v="1740" actId="1035"/>
          <ac:spMkLst>
            <pc:docMk/>
            <pc:sldMk cId="904261193" sldId="2147307529"/>
            <ac:spMk id="68" creationId="{CDF5F696-7A39-4649-A70A-281C4EA62FE3}"/>
          </ac:spMkLst>
        </pc:spChg>
        <pc:spChg chg="add mod">
          <ac:chgData name="Ajwaliya, Nishit" userId="d6171631-3d08-453d-8afd-2dc62a5026e2" providerId="ADAL" clId="{D7AE2352-920D-42BA-893C-466174C3D24D}" dt="2022-10-20T20:44:46.902" v="1740" actId="1035"/>
          <ac:spMkLst>
            <pc:docMk/>
            <pc:sldMk cId="904261193" sldId="2147307529"/>
            <ac:spMk id="69" creationId="{4B26688B-5C66-4E95-BAC3-00D085A5311E}"/>
          </ac:spMkLst>
        </pc:spChg>
        <pc:spChg chg="add mod">
          <ac:chgData name="Ajwaliya, Nishit" userId="d6171631-3d08-453d-8afd-2dc62a5026e2" providerId="ADAL" clId="{D7AE2352-920D-42BA-893C-466174C3D24D}" dt="2022-10-20T20:44:46.902" v="1740" actId="1035"/>
          <ac:spMkLst>
            <pc:docMk/>
            <pc:sldMk cId="904261193" sldId="2147307529"/>
            <ac:spMk id="70" creationId="{DCF4737A-FA93-4A28-90E3-6E5535162266}"/>
          </ac:spMkLst>
        </pc:spChg>
        <pc:spChg chg="add del mod">
          <ac:chgData name="Ajwaliya, Nishit" userId="d6171631-3d08-453d-8afd-2dc62a5026e2" providerId="ADAL" clId="{D7AE2352-920D-42BA-893C-466174C3D24D}" dt="2022-10-20T18:59:14.626" v="448" actId="478"/>
          <ac:spMkLst>
            <pc:docMk/>
            <pc:sldMk cId="904261193" sldId="2147307529"/>
            <ac:spMk id="71" creationId="{57B1BC38-AEE4-487E-90C6-8B74EAB11FA5}"/>
          </ac:spMkLst>
        </pc:spChg>
        <pc:spChg chg="add del mod">
          <ac:chgData name="Ajwaliya, Nishit" userId="d6171631-3d08-453d-8afd-2dc62a5026e2" providerId="ADAL" clId="{D7AE2352-920D-42BA-893C-466174C3D24D}" dt="2022-10-20T20:45:14.019" v="1748" actId="478"/>
          <ac:spMkLst>
            <pc:docMk/>
            <pc:sldMk cId="904261193" sldId="2147307529"/>
            <ac:spMk id="72" creationId="{92D58064-D018-40A6-8E53-15AC838FD0EE}"/>
          </ac:spMkLst>
        </pc:spChg>
        <pc:spChg chg="add del mod">
          <ac:chgData name="Ajwaliya, Nishit" userId="d6171631-3d08-453d-8afd-2dc62a5026e2" providerId="ADAL" clId="{D7AE2352-920D-42BA-893C-466174C3D24D}" dt="2022-10-20T20:45:12.109" v="1747" actId="478"/>
          <ac:spMkLst>
            <pc:docMk/>
            <pc:sldMk cId="904261193" sldId="2147307529"/>
            <ac:spMk id="73" creationId="{FC7DC494-AB14-4EC8-B8B9-ABE42CF232E0}"/>
          </ac:spMkLst>
        </pc:spChg>
        <pc:spChg chg="add del mod">
          <ac:chgData name="Ajwaliya, Nishit" userId="d6171631-3d08-453d-8afd-2dc62a5026e2" providerId="ADAL" clId="{D7AE2352-920D-42BA-893C-466174C3D24D}" dt="2022-10-20T20:28:48.225" v="1303" actId="478"/>
          <ac:spMkLst>
            <pc:docMk/>
            <pc:sldMk cId="904261193" sldId="2147307529"/>
            <ac:spMk id="74" creationId="{F994F158-D9BE-41BE-8CC6-2E647677E2AF}"/>
          </ac:spMkLst>
        </pc:spChg>
        <pc:spChg chg="del mod">
          <ac:chgData name="Ajwaliya, Nishit" userId="d6171631-3d08-453d-8afd-2dc62a5026e2" providerId="ADAL" clId="{D7AE2352-920D-42BA-893C-466174C3D24D}" dt="2022-10-20T19:17:45.586" v="976" actId="478"/>
          <ac:spMkLst>
            <pc:docMk/>
            <pc:sldMk cId="904261193" sldId="2147307529"/>
            <ac:spMk id="75" creationId="{9D4108A1-C57B-47C6-8272-A602CF394A67}"/>
          </ac:spMkLst>
        </pc:spChg>
        <pc:spChg chg="del mod">
          <ac:chgData name="Ajwaliya, Nishit" userId="d6171631-3d08-453d-8afd-2dc62a5026e2" providerId="ADAL" clId="{D7AE2352-920D-42BA-893C-466174C3D24D}" dt="2022-10-20T19:17:45.586" v="976" actId="478"/>
          <ac:spMkLst>
            <pc:docMk/>
            <pc:sldMk cId="904261193" sldId="2147307529"/>
            <ac:spMk id="76" creationId="{B7F990BD-8ED2-45B8-A5B4-0B7A61ADA264}"/>
          </ac:spMkLst>
        </pc:spChg>
        <pc:spChg chg="del mod">
          <ac:chgData name="Ajwaliya, Nishit" userId="d6171631-3d08-453d-8afd-2dc62a5026e2" providerId="ADAL" clId="{D7AE2352-920D-42BA-893C-466174C3D24D}" dt="2022-10-20T19:17:45.586" v="976" actId="478"/>
          <ac:spMkLst>
            <pc:docMk/>
            <pc:sldMk cId="904261193" sldId="2147307529"/>
            <ac:spMk id="77" creationId="{1EC7A34A-C59A-483E-A997-22AAD349CE13}"/>
          </ac:spMkLst>
        </pc:spChg>
        <pc:spChg chg="del mod">
          <ac:chgData name="Ajwaliya, Nishit" userId="d6171631-3d08-453d-8afd-2dc62a5026e2" providerId="ADAL" clId="{D7AE2352-920D-42BA-893C-466174C3D24D}" dt="2022-10-20T19:17:45.586" v="976" actId="478"/>
          <ac:spMkLst>
            <pc:docMk/>
            <pc:sldMk cId="904261193" sldId="2147307529"/>
            <ac:spMk id="78" creationId="{56B85252-E03E-40F4-9B40-262E0B5E561B}"/>
          </ac:spMkLst>
        </pc:spChg>
        <pc:spChg chg="add mod">
          <ac:chgData name="Ajwaliya, Nishit" userId="d6171631-3d08-453d-8afd-2dc62a5026e2" providerId="ADAL" clId="{D7AE2352-920D-42BA-893C-466174C3D24D}" dt="2022-10-20T20:32:57.959" v="1436" actId="1035"/>
          <ac:spMkLst>
            <pc:docMk/>
            <pc:sldMk cId="904261193" sldId="2147307529"/>
            <ac:spMk id="79" creationId="{3134C578-973D-4DDA-8CED-336F847BB865}"/>
          </ac:spMkLst>
        </pc:spChg>
        <pc:spChg chg="add mod">
          <ac:chgData name="Ajwaliya, Nishit" userId="d6171631-3d08-453d-8afd-2dc62a5026e2" providerId="ADAL" clId="{D7AE2352-920D-42BA-893C-466174C3D24D}" dt="2022-10-20T20:32:57.959" v="1436" actId="1035"/>
          <ac:spMkLst>
            <pc:docMk/>
            <pc:sldMk cId="904261193" sldId="2147307529"/>
            <ac:spMk id="80" creationId="{AAFA2CFD-3D81-47BC-AA90-3B124B8DD720}"/>
          </ac:spMkLst>
        </pc:spChg>
        <pc:spChg chg="add mod">
          <ac:chgData name="Ajwaliya, Nishit" userId="d6171631-3d08-453d-8afd-2dc62a5026e2" providerId="ADAL" clId="{D7AE2352-920D-42BA-893C-466174C3D24D}" dt="2022-10-20T20:33:04.316" v="1442" actId="1035"/>
          <ac:spMkLst>
            <pc:docMk/>
            <pc:sldMk cId="904261193" sldId="2147307529"/>
            <ac:spMk id="81" creationId="{117952B7-E39F-472C-B470-D823E5854140}"/>
          </ac:spMkLst>
        </pc:spChg>
        <pc:spChg chg="add mod">
          <ac:chgData name="Ajwaliya, Nishit" userId="d6171631-3d08-453d-8afd-2dc62a5026e2" providerId="ADAL" clId="{D7AE2352-920D-42BA-893C-466174C3D24D}" dt="2022-10-20T20:45:03.967" v="1746" actId="1036"/>
          <ac:spMkLst>
            <pc:docMk/>
            <pc:sldMk cId="904261193" sldId="2147307529"/>
            <ac:spMk id="82" creationId="{9D57785D-1755-46FA-BD7F-B2F63E71A308}"/>
          </ac:spMkLst>
        </pc:spChg>
        <pc:spChg chg="add del mod">
          <ac:chgData name="Ajwaliya, Nishit" userId="d6171631-3d08-453d-8afd-2dc62a5026e2" providerId="ADAL" clId="{D7AE2352-920D-42BA-893C-466174C3D24D}" dt="2022-10-20T20:45:59.295" v="1758" actId="1036"/>
          <ac:spMkLst>
            <pc:docMk/>
            <pc:sldMk cId="904261193" sldId="2147307529"/>
            <ac:spMk id="83" creationId="{5B4B35AE-2197-4C62-AFD4-830381A6539C}"/>
          </ac:spMkLst>
        </pc:spChg>
        <pc:spChg chg="add del mod">
          <ac:chgData name="Ajwaliya, Nishit" userId="d6171631-3d08-453d-8afd-2dc62a5026e2" providerId="ADAL" clId="{D7AE2352-920D-42BA-893C-466174C3D24D}" dt="2022-10-20T20:45:59.295" v="1758" actId="1036"/>
          <ac:spMkLst>
            <pc:docMk/>
            <pc:sldMk cId="904261193" sldId="2147307529"/>
            <ac:spMk id="84" creationId="{8AE98B21-EABD-43E0-B550-A54C6D5C98F1}"/>
          </ac:spMkLst>
        </pc:spChg>
        <pc:spChg chg="add del mod">
          <ac:chgData name="Ajwaliya, Nishit" userId="d6171631-3d08-453d-8afd-2dc62a5026e2" providerId="ADAL" clId="{D7AE2352-920D-42BA-893C-466174C3D24D}" dt="2022-10-20T20:45:59.295" v="1758" actId="1036"/>
          <ac:spMkLst>
            <pc:docMk/>
            <pc:sldMk cId="904261193" sldId="2147307529"/>
            <ac:spMk id="85" creationId="{276F825A-C94F-4184-8E05-570DDB7B1526}"/>
          </ac:spMkLst>
        </pc:spChg>
        <pc:spChg chg="add del mod">
          <ac:chgData name="Ajwaliya, Nishit" userId="d6171631-3d08-453d-8afd-2dc62a5026e2" providerId="ADAL" clId="{D7AE2352-920D-42BA-893C-466174C3D24D}" dt="2022-10-20T20:45:59.295" v="1758" actId="1036"/>
          <ac:spMkLst>
            <pc:docMk/>
            <pc:sldMk cId="904261193" sldId="2147307529"/>
            <ac:spMk id="86" creationId="{2BCDC287-BE45-44D5-8D07-4C7AEA3DE035}"/>
          </ac:spMkLst>
        </pc:spChg>
        <pc:spChg chg="add del mod">
          <ac:chgData name="Ajwaliya, Nishit" userId="d6171631-3d08-453d-8afd-2dc62a5026e2" providerId="ADAL" clId="{D7AE2352-920D-42BA-893C-466174C3D24D}" dt="2022-10-20T20:45:59.295" v="1758" actId="1036"/>
          <ac:spMkLst>
            <pc:docMk/>
            <pc:sldMk cId="904261193" sldId="2147307529"/>
            <ac:spMk id="87" creationId="{D72236EA-BD03-476A-B4E6-C4D6B0CEF46C}"/>
          </ac:spMkLst>
        </pc:spChg>
        <pc:spChg chg="add del mod">
          <ac:chgData name="Ajwaliya, Nishit" userId="d6171631-3d08-453d-8afd-2dc62a5026e2" providerId="ADAL" clId="{D7AE2352-920D-42BA-893C-466174C3D24D}" dt="2022-10-20T20:45:59.295" v="1758" actId="1036"/>
          <ac:spMkLst>
            <pc:docMk/>
            <pc:sldMk cId="904261193" sldId="2147307529"/>
            <ac:spMk id="88" creationId="{857622AF-8F52-4D40-A5A3-B7634C1465DD}"/>
          </ac:spMkLst>
        </pc:spChg>
        <pc:spChg chg="add del mod">
          <ac:chgData name="Ajwaliya, Nishit" userId="d6171631-3d08-453d-8afd-2dc62a5026e2" providerId="ADAL" clId="{D7AE2352-920D-42BA-893C-466174C3D24D}" dt="2022-10-20T19:18:36.816" v="991" actId="478"/>
          <ac:spMkLst>
            <pc:docMk/>
            <pc:sldMk cId="904261193" sldId="2147307529"/>
            <ac:spMk id="89" creationId="{01CA9CF6-0735-4498-9497-381482D87DB7}"/>
          </ac:spMkLst>
        </pc:spChg>
        <pc:spChg chg="add mod">
          <ac:chgData name="Ajwaliya, Nishit" userId="d6171631-3d08-453d-8afd-2dc62a5026e2" providerId="ADAL" clId="{D7AE2352-920D-42BA-893C-466174C3D24D}" dt="2022-10-20T20:30:43.248" v="1390" actId="20577"/>
          <ac:spMkLst>
            <pc:docMk/>
            <pc:sldMk cId="904261193" sldId="2147307529"/>
            <ac:spMk id="89" creationId="{059B915A-FC0A-4964-BD65-CEA11F5D8F10}"/>
          </ac:spMkLst>
        </pc:spChg>
        <pc:spChg chg="add mod">
          <ac:chgData name="Ajwaliya, Nishit" userId="d6171631-3d08-453d-8afd-2dc62a5026e2" providerId="ADAL" clId="{D7AE2352-920D-42BA-893C-466174C3D24D}" dt="2022-10-20T20:48:47.572" v="1866" actId="14100"/>
          <ac:spMkLst>
            <pc:docMk/>
            <pc:sldMk cId="904261193" sldId="2147307529"/>
            <ac:spMk id="90" creationId="{7DA97186-1858-4183-8E70-4F2CFDD267AC}"/>
          </ac:spMkLst>
        </pc:spChg>
        <pc:spChg chg="add mod">
          <ac:chgData name="Ajwaliya, Nishit" userId="d6171631-3d08-453d-8afd-2dc62a5026e2" providerId="ADAL" clId="{D7AE2352-920D-42BA-893C-466174C3D24D}" dt="2022-10-20T20:46:27.038" v="1768" actId="1036"/>
          <ac:spMkLst>
            <pc:docMk/>
            <pc:sldMk cId="904261193" sldId="2147307529"/>
            <ac:spMk id="91" creationId="{215A468E-9528-48D0-985D-F341BE1390BB}"/>
          </ac:spMkLst>
        </pc:spChg>
        <pc:spChg chg="add mod">
          <ac:chgData name="Ajwaliya, Nishit" userId="d6171631-3d08-453d-8afd-2dc62a5026e2" providerId="ADAL" clId="{D7AE2352-920D-42BA-893C-466174C3D24D}" dt="2022-10-20T20:46:27.038" v="1768" actId="1036"/>
          <ac:spMkLst>
            <pc:docMk/>
            <pc:sldMk cId="904261193" sldId="2147307529"/>
            <ac:spMk id="92" creationId="{0D2B9BB9-ACC6-4F1F-A6BA-215464347BE2}"/>
          </ac:spMkLst>
        </pc:spChg>
        <pc:spChg chg="add mod">
          <ac:chgData name="Ajwaliya, Nishit" userId="d6171631-3d08-453d-8afd-2dc62a5026e2" providerId="ADAL" clId="{D7AE2352-920D-42BA-893C-466174C3D24D}" dt="2022-10-20T20:46:27.038" v="1768" actId="1036"/>
          <ac:spMkLst>
            <pc:docMk/>
            <pc:sldMk cId="904261193" sldId="2147307529"/>
            <ac:spMk id="93" creationId="{327CC9A5-A63A-4821-8458-5492E91F0870}"/>
          </ac:spMkLst>
        </pc:spChg>
        <pc:spChg chg="add mod">
          <ac:chgData name="Ajwaliya, Nishit" userId="d6171631-3d08-453d-8afd-2dc62a5026e2" providerId="ADAL" clId="{D7AE2352-920D-42BA-893C-466174C3D24D}" dt="2022-10-20T20:46:27.038" v="1768" actId="1036"/>
          <ac:spMkLst>
            <pc:docMk/>
            <pc:sldMk cId="904261193" sldId="2147307529"/>
            <ac:spMk id="94" creationId="{226DEDD0-3CC9-43C9-983A-9E450F0EA85F}"/>
          </ac:spMkLst>
        </pc:spChg>
        <pc:spChg chg="add mod">
          <ac:chgData name="Ajwaliya, Nishit" userId="d6171631-3d08-453d-8afd-2dc62a5026e2" providerId="ADAL" clId="{D7AE2352-920D-42BA-893C-466174C3D24D}" dt="2022-10-20T20:46:27.038" v="1768" actId="1036"/>
          <ac:spMkLst>
            <pc:docMk/>
            <pc:sldMk cId="904261193" sldId="2147307529"/>
            <ac:spMk id="95" creationId="{07B1B1EF-0419-42BB-8ACC-F5C5CE7BE683}"/>
          </ac:spMkLst>
        </pc:spChg>
        <pc:spChg chg="add mod">
          <ac:chgData name="Ajwaliya, Nishit" userId="d6171631-3d08-453d-8afd-2dc62a5026e2" providerId="ADAL" clId="{D7AE2352-920D-42BA-893C-466174C3D24D}" dt="2022-10-20T20:46:27.038" v="1768" actId="1036"/>
          <ac:spMkLst>
            <pc:docMk/>
            <pc:sldMk cId="904261193" sldId="2147307529"/>
            <ac:spMk id="96" creationId="{79F4E240-DD3C-46E9-AE83-2AEB630E4B91}"/>
          </ac:spMkLst>
        </pc:spChg>
        <pc:spChg chg="add mod">
          <ac:chgData name="Ajwaliya, Nishit" userId="d6171631-3d08-453d-8afd-2dc62a5026e2" providerId="ADAL" clId="{D7AE2352-920D-42BA-893C-466174C3D24D}" dt="2022-10-20T20:46:27.038" v="1768" actId="1036"/>
          <ac:spMkLst>
            <pc:docMk/>
            <pc:sldMk cId="904261193" sldId="2147307529"/>
            <ac:spMk id="97" creationId="{3B1E989C-15FD-4E51-8CAA-7D7351C4159A}"/>
          </ac:spMkLst>
        </pc:spChg>
        <pc:spChg chg="add mod">
          <ac:chgData name="Ajwaliya, Nishit" userId="d6171631-3d08-453d-8afd-2dc62a5026e2" providerId="ADAL" clId="{D7AE2352-920D-42BA-893C-466174C3D24D}" dt="2022-10-20T20:46:27.038" v="1768" actId="1036"/>
          <ac:spMkLst>
            <pc:docMk/>
            <pc:sldMk cId="904261193" sldId="2147307529"/>
            <ac:spMk id="98" creationId="{64E7F718-B2C2-4F02-9FC4-ADDB1B55CFCD}"/>
          </ac:spMkLst>
        </pc:spChg>
        <pc:spChg chg="add mod">
          <ac:chgData name="Ajwaliya, Nishit" userId="d6171631-3d08-453d-8afd-2dc62a5026e2" providerId="ADAL" clId="{D7AE2352-920D-42BA-893C-466174C3D24D}" dt="2022-10-20T20:48:18.558" v="1850" actId="20577"/>
          <ac:spMkLst>
            <pc:docMk/>
            <pc:sldMk cId="904261193" sldId="2147307529"/>
            <ac:spMk id="99" creationId="{FEC7DB9E-C0AC-4B4F-B29B-82596B648128}"/>
          </ac:spMkLst>
        </pc:spChg>
        <pc:spChg chg="add mod">
          <ac:chgData name="Ajwaliya, Nishit" userId="d6171631-3d08-453d-8afd-2dc62a5026e2" providerId="ADAL" clId="{D7AE2352-920D-42BA-893C-466174C3D24D}" dt="2022-10-20T20:46:27.038" v="1768" actId="1036"/>
          <ac:spMkLst>
            <pc:docMk/>
            <pc:sldMk cId="904261193" sldId="2147307529"/>
            <ac:spMk id="100" creationId="{E667A32E-933C-44CF-8F8F-6EC0F111D526}"/>
          </ac:spMkLst>
        </pc:spChg>
        <pc:spChg chg="add mod">
          <ac:chgData name="Ajwaliya, Nishit" userId="d6171631-3d08-453d-8afd-2dc62a5026e2" providerId="ADAL" clId="{D7AE2352-920D-42BA-893C-466174C3D24D}" dt="2022-10-20T20:48:31.898" v="1853" actId="108"/>
          <ac:spMkLst>
            <pc:docMk/>
            <pc:sldMk cId="904261193" sldId="2147307529"/>
            <ac:spMk id="101" creationId="{CB31CE84-16FE-4CE1-84D2-1962E1E12920}"/>
          </ac:spMkLst>
        </pc:spChg>
        <pc:spChg chg="add del mod">
          <ac:chgData name="Ajwaliya, Nishit" userId="d6171631-3d08-453d-8afd-2dc62a5026e2" providerId="ADAL" clId="{D7AE2352-920D-42BA-893C-466174C3D24D}" dt="2022-10-20T20:36:30.406" v="1535" actId="478"/>
          <ac:spMkLst>
            <pc:docMk/>
            <pc:sldMk cId="904261193" sldId="2147307529"/>
            <ac:spMk id="102" creationId="{0A80062A-BAA3-49BD-A8A6-FDFB604F120E}"/>
          </ac:spMkLst>
        </pc:spChg>
        <pc:spChg chg="add mod">
          <ac:chgData name="Ajwaliya, Nishit" userId="d6171631-3d08-453d-8afd-2dc62a5026e2" providerId="ADAL" clId="{D7AE2352-920D-42BA-893C-466174C3D24D}" dt="2022-10-20T20:48:43.502" v="1865" actId="1036"/>
          <ac:spMkLst>
            <pc:docMk/>
            <pc:sldMk cId="904261193" sldId="2147307529"/>
            <ac:spMk id="103" creationId="{3B29A6BE-F657-4165-9A22-E59800A90D18}"/>
          </ac:spMkLst>
        </pc:spChg>
        <pc:spChg chg="add mod">
          <ac:chgData name="Ajwaliya, Nishit" userId="d6171631-3d08-453d-8afd-2dc62a5026e2" providerId="ADAL" clId="{D7AE2352-920D-42BA-893C-466174C3D24D}" dt="2022-10-20T20:27:01.818" v="1281"/>
          <ac:spMkLst>
            <pc:docMk/>
            <pc:sldMk cId="904261193" sldId="2147307529"/>
            <ac:spMk id="104" creationId="{03B800F7-529E-4C83-869B-5FFA55BDC0C3}"/>
          </ac:spMkLst>
        </pc:spChg>
        <pc:spChg chg="add del mod">
          <ac:chgData name="Ajwaliya, Nishit" userId="d6171631-3d08-453d-8afd-2dc62a5026e2" providerId="ADAL" clId="{D7AE2352-920D-42BA-893C-466174C3D24D}" dt="2022-10-20T19:25:07.035" v="1172" actId="478"/>
          <ac:spMkLst>
            <pc:docMk/>
            <pc:sldMk cId="904261193" sldId="2147307529"/>
            <ac:spMk id="104" creationId="{0A883FEE-FC3C-4558-A5C2-C6BA1FAD8FA8}"/>
          </ac:spMkLst>
        </pc:spChg>
        <pc:spChg chg="add mod">
          <ac:chgData name="Ajwaliya, Nishit" userId="d6171631-3d08-453d-8afd-2dc62a5026e2" providerId="ADAL" clId="{D7AE2352-920D-42BA-893C-466174C3D24D}" dt="2022-10-20T20:27:01.818" v="1281"/>
          <ac:spMkLst>
            <pc:docMk/>
            <pc:sldMk cId="904261193" sldId="2147307529"/>
            <ac:spMk id="105" creationId="{16BCF838-F37F-4E38-ABB0-EEEE0FACD919}"/>
          </ac:spMkLst>
        </pc:spChg>
        <pc:spChg chg="add del mod">
          <ac:chgData name="Ajwaliya, Nishit" userId="d6171631-3d08-453d-8afd-2dc62a5026e2" providerId="ADAL" clId="{D7AE2352-920D-42BA-893C-466174C3D24D}" dt="2022-10-20T19:25:07.035" v="1172" actId="478"/>
          <ac:spMkLst>
            <pc:docMk/>
            <pc:sldMk cId="904261193" sldId="2147307529"/>
            <ac:spMk id="105" creationId="{2F6C9337-9DB5-4909-A9D8-C085F07D73D8}"/>
          </ac:spMkLst>
        </pc:spChg>
        <pc:spChg chg="add del mod">
          <ac:chgData name="Ajwaliya, Nishit" userId="d6171631-3d08-453d-8afd-2dc62a5026e2" providerId="ADAL" clId="{D7AE2352-920D-42BA-893C-466174C3D24D}" dt="2022-10-20T19:25:07.035" v="1172" actId="478"/>
          <ac:spMkLst>
            <pc:docMk/>
            <pc:sldMk cId="904261193" sldId="2147307529"/>
            <ac:spMk id="106" creationId="{5BD146FE-B2F2-4603-AF5B-39CB5EBF65CC}"/>
          </ac:spMkLst>
        </pc:spChg>
        <pc:spChg chg="add mod">
          <ac:chgData name="Ajwaliya, Nishit" userId="d6171631-3d08-453d-8afd-2dc62a5026e2" providerId="ADAL" clId="{D7AE2352-920D-42BA-893C-466174C3D24D}" dt="2022-10-20T20:30:31.246" v="1368" actId="1035"/>
          <ac:spMkLst>
            <pc:docMk/>
            <pc:sldMk cId="904261193" sldId="2147307529"/>
            <ac:spMk id="106" creationId="{F1FCBC82-1054-45E6-9321-AEA548A79B9D}"/>
          </ac:spMkLst>
        </pc:spChg>
        <pc:spChg chg="add mod">
          <ac:chgData name="Ajwaliya, Nishit" userId="d6171631-3d08-453d-8afd-2dc62a5026e2" providerId="ADAL" clId="{D7AE2352-920D-42BA-893C-466174C3D24D}" dt="2022-10-20T20:27:01.818" v="1281"/>
          <ac:spMkLst>
            <pc:docMk/>
            <pc:sldMk cId="904261193" sldId="2147307529"/>
            <ac:spMk id="107" creationId="{A54DF28D-E37B-4D13-8BCC-12F8CCAD7026}"/>
          </ac:spMkLst>
        </pc:spChg>
        <pc:spChg chg="add del mod">
          <ac:chgData name="Ajwaliya, Nishit" userId="d6171631-3d08-453d-8afd-2dc62a5026e2" providerId="ADAL" clId="{D7AE2352-920D-42BA-893C-466174C3D24D}" dt="2022-10-20T19:25:07.035" v="1172" actId="478"/>
          <ac:spMkLst>
            <pc:docMk/>
            <pc:sldMk cId="904261193" sldId="2147307529"/>
            <ac:spMk id="107" creationId="{E1380143-8845-4C9A-A115-0DBCE4E54F14}"/>
          </ac:spMkLst>
        </pc:spChg>
        <pc:spChg chg="add mod">
          <ac:chgData name="Ajwaliya, Nishit" userId="d6171631-3d08-453d-8afd-2dc62a5026e2" providerId="ADAL" clId="{D7AE2352-920D-42BA-893C-466174C3D24D}" dt="2022-10-20T20:33:04.316" v="1442" actId="1035"/>
          <ac:spMkLst>
            <pc:docMk/>
            <pc:sldMk cId="904261193" sldId="2147307529"/>
            <ac:spMk id="108" creationId="{88074A48-294B-4059-B707-101E4A26654A}"/>
          </ac:spMkLst>
        </pc:spChg>
        <pc:spChg chg="add mod">
          <ac:chgData name="Ajwaliya, Nishit" userId="d6171631-3d08-453d-8afd-2dc62a5026e2" providerId="ADAL" clId="{D7AE2352-920D-42BA-893C-466174C3D24D}" dt="2022-10-20T20:29:26.721" v="1316" actId="1036"/>
          <ac:spMkLst>
            <pc:docMk/>
            <pc:sldMk cId="904261193" sldId="2147307529"/>
            <ac:spMk id="109" creationId="{F501C6FD-A92D-4698-8F10-BD4C566A266D}"/>
          </ac:spMkLst>
        </pc:spChg>
        <pc:spChg chg="add mod">
          <ac:chgData name="Ajwaliya, Nishit" userId="d6171631-3d08-453d-8afd-2dc62a5026e2" providerId="ADAL" clId="{D7AE2352-920D-42BA-893C-466174C3D24D}" dt="2022-10-20T20:29:26.721" v="1316" actId="1036"/>
          <ac:spMkLst>
            <pc:docMk/>
            <pc:sldMk cId="904261193" sldId="2147307529"/>
            <ac:spMk id="110" creationId="{21238382-BD41-4F3A-A2A1-57C7CF55BCB5}"/>
          </ac:spMkLst>
        </pc:spChg>
        <pc:spChg chg="add mod">
          <ac:chgData name="Ajwaliya, Nishit" userId="d6171631-3d08-453d-8afd-2dc62a5026e2" providerId="ADAL" clId="{D7AE2352-920D-42BA-893C-466174C3D24D}" dt="2022-10-20T20:30:31.246" v="1368" actId="1035"/>
          <ac:spMkLst>
            <pc:docMk/>
            <pc:sldMk cId="904261193" sldId="2147307529"/>
            <ac:spMk id="111" creationId="{45C609D0-84B7-41A9-87CA-273347F416EB}"/>
          </ac:spMkLst>
        </pc:spChg>
        <pc:spChg chg="add mod">
          <ac:chgData name="Ajwaliya, Nishit" userId="d6171631-3d08-453d-8afd-2dc62a5026e2" providerId="ADAL" clId="{D7AE2352-920D-42BA-893C-466174C3D24D}" dt="2022-10-20T20:28:31.387" v="1301" actId="20577"/>
          <ac:spMkLst>
            <pc:docMk/>
            <pc:sldMk cId="904261193" sldId="2147307529"/>
            <ac:spMk id="112" creationId="{165A8276-198F-4046-BB27-146D4B45979F}"/>
          </ac:spMkLst>
        </pc:spChg>
        <pc:spChg chg="add mod">
          <ac:chgData name="Ajwaliya, Nishit" userId="d6171631-3d08-453d-8afd-2dc62a5026e2" providerId="ADAL" clId="{D7AE2352-920D-42BA-893C-466174C3D24D}" dt="2022-10-20T20:27:01.818" v="1281"/>
          <ac:spMkLst>
            <pc:docMk/>
            <pc:sldMk cId="904261193" sldId="2147307529"/>
            <ac:spMk id="113" creationId="{23AB1406-AE28-41FB-824C-4CF99D05E228}"/>
          </ac:spMkLst>
        </pc:spChg>
        <pc:spChg chg="add mod">
          <ac:chgData name="Ajwaliya, Nishit" userId="d6171631-3d08-453d-8afd-2dc62a5026e2" providerId="ADAL" clId="{D7AE2352-920D-42BA-893C-466174C3D24D}" dt="2022-10-20T20:29:26.721" v="1316" actId="1036"/>
          <ac:spMkLst>
            <pc:docMk/>
            <pc:sldMk cId="904261193" sldId="2147307529"/>
            <ac:spMk id="114" creationId="{C7F79689-6AA7-4878-8079-9C24BD344648}"/>
          </ac:spMkLst>
        </pc:spChg>
        <pc:spChg chg="add mod">
          <ac:chgData name="Ajwaliya, Nishit" userId="d6171631-3d08-453d-8afd-2dc62a5026e2" providerId="ADAL" clId="{D7AE2352-920D-42BA-893C-466174C3D24D}" dt="2022-10-20T20:30:31.246" v="1368" actId="1035"/>
          <ac:spMkLst>
            <pc:docMk/>
            <pc:sldMk cId="904261193" sldId="2147307529"/>
            <ac:spMk id="115" creationId="{8DE92275-C9A6-42F0-8752-286459A46550}"/>
          </ac:spMkLst>
        </pc:spChg>
        <pc:spChg chg="add mod">
          <ac:chgData name="Ajwaliya, Nishit" userId="d6171631-3d08-453d-8afd-2dc62a5026e2" providerId="ADAL" clId="{D7AE2352-920D-42BA-893C-466174C3D24D}" dt="2022-10-20T20:27:01.818" v="1281"/>
          <ac:spMkLst>
            <pc:docMk/>
            <pc:sldMk cId="904261193" sldId="2147307529"/>
            <ac:spMk id="116" creationId="{5BC32608-016C-4189-8996-B4BC90680B09}"/>
          </ac:spMkLst>
        </pc:spChg>
        <pc:spChg chg="add mod">
          <ac:chgData name="Ajwaliya, Nishit" userId="d6171631-3d08-453d-8afd-2dc62a5026e2" providerId="ADAL" clId="{D7AE2352-920D-42BA-893C-466174C3D24D}" dt="2022-10-20T20:31:03.942" v="1414" actId="1038"/>
          <ac:spMkLst>
            <pc:docMk/>
            <pc:sldMk cId="904261193" sldId="2147307529"/>
            <ac:spMk id="117" creationId="{7CA3D7A0-8F6B-4451-BEFB-8026C4817B11}"/>
          </ac:spMkLst>
        </pc:spChg>
        <pc:spChg chg="add mod">
          <ac:chgData name="Ajwaliya, Nishit" userId="d6171631-3d08-453d-8afd-2dc62a5026e2" providerId="ADAL" clId="{D7AE2352-920D-42BA-893C-466174C3D24D}" dt="2022-10-20T20:29:26.721" v="1316" actId="1036"/>
          <ac:spMkLst>
            <pc:docMk/>
            <pc:sldMk cId="904261193" sldId="2147307529"/>
            <ac:spMk id="118" creationId="{5B19508C-0E6F-4567-A3B5-21B8E96685BB}"/>
          </ac:spMkLst>
        </pc:spChg>
        <pc:spChg chg="add mod">
          <ac:chgData name="Ajwaliya, Nishit" userId="d6171631-3d08-453d-8afd-2dc62a5026e2" providerId="ADAL" clId="{D7AE2352-920D-42BA-893C-466174C3D24D}" dt="2022-10-20T20:30:31.246" v="1368" actId="1035"/>
          <ac:spMkLst>
            <pc:docMk/>
            <pc:sldMk cId="904261193" sldId="2147307529"/>
            <ac:spMk id="119" creationId="{FD2696C8-F69C-440F-8196-CFBF2F9D340B}"/>
          </ac:spMkLst>
        </pc:spChg>
        <pc:spChg chg="add mod">
          <ac:chgData name="Ajwaliya, Nishit" userId="d6171631-3d08-453d-8afd-2dc62a5026e2" providerId="ADAL" clId="{D7AE2352-920D-42BA-893C-466174C3D24D}" dt="2022-10-20T20:30:31.246" v="1368" actId="1035"/>
          <ac:spMkLst>
            <pc:docMk/>
            <pc:sldMk cId="904261193" sldId="2147307529"/>
            <ac:spMk id="120" creationId="{2B457129-27E6-4A12-94C6-82856110F6DB}"/>
          </ac:spMkLst>
        </pc:spChg>
        <pc:spChg chg="add mod">
          <ac:chgData name="Ajwaliya, Nishit" userId="d6171631-3d08-453d-8afd-2dc62a5026e2" providerId="ADAL" clId="{D7AE2352-920D-42BA-893C-466174C3D24D}" dt="2022-10-20T20:30:31.246" v="1368" actId="1035"/>
          <ac:spMkLst>
            <pc:docMk/>
            <pc:sldMk cId="904261193" sldId="2147307529"/>
            <ac:spMk id="121" creationId="{BC68F361-EF90-4D34-A7DF-9036AC564BA6}"/>
          </ac:spMkLst>
        </pc:spChg>
        <pc:spChg chg="add mod">
          <ac:chgData name="Ajwaliya, Nishit" userId="d6171631-3d08-453d-8afd-2dc62a5026e2" providerId="ADAL" clId="{D7AE2352-920D-42BA-893C-466174C3D24D}" dt="2022-10-20T20:30:31.246" v="1368" actId="1035"/>
          <ac:spMkLst>
            <pc:docMk/>
            <pc:sldMk cId="904261193" sldId="2147307529"/>
            <ac:spMk id="122" creationId="{5FB29395-6DD6-4319-BD73-65ED2B837513}"/>
          </ac:spMkLst>
        </pc:spChg>
        <pc:spChg chg="add mod">
          <ac:chgData name="Ajwaliya, Nishit" userId="d6171631-3d08-453d-8afd-2dc62a5026e2" providerId="ADAL" clId="{D7AE2352-920D-42BA-893C-466174C3D24D}" dt="2022-10-20T20:30:31.246" v="1368" actId="1035"/>
          <ac:spMkLst>
            <pc:docMk/>
            <pc:sldMk cId="904261193" sldId="2147307529"/>
            <ac:spMk id="123" creationId="{D67CAF6D-3507-49CC-88C0-8D9CAD32035D}"/>
          </ac:spMkLst>
        </pc:spChg>
        <pc:spChg chg="add mod">
          <ac:chgData name="Ajwaliya, Nishit" userId="d6171631-3d08-453d-8afd-2dc62a5026e2" providerId="ADAL" clId="{D7AE2352-920D-42BA-893C-466174C3D24D}" dt="2022-10-20T20:45:03.967" v="1746" actId="1036"/>
          <ac:spMkLst>
            <pc:docMk/>
            <pc:sldMk cId="904261193" sldId="2147307529"/>
            <ac:spMk id="124" creationId="{57CAEC32-29FD-48E8-A560-4195D4998A2E}"/>
          </ac:spMkLst>
        </pc:spChg>
        <pc:spChg chg="add mod">
          <ac:chgData name="Ajwaliya, Nishit" userId="d6171631-3d08-453d-8afd-2dc62a5026e2" providerId="ADAL" clId="{D7AE2352-920D-42BA-893C-466174C3D24D}" dt="2022-10-20T20:45:27.036" v="1751" actId="1037"/>
          <ac:spMkLst>
            <pc:docMk/>
            <pc:sldMk cId="904261193" sldId="2147307529"/>
            <ac:spMk id="125" creationId="{A33B84E7-6FBF-48C5-8B50-5B7760E45D11}"/>
          </ac:spMkLst>
        </pc:spChg>
        <pc:spChg chg="add mod">
          <ac:chgData name="Ajwaliya, Nishit" userId="d6171631-3d08-453d-8afd-2dc62a5026e2" providerId="ADAL" clId="{D7AE2352-920D-42BA-893C-466174C3D24D}" dt="2022-10-20T20:46:51.680" v="1823" actId="1038"/>
          <ac:spMkLst>
            <pc:docMk/>
            <pc:sldMk cId="904261193" sldId="2147307529"/>
            <ac:spMk id="126" creationId="{4D0B4DBD-2B34-4D3F-84B3-0F6BD5443BD2}"/>
          </ac:spMkLst>
        </pc:spChg>
        <pc:spChg chg="add mod">
          <ac:chgData name="Ajwaliya, Nishit" userId="d6171631-3d08-453d-8afd-2dc62a5026e2" providerId="ADAL" clId="{D7AE2352-920D-42BA-893C-466174C3D24D}" dt="2022-10-20T20:46:51.680" v="1823" actId="1038"/>
          <ac:spMkLst>
            <pc:docMk/>
            <pc:sldMk cId="904261193" sldId="2147307529"/>
            <ac:spMk id="127" creationId="{5AF34E3A-475D-4FFE-85A5-CBA6EFDBCEE7}"/>
          </ac:spMkLst>
        </pc:spChg>
        <pc:spChg chg="del mod">
          <ac:chgData name="Ajwaliya, Nishit" userId="d6171631-3d08-453d-8afd-2dc62a5026e2" providerId="ADAL" clId="{D7AE2352-920D-42BA-893C-466174C3D24D}" dt="2022-10-20T20:28:48.225" v="1303" actId="478"/>
          <ac:spMkLst>
            <pc:docMk/>
            <pc:sldMk cId="904261193" sldId="2147307529"/>
            <ac:spMk id="277" creationId="{D4B03156-096D-4FE5-9916-A00C847AA881}"/>
          </ac:spMkLst>
        </pc:spChg>
        <pc:spChg chg="del mod">
          <ac:chgData name="Ajwaliya, Nishit" userId="d6171631-3d08-453d-8afd-2dc62a5026e2" providerId="ADAL" clId="{D7AE2352-920D-42BA-893C-466174C3D24D}" dt="2022-10-20T20:28:48.225" v="1303" actId="478"/>
          <ac:spMkLst>
            <pc:docMk/>
            <pc:sldMk cId="904261193" sldId="2147307529"/>
            <ac:spMk id="278" creationId="{459DEE68-A6A4-424E-9476-282EF0FE2C2D}"/>
          </ac:spMkLst>
        </pc:spChg>
        <pc:spChg chg="del mod">
          <ac:chgData name="Ajwaliya, Nishit" userId="d6171631-3d08-453d-8afd-2dc62a5026e2" providerId="ADAL" clId="{D7AE2352-920D-42BA-893C-466174C3D24D}" dt="2022-10-20T20:27:18.142" v="1282" actId="478"/>
          <ac:spMkLst>
            <pc:docMk/>
            <pc:sldMk cId="904261193" sldId="2147307529"/>
            <ac:spMk id="279" creationId="{DBFF95B2-3CA5-4316-B865-091BCE891D83}"/>
          </ac:spMkLst>
        </pc:spChg>
        <pc:spChg chg="add del mod">
          <ac:chgData name="Ajwaliya, Nishit" userId="d6171631-3d08-453d-8afd-2dc62a5026e2" providerId="ADAL" clId="{D7AE2352-920D-42BA-893C-466174C3D24D}" dt="2022-10-20T20:27:36.348" v="1287" actId="478"/>
          <ac:spMkLst>
            <pc:docMk/>
            <pc:sldMk cId="904261193" sldId="2147307529"/>
            <ac:spMk id="280" creationId="{07CA9DFF-049B-4103-A784-4D8914EDF69B}"/>
          </ac:spMkLst>
        </pc:spChg>
        <pc:spChg chg="del mod">
          <ac:chgData name="Ajwaliya, Nishit" userId="d6171631-3d08-453d-8afd-2dc62a5026e2" providerId="ADAL" clId="{D7AE2352-920D-42BA-893C-466174C3D24D}" dt="2022-10-20T20:27:26.993" v="1284" actId="478"/>
          <ac:spMkLst>
            <pc:docMk/>
            <pc:sldMk cId="904261193" sldId="2147307529"/>
            <ac:spMk id="282" creationId="{49748139-A290-4105-97F8-C6BB41311301}"/>
          </ac:spMkLst>
        </pc:spChg>
        <pc:spChg chg="mod">
          <ac:chgData name="Ajwaliya, Nishit" userId="d6171631-3d08-453d-8afd-2dc62a5026e2" providerId="ADAL" clId="{D7AE2352-920D-42BA-893C-466174C3D24D}" dt="2022-10-20T20:39:28.396" v="1575" actId="14100"/>
          <ac:spMkLst>
            <pc:docMk/>
            <pc:sldMk cId="904261193" sldId="2147307529"/>
            <ac:spMk id="310" creationId="{58085F00-1194-4882-8B91-6BCA3C408670}"/>
          </ac:spMkLst>
        </pc:spChg>
        <pc:spChg chg="mod">
          <ac:chgData name="Ajwaliya, Nishit" userId="d6171631-3d08-453d-8afd-2dc62a5026e2" providerId="ADAL" clId="{D7AE2352-920D-42BA-893C-466174C3D24D}" dt="2022-10-20T20:39:19.493" v="1573" actId="1035"/>
          <ac:spMkLst>
            <pc:docMk/>
            <pc:sldMk cId="904261193" sldId="2147307529"/>
            <ac:spMk id="312" creationId="{76913871-16D9-4413-9045-DC0029C0EB1B}"/>
          </ac:spMkLst>
        </pc:spChg>
        <pc:spChg chg="mod">
          <ac:chgData name="Ajwaliya, Nishit" userId="d6171631-3d08-453d-8afd-2dc62a5026e2" providerId="ADAL" clId="{D7AE2352-920D-42BA-893C-466174C3D24D}" dt="2022-10-20T20:39:19.493" v="1573" actId="1035"/>
          <ac:spMkLst>
            <pc:docMk/>
            <pc:sldMk cId="904261193" sldId="2147307529"/>
            <ac:spMk id="314" creationId="{F0198DAC-46D2-431D-BE04-C477DC819B8D}"/>
          </ac:spMkLst>
        </pc:spChg>
        <pc:spChg chg="mod">
          <ac:chgData name="Ajwaliya, Nishit" userId="d6171631-3d08-453d-8afd-2dc62a5026e2" providerId="ADAL" clId="{D7AE2352-920D-42BA-893C-466174C3D24D}" dt="2022-10-20T20:45:45.467" v="1752" actId="14100"/>
          <ac:spMkLst>
            <pc:docMk/>
            <pc:sldMk cId="904261193" sldId="2147307529"/>
            <ac:spMk id="315" creationId="{CA5143F8-C648-4971-B0DE-F85E22ED3C4F}"/>
          </ac:spMkLst>
        </pc:spChg>
        <pc:spChg chg="mod">
          <ac:chgData name="Ajwaliya, Nishit" userId="d6171631-3d08-453d-8afd-2dc62a5026e2" providerId="ADAL" clId="{D7AE2352-920D-42BA-893C-466174C3D24D}" dt="2022-10-20T19:17:58.229" v="977" actId="1076"/>
          <ac:spMkLst>
            <pc:docMk/>
            <pc:sldMk cId="904261193" sldId="2147307529"/>
            <ac:spMk id="316" creationId="{ACD590B6-8A4A-4561-A103-8D2E2C776C9A}"/>
          </ac:spMkLst>
        </pc:spChg>
        <pc:spChg chg="mod">
          <ac:chgData name="Ajwaliya, Nishit" userId="d6171631-3d08-453d-8afd-2dc62a5026e2" providerId="ADAL" clId="{D7AE2352-920D-42BA-893C-466174C3D24D}" dt="2022-10-20T20:32:21.379" v="1419" actId="14100"/>
          <ac:spMkLst>
            <pc:docMk/>
            <pc:sldMk cId="904261193" sldId="2147307529"/>
            <ac:spMk id="318" creationId="{0736E9F1-147E-4B48-8652-95E0A52B7BBC}"/>
          </ac:spMkLst>
        </pc:spChg>
        <pc:spChg chg="mod">
          <ac:chgData name="Ajwaliya, Nishit" userId="d6171631-3d08-453d-8afd-2dc62a5026e2" providerId="ADAL" clId="{D7AE2352-920D-42BA-893C-466174C3D24D}" dt="2022-10-20T20:32:21.379" v="1419" actId="14100"/>
          <ac:spMkLst>
            <pc:docMk/>
            <pc:sldMk cId="904261193" sldId="2147307529"/>
            <ac:spMk id="319" creationId="{900C921F-3A0A-4357-900F-DF5B23D7644B}"/>
          </ac:spMkLst>
        </pc:spChg>
        <pc:spChg chg="del mod">
          <ac:chgData name="Ajwaliya, Nishit" userId="d6171631-3d08-453d-8afd-2dc62a5026e2" providerId="ADAL" clId="{D7AE2352-920D-42BA-893C-466174C3D24D}" dt="2022-10-20T20:27:24.803" v="1283" actId="478"/>
          <ac:spMkLst>
            <pc:docMk/>
            <pc:sldMk cId="904261193" sldId="2147307529"/>
            <ac:spMk id="329" creationId="{48B508C1-7E2C-40A8-AFFD-D5E1B80C6B7E}"/>
          </ac:spMkLst>
        </pc:spChg>
        <pc:spChg chg="mod">
          <ac:chgData name="Ajwaliya, Nishit" userId="d6171631-3d08-453d-8afd-2dc62a5026e2" providerId="ADAL" clId="{D7AE2352-920D-42BA-893C-466174C3D24D}" dt="2022-10-20T19:20:29.347" v="1055" actId="1038"/>
          <ac:spMkLst>
            <pc:docMk/>
            <pc:sldMk cId="904261193" sldId="2147307529"/>
            <ac:spMk id="330" creationId="{517FAB0E-0F58-4FEA-80ED-786E370BEA7C}"/>
          </ac:spMkLst>
        </pc:spChg>
        <pc:spChg chg="del mod">
          <ac:chgData name="Ajwaliya, Nishit" userId="d6171631-3d08-453d-8afd-2dc62a5026e2" providerId="ADAL" clId="{D7AE2352-920D-42BA-893C-466174C3D24D}" dt="2022-10-20T20:28:39.411" v="1302" actId="478"/>
          <ac:spMkLst>
            <pc:docMk/>
            <pc:sldMk cId="904261193" sldId="2147307529"/>
            <ac:spMk id="351" creationId="{8ADC5671-CE07-4FCB-A778-26173EA4D013}"/>
          </ac:spMkLst>
        </pc:spChg>
        <pc:spChg chg="del mod">
          <ac:chgData name="Ajwaliya, Nishit" userId="d6171631-3d08-453d-8afd-2dc62a5026e2" providerId="ADAL" clId="{D7AE2352-920D-42BA-893C-466174C3D24D}" dt="2022-10-20T20:28:48.225" v="1303" actId="478"/>
          <ac:spMkLst>
            <pc:docMk/>
            <pc:sldMk cId="904261193" sldId="2147307529"/>
            <ac:spMk id="352" creationId="{7DDFFA79-F76D-4823-AEC6-E2355DBA5CB4}"/>
          </ac:spMkLst>
        </pc:spChg>
        <pc:spChg chg="del mod">
          <ac:chgData name="Ajwaliya, Nishit" userId="d6171631-3d08-453d-8afd-2dc62a5026e2" providerId="ADAL" clId="{D7AE2352-920D-42BA-893C-466174C3D24D}" dt="2022-10-20T20:28:48.225" v="1303" actId="478"/>
          <ac:spMkLst>
            <pc:docMk/>
            <pc:sldMk cId="904261193" sldId="2147307529"/>
            <ac:spMk id="359" creationId="{D91A8FEB-06FE-4044-B8FF-756FD227EBA5}"/>
          </ac:spMkLst>
        </pc:spChg>
        <pc:spChg chg="mod">
          <ac:chgData name="Ajwaliya, Nishit" userId="d6171631-3d08-453d-8afd-2dc62a5026e2" providerId="ADAL" clId="{D7AE2352-920D-42BA-893C-466174C3D24D}" dt="2022-10-20T19:16:47.876" v="937" actId="1036"/>
          <ac:spMkLst>
            <pc:docMk/>
            <pc:sldMk cId="904261193" sldId="2147307529"/>
            <ac:spMk id="363" creationId="{4876B329-05EA-45D5-B4AC-526D938C001A}"/>
          </ac:spMkLst>
        </pc:spChg>
        <pc:spChg chg="mod">
          <ac:chgData name="Ajwaliya, Nishit" userId="d6171631-3d08-453d-8afd-2dc62a5026e2" providerId="ADAL" clId="{D7AE2352-920D-42BA-893C-466174C3D24D}" dt="2022-10-20T19:16:47.876" v="937" actId="1036"/>
          <ac:spMkLst>
            <pc:docMk/>
            <pc:sldMk cId="904261193" sldId="2147307529"/>
            <ac:spMk id="364" creationId="{D720271D-A9A5-4B5C-BEBA-624AC2C14978}"/>
          </ac:spMkLst>
        </pc:spChg>
        <pc:spChg chg="mod">
          <ac:chgData name="Ajwaliya, Nishit" userId="d6171631-3d08-453d-8afd-2dc62a5026e2" providerId="ADAL" clId="{D7AE2352-920D-42BA-893C-466174C3D24D}" dt="2022-10-20T20:44:46.902" v="1740" actId="1035"/>
          <ac:spMkLst>
            <pc:docMk/>
            <pc:sldMk cId="904261193" sldId="2147307529"/>
            <ac:spMk id="365" creationId="{D502F2CC-EC96-4A14-9161-3EB97D4F993C}"/>
          </ac:spMkLst>
        </pc:spChg>
        <pc:spChg chg="mod">
          <ac:chgData name="Ajwaliya, Nishit" userId="d6171631-3d08-453d-8afd-2dc62a5026e2" providerId="ADAL" clId="{D7AE2352-920D-42BA-893C-466174C3D24D}" dt="2022-10-20T20:44:46.902" v="1740" actId="1035"/>
          <ac:spMkLst>
            <pc:docMk/>
            <pc:sldMk cId="904261193" sldId="2147307529"/>
            <ac:spMk id="366" creationId="{6A16A5F7-E370-4891-B8DF-4FBC312DDB9D}"/>
          </ac:spMkLst>
        </pc:spChg>
        <pc:spChg chg="del mod">
          <ac:chgData name="Ajwaliya, Nishit" userId="d6171631-3d08-453d-8afd-2dc62a5026e2" providerId="ADAL" clId="{D7AE2352-920D-42BA-893C-466174C3D24D}" dt="2022-10-20T20:27:36.348" v="1287" actId="478"/>
          <ac:spMkLst>
            <pc:docMk/>
            <pc:sldMk cId="904261193" sldId="2147307529"/>
            <ac:spMk id="380" creationId="{9C50EDC6-738A-4065-B233-ECBAF5BB58CE}"/>
          </ac:spMkLst>
        </pc:spChg>
        <pc:spChg chg="del mod">
          <ac:chgData name="Ajwaliya, Nishit" userId="d6171631-3d08-453d-8afd-2dc62a5026e2" providerId="ADAL" clId="{D7AE2352-920D-42BA-893C-466174C3D24D}" dt="2022-10-20T20:27:36.348" v="1287" actId="478"/>
          <ac:spMkLst>
            <pc:docMk/>
            <pc:sldMk cId="904261193" sldId="2147307529"/>
            <ac:spMk id="381" creationId="{D9CC935F-DD59-4CB5-9D4F-146D521B946F}"/>
          </ac:spMkLst>
        </pc:spChg>
        <pc:spChg chg="mod">
          <ac:chgData name="Ajwaliya, Nishit" userId="d6171631-3d08-453d-8afd-2dc62a5026e2" providerId="ADAL" clId="{D7AE2352-920D-42BA-893C-466174C3D24D}" dt="2022-10-20T20:39:07.782" v="1569" actId="1036"/>
          <ac:spMkLst>
            <pc:docMk/>
            <pc:sldMk cId="904261193" sldId="2147307529"/>
            <ac:spMk id="383" creationId="{C3D22962-2470-44A3-BC39-3C523527553B}"/>
          </ac:spMkLst>
        </pc:spChg>
        <pc:spChg chg="del">
          <ac:chgData name="Ajwaliya, Nishit" userId="d6171631-3d08-453d-8afd-2dc62a5026e2" providerId="ADAL" clId="{D7AE2352-920D-42BA-893C-466174C3D24D}" dt="2022-10-20T18:42:42.325" v="20" actId="478"/>
          <ac:spMkLst>
            <pc:docMk/>
            <pc:sldMk cId="904261193" sldId="2147307529"/>
            <ac:spMk id="384" creationId="{BEFA452C-1C16-453B-A163-6AEF207A7965}"/>
          </ac:spMkLst>
        </pc:spChg>
        <pc:spChg chg="mod">
          <ac:chgData name="Ajwaliya, Nishit" userId="d6171631-3d08-453d-8afd-2dc62a5026e2" providerId="ADAL" clId="{D7AE2352-920D-42BA-893C-466174C3D24D}" dt="2022-10-20T20:44:46.902" v="1740" actId="1035"/>
          <ac:spMkLst>
            <pc:docMk/>
            <pc:sldMk cId="904261193" sldId="2147307529"/>
            <ac:spMk id="385" creationId="{2CE365CA-39B7-40D5-8CD8-25E3873945E0}"/>
          </ac:spMkLst>
        </pc:spChg>
        <pc:spChg chg="mod">
          <ac:chgData name="Ajwaliya, Nishit" userId="d6171631-3d08-453d-8afd-2dc62a5026e2" providerId="ADAL" clId="{D7AE2352-920D-42BA-893C-466174C3D24D}" dt="2022-10-20T20:45:03.967" v="1746" actId="1036"/>
          <ac:spMkLst>
            <pc:docMk/>
            <pc:sldMk cId="904261193" sldId="2147307529"/>
            <ac:spMk id="386" creationId="{2026660D-A8E1-4F16-8F9D-12EFF89A5A3D}"/>
          </ac:spMkLst>
        </pc:spChg>
        <pc:spChg chg="mod">
          <ac:chgData name="Ajwaliya, Nishit" userId="d6171631-3d08-453d-8afd-2dc62a5026e2" providerId="ADAL" clId="{D7AE2352-920D-42BA-893C-466174C3D24D}" dt="2022-10-20T20:45:03.967" v="1746" actId="1036"/>
          <ac:spMkLst>
            <pc:docMk/>
            <pc:sldMk cId="904261193" sldId="2147307529"/>
            <ac:spMk id="387" creationId="{5EEF1CC1-B0AB-4421-A197-E14269DBF517}"/>
          </ac:spMkLst>
        </pc:spChg>
        <pc:spChg chg="mod">
          <ac:chgData name="Ajwaliya, Nishit" userId="d6171631-3d08-453d-8afd-2dc62a5026e2" providerId="ADAL" clId="{D7AE2352-920D-42BA-893C-466174C3D24D}" dt="2022-10-20T20:45:03.967" v="1746" actId="1036"/>
          <ac:spMkLst>
            <pc:docMk/>
            <pc:sldMk cId="904261193" sldId="2147307529"/>
            <ac:spMk id="389" creationId="{F1805853-1CBF-4D1A-8322-8ED7983914D5}"/>
          </ac:spMkLst>
        </pc:spChg>
        <pc:spChg chg="del mod">
          <ac:chgData name="Ajwaliya, Nishit" userId="d6171631-3d08-453d-8afd-2dc62a5026e2" providerId="ADAL" clId="{D7AE2352-920D-42BA-893C-466174C3D24D}" dt="2022-10-20T18:45:05.707" v="123" actId="478"/>
          <ac:spMkLst>
            <pc:docMk/>
            <pc:sldMk cId="904261193" sldId="2147307529"/>
            <ac:spMk id="391" creationId="{FB5FC998-CEAD-4F60-96E0-784E182EF815}"/>
          </ac:spMkLst>
        </pc:spChg>
        <pc:spChg chg="del mod">
          <ac:chgData name="Ajwaliya, Nishit" userId="d6171631-3d08-453d-8afd-2dc62a5026e2" providerId="ADAL" clId="{D7AE2352-920D-42BA-893C-466174C3D24D}" dt="2022-10-20T20:28:48.225" v="1303" actId="478"/>
          <ac:spMkLst>
            <pc:docMk/>
            <pc:sldMk cId="904261193" sldId="2147307529"/>
            <ac:spMk id="393" creationId="{05FE88C3-71FE-4293-A588-0B7E5BB10E43}"/>
          </ac:spMkLst>
        </pc:spChg>
        <pc:spChg chg="del mod">
          <ac:chgData name="Ajwaliya, Nishit" userId="d6171631-3d08-453d-8afd-2dc62a5026e2" providerId="ADAL" clId="{D7AE2352-920D-42BA-893C-466174C3D24D}" dt="2022-10-20T19:19:55.865" v="998" actId="478"/>
          <ac:spMkLst>
            <pc:docMk/>
            <pc:sldMk cId="904261193" sldId="2147307529"/>
            <ac:spMk id="395" creationId="{355A9322-4F1E-4EE9-B2AE-672A2D72FF02}"/>
          </ac:spMkLst>
        </pc:spChg>
        <pc:spChg chg="del mod">
          <ac:chgData name="Ajwaliya, Nishit" userId="d6171631-3d08-453d-8afd-2dc62a5026e2" providerId="ADAL" clId="{D7AE2352-920D-42BA-893C-466174C3D24D}" dt="2022-10-20T19:19:53.943" v="997" actId="478"/>
          <ac:spMkLst>
            <pc:docMk/>
            <pc:sldMk cId="904261193" sldId="2147307529"/>
            <ac:spMk id="396" creationId="{28A1A175-766C-4059-BEF9-6F60B164170B}"/>
          </ac:spMkLst>
        </pc:spChg>
        <pc:spChg chg="mod">
          <ac:chgData name="Ajwaliya, Nishit" userId="d6171631-3d08-453d-8afd-2dc62a5026e2" providerId="ADAL" clId="{D7AE2352-920D-42BA-893C-466174C3D24D}" dt="2022-10-20T20:32:39.170" v="1426" actId="1035"/>
          <ac:spMkLst>
            <pc:docMk/>
            <pc:sldMk cId="904261193" sldId="2147307529"/>
            <ac:spMk id="405" creationId="{7FB597E5-520D-4A1E-B8EF-2A59BDE6806A}"/>
          </ac:spMkLst>
        </pc:spChg>
        <pc:spChg chg="mod">
          <ac:chgData name="Ajwaliya, Nishit" userId="d6171631-3d08-453d-8afd-2dc62a5026e2" providerId="ADAL" clId="{D7AE2352-920D-42BA-893C-466174C3D24D}" dt="2022-10-20T20:32:53.468" v="1429" actId="1036"/>
          <ac:spMkLst>
            <pc:docMk/>
            <pc:sldMk cId="904261193" sldId="2147307529"/>
            <ac:spMk id="406" creationId="{C66D3777-A34F-4134-9CBD-5370C66925D3}"/>
          </ac:spMkLst>
        </pc:spChg>
        <pc:spChg chg="mod">
          <ac:chgData name="Ajwaliya, Nishit" userId="d6171631-3d08-453d-8afd-2dc62a5026e2" providerId="ADAL" clId="{D7AE2352-920D-42BA-893C-466174C3D24D}" dt="2022-10-20T20:44:46.902" v="1740" actId="1035"/>
          <ac:spMkLst>
            <pc:docMk/>
            <pc:sldMk cId="904261193" sldId="2147307529"/>
            <ac:spMk id="416" creationId="{A52479B3-1B20-4765-BE4D-A94A64ACFCB5}"/>
          </ac:spMkLst>
        </pc:spChg>
        <pc:spChg chg="mod">
          <ac:chgData name="Ajwaliya, Nishit" userId="d6171631-3d08-453d-8afd-2dc62a5026e2" providerId="ADAL" clId="{D7AE2352-920D-42BA-893C-466174C3D24D}" dt="2022-10-20T20:44:46.902" v="1740" actId="1035"/>
          <ac:spMkLst>
            <pc:docMk/>
            <pc:sldMk cId="904261193" sldId="2147307529"/>
            <ac:spMk id="417" creationId="{4CBEAE4D-DB9B-4D53-915A-8D1CE9161DD4}"/>
          </ac:spMkLst>
        </pc:spChg>
        <pc:spChg chg="mod">
          <ac:chgData name="Ajwaliya, Nishit" userId="d6171631-3d08-453d-8afd-2dc62a5026e2" providerId="ADAL" clId="{D7AE2352-920D-42BA-893C-466174C3D24D}" dt="2022-10-20T20:44:46.902" v="1740" actId="1035"/>
          <ac:spMkLst>
            <pc:docMk/>
            <pc:sldMk cId="904261193" sldId="2147307529"/>
            <ac:spMk id="418" creationId="{0D0FC871-10DA-4970-A09B-1995D50159C1}"/>
          </ac:spMkLst>
        </pc:spChg>
        <pc:spChg chg="del mod">
          <ac:chgData name="Ajwaliya, Nishit" userId="d6171631-3d08-453d-8afd-2dc62a5026e2" providerId="ADAL" clId="{D7AE2352-920D-42BA-893C-466174C3D24D}" dt="2022-10-20T19:20:05.668" v="999" actId="478"/>
          <ac:spMkLst>
            <pc:docMk/>
            <pc:sldMk cId="904261193" sldId="2147307529"/>
            <ac:spMk id="428" creationId="{1429A08F-A89E-4DFA-B945-6639BADD7265}"/>
          </ac:spMkLst>
        </pc:spChg>
        <pc:spChg chg="del mod">
          <ac:chgData name="Ajwaliya, Nishit" userId="d6171631-3d08-453d-8afd-2dc62a5026e2" providerId="ADAL" clId="{D7AE2352-920D-42BA-893C-466174C3D24D}" dt="2022-10-20T19:20:10.269" v="1000" actId="478"/>
          <ac:spMkLst>
            <pc:docMk/>
            <pc:sldMk cId="904261193" sldId="2147307529"/>
            <ac:spMk id="429" creationId="{9AF59BB2-4093-4C2B-8987-8B569FEA7416}"/>
          </ac:spMkLst>
        </pc:spChg>
        <pc:spChg chg="del mod">
          <ac:chgData name="Ajwaliya, Nishit" userId="d6171631-3d08-453d-8afd-2dc62a5026e2" providerId="ADAL" clId="{D7AE2352-920D-42BA-893C-466174C3D24D}" dt="2022-10-20T19:20:05.668" v="999" actId="478"/>
          <ac:spMkLst>
            <pc:docMk/>
            <pc:sldMk cId="904261193" sldId="2147307529"/>
            <ac:spMk id="430" creationId="{E4AC434B-CD4E-4F0C-87FA-839C89C82BAE}"/>
          </ac:spMkLst>
        </pc:spChg>
        <pc:spChg chg="del mod">
          <ac:chgData name="Ajwaliya, Nishit" userId="d6171631-3d08-453d-8afd-2dc62a5026e2" providerId="ADAL" clId="{D7AE2352-920D-42BA-893C-466174C3D24D}" dt="2022-10-20T19:20:05.668" v="999" actId="478"/>
          <ac:spMkLst>
            <pc:docMk/>
            <pc:sldMk cId="904261193" sldId="2147307529"/>
            <ac:spMk id="431" creationId="{92FDBE7F-61F3-41FD-AF1E-3D1E3AB90B7C}"/>
          </ac:spMkLst>
        </pc:spChg>
        <pc:spChg chg="del mod">
          <ac:chgData name="Ajwaliya, Nishit" userId="d6171631-3d08-453d-8afd-2dc62a5026e2" providerId="ADAL" clId="{D7AE2352-920D-42BA-893C-466174C3D24D}" dt="2022-10-20T19:20:05.668" v="999" actId="478"/>
          <ac:spMkLst>
            <pc:docMk/>
            <pc:sldMk cId="904261193" sldId="2147307529"/>
            <ac:spMk id="432" creationId="{5A3F99FE-CABA-4F21-8B6B-3A5FECCC7F1D}"/>
          </ac:spMkLst>
        </pc:spChg>
        <pc:spChg chg="del mod">
          <ac:chgData name="Ajwaliya, Nishit" userId="d6171631-3d08-453d-8afd-2dc62a5026e2" providerId="ADAL" clId="{D7AE2352-920D-42BA-893C-466174C3D24D}" dt="2022-10-20T19:20:10.269" v="1000" actId="478"/>
          <ac:spMkLst>
            <pc:docMk/>
            <pc:sldMk cId="904261193" sldId="2147307529"/>
            <ac:spMk id="433" creationId="{12FBD778-6CB5-4404-9982-71263E3EC779}"/>
          </ac:spMkLst>
        </pc:spChg>
        <pc:spChg chg="del mod">
          <ac:chgData name="Ajwaliya, Nishit" userId="d6171631-3d08-453d-8afd-2dc62a5026e2" providerId="ADAL" clId="{D7AE2352-920D-42BA-893C-466174C3D24D}" dt="2022-10-20T19:20:10.269" v="1000" actId="478"/>
          <ac:spMkLst>
            <pc:docMk/>
            <pc:sldMk cId="904261193" sldId="2147307529"/>
            <ac:spMk id="434" creationId="{36F155C8-71A2-473E-BAD4-9689403B5127}"/>
          </ac:spMkLst>
        </pc:spChg>
        <pc:spChg chg="del mod">
          <ac:chgData name="Ajwaliya, Nishit" userId="d6171631-3d08-453d-8afd-2dc62a5026e2" providerId="ADAL" clId="{D7AE2352-920D-42BA-893C-466174C3D24D}" dt="2022-10-20T19:20:10.269" v="1000" actId="478"/>
          <ac:spMkLst>
            <pc:docMk/>
            <pc:sldMk cId="904261193" sldId="2147307529"/>
            <ac:spMk id="435" creationId="{0928BA57-54E0-406E-8712-7D25DCF7C2D1}"/>
          </ac:spMkLst>
        </pc:spChg>
        <pc:spChg chg="del mod">
          <ac:chgData name="Ajwaliya, Nishit" userId="d6171631-3d08-453d-8afd-2dc62a5026e2" providerId="ADAL" clId="{D7AE2352-920D-42BA-893C-466174C3D24D}" dt="2022-10-20T19:20:05.668" v="999" actId="478"/>
          <ac:spMkLst>
            <pc:docMk/>
            <pc:sldMk cId="904261193" sldId="2147307529"/>
            <ac:spMk id="436" creationId="{B6ECDBAF-753A-43C3-BE38-0BD33C6777F9}"/>
          </ac:spMkLst>
        </pc:spChg>
        <pc:spChg chg="del mod">
          <ac:chgData name="Ajwaliya, Nishit" userId="d6171631-3d08-453d-8afd-2dc62a5026e2" providerId="ADAL" clId="{D7AE2352-920D-42BA-893C-466174C3D24D}" dt="2022-10-20T19:20:13.064" v="1001" actId="478"/>
          <ac:spMkLst>
            <pc:docMk/>
            <pc:sldMk cId="904261193" sldId="2147307529"/>
            <ac:spMk id="437" creationId="{3F554144-6849-4FC7-855D-86BB80FCF0B1}"/>
          </ac:spMkLst>
        </pc:spChg>
        <pc:spChg chg="del mod">
          <ac:chgData name="Ajwaliya, Nishit" userId="d6171631-3d08-453d-8afd-2dc62a5026e2" providerId="ADAL" clId="{D7AE2352-920D-42BA-893C-466174C3D24D}" dt="2022-10-20T20:28:39.411" v="1302" actId="478"/>
          <ac:spMkLst>
            <pc:docMk/>
            <pc:sldMk cId="904261193" sldId="2147307529"/>
            <ac:spMk id="438" creationId="{E08230ED-126E-44EF-9D04-036D837A8F64}"/>
          </ac:spMkLst>
        </pc:spChg>
        <pc:spChg chg="del mod">
          <ac:chgData name="Ajwaliya, Nishit" userId="d6171631-3d08-453d-8afd-2dc62a5026e2" providerId="ADAL" clId="{D7AE2352-920D-42BA-893C-466174C3D24D}" dt="2022-10-20T20:27:36.348" v="1287" actId="478"/>
          <ac:spMkLst>
            <pc:docMk/>
            <pc:sldMk cId="904261193" sldId="2147307529"/>
            <ac:spMk id="440" creationId="{B022BCF7-C67F-4609-A4D8-ED44B0F0B251}"/>
          </ac:spMkLst>
        </pc:spChg>
        <pc:spChg chg="del mod">
          <ac:chgData name="Ajwaliya, Nishit" userId="d6171631-3d08-453d-8afd-2dc62a5026e2" providerId="ADAL" clId="{D7AE2352-920D-42BA-893C-466174C3D24D}" dt="2022-10-20T20:27:36.348" v="1287" actId="478"/>
          <ac:spMkLst>
            <pc:docMk/>
            <pc:sldMk cId="904261193" sldId="2147307529"/>
            <ac:spMk id="441" creationId="{290DFE92-F2FE-4952-A501-AEE9760A24B8}"/>
          </ac:spMkLst>
        </pc:spChg>
        <pc:spChg chg="mod">
          <ac:chgData name="Ajwaliya, Nishit" userId="d6171631-3d08-453d-8afd-2dc62a5026e2" providerId="ADAL" clId="{D7AE2352-920D-42BA-893C-466174C3D24D}" dt="2022-10-20T19:20:29.347" v="1055" actId="1038"/>
          <ac:spMkLst>
            <pc:docMk/>
            <pc:sldMk cId="904261193" sldId="2147307529"/>
            <ac:spMk id="444" creationId="{61B6E784-5F57-48A7-8B7A-1F4A24E0C995}"/>
          </ac:spMkLst>
        </pc:spChg>
        <pc:spChg chg="mod">
          <ac:chgData name="Ajwaliya, Nishit" userId="d6171631-3d08-453d-8afd-2dc62a5026e2" providerId="ADAL" clId="{D7AE2352-920D-42BA-893C-466174C3D24D}" dt="2022-10-20T19:20:29.347" v="1055" actId="1038"/>
          <ac:spMkLst>
            <pc:docMk/>
            <pc:sldMk cId="904261193" sldId="2147307529"/>
            <ac:spMk id="445" creationId="{8F1BA791-CE14-4FB1-BA6A-72A3CB1B2C3D}"/>
          </ac:spMkLst>
        </pc:spChg>
      </pc:sldChg>
      <pc:sldChg chg="del">
        <pc:chgData name="Ajwaliya, Nishit" userId="d6171631-3d08-453d-8afd-2dc62a5026e2" providerId="ADAL" clId="{D7AE2352-920D-42BA-893C-466174C3D24D}" dt="2022-10-20T20:49:15.392" v="1867" actId="47"/>
        <pc:sldMkLst>
          <pc:docMk/>
          <pc:sldMk cId="1928411725" sldId="214730753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20/10/2022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20/10/2022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86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68BE9-0187-4CAA-AA93-9EC207E638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088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/>
              <a:t>                -  Note: </a:t>
            </a:r>
            <a:r>
              <a:rPr lang="en-US" sz="1600" b="0">
                <a:solidFill>
                  <a:schemeClr val="tx1"/>
                </a:solidFill>
              </a:rPr>
              <a:t>CRM and Marketing Automation Completes in Dec 2022</a:t>
            </a:r>
            <a:endParaRPr lang="en-US"/>
          </a:p>
          <a:p>
            <a:pPr marL="342900" indent="-342900">
              <a:buAutoNum type="arabicPeriod" startAt="3"/>
            </a:pPr>
            <a:r>
              <a:rPr lang="en-US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06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1" i="0" u="none" strike="noStrike" kern="0" cap="none" spc="0" normalizeH="0" baseline="0" noProof="0" smtClean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srgbClr val="BBE0E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82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/>
              <a:t>                -  Note: </a:t>
            </a:r>
            <a:r>
              <a:rPr lang="en-US" sz="1600" b="0">
                <a:solidFill>
                  <a:schemeClr val="tx1"/>
                </a:solidFill>
              </a:rPr>
              <a:t>CRM and Marketing Automation Completes in Dec 2022</a:t>
            </a:r>
            <a:endParaRPr lang="en-US"/>
          </a:p>
          <a:p>
            <a:pPr marL="342900" indent="-342900">
              <a:buAutoNum type="arabicPeriod" startAt="3"/>
            </a:pPr>
            <a:r>
              <a:rPr lang="en-US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47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/>
              <a:t>                -  Note: </a:t>
            </a:r>
            <a:r>
              <a:rPr lang="en-US" sz="1600" b="0">
                <a:solidFill>
                  <a:schemeClr val="tx1"/>
                </a:solidFill>
              </a:rPr>
              <a:t>CRM and Marketing Automation Completes in Dec 2022</a:t>
            </a:r>
            <a:endParaRPr lang="en-US"/>
          </a:p>
          <a:p>
            <a:pPr marL="342900" indent="-342900">
              <a:buAutoNum type="arabicPeriod" startAt="3"/>
            </a:pPr>
            <a:r>
              <a:rPr lang="en-US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81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1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6" y="1058864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6" y="2600551"/>
            <a:ext cx="4033839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A3F6D8-7E11-4976-9BB3-E8259222C899}"/>
              </a:ext>
            </a:extLst>
          </p:cNvPr>
          <p:cNvGrpSpPr/>
          <p:nvPr userDrawn="1"/>
        </p:nvGrpSpPr>
        <p:grpSpPr>
          <a:xfrm>
            <a:off x="-3176" y="269239"/>
            <a:ext cx="3607808" cy="461960"/>
            <a:chOff x="-4235" y="358985"/>
            <a:chExt cx="2376987" cy="61594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83DB7C6-C6FD-4919-B2E9-59AD441478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235" y="358985"/>
              <a:ext cx="2160000" cy="61594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FF238E-7F6C-4E4D-ABDF-95E78500C919}"/>
                </a:ext>
              </a:extLst>
            </p:cNvPr>
            <p:cNvSpPr txBox="1"/>
            <p:nvPr userDrawn="1"/>
          </p:nvSpPr>
          <p:spPr>
            <a:xfrm>
              <a:off x="336233" y="412653"/>
              <a:ext cx="2036519" cy="492443"/>
            </a:xfrm>
            <a:prstGeom prst="rect">
              <a:avLst/>
            </a:prstGeom>
            <a:solidFill>
              <a:srgbClr val="00148C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>
                  <a:solidFill>
                    <a:schemeClr val="bg1"/>
                  </a:solidFill>
                </a:rPr>
                <a:t>Customer Data Platform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5742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1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0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  <p:sldLayoutId id="2147483818" r:id="rId1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image" Target="../media/image14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notesSlide" Target="../notesSlides/notesSlide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D11F48BE-96B2-4B10-82E2-0149C7A9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95" y="1303270"/>
            <a:ext cx="4647634" cy="868039"/>
          </a:xfrm>
        </p:spPr>
        <p:txBody>
          <a:bodyPr/>
          <a:lstStyle/>
          <a:p>
            <a:r>
              <a:rPr lang="en-GB" sz="2400"/>
              <a:t>US Customer</a:t>
            </a:r>
            <a:r>
              <a:rPr lang="en-GB" sz="2400" baseline="0"/>
              <a:t> </a:t>
            </a:r>
            <a:r>
              <a:rPr lang="en-GB" sz="2400"/>
              <a:t>Golden Record</a:t>
            </a:r>
            <a:endParaRPr lang="en-GB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4E4277B-3BB9-6144-9D49-BF4DF54AADC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1891" b="23109"/>
          <a:stretch/>
        </p:blipFill>
        <p:spPr/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5EA85F1-F52C-9E4C-B748-D492768EA85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/>
          <a:srcRect t="47573" b="19115"/>
          <a:stretch/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06FCABBD-1FEA-CE47-B19A-510D0528C0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l="22197" r="11490"/>
          <a:stretch/>
        </p:blipFill>
        <p:spPr/>
      </p:pic>
    </p:spTree>
    <p:extLst>
      <p:ext uri="{BB962C8B-B14F-4D97-AF65-F5344CB8AC3E}">
        <p14:creationId xmlns:p14="http://schemas.microsoft.com/office/powerpoint/2010/main" val="340987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01693CD-F7CB-4884-A518-253D19D5F653}"/>
              </a:ext>
            </a:extLst>
          </p:cNvPr>
          <p:cNvSpPr txBox="1">
            <a:spLocks/>
          </p:cNvSpPr>
          <p:nvPr/>
        </p:nvSpPr>
        <p:spPr bwMode="auto">
          <a:xfrm>
            <a:off x="533400" y="121630"/>
            <a:ext cx="8264051" cy="31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4571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914264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371396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82852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r>
              <a:rPr lang="en-GB" sz="2100"/>
              <a:t>Golden Record 101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947A8-BD8E-49CA-92F5-5B7AD1170E03}"/>
              </a:ext>
            </a:extLst>
          </p:cNvPr>
          <p:cNvSpPr txBox="1"/>
          <p:nvPr/>
        </p:nvSpPr>
        <p:spPr bwMode="auto">
          <a:xfrm>
            <a:off x="165123" y="508913"/>
            <a:ext cx="829700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450"/>
              </a:spcAft>
            </a:pPr>
            <a:r>
              <a:rPr lang="en-GB" sz="1350"/>
              <a:t>A Golden Master Record is the most </a:t>
            </a:r>
            <a:r>
              <a:rPr lang="en-GB" sz="1350">
                <a:solidFill>
                  <a:srgbClr val="0000FF"/>
                </a:solidFill>
              </a:rPr>
              <a:t>accurate, complete </a:t>
            </a:r>
            <a:r>
              <a:rPr lang="en-GB" sz="1350"/>
              <a:t>and</a:t>
            </a:r>
            <a:r>
              <a:rPr lang="en-GB" sz="1350">
                <a:solidFill>
                  <a:srgbClr val="0000FF"/>
                </a:solidFill>
              </a:rPr>
              <a:t> comprehensive </a:t>
            </a:r>
            <a:r>
              <a:rPr lang="en-GB" sz="1350"/>
              <a:t>representation of a master data asset – for the current scope, a </a:t>
            </a:r>
            <a:r>
              <a:rPr lang="en-GB" sz="1350">
                <a:solidFill>
                  <a:srgbClr val="0000FF"/>
                </a:solidFill>
              </a:rPr>
              <a:t>Customer</a:t>
            </a:r>
            <a:r>
              <a:rPr lang="en-GB" sz="1350"/>
              <a:t>.</a:t>
            </a:r>
            <a:endParaRPr lang="en-GB" sz="1350" b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BD7A11-CCC6-4C5C-8C76-2AD6197181B8}"/>
              </a:ext>
            </a:extLst>
          </p:cNvPr>
          <p:cNvSpPr txBox="1"/>
          <p:nvPr/>
        </p:nvSpPr>
        <p:spPr bwMode="auto">
          <a:xfrm>
            <a:off x="294368" y="995420"/>
            <a:ext cx="8742113" cy="36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375"/>
              </a:spcAft>
            </a:pPr>
            <a:r>
              <a:rPr lang="en-GB" sz="1200"/>
              <a:t>Why do we need a Golden Record?</a:t>
            </a:r>
          </a:p>
          <a:p>
            <a:pPr marL="213995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Golden Profile – 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List of attributes (or fields) that define a Customer uniquely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>
                <a:solidFill>
                  <a:srgbClr val="55555A"/>
                </a:solidFill>
                <a:latin typeface="Arial"/>
                <a:ea typeface="ＭＳ Ｐゴシック"/>
                <a:cs typeface="+mn-cs"/>
              </a:rPr>
              <a:t>Have a comprehensive, unambiguous, reliable, and up-to-date view of a Customer</a:t>
            </a:r>
            <a:endParaRPr lang="en-GB" sz="1200">
              <a:cs typeface="Arial"/>
            </a:endParaRPr>
          </a:p>
          <a:p>
            <a:pPr marL="213995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Match &amp; Merge – 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To resolve conflict if different pieces of information are present in different applications for the same worker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If a single application does not offer all the necessary attributes, define merge rules</a:t>
            </a:r>
            <a:endParaRPr lang="en-GB" sz="1200">
              <a:cs typeface="Arial"/>
            </a:endParaRPr>
          </a:p>
          <a:p>
            <a:pPr marL="213995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Compatibility and Accessibility – 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To ensure the data integration services include the ‘right’ set of data elements to share with internal &amp; external applications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Provide easy data access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>
                <a:solidFill>
                  <a:srgbClr val="55555A"/>
                </a:solidFill>
                <a:latin typeface="Arial"/>
                <a:ea typeface="ＭＳ Ｐゴシック"/>
                <a:cs typeface="+mn-cs"/>
              </a:rPr>
              <a:t>Enable reliable reporting &amp; data visualisation</a:t>
            </a:r>
            <a:endParaRPr lang="en-GB" sz="1200">
              <a:cs typeface="Arial"/>
            </a:endParaRPr>
          </a:p>
          <a:p>
            <a:pPr marL="213995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Single workforce view – 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avoid duplicates and ensure we have a </a:t>
            </a:r>
            <a:r>
              <a:rPr lang="en-GB" sz="1200">
                <a:solidFill>
                  <a:srgbClr val="55555A"/>
                </a:solidFill>
                <a:latin typeface="Arial"/>
                <a:ea typeface="ＭＳ Ｐゴシック"/>
                <a:cs typeface="+mn-cs"/>
              </a:rPr>
              <a:t>comprehensive, unambiguous </a:t>
            </a:r>
            <a:r>
              <a:rPr lang="en-GB" sz="1200"/>
              <a:t>single version of truth</a:t>
            </a:r>
            <a:endParaRPr lang="en-GB" sz="1200">
              <a:cs typeface="Arial"/>
            </a:endParaRPr>
          </a:p>
          <a:p>
            <a:pPr marL="213995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Enhanced Security – 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Minimise risk of data breach due to information access for workers who are no longer part of the organisation</a:t>
            </a:r>
            <a:endParaRPr lang="en-GB" sz="1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106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</p:spPr>
        <p:txBody>
          <a:bodyPr/>
          <a:lstStyle/>
          <a:p>
            <a:r>
              <a:rPr lang="en-GB" sz="1900" dirty="0"/>
              <a:t>US Customer Golden Master Record  (MVP1)</a:t>
            </a:r>
            <a:endParaRPr lang="en-GB" sz="1900" b="0" dirty="0"/>
          </a:p>
        </p:txBody>
      </p:sp>
      <p:sp>
        <p:nvSpPr>
          <p:cNvPr id="310" name="Rectangle: Rounded Corners 19">
            <a:extLst>
              <a:ext uri="{FF2B5EF4-FFF2-40B4-BE49-F238E27FC236}">
                <a16:creationId xmlns:a16="http://schemas.microsoft.com/office/drawing/2014/main" id="{58085F00-1194-4882-8B91-6BCA3C408670}"/>
              </a:ext>
            </a:extLst>
          </p:cNvPr>
          <p:cNvSpPr/>
          <p:nvPr/>
        </p:nvSpPr>
        <p:spPr>
          <a:xfrm>
            <a:off x="6041919" y="442016"/>
            <a:ext cx="2651670" cy="433626"/>
          </a:xfrm>
          <a:custGeom>
            <a:avLst>
              <a:gd name="f0" fmla="val 190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9528" cap="flat">
            <a:solidFill>
              <a:srgbClr val="00148C"/>
            </a:solidFill>
            <a:custDash>
              <a:ds d="299906" sp="299906"/>
            </a:custDash>
            <a:round/>
          </a:ln>
        </p:spPr>
        <p:txBody>
          <a:bodyPr vert="horz" wrap="square" lIns="91430" tIns="45720" rIns="9143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1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12" name="Rectangle: Rounded Corners 23">
            <a:extLst>
              <a:ext uri="{FF2B5EF4-FFF2-40B4-BE49-F238E27FC236}">
                <a16:creationId xmlns:a16="http://schemas.microsoft.com/office/drawing/2014/main" id="{76913871-16D9-4413-9045-DC0029C0EB1B}"/>
              </a:ext>
            </a:extLst>
          </p:cNvPr>
          <p:cNvSpPr/>
          <p:nvPr/>
        </p:nvSpPr>
        <p:spPr>
          <a:xfrm>
            <a:off x="6111539" y="603915"/>
            <a:ext cx="1238152" cy="23076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CRIS Source Identifier</a:t>
            </a:r>
          </a:p>
        </p:txBody>
      </p:sp>
      <p:sp>
        <p:nvSpPr>
          <p:cNvPr id="314" name="Rectangle: Rounded Corners 28">
            <a:extLst>
              <a:ext uri="{FF2B5EF4-FFF2-40B4-BE49-F238E27FC236}">
                <a16:creationId xmlns:a16="http://schemas.microsoft.com/office/drawing/2014/main" id="{F0198DAC-46D2-431D-BE04-C477DC819B8D}"/>
              </a:ext>
            </a:extLst>
          </p:cNvPr>
          <p:cNvSpPr/>
          <p:nvPr/>
        </p:nvSpPr>
        <p:spPr>
          <a:xfrm>
            <a:off x="7409720" y="606444"/>
            <a:ext cx="1213880" cy="23076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CSS Source Identifier</a:t>
            </a:r>
          </a:p>
        </p:txBody>
      </p:sp>
      <p:sp>
        <p:nvSpPr>
          <p:cNvPr id="315" name="Rectangle: Rounded Corners 32">
            <a:extLst>
              <a:ext uri="{FF2B5EF4-FFF2-40B4-BE49-F238E27FC236}">
                <a16:creationId xmlns:a16="http://schemas.microsoft.com/office/drawing/2014/main" id="{CA5143F8-C648-4971-B0DE-F85E22ED3C4F}"/>
              </a:ext>
            </a:extLst>
          </p:cNvPr>
          <p:cNvSpPr/>
          <p:nvPr/>
        </p:nvSpPr>
        <p:spPr>
          <a:xfrm>
            <a:off x="264549" y="518855"/>
            <a:ext cx="2651670" cy="1327222"/>
          </a:xfrm>
          <a:custGeom>
            <a:avLst>
              <a:gd name="f0" fmla="val 190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9528" cap="flat">
            <a:solidFill>
              <a:srgbClr val="00148C"/>
            </a:solidFill>
            <a:custDash>
              <a:ds d="299906" sp="299906"/>
            </a:custDash>
            <a:round/>
          </a:ln>
        </p:spPr>
        <p:txBody>
          <a:bodyPr vert="horz" wrap="square" lIns="91430" tIns="45720" rIns="9143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1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16" name="Rectangle 33">
            <a:extLst>
              <a:ext uri="{FF2B5EF4-FFF2-40B4-BE49-F238E27FC236}">
                <a16:creationId xmlns:a16="http://schemas.microsoft.com/office/drawing/2014/main" id="{ACD590B6-8A4A-4561-A103-8D2E2C776C9A}"/>
              </a:ext>
            </a:extLst>
          </p:cNvPr>
          <p:cNvSpPr/>
          <p:nvPr/>
        </p:nvSpPr>
        <p:spPr>
          <a:xfrm>
            <a:off x="843964" y="405213"/>
            <a:ext cx="1461991" cy="287809"/>
          </a:xfrm>
          <a:prstGeom prst="rect">
            <a:avLst/>
          </a:prstGeom>
          <a:solidFill>
            <a:srgbClr val="00B050"/>
          </a:solidFill>
          <a:ln w="9528" cap="flat">
            <a:solidFill>
              <a:srgbClr val="002060"/>
            </a:solidFill>
            <a:prstDash val="solid"/>
            <a:round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 dirty="0">
                <a:solidFill>
                  <a:srgbClr val="00148C"/>
                </a:solidFill>
                <a:uFillTx/>
                <a:latin typeface="Graphik" pitchFamily="34"/>
                <a:ea typeface="ＭＳ Ｐゴシック"/>
                <a:cs typeface="Arial"/>
              </a:rPr>
              <a:t>Billing Account</a:t>
            </a:r>
          </a:p>
        </p:txBody>
      </p:sp>
      <p:sp>
        <p:nvSpPr>
          <p:cNvPr id="318" name="Rectangle: Rounded Corners 42">
            <a:extLst>
              <a:ext uri="{FF2B5EF4-FFF2-40B4-BE49-F238E27FC236}">
                <a16:creationId xmlns:a16="http://schemas.microsoft.com/office/drawing/2014/main" id="{0736E9F1-147E-4B48-8652-95E0A52B7BBC}"/>
              </a:ext>
            </a:extLst>
          </p:cNvPr>
          <p:cNvSpPr/>
          <p:nvPr/>
        </p:nvSpPr>
        <p:spPr>
          <a:xfrm>
            <a:off x="315867" y="741709"/>
            <a:ext cx="1213088" cy="2448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0" cap="none" spc="0" baseline="0" dirty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Billing Account Identifier</a:t>
            </a:r>
          </a:p>
        </p:txBody>
      </p:sp>
      <p:sp>
        <p:nvSpPr>
          <p:cNvPr id="319" name="Rectangle: Rounded Corners 44">
            <a:extLst>
              <a:ext uri="{FF2B5EF4-FFF2-40B4-BE49-F238E27FC236}">
                <a16:creationId xmlns:a16="http://schemas.microsoft.com/office/drawing/2014/main" id="{900C921F-3A0A-4357-900F-DF5B23D7644B}"/>
              </a:ext>
            </a:extLst>
          </p:cNvPr>
          <p:cNvSpPr/>
          <p:nvPr/>
        </p:nvSpPr>
        <p:spPr>
          <a:xfrm>
            <a:off x="1618797" y="732632"/>
            <a:ext cx="1213088" cy="24454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dirty="0">
                <a:solidFill>
                  <a:schemeClr val="accent3">
                    <a:lumMod val="60000"/>
                    <a:lumOff val="40000"/>
                  </a:schemeClr>
                </a:solidFill>
                <a:latin typeface="Graphik" pitchFamily="34"/>
                <a:ea typeface="ＭＳ Ｐゴシック"/>
                <a:cs typeface="Arial"/>
              </a:rPr>
              <a:t>Account Status</a:t>
            </a:r>
            <a:endParaRPr lang="en-GB" sz="800" b="0" i="0" u="none" strike="noStrike" kern="0" cap="none" spc="0" baseline="0" dirty="0">
              <a:solidFill>
                <a:schemeClr val="accent3">
                  <a:lumMod val="60000"/>
                  <a:lumOff val="40000"/>
                </a:schemeClr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30" name="Rectangle 20">
            <a:extLst>
              <a:ext uri="{FF2B5EF4-FFF2-40B4-BE49-F238E27FC236}">
                <a16:creationId xmlns:a16="http://schemas.microsoft.com/office/drawing/2014/main" id="{517FAB0E-0F58-4FEA-80ED-786E370BEA7C}"/>
              </a:ext>
            </a:extLst>
          </p:cNvPr>
          <p:cNvSpPr/>
          <p:nvPr/>
        </p:nvSpPr>
        <p:spPr>
          <a:xfrm>
            <a:off x="4822443" y="4781700"/>
            <a:ext cx="1308406" cy="310753"/>
          </a:xfrm>
          <a:prstGeom prst="rect">
            <a:avLst/>
          </a:prstGeom>
          <a:solidFill>
            <a:srgbClr val="00B050"/>
          </a:solidFill>
          <a:ln w="9528" cap="flat">
            <a:solidFill>
              <a:srgbClr val="002060"/>
            </a:solidFill>
            <a:prstDash val="solid"/>
            <a:round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1" i="0" u="none" strike="noStrike" kern="0" cap="none" spc="0" baseline="0">
                <a:solidFill>
                  <a:srgbClr val="00148C"/>
                </a:solidFill>
                <a:uFillTx/>
                <a:latin typeface="Graphik" pitchFamily="34"/>
                <a:ea typeface="ＭＳ Ｐゴシック"/>
                <a:cs typeface="Arial"/>
              </a:rPr>
              <a:t>Entity in Scope for MVP1 Scope</a:t>
            </a:r>
          </a:p>
        </p:txBody>
      </p:sp>
      <p:sp>
        <p:nvSpPr>
          <p:cNvPr id="363" name="Rectangle: Rounded Corners 19">
            <a:extLst>
              <a:ext uri="{FF2B5EF4-FFF2-40B4-BE49-F238E27FC236}">
                <a16:creationId xmlns:a16="http://schemas.microsoft.com/office/drawing/2014/main" id="{4876B329-05EA-45D5-B4AC-526D938C001A}"/>
              </a:ext>
            </a:extLst>
          </p:cNvPr>
          <p:cNvSpPr/>
          <p:nvPr/>
        </p:nvSpPr>
        <p:spPr>
          <a:xfrm>
            <a:off x="6114955" y="2437965"/>
            <a:ext cx="2651670" cy="2014526"/>
          </a:xfrm>
          <a:custGeom>
            <a:avLst>
              <a:gd name="f0" fmla="val 190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9528" cap="flat">
            <a:solidFill>
              <a:srgbClr val="00148C"/>
            </a:solidFill>
            <a:custDash>
              <a:ds d="299906" sp="299906"/>
            </a:custDash>
            <a:round/>
          </a:ln>
        </p:spPr>
        <p:txBody>
          <a:bodyPr vert="horz" wrap="square" lIns="91430" tIns="45720" rIns="9143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1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64" name="Rectangle 20">
            <a:extLst>
              <a:ext uri="{FF2B5EF4-FFF2-40B4-BE49-F238E27FC236}">
                <a16:creationId xmlns:a16="http://schemas.microsoft.com/office/drawing/2014/main" id="{D720271D-A9A5-4B5C-BEBA-624AC2C14978}"/>
              </a:ext>
            </a:extLst>
          </p:cNvPr>
          <p:cNvSpPr/>
          <p:nvPr/>
        </p:nvSpPr>
        <p:spPr>
          <a:xfrm>
            <a:off x="6698949" y="2305085"/>
            <a:ext cx="1461991" cy="282661"/>
          </a:xfrm>
          <a:prstGeom prst="rect">
            <a:avLst/>
          </a:prstGeom>
          <a:solidFill>
            <a:srgbClr val="00B050"/>
          </a:solidFill>
          <a:ln w="9528" cap="flat">
            <a:solidFill>
              <a:srgbClr val="002060"/>
            </a:solidFill>
            <a:prstDash val="solid"/>
            <a:round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 dirty="0">
                <a:solidFill>
                  <a:srgbClr val="00148C"/>
                </a:solidFill>
                <a:uFillTx/>
                <a:latin typeface="Graphik" pitchFamily="34"/>
                <a:ea typeface="ＭＳ Ｐゴシック"/>
                <a:cs typeface="Arial"/>
              </a:rPr>
              <a:t>Customer Address</a:t>
            </a:r>
          </a:p>
        </p:txBody>
      </p:sp>
      <p:sp>
        <p:nvSpPr>
          <p:cNvPr id="365" name="Rectangle: Rounded Corners 23">
            <a:extLst>
              <a:ext uri="{FF2B5EF4-FFF2-40B4-BE49-F238E27FC236}">
                <a16:creationId xmlns:a16="http://schemas.microsoft.com/office/drawing/2014/main" id="{D502F2CC-EC96-4A14-9161-3EB97D4F993C}"/>
              </a:ext>
            </a:extLst>
          </p:cNvPr>
          <p:cNvSpPr/>
          <p:nvPr/>
        </p:nvSpPr>
        <p:spPr>
          <a:xfrm>
            <a:off x="7452066" y="2910894"/>
            <a:ext cx="1238152" cy="22289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i="0" u="none" strike="noStrike" kern="0" cap="none" spc="0" baseline="0" dirty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Address Line 2</a:t>
            </a:r>
          </a:p>
        </p:txBody>
      </p:sp>
      <p:sp>
        <p:nvSpPr>
          <p:cNvPr id="366" name="Rectangle: Rounded Corners 28">
            <a:extLst>
              <a:ext uri="{FF2B5EF4-FFF2-40B4-BE49-F238E27FC236}">
                <a16:creationId xmlns:a16="http://schemas.microsoft.com/office/drawing/2014/main" id="{6A16A5F7-E370-4891-B8DF-4FBC312DDB9D}"/>
              </a:ext>
            </a:extLst>
          </p:cNvPr>
          <p:cNvSpPr/>
          <p:nvPr/>
        </p:nvSpPr>
        <p:spPr>
          <a:xfrm>
            <a:off x="6183091" y="2911306"/>
            <a:ext cx="1238152" cy="22289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dirty="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Address Line 1</a:t>
            </a:r>
            <a:endParaRPr lang="en-GB" sz="800" i="0" u="none" strike="noStrike" kern="0" cap="none" spc="0" baseline="0" dirty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83" name="Rectangle 9">
            <a:extLst>
              <a:ext uri="{FF2B5EF4-FFF2-40B4-BE49-F238E27FC236}">
                <a16:creationId xmlns:a16="http://schemas.microsoft.com/office/drawing/2014/main" id="{C3D22962-2470-44A3-BC39-3C523527553B}"/>
              </a:ext>
            </a:extLst>
          </p:cNvPr>
          <p:cNvSpPr/>
          <p:nvPr/>
        </p:nvSpPr>
        <p:spPr>
          <a:xfrm>
            <a:off x="6421491" y="292475"/>
            <a:ext cx="1947382" cy="266452"/>
          </a:xfrm>
          <a:prstGeom prst="rect">
            <a:avLst/>
          </a:prstGeom>
          <a:solidFill>
            <a:srgbClr val="00B050"/>
          </a:solidFill>
          <a:ln w="9528" cap="flat">
            <a:solidFill>
              <a:srgbClr val="002060"/>
            </a:solidFill>
            <a:prstDash val="solid"/>
            <a:round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 dirty="0">
                <a:solidFill>
                  <a:srgbClr val="00148C"/>
                </a:solidFill>
                <a:uFillTx/>
                <a:latin typeface="Graphik" pitchFamily="34"/>
                <a:ea typeface="ＭＳ Ｐゴシック"/>
                <a:cs typeface="Arial"/>
              </a:rPr>
              <a:t>Customer Source Identifier</a:t>
            </a:r>
          </a:p>
        </p:txBody>
      </p:sp>
      <p:sp>
        <p:nvSpPr>
          <p:cNvPr id="385" name="Rectangle: Rounded Corners 28">
            <a:extLst>
              <a:ext uri="{FF2B5EF4-FFF2-40B4-BE49-F238E27FC236}">
                <a16:creationId xmlns:a16="http://schemas.microsoft.com/office/drawing/2014/main" id="{2CE365CA-39B7-40D5-8CD8-25E3873945E0}"/>
              </a:ext>
            </a:extLst>
          </p:cNvPr>
          <p:cNvSpPr/>
          <p:nvPr/>
        </p:nvSpPr>
        <p:spPr>
          <a:xfrm>
            <a:off x="6183091" y="2649894"/>
            <a:ext cx="1238152" cy="22289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i="0" u="none" strike="noStrike" kern="0" cap="none" spc="0" baseline="0" dirty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Address Type – Bill Service etc</a:t>
            </a:r>
          </a:p>
        </p:txBody>
      </p:sp>
      <p:sp>
        <p:nvSpPr>
          <p:cNvPr id="386" name="Rectangle: Rounded Corners 32">
            <a:extLst>
              <a:ext uri="{FF2B5EF4-FFF2-40B4-BE49-F238E27FC236}">
                <a16:creationId xmlns:a16="http://schemas.microsoft.com/office/drawing/2014/main" id="{2026660D-A8E1-4F16-8F9D-12EFF89A5A3D}"/>
              </a:ext>
            </a:extLst>
          </p:cNvPr>
          <p:cNvSpPr/>
          <p:nvPr/>
        </p:nvSpPr>
        <p:spPr>
          <a:xfrm>
            <a:off x="6053595" y="1083993"/>
            <a:ext cx="2628531" cy="1186376"/>
          </a:xfrm>
          <a:custGeom>
            <a:avLst>
              <a:gd name="f0" fmla="val 190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9528" cap="flat">
            <a:solidFill>
              <a:srgbClr val="00148C"/>
            </a:solidFill>
            <a:custDash>
              <a:ds d="299906" sp="299906"/>
            </a:custDash>
            <a:round/>
          </a:ln>
        </p:spPr>
        <p:txBody>
          <a:bodyPr vert="horz" wrap="square" lIns="91430" tIns="45720" rIns="9143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1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87" name="Rectangle 33">
            <a:extLst>
              <a:ext uri="{FF2B5EF4-FFF2-40B4-BE49-F238E27FC236}">
                <a16:creationId xmlns:a16="http://schemas.microsoft.com/office/drawing/2014/main" id="{5EEF1CC1-B0AB-4421-A197-E14269DBF517}"/>
              </a:ext>
            </a:extLst>
          </p:cNvPr>
          <p:cNvSpPr/>
          <p:nvPr/>
        </p:nvSpPr>
        <p:spPr>
          <a:xfrm>
            <a:off x="6640947" y="954167"/>
            <a:ext cx="1461991" cy="287809"/>
          </a:xfrm>
          <a:prstGeom prst="rect">
            <a:avLst/>
          </a:prstGeom>
          <a:solidFill>
            <a:srgbClr val="00B050"/>
          </a:solidFill>
          <a:ln w="9528" cap="flat">
            <a:solidFill>
              <a:srgbClr val="002060"/>
            </a:solidFill>
            <a:prstDash val="solid"/>
            <a:round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1200" dirty="0">
                <a:solidFill>
                  <a:srgbClr val="00148C"/>
                </a:solidFill>
                <a:latin typeface="Graphik" pitchFamily="34"/>
                <a:ea typeface="ＭＳ Ｐゴシック"/>
                <a:cs typeface="Arial"/>
              </a:rPr>
              <a:t>Customer Contact</a:t>
            </a:r>
          </a:p>
        </p:txBody>
      </p:sp>
      <p:sp>
        <p:nvSpPr>
          <p:cNvPr id="389" name="Rectangle: Rounded Corners 44">
            <a:extLst>
              <a:ext uri="{FF2B5EF4-FFF2-40B4-BE49-F238E27FC236}">
                <a16:creationId xmlns:a16="http://schemas.microsoft.com/office/drawing/2014/main" id="{F1805853-1CBF-4D1A-8322-8ED7983914D5}"/>
              </a:ext>
            </a:extLst>
          </p:cNvPr>
          <p:cNvSpPr/>
          <p:nvPr/>
        </p:nvSpPr>
        <p:spPr>
          <a:xfrm>
            <a:off x="6109022" y="1295565"/>
            <a:ext cx="1213088" cy="23655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0" cap="none" spc="0" baseline="0" dirty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Phone Type –  Primary, Secondary</a:t>
            </a:r>
          </a:p>
        </p:txBody>
      </p:sp>
      <p:sp>
        <p:nvSpPr>
          <p:cNvPr id="405" name="Rectangle: Rounded Corners 42">
            <a:extLst>
              <a:ext uri="{FF2B5EF4-FFF2-40B4-BE49-F238E27FC236}">
                <a16:creationId xmlns:a16="http://schemas.microsoft.com/office/drawing/2014/main" id="{7FB597E5-520D-4A1E-B8EF-2A59BDE6806A}"/>
              </a:ext>
            </a:extLst>
          </p:cNvPr>
          <p:cNvSpPr/>
          <p:nvPr/>
        </p:nvSpPr>
        <p:spPr>
          <a:xfrm>
            <a:off x="315867" y="1018830"/>
            <a:ext cx="1213088" cy="2448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Effective/Start Date</a:t>
            </a:r>
          </a:p>
        </p:txBody>
      </p:sp>
      <p:sp>
        <p:nvSpPr>
          <p:cNvPr id="406" name="Rectangle: Rounded Corners 42">
            <a:extLst>
              <a:ext uri="{FF2B5EF4-FFF2-40B4-BE49-F238E27FC236}">
                <a16:creationId xmlns:a16="http://schemas.microsoft.com/office/drawing/2014/main" id="{C66D3777-A34F-4134-9CBD-5370C66925D3}"/>
              </a:ext>
            </a:extLst>
          </p:cNvPr>
          <p:cNvSpPr/>
          <p:nvPr/>
        </p:nvSpPr>
        <p:spPr>
          <a:xfrm>
            <a:off x="1612870" y="1011541"/>
            <a:ext cx="1213088" cy="2448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0" cap="none" spc="0" baseline="0" dirty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Termination/End Date</a:t>
            </a:r>
          </a:p>
        </p:txBody>
      </p:sp>
      <p:sp>
        <p:nvSpPr>
          <p:cNvPr id="416" name="Rectangle: Rounded Corners 23">
            <a:extLst>
              <a:ext uri="{FF2B5EF4-FFF2-40B4-BE49-F238E27FC236}">
                <a16:creationId xmlns:a16="http://schemas.microsoft.com/office/drawing/2014/main" id="{A52479B3-1B20-4765-BE4D-A94A64ACFCB5}"/>
              </a:ext>
            </a:extLst>
          </p:cNvPr>
          <p:cNvSpPr/>
          <p:nvPr/>
        </p:nvSpPr>
        <p:spPr>
          <a:xfrm>
            <a:off x="6185683" y="3174499"/>
            <a:ext cx="1238152" cy="22289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>
                <a:solidFill>
                  <a:schemeClr val="accent3">
                    <a:lumMod val="60000"/>
                    <a:lumOff val="40000"/>
                  </a:schemeClr>
                </a:solidFill>
                <a:latin typeface="Graphik" pitchFamily="34"/>
                <a:ea typeface="ＭＳ Ｐゴシック"/>
                <a:cs typeface="Arial"/>
              </a:rPr>
              <a:t>City</a:t>
            </a:r>
            <a:endParaRPr lang="en-GB" sz="800" i="0" u="none" strike="noStrike" kern="0" cap="none" spc="0" baseline="0">
              <a:solidFill>
                <a:schemeClr val="accent3">
                  <a:lumMod val="60000"/>
                  <a:lumOff val="40000"/>
                </a:schemeClr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417" name="Rectangle: Rounded Corners 23">
            <a:extLst>
              <a:ext uri="{FF2B5EF4-FFF2-40B4-BE49-F238E27FC236}">
                <a16:creationId xmlns:a16="http://schemas.microsoft.com/office/drawing/2014/main" id="{4CBEAE4D-DB9B-4D53-915A-8D1CE9161DD4}"/>
              </a:ext>
            </a:extLst>
          </p:cNvPr>
          <p:cNvSpPr/>
          <p:nvPr/>
        </p:nvSpPr>
        <p:spPr>
          <a:xfrm>
            <a:off x="7466178" y="3176718"/>
            <a:ext cx="1238152" cy="22289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i="0" u="none" strike="noStrike" kern="0" cap="none" spc="0" baseline="0" dirty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State</a:t>
            </a:r>
          </a:p>
        </p:txBody>
      </p:sp>
      <p:sp>
        <p:nvSpPr>
          <p:cNvPr id="418" name="Rectangle: Rounded Corners 23">
            <a:extLst>
              <a:ext uri="{FF2B5EF4-FFF2-40B4-BE49-F238E27FC236}">
                <a16:creationId xmlns:a16="http://schemas.microsoft.com/office/drawing/2014/main" id="{0D0FC871-10DA-4970-A09B-1995D50159C1}"/>
              </a:ext>
            </a:extLst>
          </p:cNvPr>
          <p:cNvSpPr/>
          <p:nvPr/>
        </p:nvSpPr>
        <p:spPr>
          <a:xfrm>
            <a:off x="6185683" y="3438973"/>
            <a:ext cx="1238152" cy="22289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Graphik" pitchFamily="34"/>
                <a:ea typeface="ＭＳ Ｐゴシック"/>
                <a:cs typeface="Arial"/>
              </a:rPr>
              <a:t>Zip</a:t>
            </a:r>
            <a:endParaRPr lang="en-GB" sz="800" i="0" u="none" strike="noStrike" kern="0" cap="none" spc="0" baseline="0" dirty="0">
              <a:solidFill>
                <a:schemeClr val="accent3">
                  <a:lumMod val="60000"/>
                  <a:lumOff val="40000"/>
                </a:schemeClr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444" name="Rectangle: Rounded Corners 23">
            <a:extLst>
              <a:ext uri="{FF2B5EF4-FFF2-40B4-BE49-F238E27FC236}">
                <a16:creationId xmlns:a16="http://schemas.microsoft.com/office/drawing/2014/main" id="{61B6E784-5F57-48A7-8B7A-1F4A24E0C995}"/>
              </a:ext>
            </a:extLst>
          </p:cNvPr>
          <p:cNvSpPr/>
          <p:nvPr/>
        </p:nvSpPr>
        <p:spPr>
          <a:xfrm>
            <a:off x="6147098" y="4791904"/>
            <a:ext cx="1238152" cy="3038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chemeClr val="accent3">
                    <a:lumMod val="60000"/>
                    <a:lumOff val="40000"/>
                  </a:schemeClr>
                </a:solidFill>
                <a:latin typeface="Graphik" pitchFamily="34"/>
                <a:ea typeface="ＭＳ Ｐゴシック"/>
                <a:cs typeface="Arial"/>
              </a:rPr>
              <a:t>Reference Data Attribute in Scope</a:t>
            </a:r>
            <a:endParaRPr lang="en-GB" sz="1000" i="0" u="none" strike="noStrike" kern="0" cap="none" spc="0" baseline="0">
              <a:solidFill>
                <a:schemeClr val="accent3">
                  <a:lumMod val="60000"/>
                  <a:lumOff val="40000"/>
                </a:schemeClr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445" name="Rectangle: Rounded Corners 23">
            <a:extLst>
              <a:ext uri="{FF2B5EF4-FFF2-40B4-BE49-F238E27FC236}">
                <a16:creationId xmlns:a16="http://schemas.microsoft.com/office/drawing/2014/main" id="{8F1BA791-CE14-4FB1-BA6A-72A3CB1B2C3D}"/>
              </a:ext>
            </a:extLst>
          </p:cNvPr>
          <p:cNvSpPr/>
          <p:nvPr/>
        </p:nvSpPr>
        <p:spPr>
          <a:xfrm>
            <a:off x="7419753" y="4791903"/>
            <a:ext cx="1238152" cy="3038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chemeClr val="bg1"/>
                </a:solidFill>
                <a:latin typeface="Graphik" pitchFamily="34"/>
                <a:ea typeface="ＭＳ Ｐゴシック"/>
                <a:cs typeface="Arial"/>
              </a:rPr>
              <a:t>MVP1 Attribute in Scope</a:t>
            </a:r>
            <a:endParaRPr lang="en-GB" sz="1000" i="0" u="none" strike="noStrike" kern="0" cap="none" spc="0" baseline="0">
              <a:solidFill>
                <a:schemeClr val="bg1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65" name="Rectangle: Rounded Corners 19">
            <a:extLst>
              <a:ext uri="{FF2B5EF4-FFF2-40B4-BE49-F238E27FC236}">
                <a16:creationId xmlns:a16="http://schemas.microsoft.com/office/drawing/2014/main" id="{F3A46AEB-4A5E-4111-9045-8FD8BA026F89}"/>
              </a:ext>
            </a:extLst>
          </p:cNvPr>
          <p:cNvSpPr/>
          <p:nvPr/>
        </p:nvSpPr>
        <p:spPr>
          <a:xfrm>
            <a:off x="4697652" y="4543200"/>
            <a:ext cx="3980506" cy="585824"/>
          </a:xfrm>
          <a:custGeom>
            <a:avLst>
              <a:gd name="f0" fmla="val 190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9528" cap="flat">
            <a:solidFill>
              <a:srgbClr val="00148C"/>
            </a:solidFill>
            <a:custDash>
              <a:ds d="299906" sp="299906"/>
            </a:custDash>
            <a:round/>
          </a:ln>
        </p:spPr>
        <p:txBody>
          <a:bodyPr vert="horz" wrap="square" lIns="91430" tIns="45720" rIns="91430" bIns="45720" anchor="t" anchorCtr="0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Graphik" pitchFamily="34"/>
                <a:ea typeface="ＭＳ Ｐゴシック"/>
                <a:cs typeface="Arial"/>
              </a:rPr>
              <a:t>Legend</a:t>
            </a:r>
            <a:endParaRPr lang="en-GB" sz="1100" i="0" u="none" strike="noStrike" kern="0" cap="none" spc="0" baseline="0" dirty="0">
              <a:solidFill>
                <a:schemeClr val="tx1">
                  <a:lumMod val="50000"/>
                </a:schemeClr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61" name="Rectangle: Rounded Corners 44">
            <a:extLst>
              <a:ext uri="{FF2B5EF4-FFF2-40B4-BE49-F238E27FC236}">
                <a16:creationId xmlns:a16="http://schemas.microsoft.com/office/drawing/2014/main" id="{BCBBD039-2FE5-4CA0-91A2-717A380DF497}"/>
              </a:ext>
            </a:extLst>
          </p:cNvPr>
          <p:cNvSpPr/>
          <p:nvPr/>
        </p:nvSpPr>
        <p:spPr>
          <a:xfrm>
            <a:off x="6125331" y="1562340"/>
            <a:ext cx="1213088" cy="23655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dirty="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Phone Number</a:t>
            </a:r>
            <a:endParaRPr lang="en-GB" sz="800" b="0" i="0" u="none" strike="noStrike" kern="0" cap="none" spc="0" baseline="0" dirty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62" name="Rectangle: Rounded Corners 44">
            <a:extLst>
              <a:ext uri="{FF2B5EF4-FFF2-40B4-BE49-F238E27FC236}">
                <a16:creationId xmlns:a16="http://schemas.microsoft.com/office/drawing/2014/main" id="{E356B695-ED42-40A1-9FD0-22E00657804D}"/>
              </a:ext>
            </a:extLst>
          </p:cNvPr>
          <p:cNvSpPr/>
          <p:nvPr/>
        </p:nvSpPr>
        <p:spPr>
          <a:xfrm>
            <a:off x="7389550" y="1554794"/>
            <a:ext cx="1213088" cy="23655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0" cap="none" spc="0" baseline="0" dirty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Email Address</a:t>
            </a:r>
          </a:p>
        </p:txBody>
      </p:sp>
      <p:sp>
        <p:nvSpPr>
          <p:cNvPr id="64" name="Rectangle: Rounded Corners 44">
            <a:extLst>
              <a:ext uri="{FF2B5EF4-FFF2-40B4-BE49-F238E27FC236}">
                <a16:creationId xmlns:a16="http://schemas.microsoft.com/office/drawing/2014/main" id="{9D6F7E5C-A51C-4F29-96E4-105D60480E07}"/>
              </a:ext>
            </a:extLst>
          </p:cNvPr>
          <p:cNvSpPr/>
          <p:nvPr/>
        </p:nvSpPr>
        <p:spPr>
          <a:xfrm>
            <a:off x="7375241" y="1295184"/>
            <a:ext cx="1213088" cy="23655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0" cap="none" spc="0" baseline="0" dirty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Email Type –  Home, Cell, Work </a:t>
            </a:r>
          </a:p>
        </p:txBody>
      </p:sp>
      <p:sp>
        <p:nvSpPr>
          <p:cNvPr id="67" name="Rectangle: Rounded Corners 28">
            <a:extLst>
              <a:ext uri="{FF2B5EF4-FFF2-40B4-BE49-F238E27FC236}">
                <a16:creationId xmlns:a16="http://schemas.microsoft.com/office/drawing/2014/main" id="{CDE1A578-5D0B-4D2B-8E03-F7D962D33AF5}"/>
              </a:ext>
            </a:extLst>
          </p:cNvPr>
          <p:cNvSpPr/>
          <p:nvPr/>
        </p:nvSpPr>
        <p:spPr>
          <a:xfrm>
            <a:off x="7455437" y="2658319"/>
            <a:ext cx="1238152" cy="22289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i="0" u="none" strike="noStrike" kern="0" cap="none" spc="0" baseline="0" dirty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Address Status – Active, Inactive </a:t>
            </a:r>
          </a:p>
        </p:txBody>
      </p:sp>
      <p:sp>
        <p:nvSpPr>
          <p:cNvPr id="68" name="Rectangle: Rounded Corners 28">
            <a:extLst>
              <a:ext uri="{FF2B5EF4-FFF2-40B4-BE49-F238E27FC236}">
                <a16:creationId xmlns:a16="http://schemas.microsoft.com/office/drawing/2014/main" id="{CDF5F696-7A39-4649-A70A-281C4EA62FE3}"/>
              </a:ext>
            </a:extLst>
          </p:cNvPr>
          <p:cNvSpPr/>
          <p:nvPr/>
        </p:nvSpPr>
        <p:spPr>
          <a:xfrm>
            <a:off x="6191183" y="3694431"/>
            <a:ext cx="1238152" cy="22289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dirty="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Latitude</a:t>
            </a:r>
            <a:endParaRPr lang="en-GB" sz="800" b="0" dirty="0">
              <a:solidFill>
                <a:srgbClr val="FFFFFF"/>
              </a:solidFill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69" name="Rectangle: Rounded Corners 23">
            <a:extLst>
              <a:ext uri="{FF2B5EF4-FFF2-40B4-BE49-F238E27FC236}">
                <a16:creationId xmlns:a16="http://schemas.microsoft.com/office/drawing/2014/main" id="{4B26688B-5C66-4E95-BAC3-00D085A5311E}"/>
              </a:ext>
            </a:extLst>
          </p:cNvPr>
          <p:cNvSpPr/>
          <p:nvPr/>
        </p:nvSpPr>
        <p:spPr>
          <a:xfrm>
            <a:off x="7448646" y="3437146"/>
            <a:ext cx="1238152" cy="22289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i="0" u="none" strike="noStrike" kern="0" cap="none" spc="0" baseline="0" dirty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Country</a:t>
            </a:r>
          </a:p>
        </p:txBody>
      </p:sp>
      <p:sp>
        <p:nvSpPr>
          <p:cNvPr id="70" name="Rectangle: Rounded Corners 28">
            <a:extLst>
              <a:ext uri="{FF2B5EF4-FFF2-40B4-BE49-F238E27FC236}">
                <a16:creationId xmlns:a16="http://schemas.microsoft.com/office/drawing/2014/main" id="{DCF4737A-FA93-4A28-90E3-6E5535162266}"/>
              </a:ext>
            </a:extLst>
          </p:cNvPr>
          <p:cNvSpPr/>
          <p:nvPr/>
        </p:nvSpPr>
        <p:spPr>
          <a:xfrm>
            <a:off x="7452066" y="3693798"/>
            <a:ext cx="1238152" cy="22289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Longitude</a:t>
            </a:r>
            <a:endParaRPr lang="en-GB" sz="800" b="0" dirty="0">
              <a:solidFill>
                <a:schemeClr val="bg1"/>
              </a:solidFill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79" name="Rectangle: Rounded Corners 44">
            <a:extLst>
              <a:ext uri="{FF2B5EF4-FFF2-40B4-BE49-F238E27FC236}">
                <a16:creationId xmlns:a16="http://schemas.microsoft.com/office/drawing/2014/main" id="{3134C578-973D-4DDA-8CED-336F847BB865}"/>
              </a:ext>
            </a:extLst>
          </p:cNvPr>
          <p:cNvSpPr/>
          <p:nvPr/>
        </p:nvSpPr>
        <p:spPr>
          <a:xfrm>
            <a:off x="303911" y="1292562"/>
            <a:ext cx="1213088" cy="24454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0" cap="none" spc="0" baseline="0" dirty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Account  Type –  Residential, Commercial</a:t>
            </a:r>
          </a:p>
        </p:txBody>
      </p:sp>
      <p:sp>
        <p:nvSpPr>
          <p:cNvPr id="80" name="Rectangle: Rounded Corners 44">
            <a:extLst>
              <a:ext uri="{FF2B5EF4-FFF2-40B4-BE49-F238E27FC236}">
                <a16:creationId xmlns:a16="http://schemas.microsoft.com/office/drawing/2014/main" id="{AAFA2CFD-3D81-47BC-AA90-3B124B8DD720}"/>
              </a:ext>
            </a:extLst>
          </p:cNvPr>
          <p:cNvSpPr/>
          <p:nvPr/>
        </p:nvSpPr>
        <p:spPr>
          <a:xfrm>
            <a:off x="1601492" y="1289255"/>
            <a:ext cx="1213088" cy="24454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dirty="0">
                <a:solidFill>
                  <a:schemeClr val="accent3">
                    <a:lumMod val="60000"/>
                    <a:lumOff val="40000"/>
                  </a:schemeClr>
                </a:solidFill>
                <a:latin typeface="Graphik" pitchFamily="34"/>
                <a:ea typeface="ＭＳ Ｐゴシック"/>
                <a:cs typeface="Arial"/>
              </a:rPr>
              <a:t>Account Product – Gas, Electric</a:t>
            </a:r>
            <a:endParaRPr lang="en-GB" sz="800" b="0" i="0" u="none" strike="noStrike" kern="0" cap="none" spc="0" baseline="0" dirty="0">
              <a:solidFill>
                <a:schemeClr val="accent3">
                  <a:lumMod val="60000"/>
                  <a:lumOff val="40000"/>
                </a:schemeClr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81" name="Rectangle: Rounded Corners 44">
            <a:extLst>
              <a:ext uri="{FF2B5EF4-FFF2-40B4-BE49-F238E27FC236}">
                <a16:creationId xmlns:a16="http://schemas.microsoft.com/office/drawing/2014/main" id="{117952B7-E39F-472C-B470-D823E5854140}"/>
              </a:ext>
            </a:extLst>
          </p:cNvPr>
          <p:cNvSpPr/>
          <p:nvPr/>
        </p:nvSpPr>
        <p:spPr>
          <a:xfrm>
            <a:off x="315867" y="1564819"/>
            <a:ext cx="1213088" cy="24454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dirty="0">
                <a:solidFill>
                  <a:schemeClr val="accent3">
                    <a:lumMod val="60000"/>
                    <a:lumOff val="40000"/>
                  </a:schemeClr>
                </a:solidFill>
                <a:latin typeface="Graphik" pitchFamily="34"/>
                <a:ea typeface="ＭＳ Ｐゴシック"/>
                <a:cs typeface="Arial"/>
              </a:rPr>
              <a:t>Source System</a:t>
            </a:r>
            <a:r>
              <a:rPr lang="en-GB" sz="800" b="0" i="0" u="none" strike="noStrike" kern="0" cap="none" spc="0" baseline="0" dirty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 –  CRIS, CSS</a:t>
            </a:r>
          </a:p>
        </p:txBody>
      </p:sp>
      <p:sp>
        <p:nvSpPr>
          <p:cNvPr id="82" name="Rectangle: Rounded Corners 28">
            <a:extLst>
              <a:ext uri="{FF2B5EF4-FFF2-40B4-BE49-F238E27FC236}">
                <a16:creationId xmlns:a16="http://schemas.microsoft.com/office/drawing/2014/main" id="{9D57785D-1755-46FA-BD7F-B2F63E71A308}"/>
              </a:ext>
            </a:extLst>
          </p:cNvPr>
          <p:cNvSpPr/>
          <p:nvPr/>
        </p:nvSpPr>
        <p:spPr>
          <a:xfrm>
            <a:off x="6116186" y="1815891"/>
            <a:ext cx="1224361" cy="3891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800" b="0" dirty="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Enrich:  Verification Status, Country, Line Type, Format, Geo Area</a:t>
            </a:r>
          </a:p>
        </p:txBody>
      </p:sp>
      <p:sp>
        <p:nvSpPr>
          <p:cNvPr id="83" name="Rectangle: Rounded Corners 32">
            <a:extLst>
              <a:ext uri="{FF2B5EF4-FFF2-40B4-BE49-F238E27FC236}">
                <a16:creationId xmlns:a16="http://schemas.microsoft.com/office/drawing/2014/main" id="{5B4B35AE-2197-4C62-AFD4-830381A6539C}"/>
              </a:ext>
            </a:extLst>
          </p:cNvPr>
          <p:cNvSpPr/>
          <p:nvPr/>
        </p:nvSpPr>
        <p:spPr>
          <a:xfrm>
            <a:off x="283056" y="2021852"/>
            <a:ext cx="2628531" cy="762255"/>
          </a:xfrm>
          <a:custGeom>
            <a:avLst>
              <a:gd name="f0" fmla="val 190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9528" cap="flat">
            <a:solidFill>
              <a:srgbClr val="00148C"/>
            </a:solidFill>
            <a:custDash>
              <a:ds d="299906" sp="299906"/>
            </a:custDash>
            <a:round/>
          </a:ln>
        </p:spPr>
        <p:txBody>
          <a:bodyPr vert="horz" wrap="square" lIns="91430" tIns="45720" rIns="9143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1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84" name="Rectangle 33">
            <a:extLst>
              <a:ext uri="{FF2B5EF4-FFF2-40B4-BE49-F238E27FC236}">
                <a16:creationId xmlns:a16="http://schemas.microsoft.com/office/drawing/2014/main" id="{8AE98B21-EABD-43E0-B550-A54C6D5C98F1}"/>
              </a:ext>
            </a:extLst>
          </p:cNvPr>
          <p:cNvSpPr/>
          <p:nvPr/>
        </p:nvSpPr>
        <p:spPr>
          <a:xfrm>
            <a:off x="870408" y="1882882"/>
            <a:ext cx="1461991" cy="287809"/>
          </a:xfrm>
          <a:prstGeom prst="rect">
            <a:avLst/>
          </a:prstGeom>
          <a:solidFill>
            <a:srgbClr val="00B050"/>
          </a:solidFill>
          <a:ln w="9528" cap="flat">
            <a:solidFill>
              <a:srgbClr val="002060"/>
            </a:solidFill>
            <a:prstDash val="solid"/>
            <a:round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1200" dirty="0">
                <a:solidFill>
                  <a:srgbClr val="00148C"/>
                </a:solidFill>
                <a:latin typeface="Graphik" pitchFamily="34"/>
                <a:ea typeface="ＭＳ Ｐゴシック"/>
                <a:cs typeface="Arial"/>
              </a:rPr>
              <a:t>Account Contact</a:t>
            </a:r>
          </a:p>
        </p:txBody>
      </p:sp>
      <p:sp>
        <p:nvSpPr>
          <p:cNvPr id="85" name="Rectangle: Rounded Corners 44">
            <a:extLst>
              <a:ext uri="{FF2B5EF4-FFF2-40B4-BE49-F238E27FC236}">
                <a16:creationId xmlns:a16="http://schemas.microsoft.com/office/drawing/2014/main" id="{276F825A-C94F-4184-8E05-570DDB7B1526}"/>
              </a:ext>
            </a:extLst>
          </p:cNvPr>
          <p:cNvSpPr/>
          <p:nvPr/>
        </p:nvSpPr>
        <p:spPr>
          <a:xfrm>
            <a:off x="338483" y="2215136"/>
            <a:ext cx="1213088" cy="23849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0" cap="none" spc="0" baseline="0" dirty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Phone Type –  Primary, Secondary</a:t>
            </a:r>
          </a:p>
        </p:txBody>
      </p:sp>
      <p:sp>
        <p:nvSpPr>
          <p:cNvPr id="86" name="Rectangle: Rounded Corners 44">
            <a:extLst>
              <a:ext uri="{FF2B5EF4-FFF2-40B4-BE49-F238E27FC236}">
                <a16:creationId xmlns:a16="http://schemas.microsoft.com/office/drawing/2014/main" id="{2BCDC287-BE45-44D5-8D07-4C7AEA3DE035}"/>
              </a:ext>
            </a:extLst>
          </p:cNvPr>
          <p:cNvSpPr/>
          <p:nvPr/>
        </p:nvSpPr>
        <p:spPr>
          <a:xfrm>
            <a:off x="336504" y="2481911"/>
            <a:ext cx="1213088" cy="23849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dirty="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Phone Number</a:t>
            </a:r>
            <a:endParaRPr lang="en-GB" sz="800" b="0" i="0" u="none" strike="noStrike" kern="0" cap="none" spc="0" baseline="0" dirty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87" name="Rectangle: Rounded Corners 44">
            <a:extLst>
              <a:ext uri="{FF2B5EF4-FFF2-40B4-BE49-F238E27FC236}">
                <a16:creationId xmlns:a16="http://schemas.microsoft.com/office/drawing/2014/main" id="{D72236EA-BD03-476A-B4E6-C4D6B0CEF46C}"/>
              </a:ext>
            </a:extLst>
          </p:cNvPr>
          <p:cNvSpPr/>
          <p:nvPr/>
        </p:nvSpPr>
        <p:spPr>
          <a:xfrm>
            <a:off x="1600723" y="2474365"/>
            <a:ext cx="1213088" cy="23849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0" cap="none" spc="0" baseline="0" dirty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Email Address</a:t>
            </a:r>
          </a:p>
        </p:txBody>
      </p:sp>
      <p:sp>
        <p:nvSpPr>
          <p:cNvPr id="88" name="Rectangle: Rounded Corners 44">
            <a:extLst>
              <a:ext uri="{FF2B5EF4-FFF2-40B4-BE49-F238E27FC236}">
                <a16:creationId xmlns:a16="http://schemas.microsoft.com/office/drawing/2014/main" id="{857622AF-8F52-4D40-A5A3-B7634C1465DD}"/>
              </a:ext>
            </a:extLst>
          </p:cNvPr>
          <p:cNvSpPr/>
          <p:nvPr/>
        </p:nvSpPr>
        <p:spPr>
          <a:xfrm>
            <a:off x="1604702" y="2214755"/>
            <a:ext cx="1213088" cy="23849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0" cap="none" spc="0" baseline="0" dirty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Email Type –  Home, Cell, Work </a:t>
            </a:r>
          </a:p>
        </p:txBody>
      </p:sp>
      <p:sp>
        <p:nvSpPr>
          <p:cNvPr id="90" name="Rectangle: Rounded Corners 19">
            <a:extLst>
              <a:ext uri="{FF2B5EF4-FFF2-40B4-BE49-F238E27FC236}">
                <a16:creationId xmlns:a16="http://schemas.microsoft.com/office/drawing/2014/main" id="{7DA97186-1858-4183-8E70-4F2CFDD267AC}"/>
              </a:ext>
            </a:extLst>
          </p:cNvPr>
          <p:cNvSpPr/>
          <p:nvPr/>
        </p:nvSpPr>
        <p:spPr>
          <a:xfrm>
            <a:off x="256858" y="2960296"/>
            <a:ext cx="2651670" cy="2014527"/>
          </a:xfrm>
          <a:custGeom>
            <a:avLst>
              <a:gd name="f0" fmla="val 190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9528" cap="flat">
            <a:solidFill>
              <a:srgbClr val="00148C"/>
            </a:solidFill>
            <a:custDash>
              <a:ds d="299906" sp="299906"/>
            </a:custDash>
            <a:round/>
          </a:ln>
        </p:spPr>
        <p:txBody>
          <a:bodyPr vert="horz" wrap="square" lIns="91430" tIns="45720" rIns="9143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1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215A468E-9528-48D0-985D-F341BE1390BB}"/>
              </a:ext>
            </a:extLst>
          </p:cNvPr>
          <p:cNvSpPr/>
          <p:nvPr/>
        </p:nvSpPr>
        <p:spPr>
          <a:xfrm>
            <a:off x="840852" y="2809128"/>
            <a:ext cx="1461991" cy="282661"/>
          </a:xfrm>
          <a:prstGeom prst="rect">
            <a:avLst/>
          </a:prstGeom>
          <a:solidFill>
            <a:srgbClr val="00B050"/>
          </a:solidFill>
          <a:ln w="9528" cap="flat">
            <a:solidFill>
              <a:srgbClr val="002060"/>
            </a:solidFill>
            <a:prstDash val="solid"/>
            <a:round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 dirty="0">
                <a:solidFill>
                  <a:srgbClr val="00148C"/>
                </a:solidFill>
                <a:uFillTx/>
                <a:latin typeface="Graphik" pitchFamily="34"/>
                <a:ea typeface="ＭＳ Ｐゴシック"/>
                <a:cs typeface="Arial"/>
              </a:rPr>
              <a:t>Account Address</a:t>
            </a:r>
          </a:p>
        </p:txBody>
      </p:sp>
      <p:sp>
        <p:nvSpPr>
          <p:cNvPr id="92" name="Rectangle: Rounded Corners 23">
            <a:extLst>
              <a:ext uri="{FF2B5EF4-FFF2-40B4-BE49-F238E27FC236}">
                <a16:creationId xmlns:a16="http://schemas.microsoft.com/office/drawing/2014/main" id="{0D2B9BB9-ACC6-4F1F-A6BA-215464347BE2}"/>
              </a:ext>
            </a:extLst>
          </p:cNvPr>
          <p:cNvSpPr/>
          <p:nvPr/>
        </p:nvSpPr>
        <p:spPr>
          <a:xfrm>
            <a:off x="1584825" y="3396649"/>
            <a:ext cx="1238152" cy="21326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i="0" u="none" strike="noStrike" kern="0" cap="none" spc="0" baseline="0" dirty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Address Line 2</a:t>
            </a:r>
          </a:p>
        </p:txBody>
      </p:sp>
      <p:sp>
        <p:nvSpPr>
          <p:cNvPr id="93" name="Rectangle: Rounded Corners 28">
            <a:extLst>
              <a:ext uri="{FF2B5EF4-FFF2-40B4-BE49-F238E27FC236}">
                <a16:creationId xmlns:a16="http://schemas.microsoft.com/office/drawing/2014/main" id="{327CC9A5-A63A-4821-8458-5492E91F0870}"/>
              </a:ext>
            </a:extLst>
          </p:cNvPr>
          <p:cNvSpPr/>
          <p:nvPr/>
        </p:nvSpPr>
        <p:spPr>
          <a:xfrm>
            <a:off x="315850" y="3387917"/>
            <a:ext cx="1238152" cy="2132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dirty="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Address Line 1</a:t>
            </a:r>
            <a:endParaRPr lang="en-GB" sz="800" i="0" u="none" strike="noStrike" kern="0" cap="none" spc="0" baseline="0" dirty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94" name="Rectangle: Rounded Corners 28">
            <a:extLst>
              <a:ext uri="{FF2B5EF4-FFF2-40B4-BE49-F238E27FC236}">
                <a16:creationId xmlns:a16="http://schemas.microsoft.com/office/drawing/2014/main" id="{226DEDD0-3CC9-43C9-983A-9E450F0EA85F}"/>
              </a:ext>
            </a:extLst>
          </p:cNvPr>
          <p:cNvSpPr/>
          <p:nvPr/>
        </p:nvSpPr>
        <p:spPr>
          <a:xfrm>
            <a:off x="324994" y="3144793"/>
            <a:ext cx="1238152" cy="2132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i="0" u="none" strike="noStrike" kern="0" cap="none" spc="0" baseline="0" dirty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Address Type – Bill Service etc</a:t>
            </a:r>
          </a:p>
        </p:txBody>
      </p:sp>
      <p:sp>
        <p:nvSpPr>
          <p:cNvPr id="95" name="Rectangle: Rounded Corners 23">
            <a:extLst>
              <a:ext uri="{FF2B5EF4-FFF2-40B4-BE49-F238E27FC236}">
                <a16:creationId xmlns:a16="http://schemas.microsoft.com/office/drawing/2014/main" id="{07B1B1EF-0419-42BB-8ACC-F5C5CE7BE683}"/>
              </a:ext>
            </a:extLst>
          </p:cNvPr>
          <p:cNvSpPr/>
          <p:nvPr/>
        </p:nvSpPr>
        <p:spPr>
          <a:xfrm>
            <a:off x="318442" y="3641966"/>
            <a:ext cx="1238152" cy="21326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>
                <a:solidFill>
                  <a:schemeClr val="accent3">
                    <a:lumMod val="60000"/>
                    <a:lumOff val="40000"/>
                  </a:schemeClr>
                </a:solidFill>
                <a:latin typeface="Graphik" pitchFamily="34"/>
                <a:ea typeface="ＭＳ Ｐゴシック"/>
                <a:cs typeface="Arial"/>
              </a:rPr>
              <a:t>City</a:t>
            </a:r>
            <a:endParaRPr lang="en-GB" sz="800" i="0" u="none" strike="noStrike" kern="0" cap="none" spc="0" baseline="0">
              <a:solidFill>
                <a:schemeClr val="accent3">
                  <a:lumMod val="60000"/>
                  <a:lumOff val="40000"/>
                </a:schemeClr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96" name="Rectangle: Rounded Corners 23">
            <a:extLst>
              <a:ext uri="{FF2B5EF4-FFF2-40B4-BE49-F238E27FC236}">
                <a16:creationId xmlns:a16="http://schemas.microsoft.com/office/drawing/2014/main" id="{79F4E240-DD3C-46E9-AE83-2AEB630E4B91}"/>
              </a:ext>
            </a:extLst>
          </p:cNvPr>
          <p:cNvSpPr/>
          <p:nvPr/>
        </p:nvSpPr>
        <p:spPr>
          <a:xfrm>
            <a:off x="1589793" y="3644185"/>
            <a:ext cx="1238152" cy="21326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i="0" u="none" strike="noStrike" kern="0" cap="none" spc="0" baseline="0" dirty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State</a:t>
            </a:r>
          </a:p>
        </p:txBody>
      </p:sp>
      <p:sp>
        <p:nvSpPr>
          <p:cNvPr id="97" name="Rectangle: Rounded Corners 23">
            <a:extLst>
              <a:ext uri="{FF2B5EF4-FFF2-40B4-BE49-F238E27FC236}">
                <a16:creationId xmlns:a16="http://schemas.microsoft.com/office/drawing/2014/main" id="{3B1E989C-15FD-4E51-8CAA-7D7351C4159A}"/>
              </a:ext>
            </a:extLst>
          </p:cNvPr>
          <p:cNvSpPr/>
          <p:nvPr/>
        </p:nvSpPr>
        <p:spPr>
          <a:xfrm>
            <a:off x="318442" y="3888152"/>
            <a:ext cx="1238152" cy="21326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Graphik" pitchFamily="34"/>
                <a:ea typeface="ＭＳ Ｐゴシック"/>
                <a:cs typeface="Arial"/>
              </a:rPr>
              <a:t>Zip</a:t>
            </a:r>
            <a:endParaRPr lang="en-GB" sz="800" i="0" u="none" strike="noStrike" kern="0" cap="none" spc="0" baseline="0" dirty="0">
              <a:solidFill>
                <a:schemeClr val="accent3">
                  <a:lumMod val="60000"/>
                  <a:lumOff val="40000"/>
                </a:schemeClr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98" name="Rectangle: Rounded Corners 28">
            <a:extLst>
              <a:ext uri="{FF2B5EF4-FFF2-40B4-BE49-F238E27FC236}">
                <a16:creationId xmlns:a16="http://schemas.microsoft.com/office/drawing/2014/main" id="{64E7F718-B2C2-4F02-9FC4-ADDB1B55CFCD}"/>
              </a:ext>
            </a:extLst>
          </p:cNvPr>
          <p:cNvSpPr/>
          <p:nvPr/>
        </p:nvSpPr>
        <p:spPr>
          <a:xfrm>
            <a:off x="1597340" y="3153218"/>
            <a:ext cx="1238152" cy="2132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i="0" u="none" strike="noStrike" kern="0" cap="none" spc="0" baseline="0" dirty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Address Status – Active, Inactive </a:t>
            </a:r>
          </a:p>
        </p:txBody>
      </p:sp>
      <p:sp>
        <p:nvSpPr>
          <p:cNvPr id="99" name="Rectangle: Rounded Corners 28">
            <a:extLst>
              <a:ext uri="{FF2B5EF4-FFF2-40B4-BE49-F238E27FC236}">
                <a16:creationId xmlns:a16="http://schemas.microsoft.com/office/drawing/2014/main" id="{FEC7DB9E-C0AC-4B4F-B29B-82596B648128}"/>
              </a:ext>
            </a:extLst>
          </p:cNvPr>
          <p:cNvSpPr/>
          <p:nvPr/>
        </p:nvSpPr>
        <p:spPr>
          <a:xfrm>
            <a:off x="323942" y="4134466"/>
            <a:ext cx="1238152" cy="2132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800" b="0" dirty="0">
                <a:solidFill>
                  <a:schemeClr val="bg1"/>
                </a:solidFill>
                <a:latin typeface="Calibri" panose="020F0502020204030204" pitchFamily="34" charset="0"/>
              </a:rPr>
              <a:t>Doing Business As (DBA)</a:t>
            </a:r>
          </a:p>
        </p:txBody>
      </p:sp>
      <p:sp>
        <p:nvSpPr>
          <p:cNvPr id="100" name="Rectangle: Rounded Corners 23">
            <a:extLst>
              <a:ext uri="{FF2B5EF4-FFF2-40B4-BE49-F238E27FC236}">
                <a16:creationId xmlns:a16="http://schemas.microsoft.com/office/drawing/2014/main" id="{E667A32E-933C-44CF-8F8F-6EC0F111D526}"/>
              </a:ext>
            </a:extLst>
          </p:cNvPr>
          <p:cNvSpPr/>
          <p:nvPr/>
        </p:nvSpPr>
        <p:spPr>
          <a:xfrm>
            <a:off x="1581405" y="3895469"/>
            <a:ext cx="1238152" cy="21326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i="0" u="none" strike="noStrike" kern="0" cap="none" spc="0" baseline="0" dirty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Country</a:t>
            </a:r>
          </a:p>
        </p:txBody>
      </p:sp>
      <p:sp>
        <p:nvSpPr>
          <p:cNvPr id="101" name="Rectangle: Rounded Corners 28">
            <a:extLst>
              <a:ext uri="{FF2B5EF4-FFF2-40B4-BE49-F238E27FC236}">
                <a16:creationId xmlns:a16="http://schemas.microsoft.com/office/drawing/2014/main" id="{CB31CE84-16FE-4CE1-84D2-1962E1E12920}"/>
              </a:ext>
            </a:extLst>
          </p:cNvPr>
          <p:cNvSpPr/>
          <p:nvPr/>
        </p:nvSpPr>
        <p:spPr>
          <a:xfrm>
            <a:off x="1584825" y="4133833"/>
            <a:ext cx="1238152" cy="2132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800" b="0" dirty="0">
                <a:solidFill>
                  <a:schemeClr val="bg1"/>
                </a:solidFill>
                <a:latin typeface="Calibri" panose="020F0502020204030204" pitchFamily="34" charset="0"/>
              </a:rPr>
              <a:t>Care Of (C/O)</a:t>
            </a:r>
          </a:p>
        </p:txBody>
      </p:sp>
      <p:sp>
        <p:nvSpPr>
          <p:cNvPr id="103" name="Rectangle: Rounded Corners 28">
            <a:extLst>
              <a:ext uri="{FF2B5EF4-FFF2-40B4-BE49-F238E27FC236}">
                <a16:creationId xmlns:a16="http://schemas.microsoft.com/office/drawing/2014/main" id="{3B29A6BE-F657-4165-9A22-E59800A90D18}"/>
              </a:ext>
            </a:extLst>
          </p:cNvPr>
          <p:cNvSpPr/>
          <p:nvPr/>
        </p:nvSpPr>
        <p:spPr>
          <a:xfrm>
            <a:off x="323942" y="4630200"/>
            <a:ext cx="2497687" cy="25036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800" b="0" dirty="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Enrich – Verified Status &amp; Detail, Country, ACV, Geo Accuracy, ISO 3166 information  </a:t>
            </a:r>
          </a:p>
        </p:txBody>
      </p:sp>
      <p:sp>
        <p:nvSpPr>
          <p:cNvPr id="108" name="Rectangle: Rounded Corners 18">
            <a:extLst>
              <a:ext uri="{FF2B5EF4-FFF2-40B4-BE49-F238E27FC236}">
                <a16:creationId xmlns:a16="http://schemas.microsoft.com/office/drawing/2014/main" id="{88074A48-294B-4059-B707-101E4A26654A}"/>
              </a:ext>
            </a:extLst>
          </p:cNvPr>
          <p:cNvSpPr/>
          <p:nvPr/>
        </p:nvSpPr>
        <p:spPr>
          <a:xfrm>
            <a:off x="1600338" y="1573499"/>
            <a:ext cx="1238152" cy="240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i="0" u="none" strike="noStrike" kern="0" cap="none" spc="0" baseline="0" dirty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SSN/TIN</a:t>
            </a:r>
          </a:p>
        </p:txBody>
      </p:sp>
      <p:sp>
        <p:nvSpPr>
          <p:cNvPr id="89" name="Rectangle: Rounded Corners 8">
            <a:extLst>
              <a:ext uri="{FF2B5EF4-FFF2-40B4-BE49-F238E27FC236}">
                <a16:creationId xmlns:a16="http://schemas.microsoft.com/office/drawing/2014/main" id="{059B915A-FC0A-4964-BD65-CEA11F5D8F10}"/>
              </a:ext>
            </a:extLst>
          </p:cNvPr>
          <p:cNvSpPr/>
          <p:nvPr/>
        </p:nvSpPr>
        <p:spPr>
          <a:xfrm>
            <a:off x="3226804" y="569248"/>
            <a:ext cx="2651670" cy="3883243"/>
          </a:xfrm>
          <a:custGeom>
            <a:avLst>
              <a:gd name="f0" fmla="val 190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9528" cap="flat">
            <a:solidFill>
              <a:srgbClr val="00148C"/>
            </a:solidFill>
            <a:custDash>
              <a:ds d="299906" sp="299906"/>
            </a:custDash>
            <a:round/>
          </a:ln>
        </p:spPr>
        <p:txBody>
          <a:bodyPr vert="horz" wrap="square" lIns="91430" tIns="45720" rIns="91430" bIns="45720" anchor="t" anchorCtr="0" compatLnSpc="1">
            <a:noAutofit/>
          </a:bodyPr>
          <a:lstStyle/>
          <a:p>
            <a:pPr>
              <a:spcAft>
                <a:spcPts val="450"/>
              </a:spcAft>
            </a:pPr>
            <a:endParaRPr lang="en-GB" sz="700" b="1" kern="0" dirty="0">
              <a:solidFill>
                <a:schemeClr val="accent1">
                  <a:lumMod val="75000"/>
                </a:schemeClr>
              </a:solidFill>
              <a:latin typeface="+mj-lt"/>
              <a:ea typeface="ＭＳ Ｐゴシック"/>
              <a:cs typeface="Arial"/>
            </a:endParaRPr>
          </a:p>
          <a:p>
            <a:pPr>
              <a:spcAft>
                <a:spcPts val="450"/>
              </a:spcAft>
            </a:pPr>
            <a:endParaRPr lang="en-GB" sz="700" dirty="0">
              <a:solidFill>
                <a:schemeClr val="accent1">
                  <a:lumMod val="75000"/>
                </a:schemeClr>
              </a:solidFill>
              <a:latin typeface="+mj-lt"/>
              <a:ea typeface="ＭＳ Ｐゴシック"/>
              <a:cs typeface="Arial"/>
            </a:endParaRPr>
          </a:p>
          <a:p>
            <a:pPr>
              <a:spcAft>
                <a:spcPts val="450"/>
              </a:spcAft>
            </a:pPr>
            <a:endParaRPr lang="en-GB" sz="700" b="1" kern="0" dirty="0">
              <a:solidFill>
                <a:schemeClr val="accent1">
                  <a:lumMod val="75000"/>
                </a:schemeClr>
              </a:solidFill>
              <a:latin typeface="+mj-lt"/>
              <a:ea typeface="ＭＳ Ｐゴシック"/>
              <a:cs typeface="Arial"/>
            </a:endParaRPr>
          </a:p>
          <a:p>
            <a:pPr>
              <a:spcAft>
                <a:spcPts val="450"/>
              </a:spcAft>
            </a:pPr>
            <a:endParaRPr lang="en-GB" sz="700" dirty="0">
              <a:solidFill>
                <a:schemeClr val="accent1">
                  <a:lumMod val="75000"/>
                </a:schemeClr>
              </a:solidFill>
              <a:latin typeface="+mj-lt"/>
              <a:ea typeface="ＭＳ Ｐゴシック"/>
              <a:cs typeface="Arial"/>
            </a:endParaRPr>
          </a:p>
          <a:p>
            <a:pPr>
              <a:spcAft>
                <a:spcPts val="450"/>
              </a:spcAft>
            </a:pPr>
            <a:endParaRPr lang="en-GB" sz="700" b="1" kern="0" dirty="0">
              <a:solidFill>
                <a:schemeClr val="accent1">
                  <a:lumMod val="75000"/>
                </a:schemeClr>
              </a:solidFill>
              <a:latin typeface="+mj-lt"/>
              <a:ea typeface="ＭＳ Ｐゴシック"/>
              <a:cs typeface="Arial"/>
            </a:endParaRPr>
          </a:p>
          <a:p>
            <a:pPr>
              <a:spcAft>
                <a:spcPts val="450"/>
              </a:spcAft>
            </a:pPr>
            <a:endParaRPr lang="en-GB" sz="700" dirty="0">
              <a:solidFill>
                <a:schemeClr val="accent1">
                  <a:lumMod val="75000"/>
                </a:schemeClr>
              </a:solidFill>
              <a:latin typeface="+mj-lt"/>
              <a:ea typeface="ＭＳ Ｐゴシック"/>
              <a:cs typeface="Arial"/>
            </a:endParaRPr>
          </a:p>
          <a:p>
            <a:pPr algn="ctr">
              <a:spcAft>
                <a:spcPts val="450"/>
              </a:spcAft>
            </a:pPr>
            <a:r>
              <a:rPr lang="en-GB" sz="700" b="1" kern="0" dirty="0">
                <a:solidFill>
                  <a:schemeClr val="accent1">
                    <a:lumMod val="75000"/>
                  </a:schemeClr>
                </a:solidFill>
                <a:latin typeface="+mj-lt"/>
                <a:ea typeface="ＭＳ Ｐゴシック"/>
                <a:cs typeface="Arial"/>
              </a:rPr>
              <a:t>Individual</a:t>
            </a:r>
          </a:p>
          <a:p>
            <a:pPr algn="ctr">
              <a:spcAft>
                <a:spcPts val="450"/>
              </a:spcAft>
            </a:pPr>
            <a:endParaRPr lang="en-GB" sz="700" dirty="0">
              <a:solidFill>
                <a:schemeClr val="accent1">
                  <a:lumMod val="75000"/>
                </a:schemeClr>
              </a:solidFill>
              <a:latin typeface="+mj-lt"/>
              <a:ea typeface="ＭＳ Ｐゴシック"/>
              <a:cs typeface="Arial"/>
            </a:endParaRPr>
          </a:p>
          <a:p>
            <a:pPr algn="ctr">
              <a:spcAft>
                <a:spcPts val="450"/>
              </a:spcAft>
            </a:pPr>
            <a:endParaRPr lang="en-GB" sz="700" b="1" kern="0" dirty="0">
              <a:solidFill>
                <a:schemeClr val="accent1">
                  <a:lumMod val="75000"/>
                </a:schemeClr>
              </a:solidFill>
              <a:latin typeface="+mj-lt"/>
              <a:ea typeface="ＭＳ Ｐゴシック"/>
              <a:cs typeface="Arial"/>
            </a:endParaRPr>
          </a:p>
          <a:p>
            <a:pPr algn="ctr">
              <a:spcAft>
                <a:spcPts val="450"/>
              </a:spcAft>
            </a:pPr>
            <a:endParaRPr lang="en-GB" sz="700" dirty="0">
              <a:solidFill>
                <a:schemeClr val="accent1">
                  <a:lumMod val="75000"/>
                </a:schemeClr>
              </a:solidFill>
              <a:latin typeface="+mj-lt"/>
              <a:ea typeface="ＭＳ Ｐゴシック"/>
              <a:cs typeface="Arial"/>
            </a:endParaRPr>
          </a:p>
          <a:p>
            <a:pPr algn="ctr">
              <a:spcAft>
                <a:spcPts val="450"/>
              </a:spcAft>
            </a:pPr>
            <a:endParaRPr lang="en-GB" sz="700" b="1" kern="0" dirty="0">
              <a:solidFill>
                <a:schemeClr val="accent1">
                  <a:lumMod val="75000"/>
                </a:schemeClr>
              </a:solidFill>
              <a:latin typeface="+mj-lt"/>
              <a:ea typeface="ＭＳ Ｐゴシック"/>
              <a:cs typeface="Arial"/>
            </a:endParaRPr>
          </a:p>
          <a:p>
            <a:pPr algn="ctr">
              <a:spcAft>
                <a:spcPts val="450"/>
              </a:spcAft>
            </a:pPr>
            <a:endParaRPr lang="en-GB" sz="700" dirty="0">
              <a:solidFill>
                <a:schemeClr val="accent1">
                  <a:lumMod val="75000"/>
                </a:schemeClr>
              </a:solidFill>
              <a:latin typeface="+mj-lt"/>
              <a:ea typeface="ＭＳ Ｐゴシック"/>
              <a:cs typeface="Arial"/>
            </a:endParaRPr>
          </a:p>
          <a:p>
            <a:pPr algn="ctr">
              <a:spcAft>
                <a:spcPts val="450"/>
              </a:spcAft>
            </a:pPr>
            <a:endParaRPr lang="en-GB" sz="700" b="1" kern="0" dirty="0">
              <a:solidFill>
                <a:schemeClr val="accent1">
                  <a:lumMod val="75000"/>
                </a:schemeClr>
              </a:solidFill>
              <a:latin typeface="+mj-lt"/>
              <a:ea typeface="ＭＳ Ｐゴシック"/>
              <a:cs typeface="Arial"/>
            </a:endParaRPr>
          </a:p>
          <a:p>
            <a:pPr algn="ctr">
              <a:spcAft>
                <a:spcPts val="450"/>
              </a:spcAft>
            </a:pPr>
            <a:endParaRPr lang="en-GB" sz="700" dirty="0">
              <a:solidFill>
                <a:schemeClr val="accent1">
                  <a:lumMod val="75000"/>
                </a:schemeClr>
              </a:solidFill>
              <a:latin typeface="+mj-lt"/>
              <a:ea typeface="ＭＳ Ｐゴシック"/>
              <a:cs typeface="Arial"/>
            </a:endParaRPr>
          </a:p>
          <a:p>
            <a:pPr algn="ctr">
              <a:spcAft>
                <a:spcPts val="450"/>
              </a:spcAft>
            </a:pPr>
            <a:endParaRPr lang="en-GB" sz="700" b="1" kern="0" dirty="0">
              <a:solidFill>
                <a:schemeClr val="accent1">
                  <a:lumMod val="75000"/>
                </a:schemeClr>
              </a:solidFill>
              <a:latin typeface="+mj-lt"/>
              <a:ea typeface="ＭＳ Ｐゴシック"/>
              <a:cs typeface="Arial"/>
            </a:endParaRPr>
          </a:p>
          <a:p>
            <a:pPr algn="ctr">
              <a:spcAft>
                <a:spcPts val="450"/>
              </a:spcAft>
            </a:pPr>
            <a:r>
              <a:rPr lang="en-GB" sz="700" dirty="0">
                <a:solidFill>
                  <a:schemeClr val="accent1">
                    <a:lumMod val="75000"/>
                  </a:schemeClr>
                </a:solidFill>
                <a:latin typeface="+mj-lt"/>
                <a:ea typeface="ＭＳ Ｐゴシック"/>
                <a:cs typeface="Arial"/>
              </a:rPr>
              <a:t>Organization</a:t>
            </a:r>
          </a:p>
          <a:p>
            <a:pPr algn="ctr">
              <a:spcAft>
                <a:spcPts val="450"/>
              </a:spcAft>
            </a:pPr>
            <a:endParaRPr lang="en-GB" sz="700" b="1" kern="0" dirty="0">
              <a:solidFill>
                <a:schemeClr val="accent1">
                  <a:lumMod val="75000"/>
                </a:schemeClr>
              </a:solidFill>
              <a:latin typeface="+mj-lt"/>
              <a:ea typeface="ＭＳ Ｐゴシック"/>
              <a:cs typeface="Arial"/>
            </a:endParaRPr>
          </a:p>
        </p:txBody>
      </p:sp>
      <p:sp>
        <p:nvSpPr>
          <p:cNvPr id="104" name="Rectangle 9">
            <a:extLst>
              <a:ext uri="{FF2B5EF4-FFF2-40B4-BE49-F238E27FC236}">
                <a16:creationId xmlns:a16="http://schemas.microsoft.com/office/drawing/2014/main" id="{03B800F7-529E-4C83-869B-5FFA55BDC0C3}"/>
              </a:ext>
            </a:extLst>
          </p:cNvPr>
          <p:cNvSpPr/>
          <p:nvPr/>
        </p:nvSpPr>
        <p:spPr>
          <a:xfrm>
            <a:off x="3752346" y="423884"/>
            <a:ext cx="1588162" cy="297247"/>
          </a:xfrm>
          <a:prstGeom prst="rect">
            <a:avLst/>
          </a:prstGeom>
          <a:solidFill>
            <a:srgbClr val="00B050"/>
          </a:solidFill>
          <a:ln w="9528" cap="flat">
            <a:solidFill>
              <a:srgbClr val="002060"/>
            </a:solidFill>
            <a:prstDash val="solid"/>
            <a:round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1" i="0" u="none" strike="noStrike" kern="0" cap="none" spc="0" baseline="0">
                <a:solidFill>
                  <a:srgbClr val="00148C"/>
                </a:solidFill>
                <a:uFillTx/>
                <a:latin typeface="+mj-lt"/>
                <a:ea typeface="ＭＳ Ｐゴシック"/>
                <a:cs typeface="Arial"/>
              </a:rPr>
              <a:t>Customer</a:t>
            </a:r>
          </a:p>
        </p:txBody>
      </p:sp>
      <p:sp>
        <p:nvSpPr>
          <p:cNvPr id="105" name="Rectangle: Rounded Corners 10">
            <a:extLst>
              <a:ext uri="{FF2B5EF4-FFF2-40B4-BE49-F238E27FC236}">
                <a16:creationId xmlns:a16="http://schemas.microsoft.com/office/drawing/2014/main" id="{16BCF838-F37F-4E38-ABB0-EEEE0FACD919}"/>
              </a:ext>
            </a:extLst>
          </p:cNvPr>
          <p:cNvSpPr/>
          <p:nvPr/>
        </p:nvSpPr>
        <p:spPr>
          <a:xfrm>
            <a:off x="3293921" y="764429"/>
            <a:ext cx="1238152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>
                <a:solidFill>
                  <a:srgbClr val="FFFFFF"/>
                </a:solidFill>
                <a:latin typeface="+mj-lt"/>
                <a:ea typeface="ＭＳ Ｐゴシック"/>
                <a:cs typeface="Arial"/>
              </a:rPr>
              <a:t>Enterprise Customer Identifier</a:t>
            </a:r>
            <a:endParaRPr lang="en-GB" sz="700" i="0" u="none" strike="noStrike" kern="0" cap="none" spc="0" baseline="0">
              <a:solidFill>
                <a:srgbClr val="FFFFFF"/>
              </a:solidFill>
              <a:uFillTx/>
              <a:latin typeface="+mj-lt"/>
              <a:ea typeface="ＭＳ Ｐゴシック"/>
              <a:cs typeface="Arial"/>
            </a:endParaRPr>
          </a:p>
        </p:txBody>
      </p:sp>
      <p:sp>
        <p:nvSpPr>
          <p:cNvPr id="106" name="Rectangle: Rounded Corners 18">
            <a:extLst>
              <a:ext uri="{FF2B5EF4-FFF2-40B4-BE49-F238E27FC236}">
                <a16:creationId xmlns:a16="http://schemas.microsoft.com/office/drawing/2014/main" id="{F1FCBC82-1054-45E6-9321-AEA548A79B9D}"/>
              </a:ext>
            </a:extLst>
          </p:cNvPr>
          <p:cNvSpPr/>
          <p:nvPr/>
        </p:nvSpPr>
        <p:spPr>
          <a:xfrm>
            <a:off x="3281104" y="2861404"/>
            <a:ext cx="1238152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i="0" u="none" strike="noStrike" kern="0" cap="none" spc="0" baseline="0">
                <a:solidFill>
                  <a:srgbClr val="FFFFFF"/>
                </a:solidFill>
                <a:uFillTx/>
                <a:latin typeface="+mj-lt"/>
                <a:ea typeface="ＭＳ Ｐゴシック"/>
                <a:cs typeface="Arial"/>
              </a:rPr>
              <a:t>SSN</a:t>
            </a:r>
          </a:p>
        </p:txBody>
      </p:sp>
      <p:sp>
        <p:nvSpPr>
          <p:cNvPr id="107" name="Rectangle: Rounded Corners 25">
            <a:extLst>
              <a:ext uri="{FF2B5EF4-FFF2-40B4-BE49-F238E27FC236}">
                <a16:creationId xmlns:a16="http://schemas.microsoft.com/office/drawing/2014/main" id="{A54DF28D-E37B-4D13-8BCC-12F8CCAD7026}"/>
              </a:ext>
            </a:extLst>
          </p:cNvPr>
          <p:cNvSpPr/>
          <p:nvPr/>
        </p:nvSpPr>
        <p:spPr>
          <a:xfrm>
            <a:off x="3292091" y="1101353"/>
            <a:ext cx="1238152" cy="2856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i="0" u="none" strike="noStrike" kern="0" cap="none" spc="0" baseline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+mj-lt"/>
                <a:ea typeface="ＭＳ Ｐゴシック"/>
                <a:cs typeface="Arial"/>
              </a:rPr>
              <a:t>Customer Status</a:t>
            </a:r>
            <a:r>
              <a:rPr lang="en-GB" sz="70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ＭＳ Ｐゴシック"/>
                <a:cs typeface="Arial"/>
              </a:rPr>
              <a:t> – Active, Final, Inactive</a:t>
            </a:r>
            <a:endParaRPr lang="en-GB" sz="700" i="0" u="none" strike="noStrike" kern="0" cap="none" spc="0" baseline="0">
              <a:solidFill>
                <a:schemeClr val="accent3">
                  <a:lumMod val="60000"/>
                  <a:lumOff val="40000"/>
                </a:schemeClr>
              </a:solidFill>
              <a:uFillTx/>
              <a:latin typeface="+mj-lt"/>
              <a:ea typeface="ＭＳ Ｐゴシック"/>
              <a:cs typeface="Arial"/>
            </a:endParaRPr>
          </a:p>
        </p:txBody>
      </p:sp>
      <p:sp>
        <p:nvSpPr>
          <p:cNvPr id="109" name="Rectangle: Rounded Corners 32">
            <a:extLst>
              <a:ext uri="{FF2B5EF4-FFF2-40B4-BE49-F238E27FC236}">
                <a16:creationId xmlns:a16="http://schemas.microsoft.com/office/drawing/2014/main" id="{F501C6FD-A92D-4698-8F10-BD4C566A266D}"/>
              </a:ext>
            </a:extLst>
          </p:cNvPr>
          <p:cNvSpPr/>
          <p:nvPr/>
        </p:nvSpPr>
        <p:spPr>
          <a:xfrm>
            <a:off x="3300278" y="3464790"/>
            <a:ext cx="1238152" cy="29172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i="0" u="none" strike="noStrike" kern="0" cap="none" spc="0" baseline="0" dirty="0">
                <a:solidFill>
                  <a:srgbClr val="FFFFFF"/>
                </a:solidFill>
                <a:uFillTx/>
                <a:latin typeface="+mj-lt"/>
                <a:ea typeface="ＭＳ Ｐゴシック"/>
                <a:cs typeface="Arial"/>
              </a:rPr>
              <a:t>Company Business Name (DBA)</a:t>
            </a:r>
          </a:p>
        </p:txBody>
      </p:sp>
      <p:sp>
        <p:nvSpPr>
          <p:cNvPr id="110" name="Rectangle: Rounded Corners 11">
            <a:extLst>
              <a:ext uri="{FF2B5EF4-FFF2-40B4-BE49-F238E27FC236}">
                <a16:creationId xmlns:a16="http://schemas.microsoft.com/office/drawing/2014/main" id="{21238382-BD41-4F3A-A2A1-57C7CF55BCB5}"/>
              </a:ext>
            </a:extLst>
          </p:cNvPr>
          <p:cNvSpPr/>
          <p:nvPr/>
        </p:nvSpPr>
        <p:spPr>
          <a:xfrm>
            <a:off x="4575635" y="3457488"/>
            <a:ext cx="1235840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700" b="0">
                <a:solidFill>
                  <a:srgbClr val="FFFFFF"/>
                </a:solidFill>
                <a:latin typeface="+mj-lt"/>
                <a:ea typeface="ＭＳ Ｐゴシック"/>
                <a:cs typeface="Arial"/>
              </a:rPr>
              <a:t>Company Legal Name</a:t>
            </a:r>
          </a:p>
        </p:txBody>
      </p:sp>
      <p:sp>
        <p:nvSpPr>
          <p:cNvPr id="111" name="Rectangle: Rounded Corners 25">
            <a:extLst>
              <a:ext uri="{FF2B5EF4-FFF2-40B4-BE49-F238E27FC236}">
                <a16:creationId xmlns:a16="http://schemas.microsoft.com/office/drawing/2014/main" id="{45C609D0-84B7-41A9-87CA-273347F416EB}"/>
              </a:ext>
            </a:extLst>
          </p:cNvPr>
          <p:cNvSpPr/>
          <p:nvPr/>
        </p:nvSpPr>
        <p:spPr>
          <a:xfrm>
            <a:off x="4567704" y="2538408"/>
            <a:ext cx="1238152" cy="2856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>
                <a:solidFill>
                  <a:srgbClr val="FFFFFF"/>
                </a:solidFill>
                <a:latin typeface="+mj-lt"/>
                <a:ea typeface="ＭＳ Ｐゴシック"/>
                <a:cs typeface="Arial"/>
              </a:rPr>
              <a:t>Full Name</a:t>
            </a:r>
            <a:endParaRPr lang="en-GB" sz="700" i="0" u="none" strike="noStrike" kern="0" cap="none" spc="0" baseline="0">
              <a:solidFill>
                <a:srgbClr val="FFFFFF"/>
              </a:solidFill>
              <a:uFillTx/>
              <a:latin typeface="+mj-lt"/>
              <a:ea typeface="ＭＳ Ｐゴシック"/>
              <a:cs typeface="Arial"/>
            </a:endParaRPr>
          </a:p>
        </p:txBody>
      </p:sp>
      <p:sp>
        <p:nvSpPr>
          <p:cNvPr id="112" name="Rectangle: Rounded Corners 28">
            <a:extLst>
              <a:ext uri="{FF2B5EF4-FFF2-40B4-BE49-F238E27FC236}">
                <a16:creationId xmlns:a16="http://schemas.microsoft.com/office/drawing/2014/main" id="{165A8276-198F-4046-BB27-146D4B45979F}"/>
              </a:ext>
            </a:extLst>
          </p:cNvPr>
          <p:cNvSpPr/>
          <p:nvPr/>
        </p:nvSpPr>
        <p:spPr>
          <a:xfrm>
            <a:off x="4572000" y="757139"/>
            <a:ext cx="1238152" cy="30383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i="0" u="none" strike="noStrike" kern="0" cap="none" spc="0" baseline="0" dirty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+mj-lt"/>
                <a:ea typeface="ＭＳ Ｐゴシック"/>
                <a:cs typeface="Arial"/>
              </a:rPr>
              <a:t>Customer Type –</a:t>
            </a:r>
            <a:r>
              <a:rPr lang="en-GB" sz="900" i="0" u="none" strike="noStrike" kern="0" cap="none" spc="0" baseline="0" dirty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+mj-lt"/>
                <a:ea typeface="ＭＳ Ｐゴシック"/>
                <a:cs typeface="Arial"/>
              </a:rPr>
              <a:t> </a:t>
            </a:r>
            <a:r>
              <a:rPr lang="en-GB" sz="700" i="0" u="none" strike="noStrike" kern="0" cap="none" spc="0" baseline="0" dirty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+mj-lt"/>
                <a:ea typeface="ＭＳ Ｐゴシック"/>
                <a:cs typeface="Arial"/>
              </a:rPr>
              <a:t>Individual, Company</a:t>
            </a:r>
          </a:p>
        </p:txBody>
      </p:sp>
      <p:sp>
        <p:nvSpPr>
          <p:cNvPr id="113" name="Rectangle: Rounded Corners 25">
            <a:extLst>
              <a:ext uri="{FF2B5EF4-FFF2-40B4-BE49-F238E27FC236}">
                <a16:creationId xmlns:a16="http://schemas.microsoft.com/office/drawing/2014/main" id="{23AB1406-AE28-41FB-824C-4CF99D05E228}"/>
              </a:ext>
            </a:extLst>
          </p:cNvPr>
          <p:cNvSpPr/>
          <p:nvPr/>
        </p:nvSpPr>
        <p:spPr>
          <a:xfrm>
            <a:off x="4578713" y="1090936"/>
            <a:ext cx="1238152" cy="2856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i="0" u="none" strike="noStrike" kern="0" cap="none" spc="0" baseline="0">
                <a:solidFill>
                  <a:srgbClr val="FFFFFF"/>
                </a:solidFill>
                <a:uFillTx/>
                <a:latin typeface="+mj-lt"/>
                <a:ea typeface="ＭＳ Ｐゴシック"/>
                <a:cs typeface="Arial"/>
              </a:rPr>
              <a:t>Customer Since Date</a:t>
            </a:r>
          </a:p>
        </p:txBody>
      </p:sp>
      <p:sp>
        <p:nvSpPr>
          <p:cNvPr id="114" name="Rectangle: Rounded Corners 32">
            <a:extLst>
              <a:ext uri="{FF2B5EF4-FFF2-40B4-BE49-F238E27FC236}">
                <a16:creationId xmlns:a16="http://schemas.microsoft.com/office/drawing/2014/main" id="{C7F79689-6AA7-4878-8079-9C24BD344648}"/>
              </a:ext>
            </a:extLst>
          </p:cNvPr>
          <p:cNvSpPr/>
          <p:nvPr/>
        </p:nvSpPr>
        <p:spPr>
          <a:xfrm>
            <a:off x="3292186" y="3794619"/>
            <a:ext cx="1238152" cy="29172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i="0" u="none" strike="noStrike" kern="0" cap="none" spc="0" baseline="0">
                <a:solidFill>
                  <a:srgbClr val="FFFFFF"/>
                </a:solidFill>
                <a:uFillTx/>
                <a:latin typeface="+mj-lt"/>
                <a:ea typeface="ＭＳ Ｐゴシック"/>
                <a:cs typeface="Arial"/>
              </a:rPr>
              <a:t>Care Of (C/O)</a:t>
            </a:r>
          </a:p>
        </p:txBody>
      </p:sp>
      <p:sp>
        <p:nvSpPr>
          <p:cNvPr id="115" name="Rectangle: Rounded Corners 18">
            <a:extLst>
              <a:ext uri="{FF2B5EF4-FFF2-40B4-BE49-F238E27FC236}">
                <a16:creationId xmlns:a16="http://schemas.microsoft.com/office/drawing/2014/main" id="{8DE92275-C9A6-42F0-8752-286459A46550}"/>
              </a:ext>
            </a:extLst>
          </p:cNvPr>
          <p:cNvSpPr/>
          <p:nvPr/>
        </p:nvSpPr>
        <p:spPr>
          <a:xfrm>
            <a:off x="4585079" y="2869553"/>
            <a:ext cx="1238152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i="0" u="none" strike="noStrike" kern="0" cap="none" spc="0" baseline="0">
                <a:solidFill>
                  <a:srgbClr val="FFFFFF"/>
                </a:solidFill>
                <a:uFillTx/>
                <a:latin typeface="+mj-lt"/>
                <a:ea typeface="ＭＳ Ｐゴシック"/>
                <a:cs typeface="Arial"/>
              </a:rPr>
              <a:t>Date Of Birth</a:t>
            </a:r>
          </a:p>
        </p:txBody>
      </p:sp>
      <p:sp>
        <p:nvSpPr>
          <p:cNvPr id="116" name="Rectangle: Rounded Corners 32">
            <a:extLst>
              <a:ext uri="{FF2B5EF4-FFF2-40B4-BE49-F238E27FC236}">
                <a16:creationId xmlns:a16="http://schemas.microsoft.com/office/drawing/2014/main" id="{5BC32608-016C-4189-8996-B4BC90680B09}"/>
              </a:ext>
            </a:extLst>
          </p:cNvPr>
          <p:cNvSpPr/>
          <p:nvPr/>
        </p:nvSpPr>
        <p:spPr>
          <a:xfrm>
            <a:off x="3927351" y="1398980"/>
            <a:ext cx="1238152" cy="29172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>
                <a:solidFill>
                  <a:srgbClr val="FFFFFF"/>
                </a:solidFill>
                <a:latin typeface="+mj-lt"/>
                <a:ea typeface="ＭＳ Ｐゴシック"/>
                <a:cs typeface="Arial"/>
              </a:rPr>
              <a:t>Address Location from Billing Account</a:t>
            </a:r>
            <a:endParaRPr lang="en-GB" sz="700" i="0" u="none" strike="noStrike" kern="0" cap="none" spc="0" baseline="0">
              <a:solidFill>
                <a:srgbClr val="FFFFFF"/>
              </a:solidFill>
              <a:uFillTx/>
              <a:latin typeface="+mj-lt"/>
              <a:ea typeface="ＭＳ Ｐゴシック"/>
              <a:cs typeface="Arial"/>
            </a:endParaRPr>
          </a:p>
        </p:txBody>
      </p:sp>
      <p:sp>
        <p:nvSpPr>
          <p:cNvPr id="117" name="Rectangle: Rounded Corners 18">
            <a:extLst>
              <a:ext uri="{FF2B5EF4-FFF2-40B4-BE49-F238E27FC236}">
                <a16:creationId xmlns:a16="http://schemas.microsoft.com/office/drawing/2014/main" id="{7CA3D7A0-8F6B-4451-BEFB-8026C4817B11}"/>
              </a:ext>
            </a:extLst>
          </p:cNvPr>
          <p:cNvSpPr/>
          <p:nvPr/>
        </p:nvSpPr>
        <p:spPr>
          <a:xfrm>
            <a:off x="3939211" y="4113053"/>
            <a:ext cx="1238152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i="0" u="none" strike="noStrike" kern="0" cap="none" spc="0" baseline="0">
                <a:solidFill>
                  <a:srgbClr val="FFFFFF"/>
                </a:solidFill>
                <a:uFillTx/>
                <a:latin typeface="+mj-lt"/>
                <a:ea typeface="ＭＳ Ｐゴシック"/>
                <a:cs typeface="Arial"/>
              </a:rPr>
              <a:t>SSN</a:t>
            </a:r>
          </a:p>
        </p:txBody>
      </p:sp>
      <p:sp>
        <p:nvSpPr>
          <p:cNvPr id="118" name="Rectangle: Rounded Corners 11">
            <a:extLst>
              <a:ext uri="{FF2B5EF4-FFF2-40B4-BE49-F238E27FC236}">
                <a16:creationId xmlns:a16="http://schemas.microsoft.com/office/drawing/2014/main" id="{5B19508C-0E6F-4567-A3B5-21B8E96685BB}"/>
              </a:ext>
            </a:extLst>
          </p:cNvPr>
          <p:cNvSpPr/>
          <p:nvPr/>
        </p:nvSpPr>
        <p:spPr>
          <a:xfrm>
            <a:off x="4578713" y="3789867"/>
            <a:ext cx="1238152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>
                <a:solidFill>
                  <a:srgbClr val="FFFFFF"/>
                </a:solidFill>
                <a:latin typeface="+mj-lt"/>
                <a:ea typeface="ＭＳ Ｐゴシック"/>
                <a:cs typeface="Arial"/>
              </a:rPr>
              <a:t>TIN</a:t>
            </a:r>
            <a:endParaRPr lang="en-GB" sz="700" i="0" u="none" strike="noStrike" kern="0" cap="none" spc="0" baseline="0">
              <a:solidFill>
                <a:srgbClr val="FFFFFF"/>
              </a:solidFill>
              <a:uFillTx/>
              <a:latin typeface="+mj-lt"/>
              <a:ea typeface="ＭＳ Ｐゴシック"/>
              <a:cs typeface="Arial"/>
            </a:endParaRPr>
          </a:p>
        </p:txBody>
      </p:sp>
      <p:sp>
        <p:nvSpPr>
          <p:cNvPr id="119" name="Rectangle: Rounded Corners 11">
            <a:extLst>
              <a:ext uri="{FF2B5EF4-FFF2-40B4-BE49-F238E27FC236}">
                <a16:creationId xmlns:a16="http://schemas.microsoft.com/office/drawing/2014/main" id="{FD2696C8-F69C-440F-8196-CFBF2F9D340B}"/>
              </a:ext>
            </a:extLst>
          </p:cNvPr>
          <p:cNvSpPr/>
          <p:nvPr/>
        </p:nvSpPr>
        <p:spPr>
          <a:xfrm>
            <a:off x="3289596" y="1877455"/>
            <a:ext cx="1238152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i="0" u="none" strike="noStrike" kern="0" cap="none" spc="0" baseline="0" dirty="0">
                <a:solidFill>
                  <a:srgbClr val="FFFFFF"/>
                </a:solidFill>
                <a:uFillTx/>
                <a:latin typeface="+mj-lt"/>
                <a:ea typeface="ＭＳ Ｐゴシック"/>
                <a:cs typeface="Arial"/>
              </a:rPr>
              <a:t>First Name</a:t>
            </a:r>
          </a:p>
        </p:txBody>
      </p:sp>
      <p:sp>
        <p:nvSpPr>
          <p:cNvPr id="120" name="Rectangle: Rounded Corners 11">
            <a:extLst>
              <a:ext uri="{FF2B5EF4-FFF2-40B4-BE49-F238E27FC236}">
                <a16:creationId xmlns:a16="http://schemas.microsoft.com/office/drawing/2014/main" id="{2B457129-27E6-4A12-94C6-82856110F6DB}"/>
              </a:ext>
            </a:extLst>
          </p:cNvPr>
          <p:cNvSpPr/>
          <p:nvPr/>
        </p:nvSpPr>
        <p:spPr>
          <a:xfrm>
            <a:off x="3284188" y="2209045"/>
            <a:ext cx="1238152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>
                <a:solidFill>
                  <a:srgbClr val="FFFFFF"/>
                </a:solidFill>
                <a:latin typeface="+mj-lt"/>
                <a:ea typeface="ＭＳ Ｐゴシック"/>
                <a:cs typeface="Arial"/>
              </a:rPr>
              <a:t>Middle Name</a:t>
            </a:r>
            <a:endParaRPr lang="en-GB" sz="700" i="0" u="none" strike="noStrike" kern="0" cap="none" spc="0" baseline="0">
              <a:solidFill>
                <a:srgbClr val="FFFFFF"/>
              </a:solidFill>
              <a:uFillTx/>
              <a:latin typeface="+mj-lt"/>
              <a:ea typeface="ＭＳ Ｐゴシック"/>
              <a:cs typeface="Arial"/>
            </a:endParaRPr>
          </a:p>
        </p:txBody>
      </p:sp>
      <p:sp>
        <p:nvSpPr>
          <p:cNvPr id="121" name="Rectangle: Rounded Corners 18">
            <a:extLst>
              <a:ext uri="{FF2B5EF4-FFF2-40B4-BE49-F238E27FC236}">
                <a16:creationId xmlns:a16="http://schemas.microsoft.com/office/drawing/2014/main" id="{BC68F361-EF90-4D34-A7DF-9036AC564BA6}"/>
              </a:ext>
            </a:extLst>
          </p:cNvPr>
          <p:cNvSpPr/>
          <p:nvPr/>
        </p:nvSpPr>
        <p:spPr>
          <a:xfrm>
            <a:off x="4604352" y="1893639"/>
            <a:ext cx="1238152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700" b="0">
                <a:solidFill>
                  <a:srgbClr val="FFFFFF"/>
                </a:solidFill>
                <a:latin typeface="+mj-lt"/>
                <a:ea typeface="ＭＳ Ｐゴシック"/>
                <a:cs typeface="Arial"/>
              </a:rPr>
              <a:t>Last Name</a:t>
            </a:r>
          </a:p>
        </p:txBody>
      </p:sp>
      <p:sp>
        <p:nvSpPr>
          <p:cNvPr id="122" name="Rectangle: Rounded Corners 25">
            <a:extLst>
              <a:ext uri="{FF2B5EF4-FFF2-40B4-BE49-F238E27FC236}">
                <a16:creationId xmlns:a16="http://schemas.microsoft.com/office/drawing/2014/main" id="{5FB29395-6DD6-4319-BD73-65ED2B837513}"/>
              </a:ext>
            </a:extLst>
          </p:cNvPr>
          <p:cNvSpPr/>
          <p:nvPr/>
        </p:nvSpPr>
        <p:spPr>
          <a:xfrm>
            <a:off x="3289596" y="2551669"/>
            <a:ext cx="1238152" cy="2856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i="0" u="none" strike="noStrike" kern="0" cap="none" spc="0" baseline="0">
                <a:solidFill>
                  <a:srgbClr val="FFFFFF"/>
                </a:solidFill>
                <a:uFillTx/>
                <a:latin typeface="+mj-lt"/>
                <a:ea typeface="ＭＳ Ｐゴシック"/>
                <a:cs typeface="Arial"/>
              </a:rPr>
              <a:t>Name </a:t>
            </a:r>
            <a:r>
              <a:rPr lang="en-GB" sz="700">
                <a:solidFill>
                  <a:srgbClr val="FFFFFF"/>
                </a:solidFill>
                <a:latin typeface="+mj-lt"/>
                <a:ea typeface="ＭＳ Ｐゴシック"/>
                <a:cs typeface="Arial"/>
              </a:rPr>
              <a:t>Suffix</a:t>
            </a:r>
            <a:endParaRPr lang="en-GB" sz="700" i="0" u="none" strike="noStrike" kern="0" cap="none" spc="0" baseline="0">
              <a:solidFill>
                <a:srgbClr val="FFFFFF"/>
              </a:solidFill>
              <a:uFillTx/>
              <a:latin typeface="+mj-lt"/>
              <a:ea typeface="ＭＳ Ｐゴシック"/>
              <a:cs typeface="Arial"/>
            </a:endParaRPr>
          </a:p>
        </p:txBody>
      </p:sp>
      <p:sp>
        <p:nvSpPr>
          <p:cNvPr id="123" name="Rectangle: Rounded Corners 25">
            <a:extLst>
              <a:ext uri="{FF2B5EF4-FFF2-40B4-BE49-F238E27FC236}">
                <a16:creationId xmlns:a16="http://schemas.microsoft.com/office/drawing/2014/main" id="{D67CAF6D-3507-49CC-88C0-8D9CAD32035D}"/>
              </a:ext>
            </a:extLst>
          </p:cNvPr>
          <p:cNvSpPr/>
          <p:nvPr/>
        </p:nvSpPr>
        <p:spPr>
          <a:xfrm>
            <a:off x="4584871" y="2221016"/>
            <a:ext cx="1238152" cy="2856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i="0" u="none" strike="noStrike" kern="0" cap="none" spc="0" baseline="0">
                <a:solidFill>
                  <a:srgbClr val="FFFFFF"/>
                </a:solidFill>
                <a:uFillTx/>
                <a:latin typeface="+mj-lt"/>
                <a:ea typeface="ＭＳ Ｐゴシック"/>
                <a:cs typeface="Arial"/>
              </a:rPr>
              <a:t>Name Prefix</a:t>
            </a:r>
          </a:p>
        </p:txBody>
      </p:sp>
      <p:sp>
        <p:nvSpPr>
          <p:cNvPr id="124" name="Rectangle: Rounded Corners 28">
            <a:extLst>
              <a:ext uri="{FF2B5EF4-FFF2-40B4-BE49-F238E27FC236}">
                <a16:creationId xmlns:a16="http://schemas.microsoft.com/office/drawing/2014/main" id="{57CAEC32-29FD-48E8-A560-4195D4998A2E}"/>
              </a:ext>
            </a:extLst>
          </p:cNvPr>
          <p:cNvSpPr/>
          <p:nvPr/>
        </p:nvSpPr>
        <p:spPr>
          <a:xfrm>
            <a:off x="7375010" y="1821987"/>
            <a:ext cx="1224361" cy="3891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800" b="0" dirty="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Enrich: Domain, Domain Type, username, Validation Status</a:t>
            </a:r>
          </a:p>
        </p:txBody>
      </p:sp>
      <p:sp>
        <p:nvSpPr>
          <p:cNvPr id="125" name="Rectangle: Rounded Corners 28">
            <a:extLst>
              <a:ext uri="{FF2B5EF4-FFF2-40B4-BE49-F238E27FC236}">
                <a16:creationId xmlns:a16="http://schemas.microsoft.com/office/drawing/2014/main" id="{A33B84E7-6FBF-48C5-8B50-5B7760E45D11}"/>
              </a:ext>
            </a:extLst>
          </p:cNvPr>
          <p:cNvSpPr/>
          <p:nvPr/>
        </p:nvSpPr>
        <p:spPr>
          <a:xfrm>
            <a:off x="6190658" y="3945331"/>
            <a:ext cx="2497687" cy="25036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800" b="0" dirty="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Enrich – Verified Status &amp; Detail, Country, ACV, Geo Accuracy, ISO 3166 information  </a:t>
            </a:r>
          </a:p>
        </p:txBody>
      </p:sp>
      <p:sp>
        <p:nvSpPr>
          <p:cNvPr id="126" name="Rectangle: Rounded Corners 28">
            <a:extLst>
              <a:ext uri="{FF2B5EF4-FFF2-40B4-BE49-F238E27FC236}">
                <a16:creationId xmlns:a16="http://schemas.microsoft.com/office/drawing/2014/main" id="{4D0B4DBD-2B34-4D3F-84B3-0F6BD5443BD2}"/>
              </a:ext>
            </a:extLst>
          </p:cNvPr>
          <p:cNvSpPr/>
          <p:nvPr/>
        </p:nvSpPr>
        <p:spPr>
          <a:xfrm>
            <a:off x="320894" y="4369162"/>
            <a:ext cx="1238152" cy="2132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dirty="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Latitude</a:t>
            </a:r>
            <a:endParaRPr lang="en-GB" sz="800" b="0" dirty="0">
              <a:solidFill>
                <a:srgbClr val="FFFFFF"/>
              </a:solidFill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127" name="Rectangle: Rounded Corners 28">
            <a:extLst>
              <a:ext uri="{FF2B5EF4-FFF2-40B4-BE49-F238E27FC236}">
                <a16:creationId xmlns:a16="http://schemas.microsoft.com/office/drawing/2014/main" id="{5AF34E3A-475D-4FFE-85A5-CBA6EFDBCEE7}"/>
              </a:ext>
            </a:extLst>
          </p:cNvPr>
          <p:cNvSpPr/>
          <p:nvPr/>
        </p:nvSpPr>
        <p:spPr>
          <a:xfrm>
            <a:off x="1581777" y="4368529"/>
            <a:ext cx="1238152" cy="2132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Longitude</a:t>
            </a:r>
            <a:endParaRPr lang="en-GB" sz="800" b="0" dirty="0">
              <a:solidFill>
                <a:schemeClr val="bg1"/>
              </a:solidFill>
              <a:latin typeface="Graphik" pitchFamily="34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426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1" y="112730"/>
            <a:ext cx="8497370" cy="430887"/>
          </a:xfrm>
        </p:spPr>
        <p:txBody>
          <a:bodyPr/>
          <a:lstStyle/>
          <a:p>
            <a:r>
              <a:rPr lang="en-US"/>
              <a:t>US Customer Capabilities by Programs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A94FC-78F6-49A4-A9BF-0BBF64D9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92" y="482327"/>
            <a:ext cx="7024942" cy="42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TLSHAPE_SL_f6ffadc9780a4f3ab22a7e53bade919d_BackgroundRectangle">
            <a:extLst>
              <a:ext uri="{FF2B5EF4-FFF2-40B4-BE49-F238E27FC236}">
                <a16:creationId xmlns:a16="http://schemas.microsoft.com/office/drawing/2014/main" id="{24293CC2-EA11-43DE-85FC-3184F812865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5918" y="1150443"/>
            <a:ext cx="8967825" cy="1891220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OTLSHAPE_SLT_e8a0d0690d7843edaca796e8b25719da_Shape">
            <a:extLst>
              <a:ext uri="{FF2B5EF4-FFF2-40B4-BE49-F238E27FC236}">
                <a16:creationId xmlns:a16="http://schemas.microsoft.com/office/drawing/2014/main" id="{8C9ADB6B-5737-44AB-BA35-BDF2293631E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95321" y="1274854"/>
            <a:ext cx="7567649" cy="118928"/>
          </a:xfrm>
          <a:prstGeom prst="homePlat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/>
              <a:t>Business Capabilities Support</a:t>
            </a:r>
          </a:p>
        </p:txBody>
      </p:sp>
      <p:sp>
        <p:nvSpPr>
          <p:cNvPr id="142" name="OTLSHAPE_SL_f6ffadc9780a4f3ab22a7e53bade919d_BackgroundRectangle">
            <a:extLst>
              <a:ext uri="{FF2B5EF4-FFF2-40B4-BE49-F238E27FC236}">
                <a16:creationId xmlns:a16="http://schemas.microsoft.com/office/drawing/2014/main" id="{7E5D1AD3-EE5B-4258-8631-DEA307AB510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238" y="3714501"/>
            <a:ext cx="8964821" cy="602602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9" name="OTLSHAPE_SL_f6ffadc9780a4f3ab22a7e53bade919d_BackgroundRectangle">
            <a:extLst>
              <a:ext uri="{FF2B5EF4-FFF2-40B4-BE49-F238E27FC236}">
                <a16:creationId xmlns:a16="http://schemas.microsoft.com/office/drawing/2014/main" id="{2F6E28C1-E0B7-4DB7-B52F-A5FF83593D7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2423" y="3128339"/>
            <a:ext cx="8964821" cy="529019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3" name="OTLSHAPE_SLT_e8a0d0690d7843edaca796e8b25719da_Shape">
            <a:extLst>
              <a:ext uri="{FF2B5EF4-FFF2-40B4-BE49-F238E27FC236}">
                <a16:creationId xmlns:a16="http://schemas.microsoft.com/office/drawing/2014/main" id="{3272B8BB-B968-4C50-992E-6482D9F8745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5942" y="3219697"/>
            <a:ext cx="8961080" cy="127937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/>
              <a:t> MDM/DQ/DG</a:t>
            </a:r>
          </a:p>
        </p:txBody>
      </p:sp>
      <p:sp>
        <p:nvSpPr>
          <p:cNvPr id="134" name="OTLSHAPE_SLM_0aec949068fc4edb9016a17022f2fa0f_Title">
            <a:extLst>
              <a:ext uri="{FF2B5EF4-FFF2-40B4-BE49-F238E27FC236}">
                <a16:creationId xmlns:a16="http://schemas.microsoft.com/office/drawing/2014/main" id="{DDC0F982-804C-4C13-B6CF-88689038362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29603" y="3349977"/>
            <a:ext cx="11658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>
              <a:defRPr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defRPr>
            </a:lvl1pPr>
          </a:lstStyle>
          <a:p>
            <a:r>
              <a:rPr lang="en-US"/>
              <a:t>Persistent ID (leverage UDM) , Key Customer Profile and contact fields, Billing Account</a:t>
            </a:r>
          </a:p>
        </p:txBody>
      </p:sp>
      <p:sp>
        <p:nvSpPr>
          <p:cNvPr id="138" name="OTLSHAPE_SLT_e8a0d0690d7843edaca796e8b25719da_Shape">
            <a:extLst>
              <a:ext uri="{FF2B5EF4-FFF2-40B4-BE49-F238E27FC236}">
                <a16:creationId xmlns:a16="http://schemas.microsoft.com/office/drawing/2014/main" id="{C5E0B5E7-7900-49EA-AD84-0B2C9DA3631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7747" y="3790467"/>
            <a:ext cx="8911590" cy="141129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/>
              <a:t>ECDP (Snowflake)</a:t>
            </a:r>
          </a:p>
        </p:txBody>
      </p:sp>
      <p:sp>
        <p:nvSpPr>
          <p:cNvPr id="144" name="OTLSHAPE_SLM_0aec949068fc4edb9016a17022f2fa0f_Title">
            <a:extLst>
              <a:ext uri="{FF2B5EF4-FFF2-40B4-BE49-F238E27FC236}">
                <a16:creationId xmlns:a16="http://schemas.microsoft.com/office/drawing/2014/main" id="{D9F430B6-AA12-4E55-BD8E-7F722DCC89E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956545" y="3354199"/>
            <a:ext cx="95360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>
                <a:cs typeface="Calibri"/>
              </a:rPr>
              <a:t>Customer Demographic, </a:t>
            </a:r>
            <a:endParaRPr lang="en-US"/>
          </a:p>
          <a:p>
            <a:r>
              <a:rPr lang="en-US">
                <a:cs typeface="Calibri"/>
              </a:rPr>
              <a:t>Preference, Premise, Service Account, Meter</a:t>
            </a:r>
          </a:p>
        </p:txBody>
      </p:sp>
      <p:sp>
        <p:nvSpPr>
          <p:cNvPr id="171" name="OTLSHAPE_SLM_0aec949068fc4edb9016a17022f2fa0f_Title">
            <a:extLst>
              <a:ext uri="{FF2B5EF4-FFF2-40B4-BE49-F238E27FC236}">
                <a16:creationId xmlns:a16="http://schemas.microsoft.com/office/drawing/2014/main" id="{A4968A38-1CB8-45E4-989B-D07B14C1879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95826" y="3357435"/>
            <a:ext cx="1457796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Data model, Data Catalog, Data Governance, Data Quality Profiling, CDC, Business Rules/Requirement</a:t>
            </a:r>
          </a:p>
        </p:txBody>
      </p:sp>
      <p:sp>
        <p:nvSpPr>
          <p:cNvPr id="174" name="OTLSHAPE_SLM_0aec949068fc4edb9016a17022f2fa0f_Title">
            <a:extLst>
              <a:ext uri="{FF2B5EF4-FFF2-40B4-BE49-F238E27FC236}">
                <a16:creationId xmlns:a16="http://schemas.microsoft.com/office/drawing/2014/main" id="{6E729406-BCD9-431E-8B26-6F97A4C03E0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032179" y="3358170"/>
            <a:ext cx="997273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Customer, Segments,</a:t>
            </a:r>
          </a:p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Programs/Plans</a:t>
            </a:r>
          </a:p>
        </p:txBody>
      </p:sp>
      <p:sp>
        <p:nvSpPr>
          <p:cNvPr id="181" name="OTLSHAPE_SLM_0aec949068fc4edb9016a17022f2fa0f_Title">
            <a:extLst>
              <a:ext uri="{FF2B5EF4-FFF2-40B4-BE49-F238E27FC236}">
                <a16:creationId xmlns:a16="http://schemas.microsoft.com/office/drawing/2014/main" id="{553BDFC6-BEB6-45E4-B002-7547682B4B9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064964" y="3931030"/>
            <a:ext cx="924701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Segments,</a:t>
            </a:r>
          </a:p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Program/Plan, Campaign, Campaign  Response, IVR</a:t>
            </a:r>
          </a:p>
        </p:txBody>
      </p:sp>
      <p:sp>
        <p:nvSpPr>
          <p:cNvPr id="187" name="OTLSHAPE_SLM_0aec949068fc4edb9016a17022f2fa0f_Shape">
            <a:extLst>
              <a:ext uri="{FF2B5EF4-FFF2-40B4-BE49-F238E27FC236}">
                <a16:creationId xmlns:a16="http://schemas.microsoft.com/office/drawing/2014/main" id="{EFF18A99-ABA3-4DD1-8F4C-F92ED78F9CC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371245" y="3216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7671822-8FF2-476B-9E10-A02943AAFC20}"/>
              </a:ext>
            </a:extLst>
          </p:cNvPr>
          <p:cNvCxnSpPr>
            <a:cxnSpLocks/>
            <a:stCxn id="211" idx="0"/>
          </p:cNvCxnSpPr>
          <p:nvPr/>
        </p:nvCxnSpPr>
        <p:spPr bwMode="auto">
          <a:xfrm>
            <a:off x="8727568" y="1015661"/>
            <a:ext cx="18354" cy="3061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88282A2-0907-4B4B-9004-B461B0D19AEE}"/>
              </a:ext>
            </a:extLst>
          </p:cNvPr>
          <p:cNvCxnSpPr>
            <a:cxnSpLocks/>
          </p:cNvCxnSpPr>
          <p:nvPr/>
        </p:nvCxnSpPr>
        <p:spPr bwMode="auto">
          <a:xfrm>
            <a:off x="7498042" y="1026630"/>
            <a:ext cx="30857" cy="3035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961ADB8-2408-4630-9023-115E0C7AD7C2}"/>
              </a:ext>
            </a:extLst>
          </p:cNvPr>
          <p:cNvCxnSpPr>
            <a:cxnSpLocks/>
          </p:cNvCxnSpPr>
          <p:nvPr/>
        </p:nvCxnSpPr>
        <p:spPr bwMode="auto">
          <a:xfrm>
            <a:off x="6416118" y="1021768"/>
            <a:ext cx="29068" cy="3096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7B011B-7ADE-4400-839C-981A0590474B}"/>
              </a:ext>
            </a:extLst>
          </p:cNvPr>
          <p:cNvCxnSpPr/>
          <p:nvPr/>
        </p:nvCxnSpPr>
        <p:spPr bwMode="auto">
          <a:xfrm>
            <a:off x="4778387" y="1032388"/>
            <a:ext cx="28358" cy="2783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76" y="106374"/>
            <a:ext cx="9028524" cy="376946"/>
          </a:xfrm>
        </p:spPr>
        <p:txBody>
          <a:bodyPr/>
          <a:lstStyle/>
          <a:p>
            <a:r>
              <a:rPr lang="en-GB" sz="1900"/>
              <a:t>US Customer Business Capabilities Proposed Roadmap (Draft)</a:t>
            </a:r>
            <a:endParaRPr lang="en-GB" sz="1900" b="0"/>
          </a:p>
        </p:txBody>
      </p:sp>
      <p:sp>
        <p:nvSpPr>
          <p:cNvPr id="76" name="OTLSHAPE_SLM_0aec949068fc4edb9016a17022f2fa0f_Title">
            <a:extLst>
              <a:ext uri="{FF2B5EF4-FFF2-40B4-BE49-F238E27FC236}">
                <a16:creationId xmlns:a16="http://schemas.microsoft.com/office/drawing/2014/main" id="{9A520CC5-FA03-4165-9311-61DCAD63AA0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4461596" y="1019848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>
                <a:solidFill>
                  <a:schemeClr val="dk1"/>
                </a:solidFill>
              </a:rPr>
              <a:t>MVP R1</a:t>
            </a:r>
          </a:p>
          <a:p>
            <a:pPr algn="ctr">
              <a:spcAft>
                <a:spcPts val="0"/>
              </a:spcAft>
            </a:pPr>
            <a:endParaRPr lang="en-US" sz="800" spc="-2">
              <a:solidFill>
                <a:schemeClr val="dk1"/>
              </a:solidFill>
            </a:endParaRPr>
          </a:p>
        </p:txBody>
      </p:sp>
      <p:sp>
        <p:nvSpPr>
          <p:cNvPr id="105" name="OTLSHAPE_SLM_0aec949068fc4edb9016a17022f2fa0f_Title">
            <a:extLst>
              <a:ext uri="{FF2B5EF4-FFF2-40B4-BE49-F238E27FC236}">
                <a16:creationId xmlns:a16="http://schemas.microsoft.com/office/drawing/2014/main" id="{B4573916-DB99-4B23-AC58-52569CC342AA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105037" y="1019848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>
                <a:solidFill>
                  <a:schemeClr val="dk1"/>
                </a:solidFill>
              </a:rPr>
              <a:t>MVP R3</a:t>
            </a:r>
          </a:p>
          <a:p>
            <a:pPr algn="ctr">
              <a:spcAft>
                <a:spcPts val="0"/>
              </a:spcAft>
            </a:pPr>
            <a:endParaRPr lang="en-US" sz="800" spc="-2">
              <a:solidFill>
                <a:schemeClr val="dk1"/>
              </a:solidFill>
            </a:endParaRPr>
          </a:p>
        </p:txBody>
      </p:sp>
      <p:sp>
        <p:nvSpPr>
          <p:cNvPr id="126" name="OTLSHAPE_SLM_0aec949068fc4edb9016a17022f2fa0f_Title">
            <a:extLst>
              <a:ext uri="{FF2B5EF4-FFF2-40B4-BE49-F238E27FC236}">
                <a16:creationId xmlns:a16="http://schemas.microsoft.com/office/drawing/2014/main" id="{F24ED024-8BEE-474D-A1C7-731AE9E7D11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171463" y="1018241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>
                <a:solidFill>
                  <a:schemeClr val="dk1"/>
                </a:solidFill>
              </a:rPr>
              <a:t>MVP R4</a:t>
            </a:r>
          </a:p>
          <a:p>
            <a:pPr algn="ctr">
              <a:spcAft>
                <a:spcPts val="0"/>
              </a:spcAft>
            </a:pPr>
            <a:endParaRPr lang="en-US" sz="800" spc="-2">
              <a:solidFill>
                <a:schemeClr val="dk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CBB09D-EE89-48CC-A59F-A838F6A6E4AB}"/>
              </a:ext>
            </a:extLst>
          </p:cNvPr>
          <p:cNvSpPr/>
          <p:nvPr/>
        </p:nvSpPr>
        <p:spPr>
          <a:xfrm>
            <a:off x="7445101" y="181406"/>
            <a:ext cx="1582958" cy="323165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 lIns="91440" tIns="0" r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700" b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Management Foundational</a:t>
            </a:r>
          </a:p>
          <a:p>
            <a:pPr>
              <a:spcAft>
                <a:spcPts val="0"/>
              </a:spcAft>
            </a:pPr>
            <a:r>
              <a:rPr lang="en-US" sz="700" b="0">
                <a:solidFill>
                  <a:schemeClr val="accent2">
                    <a:lumMod val="75000"/>
                  </a:schemeClr>
                </a:solidFill>
              </a:rPr>
              <a:t>Customer Data Foundational</a:t>
            </a:r>
          </a:p>
          <a:p>
            <a:pPr>
              <a:spcAft>
                <a:spcPts val="0"/>
              </a:spcAft>
            </a:pPr>
            <a:r>
              <a:rPr lang="en-US" sz="700" b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Data Integration Services</a:t>
            </a:r>
          </a:p>
        </p:txBody>
      </p:sp>
      <p:sp>
        <p:nvSpPr>
          <p:cNvPr id="151" name="OTLSHAPE_SLM_0aec949068fc4edb9016a17022f2fa0f_Shape">
            <a:extLst>
              <a:ext uri="{FF2B5EF4-FFF2-40B4-BE49-F238E27FC236}">
                <a16:creationId xmlns:a16="http://schemas.microsoft.com/office/drawing/2014/main" id="{3A4AC253-3FE1-4C73-ABAA-E3F0D079DB2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10634" y="147394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D806E5C4-F5B7-4465-8699-4743B4EDE32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706779" y="1449317"/>
            <a:ext cx="142179" cy="139685"/>
          </a:xfrm>
          <a:prstGeom prst="rect">
            <a:avLst/>
          </a:prstGeom>
        </p:spPr>
      </p:pic>
      <p:sp>
        <p:nvSpPr>
          <p:cNvPr id="163" name="OTLSHAPE_SLM_0aec949068fc4edb9016a17022f2fa0f_Shape">
            <a:extLst>
              <a:ext uri="{FF2B5EF4-FFF2-40B4-BE49-F238E27FC236}">
                <a16:creationId xmlns:a16="http://schemas.microsoft.com/office/drawing/2014/main" id="{BDD54725-3AE1-481F-A3CE-8E571CD871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719412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23DC112B-D90B-4346-8F00-D4444FA6DDFE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347416" y="1449317"/>
            <a:ext cx="142179" cy="139685"/>
          </a:xfrm>
          <a:prstGeom prst="rect">
            <a:avLst/>
          </a:prstGeom>
        </p:spPr>
      </p:pic>
      <p:sp>
        <p:nvSpPr>
          <p:cNvPr id="165" name="OTLSHAPE_SLM_0aec949068fc4edb9016a17022f2fa0f_Shape">
            <a:extLst>
              <a:ext uri="{FF2B5EF4-FFF2-40B4-BE49-F238E27FC236}">
                <a16:creationId xmlns:a16="http://schemas.microsoft.com/office/drawing/2014/main" id="{55FE46CB-4BAC-43D4-A7E3-73079C9B0A1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365215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ACBC42D8-1DCB-4CA5-A375-F401A599726A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427469" y="1449317"/>
            <a:ext cx="142179" cy="139685"/>
          </a:xfrm>
          <a:prstGeom prst="rect">
            <a:avLst/>
          </a:prstGeom>
        </p:spPr>
      </p:pic>
      <p:sp>
        <p:nvSpPr>
          <p:cNvPr id="167" name="OTLSHAPE_SLM_0aec949068fc4edb9016a17022f2fa0f_Shape">
            <a:extLst>
              <a:ext uri="{FF2B5EF4-FFF2-40B4-BE49-F238E27FC236}">
                <a16:creationId xmlns:a16="http://schemas.microsoft.com/office/drawing/2014/main" id="{87D8CC1F-B56A-4529-87AE-1441B76F21CA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7445268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6CD85B61-1744-428F-99BE-BC0E382F68E6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654018" y="1449317"/>
            <a:ext cx="142179" cy="139685"/>
          </a:xfrm>
          <a:prstGeom prst="rect">
            <a:avLst/>
          </a:prstGeom>
        </p:spPr>
      </p:pic>
      <p:sp>
        <p:nvSpPr>
          <p:cNvPr id="169" name="OTLSHAPE_SLM_0aec949068fc4edb9016a17022f2fa0f_Shape">
            <a:extLst>
              <a:ext uri="{FF2B5EF4-FFF2-40B4-BE49-F238E27FC236}">
                <a16:creationId xmlns:a16="http://schemas.microsoft.com/office/drawing/2014/main" id="{CA387B1C-1433-491C-888E-0EAE240B144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8671817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F5D03-DBE6-4766-B9F0-652066D84E4F}"/>
              </a:ext>
            </a:extLst>
          </p:cNvPr>
          <p:cNvSpPr/>
          <p:nvPr/>
        </p:nvSpPr>
        <p:spPr>
          <a:xfrm>
            <a:off x="266202" y="970939"/>
            <a:ext cx="6648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pc="-2">
                <a:solidFill>
                  <a:schemeClr val="dk1"/>
                </a:solidFill>
              </a:rPr>
              <a:t>Releases:</a:t>
            </a:r>
            <a:endParaRPr lang="en-US" sz="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A00580-B033-4CE3-A0EC-9D792B642F8B}"/>
              </a:ext>
            </a:extLst>
          </p:cNvPr>
          <p:cNvSpPr txBox="1"/>
          <p:nvPr/>
        </p:nvSpPr>
        <p:spPr bwMode="auto">
          <a:xfrm>
            <a:off x="7356660" y="41144"/>
            <a:ext cx="107561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700" kern="0">
                <a:solidFill>
                  <a:schemeClr val="tx1"/>
                </a:solidFill>
                <a:latin typeface="+mn-lt"/>
                <a:ea typeface="+mn-ea"/>
              </a:rPr>
              <a:t>Delivery / Value Streams: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5DD29-DEEB-40F2-955C-8E9F8269A2E5}"/>
              </a:ext>
            </a:extLst>
          </p:cNvPr>
          <p:cNvSpPr txBox="1"/>
          <p:nvPr/>
        </p:nvSpPr>
        <p:spPr bwMode="auto">
          <a:xfrm>
            <a:off x="6033234" y="2756263"/>
            <a:ext cx="80720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C9 – Usage Analysis</a:t>
            </a:r>
            <a:endParaRPr lang="en-US" sz="600">
              <a:cs typeface="Arial"/>
            </a:endParaRPr>
          </a:p>
        </p:txBody>
      </p:sp>
      <p:sp>
        <p:nvSpPr>
          <p:cNvPr id="188" name="OTLSHAPE_SLM_0aec949068fc4edb9016a17022f2fa0f_Shape">
            <a:extLst>
              <a:ext uri="{FF2B5EF4-FFF2-40B4-BE49-F238E27FC236}">
                <a16:creationId xmlns:a16="http://schemas.microsoft.com/office/drawing/2014/main" id="{4BE12BDB-E35A-4FA6-9DAC-9E141D05A38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379938" y="320979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4" name="OTLSHAPE_SLM_0aec949068fc4edb9016a17022f2fa0f_Shape">
            <a:extLst>
              <a:ext uri="{FF2B5EF4-FFF2-40B4-BE49-F238E27FC236}">
                <a16:creationId xmlns:a16="http://schemas.microsoft.com/office/drawing/2014/main" id="{0F8BAFA5-C39E-4D40-BEAB-6ECE84C10D7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8690092" y="3797306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OTLSHAPE_SLM_0aec949068fc4edb9016a17022f2fa0f_Title">
            <a:extLst>
              <a:ext uri="{FF2B5EF4-FFF2-40B4-BE49-F238E27FC236}">
                <a16:creationId xmlns:a16="http://schemas.microsoft.com/office/drawing/2014/main" id="{1C748C3D-94DF-43FE-96B3-A700756508CE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8344987" y="3933976"/>
            <a:ext cx="796962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Interaction,</a:t>
            </a:r>
          </a:p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Messages, Addition Customer Data </a:t>
            </a:r>
          </a:p>
        </p:txBody>
      </p:sp>
      <p:sp>
        <p:nvSpPr>
          <p:cNvPr id="128" name="OTLSHAPE_SLM_0aec949068fc4edb9016a17022f2fa0f_Shape">
            <a:extLst>
              <a:ext uri="{FF2B5EF4-FFF2-40B4-BE49-F238E27FC236}">
                <a16:creationId xmlns:a16="http://schemas.microsoft.com/office/drawing/2014/main" id="{42E3C3F5-1547-421C-A2A3-071D520F9AA3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4749956" y="3793313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9" name="OTLSHAPE_SLM_0aec949068fc4edb9016a17022f2fa0f_Shape">
            <a:extLst>
              <a:ext uri="{FF2B5EF4-FFF2-40B4-BE49-F238E27FC236}">
                <a16:creationId xmlns:a16="http://schemas.microsoft.com/office/drawing/2014/main" id="{5D211D3C-73F0-46FA-AD56-2BDECB55C18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4745333" y="321625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0" name="OTLSHAPE_SLM_0aec949068fc4edb9016a17022f2fa0f_Title">
            <a:extLst>
              <a:ext uri="{FF2B5EF4-FFF2-40B4-BE49-F238E27FC236}">
                <a16:creationId xmlns:a16="http://schemas.microsoft.com/office/drawing/2014/main" id="{28D44024-805C-42A3-A536-7F7CD8072048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4346377" y="3929607"/>
            <a:ext cx="9442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>
              <a:defRPr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defRPr>
            </a:lvl1pPr>
          </a:lstStyle>
          <a:p>
            <a:r>
              <a:rPr lang="en-US"/>
              <a:t>Persistent ID (leverage UDM) , Key Customer Profile and contact fields, Service Account</a:t>
            </a:r>
          </a:p>
        </p:txBody>
      </p:sp>
      <p:sp>
        <p:nvSpPr>
          <p:cNvPr id="155" name="OTLSHAPE_SLM_0aec949068fc4edb9016a17022f2fa0f_Shape">
            <a:extLst>
              <a:ext uri="{FF2B5EF4-FFF2-40B4-BE49-F238E27FC236}">
                <a16:creationId xmlns:a16="http://schemas.microsoft.com/office/drawing/2014/main" id="{FA445F10-C787-448B-AE7C-7D1BF8D50D5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7462788" y="320721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3" name="OTLSHAPE_SLM_0aec949068fc4edb9016a17022f2fa0f_Title">
            <a:extLst>
              <a:ext uri="{FF2B5EF4-FFF2-40B4-BE49-F238E27FC236}">
                <a16:creationId xmlns:a16="http://schemas.microsoft.com/office/drawing/2014/main" id="{01978453-8B00-4A50-85D1-D02BB9CA7E7C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5920438" y="3944247"/>
            <a:ext cx="1032803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/>
              <a:t>Usage, Bill/Credit/Payment, Customer Demographic, </a:t>
            </a:r>
          </a:p>
          <a:p>
            <a:r>
              <a:rPr lang="en-US"/>
              <a:t>Preference, Premise, Billing Account, Meter</a:t>
            </a:r>
          </a:p>
        </p:txBody>
      </p:sp>
      <p:sp>
        <p:nvSpPr>
          <p:cNvPr id="176" name="OTLSHAPE_SLM_0aec949068fc4edb9016a17022f2fa0f_Shape">
            <a:extLst>
              <a:ext uri="{FF2B5EF4-FFF2-40B4-BE49-F238E27FC236}">
                <a16:creationId xmlns:a16="http://schemas.microsoft.com/office/drawing/2014/main" id="{6FFA297E-BD4C-4984-8DA1-974107E360C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6381926" y="3795893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7" name="OTLSHAPE_SLM_0aec949068fc4edb9016a17022f2fa0f_Shape">
            <a:extLst>
              <a:ext uri="{FF2B5EF4-FFF2-40B4-BE49-F238E27FC236}">
                <a16:creationId xmlns:a16="http://schemas.microsoft.com/office/drawing/2014/main" id="{F87CC682-6CBB-494A-8113-DA1E61FE62C6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461760" y="379397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9CD409A-2087-48B4-993A-8965746DAF94}"/>
              </a:ext>
            </a:extLst>
          </p:cNvPr>
          <p:cNvSpPr txBox="1"/>
          <p:nvPr/>
        </p:nvSpPr>
        <p:spPr bwMode="auto">
          <a:xfrm>
            <a:off x="5991870" y="1874113"/>
            <a:ext cx="86838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C14 – Usage Prediction</a:t>
            </a:r>
            <a:endParaRPr lang="en-US" sz="600">
              <a:cs typeface="Arial"/>
            </a:endParaRPr>
          </a:p>
        </p:txBody>
      </p:sp>
      <p:sp>
        <p:nvSpPr>
          <p:cNvPr id="208" name="OTLSHAPE_SLM_0aec949068fc4edb9016a17022f2fa0f_Title">
            <a:extLst>
              <a:ext uri="{FF2B5EF4-FFF2-40B4-BE49-F238E27FC236}">
                <a16:creationId xmlns:a16="http://schemas.microsoft.com/office/drawing/2014/main" id="{61A32064-03CA-4AE7-BE8D-FC359646695B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83887" y="3939598"/>
            <a:ext cx="824268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Data Quality Profiling, CDC, Business Rules/Requirement</a:t>
            </a:r>
          </a:p>
        </p:txBody>
      </p:sp>
      <p:sp>
        <p:nvSpPr>
          <p:cNvPr id="210" name="OTLSHAPE_SLM_0aec949068fc4edb9016a17022f2fa0f_Shape">
            <a:extLst>
              <a:ext uri="{FF2B5EF4-FFF2-40B4-BE49-F238E27FC236}">
                <a16:creationId xmlns:a16="http://schemas.microsoft.com/office/drawing/2014/main" id="{4709E27B-FE41-4D5F-AD41-BC3B13DDCF48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639880" y="379498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1" name="OTLSHAPE_SLM_0aec949068fc4edb9016a17022f2fa0f_Title">
            <a:extLst>
              <a:ext uri="{FF2B5EF4-FFF2-40B4-BE49-F238E27FC236}">
                <a16:creationId xmlns:a16="http://schemas.microsoft.com/office/drawing/2014/main" id="{D20D57CD-2D20-43B0-85A7-7E8142C5EE11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8400989" y="1015661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>
                <a:solidFill>
                  <a:schemeClr val="dk1"/>
                </a:solidFill>
              </a:rPr>
              <a:t>MVP R5</a:t>
            </a:r>
          </a:p>
          <a:p>
            <a:pPr algn="ctr">
              <a:spcAft>
                <a:spcPts val="0"/>
              </a:spcAft>
            </a:pPr>
            <a:endParaRPr lang="en-US" sz="800" spc="-2">
              <a:solidFill>
                <a:schemeClr val="dk1"/>
              </a:solidFill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73E04DF-8316-4E39-A58D-09FFE3057DB0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536245" y="1446737"/>
            <a:ext cx="142179" cy="139685"/>
          </a:xfrm>
          <a:prstGeom prst="rect">
            <a:avLst/>
          </a:prstGeom>
        </p:spPr>
      </p:pic>
      <p:sp>
        <p:nvSpPr>
          <p:cNvPr id="213" name="OTLSHAPE_SLM_0aec949068fc4edb9016a17022f2fa0f_Shape">
            <a:extLst>
              <a:ext uri="{FF2B5EF4-FFF2-40B4-BE49-F238E27FC236}">
                <a16:creationId xmlns:a16="http://schemas.microsoft.com/office/drawing/2014/main" id="{2232032A-DFA7-4838-AEC8-875A56E572F3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554044" y="137280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E2E6BE7-326E-41CD-85A2-E03A52B74CC8}"/>
              </a:ext>
            </a:extLst>
          </p:cNvPr>
          <p:cNvSpPr txBox="1"/>
          <p:nvPr/>
        </p:nvSpPr>
        <p:spPr bwMode="auto">
          <a:xfrm>
            <a:off x="6776888" y="1592417"/>
            <a:ext cx="145186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 – Segmentation Campaign Metrics</a:t>
            </a:r>
            <a:endParaRPr lang="en-US" sz="600">
              <a:cs typeface="Arial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733E616-888B-470F-BAEC-AC78C624C992}"/>
              </a:ext>
            </a:extLst>
          </p:cNvPr>
          <p:cNvSpPr txBox="1"/>
          <p:nvPr/>
        </p:nvSpPr>
        <p:spPr bwMode="auto">
          <a:xfrm>
            <a:off x="4401754" y="1600088"/>
            <a:ext cx="7918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C7 – Product Catalog</a:t>
            </a:r>
            <a:endParaRPr lang="en-US" sz="600">
              <a:cs typeface="Arial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70F50A0-1175-47E9-92E7-DD46C849A279}"/>
              </a:ext>
            </a:extLst>
          </p:cNvPr>
          <p:cNvSpPr txBox="1"/>
          <p:nvPr/>
        </p:nvSpPr>
        <p:spPr bwMode="auto">
          <a:xfrm>
            <a:off x="8148678" y="1588921"/>
            <a:ext cx="111597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/>
              <a:t>C3 – Personalized </a:t>
            </a:r>
          </a:p>
          <a:p>
            <a:pPr algn="ctr">
              <a:spcAft>
                <a:spcPts val="0"/>
              </a:spcAft>
            </a:pPr>
            <a:r>
              <a:rPr lang="en-US" sz="600"/>
              <a:t>Messages</a:t>
            </a:r>
            <a:endParaRPr lang="en-US" sz="600">
              <a:cs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5497791-1749-4298-9ECB-ABE31C240E5C}"/>
              </a:ext>
            </a:extLst>
          </p:cNvPr>
          <p:cNvSpPr txBox="1"/>
          <p:nvPr/>
        </p:nvSpPr>
        <p:spPr bwMode="auto">
          <a:xfrm>
            <a:off x="6897562" y="1744905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 – Utilization Recommendation</a:t>
            </a:r>
            <a:endParaRPr lang="en-US" sz="600">
              <a:cs typeface="Arial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ECDE740-6837-4482-A75D-75D5CCCE1BE7}"/>
              </a:ext>
            </a:extLst>
          </p:cNvPr>
          <p:cNvSpPr txBox="1"/>
          <p:nvPr/>
        </p:nvSpPr>
        <p:spPr bwMode="auto">
          <a:xfrm>
            <a:off x="6986866" y="1874896"/>
            <a:ext cx="10363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C5 – Comprehensive Profile</a:t>
            </a:r>
            <a:endParaRPr lang="en-US" sz="600">
              <a:cs typeface="Arial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BF61E9E-C86F-4FCA-9664-C3BD1EAFFF2C}"/>
              </a:ext>
            </a:extLst>
          </p:cNvPr>
          <p:cNvSpPr txBox="1"/>
          <p:nvPr/>
        </p:nvSpPr>
        <p:spPr bwMode="auto">
          <a:xfrm>
            <a:off x="8212558" y="1805067"/>
            <a:ext cx="103630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/>
              <a:t>C4 – Customer </a:t>
            </a:r>
          </a:p>
          <a:p>
            <a:pPr algn="ctr">
              <a:spcAft>
                <a:spcPts val="0"/>
              </a:spcAft>
            </a:pPr>
            <a:r>
              <a:rPr lang="en-US" sz="600"/>
              <a:t>Interactions </a:t>
            </a:r>
            <a:endParaRPr lang="en-US" sz="600">
              <a:cs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FEFAC13-FA4E-4722-8636-B0F4DB14B444}"/>
              </a:ext>
            </a:extLst>
          </p:cNvPr>
          <p:cNvSpPr txBox="1"/>
          <p:nvPr/>
        </p:nvSpPr>
        <p:spPr bwMode="auto">
          <a:xfrm>
            <a:off x="4065881" y="1749141"/>
            <a:ext cx="139059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C13 – Consolidated Profile (Partial)</a:t>
            </a:r>
            <a:endParaRPr lang="en-US" sz="600">
              <a:cs typeface="Arial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6EE1830-4B80-4640-8773-23ACCEC0C97E}"/>
              </a:ext>
            </a:extLst>
          </p:cNvPr>
          <p:cNvSpPr txBox="1"/>
          <p:nvPr/>
        </p:nvSpPr>
        <p:spPr bwMode="auto">
          <a:xfrm>
            <a:off x="6894111" y="1999323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C8 – Customer Programs</a:t>
            </a:r>
            <a:endParaRPr lang="en-US" sz="600">
              <a:cs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1BA4C75-1521-4DA8-9152-3A8902EEB53D}"/>
              </a:ext>
            </a:extLst>
          </p:cNvPr>
          <p:cNvSpPr txBox="1"/>
          <p:nvPr/>
        </p:nvSpPr>
        <p:spPr bwMode="auto">
          <a:xfrm>
            <a:off x="5755106" y="1604942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C8 – Customer Programs</a:t>
            </a:r>
            <a:endParaRPr lang="en-US" sz="600">
              <a:cs typeface="Arial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68889B6-1E8B-49C4-8457-3D36B7EC7231}"/>
              </a:ext>
            </a:extLst>
          </p:cNvPr>
          <p:cNvSpPr txBox="1"/>
          <p:nvPr/>
        </p:nvSpPr>
        <p:spPr bwMode="auto">
          <a:xfrm>
            <a:off x="5843381" y="2014446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C10 – EE Recommendations</a:t>
            </a:r>
            <a:endParaRPr lang="en-US" sz="600">
              <a:cs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9087ACF-D453-4EBC-917B-F62E2471B9D5}"/>
              </a:ext>
            </a:extLst>
          </p:cNvPr>
          <p:cNvSpPr txBox="1"/>
          <p:nvPr/>
        </p:nvSpPr>
        <p:spPr bwMode="auto">
          <a:xfrm>
            <a:off x="6896522" y="2125071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C12 – Energy Usage Insights</a:t>
            </a:r>
            <a:endParaRPr lang="en-US" sz="600">
              <a:cs typeface="Arial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9701D7A-AEC3-4A15-9738-081D896783D1}"/>
              </a:ext>
            </a:extLst>
          </p:cNvPr>
          <p:cNvSpPr txBox="1"/>
          <p:nvPr/>
        </p:nvSpPr>
        <p:spPr bwMode="auto">
          <a:xfrm>
            <a:off x="5846418" y="2316392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C17 – EE Ratings</a:t>
            </a:r>
            <a:endParaRPr lang="en-US" sz="600">
              <a:cs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9F29F9B-05DD-4654-B270-BA9844B52123}"/>
              </a:ext>
            </a:extLst>
          </p:cNvPr>
          <p:cNvSpPr txBox="1"/>
          <p:nvPr/>
        </p:nvSpPr>
        <p:spPr bwMode="auto">
          <a:xfrm>
            <a:off x="8053236" y="2034417"/>
            <a:ext cx="13609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/>
              <a:t>C15 –Campaign </a:t>
            </a:r>
          </a:p>
          <a:p>
            <a:pPr algn="ctr">
              <a:spcAft>
                <a:spcPts val="0"/>
              </a:spcAft>
            </a:pPr>
            <a:r>
              <a:rPr lang="en-US" sz="600"/>
              <a:t>Performance Metrics</a:t>
            </a:r>
            <a:endParaRPr lang="en-US" sz="600">
              <a:cs typeface="Arial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18CDC-934C-45B4-81B5-23EADF04DBE4}"/>
              </a:ext>
            </a:extLst>
          </p:cNvPr>
          <p:cNvSpPr txBox="1"/>
          <p:nvPr/>
        </p:nvSpPr>
        <p:spPr bwMode="auto">
          <a:xfrm>
            <a:off x="8258921" y="2294391"/>
            <a:ext cx="96077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/>
              <a:t>C16 – Loyalty </a:t>
            </a:r>
          </a:p>
          <a:p>
            <a:pPr algn="ctr">
              <a:spcAft>
                <a:spcPts val="0"/>
              </a:spcAft>
            </a:pPr>
            <a:r>
              <a:rPr lang="en-US" sz="600"/>
              <a:t>Program</a:t>
            </a:r>
            <a:endParaRPr lang="en-US" sz="600">
              <a:cs typeface="Arial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F32807F-AF23-4470-B5FD-E1C220319C59}"/>
              </a:ext>
            </a:extLst>
          </p:cNvPr>
          <p:cNvSpPr txBox="1"/>
          <p:nvPr/>
        </p:nvSpPr>
        <p:spPr bwMode="auto">
          <a:xfrm>
            <a:off x="6734467" y="2253585"/>
            <a:ext cx="156961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C18 – Personalized Product Guidance</a:t>
            </a:r>
            <a:endParaRPr lang="en-US" sz="600">
              <a:cs typeface="Arial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DC391FA-582E-462D-B80B-562DD6B38DFB}"/>
              </a:ext>
            </a:extLst>
          </p:cNvPr>
          <p:cNvSpPr txBox="1"/>
          <p:nvPr/>
        </p:nvSpPr>
        <p:spPr bwMode="auto">
          <a:xfrm>
            <a:off x="6826283" y="2393498"/>
            <a:ext cx="139309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C19 – Energy Savings and Incentives</a:t>
            </a:r>
            <a:endParaRPr lang="en-US" sz="600">
              <a:cs typeface="Arial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5093B07-58CD-49EE-AC14-71373A166F11}"/>
              </a:ext>
            </a:extLst>
          </p:cNvPr>
          <p:cNvSpPr txBox="1"/>
          <p:nvPr/>
        </p:nvSpPr>
        <p:spPr bwMode="auto">
          <a:xfrm>
            <a:off x="5837017" y="2463504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C20 – Usage History</a:t>
            </a:r>
            <a:endParaRPr lang="en-US" sz="600">
              <a:cs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FC37195-304C-48AF-BC1C-B1497FFCB94E}"/>
              </a:ext>
            </a:extLst>
          </p:cNvPr>
          <p:cNvSpPr txBox="1"/>
          <p:nvPr/>
        </p:nvSpPr>
        <p:spPr bwMode="auto">
          <a:xfrm>
            <a:off x="7055594" y="2529676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C21 – Enrollment Offers</a:t>
            </a:r>
            <a:endParaRPr lang="en-US" sz="600">
              <a:cs typeface="Arial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894B957-F935-4FE5-B515-B030CE51CF27}"/>
              </a:ext>
            </a:extLst>
          </p:cNvPr>
          <p:cNvSpPr txBox="1"/>
          <p:nvPr/>
        </p:nvSpPr>
        <p:spPr bwMode="auto">
          <a:xfrm>
            <a:off x="5747673" y="2600306"/>
            <a:ext cx="127476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C22 – Proactive Usage Feedback</a:t>
            </a:r>
            <a:endParaRPr lang="en-US" sz="600">
              <a:cs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EA67941-3F59-4EAD-8228-FF39264EB893}"/>
              </a:ext>
            </a:extLst>
          </p:cNvPr>
          <p:cNvSpPr txBox="1"/>
          <p:nvPr/>
        </p:nvSpPr>
        <p:spPr bwMode="auto">
          <a:xfrm>
            <a:off x="7047677" y="2666212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C23 – Outage Status</a:t>
            </a:r>
            <a:endParaRPr lang="en-US" sz="600">
              <a:cs typeface="Arial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B5198DF-7051-4F6D-A5D0-0E9E52DE6BC1}"/>
              </a:ext>
            </a:extLst>
          </p:cNvPr>
          <p:cNvSpPr txBox="1"/>
          <p:nvPr/>
        </p:nvSpPr>
        <p:spPr bwMode="auto">
          <a:xfrm>
            <a:off x="7061434" y="2802430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C25 – Customer Balance</a:t>
            </a:r>
            <a:endParaRPr lang="en-US" sz="600">
              <a:cs typeface="Arial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524798-4223-4344-86DC-003903A21CC8}"/>
              </a:ext>
            </a:extLst>
          </p:cNvPr>
          <p:cNvSpPr txBox="1"/>
          <p:nvPr/>
        </p:nvSpPr>
        <p:spPr bwMode="auto">
          <a:xfrm>
            <a:off x="5833928" y="2168992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C11 – Energy Self Service</a:t>
            </a:r>
            <a:endParaRPr lang="en-US" sz="600">
              <a:cs typeface="Arial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EF2B686-B864-4A0C-976A-AC294FF49356}"/>
              </a:ext>
            </a:extLst>
          </p:cNvPr>
          <p:cNvSpPr txBox="1"/>
          <p:nvPr/>
        </p:nvSpPr>
        <p:spPr bwMode="auto">
          <a:xfrm>
            <a:off x="-13830" y="1578606"/>
            <a:ext cx="962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rPr>
              <a:t>Informatica Catalog, Governance and Quality Tools available</a:t>
            </a:r>
          </a:p>
        </p:txBody>
      </p:sp>
      <p:sp>
        <p:nvSpPr>
          <p:cNvPr id="103" name="OTLSHAPE_SLM_0aec949068fc4edb9016a17022f2fa0f_Shape">
            <a:extLst>
              <a:ext uri="{FF2B5EF4-FFF2-40B4-BE49-F238E27FC236}">
                <a16:creationId xmlns:a16="http://schemas.microsoft.com/office/drawing/2014/main" id="{9E79760A-8C07-46FB-A2AB-5C7E24D6A648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580325" y="179001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05A9A38-02C7-4EB3-B963-C23BA41B0057}"/>
              </a:ext>
            </a:extLst>
          </p:cNvPr>
          <p:cNvSpPr txBox="1"/>
          <p:nvPr/>
        </p:nvSpPr>
        <p:spPr bwMode="auto">
          <a:xfrm>
            <a:off x="3322968" y="1924656"/>
            <a:ext cx="6434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rPr>
              <a:t>Reltio MDM and Matillion Tools available (US)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F2A5745-C6D4-4B2B-9B3A-9DB38520019E}"/>
              </a:ext>
            </a:extLst>
          </p:cNvPr>
          <p:cNvSpPr/>
          <p:nvPr/>
        </p:nvSpPr>
        <p:spPr>
          <a:xfrm>
            <a:off x="6709555" y="885012"/>
            <a:ext cx="448913" cy="133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76CEB08-0387-4F88-9B2E-FC39126903D0}"/>
              </a:ext>
            </a:extLst>
          </p:cNvPr>
          <p:cNvSpPr/>
          <p:nvPr/>
        </p:nvSpPr>
        <p:spPr>
          <a:xfrm>
            <a:off x="8548036" y="878594"/>
            <a:ext cx="433182" cy="140078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70F2F78-3454-4FE1-A714-EA6B0ED3049D}"/>
              </a:ext>
            </a:extLst>
          </p:cNvPr>
          <p:cNvSpPr/>
          <p:nvPr/>
        </p:nvSpPr>
        <p:spPr>
          <a:xfrm>
            <a:off x="8080430" y="878594"/>
            <a:ext cx="433182" cy="135713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2BAFE86-AB26-4FAC-B51F-FFD6F06D7B38}"/>
              </a:ext>
            </a:extLst>
          </p:cNvPr>
          <p:cNvSpPr txBox="1"/>
          <p:nvPr/>
        </p:nvSpPr>
        <p:spPr bwMode="auto">
          <a:xfrm flipH="1">
            <a:off x="766971" y="666973"/>
            <a:ext cx="2761743" cy="170857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>
              <a:defRPr sz="9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  <a:cs typeface="+mn-cs"/>
              </a:defRPr>
            </a:lvl2pPr>
            <a:lvl3pPr>
              <a:defRPr>
                <a:solidFill>
                  <a:schemeClr val="lt1"/>
                </a:solidFill>
                <a:cs typeface="+mn-cs"/>
              </a:defRPr>
            </a:lvl3pPr>
            <a:lvl4pPr>
              <a:defRPr>
                <a:solidFill>
                  <a:schemeClr val="lt1"/>
                </a:solidFill>
                <a:cs typeface="+mn-cs"/>
              </a:defRPr>
            </a:lvl4pPr>
            <a:lvl5pPr>
              <a:defRPr>
                <a:solidFill>
                  <a:schemeClr val="lt1"/>
                </a:solidFill>
                <a:cs typeface="+mn-cs"/>
              </a:defRPr>
            </a:lvl5pPr>
            <a:lvl6pPr>
              <a:defRPr>
                <a:solidFill>
                  <a:schemeClr val="lt1"/>
                </a:solidFill>
                <a:cs typeface="+mn-cs"/>
              </a:defRPr>
            </a:lvl6pPr>
            <a:lvl7pPr>
              <a:defRPr>
                <a:solidFill>
                  <a:schemeClr val="lt1"/>
                </a:solidFill>
                <a:cs typeface="+mn-cs"/>
              </a:defRPr>
            </a:lvl7pPr>
            <a:lvl8pPr>
              <a:defRPr>
                <a:solidFill>
                  <a:schemeClr val="lt1"/>
                </a:solidFill>
                <a:cs typeface="+mn-cs"/>
              </a:defRPr>
            </a:lvl8pPr>
            <a:lvl9pPr>
              <a:defRPr>
                <a:solidFill>
                  <a:schemeClr val="lt1"/>
                </a:solidFill>
                <a:cs typeface="+mn-cs"/>
              </a:defRPr>
            </a:lvl9pPr>
          </a:lstStyle>
          <a:p>
            <a:pPr algn="ctr"/>
            <a:r>
              <a:rPr lang="en-US" sz="1200"/>
              <a:t>2021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E5D27B1-E838-4CFE-876F-C19082532F5C}"/>
              </a:ext>
            </a:extLst>
          </p:cNvPr>
          <p:cNvSpPr/>
          <p:nvPr/>
        </p:nvSpPr>
        <p:spPr>
          <a:xfrm>
            <a:off x="7625929" y="878594"/>
            <a:ext cx="433182" cy="140078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073480-6B8C-468E-97F1-431E77298CDA}"/>
              </a:ext>
            </a:extLst>
          </p:cNvPr>
          <p:cNvSpPr/>
          <p:nvPr/>
        </p:nvSpPr>
        <p:spPr>
          <a:xfrm>
            <a:off x="2147402" y="879725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E85B235-9DB1-4EA7-9957-E869584B2F36}"/>
              </a:ext>
            </a:extLst>
          </p:cNvPr>
          <p:cNvSpPr/>
          <p:nvPr/>
        </p:nvSpPr>
        <p:spPr>
          <a:xfrm>
            <a:off x="1217743" y="879725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523BF22-96A2-4FAF-9C5B-7E6F874EE6DF}"/>
              </a:ext>
            </a:extLst>
          </p:cNvPr>
          <p:cNvSpPr/>
          <p:nvPr/>
        </p:nvSpPr>
        <p:spPr>
          <a:xfrm>
            <a:off x="1685483" y="879725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F66ABB6-F9BB-4882-9EE1-E1F71E35B127}"/>
              </a:ext>
            </a:extLst>
          </p:cNvPr>
          <p:cNvSpPr/>
          <p:nvPr/>
        </p:nvSpPr>
        <p:spPr>
          <a:xfrm>
            <a:off x="754731" y="878445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243844C-52E3-4B64-B2BD-C18136B307BE}"/>
              </a:ext>
            </a:extLst>
          </p:cNvPr>
          <p:cNvSpPr/>
          <p:nvPr/>
        </p:nvSpPr>
        <p:spPr>
          <a:xfrm>
            <a:off x="3080487" y="878445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4CAE6B9-5FC6-4BE3-9A46-E74899E8277C}"/>
              </a:ext>
            </a:extLst>
          </p:cNvPr>
          <p:cNvSpPr/>
          <p:nvPr/>
        </p:nvSpPr>
        <p:spPr>
          <a:xfrm>
            <a:off x="2616944" y="878445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2A64BBE-FD1D-45EC-9CAA-26F7043CB0EA}"/>
              </a:ext>
            </a:extLst>
          </p:cNvPr>
          <p:cNvSpPr/>
          <p:nvPr/>
        </p:nvSpPr>
        <p:spPr>
          <a:xfrm>
            <a:off x="3545810" y="882334"/>
            <a:ext cx="393802" cy="12881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Jan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12A4642-8226-4683-8413-140B878E4D38}"/>
              </a:ext>
            </a:extLst>
          </p:cNvPr>
          <p:cNvSpPr/>
          <p:nvPr/>
        </p:nvSpPr>
        <p:spPr>
          <a:xfrm>
            <a:off x="3957602" y="882332"/>
            <a:ext cx="393802" cy="12881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Feb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E3A2BB3-0A62-406A-AE7C-935E4CA8D29F}"/>
              </a:ext>
            </a:extLst>
          </p:cNvPr>
          <p:cNvSpPr txBox="1"/>
          <p:nvPr/>
        </p:nvSpPr>
        <p:spPr bwMode="auto">
          <a:xfrm flipH="1">
            <a:off x="3554011" y="664055"/>
            <a:ext cx="5422510" cy="176664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>
              <a:defRPr sz="9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  <a:cs typeface="+mn-cs"/>
              </a:defRPr>
            </a:lvl2pPr>
            <a:lvl3pPr>
              <a:defRPr>
                <a:solidFill>
                  <a:schemeClr val="lt1"/>
                </a:solidFill>
                <a:cs typeface="+mn-cs"/>
              </a:defRPr>
            </a:lvl3pPr>
            <a:lvl4pPr>
              <a:defRPr>
                <a:solidFill>
                  <a:schemeClr val="lt1"/>
                </a:solidFill>
                <a:cs typeface="+mn-cs"/>
              </a:defRPr>
            </a:lvl4pPr>
            <a:lvl5pPr>
              <a:defRPr>
                <a:solidFill>
                  <a:schemeClr val="lt1"/>
                </a:solidFill>
                <a:cs typeface="+mn-cs"/>
              </a:defRPr>
            </a:lvl5pPr>
            <a:lvl6pPr>
              <a:defRPr>
                <a:solidFill>
                  <a:schemeClr val="lt1"/>
                </a:solidFill>
                <a:cs typeface="+mn-cs"/>
              </a:defRPr>
            </a:lvl6pPr>
            <a:lvl7pPr>
              <a:defRPr>
                <a:solidFill>
                  <a:schemeClr val="lt1"/>
                </a:solidFill>
                <a:cs typeface="+mn-cs"/>
              </a:defRPr>
            </a:lvl7pPr>
            <a:lvl8pPr>
              <a:defRPr>
                <a:solidFill>
                  <a:schemeClr val="lt1"/>
                </a:solidFill>
                <a:cs typeface="+mn-cs"/>
              </a:defRPr>
            </a:lvl8pPr>
            <a:lvl9pPr>
              <a:defRPr>
                <a:solidFill>
                  <a:schemeClr val="lt1"/>
                </a:solidFill>
                <a:cs typeface="+mn-cs"/>
              </a:defRPr>
            </a:lvl9pPr>
          </a:lstStyle>
          <a:p>
            <a:pPr algn="ctr"/>
            <a:r>
              <a:rPr lang="en-US" sz="1200"/>
              <a:t>2022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A5FD819-A035-4534-872B-C992BEC6DD2B}"/>
              </a:ext>
            </a:extLst>
          </p:cNvPr>
          <p:cNvSpPr/>
          <p:nvPr/>
        </p:nvSpPr>
        <p:spPr>
          <a:xfrm>
            <a:off x="5295010" y="881143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49C5BDE-33F1-4806-B786-A9E8C76B5B09}"/>
              </a:ext>
            </a:extLst>
          </p:cNvPr>
          <p:cNvSpPr/>
          <p:nvPr/>
        </p:nvSpPr>
        <p:spPr>
          <a:xfrm>
            <a:off x="5758271" y="881143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1D04998-EC63-46D6-84CB-CD2F816DE21F}"/>
              </a:ext>
            </a:extLst>
          </p:cNvPr>
          <p:cNvSpPr/>
          <p:nvPr/>
        </p:nvSpPr>
        <p:spPr>
          <a:xfrm>
            <a:off x="6229417" y="881143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05EE5F5-4C11-46A8-BFCF-351C4F981B4D}"/>
              </a:ext>
            </a:extLst>
          </p:cNvPr>
          <p:cNvSpPr/>
          <p:nvPr/>
        </p:nvSpPr>
        <p:spPr>
          <a:xfrm>
            <a:off x="4365351" y="881143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Mar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3AED6AD-8E91-4087-A535-FC56DBC71685}"/>
              </a:ext>
            </a:extLst>
          </p:cNvPr>
          <p:cNvSpPr/>
          <p:nvPr/>
        </p:nvSpPr>
        <p:spPr>
          <a:xfrm>
            <a:off x="4833091" y="881143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April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E6AB6C7-6F8A-4EC6-9FE9-FCDCEFA423F3}"/>
              </a:ext>
            </a:extLst>
          </p:cNvPr>
          <p:cNvSpPr/>
          <p:nvPr/>
        </p:nvSpPr>
        <p:spPr>
          <a:xfrm>
            <a:off x="7190919" y="873203"/>
            <a:ext cx="408103" cy="14649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4BE70CB-2C21-40BC-91A5-8310EF5FD827}"/>
              </a:ext>
            </a:extLst>
          </p:cNvPr>
          <p:cNvCxnSpPr>
            <a:cxnSpLocks/>
          </p:cNvCxnSpPr>
          <p:nvPr/>
        </p:nvCxnSpPr>
        <p:spPr bwMode="auto">
          <a:xfrm>
            <a:off x="5557018" y="1020420"/>
            <a:ext cx="29068" cy="3096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OTLSHAPE_SLM_0aec949068fc4edb9016a17022f2fa0f_Title">
            <a:extLst>
              <a:ext uri="{FF2B5EF4-FFF2-40B4-BE49-F238E27FC236}">
                <a16:creationId xmlns:a16="http://schemas.microsoft.com/office/drawing/2014/main" id="{487EE022-0F52-4CC0-B6A3-43F01A51F4BC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5245937" y="1018500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>
                <a:solidFill>
                  <a:schemeClr val="dk1"/>
                </a:solidFill>
              </a:rPr>
              <a:t>MVP R2</a:t>
            </a:r>
          </a:p>
          <a:p>
            <a:pPr algn="ctr">
              <a:spcAft>
                <a:spcPts val="0"/>
              </a:spcAft>
            </a:pPr>
            <a:endParaRPr lang="en-US" sz="800" spc="-2">
              <a:solidFill>
                <a:schemeClr val="dk1"/>
              </a:solidFill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EAC7732-2E36-4415-96AF-2B62E8ED1D01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488316" y="1447969"/>
            <a:ext cx="142179" cy="139685"/>
          </a:xfrm>
          <a:prstGeom prst="rect">
            <a:avLst/>
          </a:prstGeom>
        </p:spPr>
      </p:pic>
      <p:sp>
        <p:nvSpPr>
          <p:cNvPr id="102" name="OTLSHAPE_SLM_0aec949068fc4edb9016a17022f2fa0f_Shape">
            <a:extLst>
              <a:ext uri="{FF2B5EF4-FFF2-40B4-BE49-F238E27FC236}">
                <a16:creationId xmlns:a16="http://schemas.microsoft.com/office/drawing/2014/main" id="{B8FE48B0-4B8B-40F5-9F48-B2B3049A4E0F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5506115" y="1374032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OTLSHAPE_SLM_0aec949068fc4edb9016a17022f2fa0f_Shape">
            <a:extLst>
              <a:ext uri="{FF2B5EF4-FFF2-40B4-BE49-F238E27FC236}">
                <a16:creationId xmlns:a16="http://schemas.microsoft.com/office/drawing/2014/main" id="{0063F1A9-B58C-4623-8D5C-E355EC5401A0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5522826" y="3794545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3E4B76-8D4F-40FD-8C8C-3DC0968073CC}"/>
              </a:ext>
            </a:extLst>
          </p:cNvPr>
          <p:cNvSpPr txBox="1"/>
          <p:nvPr/>
        </p:nvSpPr>
        <p:spPr bwMode="auto">
          <a:xfrm>
            <a:off x="5907506" y="1757342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C8 – Customer Programs</a:t>
            </a:r>
            <a:endParaRPr lang="en-US" sz="600">
              <a:cs typeface="Arial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5440B36-A2CC-4594-B30C-62770E50AD8C}"/>
              </a:ext>
            </a:extLst>
          </p:cNvPr>
          <p:cNvSpPr txBox="1"/>
          <p:nvPr/>
        </p:nvSpPr>
        <p:spPr bwMode="auto">
          <a:xfrm>
            <a:off x="5268887" y="1943013"/>
            <a:ext cx="5783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>
                <a:cs typeface="Arial"/>
              </a:rPr>
              <a:t>First Call Resolution</a:t>
            </a:r>
          </a:p>
        </p:txBody>
      </p:sp>
      <p:sp>
        <p:nvSpPr>
          <p:cNvPr id="113" name="OTLSHAPE_SLM_0aec949068fc4edb9016a17022f2fa0f_Title">
            <a:extLst>
              <a:ext uri="{FF2B5EF4-FFF2-40B4-BE49-F238E27FC236}">
                <a16:creationId xmlns:a16="http://schemas.microsoft.com/office/drawing/2014/main" id="{BA194240-DA2B-4724-8DEA-966F063C10DB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5274333" y="3942278"/>
            <a:ext cx="645982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/>
              <a:t>Agent, Workforce, Call Detail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90DCAC-7D78-4D65-90FA-CA553F962158}"/>
              </a:ext>
            </a:extLst>
          </p:cNvPr>
          <p:cNvSpPr txBox="1"/>
          <p:nvPr/>
        </p:nvSpPr>
        <p:spPr bwMode="auto">
          <a:xfrm>
            <a:off x="6041581" y="2908064"/>
            <a:ext cx="80720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>
                <a:cs typeface="Arial"/>
              </a:rPr>
              <a:t>Near real time Replicate</a:t>
            </a:r>
          </a:p>
        </p:txBody>
      </p:sp>
    </p:spTree>
    <p:extLst>
      <p:ext uri="{BB962C8B-B14F-4D97-AF65-F5344CB8AC3E}">
        <p14:creationId xmlns:p14="http://schemas.microsoft.com/office/powerpoint/2010/main" val="329995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</p:spPr>
        <p:txBody>
          <a:bodyPr/>
          <a:lstStyle/>
          <a:p>
            <a:r>
              <a:rPr lang="en-GB" sz="1800"/>
              <a:t>US Customer Data Platform Architecture</a:t>
            </a:r>
            <a:endParaRPr lang="en-GB" sz="1800" b="0"/>
          </a:p>
        </p:txBody>
      </p:sp>
      <p:pic>
        <p:nvPicPr>
          <p:cNvPr id="4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B00D735-7124-4705-A1FB-46A968ABD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5" y="377635"/>
            <a:ext cx="6553200" cy="477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8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79654A67AABA4A8A8902882B64A988" ma:contentTypeVersion="12" ma:contentTypeDescription="Create a new document." ma:contentTypeScope="" ma:versionID="54cf777a7aed95bbfbcf5dc663574da8">
  <xsd:schema xmlns:xsd="http://www.w3.org/2001/XMLSchema" xmlns:xs="http://www.w3.org/2001/XMLSchema" xmlns:p="http://schemas.microsoft.com/office/2006/metadata/properties" xmlns:ns2="f321bbf6-7ced-46a3-aeec-52f7b6ea267c" xmlns:ns3="e0128129-5c01-499f-9dab-6ff736f5e5bc" targetNamespace="http://schemas.microsoft.com/office/2006/metadata/properties" ma:root="true" ma:fieldsID="1564b0fa269a897b3b872641774d7be0" ns2:_="" ns3:_="">
    <xsd:import namespace="f321bbf6-7ced-46a3-aeec-52f7b6ea267c"/>
    <xsd:import namespace="e0128129-5c01-499f-9dab-6ff736f5e5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21bbf6-7ced-46a3-aeec-52f7b6ea26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28129-5c01-499f-9dab-6ff736f5e5b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0128129-5c01-499f-9dab-6ff736f5e5bc">
      <UserInfo>
        <DisplayName>Crookes, Raymond</DisplayName>
        <AccountId>162</AccountId>
        <AccountType/>
      </UserInfo>
      <UserInfo>
        <DisplayName>Tripathi, Bharat</DisplayName>
        <AccountId>168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235C373-C030-40C2-8C89-A785AC5443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21bbf6-7ced-46a3-aeec-52f7b6ea267c"/>
    <ds:schemaRef ds:uri="e0128129-5c01-499f-9dab-6ff736f5e5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2C987D-4A47-4F11-8121-36694FAAAC4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e0128129-5c01-499f-9dab-6ff736f5e5bc"/>
    <ds:schemaRef ds:uri="f321bbf6-7ced-46a3-aeec-52f7b6ea267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78</TotalTime>
  <Words>1447</Words>
  <Application>Microsoft Office PowerPoint</Application>
  <PresentationFormat>On-screen Show (16:9)</PresentationFormat>
  <Paragraphs>222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Graphik</vt:lpstr>
      <vt:lpstr>NG_PPT_16x9_Generic_template-blue</vt:lpstr>
      <vt:lpstr>US Customer Golden Record</vt:lpstr>
      <vt:lpstr>PowerPoint Presentation</vt:lpstr>
      <vt:lpstr>US Customer Golden Master Record  (MVP1)</vt:lpstr>
      <vt:lpstr>US Customer Capabilities by Programs</vt:lpstr>
      <vt:lpstr>US Customer Business Capabilities Proposed Roadmap (Draft)</vt:lpstr>
      <vt:lpstr>US Customer Data Platform Architecture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two lines)</dc:title>
  <dc:creator>Thomson, Fraser</dc:creator>
  <cp:lastModifiedBy>Ajwaliya, Nishit</cp:lastModifiedBy>
  <cp:revision>26</cp:revision>
  <cp:lastPrinted>2018-08-10T07:16:05Z</cp:lastPrinted>
  <dcterms:created xsi:type="dcterms:W3CDTF">2018-09-19T13:44:21Z</dcterms:created>
  <dcterms:modified xsi:type="dcterms:W3CDTF">2022-10-20T20:51:22Z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0x0101007479654A67AABA4A8A8902882B64A988</vt:lpwstr>
  </property>
</Properties>
</file>