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3"/>
  </p:notesMasterIdLst>
  <p:handoutMasterIdLst>
    <p:handoutMasterId r:id="rId14"/>
  </p:handoutMasterIdLst>
  <p:sldIdLst>
    <p:sldId id="3947" r:id="rId5"/>
    <p:sldId id="2147375656" r:id="rId6"/>
    <p:sldId id="2147375643" r:id="rId7"/>
    <p:sldId id="2147375955" r:id="rId8"/>
    <p:sldId id="2147375655" r:id="rId9"/>
    <p:sldId id="2147375652" r:id="rId10"/>
    <p:sldId id="2147375654" r:id="rId11"/>
    <p:sldId id="2147375642" r:id="rId12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  <p:cmAuthor id="2" name="Ajwaliya, Nishit" initials="AN" lastIdx="1" clrIdx="1">
    <p:extLst>
      <p:ext uri="{19B8F6BF-5375-455C-9EA6-DF929625EA0E}">
        <p15:presenceInfo xmlns:p15="http://schemas.microsoft.com/office/powerpoint/2012/main" userId="S::Nishit.Ajwaliya@us.nationalgrid.com::d6171631-3d08-453d-8afd-2dc62a5026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DA70"/>
    <a:srgbClr val="B20E12"/>
    <a:srgbClr val="B2DE82"/>
    <a:srgbClr val="C9E8A6"/>
    <a:srgbClr val="7FFFF8"/>
    <a:srgbClr val="B4DF85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D3927-3652-4F2C-B5BE-C1F92691F314}" v="27" dt="2022-12-01T20:45:09.5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6" y="56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D37D3927-3652-4F2C-B5BE-C1F92691F314}"/>
    <pc:docChg chg="custSel addSld modSld">
      <pc:chgData name="Ajwaliya, Nishit" userId="d6171631-3d08-453d-8afd-2dc62a5026e2" providerId="ADAL" clId="{D37D3927-3652-4F2C-B5BE-C1F92691F314}" dt="2022-12-01T20:44:54.743" v="112" actId="20577"/>
      <pc:docMkLst>
        <pc:docMk/>
      </pc:docMkLst>
      <pc:sldChg chg="addSp modSp">
        <pc:chgData name="Ajwaliya, Nishit" userId="d6171631-3d08-453d-8afd-2dc62a5026e2" providerId="ADAL" clId="{D37D3927-3652-4F2C-B5BE-C1F92691F314}" dt="2022-12-01T20:44:54.743" v="112" actId="20577"/>
        <pc:sldMkLst>
          <pc:docMk/>
          <pc:sldMk cId="1536676795" sldId="2147375642"/>
        </pc:sldMkLst>
        <pc:spChg chg="mod">
          <ac:chgData name="Ajwaliya, Nishit" userId="d6171631-3d08-453d-8afd-2dc62a5026e2" providerId="ADAL" clId="{D37D3927-3652-4F2C-B5BE-C1F92691F314}" dt="2022-12-01T20:39:19.427" v="13" actId="6549"/>
          <ac:spMkLst>
            <pc:docMk/>
            <pc:sldMk cId="1536676795" sldId="2147375642"/>
            <ac:spMk id="5" creationId="{F3844556-A29A-0A4B-B7CD-0360A9EA1EB5}"/>
          </ac:spMkLst>
        </pc:spChg>
        <pc:spChg chg="mod">
          <ac:chgData name="Ajwaliya, Nishit" userId="d6171631-3d08-453d-8afd-2dc62a5026e2" providerId="ADAL" clId="{D37D3927-3652-4F2C-B5BE-C1F92691F314}" dt="2022-12-01T20:39:31.706" v="15" actId="1076"/>
          <ac:spMkLst>
            <pc:docMk/>
            <pc:sldMk cId="1536676795" sldId="2147375642"/>
            <ac:spMk id="6" creationId="{962805DA-5223-4778-BAA2-979F740C77DF}"/>
          </ac:spMkLst>
        </pc:spChg>
        <pc:spChg chg="add mod">
          <ac:chgData name="Ajwaliya, Nishit" userId="d6171631-3d08-453d-8afd-2dc62a5026e2" providerId="ADAL" clId="{D37D3927-3652-4F2C-B5BE-C1F92691F314}" dt="2022-12-01T20:44:54.743" v="112" actId="20577"/>
          <ac:spMkLst>
            <pc:docMk/>
            <pc:sldMk cId="1536676795" sldId="2147375642"/>
            <ac:spMk id="7" creationId="{736FD94E-93E5-4FD0-A8B5-D1C653F3A740}"/>
          </ac:spMkLst>
        </pc:spChg>
        <pc:spChg chg="mod">
          <ac:chgData name="Ajwaliya, Nishit" userId="d6171631-3d08-453d-8afd-2dc62a5026e2" providerId="ADAL" clId="{D37D3927-3652-4F2C-B5BE-C1F92691F314}" dt="2022-12-01T20:39:25.938" v="14" actId="1076"/>
          <ac:spMkLst>
            <pc:docMk/>
            <pc:sldMk cId="1536676795" sldId="2147375642"/>
            <ac:spMk id="9" creationId="{2A561B27-2EF2-4BED-8742-9C6C3F9BF746}"/>
          </ac:spMkLst>
        </pc:spChg>
        <pc:spChg chg="add mod">
          <ac:chgData name="Ajwaliya, Nishit" userId="d6171631-3d08-453d-8afd-2dc62a5026e2" providerId="ADAL" clId="{D37D3927-3652-4F2C-B5BE-C1F92691F314}" dt="2022-12-01T20:39:51.981" v="37" actId="20577"/>
          <ac:spMkLst>
            <pc:docMk/>
            <pc:sldMk cId="1536676795" sldId="2147375642"/>
            <ac:spMk id="10" creationId="{D91B9D7B-F7C2-4EF1-9834-349524ACE1CA}"/>
          </ac:spMkLst>
        </pc:spChg>
      </pc:sldChg>
      <pc:sldChg chg="addSp delSp modSp">
        <pc:chgData name="Ajwaliya, Nishit" userId="d6171631-3d08-453d-8afd-2dc62a5026e2" providerId="ADAL" clId="{D37D3927-3652-4F2C-B5BE-C1F92691F314}" dt="2022-12-01T14:13:49.449" v="8" actId="14100"/>
        <pc:sldMkLst>
          <pc:docMk/>
          <pc:sldMk cId="3248382154" sldId="2147375643"/>
        </pc:sldMkLst>
        <pc:graphicFrameChg chg="modGraphic">
          <ac:chgData name="Ajwaliya, Nishit" userId="d6171631-3d08-453d-8afd-2dc62a5026e2" providerId="ADAL" clId="{D37D3927-3652-4F2C-B5BE-C1F92691F314}" dt="2022-12-01T14:13:49.449" v="8" actId="14100"/>
          <ac:graphicFrameMkLst>
            <pc:docMk/>
            <pc:sldMk cId="3248382154" sldId="2147375643"/>
            <ac:graphicFrameMk id="2" creationId="{59907ED8-794C-4E83-8AB7-EC88DD68083F}"/>
          </ac:graphicFrameMkLst>
        </pc:graphicFrameChg>
        <pc:picChg chg="add del">
          <ac:chgData name="Ajwaliya, Nishit" userId="d6171631-3d08-453d-8afd-2dc62a5026e2" providerId="ADAL" clId="{D37D3927-3652-4F2C-B5BE-C1F92691F314}" dt="2022-11-28T12:59:24.050" v="1"/>
          <ac:picMkLst>
            <pc:docMk/>
            <pc:sldMk cId="3248382154" sldId="2147375643"/>
            <ac:picMk id="4" creationId="{85ADE53A-DC35-47E6-9814-900863016EC5}"/>
          </ac:picMkLst>
        </pc:picChg>
      </pc:sldChg>
      <pc:sldChg chg="addSp delSp modSp add">
        <pc:chgData name="Ajwaliya, Nishit" userId="d6171631-3d08-453d-8afd-2dc62a5026e2" providerId="ADAL" clId="{D37D3927-3652-4F2C-B5BE-C1F92691F314}" dt="2022-12-01T20:39:58.714" v="40"/>
        <pc:sldMkLst>
          <pc:docMk/>
          <pc:sldMk cId="2003648992" sldId="2147375955"/>
        </pc:sldMkLst>
        <pc:spChg chg="add del mod">
          <ac:chgData name="Ajwaliya, Nishit" userId="d6171631-3d08-453d-8afd-2dc62a5026e2" providerId="ADAL" clId="{D37D3927-3652-4F2C-B5BE-C1F92691F314}" dt="2022-12-01T20:39:58.714" v="40"/>
          <ac:spMkLst>
            <pc:docMk/>
            <pc:sldMk cId="2003648992" sldId="2147375955"/>
            <ac:spMk id="4" creationId="{01682641-9116-4B61-8EC5-EEFF8078D7E1}"/>
          </ac:spMkLst>
        </pc:spChg>
        <pc:picChg chg="add mod">
          <ac:chgData name="Ajwaliya, Nishit" userId="d6171631-3d08-453d-8afd-2dc62a5026e2" providerId="ADAL" clId="{D37D3927-3652-4F2C-B5BE-C1F92691F314}" dt="2022-11-28T17:40:50.937" v="6" actId="1076"/>
          <ac:picMkLst>
            <pc:docMk/>
            <pc:sldMk cId="2003648992" sldId="2147375955"/>
            <ac:picMk id="3" creationId="{DB09C2BC-85FC-493F-AC0C-17721D382F6D}"/>
          </ac:picMkLst>
        </pc:picChg>
        <pc:picChg chg="del">
          <ac:chgData name="Ajwaliya, Nishit" userId="d6171631-3d08-453d-8afd-2dc62a5026e2" providerId="ADAL" clId="{D37D3927-3652-4F2C-B5BE-C1F92691F314}" dt="2022-11-28T17:40:43.998" v="3" actId="478"/>
          <ac:picMkLst>
            <pc:docMk/>
            <pc:sldMk cId="2003648992" sldId="2147375955"/>
            <ac:picMk id="30" creationId="{A074198F-F35A-4230-8F00-E74C6840CB5D}"/>
          </ac:picMkLst>
        </pc:picChg>
      </pc:sldChg>
    </pc:docChg>
  </pc:docChgLst>
  <pc:docChgLst>
    <pc:chgData name="Ajwaliya, Nishit" userId="d6171631-3d08-453d-8afd-2dc62a5026e2" providerId="ADAL" clId="{EDA1CDD0-7A51-45FC-B15E-1CC5C5E92DD8}"/>
    <pc:docChg chg="undo custSel addSld delSld modSld sldOrd">
      <pc:chgData name="Ajwaliya, Nishit" userId="d6171631-3d08-453d-8afd-2dc62a5026e2" providerId="ADAL" clId="{EDA1CDD0-7A51-45FC-B15E-1CC5C5E92DD8}" dt="2022-11-27T23:37:09.922" v="1045" actId="20577"/>
      <pc:docMkLst>
        <pc:docMk/>
      </pc:docMkLst>
      <pc:sldChg chg="modSp">
        <pc:chgData name="Ajwaliya, Nishit" userId="d6171631-3d08-453d-8afd-2dc62a5026e2" providerId="ADAL" clId="{EDA1CDD0-7A51-45FC-B15E-1CC5C5E92DD8}" dt="2022-11-27T22:51:24.289" v="292" actId="20577"/>
        <pc:sldMkLst>
          <pc:docMk/>
          <pc:sldMk cId="136374311" sldId="3947"/>
        </pc:sldMkLst>
        <pc:spChg chg="mod">
          <ac:chgData name="Ajwaliya, Nishit" userId="d6171631-3d08-453d-8afd-2dc62a5026e2" providerId="ADAL" clId="{EDA1CDD0-7A51-45FC-B15E-1CC5C5E92DD8}" dt="2022-11-27T22:51:24.289" v="292" actId="20577"/>
          <ac:spMkLst>
            <pc:docMk/>
            <pc:sldMk cId="136374311" sldId="3947"/>
            <ac:spMk id="2" creationId="{00000000-0000-0000-0000-000000000000}"/>
          </ac:spMkLst>
        </pc:spChg>
        <pc:spChg chg="mod">
          <ac:chgData name="Ajwaliya, Nishit" userId="d6171631-3d08-453d-8afd-2dc62a5026e2" providerId="ADAL" clId="{EDA1CDD0-7A51-45FC-B15E-1CC5C5E92DD8}" dt="2022-11-27T22:38:32.033" v="68" actId="27636"/>
          <ac:spMkLst>
            <pc:docMk/>
            <pc:sldMk cId="136374311" sldId="3947"/>
            <ac:spMk id="3" creationId="{00000000-0000-0000-0000-000000000000}"/>
          </ac:spMkLst>
        </pc:spChg>
      </pc:sldChg>
      <pc:sldChg chg="addSp delSp modSp ord">
        <pc:chgData name="Ajwaliya, Nishit" userId="d6171631-3d08-453d-8afd-2dc62a5026e2" providerId="ADAL" clId="{EDA1CDD0-7A51-45FC-B15E-1CC5C5E92DD8}" dt="2022-11-27T23:37:09.922" v="1045" actId="20577"/>
        <pc:sldMkLst>
          <pc:docMk/>
          <pc:sldMk cId="1536676795" sldId="2147375642"/>
        </pc:sldMkLst>
        <pc:spChg chg="mod">
          <ac:chgData name="Ajwaliya, Nishit" userId="d6171631-3d08-453d-8afd-2dc62a5026e2" providerId="ADAL" clId="{EDA1CDD0-7A51-45FC-B15E-1CC5C5E92DD8}" dt="2022-11-27T23:37:09.922" v="1045" actId="20577"/>
          <ac:spMkLst>
            <pc:docMk/>
            <pc:sldMk cId="1536676795" sldId="2147375642"/>
            <ac:spMk id="5" creationId="{F3844556-A29A-0A4B-B7CD-0360A9EA1EB5}"/>
          </ac:spMkLst>
        </pc:spChg>
        <pc:spChg chg="add mod">
          <ac:chgData name="Ajwaliya, Nishit" userId="d6171631-3d08-453d-8afd-2dc62a5026e2" providerId="ADAL" clId="{EDA1CDD0-7A51-45FC-B15E-1CC5C5E92DD8}" dt="2022-11-27T23:37:02.593" v="1036" actId="1036"/>
          <ac:spMkLst>
            <pc:docMk/>
            <pc:sldMk cId="1536676795" sldId="2147375642"/>
            <ac:spMk id="6" creationId="{962805DA-5223-4778-BAA2-979F740C77DF}"/>
          </ac:spMkLst>
        </pc:spChg>
        <pc:spChg chg="mod">
          <ac:chgData name="Ajwaliya, Nishit" userId="d6171631-3d08-453d-8afd-2dc62a5026e2" providerId="ADAL" clId="{EDA1CDD0-7A51-45FC-B15E-1CC5C5E92DD8}" dt="2022-11-27T23:36:32.792" v="1012" actId="20577"/>
          <ac:spMkLst>
            <pc:docMk/>
            <pc:sldMk cId="1536676795" sldId="2147375642"/>
            <ac:spMk id="8" creationId="{FDB4336B-3DBE-4F71-824A-3B9AD469878A}"/>
          </ac:spMkLst>
        </pc:spChg>
        <pc:spChg chg="add mod">
          <ac:chgData name="Ajwaliya, Nishit" userId="d6171631-3d08-453d-8afd-2dc62a5026e2" providerId="ADAL" clId="{EDA1CDD0-7A51-45FC-B15E-1CC5C5E92DD8}" dt="2022-11-27T23:32:38.238" v="671" actId="20577"/>
          <ac:spMkLst>
            <pc:docMk/>
            <pc:sldMk cId="1536676795" sldId="2147375642"/>
            <ac:spMk id="9" creationId="{2A561B27-2EF2-4BED-8742-9C6C3F9BF746}"/>
          </ac:spMkLst>
        </pc:spChg>
        <pc:graphicFrameChg chg="del modGraphic">
          <ac:chgData name="Ajwaliya, Nishit" userId="d6171631-3d08-453d-8afd-2dc62a5026e2" providerId="ADAL" clId="{EDA1CDD0-7A51-45FC-B15E-1CC5C5E92DD8}" dt="2022-11-27T23:12:12.002" v="440" actId="478"/>
          <ac:graphicFrameMkLst>
            <pc:docMk/>
            <pc:sldMk cId="1536676795" sldId="2147375642"/>
            <ac:graphicFrameMk id="7" creationId="{0F42F025-8686-4071-AC20-F35034ECF428}"/>
          </ac:graphicFrameMkLst>
        </pc:graphicFrameChg>
      </pc:sldChg>
      <pc:sldChg chg="modSp ord">
        <pc:chgData name="Ajwaliya, Nishit" userId="d6171631-3d08-453d-8afd-2dc62a5026e2" providerId="ADAL" clId="{EDA1CDD0-7A51-45FC-B15E-1CC5C5E92DD8}" dt="2022-11-27T23:36:42.715" v="1024" actId="20577"/>
        <pc:sldMkLst>
          <pc:docMk/>
          <pc:sldMk cId="3248382154" sldId="2147375643"/>
        </pc:sldMkLst>
        <pc:spChg chg="mod">
          <ac:chgData name="Ajwaliya, Nishit" userId="d6171631-3d08-453d-8afd-2dc62a5026e2" providerId="ADAL" clId="{EDA1CDD0-7A51-45FC-B15E-1CC5C5E92DD8}" dt="2022-11-27T23:36:42.715" v="1024" actId="20577"/>
          <ac:spMkLst>
            <pc:docMk/>
            <pc:sldMk cId="3248382154" sldId="2147375643"/>
            <ac:spMk id="8" creationId="{FDB4336B-3DBE-4F71-824A-3B9AD469878A}"/>
          </ac:spMkLst>
        </pc:spChg>
      </pc:sldChg>
      <pc:sldChg chg="addSp delSp modSp">
        <pc:chgData name="Ajwaliya, Nishit" userId="d6171631-3d08-453d-8afd-2dc62a5026e2" providerId="ADAL" clId="{EDA1CDD0-7A51-45FC-B15E-1CC5C5E92DD8}" dt="2022-11-27T23:31:24.074" v="640" actId="20577"/>
        <pc:sldMkLst>
          <pc:docMk/>
          <pc:sldMk cId="504449634" sldId="2147375652"/>
        </pc:sldMkLst>
        <pc:spChg chg="mod">
          <ac:chgData name="Ajwaliya, Nishit" userId="d6171631-3d08-453d-8afd-2dc62a5026e2" providerId="ADAL" clId="{EDA1CDD0-7A51-45FC-B15E-1CC5C5E92DD8}" dt="2022-11-27T23:31:24.074" v="640" actId="20577"/>
          <ac:spMkLst>
            <pc:docMk/>
            <pc:sldMk cId="504449634" sldId="2147375652"/>
            <ac:spMk id="5" creationId="{063D42FF-A5ED-4690-B49C-C5F9A1E885B1}"/>
          </ac:spMkLst>
        </pc:spChg>
        <pc:picChg chg="add mod">
          <ac:chgData name="Ajwaliya, Nishit" userId="d6171631-3d08-453d-8afd-2dc62a5026e2" providerId="ADAL" clId="{EDA1CDD0-7A51-45FC-B15E-1CC5C5E92DD8}" dt="2022-11-27T22:43:48.103" v="197" actId="1076"/>
          <ac:picMkLst>
            <pc:docMk/>
            <pc:sldMk cId="504449634" sldId="2147375652"/>
            <ac:picMk id="2" creationId="{E164C8C5-B035-414F-8369-1653AB1A441B}"/>
          </ac:picMkLst>
        </pc:picChg>
        <pc:picChg chg="del">
          <ac:chgData name="Ajwaliya, Nishit" userId="d6171631-3d08-453d-8afd-2dc62a5026e2" providerId="ADAL" clId="{EDA1CDD0-7A51-45FC-B15E-1CC5C5E92DD8}" dt="2022-11-27T22:42:58.087" v="186" actId="478"/>
          <ac:picMkLst>
            <pc:docMk/>
            <pc:sldMk cId="504449634" sldId="2147375652"/>
            <ac:picMk id="3" creationId="{8FC8B013-09FC-4B27-8B40-ADE3B74AA7D4}"/>
          </ac:picMkLst>
        </pc:picChg>
      </pc:sldChg>
      <pc:sldChg chg="addSp delSp modSp">
        <pc:chgData name="Ajwaliya, Nishit" userId="d6171631-3d08-453d-8afd-2dc62a5026e2" providerId="ADAL" clId="{EDA1CDD0-7A51-45FC-B15E-1CC5C5E92DD8}" dt="2022-11-27T23:31:28.229" v="643" actId="20577"/>
        <pc:sldMkLst>
          <pc:docMk/>
          <pc:sldMk cId="3093935901" sldId="2147375654"/>
        </pc:sldMkLst>
        <pc:spChg chg="mod">
          <ac:chgData name="Ajwaliya, Nishit" userId="d6171631-3d08-453d-8afd-2dc62a5026e2" providerId="ADAL" clId="{EDA1CDD0-7A51-45FC-B15E-1CC5C5E92DD8}" dt="2022-11-27T23:31:28.229" v="643" actId="20577"/>
          <ac:spMkLst>
            <pc:docMk/>
            <pc:sldMk cId="3093935901" sldId="2147375654"/>
            <ac:spMk id="5" creationId="{063D42FF-A5ED-4690-B49C-C5F9A1E885B1}"/>
          </ac:spMkLst>
        </pc:spChg>
        <pc:picChg chg="add mod">
          <ac:chgData name="Ajwaliya, Nishit" userId="d6171631-3d08-453d-8afd-2dc62a5026e2" providerId="ADAL" clId="{EDA1CDD0-7A51-45FC-B15E-1CC5C5E92DD8}" dt="2022-11-27T22:43:34.508" v="194" actId="1076"/>
          <ac:picMkLst>
            <pc:docMk/>
            <pc:sldMk cId="3093935901" sldId="2147375654"/>
            <ac:picMk id="2" creationId="{02231BE9-A235-4C43-864F-592D68632130}"/>
          </ac:picMkLst>
        </pc:picChg>
        <pc:picChg chg="del">
          <ac:chgData name="Ajwaliya, Nishit" userId="d6171631-3d08-453d-8afd-2dc62a5026e2" providerId="ADAL" clId="{EDA1CDD0-7A51-45FC-B15E-1CC5C5E92DD8}" dt="2022-11-27T22:43:26.565" v="190" actId="478"/>
          <ac:picMkLst>
            <pc:docMk/>
            <pc:sldMk cId="3093935901" sldId="2147375654"/>
            <ac:picMk id="3" creationId="{8D431236-3D54-4F94-B1FE-7A42C67A24AB}"/>
          </ac:picMkLst>
        </pc:picChg>
      </pc:sldChg>
      <pc:sldChg chg="addSp delSp modSp ord">
        <pc:chgData name="Ajwaliya, Nishit" userId="d6171631-3d08-453d-8afd-2dc62a5026e2" providerId="ADAL" clId="{EDA1CDD0-7A51-45FC-B15E-1CC5C5E92DD8}" dt="2022-11-27T22:50:51.086" v="240" actId="14100"/>
        <pc:sldMkLst>
          <pc:docMk/>
          <pc:sldMk cId="515464406" sldId="2147375655"/>
        </pc:sldMkLst>
        <pc:spChg chg="mod">
          <ac:chgData name="Ajwaliya, Nishit" userId="d6171631-3d08-453d-8afd-2dc62a5026e2" providerId="ADAL" clId="{EDA1CDD0-7A51-45FC-B15E-1CC5C5E92DD8}" dt="2022-11-27T22:42:04.174" v="153" actId="20577"/>
          <ac:spMkLst>
            <pc:docMk/>
            <pc:sldMk cId="515464406" sldId="2147375655"/>
            <ac:spMk id="5" creationId="{063D42FF-A5ED-4690-B49C-C5F9A1E885B1}"/>
          </ac:spMkLst>
        </pc:spChg>
        <pc:picChg chg="add del mod">
          <ac:chgData name="Ajwaliya, Nishit" userId="d6171631-3d08-453d-8afd-2dc62a5026e2" providerId="ADAL" clId="{EDA1CDD0-7A51-45FC-B15E-1CC5C5E92DD8}" dt="2022-11-27T22:49:21.221" v="210" actId="478"/>
          <ac:picMkLst>
            <pc:docMk/>
            <pc:sldMk cId="515464406" sldId="2147375655"/>
            <ac:picMk id="2" creationId="{55435543-C019-4C21-A34B-FCF1E9A98A42}"/>
          </ac:picMkLst>
        </pc:picChg>
        <pc:picChg chg="del">
          <ac:chgData name="Ajwaliya, Nishit" userId="d6171631-3d08-453d-8afd-2dc62a5026e2" providerId="ADAL" clId="{EDA1CDD0-7A51-45FC-B15E-1CC5C5E92DD8}" dt="2022-11-27T22:44:46.512" v="204" actId="478"/>
          <ac:picMkLst>
            <pc:docMk/>
            <pc:sldMk cId="515464406" sldId="2147375655"/>
            <ac:picMk id="3" creationId="{12776166-77A0-48A4-A4B6-685A6809D893}"/>
          </ac:picMkLst>
        </pc:picChg>
        <pc:picChg chg="add del mod">
          <ac:chgData name="Ajwaliya, Nishit" userId="d6171631-3d08-453d-8afd-2dc62a5026e2" providerId="ADAL" clId="{EDA1CDD0-7A51-45FC-B15E-1CC5C5E92DD8}" dt="2022-11-27T22:50:39.876" v="237" actId="478"/>
          <ac:picMkLst>
            <pc:docMk/>
            <pc:sldMk cId="515464406" sldId="2147375655"/>
            <ac:picMk id="4" creationId="{CF79ED58-26CB-4CCB-9BD7-C032AA006613}"/>
          </ac:picMkLst>
        </pc:picChg>
        <pc:picChg chg="add mod">
          <ac:chgData name="Ajwaliya, Nishit" userId="d6171631-3d08-453d-8afd-2dc62a5026e2" providerId="ADAL" clId="{EDA1CDD0-7A51-45FC-B15E-1CC5C5E92DD8}" dt="2022-11-27T22:50:51.086" v="240" actId="14100"/>
          <ac:picMkLst>
            <pc:docMk/>
            <pc:sldMk cId="515464406" sldId="2147375655"/>
            <ac:picMk id="6" creationId="{2EB645C0-C7FD-43EF-AE27-A723E5FB91E1}"/>
          </ac:picMkLst>
        </pc:picChg>
      </pc:sldChg>
      <pc:sldChg chg="modSp add ord">
        <pc:chgData name="Ajwaliya, Nishit" userId="d6171631-3d08-453d-8afd-2dc62a5026e2" providerId="ADAL" clId="{EDA1CDD0-7A51-45FC-B15E-1CC5C5E92DD8}" dt="2022-11-27T23:11:26.419" v="438"/>
        <pc:sldMkLst>
          <pc:docMk/>
          <pc:sldMk cId="2596372403" sldId="2147375656"/>
        </pc:sldMkLst>
        <pc:graphicFrameChg chg="mod modGraphic">
          <ac:chgData name="Ajwaliya, Nishit" userId="d6171631-3d08-453d-8afd-2dc62a5026e2" providerId="ADAL" clId="{EDA1CDD0-7A51-45FC-B15E-1CC5C5E92DD8}" dt="2022-11-27T23:11:15.241" v="437" actId="20577"/>
          <ac:graphicFrameMkLst>
            <pc:docMk/>
            <pc:sldMk cId="2596372403" sldId="2147375656"/>
            <ac:graphicFrameMk id="7" creationId="{0F42F025-8686-4071-AC20-F35034ECF428}"/>
          </ac:graphicFrameMkLst>
        </pc:graphicFrameChg>
      </pc:sldChg>
      <pc:sldMasterChg chg="delSldLayout">
        <pc:chgData name="Ajwaliya, Nishit" userId="d6171631-3d08-453d-8afd-2dc62a5026e2" providerId="ADAL" clId="{EDA1CDD0-7A51-45FC-B15E-1CC5C5E92DD8}" dt="2022-11-27T22:44:07.322" v="200" actId="2696"/>
        <pc:sldMasterMkLst>
          <pc:docMk/>
          <pc:sldMasterMk cId="0" sldId="2147483651"/>
        </pc:sldMasterMkLst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01/12/2022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01/12/2022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5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11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4262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Copyright © 2021 by BCG Platinion.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2500" y="467101"/>
            <a:ext cx="8200013" cy="249299"/>
          </a:xfrm>
        </p:spPr>
        <p:txBody>
          <a:bodyPr/>
          <a:lstStyle>
            <a:lvl1pPr>
              <a:defRPr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Template.pptx</a:t>
            </a:r>
          </a:p>
        </p:txBody>
      </p:sp>
    </p:spTree>
    <p:extLst>
      <p:ext uri="{BB962C8B-B14F-4D97-AF65-F5344CB8AC3E}">
        <p14:creationId xmlns:p14="http://schemas.microsoft.com/office/powerpoint/2010/main" val="25165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  <p:sldLayoutId id="2147483819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tionalgridplc.sharepoint.com/sites/GRP-COMMS-Global-Architecture/Shared%20Documents/Forms/AllItems.aspx?id=%2Fsites%2FGRP%2DCOMMS%2DGlobal%2DArchitecture%2FShared%20Documents%2FKnowledgeBase%2FInformation%2FEnterprise%20Data%20Platform%20Data%20Usage%20Patterns%20and%20Decision%20Tree%2Epdf&amp;parent=%2Fsites%2FGRP%2DCOMMS%2DGlobal%2DArchitecture%2FShared%20Documents%2FKnowledgeBase%2FInformation" TargetMode="External"/><Relationship Id="rId2" Type="http://schemas.openxmlformats.org/officeDocument/2006/relationships/hyperlink" Target="https://nationalgridplc.sharepoint.com/sites/GRP-COMMS-Global-Architecture/Shared%20Documents/Forms/AllItems.aspx?id=%2Fsites%2FGRP%2DCOMMS%2DGlobal%2DArchitecture%2FShared%20Documents%2FKnowledgeBase%2FTechnology%2F8%2E%20Data%20Management%20Services%2F8%2E4%20Data%20Movement%20%26%20Preparation%2FQlik%20Replicate%20Product%20On%20A%20Page%2Epdf&amp;parent=%2Fsites%2FGRP%2DCOMMS%2DGlobal%2DArchitecture%2FShared%20Documents%2FKnowledgeBase%2FTechnology%2F8%2E%20Data%20Management%20Services%2F8%2E4%20Data%20Movement%20%26%20Preparation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6" y="881883"/>
            <a:ext cx="8287822" cy="868039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itchFamily="34" charset="0"/>
                <a:cs typeface="Arial" pitchFamily="34" charset="0"/>
              </a:rPr>
              <a:t>Qlik Replicate Change Data Capture (CDC) Enterprise Architecture Update</a:t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br>
              <a:rPr lang="en-US" sz="3000" dirty="0">
                <a:latin typeface="Arial" pitchFamily="34" charset="0"/>
                <a:cs typeface="Arial" pitchFamily="34" charset="0"/>
              </a:rPr>
            </a:b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3000" dirty="0">
                <a:latin typeface="Arial" pitchFamily="34" charset="0"/>
                <a:cs typeface="Arial" pitchFamily="34" charset="0"/>
              </a:rPr>
              <a:t>DRAFT</a:t>
            </a:r>
            <a:endParaRPr lang="en-GB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196" y="3161306"/>
            <a:ext cx="4033839" cy="92333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Dec 2022</a:t>
            </a:r>
          </a:p>
          <a:p>
            <a:r>
              <a:rPr lang="en-US" sz="1600" dirty="0"/>
              <a:t>v0.1</a:t>
            </a:r>
          </a:p>
          <a:p>
            <a:endParaRPr lang="en-US" sz="1600" dirty="0"/>
          </a:p>
          <a:p>
            <a:r>
              <a:rPr lang="en-US" sz="1600" dirty="0"/>
              <a:t>Nishit Ajwaliya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74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844556-A29A-0A4B-B7CD-0360A9EA1EB5}"/>
              </a:ext>
            </a:extLst>
          </p:cNvPr>
          <p:cNvSpPr/>
          <p:nvPr/>
        </p:nvSpPr>
        <p:spPr>
          <a:xfrm>
            <a:off x="108102" y="401143"/>
            <a:ext cx="8927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cs typeface="Arial"/>
              </a:rPr>
              <a:t>There is a need to make customer data available to the downstream systems from Customer core source systems CRIS and CSS in real-time or near real-time.  There are two requirements that we need to satisfy.  First, capture change data from source systems in real or near-real time.  Second, make them available for the downstream systems.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B4336B-3DBE-4F71-824A-3B9AD469878A}"/>
              </a:ext>
            </a:extLst>
          </p:cNvPr>
          <p:cNvSpPr txBox="1">
            <a:spLocks/>
          </p:cNvSpPr>
          <p:nvPr/>
        </p:nvSpPr>
        <p:spPr bwMode="auto">
          <a:xfrm>
            <a:off x="108102" y="106864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</a:rPr>
              <a:t>Requirement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0F42F025-8686-4071-AC20-F35034EC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23618"/>
              </p:ext>
            </p:extLst>
          </p:nvPr>
        </p:nvGraphicFramePr>
        <p:xfrm>
          <a:off x="213359" y="939711"/>
          <a:ext cx="8760707" cy="380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26">
                  <a:extLst>
                    <a:ext uri="{9D8B030D-6E8A-4147-A177-3AD203B41FA5}">
                      <a16:colId xmlns:a16="http://schemas.microsoft.com/office/drawing/2014/main" val="2334813724"/>
                    </a:ext>
                  </a:extLst>
                </a:gridCol>
                <a:gridCol w="1595645">
                  <a:extLst>
                    <a:ext uri="{9D8B030D-6E8A-4147-A177-3AD203B41FA5}">
                      <a16:colId xmlns:a16="http://schemas.microsoft.com/office/drawing/2014/main" val="3548610838"/>
                    </a:ext>
                  </a:extLst>
                </a:gridCol>
                <a:gridCol w="3705273">
                  <a:extLst>
                    <a:ext uri="{9D8B030D-6E8A-4147-A177-3AD203B41FA5}">
                      <a16:colId xmlns:a16="http://schemas.microsoft.com/office/drawing/2014/main" val="733342129"/>
                    </a:ext>
                  </a:extLst>
                </a:gridCol>
                <a:gridCol w="3091563">
                  <a:extLst>
                    <a:ext uri="{9D8B030D-6E8A-4147-A177-3AD203B41FA5}">
                      <a16:colId xmlns:a16="http://schemas.microsoft.com/office/drawing/2014/main" val="1158180464"/>
                    </a:ext>
                  </a:extLst>
                </a:gridCol>
              </a:tblGrid>
              <a:tr h="47746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Requirement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Requirement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Consumers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2521"/>
                  </a:ext>
                </a:extLst>
              </a:tr>
              <a:tr h="85261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Source systems data 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access any customer data changes from both source systems in real-time to near real-time</a:t>
                      </a:r>
                    </a:p>
                    <a:p>
                      <a:pPr marL="171450" marR="0" lvl="0" indent="-17145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prioritize as per the data needs and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Customer Data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57156"/>
                  </a:ext>
                </a:extLst>
              </a:tr>
              <a:tr h="66503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Customer data available to downstream systems 24x7, near real-time or batch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provide access to incremental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UWP 1.0/2,0, Clean Energy 2.0, AMI, C2C, ZBR, Various Digital programs and Web applications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80495"/>
                  </a:ext>
                </a:extLst>
              </a:tr>
              <a:tr h="66503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 customers from both source systems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 business data for each customer from both source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Customer Data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21165"/>
                  </a:ext>
                </a:extLst>
              </a:tr>
              <a:tr h="85261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kern="1200" spc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Reduce resource usage on Mainframe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Offload the Mainframe server load to reduce the MIPS usage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Add required resources to mainframe server requires for the new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CSS, CRIS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63791"/>
                  </a:ext>
                </a:extLst>
              </a:tr>
              <a:tr h="28988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kern="1200" spc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Future proof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support future CSS records volume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CRIS to CSS migration (C2C)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3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9907ED8-794C-4E83-8AB7-EC88DD680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03625"/>
              </p:ext>
            </p:extLst>
          </p:nvPr>
        </p:nvGraphicFramePr>
        <p:xfrm>
          <a:off x="220980" y="604174"/>
          <a:ext cx="8702040" cy="410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34813724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3548610838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733342129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1158180464"/>
                    </a:ext>
                  </a:extLst>
                </a:gridCol>
              </a:tblGrid>
              <a:tr h="446057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2521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0" u="none" kern="1200" spc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Real time refresh</a:t>
                      </a:r>
                    </a:p>
                  </a:txBody>
                  <a:tcPr marL="40500" marR="40500" marT="40500" marB="40500"/>
                </a:tc>
                <a:tc>
                  <a:txBody>
                    <a:bodyPr/>
                    <a:lstStyle/>
                    <a:p>
                      <a:pPr marL="648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48C"/>
                        </a:buClr>
                        <a:buSzPct val="100000"/>
                        <a:buFont typeface="Trebuchet MS" panose="020B0603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refreshed using batch process once a day </a:t>
                      </a:r>
                    </a:p>
                  </a:txBody>
                  <a:tcPr marL="40500" marR="40500" marT="40500" marB="40500"/>
                </a:tc>
                <a:tc>
                  <a:txBody>
                    <a:bodyPr/>
                    <a:lstStyle/>
                    <a:p>
                      <a:pPr marL="648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48C"/>
                        </a:buClr>
                        <a:buSzPct val="100000"/>
                        <a:buFont typeface="Trebuchet MS" panose="020B0603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data is pushed using .NET MQ by MuleSoft except during CRIS batch process – outage time</a:t>
                      </a:r>
                    </a:p>
                  </a:txBody>
                  <a:tcPr marL="40500" marR="40500" marT="40500" marB="40500"/>
                </a:tc>
                <a:extLst>
                  <a:ext uri="{0D108BD9-81ED-4DB2-BD59-A6C34878D82A}">
                    <a16:rowId xmlns:a16="http://schemas.microsoft.com/office/drawing/2014/main" val="422205715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Data completeness</a:t>
                      </a:r>
                    </a:p>
                  </a:txBody>
                  <a:tcPr marL="40500" marR="40500" marT="40500" marB="40500"/>
                </a:tc>
                <a:tc>
                  <a:txBody>
                    <a:bodyPr/>
                    <a:lstStyle/>
                    <a:p>
                      <a:pPr marL="648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48C"/>
                        </a:buClr>
                        <a:buSzPct val="100000"/>
                        <a:buFont typeface="Trebuchet MS" panose="020B0603020202020204" pitchFamily="34" charset="0"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Around 40 tables are replicated out of required ~100 in CSS, also data filtered during batch process</a:t>
                      </a:r>
                    </a:p>
                  </a:txBody>
                  <a:tcPr marL="40500" marR="40500" marT="40500" marB="40500"/>
                </a:tc>
                <a:tc>
                  <a:txBody>
                    <a:bodyPr/>
                    <a:lstStyle/>
                    <a:p>
                      <a:pPr marL="648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48C"/>
                        </a:buClr>
                        <a:buSzPct val="100000"/>
                        <a:buFont typeface="Trebuchet MS" panose="020B0603020202020204" pitchFamily="34" charset="0"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customers that have online profile/accounts (~50%) and expectation is that we need access to all customer records</a:t>
                      </a:r>
                    </a:p>
                  </a:txBody>
                  <a:tcPr marL="40500" marR="40500" marT="40500" marB="40500"/>
                </a:tc>
                <a:extLst>
                  <a:ext uri="{0D108BD9-81ED-4DB2-BD59-A6C34878D82A}">
                    <a16:rowId xmlns:a16="http://schemas.microsoft.com/office/drawing/2014/main" val="3343480495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Missing Audit columns</a:t>
                      </a:r>
                    </a:p>
                  </a:txBody>
                  <a:tcPr marL="40500" marR="40500" marT="40500" marB="40500"/>
                </a:tc>
                <a:tc>
                  <a:txBody>
                    <a:bodyPr/>
                    <a:lstStyle/>
                    <a:p>
                      <a:pPr marL="648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48C"/>
                        </a:buClr>
                        <a:buSzPct val="100000"/>
                        <a:buFont typeface="Trebuchet MS" panose="020B0603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Underlying data sources not having audit columns which makes data pull a challenge</a:t>
                      </a:r>
                    </a:p>
                  </a:txBody>
                  <a:tcPr marL="40500" marR="40500" marT="40500" marB="40500"/>
                </a:tc>
                <a:tc>
                  <a:txBody>
                    <a:bodyPr/>
                    <a:lstStyle/>
                    <a:p>
                      <a:pPr marL="648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48C"/>
                        </a:buClr>
                        <a:buSzPct val="100000"/>
                        <a:buFont typeface="Trebuchet MS" panose="020B0603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Underlying data sources not having audit columns which makes data pull a challenge</a:t>
                      </a:r>
                    </a:p>
                  </a:txBody>
                  <a:tcPr marL="40500" marR="40500" marT="40500" marB="40500"/>
                </a:tc>
                <a:extLst>
                  <a:ext uri="{0D108BD9-81ED-4DB2-BD59-A6C34878D82A}">
                    <a16:rowId xmlns:a16="http://schemas.microsoft.com/office/drawing/2014/main" val="2452677071"/>
                  </a:ext>
                </a:extLst>
              </a:tr>
              <a:tr h="154210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Performance Issues</a:t>
                      </a:r>
                    </a:p>
                  </a:txBody>
                  <a:tcPr marL="40500" marR="40500" marT="40500" marB="40500"/>
                </a:tc>
                <a:tc>
                  <a:txBody>
                    <a:bodyPr/>
                    <a:lstStyle/>
                    <a:p>
                      <a:pPr marL="648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48C"/>
                        </a:buClr>
                        <a:buSzPct val="100000"/>
                        <a:buFont typeface="Trebuchet MS" panose="020B0603020202020204" pitchFamily="34" charset="0"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systems are trying to get data from source systems and causing  availability of mainframe resources</a:t>
                      </a:r>
                    </a:p>
                  </a:txBody>
                  <a:tcPr marL="40500" marR="40500" marT="40500" marB="40500"/>
                </a:tc>
                <a:tc>
                  <a:txBody>
                    <a:bodyPr/>
                    <a:lstStyle/>
                    <a:p>
                      <a:pPr marL="648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48C"/>
                        </a:buClr>
                        <a:buSzPct val="100000"/>
                        <a:buFont typeface="Trebuchet MS" panose="020B0603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CRIS system batch processes transactions nightly and this leads to sync and performance issues with Queue replication and MuleSoft data transfer</a:t>
                      </a:r>
                    </a:p>
                  </a:txBody>
                  <a:tcPr marL="40500" marR="40500" marT="40500" marB="40500"/>
                </a:tc>
                <a:extLst>
                  <a:ext uri="{0D108BD9-81ED-4DB2-BD59-A6C34878D82A}">
                    <a16:rowId xmlns:a16="http://schemas.microsoft.com/office/drawing/2014/main" val="358292116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FDB4336B-3DBE-4F71-824A-3B9AD469878A}"/>
              </a:ext>
            </a:extLst>
          </p:cNvPr>
          <p:cNvSpPr txBox="1">
            <a:spLocks/>
          </p:cNvSpPr>
          <p:nvPr/>
        </p:nvSpPr>
        <p:spPr bwMode="auto">
          <a:xfrm>
            <a:off x="108102" y="106864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  <a:latin typeface="+mj-lt"/>
              </a:rPr>
              <a:t>Challenges/Limitations </a:t>
            </a:r>
          </a:p>
        </p:txBody>
      </p:sp>
    </p:spTree>
    <p:extLst>
      <p:ext uri="{BB962C8B-B14F-4D97-AF65-F5344CB8AC3E}">
        <p14:creationId xmlns:p14="http://schemas.microsoft.com/office/powerpoint/2010/main" val="32483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9DE-4587-411E-88E0-487FE0A4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1" y="87616"/>
            <a:ext cx="8497370" cy="4308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NG Reference Data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9C2BC-85FC-493F-AC0C-17721D38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66" y="445062"/>
            <a:ext cx="4776311" cy="44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3D42FF-A5ED-4690-B49C-C5F9A1E885B1}"/>
              </a:ext>
            </a:extLst>
          </p:cNvPr>
          <p:cNvSpPr txBox="1">
            <a:spLocks/>
          </p:cNvSpPr>
          <p:nvPr/>
        </p:nvSpPr>
        <p:spPr bwMode="auto">
          <a:xfrm>
            <a:off x="108102" y="45391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  <a:latin typeface="+mj-lt"/>
              </a:rPr>
              <a:t>Qlik Replicate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645C0-C7FD-43EF-AE27-A723E5FB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2" y="422337"/>
            <a:ext cx="8849781" cy="46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3D42FF-A5ED-4690-B49C-C5F9A1E885B1}"/>
              </a:ext>
            </a:extLst>
          </p:cNvPr>
          <p:cNvSpPr txBox="1">
            <a:spLocks/>
          </p:cNvSpPr>
          <p:nvPr/>
        </p:nvSpPr>
        <p:spPr bwMode="auto">
          <a:xfrm>
            <a:off x="108102" y="45391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  <a:latin typeface="+mj-lt"/>
              </a:rPr>
              <a:t>Physical Architecture (Non-Prod) – As of Oct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4C8C5-B035-414F-8369-1653AB1A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22" y="347394"/>
            <a:ext cx="6086751" cy="47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3D42FF-A5ED-4690-B49C-C5F9A1E885B1}"/>
              </a:ext>
            </a:extLst>
          </p:cNvPr>
          <p:cNvSpPr txBox="1">
            <a:spLocks/>
          </p:cNvSpPr>
          <p:nvPr/>
        </p:nvSpPr>
        <p:spPr bwMode="auto">
          <a:xfrm>
            <a:off x="108102" y="45391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  <a:latin typeface="+mj-lt"/>
              </a:rPr>
              <a:t>Physical Architecture (PROD) – As of Oct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231BE9-A235-4C43-864F-592D6863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1" y="422337"/>
            <a:ext cx="8349877" cy="41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844556-A29A-0A4B-B7CD-0360A9EA1EB5}"/>
              </a:ext>
            </a:extLst>
          </p:cNvPr>
          <p:cNvSpPr/>
          <p:nvPr/>
        </p:nvSpPr>
        <p:spPr>
          <a:xfrm>
            <a:off x="108102" y="457787"/>
            <a:ext cx="892779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Near real-time change data sync from CSS to Snowflake of 88 tables from Oct 23, 2022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Near real-time change data sync from CRIS to Snowflake of 86 tables from Oct 23, 2022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B4336B-3DBE-4F71-824A-3B9AD469878A}"/>
              </a:ext>
            </a:extLst>
          </p:cNvPr>
          <p:cNvSpPr txBox="1">
            <a:spLocks/>
          </p:cNvSpPr>
          <p:nvPr/>
        </p:nvSpPr>
        <p:spPr bwMode="auto">
          <a:xfrm>
            <a:off x="108102" y="106864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</a:rPr>
              <a:t>Current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805DA-5223-4778-BAA2-979F740C77DF}"/>
              </a:ext>
            </a:extLst>
          </p:cNvPr>
          <p:cNvSpPr/>
          <p:nvPr/>
        </p:nvSpPr>
        <p:spPr>
          <a:xfrm>
            <a:off x="100728" y="1749793"/>
            <a:ext cx="892779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More CSS tables to be added to change data sync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More CRIS tables to be added to change data sync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UWP 2.0 data sync from CSS (couple of tables) to Azure EventHub/Kafka (Target Feb 2023)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561B27-2EF2-4BED-8742-9C6C3F9BF746}"/>
              </a:ext>
            </a:extLst>
          </p:cNvPr>
          <p:cNvSpPr txBox="1">
            <a:spLocks/>
          </p:cNvSpPr>
          <p:nvPr/>
        </p:nvSpPr>
        <p:spPr bwMode="auto">
          <a:xfrm>
            <a:off x="115476" y="1406484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</a:rPr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FD94E-93E5-4FD0-A8B5-D1C653F3A740}"/>
              </a:ext>
            </a:extLst>
          </p:cNvPr>
          <p:cNvSpPr/>
          <p:nvPr/>
        </p:nvSpPr>
        <p:spPr>
          <a:xfrm>
            <a:off x="115476" y="3514907"/>
            <a:ext cx="892779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/>
                <a:hlinkClick r:id="rId2"/>
              </a:rPr>
              <a:t>Qlik Replicate </a:t>
            </a:r>
            <a:r>
              <a:rPr lang="en-US" sz="1600" dirty="0" err="1">
                <a:solidFill>
                  <a:srgbClr val="000000"/>
                </a:solidFill>
                <a:cs typeface="Arial"/>
                <a:hlinkClick r:id="rId2"/>
              </a:rPr>
              <a:t>PoaP</a:t>
            </a:r>
            <a:endParaRPr lang="en-US" sz="1600" dirty="0">
              <a:solidFill>
                <a:srgbClr val="000000"/>
              </a:solidFill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/>
                <a:hlinkClick r:id="rId3"/>
              </a:rPr>
              <a:t>EDP Data Usage Patterns and Decision Tree</a:t>
            </a: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1B9D7B-F7C2-4EF1-9834-349524ACE1CA}"/>
              </a:ext>
            </a:extLst>
          </p:cNvPr>
          <p:cNvSpPr txBox="1">
            <a:spLocks/>
          </p:cNvSpPr>
          <p:nvPr/>
        </p:nvSpPr>
        <p:spPr bwMode="auto">
          <a:xfrm>
            <a:off x="130224" y="3171598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</a:rPr>
              <a:t>Important links:</a:t>
            </a:r>
          </a:p>
        </p:txBody>
      </p:sp>
    </p:spTree>
    <p:extLst>
      <p:ext uri="{BB962C8B-B14F-4D97-AF65-F5344CB8AC3E}">
        <p14:creationId xmlns:p14="http://schemas.microsoft.com/office/powerpoint/2010/main" val="153667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87c930ff95350fe8f39624381797dfa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a72676d0cb1a8b3a72da611764ae2991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04553ff-5444-4dd5-ba90-cf9ec227a264">
      <UserInfo>
        <DisplayName>Sanchez, Alejandro</DisplayName>
        <AccountId>5152</AccountId>
        <AccountType/>
      </UserInfo>
      <UserInfo>
        <DisplayName>Tripathi, Bharat</DisplayName>
        <AccountId>1706</AccountId>
        <AccountType/>
      </UserInfo>
      <UserInfo>
        <DisplayName>Govindarajaloo, Akila</DisplayName>
        <AccountId>3185</AccountId>
        <AccountType/>
      </UserInfo>
      <UserInfo>
        <DisplayName>Sian, Delfin</DisplayName>
        <AccountId>144</AccountId>
        <AccountType/>
      </UserInfo>
      <UserInfo>
        <DisplayName>Patil, Amol</DisplayName>
        <AccountId>61</AccountId>
        <AccountType/>
      </UserInfo>
      <UserInfo>
        <DisplayName>Pascual, Ronald</DisplayName>
        <AccountId>2749</AccountId>
        <AccountType/>
      </UserInfo>
      <UserInfo>
        <DisplayName>Curran, Robert</DisplayName>
        <AccountId>2752</AccountId>
        <AccountType/>
      </UserInfo>
      <UserInfo>
        <DisplayName>Mcauley, Sean (Thomas)</DisplayName>
        <AccountId>3812</AccountId>
        <AccountType/>
      </UserInfo>
      <UserInfo>
        <DisplayName>Patel, Vishal</DisplayName>
        <AccountId>1797</AccountId>
        <AccountType/>
      </UserInfo>
      <UserInfo>
        <DisplayName>Kanashiro, Alex</DisplayName>
        <AccountId>3485</AccountId>
        <AccountType/>
      </UserInfo>
      <UserInfo>
        <DisplayName>Clinchot, Joseph J.</DisplayName>
        <AccountId>25</AccountId>
        <AccountType/>
      </UserInfo>
      <UserInfo>
        <DisplayName>Nandikonda, Kiranmai</DisplayName>
        <AccountId>5832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1024A70-320D-4435-9A68-1CDC24C220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2fb88c42-9484-45db-b1a7-c717f8961fa6"/>
    <ds:schemaRef ds:uri="http://schemas.microsoft.com/office/infopath/2007/PartnerControls"/>
    <ds:schemaRef ds:uri="d04553ff-5444-4dd5-ba90-cf9ec227a2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4026</TotalTime>
  <Words>505</Words>
  <Application>Microsoft Office PowerPoint</Application>
  <PresentationFormat>On-screen Show (16:9)</PresentationFormat>
  <Paragraphs>72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NG_PPT_16x9_Generic_template-blue</vt:lpstr>
      <vt:lpstr>think-cell Slide</vt:lpstr>
      <vt:lpstr>Qlik Replicate Change Data Capture (CDC) Enterprise Architecture Update   DRAFT</vt:lpstr>
      <vt:lpstr>PowerPoint Presentation</vt:lpstr>
      <vt:lpstr>PowerPoint Presentation</vt:lpstr>
      <vt:lpstr>NG Reference Data Architecture </vt:lpstr>
      <vt:lpstr>PowerPoint Presentation</vt:lpstr>
      <vt:lpstr>PowerPoint Presentation</vt:lpstr>
      <vt:lpstr>PowerPoint Presentation</vt:lpstr>
      <vt:lpstr>PowerPoint Presentation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130</cp:revision>
  <cp:lastPrinted>2018-08-10T07:16:05Z</cp:lastPrinted>
  <dcterms:created xsi:type="dcterms:W3CDTF">2018-09-19T13:44:21Z</dcterms:created>
  <dcterms:modified xsi:type="dcterms:W3CDTF">2022-12-01T20:45:13Z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