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</p:sldMasterIdLst>
  <p:notesMasterIdLst>
    <p:notesMasterId r:id="rId14"/>
  </p:notesMasterIdLst>
  <p:handoutMasterIdLst>
    <p:handoutMasterId r:id="rId15"/>
  </p:handoutMasterIdLst>
  <p:sldIdLst>
    <p:sldId id="493" r:id="rId5"/>
    <p:sldId id="2147307472" r:id="rId6"/>
    <p:sldId id="2147375955" r:id="rId7"/>
    <p:sldId id="2147375957" r:id="rId8"/>
    <p:sldId id="2147307484" r:id="rId9"/>
    <p:sldId id="2147375954" r:id="rId10"/>
    <p:sldId id="2147375944" r:id="rId11"/>
    <p:sldId id="583" r:id="rId12"/>
    <p:sldId id="2147375956" r:id="rId13"/>
  </p:sldIdLst>
  <p:sldSz cx="9144000" cy="5143500" type="screen16x9"/>
  <p:notesSz cx="6670675" cy="9777413"/>
  <p:defaultTextStyle>
    <a:defPPr>
      <a:defRPr lang="en-GB"/>
    </a:defPPr>
    <a:lvl1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 b="1">
        <a:solidFill>
          <a:schemeClr val="accent1"/>
        </a:solidFill>
        <a:latin typeface="+mn-lt"/>
        <a:ea typeface="+mn-ea"/>
        <a:cs typeface="+mn-cs"/>
      </a:defRPr>
    </a:lvl1pPr>
    <a:lvl2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1800">
        <a:solidFill>
          <a:schemeClr val="tx1"/>
        </a:solidFill>
        <a:latin typeface="+mn-lt"/>
        <a:ea typeface="+mn-ea"/>
      </a:defRPr>
    </a:lvl2pPr>
    <a:lvl3pPr marL="27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•"/>
      <a:defRPr sz="1800">
        <a:solidFill>
          <a:schemeClr val="tx1"/>
        </a:solidFill>
        <a:latin typeface="+mn-lt"/>
        <a:ea typeface="+mn-ea"/>
      </a:defRPr>
    </a:lvl3pPr>
    <a:lvl4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-"/>
      <a:defRPr sz="1800">
        <a:solidFill>
          <a:schemeClr val="tx1"/>
        </a:solidFill>
        <a:latin typeface="+mn-lt"/>
        <a:ea typeface="+mn-ea"/>
      </a:defRPr>
    </a:lvl4pPr>
    <a:lvl5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Arial" panose="020B0604020202020204" pitchFamily="34" charset="0"/>
      <a:buChar char="◦"/>
      <a:defRPr sz="1800">
        <a:solidFill>
          <a:schemeClr val="tx1"/>
        </a:solidFill>
        <a:latin typeface="+mn-lt"/>
        <a:ea typeface="+mn-ea"/>
      </a:defRPr>
    </a:lvl5pPr>
    <a:lvl6pPr marL="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rabicPeriod"/>
      <a:defRPr sz="1800">
        <a:solidFill>
          <a:schemeClr val="tx1"/>
        </a:solidFill>
        <a:latin typeface="+mn-lt"/>
        <a:ea typeface="+mn-ea"/>
      </a:defRPr>
    </a:lvl6pPr>
    <a:lvl7pPr marL="54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alphaLcPeriod"/>
      <a:defRPr sz="1800">
        <a:solidFill>
          <a:schemeClr val="tx1"/>
        </a:solidFill>
        <a:latin typeface="+mn-lt"/>
        <a:ea typeface="+mn-ea"/>
      </a:defRPr>
    </a:lvl7pPr>
    <a:lvl8pPr marL="810000" indent="-270000" algn="l" rtl="0" eaLnBrk="1" fontAlgn="base" hangingPunct="1">
      <a:spcBef>
        <a:spcPct val="0"/>
      </a:spcBef>
      <a:spcAft>
        <a:spcPts val="600"/>
      </a:spcAft>
      <a:buClr>
        <a:schemeClr val="accent1"/>
      </a:buClr>
      <a:buFont typeface="+mj-lt"/>
      <a:buAutoNum type="romanLcPeriod"/>
      <a:defRPr sz="1800">
        <a:solidFill>
          <a:schemeClr val="tx1"/>
        </a:solidFill>
        <a:latin typeface="+mn-lt"/>
        <a:ea typeface="+mn-ea"/>
      </a:defRPr>
    </a:lvl8pPr>
    <a:lvl9pPr marL="0" indent="0" algn="l" rtl="0" eaLnBrk="1" fontAlgn="base" hangingPunct="1">
      <a:spcBef>
        <a:spcPct val="0"/>
      </a:spcBef>
      <a:spcAft>
        <a:spcPts val="600"/>
      </a:spcAft>
      <a:buClr>
        <a:schemeClr val="tx1"/>
      </a:buClr>
      <a:buFontTx/>
      <a:buNone/>
      <a:defRPr sz="2400">
        <a:solidFill>
          <a:schemeClr val="accent2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962" userDrawn="1">
          <p15:clr>
            <a:srgbClr val="A4A3A4"/>
          </p15:clr>
        </p15:guide>
        <p15:guide id="2" pos="748" userDrawn="1">
          <p15:clr>
            <a:srgbClr val="A4A3A4"/>
          </p15:clr>
        </p15:guide>
        <p15:guide id="3" orient="horz" pos="2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h McGugan" initials="ZM" lastIdx="2" clrIdx="0">
    <p:extLst>
      <p:ext uri="{19B8F6BF-5375-455C-9EA6-DF929625EA0E}">
        <p15:presenceInfo xmlns:p15="http://schemas.microsoft.com/office/powerpoint/2012/main" userId="S-1-5-21-4161563473-2938609101-4020916863-12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A70"/>
    <a:srgbClr val="B20E12"/>
    <a:srgbClr val="B2DE82"/>
    <a:srgbClr val="C9E8A6"/>
    <a:srgbClr val="7FFFF8"/>
    <a:srgbClr val="B4DF85"/>
    <a:srgbClr val="FFFFFF"/>
    <a:srgbClr val="F9F9F9"/>
    <a:srgbClr val="E7F5D7"/>
    <a:srgbClr val="DA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BD9F7-9F67-445E-B7E0-2AC386828179}" v="102" dt="2022-09-30T15:01:12.80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3117" autoAdjust="0"/>
  </p:normalViewPr>
  <p:slideViewPr>
    <p:cSldViewPr snapToGrid="0">
      <p:cViewPr varScale="1">
        <p:scale>
          <a:sx n="78" d="100"/>
          <a:sy n="78" d="100"/>
        </p:scale>
        <p:origin x="792" y="52"/>
      </p:cViewPr>
      <p:guideLst>
        <p:guide orient="horz" pos="962"/>
        <p:guide pos="748"/>
        <p:guide orient="horz" pos="22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waliya, Nishit" userId="d6171631-3d08-453d-8afd-2dc62a5026e2" providerId="ADAL" clId="{586BD9F7-9F67-445E-B7E0-2AC386828179}"/>
    <pc:docChg chg="undo custSel addSld delSld modSld">
      <pc:chgData name="Ajwaliya, Nishit" userId="d6171631-3d08-453d-8afd-2dc62a5026e2" providerId="ADAL" clId="{586BD9F7-9F67-445E-B7E0-2AC386828179}" dt="2022-09-30T15:01:36.741" v="1719" actId="1037"/>
      <pc:docMkLst>
        <pc:docMk/>
      </pc:docMkLst>
      <pc:sldChg chg="modSp mod">
        <pc:chgData name="Ajwaliya, Nishit" userId="d6171631-3d08-453d-8afd-2dc62a5026e2" providerId="ADAL" clId="{586BD9F7-9F67-445E-B7E0-2AC386828179}" dt="2022-09-29T22:33:39.644" v="96" actId="313"/>
        <pc:sldMkLst>
          <pc:docMk/>
          <pc:sldMk cId="2874908917" sldId="493"/>
        </pc:sldMkLst>
        <pc:spChg chg="mod">
          <ac:chgData name="Ajwaliya, Nishit" userId="d6171631-3d08-453d-8afd-2dc62a5026e2" providerId="ADAL" clId="{586BD9F7-9F67-445E-B7E0-2AC386828179}" dt="2022-09-29T22:33:15.306" v="83" actId="20577"/>
          <ac:spMkLst>
            <pc:docMk/>
            <pc:sldMk cId="2874908917" sldId="493"/>
            <ac:spMk id="18" creationId="{220D7A5C-41FB-4A52-9B12-B489A9754A5D}"/>
          </ac:spMkLst>
        </pc:spChg>
        <pc:spChg chg="mod">
          <ac:chgData name="Ajwaliya, Nishit" userId="d6171631-3d08-453d-8afd-2dc62a5026e2" providerId="ADAL" clId="{586BD9F7-9F67-445E-B7E0-2AC386828179}" dt="2022-09-29T22:33:39.644" v="96" actId="313"/>
          <ac:spMkLst>
            <pc:docMk/>
            <pc:sldMk cId="2874908917" sldId="493"/>
            <ac:spMk id="19" creationId="{948126CF-A5B8-47CE-AA62-DD2EDDE837D6}"/>
          </ac:spMkLst>
        </pc:spChg>
      </pc:sldChg>
      <pc:sldChg chg="add del">
        <pc:chgData name="Ajwaliya, Nishit" userId="d6171631-3d08-453d-8afd-2dc62a5026e2" providerId="ADAL" clId="{586BD9F7-9F67-445E-B7E0-2AC386828179}" dt="2022-09-30T01:38:47.869" v="1175" actId="47"/>
        <pc:sldMkLst>
          <pc:docMk/>
          <pc:sldMk cId="3777256162" sldId="583"/>
        </pc:sldMkLst>
      </pc:sldChg>
      <pc:sldChg chg="del">
        <pc:chgData name="Ajwaliya, Nishit" userId="d6171631-3d08-453d-8afd-2dc62a5026e2" providerId="ADAL" clId="{586BD9F7-9F67-445E-B7E0-2AC386828179}" dt="2022-09-30T02:30:15.681" v="1529" actId="47"/>
        <pc:sldMkLst>
          <pc:docMk/>
          <pc:sldMk cId="3641160751" sldId="2147307451"/>
        </pc:sldMkLst>
      </pc:sldChg>
      <pc:sldChg chg="modSp mod">
        <pc:chgData name="Ajwaliya, Nishit" userId="d6171631-3d08-453d-8afd-2dc62a5026e2" providerId="ADAL" clId="{586BD9F7-9F67-445E-B7E0-2AC386828179}" dt="2022-09-30T14:45:59.953" v="1654" actId="1036"/>
        <pc:sldMkLst>
          <pc:docMk/>
          <pc:sldMk cId="3767634103" sldId="2147307472"/>
        </pc:sldMkLst>
        <pc:spChg chg="mod">
          <ac:chgData name="Ajwaliya, Nishit" userId="d6171631-3d08-453d-8afd-2dc62a5026e2" providerId="ADAL" clId="{586BD9F7-9F67-445E-B7E0-2AC386828179}" dt="2022-09-30T14:45:59.953" v="1654" actId="1036"/>
          <ac:spMkLst>
            <pc:docMk/>
            <pc:sldMk cId="3767634103" sldId="2147307472"/>
            <ac:spMk id="2" creationId="{0B6A39DE-4587-411E-88E0-487FE0A478E0}"/>
          </ac:spMkLst>
        </pc:spChg>
        <pc:spChg chg="mod">
          <ac:chgData name="Ajwaliya, Nishit" userId="d6171631-3d08-453d-8afd-2dc62a5026e2" providerId="ADAL" clId="{586BD9F7-9F67-445E-B7E0-2AC386828179}" dt="2022-09-30T01:45:18.820" v="1416" actId="20577"/>
          <ac:spMkLst>
            <pc:docMk/>
            <pc:sldMk cId="3767634103" sldId="2147307472"/>
            <ac:spMk id="4" creationId="{1747B4A7-E17D-45FE-B7D1-4C995A3D72AF}"/>
          </ac:spMkLst>
        </pc:spChg>
      </pc:sldChg>
      <pc:sldChg chg="del">
        <pc:chgData name="Ajwaliya, Nishit" userId="d6171631-3d08-453d-8afd-2dc62a5026e2" providerId="ADAL" clId="{586BD9F7-9F67-445E-B7E0-2AC386828179}" dt="2022-09-30T01:38:52.359" v="1176" actId="47"/>
        <pc:sldMkLst>
          <pc:docMk/>
          <pc:sldMk cId="3159088039" sldId="2147307483"/>
        </pc:sldMkLst>
      </pc:sldChg>
      <pc:sldChg chg="addSp delSp modSp mod">
        <pc:chgData name="Ajwaliya, Nishit" userId="d6171631-3d08-453d-8afd-2dc62a5026e2" providerId="ADAL" clId="{586BD9F7-9F67-445E-B7E0-2AC386828179}" dt="2022-09-30T14:45:25.095" v="1608" actId="1035"/>
        <pc:sldMkLst>
          <pc:docMk/>
          <pc:sldMk cId="1099197168" sldId="2147307484"/>
        </pc:sldMkLst>
        <pc:spChg chg="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2" creationId="{00000000-0000-0000-0000-000000000000}"/>
          </ac:spMkLst>
        </pc:spChg>
        <pc:spChg chg="add del mod">
          <ac:chgData name="Ajwaliya, Nishit" userId="d6171631-3d08-453d-8afd-2dc62a5026e2" providerId="ADAL" clId="{586BD9F7-9F67-445E-B7E0-2AC386828179}" dt="2022-09-29T23:35:26.460" v="657" actId="478"/>
          <ac:spMkLst>
            <pc:docMk/>
            <pc:sldMk cId="1099197168" sldId="2147307484"/>
            <ac:spMk id="3" creationId="{2F1FC940-CDE7-42E4-B3EF-8074685BDC15}"/>
          </ac:spMkLst>
        </pc:spChg>
        <pc:spChg chg="add del mod">
          <ac:chgData name="Ajwaliya, Nishit" userId="d6171631-3d08-453d-8afd-2dc62a5026e2" providerId="ADAL" clId="{586BD9F7-9F67-445E-B7E0-2AC386828179}" dt="2022-09-30T01:44:51.021" v="1400" actId="478"/>
          <ac:spMkLst>
            <pc:docMk/>
            <pc:sldMk cId="1099197168" sldId="2147307484"/>
            <ac:spMk id="4" creationId="{F386D418-58B0-4920-B9E9-D3A1F3361448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9" creationId="{E36FF622-CA5C-4DA5-9C41-3B8ABAE18E71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11" creationId="{F23E3D9D-E3F2-4596-8179-4CB11B941621}"/>
          </ac:spMkLst>
        </pc:spChg>
        <pc:spChg chg="del">
          <ac:chgData name="Ajwaliya, Nishit" userId="d6171631-3d08-453d-8afd-2dc62a5026e2" providerId="ADAL" clId="{586BD9F7-9F67-445E-B7E0-2AC386828179}" dt="2022-09-29T23:35:22.249" v="656" actId="478"/>
          <ac:spMkLst>
            <pc:docMk/>
            <pc:sldMk cId="1099197168" sldId="2147307484"/>
            <ac:spMk id="12" creationId="{521D401E-4D25-4AB7-8104-276C4AA343D4}"/>
          </ac:spMkLst>
        </pc:spChg>
        <pc:spChg chg="del">
          <ac:chgData name="Ajwaliya, Nishit" userId="d6171631-3d08-453d-8afd-2dc62a5026e2" providerId="ADAL" clId="{586BD9F7-9F67-445E-B7E0-2AC386828179}" dt="2022-09-29T23:35:22.249" v="656" actId="478"/>
          <ac:spMkLst>
            <pc:docMk/>
            <pc:sldMk cId="1099197168" sldId="2147307484"/>
            <ac:spMk id="13" creationId="{F4C1A247-A89F-4384-AD86-FD4AB250FDD3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14" creationId="{6C9CB864-643F-4568-8125-E349A006AA8B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15" creationId="{7F04526E-AFFC-4CA6-AE8F-B653CB128039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20" creationId="{5833F910-BD77-4857-8FF6-EAF4F30F7181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21" creationId="{48132504-2FC7-41E1-8906-3462F157B680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22" creationId="{8E50CF0A-C099-4C72-AEF0-4EB914703F46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23" creationId="{F8FA5CCC-FDA8-4862-99FE-EE6A0B1DE131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26" creationId="{E5F90F2A-AF5F-448A-9CC5-A4AA42DFA0E3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27" creationId="{174B3FA3-5960-4B99-B9CD-87ECAEE5AFAF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31" creationId="{79CEB5EA-E7DC-4476-874C-EE79646FAD42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33" creationId="{C788C183-2619-4920-ACBC-C9C895EBCDF4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34" creationId="{D67E64CD-F9FC-425A-9798-28DD4C0CCD84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37" creationId="{F82C142C-DB6A-458C-89FE-D266FD6F7B9B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38" creationId="{DCB61309-16B4-4441-BA0C-43A7FB565C97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40" creationId="{78BD7D1A-FF17-4780-8612-7DA73F52C43B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41" creationId="{877461CB-DAB8-43C8-AB0E-DF4358190510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42" creationId="{50CC9FEF-144D-48D9-B91B-A6282182491A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45" creationId="{9652B272-EDAC-4021-95CB-63B01F6006F1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46" creationId="{F8B44DD0-E31A-44A7-A7D0-058BADDFFF00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48" creationId="{39026E9F-EC85-4343-A9F2-C6D6F93C46AE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50" creationId="{8A7E6444-6994-4296-8846-62EBDA28207C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51" creationId="{5560C819-E4BB-4E75-9E6B-F9DDA58ABFB6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52" creationId="{134A25C0-D80A-40A0-9652-F2B6BE7E553E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54" creationId="{DD234297-2580-4143-9FA4-48990D0141A6}"/>
          </ac:spMkLst>
        </pc:spChg>
        <pc:spChg chg="add del mod">
          <ac:chgData name="Ajwaliya, Nishit" userId="d6171631-3d08-453d-8afd-2dc62a5026e2" providerId="ADAL" clId="{586BD9F7-9F67-445E-B7E0-2AC386828179}" dt="2022-09-29T23:56:40.967" v="936" actId="478"/>
          <ac:spMkLst>
            <pc:docMk/>
            <pc:sldMk cId="1099197168" sldId="2147307484"/>
            <ac:spMk id="55" creationId="{BD400B86-48EA-4A8A-8407-D16A50386D19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56" creationId="{D985F669-F352-4641-B586-A7A24BC6AC58}"/>
          </ac:spMkLst>
        </pc:spChg>
        <pc:spChg chg="del">
          <ac:chgData name="Ajwaliya, Nishit" userId="d6171631-3d08-453d-8afd-2dc62a5026e2" providerId="ADAL" clId="{586BD9F7-9F67-445E-B7E0-2AC386828179}" dt="2022-09-29T23:35:22.249" v="656" actId="478"/>
          <ac:spMkLst>
            <pc:docMk/>
            <pc:sldMk cId="1099197168" sldId="2147307484"/>
            <ac:spMk id="57" creationId="{10AF472D-7563-4DB8-BDAB-F8D16170DDFF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58" creationId="{97A44821-0CB9-414A-8EAF-A5C7BB8A9628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61" creationId="{3C289921-1393-438B-BA02-56EE34467413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63" creationId="{7CC42660-3220-4550-AC3F-1B06B2C14BB4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64" creationId="{9BA5CE36-A0A5-4E93-9984-6FB6A83182E2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65" creationId="{C3D1C506-117B-4065-BC22-D02C37EE7902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66" creationId="{A2DCD1D3-1E94-467B-8E41-094DDF99A520}"/>
          </ac:spMkLst>
        </pc:spChg>
        <pc:spChg chg="add del mod">
          <ac:chgData name="Ajwaliya, Nishit" userId="d6171631-3d08-453d-8afd-2dc62a5026e2" providerId="ADAL" clId="{586BD9F7-9F67-445E-B7E0-2AC386828179}" dt="2022-09-30T01:44:38.010" v="1398" actId="478"/>
          <ac:spMkLst>
            <pc:docMk/>
            <pc:sldMk cId="1099197168" sldId="2147307484"/>
            <ac:spMk id="67" creationId="{0374E2ED-75AF-4334-BF65-CDE23ED7F3BA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69" creationId="{1669C8D0-C881-4131-A981-6CC98A992786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70" creationId="{64A4C101-0E43-4083-BE4B-BC50C6A44B53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71" creationId="{0F00E1F1-30BB-498E-B3E1-DEF84226DDBA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72" creationId="{42078207-A0E5-4EC9-957A-B4BF78560B04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73" creationId="{98DDF08C-3B01-4E67-A960-E2783397CBF6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74" creationId="{D8CC3FF4-E247-4152-9932-9B9573AA545A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75" creationId="{5A489B0E-42A3-430A-B0EB-F714DD4B34C9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76" creationId="{6C05AA9C-BFB1-4B9A-BE30-0E90926C97C7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77" creationId="{CBB1A375-CE74-4B99-A569-FBEBC9F2BD38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78" creationId="{C41AFBA2-851B-4BBE-98F8-C573D3FD3767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79" creationId="{F5F2E152-9103-45F0-A6B9-9F322637D20D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80" creationId="{90ED93E1-ED4A-4D76-8AE0-BDEFBB42D830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81" creationId="{F88427F5-2CBD-4D0C-8C67-F17DC8163E42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82" creationId="{FAB4F638-2102-4385-859F-7D640ECE38C2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83" creationId="{87229972-DBC1-4764-ADFF-8BA49C078337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84" creationId="{6968A0BA-F0F8-46B6-B399-7402E532F1FE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85" creationId="{97216193-F345-4995-A97A-1216252EF96E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86" creationId="{24170C80-EE0E-4096-9054-FDD2726ADC86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87" creationId="{D995A104-A2CB-40FC-BBC0-1AAEC1A35542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88" creationId="{722DAE03-E41D-4E3D-A995-4249D5BF10C9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89" creationId="{2FE860A1-43D9-43DF-865E-30B10CBF1F18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90" creationId="{29A1BEEE-ACA6-4E1F-9CEC-F1632C52CD77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91" creationId="{04058AD3-AD0F-4117-A132-21081293D978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92" creationId="{59B961C4-8061-400A-9355-69B59C9D78AF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93" creationId="{B9F097ED-FCB7-466D-B871-4AC60B3DC74E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94" creationId="{EF976DF8-6D4C-4E3A-B0DC-F398FCF63950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95" creationId="{A3C0D7F4-783F-47E8-8DF6-2B213A653328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96" creationId="{6F007EAD-6242-4662-8BAD-77BCEFCF9E53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97" creationId="{14A1CAC4-539C-4ECD-8A2E-141181494871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98" creationId="{650CF298-7573-4B69-94E1-6955ED3DE1E8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99" creationId="{49775813-7C42-43D6-87E5-774C00BBD419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100" creationId="{A9439A7B-CF45-492B-9522-58583E1BC0D2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101" creationId="{9396E5DA-760F-4473-9764-0D9EF99B5CE5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102" creationId="{92B14E57-8BF1-4851-81D8-52B2CBC83679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103" creationId="{BC4451E7-B604-45A0-B5EE-D0AB33E5064C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104" creationId="{2FB58FD9-69BA-4397-A6C7-0E1D8356A7D7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105" creationId="{962D49CE-E9D8-4B2C-A8E3-E0B00562E174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106" creationId="{F6C1B2B0-A426-462D-AC11-68283AB97326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107" creationId="{BCB4F504-CE3C-45C6-AE41-306F2197BEDB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108" creationId="{09323D3D-86FD-40B3-8DFE-D0599F56D5F3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109" creationId="{6A8162F0-7D3A-4995-845E-1CC6DEA0D5F5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110" creationId="{13AC5A33-B89C-4286-BE46-2DEBF92B14B9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111" creationId="{588360C4-CD7D-4056-985E-48E197A26C88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112" creationId="{1E984F5B-07BB-44D9-9073-2331609D1AB2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113" creationId="{CC4333A0-41DF-41D8-A0CC-142871036F9B}"/>
          </ac:spMkLst>
        </pc:spChg>
        <pc:spChg chg="add mod">
          <ac:chgData name="Ajwaliya, Nishit" userId="d6171631-3d08-453d-8afd-2dc62a5026e2" providerId="ADAL" clId="{586BD9F7-9F67-445E-B7E0-2AC386828179}" dt="2022-09-29T23:35:27.307" v="658"/>
          <ac:spMkLst>
            <pc:docMk/>
            <pc:sldMk cId="1099197168" sldId="2147307484"/>
            <ac:spMk id="114" creationId="{0EC54CF5-ED2B-4E6E-9C2B-764AEC585425}"/>
          </ac:spMkLst>
        </pc:spChg>
        <pc:spChg chg="add mod">
          <ac:chgData name="Ajwaliya, Nishit" userId="d6171631-3d08-453d-8afd-2dc62a5026e2" providerId="ADAL" clId="{586BD9F7-9F67-445E-B7E0-2AC386828179}" dt="2022-09-30T14:45:25.095" v="1608" actId="1035"/>
          <ac:spMkLst>
            <pc:docMk/>
            <pc:sldMk cId="1099197168" sldId="2147307484"/>
            <ac:spMk id="115" creationId="{0683738F-4199-49D8-9385-4F7DC0619E3F}"/>
          </ac:spMkLst>
        </pc:spChg>
        <pc:spChg chg="add mod">
          <ac:chgData name="Ajwaliya, Nishit" userId="d6171631-3d08-453d-8afd-2dc62a5026e2" providerId="ADAL" clId="{586BD9F7-9F67-445E-B7E0-2AC386828179}" dt="2022-09-30T14:45:08.216" v="1591" actId="14100"/>
          <ac:spMkLst>
            <pc:docMk/>
            <pc:sldMk cId="1099197168" sldId="2147307484"/>
            <ac:spMk id="120" creationId="{7DECAA7E-57FB-42EC-B541-A16471D4D9AC}"/>
          </ac:spMkLst>
        </pc:spChg>
        <pc:grpChg chg="add del mod">
          <ac:chgData name="Ajwaliya, Nishit" userId="d6171631-3d08-453d-8afd-2dc62a5026e2" providerId="ADAL" clId="{586BD9F7-9F67-445E-B7E0-2AC386828179}" dt="2022-09-30T01:44:38.010" v="1398" actId="478"/>
          <ac:grpSpMkLst>
            <pc:docMk/>
            <pc:sldMk cId="1099197168" sldId="2147307484"/>
            <ac:grpSpMk id="18" creationId="{02D830D1-C780-43C8-98C2-BAA1A5AB5E14}"/>
          </ac:grpSpMkLst>
        </pc:grpChg>
        <pc:grpChg chg="add del mod">
          <ac:chgData name="Ajwaliya, Nishit" userId="d6171631-3d08-453d-8afd-2dc62a5026e2" providerId="ADAL" clId="{586BD9F7-9F67-445E-B7E0-2AC386828179}" dt="2022-09-30T01:44:38.010" v="1398" actId="478"/>
          <ac:grpSpMkLst>
            <pc:docMk/>
            <pc:sldMk cId="1099197168" sldId="2147307484"/>
            <ac:grpSpMk id="19" creationId="{A38C37E3-5D03-456A-98AF-354085DF5F2B}"/>
          </ac:grpSpMkLst>
        </pc:grpChg>
        <pc:grpChg chg="add del mod">
          <ac:chgData name="Ajwaliya, Nishit" userId="d6171631-3d08-453d-8afd-2dc62a5026e2" providerId="ADAL" clId="{586BD9F7-9F67-445E-B7E0-2AC386828179}" dt="2022-09-30T01:44:38.010" v="1398" actId="478"/>
          <ac:grpSpMkLst>
            <pc:docMk/>
            <pc:sldMk cId="1099197168" sldId="2147307484"/>
            <ac:grpSpMk id="24" creationId="{9761C644-301F-4104-8F1D-459DC1F0F3EE}"/>
          </ac:grpSpMkLst>
        </pc:grpChg>
        <pc:grpChg chg="add del mod">
          <ac:chgData name="Ajwaliya, Nishit" userId="d6171631-3d08-453d-8afd-2dc62a5026e2" providerId="ADAL" clId="{586BD9F7-9F67-445E-B7E0-2AC386828179}" dt="2022-09-30T01:44:38.010" v="1398" actId="478"/>
          <ac:grpSpMkLst>
            <pc:docMk/>
            <pc:sldMk cId="1099197168" sldId="2147307484"/>
            <ac:grpSpMk id="25" creationId="{0B0DF0B0-5B91-42B5-8FDF-2AB3B03EAE24}"/>
          </ac:grpSpMkLst>
        </pc:grpChg>
        <pc:grpChg chg="add del mod">
          <ac:chgData name="Ajwaliya, Nishit" userId="d6171631-3d08-453d-8afd-2dc62a5026e2" providerId="ADAL" clId="{586BD9F7-9F67-445E-B7E0-2AC386828179}" dt="2022-09-30T01:44:38.010" v="1398" actId="478"/>
          <ac:grpSpMkLst>
            <pc:docMk/>
            <pc:sldMk cId="1099197168" sldId="2147307484"/>
            <ac:grpSpMk id="29" creationId="{FFC7D82E-FA51-416A-8499-1BDB3EBDD883}"/>
          </ac:grpSpMkLst>
        </pc:grpChg>
        <pc:grpChg chg="add del mod">
          <ac:chgData name="Ajwaliya, Nishit" userId="d6171631-3d08-453d-8afd-2dc62a5026e2" providerId="ADAL" clId="{586BD9F7-9F67-445E-B7E0-2AC386828179}" dt="2022-09-30T01:44:38.010" v="1398" actId="478"/>
          <ac:grpSpMkLst>
            <pc:docMk/>
            <pc:sldMk cId="1099197168" sldId="2147307484"/>
            <ac:grpSpMk id="32" creationId="{5BB62994-2DA4-49EB-9723-F8AC31A4E062}"/>
          </ac:grpSpMkLst>
        </pc:grpChg>
        <pc:grpChg chg="add del mod">
          <ac:chgData name="Ajwaliya, Nishit" userId="d6171631-3d08-453d-8afd-2dc62a5026e2" providerId="ADAL" clId="{586BD9F7-9F67-445E-B7E0-2AC386828179}" dt="2022-09-30T01:44:38.010" v="1398" actId="478"/>
          <ac:grpSpMkLst>
            <pc:docMk/>
            <pc:sldMk cId="1099197168" sldId="2147307484"/>
            <ac:grpSpMk id="35" creationId="{7F5A90F2-5D60-441F-A158-9D216C87B371}"/>
          </ac:grpSpMkLst>
        </pc:grpChg>
        <pc:grpChg chg="add del mod">
          <ac:chgData name="Ajwaliya, Nishit" userId="d6171631-3d08-453d-8afd-2dc62a5026e2" providerId="ADAL" clId="{586BD9F7-9F67-445E-B7E0-2AC386828179}" dt="2022-09-30T01:44:38.010" v="1398" actId="478"/>
          <ac:grpSpMkLst>
            <pc:docMk/>
            <pc:sldMk cId="1099197168" sldId="2147307484"/>
            <ac:grpSpMk id="36" creationId="{5DFDC4CE-318F-4D85-B070-0ED9FB6E073D}"/>
          </ac:grpSpMkLst>
        </pc:grpChg>
        <pc:grpChg chg="add del mod">
          <ac:chgData name="Ajwaliya, Nishit" userId="d6171631-3d08-453d-8afd-2dc62a5026e2" providerId="ADAL" clId="{586BD9F7-9F67-445E-B7E0-2AC386828179}" dt="2022-09-30T01:44:38.010" v="1398" actId="478"/>
          <ac:grpSpMkLst>
            <pc:docMk/>
            <pc:sldMk cId="1099197168" sldId="2147307484"/>
            <ac:grpSpMk id="47" creationId="{9BB1F3C4-15DE-4AD4-97E5-83C413BC1BD0}"/>
          </ac:grpSpMkLst>
        </pc:grpChg>
        <pc:grpChg chg="add del mod">
          <ac:chgData name="Ajwaliya, Nishit" userId="d6171631-3d08-453d-8afd-2dc62a5026e2" providerId="ADAL" clId="{586BD9F7-9F67-445E-B7E0-2AC386828179}" dt="2022-09-30T01:44:38.010" v="1398" actId="478"/>
          <ac:grpSpMkLst>
            <pc:docMk/>
            <pc:sldMk cId="1099197168" sldId="2147307484"/>
            <ac:grpSpMk id="49" creationId="{DC3B2ED5-0E2A-4684-A360-7F89512FBD60}"/>
          </ac:grpSpMkLst>
        </pc:grpChg>
        <pc:grpChg chg="add del mod">
          <ac:chgData name="Ajwaliya, Nishit" userId="d6171631-3d08-453d-8afd-2dc62a5026e2" providerId="ADAL" clId="{586BD9F7-9F67-445E-B7E0-2AC386828179}" dt="2022-09-30T01:44:38.010" v="1398" actId="478"/>
          <ac:grpSpMkLst>
            <pc:docMk/>
            <pc:sldMk cId="1099197168" sldId="2147307484"/>
            <ac:grpSpMk id="59" creationId="{FD443795-6CD8-4473-A334-787950B0A569}"/>
          </ac:grpSpMkLst>
        </pc:grpChg>
        <pc:grpChg chg="add del mod">
          <ac:chgData name="Ajwaliya, Nishit" userId="d6171631-3d08-453d-8afd-2dc62a5026e2" providerId="ADAL" clId="{586BD9F7-9F67-445E-B7E0-2AC386828179}" dt="2022-09-30T01:44:38.010" v="1398" actId="478"/>
          <ac:grpSpMkLst>
            <pc:docMk/>
            <pc:sldMk cId="1099197168" sldId="2147307484"/>
            <ac:grpSpMk id="62" creationId="{5C31FABA-0F4C-42B0-9793-9F8EA82FB49B}"/>
          </ac:grpSpMkLst>
        </pc:grpChg>
        <pc:grpChg chg="add del mod">
          <ac:chgData name="Ajwaliya, Nishit" userId="d6171631-3d08-453d-8afd-2dc62a5026e2" providerId="ADAL" clId="{586BD9F7-9F67-445E-B7E0-2AC386828179}" dt="2022-09-30T01:44:38.010" v="1398" actId="478"/>
          <ac:grpSpMkLst>
            <pc:docMk/>
            <pc:sldMk cId="1099197168" sldId="2147307484"/>
            <ac:grpSpMk id="68" creationId="{D059B666-4772-410B-BAAC-2E2D6887B4DD}"/>
          </ac:grpSpMkLst>
        </pc:grpChg>
        <pc:picChg chg="add del mod">
          <ac:chgData name="Ajwaliya, Nishit" userId="d6171631-3d08-453d-8afd-2dc62a5026e2" providerId="ADAL" clId="{586BD9F7-9F67-445E-B7E0-2AC386828179}" dt="2022-09-30T01:55:24.274" v="1420" actId="478"/>
          <ac:picMkLst>
            <pc:docMk/>
            <pc:sldMk cId="1099197168" sldId="2147307484"/>
            <ac:picMk id="6" creationId="{0F513661-A3DF-47E1-9077-9C3FFA79543A}"/>
          </ac:picMkLst>
        </pc:picChg>
        <pc:picChg chg="del">
          <ac:chgData name="Ajwaliya, Nishit" userId="d6171631-3d08-453d-8afd-2dc62a5026e2" providerId="ADAL" clId="{586BD9F7-9F67-445E-B7E0-2AC386828179}" dt="2022-09-29T23:35:22.249" v="656" actId="478"/>
          <ac:picMkLst>
            <pc:docMk/>
            <pc:sldMk cId="1099197168" sldId="2147307484"/>
            <ac:picMk id="8" creationId="{3A8CC5DB-F597-4548-AC2A-5EDF0B99436E}"/>
          </ac:picMkLst>
        </pc:picChg>
        <pc:picChg chg="del">
          <ac:chgData name="Ajwaliya, Nishit" userId="d6171631-3d08-453d-8afd-2dc62a5026e2" providerId="ADAL" clId="{586BD9F7-9F67-445E-B7E0-2AC386828179}" dt="2022-09-29T23:35:22.249" v="656" actId="478"/>
          <ac:picMkLst>
            <pc:docMk/>
            <pc:sldMk cId="1099197168" sldId="2147307484"/>
            <ac:picMk id="10" creationId="{8C4955F6-A87F-4122-AFAD-C3939B6A63D6}"/>
          </ac:picMkLst>
        </pc:picChg>
        <pc:picChg chg="add del mod">
          <ac:chgData name="Ajwaliya, Nishit" userId="d6171631-3d08-453d-8afd-2dc62a5026e2" providerId="ADAL" clId="{586BD9F7-9F67-445E-B7E0-2AC386828179}" dt="2022-09-30T01:44:38.010" v="1398" actId="478"/>
          <ac:picMkLst>
            <pc:docMk/>
            <pc:sldMk cId="1099197168" sldId="2147307484"/>
            <ac:picMk id="28" creationId="{9FC24964-90DF-4818-B3A5-7016475A64F3}"/>
          </ac:picMkLst>
        </pc:picChg>
        <pc:picChg chg="add del mod">
          <ac:chgData name="Ajwaliya, Nishit" userId="d6171631-3d08-453d-8afd-2dc62a5026e2" providerId="ADAL" clId="{586BD9F7-9F67-445E-B7E0-2AC386828179}" dt="2022-09-30T01:44:38.010" v="1398" actId="478"/>
          <ac:picMkLst>
            <pc:docMk/>
            <pc:sldMk cId="1099197168" sldId="2147307484"/>
            <ac:picMk id="39" creationId="{41F4D700-AE4B-43C3-A398-601C5F8F7362}"/>
          </ac:picMkLst>
        </pc:picChg>
        <pc:picChg chg="add del mod">
          <ac:chgData name="Ajwaliya, Nishit" userId="d6171631-3d08-453d-8afd-2dc62a5026e2" providerId="ADAL" clId="{586BD9F7-9F67-445E-B7E0-2AC386828179}" dt="2022-09-30T01:44:38.010" v="1398" actId="478"/>
          <ac:picMkLst>
            <pc:docMk/>
            <pc:sldMk cId="1099197168" sldId="2147307484"/>
            <ac:picMk id="53" creationId="{B5E18B6D-D4F0-420B-A155-A9296921D955}"/>
          </ac:picMkLst>
        </pc:picChg>
        <pc:picChg chg="add del">
          <ac:chgData name="Ajwaliya, Nishit" userId="d6171631-3d08-453d-8afd-2dc62a5026e2" providerId="ADAL" clId="{586BD9F7-9F67-445E-B7E0-2AC386828179}" dt="2022-09-30T01:55:28.213" v="1422" actId="22"/>
          <ac:picMkLst>
            <pc:docMk/>
            <pc:sldMk cId="1099197168" sldId="2147307484"/>
            <ac:picMk id="116" creationId="{2DE192D6-C781-4894-A616-257F9F3E32CC}"/>
          </ac:picMkLst>
        </pc:picChg>
        <pc:picChg chg="add mod">
          <ac:chgData name="Ajwaliya, Nishit" userId="d6171631-3d08-453d-8afd-2dc62a5026e2" providerId="ADAL" clId="{586BD9F7-9F67-445E-B7E0-2AC386828179}" dt="2022-09-30T01:56:36.978" v="1499" actId="1035"/>
          <ac:picMkLst>
            <pc:docMk/>
            <pc:sldMk cId="1099197168" sldId="2147307484"/>
            <ac:picMk id="118" creationId="{70214233-0A1C-407D-887C-F939A95D44A9}"/>
          </ac:picMkLst>
        </pc:picChg>
        <pc:cxnChg chg="add del mod">
          <ac:chgData name="Ajwaliya, Nishit" userId="d6171631-3d08-453d-8afd-2dc62a5026e2" providerId="ADAL" clId="{586BD9F7-9F67-445E-B7E0-2AC386828179}" dt="2022-09-30T01:44:38.010" v="1398" actId="478"/>
          <ac:cxnSpMkLst>
            <pc:docMk/>
            <pc:sldMk cId="1099197168" sldId="2147307484"/>
            <ac:cxnSpMk id="16" creationId="{968B0B7B-2303-4C6E-B0EB-768E396570E8}"/>
          </ac:cxnSpMkLst>
        </pc:cxnChg>
        <pc:cxnChg chg="add del mod">
          <ac:chgData name="Ajwaliya, Nishit" userId="d6171631-3d08-453d-8afd-2dc62a5026e2" providerId="ADAL" clId="{586BD9F7-9F67-445E-B7E0-2AC386828179}" dt="2022-09-30T01:44:38.010" v="1398" actId="478"/>
          <ac:cxnSpMkLst>
            <pc:docMk/>
            <pc:sldMk cId="1099197168" sldId="2147307484"/>
            <ac:cxnSpMk id="17" creationId="{57BA123A-9CE5-481D-A3E1-44C70D72A1F5}"/>
          </ac:cxnSpMkLst>
        </pc:cxnChg>
        <pc:cxnChg chg="add del mod">
          <ac:chgData name="Ajwaliya, Nishit" userId="d6171631-3d08-453d-8afd-2dc62a5026e2" providerId="ADAL" clId="{586BD9F7-9F67-445E-B7E0-2AC386828179}" dt="2022-09-30T01:44:38.010" v="1398" actId="478"/>
          <ac:cxnSpMkLst>
            <pc:docMk/>
            <pc:sldMk cId="1099197168" sldId="2147307484"/>
            <ac:cxnSpMk id="30" creationId="{76756609-C539-4FAA-916C-27913CFD0E68}"/>
          </ac:cxnSpMkLst>
        </pc:cxnChg>
        <pc:cxnChg chg="add del mod">
          <ac:chgData name="Ajwaliya, Nishit" userId="d6171631-3d08-453d-8afd-2dc62a5026e2" providerId="ADAL" clId="{586BD9F7-9F67-445E-B7E0-2AC386828179}" dt="2022-09-30T01:44:38.010" v="1398" actId="478"/>
          <ac:cxnSpMkLst>
            <pc:docMk/>
            <pc:sldMk cId="1099197168" sldId="2147307484"/>
            <ac:cxnSpMk id="43" creationId="{CD1D736D-A79C-4617-B116-3AE5F15A9A01}"/>
          </ac:cxnSpMkLst>
        </pc:cxnChg>
        <pc:cxnChg chg="add del mod">
          <ac:chgData name="Ajwaliya, Nishit" userId="d6171631-3d08-453d-8afd-2dc62a5026e2" providerId="ADAL" clId="{586BD9F7-9F67-445E-B7E0-2AC386828179}" dt="2022-09-30T01:44:38.010" v="1398" actId="478"/>
          <ac:cxnSpMkLst>
            <pc:docMk/>
            <pc:sldMk cId="1099197168" sldId="2147307484"/>
            <ac:cxnSpMk id="44" creationId="{CB251181-197E-4E1C-AA65-AC95558F60E2}"/>
          </ac:cxnSpMkLst>
        </pc:cxnChg>
        <pc:cxnChg chg="add del mod">
          <ac:chgData name="Ajwaliya, Nishit" userId="d6171631-3d08-453d-8afd-2dc62a5026e2" providerId="ADAL" clId="{586BD9F7-9F67-445E-B7E0-2AC386828179}" dt="2022-09-30T01:44:38.010" v="1398" actId="478"/>
          <ac:cxnSpMkLst>
            <pc:docMk/>
            <pc:sldMk cId="1099197168" sldId="2147307484"/>
            <ac:cxnSpMk id="60" creationId="{47B31829-79F4-48DB-95D3-D34979E51412}"/>
          </ac:cxnSpMkLst>
        </pc:cxnChg>
      </pc:sldChg>
      <pc:sldChg chg="del">
        <pc:chgData name="Ajwaliya, Nishit" userId="d6171631-3d08-453d-8afd-2dc62a5026e2" providerId="ADAL" clId="{586BD9F7-9F67-445E-B7E0-2AC386828179}" dt="2022-09-30T01:38:39.074" v="1165" actId="47"/>
        <pc:sldMkLst>
          <pc:docMk/>
          <pc:sldMk cId="1650322237" sldId="2147307487"/>
        </pc:sldMkLst>
      </pc:sldChg>
      <pc:sldChg chg="del">
        <pc:chgData name="Ajwaliya, Nishit" userId="d6171631-3d08-453d-8afd-2dc62a5026e2" providerId="ADAL" clId="{586BD9F7-9F67-445E-B7E0-2AC386828179}" dt="2022-09-30T01:38:38.892" v="1164" actId="47"/>
        <pc:sldMkLst>
          <pc:docMk/>
          <pc:sldMk cId="3912135739" sldId="2147375942"/>
        </pc:sldMkLst>
      </pc:sldChg>
      <pc:sldChg chg="del">
        <pc:chgData name="Ajwaliya, Nishit" userId="d6171631-3d08-453d-8afd-2dc62a5026e2" providerId="ADAL" clId="{586BD9F7-9F67-445E-B7E0-2AC386828179}" dt="2022-09-30T01:38:39.693" v="1168" actId="47"/>
        <pc:sldMkLst>
          <pc:docMk/>
          <pc:sldMk cId="3596399606" sldId="2147375943"/>
        </pc:sldMkLst>
      </pc:sldChg>
      <pc:sldChg chg="addSp delSp modSp mod modAnim">
        <pc:chgData name="Ajwaliya, Nishit" userId="d6171631-3d08-453d-8afd-2dc62a5026e2" providerId="ADAL" clId="{586BD9F7-9F67-445E-B7E0-2AC386828179}" dt="2022-09-30T14:45:40.761" v="1625" actId="1035"/>
        <pc:sldMkLst>
          <pc:docMk/>
          <pc:sldMk cId="186086331" sldId="2147375944"/>
        </pc:sldMkLst>
        <pc:spChg chg="del mod">
          <ac:chgData name="Ajwaliya, Nishit" userId="d6171631-3d08-453d-8afd-2dc62a5026e2" providerId="ADAL" clId="{586BD9F7-9F67-445E-B7E0-2AC386828179}" dt="2022-09-30T02:33:50.341" v="1530" actId="478"/>
          <ac:spMkLst>
            <pc:docMk/>
            <pc:sldMk cId="186086331" sldId="2147375944"/>
            <ac:spMk id="2" creationId="{00000000-0000-0000-0000-000000000000}"/>
          </ac:spMkLst>
        </pc:spChg>
        <pc:spChg chg="add del mod">
          <ac:chgData name="Ajwaliya, Nishit" userId="d6171631-3d08-453d-8afd-2dc62a5026e2" providerId="ADAL" clId="{586BD9F7-9F67-445E-B7E0-2AC386828179}" dt="2022-09-30T00:17:46.379" v="1159" actId="478"/>
          <ac:spMkLst>
            <pc:docMk/>
            <pc:sldMk cId="186086331" sldId="2147375944"/>
            <ac:spMk id="3" creationId="{65EC0558-C337-4997-B4CB-7E50C156D79E}"/>
          </ac:spMkLst>
        </pc:spChg>
        <pc:spChg chg="add del mod">
          <ac:chgData name="Ajwaliya, Nishit" userId="d6171631-3d08-453d-8afd-2dc62a5026e2" providerId="ADAL" clId="{586BD9F7-9F67-445E-B7E0-2AC386828179}" dt="2022-09-30T02:33:54.202" v="1532" actId="478"/>
          <ac:spMkLst>
            <pc:docMk/>
            <pc:sldMk cId="186086331" sldId="2147375944"/>
            <ac:spMk id="4" creationId="{852F3EEC-3D12-4AA4-95E0-8986AC6DA405}"/>
          </ac:spMkLst>
        </pc:spChg>
        <pc:spChg chg="del">
          <ac:chgData name="Ajwaliya, Nishit" userId="d6171631-3d08-453d-8afd-2dc62a5026e2" providerId="ADAL" clId="{586BD9F7-9F67-445E-B7E0-2AC386828179}" dt="2022-09-30T00:17:53.067" v="1162" actId="478"/>
          <ac:spMkLst>
            <pc:docMk/>
            <pc:sldMk cId="186086331" sldId="2147375944"/>
            <ac:spMk id="10" creationId="{B82FA5C7-9A07-43D5-BFF0-F7900C045B2E}"/>
          </ac:spMkLst>
        </pc:spChg>
        <pc:spChg chg="add del mod">
          <ac:chgData name="Ajwaliya, Nishit" userId="d6171631-3d08-453d-8afd-2dc62a5026e2" providerId="ADAL" clId="{586BD9F7-9F67-445E-B7E0-2AC386828179}" dt="2022-09-30T02:33:50.341" v="1530" actId="478"/>
          <ac:spMkLst>
            <pc:docMk/>
            <pc:sldMk cId="186086331" sldId="2147375944"/>
            <ac:spMk id="11" creationId="{2E74D0B4-6854-4725-8145-17E4A1C9BBC4}"/>
          </ac:spMkLst>
        </pc:spChg>
        <pc:spChg chg="del mod">
          <ac:chgData name="Ajwaliya, Nishit" userId="d6171631-3d08-453d-8afd-2dc62a5026e2" providerId="ADAL" clId="{586BD9F7-9F67-445E-B7E0-2AC386828179}" dt="2022-09-30T00:17:50.061" v="1161" actId="478"/>
          <ac:spMkLst>
            <pc:docMk/>
            <pc:sldMk cId="186086331" sldId="2147375944"/>
            <ac:spMk id="12" creationId="{521D401E-4D25-4AB7-8104-276C4AA343D4}"/>
          </ac:spMkLst>
        </pc:spChg>
        <pc:spChg chg="add del mod">
          <ac:chgData name="Ajwaliya, Nishit" userId="d6171631-3d08-453d-8afd-2dc62a5026e2" providerId="ADAL" clId="{586BD9F7-9F67-445E-B7E0-2AC386828179}" dt="2022-09-30T02:33:50.341" v="1530" actId="478"/>
          <ac:spMkLst>
            <pc:docMk/>
            <pc:sldMk cId="186086331" sldId="2147375944"/>
            <ac:spMk id="13" creationId="{AC3F2D14-2683-462D-9ECB-31A9499B9B03}"/>
          </ac:spMkLst>
        </pc:spChg>
        <pc:spChg chg="add del mod">
          <ac:chgData name="Ajwaliya, Nishit" userId="d6171631-3d08-453d-8afd-2dc62a5026e2" providerId="ADAL" clId="{586BD9F7-9F67-445E-B7E0-2AC386828179}" dt="2022-09-30T02:33:50.341" v="1530" actId="478"/>
          <ac:spMkLst>
            <pc:docMk/>
            <pc:sldMk cId="186086331" sldId="2147375944"/>
            <ac:spMk id="15" creationId="{77ED8AC3-94C4-4BCE-AF5E-A4CB555F0F1B}"/>
          </ac:spMkLst>
        </pc:spChg>
        <pc:spChg chg="add del mod">
          <ac:chgData name="Ajwaliya, Nishit" userId="d6171631-3d08-453d-8afd-2dc62a5026e2" providerId="ADAL" clId="{586BD9F7-9F67-445E-B7E0-2AC386828179}" dt="2022-09-30T02:33:50.341" v="1530" actId="478"/>
          <ac:spMkLst>
            <pc:docMk/>
            <pc:sldMk cId="186086331" sldId="2147375944"/>
            <ac:spMk id="17" creationId="{211D8E0C-6769-4DFD-8E89-A03682ABD56C}"/>
          </ac:spMkLst>
        </pc:spChg>
        <pc:spChg chg="mod">
          <ac:chgData name="Ajwaliya, Nishit" userId="d6171631-3d08-453d-8afd-2dc62a5026e2" providerId="ADAL" clId="{586BD9F7-9F67-445E-B7E0-2AC386828179}" dt="2022-09-30T00:17:53.657" v="1163"/>
          <ac:spMkLst>
            <pc:docMk/>
            <pc:sldMk cId="186086331" sldId="2147375944"/>
            <ac:spMk id="19" creationId="{BE2FC994-ABB3-4CA6-8B15-A99F0FA88FA7}"/>
          </ac:spMkLst>
        </pc:spChg>
        <pc:spChg chg="mod">
          <ac:chgData name="Ajwaliya, Nishit" userId="d6171631-3d08-453d-8afd-2dc62a5026e2" providerId="ADAL" clId="{586BD9F7-9F67-445E-B7E0-2AC386828179}" dt="2022-09-30T00:17:53.657" v="1163"/>
          <ac:spMkLst>
            <pc:docMk/>
            <pc:sldMk cId="186086331" sldId="2147375944"/>
            <ac:spMk id="20" creationId="{A7F9E964-B5C7-4D0A-94E2-487BE856044D}"/>
          </ac:spMkLst>
        </pc:spChg>
        <pc:spChg chg="mod">
          <ac:chgData name="Ajwaliya, Nishit" userId="d6171631-3d08-453d-8afd-2dc62a5026e2" providerId="ADAL" clId="{586BD9F7-9F67-445E-B7E0-2AC386828179}" dt="2022-09-30T00:17:53.657" v="1163"/>
          <ac:spMkLst>
            <pc:docMk/>
            <pc:sldMk cId="186086331" sldId="2147375944"/>
            <ac:spMk id="21" creationId="{7549645C-BBBC-4112-8C6E-6C34A523080F}"/>
          </ac:spMkLst>
        </pc:spChg>
        <pc:spChg chg="mod">
          <ac:chgData name="Ajwaliya, Nishit" userId="d6171631-3d08-453d-8afd-2dc62a5026e2" providerId="ADAL" clId="{586BD9F7-9F67-445E-B7E0-2AC386828179}" dt="2022-09-30T00:17:53.657" v="1163"/>
          <ac:spMkLst>
            <pc:docMk/>
            <pc:sldMk cId="186086331" sldId="2147375944"/>
            <ac:spMk id="22" creationId="{2D4D2EB1-BC05-42D5-8733-B497D622F1C1}"/>
          </ac:spMkLst>
        </pc:spChg>
        <pc:spChg chg="mod">
          <ac:chgData name="Ajwaliya, Nishit" userId="d6171631-3d08-453d-8afd-2dc62a5026e2" providerId="ADAL" clId="{586BD9F7-9F67-445E-B7E0-2AC386828179}" dt="2022-09-30T00:17:53.657" v="1163"/>
          <ac:spMkLst>
            <pc:docMk/>
            <pc:sldMk cId="186086331" sldId="2147375944"/>
            <ac:spMk id="23" creationId="{A47FD629-A661-4AF7-BEB5-493DC7B8E5D3}"/>
          </ac:spMkLst>
        </pc:spChg>
        <pc:spChg chg="add del mod">
          <ac:chgData name="Ajwaliya, Nishit" userId="d6171631-3d08-453d-8afd-2dc62a5026e2" providerId="ADAL" clId="{586BD9F7-9F67-445E-B7E0-2AC386828179}" dt="2022-09-30T02:33:50.341" v="1530" actId="478"/>
          <ac:spMkLst>
            <pc:docMk/>
            <pc:sldMk cId="186086331" sldId="2147375944"/>
            <ac:spMk id="24" creationId="{3480A2D6-3617-4656-85C5-53EAA7EFAA2F}"/>
          </ac:spMkLst>
        </pc:spChg>
        <pc:spChg chg="add del mod">
          <ac:chgData name="Ajwaliya, Nishit" userId="d6171631-3d08-453d-8afd-2dc62a5026e2" providerId="ADAL" clId="{586BD9F7-9F67-445E-B7E0-2AC386828179}" dt="2022-09-30T02:33:50.341" v="1530" actId="478"/>
          <ac:spMkLst>
            <pc:docMk/>
            <pc:sldMk cId="186086331" sldId="2147375944"/>
            <ac:spMk id="26" creationId="{BF12A41D-F1D8-423B-AB0F-8E27997A373B}"/>
          </ac:spMkLst>
        </pc:spChg>
        <pc:spChg chg="mod">
          <ac:chgData name="Ajwaliya, Nishit" userId="d6171631-3d08-453d-8afd-2dc62a5026e2" providerId="ADAL" clId="{586BD9F7-9F67-445E-B7E0-2AC386828179}" dt="2022-09-30T00:17:53.657" v="1163"/>
          <ac:spMkLst>
            <pc:docMk/>
            <pc:sldMk cId="186086331" sldId="2147375944"/>
            <ac:spMk id="28" creationId="{A01DAE97-968A-40B8-B78A-15C3C5CBC700}"/>
          </ac:spMkLst>
        </pc:spChg>
        <pc:spChg chg="mod">
          <ac:chgData name="Ajwaliya, Nishit" userId="d6171631-3d08-453d-8afd-2dc62a5026e2" providerId="ADAL" clId="{586BD9F7-9F67-445E-B7E0-2AC386828179}" dt="2022-09-30T00:17:53.657" v="1163"/>
          <ac:spMkLst>
            <pc:docMk/>
            <pc:sldMk cId="186086331" sldId="2147375944"/>
            <ac:spMk id="29" creationId="{28D66F41-9C8E-4B30-AFEF-F87BA1A18768}"/>
          </ac:spMkLst>
        </pc:spChg>
        <pc:spChg chg="mod">
          <ac:chgData name="Ajwaliya, Nishit" userId="d6171631-3d08-453d-8afd-2dc62a5026e2" providerId="ADAL" clId="{586BD9F7-9F67-445E-B7E0-2AC386828179}" dt="2022-09-30T00:17:53.657" v="1163"/>
          <ac:spMkLst>
            <pc:docMk/>
            <pc:sldMk cId="186086331" sldId="2147375944"/>
            <ac:spMk id="30" creationId="{C7FC9D88-07BB-4211-9084-B428642CF635}"/>
          </ac:spMkLst>
        </pc:spChg>
        <pc:spChg chg="mod">
          <ac:chgData name="Ajwaliya, Nishit" userId="d6171631-3d08-453d-8afd-2dc62a5026e2" providerId="ADAL" clId="{586BD9F7-9F67-445E-B7E0-2AC386828179}" dt="2022-09-30T00:17:53.657" v="1163"/>
          <ac:spMkLst>
            <pc:docMk/>
            <pc:sldMk cId="186086331" sldId="2147375944"/>
            <ac:spMk id="31" creationId="{256971A5-67EE-4A32-AE6E-B6C4C6E933DC}"/>
          </ac:spMkLst>
        </pc:spChg>
        <pc:spChg chg="mod">
          <ac:chgData name="Ajwaliya, Nishit" userId="d6171631-3d08-453d-8afd-2dc62a5026e2" providerId="ADAL" clId="{586BD9F7-9F67-445E-B7E0-2AC386828179}" dt="2022-09-30T00:17:53.657" v="1163"/>
          <ac:spMkLst>
            <pc:docMk/>
            <pc:sldMk cId="186086331" sldId="2147375944"/>
            <ac:spMk id="32" creationId="{BF6DD8FF-2ADA-482A-A665-0EC306D36B24}"/>
          </ac:spMkLst>
        </pc:spChg>
        <pc:spChg chg="add del mod">
          <ac:chgData name="Ajwaliya, Nishit" userId="d6171631-3d08-453d-8afd-2dc62a5026e2" providerId="ADAL" clId="{586BD9F7-9F67-445E-B7E0-2AC386828179}" dt="2022-09-30T02:33:50.341" v="1530" actId="478"/>
          <ac:spMkLst>
            <pc:docMk/>
            <pc:sldMk cId="186086331" sldId="2147375944"/>
            <ac:spMk id="33" creationId="{076C3D7E-9F01-4678-8981-06E0D0933077}"/>
          </ac:spMkLst>
        </pc:spChg>
        <pc:spChg chg="add del mod">
          <ac:chgData name="Ajwaliya, Nishit" userId="d6171631-3d08-453d-8afd-2dc62a5026e2" providerId="ADAL" clId="{586BD9F7-9F67-445E-B7E0-2AC386828179}" dt="2022-09-30T02:33:50.341" v="1530" actId="478"/>
          <ac:spMkLst>
            <pc:docMk/>
            <pc:sldMk cId="186086331" sldId="2147375944"/>
            <ac:spMk id="35" creationId="{1DEABBF5-4058-40FA-B282-A29BDDE06067}"/>
          </ac:spMkLst>
        </pc:spChg>
        <pc:spChg chg="add del mod">
          <ac:chgData name="Ajwaliya, Nishit" userId="d6171631-3d08-453d-8afd-2dc62a5026e2" providerId="ADAL" clId="{586BD9F7-9F67-445E-B7E0-2AC386828179}" dt="2022-09-30T02:33:50.341" v="1530" actId="478"/>
          <ac:spMkLst>
            <pc:docMk/>
            <pc:sldMk cId="186086331" sldId="2147375944"/>
            <ac:spMk id="36" creationId="{E7A81A4B-F850-496D-8164-35897EC65380}"/>
          </ac:spMkLst>
        </pc:spChg>
        <pc:spChg chg="add mod">
          <ac:chgData name="Ajwaliya, Nishit" userId="d6171631-3d08-453d-8afd-2dc62a5026e2" providerId="ADAL" clId="{586BD9F7-9F67-445E-B7E0-2AC386828179}" dt="2022-09-30T14:45:40.761" v="1625" actId="1035"/>
          <ac:spMkLst>
            <pc:docMk/>
            <pc:sldMk cId="186086331" sldId="2147375944"/>
            <ac:spMk id="37" creationId="{B907E530-8CAE-41FA-B592-5EF80A110673}"/>
          </ac:spMkLst>
        </pc:spChg>
        <pc:spChg chg="add mod">
          <ac:chgData name="Ajwaliya, Nishit" userId="d6171631-3d08-453d-8afd-2dc62a5026e2" providerId="ADAL" clId="{586BD9F7-9F67-445E-B7E0-2AC386828179}" dt="2022-09-30T02:34:57.903" v="1559" actId="1076"/>
          <ac:spMkLst>
            <pc:docMk/>
            <pc:sldMk cId="186086331" sldId="2147375944"/>
            <ac:spMk id="39" creationId="{C9F39D9A-B386-4AC1-B7C3-BEE976D9ADE9}"/>
          </ac:spMkLst>
        </pc:spChg>
        <pc:spChg chg="add mod">
          <ac:chgData name="Ajwaliya, Nishit" userId="d6171631-3d08-453d-8afd-2dc62a5026e2" providerId="ADAL" clId="{586BD9F7-9F67-445E-B7E0-2AC386828179}" dt="2022-09-30T02:34:45.269" v="1558" actId="14100"/>
          <ac:spMkLst>
            <pc:docMk/>
            <pc:sldMk cId="186086331" sldId="2147375944"/>
            <ac:spMk id="40" creationId="{851F0939-DFB3-47A2-933A-B8DA17EDFC3B}"/>
          </ac:spMkLst>
        </pc:spChg>
        <pc:spChg chg="add mod">
          <ac:chgData name="Ajwaliya, Nishit" userId="d6171631-3d08-453d-8afd-2dc62a5026e2" providerId="ADAL" clId="{586BD9F7-9F67-445E-B7E0-2AC386828179}" dt="2022-09-30T02:34:57.903" v="1559" actId="1076"/>
          <ac:spMkLst>
            <pc:docMk/>
            <pc:sldMk cId="186086331" sldId="2147375944"/>
            <ac:spMk id="41" creationId="{78E1E073-B2AE-4219-A20B-291EEB8AC747}"/>
          </ac:spMkLst>
        </pc:spChg>
        <pc:spChg chg="add mod">
          <ac:chgData name="Ajwaliya, Nishit" userId="d6171631-3d08-453d-8afd-2dc62a5026e2" providerId="ADAL" clId="{586BD9F7-9F67-445E-B7E0-2AC386828179}" dt="2022-09-30T02:34:57.903" v="1559" actId="1076"/>
          <ac:spMkLst>
            <pc:docMk/>
            <pc:sldMk cId="186086331" sldId="2147375944"/>
            <ac:spMk id="42" creationId="{2E22C061-6826-4859-97BD-70688FE537F4}"/>
          </ac:spMkLst>
        </pc:spChg>
        <pc:spChg chg="add mod">
          <ac:chgData name="Ajwaliya, Nishit" userId="d6171631-3d08-453d-8afd-2dc62a5026e2" providerId="ADAL" clId="{586BD9F7-9F67-445E-B7E0-2AC386828179}" dt="2022-09-30T02:34:57.903" v="1559" actId="1076"/>
          <ac:spMkLst>
            <pc:docMk/>
            <pc:sldMk cId="186086331" sldId="2147375944"/>
            <ac:spMk id="43" creationId="{46D72F94-A811-4C24-8163-81DCB7B65F63}"/>
          </ac:spMkLst>
        </pc:spChg>
        <pc:spChg chg="del">
          <ac:chgData name="Ajwaliya, Nishit" userId="d6171631-3d08-453d-8afd-2dc62a5026e2" providerId="ADAL" clId="{586BD9F7-9F67-445E-B7E0-2AC386828179}" dt="2022-09-30T00:17:43.661" v="1158" actId="478"/>
          <ac:spMkLst>
            <pc:docMk/>
            <pc:sldMk cId="186086331" sldId="2147375944"/>
            <ac:spMk id="57" creationId="{10AF472D-7563-4DB8-BDAB-F8D16170DDFF}"/>
          </ac:spMkLst>
        </pc:spChg>
        <pc:grpChg chg="add del mod">
          <ac:chgData name="Ajwaliya, Nishit" userId="d6171631-3d08-453d-8afd-2dc62a5026e2" providerId="ADAL" clId="{586BD9F7-9F67-445E-B7E0-2AC386828179}" dt="2022-09-30T02:33:50.341" v="1530" actId="478"/>
          <ac:grpSpMkLst>
            <pc:docMk/>
            <pc:sldMk cId="186086331" sldId="2147375944"/>
            <ac:grpSpMk id="18" creationId="{8BD85D7A-DBF0-44F7-A0A0-87B322190FAF}"/>
          </ac:grpSpMkLst>
        </pc:grpChg>
        <pc:grpChg chg="add del mod">
          <ac:chgData name="Ajwaliya, Nishit" userId="d6171631-3d08-453d-8afd-2dc62a5026e2" providerId="ADAL" clId="{586BD9F7-9F67-445E-B7E0-2AC386828179}" dt="2022-09-30T02:33:50.341" v="1530" actId="478"/>
          <ac:grpSpMkLst>
            <pc:docMk/>
            <pc:sldMk cId="186086331" sldId="2147375944"/>
            <ac:grpSpMk id="27" creationId="{114B5EC9-A930-4CCA-9EC0-154731557097}"/>
          </ac:grpSpMkLst>
        </pc:grpChg>
        <pc:picChg chg="del">
          <ac:chgData name="Ajwaliya, Nishit" userId="d6171631-3d08-453d-8afd-2dc62a5026e2" providerId="ADAL" clId="{586BD9F7-9F67-445E-B7E0-2AC386828179}" dt="2022-09-30T00:17:43.661" v="1158" actId="478"/>
          <ac:picMkLst>
            <pc:docMk/>
            <pc:sldMk cId="186086331" sldId="2147375944"/>
            <ac:picMk id="5" creationId="{47E3BB3B-E77E-47E4-8CDC-30724387D1BA}"/>
          </ac:picMkLst>
        </pc:picChg>
        <pc:picChg chg="del">
          <ac:chgData name="Ajwaliya, Nishit" userId="d6171631-3d08-453d-8afd-2dc62a5026e2" providerId="ADAL" clId="{586BD9F7-9F67-445E-B7E0-2AC386828179}" dt="2022-09-30T00:17:43.661" v="1158" actId="478"/>
          <ac:picMkLst>
            <pc:docMk/>
            <pc:sldMk cId="186086331" sldId="2147375944"/>
            <ac:picMk id="9" creationId="{2F24B593-C2A1-4F51-9610-52769AF96A2F}"/>
          </ac:picMkLst>
        </pc:picChg>
        <pc:picChg chg="del">
          <ac:chgData name="Ajwaliya, Nishit" userId="d6171631-3d08-453d-8afd-2dc62a5026e2" providerId="ADAL" clId="{586BD9F7-9F67-445E-B7E0-2AC386828179}" dt="2022-09-30T00:17:43.661" v="1158" actId="478"/>
          <ac:picMkLst>
            <pc:docMk/>
            <pc:sldMk cId="186086331" sldId="2147375944"/>
            <ac:picMk id="14" creationId="{F7782778-0F8F-40F2-ABC2-67BCABCEBA36}"/>
          </ac:picMkLst>
        </pc:picChg>
        <pc:picChg chg="add del mod">
          <ac:chgData name="Ajwaliya, Nishit" userId="d6171631-3d08-453d-8afd-2dc62a5026e2" providerId="ADAL" clId="{586BD9F7-9F67-445E-B7E0-2AC386828179}" dt="2022-09-30T02:33:50.341" v="1530" actId="478"/>
          <ac:picMkLst>
            <pc:docMk/>
            <pc:sldMk cId="186086331" sldId="2147375944"/>
            <ac:picMk id="16" creationId="{B1754FCB-B6BA-4C24-8528-73A874DA0E73}"/>
          </ac:picMkLst>
        </pc:picChg>
        <pc:picChg chg="add mod">
          <ac:chgData name="Ajwaliya, Nishit" userId="d6171631-3d08-453d-8afd-2dc62a5026e2" providerId="ADAL" clId="{586BD9F7-9F67-445E-B7E0-2AC386828179}" dt="2022-09-30T02:34:20.302" v="1556" actId="1076"/>
          <ac:picMkLst>
            <pc:docMk/>
            <pc:sldMk cId="186086331" sldId="2147375944"/>
            <ac:picMk id="38" creationId="{9F920CE6-9B70-4786-947C-077C77602E02}"/>
          </ac:picMkLst>
        </pc:picChg>
        <pc:picChg chg="add mod">
          <ac:chgData name="Ajwaliya, Nishit" userId="d6171631-3d08-453d-8afd-2dc62a5026e2" providerId="ADAL" clId="{586BD9F7-9F67-445E-B7E0-2AC386828179}" dt="2022-09-30T02:34:57.903" v="1559" actId="1076"/>
          <ac:picMkLst>
            <pc:docMk/>
            <pc:sldMk cId="186086331" sldId="2147375944"/>
            <ac:picMk id="44" creationId="{75B8B223-292B-4DD1-84BE-A9C35DE58150}"/>
          </ac:picMkLst>
        </pc:picChg>
        <pc:cxnChg chg="add del mod">
          <ac:chgData name="Ajwaliya, Nishit" userId="d6171631-3d08-453d-8afd-2dc62a5026e2" providerId="ADAL" clId="{586BD9F7-9F67-445E-B7E0-2AC386828179}" dt="2022-09-30T02:33:50.341" v="1530" actId="478"/>
          <ac:cxnSpMkLst>
            <pc:docMk/>
            <pc:sldMk cId="186086331" sldId="2147375944"/>
            <ac:cxnSpMk id="25" creationId="{55C6D0BB-83CD-48B5-B441-16E9CF733E0D}"/>
          </ac:cxnSpMkLst>
        </pc:cxnChg>
        <pc:cxnChg chg="add del mod">
          <ac:chgData name="Ajwaliya, Nishit" userId="d6171631-3d08-453d-8afd-2dc62a5026e2" providerId="ADAL" clId="{586BD9F7-9F67-445E-B7E0-2AC386828179}" dt="2022-09-30T02:33:50.341" v="1530" actId="478"/>
          <ac:cxnSpMkLst>
            <pc:docMk/>
            <pc:sldMk cId="186086331" sldId="2147375944"/>
            <ac:cxnSpMk id="34" creationId="{95939351-FA61-46ED-966D-1432303DE076}"/>
          </ac:cxnSpMkLst>
        </pc:cxnChg>
      </pc:sldChg>
      <pc:sldChg chg="del">
        <pc:chgData name="Ajwaliya, Nishit" userId="d6171631-3d08-453d-8afd-2dc62a5026e2" providerId="ADAL" clId="{586BD9F7-9F67-445E-B7E0-2AC386828179}" dt="2022-09-30T01:38:39.257" v="1166" actId="47"/>
        <pc:sldMkLst>
          <pc:docMk/>
          <pc:sldMk cId="4273056077" sldId="2147375945"/>
        </pc:sldMkLst>
      </pc:sldChg>
      <pc:sldChg chg="del">
        <pc:chgData name="Ajwaliya, Nishit" userId="d6171631-3d08-453d-8afd-2dc62a5026e2" providerId="ADAL" clId="{586BD9F7-9F67-445E-B7E0-2AC386828179}" dt="2022-09-30T01:38:39.491" v="1167" actId="47"/>
        <pc:sldMkLst>
          <pc:docMk/>
          <pc:sldMk cId="2678875188" sldId="2147375946"/>
        </pc:sldMkLst>
      </pc:sldChg>
      <pc:sldChg chg="del">
        <pc:chgData name="Ajwaliya, Nishit" userId="d6171631-3d08-453d-8afd-2dc62a5026e2" providerId="ADAL" clId="{586BD9F7-9F67-445E-B7E0-2AC386828179}" dt="2022-09-30T01:38:40.055" v="1169" actId="47"/>
        <pc:sldMkLst>
          <pc:docMk/>
          <pc:sldMk cId="194599444" sldId="2147375947"/>
        </pc:sldMkLst>
      </pc:sldChg>
      <pc:sldChg chg="del">
        <pc:chgData name="Ajwaliya, Nishit" userId="d6171631-3d08-453d-8afd-2dc62a5026e2" providerId="ADAL" clId="{586BD9F7-9F67-445E-B7E0-2AC386828179}" dt="2022-09-30T01:38:44.548" v="1172" actId="47"/>
        <pc:sldMkLst>
          <pc:docMk/>
          <pc:sldMk cId="325331091" sldId="2147375948"/>
        </pc:sldMkLst>
      </pc:sldChg>
      <pc:sldChg chg="del">
        <pc:chgData name="Ajwaliya, Nishit" userId="d6171631-3d08-453d-8afd-2dc62a5026e2" providerId="ADAL" clId="{586BD9F7-9F67-445E-B7E0-2AC386828179}" dt="2022-09-30T01:38:40.529" v="1170" actId="47"/>
        <pc:sldMkLst>
          <pc:docMk/>
          <pc:sldMk cId="3079689979" sldId="2147375949"/>
        </pc:sldMkLst>
      </pc:sldChg>
      <pc:sldChg chg="del">
        <pc:chgData name="Ajwaliya, Nishit" userId="d6171631-3d08-453d-8afd-2dc62a5026e2" providerId="ADAL" clId="{586BD9F7-9F67-445E-B7E0-2AC386828179}" dt="2022-09-30T01:38:45.270" v="1173" actId="47"/>
        <pc:sldMkLst>
          <pc:docMk/>
          <pc:sldMk cId="3242973949" sldId="2147375950"/>
        </pc:sldMkLst>
      </pc:sldChg>
      <pc:sldChg chg="del">
        <pc:chgData name="Ajwaliya, Nishit" userId="d6171631-3d08-453d-8afd-2dc62a5026e2" providerId="ADAL" clId="{586BD9F7-9F67-445E-B7E0-2AC386828179}" dt="2022-09-30T01:39:33.672" v="1177" actId="47"/>
        <pc:sldMkLst>
          <pc:docMk/>
          <pc:sldMk cId="1420637963" sldId="2147375952"/>
        </pc:sldMkLst>
      </pc:sldChg>
      <pc:sldChg chg="addSp delSp modSp del mod">
        <pc:chgData name="Ajwaliya, Nishit" userId="d6171631-3d08-453d-8afd-2dc62a5026e2" providerId="ADAL" clId="{586BD9F7-9F67-445E-B7E0-2AC386828179}" dt="2022-09-30T02:35:55.066" v="1560" actId="47"/>
        <pc:sldMkLst>
          <pc:docMk/>
          <pc:sldMk cId="1826762875" sldId="2147375953"/>
        </pc:sldMkLst>
        <pc:spChg chg="mod">
          <ac:chgData name="Ajwaliya, Nishit" userId="d6171631-3d08-453d-8afd-2dc62a5026e2" providerId="ADAL" clId="{586BD9F7-9F67-445E-B7E0-2AC386828179}" dt="2022-09-30T01:41:07.440" v="1191" actId="20577"/>
          <ac:spMkLst>
            <pc:docMk/>
            <pc:sldMk cId="1826762875" sldId="2147375953"/>
            <ac:spMk id="2" creationId="{0B6A39DE-4587-411E-88E0-487FE0A478E0}"/>
          </ac:spMkLst>
        </pc:spChg>
        <pc:spChg chg="add mod ord">
          <ac:chgData name="Ajwaliya, Nishit" userId="d6171631-3d08-453d-8afd-2dc62a5026e2" providerId="ADAL" clId="{586BD9F7-9F67-445E-B7E0-2AC386828179}" dt="2022-09-30T00:04:02.199" v="1086" actId="207"/>
          <ac:spMkLst>
            <pc:docMk/>
            <pc:sldMk cId="1826762875" sldId="2147375953"/>
            <ac:spMk id="3" creationId="{6AE1D692-5714-43AC-90DC-7D243DCBB262}"/>
          </ac:spMkLst>
        </pc:spChg>
        <pc:spChg chg="add mod">
          <ac:chgData name="Ajwaliya, Nishit" userId="d6171631-3d08-453d-8afd-2dc62a5026e2" providerId="ADAL" clId="{586BD9F7-9F67-445E-B7E0-2AC386828179}" dt="2022-09-29T23:33:25.150" v="655" actId="14100"/>
          <ac:spMkLst>
            <pc:docMk/>
            <pc:sldMk cId="1826762875" sldId="2147375953"/>
            <ac:spMk id="4" creationId="{ABCE4CDC-F11E-4DC6-91E5-F4073910F8B4}"/>
          </ac:spMkLst>
        </pc:spChg>
        <pc:spChg chg="add mod">
          <ac:chgData name="Ajwaliya, Nishit" userId="d6171631-3d08-453d-8afd-2dc62a5026e2" providerId="ADAL" clId="{586BD9F7-9F67-445E-B7E0-2AC386828179}" dt="2022-09-29T23:33:25.150" v="655" actId="14100"/>
          <ac:spMkLst>
            <pc:docMk/>
            <pc:sldMk cId="1826762875" sldId="2147375953"/>
            <ac:spMk id="6" creationId="{84DCF3A1-75E5-4D1C-879E-4CF478C10058}"/>
          </ac:spMkLst>
        </pc:spChg>
        <pc:spChg chg="add mod">
          <ac:chgData name="Ajwaliya, Nishit" userId="d6171631-3d08-453d-8afd-2dc62a5026e2" providerId="ADAL" clId="{586BD9F7-9F67-445E-B7E0-2AC386828179}" dt="2022-09-29T23:33:25.150" v="655" actId="14100"/>
          <ac:spMkLst>
            <pc:docMk/>
            <pc:sldMk cId="1826762875" sldId="2147375953"/>
            <ac:spMk id="7" creationId="{E9F4F826-C8B2-4D9E-94A8-19163314BB56}"/>
          </ac:spMkLst>
        </pc:spChg>
        <pc:spChg chg="add mod">
          <ac:chgData name="Ajwaliya, Nishit" userId="d6171631-3d08-453d-8afd-2dc62a5026e2" providerId="ADAL" clId="{586BD9F7-9F67-445E-B7E0-2AC386828179}" dt="2022-09-29T23:33:25.150" v="655" actId="14100"/>
          <ac:spMkLst>
            <pc:docMk/>
            <pc:sldMk cId="1826762875" sldId="2147375953"/>
            <ac:spMk id="10" creationId="{10F06AC7-187F-4C86-B7D7-4C1489A3F080}"/>
          </ac:spMkLst>
        </pc:spChg>
        <pc:spChg chg="add mod">
          <ac:chgData name="Ajwaliya, Nishit" userId="d6171631-3d08-453d-8afd-2dc62a5026e2" providerId="ADAL" clId="{586BD9F7-9F67-445E-B7E0-2AC386828179}" dt="2022-09-29T23:33:25.150" v="655" actId="14100"/>
          <ac:spMkLst>
            <pc:docMk/>
            <pc:sldMk cId="1826762875" sldId="2147375953"/>
            <ac:spMk id="11" creationId="{B51BBE3C-0C77-408E-B5D6-FF5C0185E689}"/>
          </ac:spMkLst>
        </pc:spChg>
        <pc:spChg chg="add mod">
          <ac:chgData name="Ajwaliya, Nishit" userId="d6171631-3d08-453d-8afd-2dc62a5026e2" providerId="ADAL" clId="{586BD9F7-9F67-445E-B7E0-2AC386828179}" dt="2022-09-29T23:33:25.150" v="655" actId="14100"/>
          <ac:spMkLst>
            <pc:docMk/>
            <pc:sldMk cId="1826762875" sldId="2147375953"/>
            <ac:spMk id="12" creationId="{F84A9B69-336E-431C-A6E8-A2C0452A394F}"/>
          </ac:spMkLst>
        </pc:spChg>
        <pc:spChg chg="add mod">
          <ac:chgData name="Ajwaliya, Nishit" userId="d6171631-3d08-453d-8afd-2dc62a5026e2" providerId="ADAL" clId="{586BD9F7-9F67-445E-B7E0-2AC386828179}" dt="2022-09-29T23:33:25.150" v="655" actId="14100"/>
          <ac:spMkLst>
            <pc:docMk/>
            <pc:sldMk cId="1826762875" sldId="2147375953"/>
            <ac:spMk id="14" creationId="{2608CD78-4895-4A07-9C10-6C2594CC6A53}"/>
          </ac:spMkLst>
        </pc:spChg>
        <pc:spChg chg="add mod">
          <ac:chgData name="Ajwaliya, Nishit" userId="d6171631-3d08-453d-8afd-2dc62a5026e2" providerId="ADAL" clId="{586BD9F7-9F67-445E-B7E0-2AC386828179}" dt="2022-09-29T23:33:25.150" v="655" actId="14100"/>
          <ac:spMkLst>
            <pc:docMk/>
            <pc:sldMk cId="1826762875" sldId="2147375953"/>
            <ac:spMk id="15" creationId="{8366DC4A-E364-44F0-B2C6-B322AF1496E8}"/>
          </ac:spMkLst>
        </pc:spChg>
        <pc:spChg chg="add mod">
          <ac:chgData name="Ajwaliya, Nishit" userId="d6171631-3d08-453d-8afd-2dc62a5026e2" providerId="ADAL" clId="{586BD9F7-9F67-445E-B7E0-2AC386828179}" dt="2022-09-29T23:33:25.150" v="655" actId="14100"/>
          <ac:spMkLst>
            <pc:docMk/>
            <pc:sldMk cId="1826762875" sldId="2147375953"/>
            <ac:spMk id="17" creationId="{C860426B-1D65-46C1-9CAC-3213907C825B}"/>
          </ac:spMkLst>
        </pc:spChg>
        <pc:spChg chg="add mod">
          <ac:chgData name="Ajwaliya, Nishit" userId="d6171631-3d08-453d-8afd-2dc62a5026e2" providerId="ADAL" clId="{586BD9F7-9F67-445E-B7E0-2AC386828179}" dt="2022-09-29T23:33:25.150" v="655" actId="14100"/>
          <ac:spMkLst>
            <pc:docMk/>
            <pc:sldMk cId="1826762875" sldId="2147375953"/>
            <ac:spMk id="20" creationId="{5BCB4D1D-2799-46D9-9E24-5A3608C68D87}"/>
          </ac:spMkLst>
        </pc:spChg>
        <pc:spChg chg="add mod">
          <ac:chgData name="Ajwaliya, Nishit" userId="d6171631-3d08-453d-8afd-2dc62a5026e2" providerId="ADAL" clId="{586BD9F7-9F67-445E-B7E0-2AC386828179}" dt="2022-09-29T23:33:25.150" v="655" actId="14100"/>
          <ac:spMkLst>
            <pc:docMk/>
            <pc:sldMk cId="1826762875" sldId="2147375953"/>
            <ac:spMk id="21" creationId="{8A348287-9A4E-4DF1-ACF0-302D9FA5CE97}"/>
          </ac:spMkLst>
        </pc:spChg>
        <pc:spChg chg="add mod">
          <ac:chgData name="Ajwaliya, Nishit" userId="d6171631-3d08-453d-8afd-2dc62a5026e2" providerId="ADAL" clId="{586BD9F7-9F67-445E-B7E0-2AC386828179}" dt="2022-09-29T23:33:25.150" v="655" actId="14100"/>
          <ac:spMkLst>
            <pc:docMk/>
            <pc:sldMk cId="1826762875" sldId="2147375953"/>
            <ac:spMk id="23" creationId="{3FE66C15-8490-4077-8EB5-35546797A575}"/>
          </ac:spMkLst>
        </pc:spChg>
        <pc:spChg chg="add mod">
          <ac:chgData name="Ajwaliya, Nishit" userId="d6171631-3d08-453d-8afd-2dc62a5026e2" providerId="ADAL" clId="{586BD9F7-9F67-445E-B7E0-2AC386828179}" dt="2022-09-29T23:33:25.150" v="655" actId="14100"/>
          <ac:spMkLst>
            <pc:docMk/>
            <pc:sldMk cId="1826762875" sldId="2147375953"/>
            <ac:spMk id="27" creationId="{34E20487-6DBA-405B-9BAC-1CC7E4600C6D}"/>
          </ac:spMkLst>
        </pc:spChg>
        <pc:spChg chg="add mod">
          <ac:chgData name="Ajwaliya, Nishit" userId="d6171631-3d08-453d-8afd-2dc62a5026e2" providerId="ADAL" clId="{586BD9F7-9F67-445E-B7E0-2AC386828179}" dt="2022-09-29T23:33:25.150" v="655" actId="14100"/>
          <ac:spMkLst>
            <pc:docMk/>
            <pc:sldMk cId="1826762875" sldId="2147375953"/>
            <ac:spMk id="28" creationId="{290A0C19-7869-4AC3-9A61-FB16AC979B14}"/>
          </ac:spMkLst>
        </pc:spChg>
        <pc:spChg chg="add del mod">
          <ac:chgData name="Ajwaliya, Nishit" userId="d6171631-3d08-453d-8afd-2dc62a5026e2" providerId="ADAL" clId="{586BD9F7-9F67-445E-B7E0-2AC386828179}" dt="2022-09-29T23:32:21.524" v="601" actId="478"/>
          <ac:spMkLst>
            <pc:docMk/>
            <pc:sldMk cId="1826762875" sldId="2147375953"/>
            <ac:spMk id="34" creationId="{8274AE41-A0D8-422B-B667-9104837AB4D6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35" creationId="{7F24E8E8-5AF3-41E6-9E81-951790A0569C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36" creationId="{C409FD3E-170F-4F27-A013-1E54FE6B0136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37" creationId="{76387641-9D48-4A85-B9CC-C5ED7E84308A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38" creationId="{D1D538DF-97CE-49EC-9161-F3FA4A1AEC5B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39" creationId="{4DC853E7-C33A-45F9-A894-57E8D551036D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40" creationId="{8F348A1B-9C24-45CC-AC57-7BE0979074CF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41" creationId="{DB309A39-824C-42DD-B8DB-2DACAE5BFF97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42" creationId="{27D67D5F-D831-4D6C-B3AF-FFD3E594BF5B}"/>
          </ac:spMkLst>
        </pc:spChg>
        <pc:spChg chg="add mod">
          <ac:chgData name="Ajwaliya, Nishit" userId="d6171631-3d08-453d-8afd-2dc62a5026e2" providerId="ADAL" clId="{586BD9F7-9F67-445E-B7E0-2AC386828179}" dt="2022-09-30T01:42:15.516" v="1267" actId="1035"/>
          <ac:spMkLst>
            <pc:docMk/>
            <pc:sldMk cId="1826762875" sldId="2147375953"/>
            <ac:spMk id="44" creationId="{F9D9C842-77A5-422C-92E8-6309B6668A6F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47" creationId="{22529D5B-ED8C-4011-8AC0-DCBE36DDF42C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48" creationId="{104D970B-446D-4100-8626-FCF1AC41458F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51" creationId="{E95C10FB-4E46-49B0-B1E2-A9BE4E834B8B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52" creationId="{83467B6E-007C-40A4-9EAE-F635015F76D9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53" creationId="{09473288-EAF1-44B7-9FB7-90131F9637A6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54" creationId="{A325F2E4-7316-4086-88D8-170AF9C2DF3B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55" creationId="{45636D38-2391-440F-A334-097F2D90BFA1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56" creationId="{FC43F873-016F-4BD8-95C4-2E76E06A0026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57" creationId="{4AFAAD25-F6D2-4ADC-9605-D28AEB4E4B5F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58" creationId="{8408A622-7DD2-444D-843B-FAEE19B129B8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61" creationId="{66B9B2F9-2639-4D90-A228-66D21E137FF1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62" creationId="{0C0127F6-127B-44F6-8B7E-12E460869831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63" creationId="{7BB669FB-F4EC-4A0E-B7C5-B3D38B4E020E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64" creationId="{98D38F84-7B57-4C3C-898D-50E88A49E093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65" creationId="{750883A3-7FA2-4507-BB6B-D62DC22C71FA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66" creationId="{D165698C-5721-4DEA-A53B-AC37DEB030C5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67" creationId="{4437D68E-B403-4B57-B2CC-B8D06D27B647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68" creationId="{2DA7DE1A-868C-47F5-8018-F05CCECC9461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69" creationId="{A3C17EEC-8E68-4C1C-B5CC-F422CF9B69FE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70" creationId="{2467DA6A-9E66-4EB5-A130-574DB50BB8D7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71" creationId="{21269FC2-6BEB-4575-B2B2-3E4A666E1D9C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72" creationId="{3E98D9A2-1885-424A-B894-3317BA6D5714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73" creationId="{3172CB86-C32D-4C37-9F35-A10AA8D00987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74" creationId="{CF8CADA7-6748-4155-87E7-9B6032EBB894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75" creationId="{D1BBC17D-1F88-4110-8B3A-FD96DBE9A632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76" creationId="{A696017C-06AA-4F22-8FAF-697B651E47E8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77" creationId="{B9316B28-897A-47AD-A0DE-B2CC7DDBF5D7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78" creationId="{1EBA0E2E-8232-44EE-A878-5F25D6EC55A3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79" creationId="{3E82008A-37DD-4687-ADE2-27938D045D74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80" creationId="{79FC6B3B-4915-494C-89DC-4BA128C1A5A2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81" creationId="{F906081D-EDAE-4DCF-B194-1B90BB22338C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82" creationId="{2C831036-9867-445C-9C2C-59C0C04CD315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83" creationId="{C19DA483-727B-4ED2-9063-DF89A4F68D55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84" creationId="{A40CA382-C099-444D-836D-98528B085BDD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85" creationId="{9F8337ED-5686-4651-BD4D-34DD1BC90E3B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86" creationId="{3149237B-0301-48F7-9354-27F0C0572AD9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87" creationId="{D885F9EB-0A13-499F-A782-85C1AB2658C1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90" creationId="{20E1D0BF-101B-489F-8393-24997F008BD5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91" creationId="{0DD438B0-CACD-4EE0-8E3B-E294AF39F2DD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92" creationId="{AEBB64BF-933C-45AA-AD28-E801C0733BEC}"/>
          </ac:spMkLst>
        </pc:spChg>
        <pc:spChg chg="add mod">
          <ac:chgData name="Ajwaliya, Nishit" userId="d6171631-3d08-453d-8afd-2dc62a5026e2" providerId="ADAL" clId="{586BD9F7-9F67-445E-B7E0-2AC386828179}" dt="2022-09-29T23:32:07.766" v="588"/>
          <ac:spMkLst>
            <pc:docMk/>
            <pc:sldMk cId="1826762875" sldId="2147375953"/>
            <ac:spMk id="93" creationId="{3A960922-01D9-434B-A78F-DD4DFED6EC5F}"/>
          </ac:spMkLst>
        </pc:spChg>
        <pc:spChg chg="mod topLvl">
          <ac:chgData name="Ajwaliya, Nishit" userId="d6171631-3d08-453d-8afd-2dc62a5026e2" providerId="ADAL" clId="{586BD9F7-9F67-445E-B7E0-2AC386828179}" dt="2022-09-30T00:03:46.887" v="1084" actId="478"/>
          <ac:spMkLst>
            <pc:docMk/>
            <pc:sldMk cId="1826762875" sldId="2147375953"/>
            <ac:spMk id="95" creationId="{540A4B3E-B2DE-4359-ACED-C316497F0955}"/>
          </ac:spMkLst>
        </pc:spChg>
        <pc:spChg chg="add mod">
          <ac:chgData name="Ajwaliya, Nishit" userId="d6171631-3d08-453d-8afd-2dc62a5026e2" providerId="ADAL" clId="{586BD9F7-9F67-445E-B7E0-2AC386828179}" dt="2022-09-30T00:04:20.169" v="1089" actId="207"/>
          <ac:spMkLst>
            <pc:docMk/>
            <pc:sldMk cId="1826762875" sldId="2147375953"/>
            <ac:spMk id="98" creationId="{25244E39-D661-4899-8DE9-893AA93E4C10}"/>
          </ac:spMkLst>
        </pc:spChg>
        <pc:spChg chg="del mod topLvl">
          <ac:chgData name="Ajwaliya, Nishit" userId="d6171631-3d08-453d-8afd-2dc62a5026e2" providerId="ADAL" clId="{586BD9F7-9F67-445E-B7E0-2AC386828179}" dt="2022-09-30T00:03:31.653" v="1072" actId="478"/>
          <ac:spMkLst>
            <pc:docMk/>
            <pc:sldMk cId="1826762875" sldId="2147375953"/>
            <ac:spMk id="100" creationId="{467402D6-2469-4257-927D-4EC6E4381211}"/>
          </ac:spMkLst>
        </pc:spChg>
        <pc:spChg chg="add mod">
          <ac:chgData name="Ajwaliya, Nishit" userId="d6171631-3d08-453d-8afd-2dc62a5026e2" providerId="ADAL" clId="{586BD9F7-9F67-445E-B7E0-2AC386828179}" dt="2022-09-30T00:00:42.248" v="1050" actId="1038"/>
          <ac:spMkLst>
            <pc:docMk/>
            <pc:sldMk cId="1826762875" sldId="2147375953"/>
            <ac:spMk id="104" creationId="{6772087D-0E09-46BF-B300-A21F14BA348F}"/>
          </ac:spMkLst>
        </pc:spChg>
        <pc:spChg chg="add mod">
          <ac:chgData name="Ajwaliya, Nishit" userId="d6171631-3d08-453d-8afd-2dc62a5026e2" providerId="ADAL" clId="{586BD9F7-9F67-445E-B7E0-2AC386828179}" dt="2022-09-30T01:43:14.458" v="1270" actId="1076"/>
          <ac:spMkLst>
            <pc:docMk/>
            <pc:sldMk cId="1826762875" sldId="2147375953"/>
            <ac:spMk id="108" creationId="{F7370DC6-9377-4503-8ADE-5FB746B98FCF}"/>
          </ac:spMkLst>
        </pc:spChg>
        <pc:grpChg chg="add mod">
          <ac:chgData name="Ajwaliya, Nishit" userId="d6171631-3d08-453d-8afd-2dc62a5026e2" providerId="ADAL" clId="{586BD9F7-9F67-445E-B7E0-2AC386828179}" dt="2022-09-29T23:33:25.150" v="655" actId="14100"/>
          <ac:grpSpMkLst>
            <pc:docMk/>
            <pc:sldMk cId="1826762875" sldId="2147375953"/>
            <ac:grpSpMk id="13" creationId="{EC4CFEDE-A8BD-41C1-A0AE-579E245C536A}"/>
          </ac:grpSpMkLst>
        </pc:grpChg>
        <pc:grpChg chg="add mod">
          <ac:chgData name="Ajwaliya, Nishit" userId="d6171631-3d08-453d-8afd-2dc62a5026e2" providerId="ADAL" clId="{586BD9F7-9F67-445E-B7E0-2AC386828179}" dt="2022-09-29T23:33:25.150" v="655" actId="14100"/>
          <ac:grpSpMkLst>
            <pc:docMk/>
            <pc:sldMk cId="1826762875" sldId="2147375953"/>
            <ac:grpSpMk id="16" creationId="{BFAFF1E5-6C2C-4491-9A1E-056D5C7371D3}"/>
          </ac:grpSpMkLst>
        </pc:grpChg>
        <pc:grpChg chg="add mod">
          <ac:chgData name="Ajwaliya, Nishit" userId="d6171631-3d08-453d-8afd-2dc62a5026e2" providerId="ADAL" clId="{586BD9F7-9F67-445E-B7E0-2AC386828179}" dt="2022-09-29T23:33:25.150" v="655" actId="14100"/>
          <ac:grpSpMkLst>
            <pc:docMk/>
            <pc:sldMk cId="1826762875" sldId="2147375953"/>
            <ac:grpSpMk id="18" creationId="{0C08604D-8D0E-43DC-B8CD-512C8A24AB73}"/>
          </ac:grpSpMkLst>
        </pc:grpChg>
        <pc:grpChg chg="add mod">
          <ac:chgData name="Ajwaliya, Nishit" userId="d6171631-3d08-453d-8afd-2dc62a5026e2" providerId="ADAL" clId="{586BD9F7-9F67-445E-B7E0-2AC386828179}" dt="2022-09-29T23:33:25.150" v="655" actId="14100"/>
          <ac:grpSpMkLst>
            <pc:docMk/>
            <pc:sldMk cId="1826762875" sldId="2147375953"/>
            <ac:grpSpMk id="19" creationId="{505C7B8C-B8E5-4C37-9222-B7CA8CB2CBA2}"/>
          </ac:grpSpMkLst>
        </pc:grpChg>
        <pc:grpChg chg="add mod">
          <ac:chgData name="Ajwaliya, Nishit" userId="d6171631-3d08-453d-8afd-2dc62a5026e2" providerId="ADAL" clId="{586BD9F7-9F67-445E-B7E0-2AC386828179}" dt="2022-09-29T23:33:25.150" v="655" actId="14100"/>
          <ac:grpSpMkLst>
            <pc:docMk/>
            <pc:sldMk cId="1826762875" sldId="2147375953"/>
            <ac:grpSpMk id="22" creationId="{BCB1079C-FC90-4A8F-AB98-F64A32255ABA}"/>
          </ac:grpSpMkLst>
        </pc:grpChg>
        <pc:grpChg chg="add mod">
          <ac:chgData name="Ajwaliya, Nishit" userId="d6171631-3d08-453d-8afd-2dc62a5026e2" providerId="ADAL" clId="{586BD9F7-9F67-445E-B7E0-2AC386828179}" dt="2022-09-29T23:33:25.150" v="655" actId="14100"/>
          <ac:grpSpMkLst>
            <pc:docMk/>
            <pc:sldMk cId="1826762875" sldId="2147375953"/>
            <ac:grpSpMk id="24" creationId="{C63C3CE0-ACDA-4ECA-B6C4-B78C177E32F4}"/>
          </ac:grpSpMkLst>
        </pc:grpChg>
        <pc:grpChg chg="add mod">
          <ac:chgData name="Ajwaliya, Nishit" userId="d6171631-3d08-453d-8afd-2dc62a5026e2" providerId="ADAL" clId="{586BD9F7-9F67-445E-B7E0-2AC386828179}" dt="2022-09-29T23:33:25.150" v="655" actId="14100"/>
          <ac:grpSpMkLst>
            <pc:docMk/>
            <pc:sldMk cId="1826762875" sldId="2147375953"/>
            <ac:grpSpMk id="25" creationId="{422BE6C6-F400-46A7-AF09-2F23EC9B0B85}"/>
          </ac:grpSpMkLst>
        </pc:grpChg>
        <pc:grpChg chg="add mod">
          <ac:chgData name="Ajwaliya, Nishit" userId="d6171631-3d08-453d-8afd-2dc62a5026e2" providerId="ADAL" clId="{586BD9F7-9F67-445E-B7E0-2AC386828179}" dt="2022-09-29T23:33:25.150" v="655" actId="14100"/>
          <ac:grpSpMkLst>
            <pc:docMk/>
            <pc:sldMk cId="1826762875" sldId="2147375953"/>
            <ac:grpSpMk id="26" creationId="{BDAB01B8-C17A-4C08-A71D-A16A45055111}"/>
          </ac:grpSpMkLst>
        </pc:grpChg>
        <pc:grpChg chg="add mod">
          <ac:chgData name="Ajwaliya, Nishit" userId="d6171631-3d08-453d-8afd-2dc62a5026e2" providerId="ADAL" clId="{586BD9F7-9F67-445E-B7E0-2AC386828179}" dt="2022-09-29T23:36:14.525" v="725" actId="1076"/>
          <ac:grpSpMkLst>
            <pc:docMk/>
            <pc:sldMk cId="1826762875" sldId="2147375953"/>
            <ac:grpSpMk id="29" creationId="{593D1585-7ADD-4F9D-95D7-724CE503B378}"/>
          </ac:grpSpMkLst>
        </pc:grpChg>
        <pc:grpChg chg="add del mod">
          <ac:chgData name="Ajwaliya, Nishit" userId="d6171631-3d08-453d-8afd-2dc62a5026e2" providerId="ADAL" clId="{586BD9F7-9F67-445E-B7E0-2AC386828179}" dt="2022-09-30T01:43:09.812" v="1268" actId="478"/>
          <ac:grpSpMkLst>
            <pc:docMk/>
            <pc:sldMk cId="1826762875" sldId="2147375953"/>
            <ac:grpSpMk id="30" creationId="{BD98A515-82C1-42F4-8B56-528EE0577F6C}"/>
          </ac:grpSpMkLst>
        </pc:grpChg>
        <pc:grpChg chg="add mod">
          <ac:chgData name="Ajwaliya, Nishit" userId="d6171631-3d08-453d-8afd-2dc62a5026e2" providerId="ADAL" clId="{586BD9F7-9F67-445E-B7E0-2AC386828179}" dt="2022-09-29T23:33:25.150" v="655" actId="14100"/>
          <ac:grpSpMkLst>
            <pc:docMk/>
            <pc:sldMk cId="1826762875" sldId="2147375953"/>
            <ac:grpSpMk id="32" creationId="{36EB575A-7F0A-41CC-9B53-9565E0B3F884}"/>
          </ac:grpSpMkLst>
        </pc:grpChg>
        <pc:grpChg chg="add mod">
          <ac:chgData name="Ajwaliya, Nishit" userId="d6171631-3d08-453d-8afd-2dc62a5026e2" providerId="ADAL" clId="{586BD9F7-9F67-445E-B7E0-2AC386828179}" dt="2022-09-29T23:32:07.766" v="588"/>
          <ac:grpSpMkLst>
            <pc:docMk/>
            <pc:sldMk cId="1826762875" sldId="2147375953"/>
            <ac:grpSpMk id="59" creationId="{DEEB3366-AC2E-46E7-8CD8-D94A21792E4F}"/>
          </ac:grpSpMkLst>
        </pc:grpChg>
        <pc:grpChg chg="add mod">
          <ac:chgData name="Ajwaliya, Nishit" userId="d6171631-3d08-453d-8afd-2dc62a5026e2" providerId="ADAL" clId="{586BD9F7-9F67-445E-B7E0-2AC386828179}" dt="2022-09-29T23:32:07.766" v="588"/>
          <ac:grpSpMkLst>
            <pc:docMk/>
            <pc:sldMk cId="1826762875" sldId="2147375953"/>
            <ac:grpSpMk id="60" creationId="{56BCA4EA-39F2-4668-B3CF-E378F3373E1F}"/>
          </ac:grpSpMkLst>
        </pc:grpChg>
        <pc:grpChg chg="add mod">
          <ac:chgData name="Ajwaliya, Nishit" userId="d6171631-3d08-453d-8afd-2dc62a5026e2" providerId="ADAL" clId="{586BD9F7-9F67-445E-B7E0-2AC386828179}" dt="2022-09-29T23:32:07.766" v="588"/>
          <ac:grpSpMkLst>
            <pc:docMk/>
            <pc:sldMk cId="1826762875" sldId="2147375953"/>
            <ac:grpSpMk id="88" creationId="{F1ADEA00-BB3D-4051-B0A8-E20591B06F94}"/>
          </ac:grpSpMkLst>
        </pc:grpChg>
        <pc:grpChg chg="add mod">
          <ac:chgData name="Ajwaliya, Nishit" userId="d6171631-3d08-453d-8afd-2dc62a5026e2" providerId="ADAL" clId="{586BD9F7-9F67-445E-B7E0-2AC386828179}" dt="2022-09-29T23:32:07.766" v="588"/>
          <ac:grpSpMkLst>
            <pc:docMk/>
            <pc:sldMk cId="1826762875" sldId="2147375953"/>
            <ac:grpSpMk id="89" creationId="{CAE80E09-771C-4DE1-BCA6-47BDA5B96D18}"/>
          </ac:grpSpMkLst>
        </pc:grpChg>
        <pc:grpChg chg="add del mod">
          <ac:chgData name="Ajwaliya, Nishit" userId="d6171631-3d08-453d-8afd-2dc62a5026e2" providerId="ADAL" clId="{586BD9F7-9F67-445E-B7E0-2AC386828179}" dt="2022-09-30T00:03:46.887" v="1084" actId="478"/>
          <ac:grpSpMkLst>
            <pc:docMk/>
            <pc:sldMk cId="1826762875" sldId="2147375953"/>
            <ac:grpSpMk id="94" creationId="{471F6250-00C9-4746-A148-26A166BC975E}"/>
          </ac:grpSpMkLst>
        </pc:grpChg>
        <pc:grpChg chg="add del mod">
          <ac:chgData name="Ajwaliya, Nishit" userId="d6171631-3d08-453d-8afd-2dc62a5026e2" providerId="ADAL" clId="{586BD9F7-9F67-445E-B7E0-2AC386828179}" dt="2022-09-29T23:40:08.403" v="880" actId="478"/>
          <ac:grpSpMkLst>
            <pc:docMk/>
            <pc:sldMk cId="1826762875" sldId="2147375953"/>
            <ac:grpSpMk id="99" creationId="{D8573635-A2DD-42E1-95AE-C583623E6B94}"/>
          </ac:grpSpMkLst>
        </pc:grpChg>
        <pc:picChg chg="del">
          <ac:chgData name="Ajwaliya, Nishit" userId="d6171631-3d08-453d-8afd-2dc62a5026e2" providerId="ADAL" clId="{586BD9F7-9F67-445E-B7E0-2AC386828179}" dt="2022-09-29T23:32:05.886" v="587" actId="478"/>
          <ac:picMkLst>
            <pc:docMk/>
            <pc:sldMk cId="1826762875" sldId="2147375953"/>
            <ac:picMk id="5" creationId="{B73DBC7D-4EDE-4647-89DB-66C7CD5C3A47}"/>
          </ac:picMkLst>
        </pc:picChg>
        <pc:picChg chg="add mod">
          <ac:chgData name="Ajwaliya, Nishit" userId="d6171631-3d08-453d-8afd-2dc62a5026e2" providerId="ADAL" clId="{586BD9F7-9F67-445E-B7E0-2AC386828179}" dt="2022-09-29T23:33:25.150" v="655" actId="14100"/>
          <ac:picMkLst>
            <pc:docMk/>
            <pc:sldMk cId="1826762875" sldId="2147375953"/>
            <ac:picMk id="8" creationId="{A995E225-195A-42CF-BF42-02BE8D892E8A}"/>
          </ac:picMkLst>
        </pc:picChg>
        <pc:picChg chg="add mod">
          <ac:chgData name="Ajwaliya, Nishit" userId="d6171631-3d08-453d-8afd-2dc62a5026e2" providerId="ADAL" clId="{586BD9F7-9F67-445E-B7E0-2AC386828179}" dt="2022-09-29T23:33:25.150" v="655" actId="14100"/>
          <ac:picMkLst>
            <pc:docMk/>
            <pc:sldMk cId="1826762875" sldId="2147375953"/>
            <ac:picMk id="9" creationId="{17B610C3-A457-4818-9F69-20D3CB0A7536}"/>
          </ac:picMkLst>
        </pc:picChg>
        <pc:picChg chg="add mod">
          <ac:chgData name="Ajwaliya, Nishit" userId="d6171631-3d08-453d-8afd-2dc62a5026e2" providerId="ADAL" clId="{586BD9F7-9F67-445E-B7E0-2AC386828179}" dt="2022-09-29T23:33:25.150" v="655" actId="14100"/>
          <ac:picMkLst>
            <pc:docMk/>
            <pc:sldMk cId="1826762875" sldId="2147375953"/>
            <ac:picMk id="31" creationId="{8DA7BD15-21FF-41FE-BAF9-C9FE75258E48}"/>
          </ac:picMkLst>
        </pc:picChg>
        <pc:picChg chg="add mod">
          <ac:chgData name="Ajwaliya, Nishit" userId="d6171631-3d08-453d-8afd-2dc62a5026e2" providerId="ADAL" clId="{586BD9F7-9F67-445E-B7E0-2AC386828179}" dt="2022-09-29T23:33:25.150" v="655" actId="14100"/>
          <ac:picMkLst>
            <pc:docMk/>
            <pc:sldMk cId="1826762875" sldId="2147375953"/>
            <ac:picMk id="33" creationId="{BC19A1BA-49F8-4D01-A5CB-927B67D572D0}"/>
          </ac:picMkLst>
        </pc:picChg>
        <pc:picChg chg="add mod">
          <ac:chgData name="Ajwaliya, Nishit" userId="d6171631-3d08-453d-8afd-2dc62a5026e2" providerId="ADAL" clId="{586BD9F7-9F67-445E-B7E0-2AC386828179}" dt="2022-09-29T23:32:07.766" v="588"/>
          <ac:picMkLst>
            <pc:docMk/>
            <pc:sldMk cId="1826762875" sldId="2147375953"/>
            <ac:picMk id="43" creationId="{DCC75E10-A7C4-4F17-94F4-30AFBCD5C529}"/>
          </ac:picMkLst>
        </pc:picChg>
        <pc:picChg chg="add mod">
          <ac:chgData name="Ajwaliya, Nishit" userId="d6171631-3d08-453d-8afd-2dc62a5026e2" providerId="ADAL" clId="{586BD9F7-9F67-445E-B7E0-2AC386828179}" dt="2022-09-29T23:32:07.766" v="588"/>
          <ac:picMkLst>
            <pc:docMk/>
            <pc:sldMk cId="1826762875" sldId="2147375953"/>
            <ac:picMk id="45" creationId="{C1E20156-B3E6-4BDE-B18A-DCA54AE95F9E}"/>
          </ac:picMkLst>
        </pc:picChg>
        <pc:picChg chg="del mod topLvl">
          <ac:chgData name="Ajwaliya, Nishit" userId="d6171631-3d08-453d-8afd-2dc62a5026e2" providerId="ADAL" clId="{586BD9F7-9F67-445E-B7E0-2AC386828179}" dt="2022-09-30T00:03:46.887" v="1084" actId="478"/>
          <ac:picMkLst>
            <pc:docMk/>
            <pc:sldMk cId="1826762875" sldId="2147375953"/>
            <ac:picMk id="96" creationId="{7613DAAF-7380-46D7-9A65-8A485FD82799}"/>
          </ac:picMkLst>
        </pc:picChg>
        <pc:picChg chg="add del mod">
          <ac:chgData name="Ajwaliya, Nishit" userId="d6171631-3d08-453d-8afd-2dc62a5026e2" providerId="ADAL" clId="{586BD9F7-9F67-445E-B7E0-2AC386828179}" dt="2022-09-29T23:37:55.001" v="834" actId="478"/>
          <ac:picMkLst>
            <pc:docMk/>
            <pc:sldMk cId="1826762875" sldId="2147375953"/>
            <ac:picMk id="97" creationId="{1CC923A9-A95B-4606-B565-E905A375AE32}"/>
          </ac:picMkLst>
        </pc:picChg>
        <pc:picChg chg="del mod topLvl">
          <ac:chgData name="Ajwaliya, Nishit" userId="d6171631-3d08-453d-8afd-2dc62a5026e2" providerId="ADAL" clId="{586BD9F7-9F67-445E-B7E0-2AC386828179}" dt="2022-09-29T23:40:08.403" v="880" actId="478"/>
          <ac:picMkLst>
            <pc:docMk/>
            <pc:sldMk cId="1826762875" sldId="2147375953"/>
            <ac:picMk id="101" creationId="{7D2078E4-90F0-41F6-B72C-A64D55D616E8}"/>
          </ac:picMkLst>
        </pc:picChg>
        <pc:picChg chg="add mod">
          <ac:chgData name="Ajwaliya, Nishit" userId="d6171631-3d08-453d-8afd-2dc62a5026e2" providerId="ADAL" clId="{586BD9F7-9F67-445E-B7E0-2AC386828179}" dt="2022-09-30T00:03:50.160" v="1085" actId="1076"/>
          <ac:picMkLst>
            <pc:docMk/>
            <pc:sldMk cId="1826762875" sldId="2147375953"/>
            <ac:picMk id="103" creationId="{FAD27B5C-3610-4CBF-8D49-ACE3EE745E43}"/>
          </ac:picMkLst>
        </pc:picChg>
        <pc:picChg chg="add del mod">
          <ac:chgData name="Ajwaliya, Nishit" userId="d6171631-3d08-453d-8afd-2dc62a5026e2" providerId="ADAL" clId="{586BD9F7-9F67-445E-B7E0-2AC386828179}" dt="2022-09-29T23:59:02.582" v="937" actId="478"/>
          <ac:picMkLst>
            <pc:docMk/>
            <pc:sldMk cId="1826762875" sldId="2147375953"/>
            <ac:picMk id="105" creationId="{DB1C6B95-A5D0-4FD3-B75D-69AEB35D8361}"/>
          </ac:picMkLst>
        </pc:picChg>
        <pc:picChg chg="add mod">
          <ac:chgData name="Ajwaliya, Nishit" userId="d6171631-3d08-453d-8afd-2dc62a5026e2" providerId="ADAL" clId="{586BD9F7-9F67-445E-B7E0-2AC386828179}" dt="2022-09-30T00:01:03.111" v="1059" actId="207"/>
          <ac:picMkLst>
            <pc:docMk/>
            <pc:sldMk cId="1826762875" sldId="2147375953"/>
            <ac:picMk id="107" creationId="{F1DAEE7F-461C-4A75-9062-3123EEF1C7C0}"/>
          </ac:picMkLst>
        </pc:picChg>
        <pc:picChg chg="add mod">
          <ac:chgData name="Ajwaliya, Nishit" userId="d6171631-3d08-453d-8afd-2dc62a5026e2" providerId="ADAL" clId="{586BD9F7-9F67-445E-B7E0-2AC386828179}" dt="2022-09-30T01:43:32.457" v="1384" actId="1036"/>
          <ac:picMkLst>
            <pc:docMk/>
            <pc:sldMk cId="1826762875" sldId="2147375953"/>
            <ac:picMk id="109" creationId="{F0BEEAD9-BEFA-40B2-8604-E3B83E021B8D}"/>
          </ac:picMkLst>
        </pc:picChg>
        <pc:cxnChg chg="add mod">
          <ac:chgData name="Ajwaliya, Nishit" userId="d6171631-3d08-453d-8afd-2dc62a5026e2" providerId="ADAL" clId="{586BD9F7-9F67-445E-B7E0-2AC386828179}" dt="2022-09-29T23:32:07.766" v="588"/>
          <ac:cxnSpMkLst>
            <pc:docMk/>
            <pc:sldMk cId="1826762875" sldId="2147375953"/>
            <ac:cxnSpMk id="46" creationId="{90A87D06-7E77-4198-8469-92E150A24A86}"/>
          </ac:cxnSpMkLst>
        </pc:cxnChg>
        <pc:cxnChg chg="add mod">
          <ac:chgData name="Ajwaliya, Nishit" userId="d6171631-3d08-453d-8afd-2dc62a5026e2" providerId="ADAL" clId="{586BD9F7-9F67-445E-B7E0-2AC386828179}" dt="2022-09-29T23:32:07.766" v="588"/>
          <ac:cxnSpMkLst>
            <pc:docMk/>
            <pc:sldMk cId="1826762875" sldId="2147375953"/>
            <ac:cxnSpMk id="49" creationId="{BC979498-B48E-41DF-B01F-E446609C4225}"/>
          </ac:cxnSpMkLst>
        </pc:cxnChg>
        <pc:cxnChg chg="add mod">
          <ac:chgData name="Ajwaliya, Nishit" userId="d6171631-3d08-453d-8afd-2dc62a5026e2" providerId="ADAL" clId="{586BD9F7-9F67-445E-B7E0-2AC386828179}" dt="2022-09-29T23:32:07.766" v="588"/>
          <ac:cxnSpMkLst>
            <pc:docMk/>
            <pc:sldMk cId="1826762875" sldId="2147375953"/>
            <ac:cxnSpMk id="50" creationId="{984B4FA0-5B9D-4BC0-8515-F936D165F958}"/>
          </ac:cxnSpMkLst>
        </pc:cxnChg>
      </pc:sldChg>
      <pc:sldChg chg="addSp delSp modSp mod">
        <pc:chgData name="Ajwaliya, Nishit" userId="d6171631-3d08-453d-8afd-2dc62a5026e2" providerId="ADAL" clId="{586BD9F7-9F67-445E-B7E0-2AC386828179}" dt="2022-09-30T14:45:32.779" v="1615" actId="1037"/>
        <pc:sldMkLst>
          <pc:docMk/>
          <pc:sldMk cId="3816616153" sldId="2147375954"/>
        </pc:sldMkLst>
        <pc:spChg chg="mod">
          <ac:chgData name="Ajwaliya, Nishit" userId="d6171631-3d08-453d-8afd-2dc62a5026e2" providerId="ADAL" clId="{586BD9F7-9F67-445E-B7E0-2AC386828179}" dt="2022-09-30T14:45:32.779" v="1615" actId="1037"/>
          <ac:spMkLst>
            <pc:docMk/>
            <pc:sldMk cId="3816616153" sldId="2147375954"/>
            <ac:spMk id="2" creationId="{00000000-0000-0000-0000-000000000000}"/>
          </ac:spMkLst>
        </pc:spChg>
        <pc:spChg chg="add del mod">
          <ac:chgData name="Ajwaliya, Nishit" userId="d6171631-3d08-453d-8afd-2dc62a5026e2" providerId="ADAL" clId="{586BD9F7-9F67-445E-B7E0-2AC386828179}" dt="2022-09-30T00:16:20.615" v="1092" actId="478"/>
          <ac:spMkLst>
            <pc:docMk/>
            <pc:sldMk cId="3816616153" sldId="2147375954"/>
            <ac:spMk id="3" creationId="{C5DF5EFC-580C-4EAD-BB13-216151F2F3AD}"/>
          </ac:spMkLst>
        </pc:spChg>
        <pc:spChg chg="del">
          <ac:chgData name="Ajwaliya, Nishit" userId="d6171631-3d08-453d-8afd-2dc62a5026e2" providerId="ADAL" clId="{586BD9F7-9F67-445E-B7E0-2AC386828179}" dt="2022-09-30T00:16:16.101" v="1091" actId="478"/>
          <ac:spMkLst>
            <pc:docMk/>
            <pc:sldMk cId="3816616153" sldId="2147375954"/>
            <ac:spMk id="12" creationId="{521D401E-4D25-4AB7-8104-276C4AA343D4}"/>
          </ac:spMkLst>
        </pc:spChg>
        <pc:spChg chg="del">
          <ac:chgData name="Ajwaliya, Nishit" userId="d6171631-3d08-453d-8afd-2dc62a5026e2" providerId="ADAL" clId="{586BD9F7-9F67-445E-B7E0-2AC386828179}" dt="2022-09-30T00:16:16.101" v="1091" actId="478"/>
          <ac:spMkLst>
            <pc:docMk/>
            <pc:sldMk cId="3816616153" sldId="2147375954"/>
            <ac:spMk id="15" creationId="{22AD5E6A-AF8B-428C-B59D-A61DE77746AE}"/>
          </ac:spMkLst>
        </pc:spChg>
        <pc:spChg chg="del">
          <ac:chgData name="Ajwaliya, Nishit" userId="d6171631-3d08-453d-8afd-2dc62a5026e2" providerId="ADAL" clId="{586BD9F7-9F67-445E-B7E0-2AC386828179}" dt="2022-09-30T00:16:16.101" v="1091" actId="478"/>
          <ac:spMkLst>
            <pc:docMk/>
            <pc:sldMk cId="3816616153" sldId="2147375954"/>
            <ac:spMk id="57" creationId="{10AF472D-7563-4DB8-BDAB-F8D16170DDFF}"/>
          </ac:spMkLst>
        </pc:spChg>
        <pc:picChg chg="del">
          <ac:chgData name="Ajwaliya, Nishit" userId="d6171631-3d08-453d-8afd-2dc62a5026e2" providerId="ADAL" clId="{586BD9F7-9F67-445E-B7E0-2AC386828179}" dt="2022-09-30T00:16:16.101" v="1091" actId="478"/>
          <ac:picMkLst>
            <pc:docMk/>
            <pc:sldMk cId="3816616153" sldId="2147375954"/>
            <ac:picMk id="4" creationId="{AD7CE950-502B-48AB-83CD-D5DA913B6F9C}"/>
          </ac:picMkLst>
        </pc:picChg>
        <pc:picChg chg="del">
          <ac:chgData name="Ajwaliya, Nishit" userId="d6171631-3d08-453d-8afd-2dc62a5026e2" providerId="ADAL" clId="{586BD9F7-9F67-445E-B7E0-2AC386828179}" dt="2022-09-30T00:16:16.101" v="1091" actId="478"/>
          <ac:picMkLst>
            <pc:docMk/>
            <pc:sldMk cId="3816616153" sldId="2147375954"/>
            <ac:picMk id="6" creationId="{21DAEDE1-0A5F-4DBC-BB2A-E2D3B0323A82}"/>
          </ac:picMkLst>
        </pc:picChg>
        <pc:picChg chg="add mod">
          <ac:chgData name="Ajwaliya, Nishit" userId="d6171631-3d08-453d-8afd-2dc62a5026e2" providerId="ADAL" clId="{586BD9F7-9F67-445E-B7E0-2AC386828179}" dt="2022-09-30T00:16:27.981" v="1095" actId="1076"/>
          <ac:picMkLst>
            <pc:docMk/>
            <pc:sldMk cId="3816616153" sldId="2147375954"/>
            <ac:picMk id="7" creationId="{3FCA88C0-7923-4B2D-97C1-48225191DA1D}"/>
          </ac:picMkLst>
        </pc:picChg>
      </pc:sldChg>
      <pc:sldChg chg="del">
        <pc:chgData name="Ajwaliya, Nishit" userId="d6171631-3d08-453d-8afd-2dc62a5026e2" providerId="ADAL" clId="{586BD9F7-9F67-445E-B7E0-2AC386828179}" dt="2022-09-30T01:38:41.221" v="1171" actId="47"/>
        <pc:sldMkLst>
          <pc:docMk/>
          <pc:sldMk cId="447557408" sldId="2147375955"/>
        </pc:sldMkLst>
      </pc:sldChg>
      <pc:sldChg chg="addSp delSp modSp add mod">
        <pc:chgData name="Ajwaliya, Nishit" userId="d6171631-3d08-453d-8afd-2dc62a5026e2" providerId="ADAL" clId="{586BD9F7-9F67-445E-B7E0-2AC386828179}" dt="2022-09-30T15:01:36.741" v="1719" actId="1037"/>
        <pc:sldMkLst>
          <pc:docMk/>
          <pc:sldMk cId="2003648992" sldId="2147375955"/>
        </pc:sldMkLst>
        <pc:spChg chg="mod">
          <ac:chgData name="Ajwaliya, Nishit" userId="d6171631-3d08-453d-8afd-2dc62a5026e2" providerId="ADAL" clId="{586BD9F7-9F67-445E-B7E0-2AC386828179}" dt="2022-09-30T14:58:33.332" v="1701" actId="20577"/>
          <ac:spMkLst>
            <pc:docMk/>
            <pc:sldMk cId="2003648992" sldId="2147375955"/>
            <ac:spMk id="2" creationId="{0B6A39DE-4587-411E-88E0-487FE0A478E0}"/>
          </ac:spMkLst>
        </pc:spChg>
        <pc:spChg chg="del">
          <ac:chgData name="Ajwaliya, Nishit" userId="d6171631-3d08-453d-8afd-2dc62a5026e2" providerId="ADAL" clId="{586BD9F7-9F67-445E-B7E0-2AC386828179}" dt="2022-09-30T14:58:38.542" v="1702" actId="478"/>
          <ac:spMkLst>
            <pc:docMk/>
            <pc:sldMk cId="2003648992" sldId="2147375955"/>
            <ac:spMk id="3" creationId="{6AE1D692-5714-43AC-90DC-7D243DCBB262}"/>
          </ac:spMkLst>
        </pc:spChg>
        <pc:spChg chg="del">
          <ac:chgData name="Ajwaliya, Nishit" userId="d6171631-3d08-453d-8afd-2dc62a5026e2" providerId="ADAL" clId="{586BD9F7-9F67-445E-B7E0-2AC386828179}" dt="2022-09-30T14:58:38.542" v="1702" actId="478"/>
          <ac:spMkLst>
            <pc:docMk/>
            <pc:sldMk cId="2003648992" sldId="2147375955"/>
            <ac:spMk id="4" creationId="{ABCE4CDC-F11E-4DC6-91E5-F4073910F8B4}"/>
          </ac:spMkLst>
        </pc:spChg>
        <pc:spChg chg="del">
          <ac:chgData name="Ajwaliya, Nishit" userId="d6171631-3d08-453d-8afd-2dc62a5026e2" providerId="ADAL" clId="{586BD9F7-9F67-445E-B7E0-2AC386828179}" dt="2022-09-30T14:58:38.542" v="1702" actId="478"/>
          <ac:spMkLst>
            <pc:docMk/>
            <pc:sldMk cId="2003648992" sldId="2147375955"/>
            <ac:spMk id="6" creationId="{84DCF3A1-75E5-4D1C-879E-4CF478C10058}"/>
          </ac:spMkLst>
        </pc:spChg>
        <pc:spChg chg="del">
          <ac:chgData name="Ajwaliya, Nishit" userId="d6171631-3d08-453d-8afd-2dc62a5026e2" providerId="ADAL" clId="{586BD9F7-9F67-445E-B7E0-2AC386828179}" dt="2022-09-30T14:58:38.542" v="1702" actId="478"/>
          <ac:spMkLst>
            <pc:docMk/>
            <pc:sldMk cId="2003648992" sldId="2147375955"/>
            <ac:spMk id="7" creationId="{E9F4F826-C8B2-4D9E-94A8-19163314BB56}"/>
          </ac:spMkLst>
        </pc:spChg>
        <pc:spChg chg="del">
          <ac:chgData name="Ajwaliya, Nishit" userId="d6171631-3d08-453d-8afd-2dc62a5026e2" providerId="ADAL" clId="{586BD9F7-9F67-445E-B7E0-2AC386828179}" dt="2022-09-30T14:58:38.542" v="1702" actId="478"/>
          <ac:spMkLst>
            <pc:docMk/>
            <pc:sldMk cId="2003648992" sldId="2147375955"/>
            <ac:spMk id="10" creationId="{10F06AC7-187F-4C86-B7D7-4C1489A3F080}"/>
          </ac:spMkLst>
        </pc:spChg>
        <pc:spChg chg="del">
          <ac:chgData name="Ajwaliya, Nishit" userId="d6171631-3d08-453d-8afd-2dc62a5026e2" providerId="ADAL" clId="{586BD9F7-9F67-445E-B7E0-2AC386828179}" dt="2022-09-30T14:58:38.542" v="1702" actId="478"/>
          <ac:spMkLst>
            <pc:docMk/>
            <pc:sldMk cId="2003648992" sldId="2147375955"/>
            <ac:spMk id="11" creationId="{B51BBE3C-0C77-408E-B5D6-FF5C0185E689}"/>
          </ac:spMkLst>
        </pc:spChg>
        <pc:spChg chg="del">
          <ac:chgData name="Ajwaliya, Nishit" userId="d6171631-3d08-453d-8afd-2dc62a5026e2" providerId="ADAL" clId="{586BD9F7-9F67-445E-B7E0-2AC386828179}" dt="2022-09-30T14:58:38.542" v="1702" actId="478"/>
          <ac:spMkLst>
            <pc:docMk/>
            <pc:sldMk cId="2003648992" sldId="2147375955"/>
            <ac:spMk id="12" creationId="{F84A9B69-336E-431C-A6E8-A2C0452A394F}"/>
          </ac:spMkLst>
        </pc:spChg>
        <pc:spChg chg="del">
          <ac:chgData name="Ajwaliya, Nishit" userId="d6171631-3d08-453d-8afd-2dc62a5026e2" providerId="ADAL" clId="{586BD9F7-9F67-445E-B7E0-2AC386828179}" dt="2022-09-30T14:58:38.542" v="1702" actId="478"/>
          <ac:spMkLst>
            <pc:docMk/>
            <pc:sldMk cId="2003648992" sldId="2147375955"/>
            <ac:spMk id="14" creationId="{2608CD78-4895-4A07-9C10-6C2594CC6A53}"/>
          </ac:spMkLst>
        </pc:spChg>
        <pc:spChg chg="del">
          <ac:chgData name="Ajwaliya, Nishit" userId="d6171631-3d08-453d-8afd-2dc62a5026e2" providerId="ADAL" clId="{586BD9F7-9F67-445E-B7E0-2AC386828179}" dt="2022-09-30T14:58:38.542" v="1702" actId="478"/>
          <ac:spMkLst>
            <pc:docMk/>
            <pc:sldMk cId="2003648992" sldId="2147375955"/>
            <ac:spMk id="15" creationId="{8366DC4A-E364-44F0-B2C6-B322AF1496E8}"/>
          </ac:spMkLst>
        </pc:spChg>
        <pc:spChg chg="del">
          <ac:chgData name="Ajwaliya, Nishit" userId="d6171631-3d08-453d-8afd-2dc62a5026e2" providerId="ADAL" clId="{586BD9F7-9F67-445E-B7E0-2AC386828179}" dt="2022-09-30T14:58:38.542" v="1702" actId="478"/>
          <ac:spMkLst>
            <pc:docMk/>
            <pc:sldMk cId="2003648992" sldId="2147375955"/>
            <ac:spMk id="17" creationId="{C860426B-1D65-46C1-9CAC-3213907C825B}"/>
          </ac:spMkLst>
        </pc:spChg>
        <pc:spChg chg="del">
          <ac:chgData name="Ajwaliya, Nishit" userId="d6171631-3d08-453d-8afd-2dc62a5026e2" providerId="ADAL" clId="{586BD9F7-9F67-445E-B7E0-2AC386828179}" dt="2022-09-30T14:58:38.542" v="1702" actId="478"/>
          <ac:spMkLst>
            <pc:docMk/>
            <pc:sldMk cId="2003648992" sldId="2147375955"/>
            <ac:spMk id="20" creationId="{5BCB4D1D-2799-46D9-9E24-5A3608C68D87}"/>
          </ac:spMkLst>
        </pc:spChg>
        <pc:spChg chg="del">
          <ac:chgData name="Ajwaliya, Nishit" userId="d6171631-3d08-453d-8afd-2dc62a5026e2" providerId="ADAL" clId="{586BD9F7-9F67-445E-B7E0-2AC386828179}" dt="2022-09-30T14:58:38.542" v="1702" actId="478"/>
          <ac:spMkLst>
            <pc:docMk/>
            <pc:sldMk cId="2003648992" sldId="2147375955"/>
            <ac:spMk id="21" creationId="{8A348287-9A4E-4DF1-ACF0-302D9FA5CE97}"/>
          </ac:spMkLst>
        </pc:spChg>
        <pc:spChg chg="del">
          <ac:chgData name="Ajwaliya, Nishit" userId="d6171631-3d08-453d-8afd-2dc62a5026e2" providerId="ADAL" clId="{586BD9F7-9F67-445E-B7E0-2AC386828179}" dt="2022-09-30T14:58:38.542" v="1702" actId="478"/>
          <ac:spMkLst>
            <pc:docMk/>
            <pc:sldMk cId="2003648992" sldId="2147375955"/>
            <ac:spMk id="23" creationId="{3FE66C15-8490-4077-8EB5-35546797A575}"/>
          </ac:spMkLst>
        </pc:spChg>
        <pc:spChg chg="del">
          <ac:chgData name="Ajwaliya, Nishit" userId="d6171631-3d08-453d-8afd-2dc62a5026e2" providerId="ADAL" clId="{586BD9F7-9F67-445E-B7E0-2AC386828179}" dt="2022-09-30T14:58:38.542" v="1702" actId="478"/>
          <ac:spMkLst>
            <pc:docMk/>
            <pc:sldMk cId="2003648992" sldId="2147375955"/>
            <ac:spMk id="27" creationId="{34E20487-6DBA-405B-9BAC-1CC7E4600C6D}"/>
          </ac:spMkLst>
        </pc:spChg>
        <pc:spChg chg="del">
          <ac:chgData name="Ajwaliya, Nishit" userId="d6171631-3d08-453d-8afd-2dc62a5026e2" providerId="ADAL" clId="{586BD9F7-9F67-445E-B7E0-2AC386828179}" dt="2022-09-30T14:58:38.542" v="1702" actId="478"/>
          <ac:spMkLst>
            <pc:docMk/>
            <pc:sldMk cId="2003648992" sldId="2147375955"/>
            <ac:spMk id="28" creationId="{290A0C19-7869-4AC3-9A61-FB16AC979B14}"/>
          </ac:spMkLst>
        </pc:spChg>
        <pc:spChg chg="del mod topLvl">
          <ac:chgData name="Ajwaliya, Nishit" userId="d6171631-3d08-453d-8afd-2dc62a5026e2" providerId="ADAL" clId="{586BD9F7-9F67-445E-B7E0-2AC386828179}" dt="2022-09-30T02:22:37.352" v="1504" actId="478"/>
          <ac:spMkLst>
            <pc:docMk/>
            <pc:sldMk cId="2003648992" sldId="2147375955"/>
            <ac:spMk id="44" creationId="{F9D9C842-77A5-422C-92E8-6309B6668A6F}"/>
          </ac:spMkLst>
        </pc:spChg>
        <pc:spChg chg="del">
          <ac:chgData name="Ajwaliya, Nishit" userId="d6171631-3d08-453d-8afd-2dc62a5026e2" providerId="ADAL" clId="{586BD9F7-9F67-445E-B7E0-2AC386828179}" dt="2022-09-30T14:58:38.542" v="1702" actId="478"/>
          <ac:spMkLst>
            <pc:docMk/>
            <pc:sldMk cId="2003648992" sldId="2147375955"/>
            <ac:spMk id="95" creationId="{540A4B3E-B2DE-4359-ACED-C316497F0955}"/>
          </ac:spMkLst>
        </pc:spChg>
        <pc:spChg chg="del">
          <ac:chgData name="Ajwaliya, Nishit" userId="d6171631-3d08-453d-8afd-2dc62a5026e2" providerId="ADAL" clId="{586BD9F7-9F67-445E-B7E0-2AC386828179}" dt="2022-09-30T14:58:38.542" v="1702" actId="478"/>
          <ac:spMkLst>
            <pc:docMk/>
            <pc:sldMk cId="2003648992" sldId="2147375955"/>
            <ac:spMk id="98" creationId="{25244E39-D661-4899-8DE9-893AA93E4C10}"/>
          </ac:spMkLst>
        </pc:spChg>
        <pc:spChg chg="del">
          <ac:chgData name="Ajwaliya, Nishit" userId="d6171631-3d08-453d-8afd-2dc62a5026e2" providerId="ADAL" clId="{586BD9F7-9F67-445E-B7E0-2AC386828179}" dt="2022-09-30T14:58:38.542" v="1702" actId="478"/>
          <ac:spMkLst>
            <pc:docMk/>
            <pc:sldMk cId="2003648992" sldId="2147375955"/>
            <ac:spMk id="104" creationId="{6772087D-0E09-46BF-B300-A21F14BA348F}"/>
          </ac:spMkLst>
        </pc:spChg>
        <pc:spChg chg="del mod">
          <ac:chgData name="Ajwaliya, Nishit" userId="d6171631-3d08-453d-8afd-2dc62a5026e2" providerId="ADAL" clId="{586BD9F7-9F67-445E-B7E0-2AC386828179}" dt="2022-09-30T14:58:38.542" v="1702" actId="478"/>
          <ac:spMkLst>
            <pc:docMk/>
            <pc:sldMk cId="2003648992" sldId="2147375955"/>
            <ac:spMk id="108" creationId="{F7370DC6-9377-4503-8ADE-5FB746B98FCF}"/>
          </ac:spMkLst>
        </pc:spChg>
        <pc:grpChg chg="del">
          <ac:chgData name="Ajwaliya, Nishit" userId="d6171631-3d08-453d-8afd-2dc62a5026e2" providerId="ADAL" clId="{586BD9F7-9F67-445E-B7E0-2AC386828179}" dt="2022-09-30T14:58:38.542" v="1702" actId="478"/>
          <ac:grpSpMkLst>
            <pc:docMk/>
            <pc:sldMk cId="2003648992" sldId="2147375955"/>
            <ac:grpSpMk id="13" creationId="{EC4CFEDE-A8BD-41C1-A0AE-579E245C536A}"/>
          </ac:grpSpMkLst>
        </pc:grpChg>
        <pc:grpChg chg="del">
          <ac:chgData name="Ajwaliya, Nishit" userId="d6171631-3d08-453d-8afd-2dc62a5026e2" providerId="ADAL" clId="{586BD9F7-9F67-445E-B7E0-2AC386828179}" dt="2022-09-30T14:58:38.542" v="1702" actId="478"/>
          <ac:grpSpMkLst>
            <pc:docMk/>
            <pc:sldMk cId="2003648992" sldId="2147375955"/>
            <ac:grpSpMk id="16" creationId="{BFAFF1E5-6C2C-4491-9A1E-056D5C7371D3}"/>
          </ac:grpSpMkLst>
        </pc:grpChg>
        <pc:grpChg chg="del">
          <ac:chgData name="Ajwaliya, Nishit" userId="d6171631-3d08-453d-8afd-2dc62a5026e2" providerId="ADAL" clId="{586BD9F7-9F67-445E-B7E0-2AC386828179}" dt="2022-09-30T14:58:38.542" v="1702" actId="478"/>
          <ac:grpSpMkLst>
            <pc:docMk/>
            <pc:sldMk cId="2003648992" sldId="2147375955"/>
            <ac:grpSpMk id="18" creationId="{0C08604D-8D0E-43DC-B8CD-512C8A24AB73}"/>
          </ac:grpSpMkLst>
        </pc:grpChg>
        <pc:grpChg chg="del">
          <ac:chgData name="Ajwaliya, Nishit" userId="d6171631-3d08-453d-8afd-2dc62a5026e2" providerId="ADAL" clId="{586BD9F7-9F67-445E-B7E0-2AC386828179}" dt="2022-09-30T14:58:38.542" v="1702" actId="478"/>
          <ac:grpSpMkLst>
            <pc:docMk/>
            <pc:sldMk cId="2003648992" sldId="2147375955"/>
            <ac:grpSpMk id="19" creationId="{505C7B8C-B8E5-4C37-9222-B7CA8CB2CBA2}"/>
          </ac:grpSpMkLst>
        </pc:grpChg>
        <pc:grpChg chg="del">
          <ac:chgData name="Ajwaliya, Nishit" userId="d6171631-3d08-453d-8afd-2dc62a5026e2" providerId="ADAL" clId="{586BD9F7-9F67-445E-B7E0-2AC386828179}" dt="2022-09-30T14:58:38.542" v="1702" actId="478"/>
          <ac:grpSpMkLst>
            <pc:docMk/>
            <pc:sldMk cId="2003648992" sldId="2147375955"/>
            <ac:grpSpMk id="22" creationId="{BCB1079C-FC90-4A8F-AB98-F64A32255ABA}"/>
          </ac:grpSpMkLst>
        </pc:grpChg>
        <pc:grpChg chg="del">
          <ac:chgData name="Ajwaliya, Nishit" userId="d6171631-3d08-453d-8afd-2dc62a5026e2" providerId="ADAL" clId="{586BD9F7-9F67-445E-B7E0-2AC386828179}" dt="2022-09-30T14:58:38.542" v="1702" actId="478"/>
          <ac:grpSpMkLst>
            <pc:docMk/>
            <pc:sldMk cId="2003648992" sldId="2147375955"/>
            <ac:grpSpMk id="24" creationId="{C63C3CE0-ACDA-4ECA-B6C4-B78C177E32F4}"/>
          </ac:grpSpMkLst>
        </pc:grpChg>
        <pc:grpChg chg="del">
          <ac:chgData name="Ajwaliya, Nishit" userId="d6171631-3d08-453d-8afd-2dc62a5026e2" providerId="ADAL" clId="{586BD9F7-9F67-445E-B7E0-2AC386828179}" dt="2022-09-30T14:58:38.542" v="1702" actId="478"/>
          <ac:grpSpMkLst>
            <pc:docMk/>
            <pc:sldMk cId="2003648992" sldId="2147375955"/>
            <ac:grpSpMk id="25" creationId="{422BE6C6-F400-46A7-AF09-2F23EC9B0B85}"/>
          </ac:grpSpMkLst>
        </pc:grpChg>
        <pc:grpChg chg="del">
          <ac:chgData name="Ajwaliya, Nishit" userId="d6171631-3d08-453d-8afd-2dc62a5026e2" providerId="ADAL" clId="{586BD9F7-9F67-445E-B7E0-2AC386828179}" dt="2022-09-30T14:58:38.542" v="1702" actId="478"/>
          <ac:grpSpMkLst>
            <pc:docMk/>
            <pc:sldMk cId="2003648992" sldId="2147375955"/>
            <ac:grpSpMk id="26" creationId="{BDAB01B8-C17A-4C08-A71D-A16A45055111}"/>
          </ac:grpSpMkLst>
        </pc:grpChg>
        <pc:grpChg chg="del">
          <ac:chgData name="Ajwaliya, Nishit" userId="d6171631-3d08-453d-8afd-2dc62a5026e2" providerId="ADAL" clId="{586BD9F7-9F67-445E-B7E0-2AC386828179}" dt="2022-09-30T02:22:37.352" v="1504" actId="478"/>
          <ac:grpSpMkLst>
            <pc:docMk/>
            <pc:sldMk cId="2003648992" sldId="2147375955"/>
            <ac:grpSpMk id="29" creationId="{593D1585-7ADD-4F9D-95D7-724CE503B378}"/>
          </ac:grpSpMkLst>
        </pc:grpChg>
        <pc:grpChg chg="del">
          <ac:chgData name="Ajwaliya, Nishit" userId="d6171631-3d08-453d-8afd-2dc62a5026e2" providerId="ADAL" clId="{586BD9F7-9F67-445E-B7E0-2AC386828179}" dt="2022-09-30T14:58:38.542" v="1702" actId="478"/>
          <ac:grpSpMkLst>
            <pc:docMk/>
            <pc:sldMk cId="2003648992" sldId="2147375955"/>
            <ac:grpSpMk id="32" creationId="{36EB575A-7F0A-41CC-9B53-9565E0B3F884}"/>
          </ac:grpSpMkLst>
        </pc:grpChg>
        <pc:picChg chg="del mod">
          <ac:chgData name="Ajwaliya, Nishit" userId="d6171631-3d08-453d-8afd-2dc62a5026e2" providerId="ADAL" clId="{586BD9F7-9F67-445E-B7E0-2AC386828179}" dt="2022-09-30T14:58:38.542" v="1702" actId="478"/>
          <ac:picMkLst>
            <pc:docMk/>
            <pc:sldMk cId="2003648992" sldId="2147375955"/>
            <ac:picMk id="8" creationId="{A995E225-195A-42CF-BF42-02BE8D892E8A}"/>
          </ac:picMkLst>
        </pc:picChg>
        <pc:picChg chg="del">
          <ac:chgData name="Ajwaliya, Nishit" userId="d6171631-3d08-453d-8afd-2dc62a5026e2" providerId="ADAL" clId="{586BD9F7-9F67-445E-B7E0-2AC386828179}" dt="2022-09-30T14:58:38.542" v="1702" actId="478"/>
          <ac:picMkLst>
            <pc:docMk/>
            <pc:sldMk cId="2003648992" sldId="2147375955"/>
            <ac:picMk id="9" creationId="{17B610C3-A457-4818-9F69-20D3CB0A7536}"/>
          </ac:picMkLst>
        </pc:picChg>
        <pc:picChg chg="add mod">
          <ac:chgData name="Ajwaliya, Nishit" userId="d6171631-3d08-453d-8afd-2dc62a5026e2" providerId="ADAL" clId="{586BD9F7-9F67-445E-B7E0-2AC386828179}" dt="2022-09-30T15:01:36.741" v="1719" actId="1037"/>
          <ac:picMkLst>
            <pc:docMk/>
            <pc:sldMk cId="2003648992" sldId="2147375955"/>
            <ac:picMk id="30" creationId="{A074198F-F35A-4230-8F00-E74C6840CB5D}"/>
          </ac:picMkLst>
        </pc:picChg>
        <pc:picChg chg="del">
          <ac:chgData name="Ajwaliya, Nishit" userId="d6171631-3d08-453d-8afd-2dc62a5026e2" providerId="ADAL" clId="{586BD9F7-9F67-445E-B7E0-2AC386828179}" dt="2022-09-30T14:58:38.542" v="1702" actId="478"/>
          <ac:picMkLst>
            <pc:docMk/>
            <pc:sldMk cId="2003648992" sldId="2147375955"/>
            <ac:picMk id="31" creationId="{8DA7BD15-21FF-41FE-BAF9-C9FE75258E48}"/>
          </ac:picMkLst>
        </pc:picChg>
        <pc:picChg chg="del">
          <ac:chgData name="Ajwaliya, Nishit" userId="d6171631-3d08-453d-8afd-2dc62a5026e2" providerId="ADAL" clId="{586BD9F7-9F67-445E-B7E0-2AC386828179}" dt="2022-09-30T14:58:38.542" v="1702" actId="478"/>
          <ac:picMkLst>
            <pc:docMk/>
            <pc:sldMk cId="2003648992" sldId="2147375955"/>
            <ac:picMk id="33" creationId="{BC19A1BA-49F8-4D01-A5CB-927B67D572D0}"/>
          </ac:picMkLst>
        </pc:picChg>
        <pc:picChg chg="del topLvl">
          <ac:chgData name="Ajwaliya, Nishit" userId="d6171631-3d08-453d-8afd-2dc62a5026e2" providerId="ADAL" clId="{586BD9F7-9F67-445E-B7E0-2AC386828179}" dt="2022-09-30T02:22:39.245" v="1505" actId="478"/>
          <ac:picMkLst>
            <pc:docMk/>
            <pc:sldMk cId="2003648992" sldId="2147375955"/>
            <ac:picMk id="45" creationId="{C1E20156-B3E6-4BDE-B18A-DCA54AE95F9E}"/>
          </ac:picMkLst>
        </pc:picChg>
        <pc:picChg chg="del">
          <ac:chgData name="Ajwaliya, Nishit" userId="d6171631-3d08-453d-8afd-2dc62a5026e2" providerId="ADAL" clId="{586BD9F7-9F67-445E-B7E0-2AC386828179}" dt="2022-09-30T14:58:38.542" v="1702" actId="478"/>
          <ac:picMkLst>
            <pc:docMk/>
            <pc:sldMk cId="2003648992" sldId="2147375955"/>
            <ac:picMk id="103" creationId="{FAD27B5C-3610-4CBF-8D49-ACE3EE745E43}"/>
          </ac:picMkLst>
        </pc:picChg>
        <pc:picChg chg="del">
          <ac:chgData name="Ajwaliya, Nishit" userId="d6171631-3d08-453d-8afd-2dc62a5026e2" providerId="ADAL" clId="{586BD9F7-9F67-445E-B7E0-2AC386828179}" dt="2022-09-30T14:58:38.542" v="1702" actId="478"/>
          <ac:picMkLst>
            <pc:docMk/>
            <pc:sldMk cId="2003648992" sldId="2147375955"/>
            <ac:picMk id="107" creationId="{F1DAEE7F-461C-4A75-9062-3123EEF1C7C0}"/>
          </ac:picMkLst>
        </pc:picChg>
        <pc:picChg chg="del">
          <ac:chgData name="Ajwaliya, Nishit" userId="d6171631-3d08-453d-8afd-2dc62a5026e2" providerId="ADAL" clId="{586BD9F7-9F67-445E-B7E0-2AC386828179}" dt="2022-09-30T14:58:38.542" v="1702" actId="478"/>
          <ac:picMkLst>
            <pc:docMk/>
            <pc:sldMk cId="2003648992" sldId="2147375955"/>
            <ac:picMk id="109" creationId="{F0BEEAD9-BEFA-40B2-8604-E3B83E021B8D}"/>
          </ac:picMkLst>
        </pc:picChg>
        <pc:cxnChg chg="mod">
          <ac:chgData name="Ajwaliya, Nishit" userId="d6171631-3d08-453d-8afd-2dc62a5026e2" providerId="ADAL" clId="{586BD9F7-9F67-445E-B7E0-2AC386828179}" dt="2022-09-30T14:58:38.542" v="1702" actId="478"/>
          <ac:cxnSpMkLst>
            <pc:docMk/>
            <pc:sldMk cId="2003648992" sldId="2147375955"/>
            <ac:cxnSpMk id="50" creationId="{984B4FA0-5B9D-4BC0-8515-F936D165F958}"/>
          </ac:cxnSpMkLst>
        </pc:cxnChg>
      </pc:sldChg>
      <pc:sldChg chg="addSp delSp modSp add">
        <pc:chgData name="Ajwaliya, Nishit" userId="d6171631-3d08-453d-8afd-2dc62a5026e2" providerId="ADAL" clId="{586BD9F7-9F67-445E-B7E0-2AC386828179}" dt="2022-09-30T14:57:14.973" v="1666" actId="1076"/>
        <pc:sldMkLst>
          <pc:docMk/>
          <pc:sldMk cId="1321272351" sldId="2147375956"/>
        </pc:sldMkLst>
        <pc:picChg chg="add mod">
          <ac:chgData name="Ajwaliya, Nishit" userId="d6171631-3d08-453d-8afd-2dc62a5026e2" providerId="ADAL" clId="{586BD9F7-9F67-445E-B7E0-2AC386828179}" dt="2022-09-30T14:57:14.973" v="1666" actId="1076"/>
          <ac:picMkLst>
            <pc:docMk/>
            <pc:sldMk cId="1321272351" sldId="2147375956"/>
            <ac:picMk id="2" creationId="{3DCA2895-90A3-4DDA-BC81-40417629ADE6}"/>
          </ac:picMkLst>
        </pc:picChg>
        <pc:picChg chg="del">
          <ac:chgData name="Ajwaliya, Nishit" userId="d6171631-3d08-453d-8afd-2dc62a5026e2" providerId="ADAL" clId="{586BD9F7-9F67-445E-B7E0-2AC386828179}" dt="2022-09-30T14:47:05.878" v="1656" actId="478"/>
          <ac:picMkLst>
            <pc:docMk/>
            <pc:sldMk cId="1321272351" sldId="2147375956"/>
            <ac:picMk id="1026" creationId="{EF6813BC-DD9F-410E-B584-884ABAD89EFB}"/>
          </ac:picMkLst>
        </pc:picChg>
      </pc:sldChg>
      <pc:sldChg chg="add">
        <pc:chgData name="Ajwaliya, Nishit" userId="d6171631-3d08-453d-8afd-2dc62a5026e2" providerId="ADAL" clId="{586BD9F7-9F67-445E-B7E0-2AC386828179}" dt="2022-09-30T14:58:21.146" v="1667"/>
        <pc:sldMkLst>
          <pc:docMk/>
          <pc:sldMk cId="2997055642" sldId="2147375957"/>
        </pc:sldMkLst>
      </pc:sldChg>
      <pc:sldChg chg="add del">
        <pc:chgData name="Ajwaliya, Nishit" userId="d6171631-3d08-453d-8afd-2dc62a5026e2" providerId="ADAL" clId="{586BD9F7-9F67-445E-B7E0-2AC386828179}" dt="2022-09-30T14:58:40.986" v="1704"/>
        <pc:sldMkLst>
          <pc:docMk/>
          <pc:sldMk cId="4071448937" sldId="2147375958"/>
        </pc:sldMkLst>
      </pc:sldChg>
      <pc:sldMasterChg chg="delSldLayout">
        <pc:chgData name="Ajwaliya, Nishit" userId="d6171631-3d08-453d-8afd-2dc62a5026e2" providerId="ADAL" clId="{586BD9F7-9F67-445E-B7E0-2AC386828179}" dt="2022-09-30T02:30:15.681" v="1529" actId="47"/>
        <pc:sldMasterMkLst>
          <pc:docMk/>
          <pc:sldMasterMk cId="0" sldId="2147483651"/>
        </pc:sldMasterMkLst>
        <pc:sldLayoutChg chg="del">
          <pc:chgData name="Ajwaliya, Nishit" userId="d6171631-3d08-453d-8afd-2dc62a5026e2" providerId="ADAL" clId="{586BD9F7-9F67-445E-B7E0-2AC386828179}" dt="2022-09-30T02:30:15.681" v="1529" actId="47"/>
          <pc:sldLayoutMkLst>
            <pc:docMk/>
            <pc:sldMasterMk cId="0" sldId="2147483651"/>
            <pc:sldLayoutMk cId="1491060929" sldId="2147483818"/>
          </pc:sldLayoutMkLst>
        </pc:sldLayoutChg>
      </pc:sldMasterChg>
    </pc:docChg>
  </pc:docChgLst>
  <pc:docChgLst>
    <pc:chgData name="Ajwaliya, Nishit" userId="d6171631-3d08-453d-8afd-2dc62a5026e2" providerId="ADAL" clId="{8642267B-25E0-4743-BFB5-30085177DD30}"/>
    <pc:docChg chg="undo custSel addSld delSld modSld sldOrd">
      <pc:chgData name="Ajwaliya, Nishit" userId="d6171631-3d08-453d-8afd-2dc62a5026e2" providerId="ADAL" clId="{8642267B-25E0-4743-BFB5-30085177DD30}" dt="2022-08-05T12:30:14.922" v="4604" actId="20577"/>
      <pc:docMkLst>
        <pc:docMk/>
      </pc:docMkLst>
      <pc:sldChg chg="modSp mod">
        <pc:chgData name="Ajwaliya, Nishit" userId="d6171631-3d08-453d-8afd-2dc62a5026e2" providerId="ADAL" clId="{8642267B-25E0-4743-BFB5-30085177DD30}" dt="2022-08-04T12:15:04.746" v="1664" actId="20577"/>
        <pc:sldMkLst>
          <pc:docMk/>
          <pc:sldMk cId="2874908917" sldId="493"/>
        </pc:sldMkLst>
        <pc:spChg chg="mod">
          <ac:chgData name="Ajwaliya, Nishit" userId="d6171631-3d08-453d-8afd-2dc62a5026e2" providerId="ADAL" clId="{8642267B-25E0-4743-BFB5-30085177DD30}" dt="2022-08-04T12:15:04.746" v="1664" actId="20577"/>
          <ac:spMkLst>
            <pc:docMk/>
            <pc:sldMk cId="2874908917" sldId="493"/>
            <ac:spMk id="18" creationId="{220D7A5C-41FB-4A52-9B12-B489A9754A5D}"/>
          </ac:spMkLst>
        </pc:spChg>
        <pc:spChg chg="mod">
          <ac:chgData name="Ajwaliya, Nishit" userId="d6171631-3d08-453d-8afd-2dc62a5026e2" providerId="ADAL" clId="{8642267B-25E0-4743-BFB5-30085177DD30}" dt="2022-08-03T22:01:22.524" v="1587" actId="20577"/>
          <ac:spMkLst>
            <pc:docMk/>
            <pc:sldMk cId="2874908917" sldId="493"/>
            <ac:spMk id="19" creationId="{948126CF-A5B8-47CE-AA62-DD2EDDE837D6}"/>
          </ac:spMkLst>
        </pc:spChg>
      </pc:sldChg>
      <pc:sldChg chg="modSp del mod">
        <pc:chgData name="Ajwaliya, Nishit" userId="d6171631-3d08-453d-8afd-2dc62a5026e2" providerId="ADAL" clId="{8642267B-25E0-4743-BFB5-30085177DD30}" dt="2022-08-05T01:35:06.316" v="4283" actId="47"/>
        <pc:sldMkLst>
          <pc:docMk/>
          <pc:sldMk cId="559336056" sldId="550"/>
        </pc:sldMkLst>
        <pc:spChg chg="mod">
          <ac:chgData name="Ajwaliya, Nishit" userId="d6171631-3d08-453d-8afd-2dc62a5026e2" providerId="ADAL" clId="{8642267B-25E0-4743-BFB5-30085177DD30}" dt="2022-08-04T21:46:02.518" v="2037" actId="20577"/>
          <ac:spMkLst>
            <pc:docMk/>
            <pc:sldMk cId="559336056" sldId="550"/>
            <ac:spMk id="6" creationId="{97069EA5-9EB2-4AE4-B475-E152B7315955}"/>
          </ac:spMkLst>
        </pc:spChg>
      </pc:sldChg>
      <pc:sldChg chg="ord">
        <pc:chgData name="Ajwaliya, Nishit" userId="d6171631-3d08-453d-8afd-2dc62a5026e2" providerId="ADAL" clId="{8642267B-25E0-4743-BFB5-30085177DD30}" dt="2022-08-03T12:16:48.837" v="1438"/>
        <pc:sldMkLst>
          <pc:docMk/>
          <pc:sldMk cId="3777256162" sldId="583"/>
        </pc:sldMkLst>
      </pc:sldChg>
      <pc:sldChg chg="add del">
        <pc:chgData name="Ajwaliya, Nishit" userId="d6171631-3d08-453d-8afd-2dc62a5026e2" providerId="ADAL" clId="{8642267B-25E0-4743-BFB5-30085177DD30}" dt="2022-08-05T01:30:47.758" v="4280" actId="47"/>
        <pc:sldMkLst>
          <pc:docMk/>
          <pc:sldMk cId="105799718" sldId="6872"/>
        </pc:sldMkLst>
      </pc:sldChg>
      <pc:sldChg chg="del">
        <pc:chgData name="Ajwaliya, Nishit" userId="d6171631-3d08-453d-8afd-2dc62a5026e2" providerId="ADAL" clId="{8642267B-25E0-4743-BFB5-30085177DD30}" dt="2022-08-05T01:35:03.091" v="4282" actId="47"/>
        <pc:sldMkLst>
          <pc:docMk/>
          <pc:sldMk cId="892317960" sldId="6877"/>
        </pc:sldMkLst>
      </pc:sldChg>
      <pc:sldChg chg="add del">
        <pc:chgData name="Ajwaliya, Nishit" userId="d6171631-3d08-453d-8afd-2dc62a5026e2" providerId="ADAL" clId="{8642267B-25E0-4743-BFB5-30085177DD30}" dt="2022-08-03T12:16:43.078" v="1436"/>
        <pc:sldMkLst>
          <pc:docMk/>
          <pc:sldMk cId="3641160751" sldId="2147307451"/>
        </pc:sldMkLst>
      </pc:sldChg>
      <pc:sldChg chg="modSp mod">
        <pc:chgData name="Ajwaliya, Nishit" userId="d6171631-3d08-453d-8afd-2dc62a5026e2" providerId="ADAL" clId="{8642267B-25E0-4743-BFB5-30085177DD30}" dt="2022-08-05T12:30:14.922" v="4604" actId="20577"/>
        <pc:sldMkLst>
          <pc:docMk/>
          <pc:sldMk cId="3767634103" sldId="2147307472"/>
        </pc:sldMkLst>
        <pc:spChg chg="mod">
          <ac:chgData name="Ajwaliya, Nishit" userId="d6171631-3d08-453d-8afd-2dc62a5026e2" providerId="ADAL" clId="{8642267B-25E0-4743-BFB5-30085177DD30}" dt="2022-08-05T12:30:14.922" v="4604" actId="20577"/>
          <ac:spMkLst>
            <pc:docMk/>
            <pc:sldMk cId="3767634103" sldId="2147307472"/>
            <ac:spMk id="4" creationId="{1747B4A7-E17D-45FE-B7D1-4C995A3D72AF}"/>
          </ac:spMkLst>
        </pc:spChg>
      </pc:sldChg>
      <pc:sldChg chg="modSp ord">
        <pc:chgData name="Ajwaliya, Nishit" userId="d6171631-3d08-453d-8afd-2dc62a5026e2" providerId="ADAL" clId="{8642267B-25E0-4743-BFB5-30085177DD30}" dt="2022-08-05T01:22:53.158" v="4043" actId="1037"/>
        <pc:sldMkLst>
          <pc:docMk/>
          <pc:sldMk cId="3159088039" sldId="2147307483"/>
        </pc:sldMkLst>
        <pc:spChg chg="mod">
          <ac:chgData name="Ajwaliya, Nishit" userId="d6171631-3d08-453d-8afd-2dc62a5026e2" providerId="ADAL" clId="{8642267B-25E0-4743-BFB5-30085177DD30}" dt="2022-08-05T01:22:53.158" v="4043" actId="1037"/>
          <ac:spMkLst>
            <pc:docMk/>
            <pc:sldMk cId="3159088039" sldId="2147307483"/>
            <ac:spMk id="78" creationId="{F7E2D637-67BB-4C03-A830-9F6D48D5528F}"/>
          </ac:spMkLst>
        </pc:spChg>
      </pc:sldChg>
      <pc:sldChg chg="modSp mod">
        <pc:chgData name="Ajwaliya, Nishit" userId="d6171631-3d08-453d-8afd-2dc62a5026e2" providerId="ADAL" clId="{8642267B-25E0-4743-BFB5-30085177DD30}" dt="2022-08-05T12:24:59.786" v="4600" actId="6549"/>
        <pc:sldMkLst>
          <pc:docMk/>
          <pc:sldMk cId="1099197168" sldId="2147307484"/>
        </pc:sldMkLst>
        <pc:spChg chg="mod">
          <ac:chgData name="Ajwaliya, Nishit" userId="d6171631-3d08-453d-8afd-2dc62a5026e2" providerId="ADAL" clId="{8642267B-25E0-4743-BFB5-30085177DD30}" dt="2022-08-05T01:24:25.593" v="4104" actId="1037"/>
          <ac:spMkLst>
            <pc:docMk/>
            <pc:sldMk cId="1099197168" sldId="2147307484"/>
            <ac:spMk id="2" creationId="{00000000-0000-0000-0000-000000000000}"/>
          </ac:spMkLst>
        </pc:spChg>
        <pc:spChg chg="mod">
          <ac:chgData name="Ajwaliya, Nishit" userId="d6171631-3d08-453d-8afd-2dc62a5026e2" providerId="ADAL" clId="{8642267B-25E0-4743-BFB5-30085177DD30}" dt="2022-08-05T12:24:59.786" v="4600" actId="6549"/>
          <ac:spMkLst>
            <pc:docMk/>
            <pc:sldMk cId="1099197168" sldId="2147307484"/>
            <ac:spMk id="13" creationId="{F4C1A247-A89F-4384-AD86-FD4AB250FDD3}"/>
          </ac:spMkLst>
        </pc:spChg>
        <pc:picChg chg="mod">
          <ac:chgData name="Ajwaliya, Nishit" userId="d6171631-3d08-453d-8afd-2dc62a5026e2" providerId="ADAL" clId="{8642267B-25E0-4743-BFB5-30085177DD30}" dt="2022-08-05T12:24:57.571" v="4599" actId="1037"/>
          <ac:picMkLst>
            <pc:docMk/>
            <pc:sldMk cId="1099197168" sldId="2147307484"/>
            <ac:picMk id="10" creationId="{8C4955F6-A87F-4122-AFAD-C3939B6A63D6}"/>
          </ac:picMkLst>
        </pc:picChg>
      </pc:sldChg>
      <pc:sldChg chg="modSp mod">
        <pc:chgData name="Ajwaliya, Nishit" userId="d6171631-3d08-453d-8afd-2dc62a5026e2" providerId="ADAL" clId="{8642267B-25E0-4743-BFB5-30085177DD30}" dt="2022-08-05T01:27:03.775" v="4181" actId="1035"/>
        <pc:sldMkLst>
          <pc:docMk/>
          <pc:sldMk cId="1650322237" sldId="2147307487"/>
        </pc:sldMkLst>
        <pc:spChg chg="mod">
          <ac:chgData name="Ajwaliya, Nishit" userId="d6171631-3d08-453d-8afd-2dc62a5026e2" providerId="ADAL" clId="{8642267B-25E0-4743-BFB5-30085177DD30}" dt="2022-08-05T01:23:58.724" v="4089" actId="1035"/>
          <ac:spMkLst>
            <pc:docMk/>
            <pc:sldMk cId="1650322237" sldId="2147307487"/>
            <ac:spMk id="2" creationId="{00000000-0000-0000-0000-000000000000}"/>
          </ac:spMkLst>
        </pc:spChg>
        <pc:spChg chg="mod">
          <ac:chgData name="Ajwaliya, Nishit" userId="d6171631-3d08-453d-8afd-2dc62a5026e2" providerId="ADAL" clId="{8642267B-25E0-4743-BFB5-30085177DD30}" dt="2022-08-05T01:27:03.775" v="4181" actId="1035"/>
          <ac:spMkLst>
            <pc:docMk/>
            <pc:sldMk cId="1650322237" sldId="2147307487"/>
            <ac:spMk id="11" creationId="{F673F72D-E67D-4F62-94DA-3AF3989DFDDC}"/>
          </ac:spMkLst>
        </pc:spChg>
        <pc:spChg chg="mod">
          <ac:chgData name="Ajwaliya, Nishit" userId="d6171631-3d08-453d-8afd-2dc62a5026e2" providerId="ADAL" clId="{8642267B-25E0-4743-BFB5-30085177DD30}" dt="2022-08-05T01:26:54.426" v="4166" actId="1035"/>
          <ac:spMkLst>
            <pc:docMk/>
            <pc:sldMk cId="1650322237" sldId="2147307487"/>
            <ac:spMk id="12" creationId="{521D401E-4D25-4AB7-8104-276C4AA343D4}"/>
          </ac:spMkLst>
        </pc:spChg>
        <pc:picChg chg="mod">
          <ac:chgData name="Ajwaliya, Nishit" userId="d6171631-3d08-453d-8afd-2dc62a5026e2" providerId="ADAL" clId="{8642267B-25E0-4743-BFB5-30085177DD30}" dt="2022-08-05T01:26:59.731" v="4174" actId="1035"/>
          <ac:picMkLst>
            <pc:docMk/>
            <pc:sldMk cId="1650322237" sldId="2147307487"/>
            <ac:picMk id="4" creationId="{2D45B282-63F8-4451-A5D1-5AA711B56E25}"/>
          </ac:picMkLst>
        </pc:picChg>
      </pc:sldChg>
      <pc:sldChg chg="del">
        <pc:chgData name="Ajwaliya, Nishit" userId="d6171631-3d08-453d-8afd-2dc62a5026e2" providerId="ADAL" clId="{8642267B-25E0-4743-BFB5-30085177DD30}" dt="2022-07-29T20:21:30.250" v="56" actId="47"/>
        <pc:sldMkLst>
          <pc:docMk/>
          <pc:sldMk cId="4152457318" sldId="2147375940"/>
        </pc:sldMkLst>
      </pc:sldChg>
      <pc:sldChg chg="del">
        <pc:chgData name="Ajwaliya, Nishit" userId="d6171631-3d08-453d-8afd-2dc62a5026e2" providerId="ADAL" clId="{8642267B-25E0-4743-BFB5-30085177DD30}" dt="2022-07-29T20:12:12.130" v="2" actId="47"/>
        <pc:sldMkLst>
          <pc:docMk/>
          <pc:sldMk cId="635402669" sldId="2147375941"/>
        </pc:sldMkLst>
      </pc:sldChg>
      <pc:sldChg chg="modSp mod">
        <pc:chgData name="Ajwaliya, Nishit" userId="d6171631-3d08-453d-8afd-2dc62a5026e2" providerId="ADAL" clId="{8642267B-25E0-4743-BFB5-30085177DD30}" dt="2022-08-05T01:26:46.405" v="4158" actId="1035"/>
        <pc:sldMkLst>
          <pc:docMk/>
          <pc:sldMk cId="3912135739" sldId="2147375942"/>
        </pc:sldMkLst>
        <pc:spChg chg="mod">
          <ac:chgData name="Ajwaliya, Nishit" userId="d6171631-3d08-453d-8afd-2dc62a5026e2" providerId="ADAL" clId="{8642267B-25E0-4743-BFB5-30085177DD30}" dt="2022-08-05T01:24:06.281" v="4095" actId="1037"/>
          <ac:spMkLst>
            <pc:docMk/>
            <pc:sldMk cId="3912135739" sldId="2147375942"/>
            <ac:spMk id="2" creationId="{00000000-0000-0000-0000-000000000000}"/>
          </ac:spMkLst>
        </pc:spChg>
        <pc:spChg chg="mod">
          <ac:chgData name="Ajwaliya, Nishit" userId="d6171631-3d08-453d-8afd-2dc62a5026e2" providerId="ADAL" clId="{8642267B-25E0-4743-BFB5-30085177DD30}" dt="2022-08-05T01:26:46.405" v="4158" actId="1035"/>
          <ac:spMkLst>
            <pc:docMk/>
            <pc:sldMk cId="3912135739" sldId="2147375942"/>
            <ac:spMk id="12" creationId="{521D401E-4D25-4AB7-8104-276C4AA343D4}"/>
          </ac:spMkLst>
        </pc:spChg>
      </pc:sldChg>
      <pc:sldChg chg="addSp delSp modSp mod">
        <pc:chgData name="Ajwaliya, Nishit" userId="d6171631-3d08-453d-8afd-2dc62a5026e2" providerId="ADAL" clId="{8642267B-25E0-4743-BFB5-30085177DD30}" dt="2022-08-05T01:27:35.692" v="4206" actId="1036"/>
        <pc:sldMkLst>
          <pc:docMk/>
          <pc:sldMk cId="3596399606" sldId="2147375943"/>
        </pc:sldMkLst>
        <pc:spChg chg="mod">
          <ac:chgData name="Ajwaliya, Nishit" userId="d6171631-3d08-453d-8afd-2dc62a5026e2" providerId="ADAL" clId="{8642267B-25E0-4743-BFB5-30085177DD30}" dt="2022-08-05T01:23:44.375" v="4081" actId="1037"/>
          <ac:spMkLst>
            <pc:docMk/>
            <pc:sldMk cId="3596399606" sldId="2147375943"/>
            <ac:spMk id="2" creationId="{00000000-0000-0000-0000-000000000000}"/>
          </ac:spMkLst>
        </pc:spChg>
        <pc:spChg chg="mod">
          <ac:chgData name="Ajwaliya, Nishit" userId="d6171631-3d08-453d-8afd-2dc62a5026e2" providerId="ADAL" clId="{8642267B-25E0-4743-BFB5-30085177DD30}" dt="2022-08-05T01:27:21.932" v="4190" actId="1036"/>
          <ac:spMkLst>
            <pc:docMk/>
            <pc:sldMk cId="3596399606" sldId="2147375943"/>
            <ac:spMk id="12" creationId="{521D401E-4D25-4AB7-8104-276C4AA343D4}"/>
          </ac:spMkLst>
        </pc:spChg>
        <pc:picChg chg="mod">
          <ac:chgData name="Ajwaliya, Nishit" userId="d6171631-3d08-453d-8afd-2dc62a5026e2" providerId="ADAL" clId="{8642267B-25E0-4743-BFB5-30085177DD30}" dt="2022-08-04T22:14:45.417" v="2456" actId="1076"/>
          <ac:picMkLst>
            <pc:docMk/>
            <pc:sldMk cId="3596399606" sldId="2147375943"/>
            <ac:picMk id="4" creationId="{F6E1F110-415F-4B35-8A73-878C18D1F42D}"/>
          </ac:picMkLst>
        </pc:picChg>
        <pc:picChg chg="add del mod">
          <ac:chgData name="Ajwaliya, Nishit" userId="d6171631-3d08-453d-8afd-2dc62a5026e2" providerId="ADAL" clId="{8642267B-25E0-4743-BFB5-30085177DD30}" dt="2022-08-04T22:23:35.871" v="2479" actId="478"/>
          <ac:picMkLst>
            <pc:docMk/>
            <pc:sldMk cId="3596399606" sldId="2147375943"/>
            <ac:picMk id="5" creationId="{3ECF1FA7-BFFE-49B3-A1F8-1B0EDFF7A7C7}"/>
          </ac:picMkLst>
        </pc:picChg>
        <pc:picChg chg="del mod">
          <ac:chgData name="Ajwaliya, Nishit" userId="d6171631-3d08-453d-8afd-2dc62a5026e2" providerId="ADAL" clId="{8642267B-25E0-4743-BFB5-30085177DD30}" dt="2022-08-04T22:25:04.765" v="2484" actId="478"/>
          <ac:picMkLst>
            <pc:docMk/>
            <pc:sldMk cId="3596399606" sldId="2147375943"/>
            <ac:picMk id="6" creationId="{228CC0BA-82B7-4564-829D-6BE50E453C6E}"/>
          </ac:picMkLst>
        </pc:picChg>
        <pc:picChg chg="add mod">
          <ac:chgData name="Ajwaliya, Nishit" userId="d6171631-3d08-453d-8afd-2dc62a5026e2" providerId="ADAL" clId="{8642267B-25E0-4743-BFB5-30085177DD30}" dt="2022-08-04T23:05:57.369" v="2641" actId="1035"/>
          <ac:picMkLst>
            <pc:docMk/>
            <pc:sldMk cId="3596399606" sldId="2147375943"/>
            <ac:picMk id="8" creationId="{80FCDCF0-5FA2-402D-98AB-CE7399511181}"/>
          </ac:picMkLst>
        </pc:picChg>
        <pc:picChg chg="add mod">
          <ac:chgData name="Ajwaliya, Nishit" userId="d6171631-3d08-453d-8afd-2dc62a5026e2" providerId="ADAL" clId="{8642267B-25E0-4743-BFB5-30085177DD30}" dt="2022-08-05T01:27:25.594" v="4191" actId="1036"/>
          <ac:picMkLst>
            <pc:docMk/>
            <pc:sldMk cId="3596399606" sldId="2147375943"/>
            <ac:picMk id="10" creationId="{79122072-701C-465E-846B-8B62D047CF0A}"/>
          </ac:picMkLst>
        </pc:picChg>
        <pc:picChg chg="add mod">
          <ac:chgData name="Ajwaliya, Nishit" userId="d6171631-3d08-453d-8afd-2dc62a5026e2" providerId="ADAL" clId="{8642267B-25E0-4743-BFB5-30085177DD30}" dt="2022-08-05T01:27:35.692" v="4206" actId="1036"/>
          <ac:picMkLst>
            <pc:docMk/>
            <pc:sldMk cId="3596399606" sldId="2147375943"/>
            <ac:picMk id="13" creationId="{51F8BFF6-35CE-4DAF-8849-C463A8470AFA}"/>
          </ac:picMkLst>
        </pc:picChg>
        <pc:picChg chg="add mod">
          <ac:chgData name="Ajwaliya, Nishit" userId="d6171631-3d08-453d-8afd-2dc62a5026e2" providerId="ADAL" clId="{8642267B-25E0-4743-BFB5-30085177DD30}" dt="2022-08-05T01:27:35.692" v="4206" actId="1036"/>
          <ac:picMkLst>
            <pc:docMk/>
            <pc:sldMk cId="3596399606" sldId="2147375943"/>
            <ac:picMk id="14" creationId="{9665D214-7A72-4353-878D-FC1483019B46}"/>
          </ac:picMkLst>
        </pc:picChg>
      </pc:sldChg>
      <pc:sldChg chg="modSp mod">
        <pc:chgData name="Ajwaliya, Nishit" userId="d6171631-3d08-453d-8afd-2dc62a5026e2" providerId="ADAL" clId="{8642267B-25E0-4743-BFB5-30085177DD30}" dt="2022-08-05T01:26:08.209" v="4150" actId="1035"/>
        <pc:sldMkLst>
          <pc:docMk/>
          <pc:sldMk cId="186086331" sldId="2147375944"/>
        </pc:sldMkLst>
        <pc:spChg chg="mod">
          <ac:chgData name="Ajwaliya, Nishit" userId="d6171631-3d08-453d-8afd-2dc62a5026e2" providerId="ADAL" clId="{8642267B-25E0-4743-BFB5-30085177DD30}" dt="2022-08-05T01:24:13.584" v="4098" actId="1037"/>
          <ac:spMkLst>
            <pc:docMk/>
            <pc:sldMk cId="186086331" sldId="2147375944"/>
            <ac:spMk id="2" creationId="{00000000-0000-0000-0000-000000000000}"/>
          </ac:spMkLst>
        </pc:spChg>
        <pc:spChg chg="mod">
          <ac:chgData name="Ajwaliya, Nishit" userId="d6171631-3d08-453d-8afd-2dc62a5026e2" providerId="ADAL" clId="{8642267B-25E0-4743-BFB5-30085177DD30}" dt="2022-08-05T01:26:04.049" v="4141" actId="1036"/>
          <ac:spMkLst>
            <pc:docMk/>
            <pc:sldMk cId="186086331" sldId="2147375944"/>
            <ac:spMk id="10" creationId="{B82FA5C7-9A07-43D5-BFF0-F7900C045B2E}"/>
          </ac:spMkLst>
        </pc:spChg>
        <pc:spChg chg="mod">
          <ac:chgData name="Ajwaliya, Nishit" userId="d6171631-3d08-453d-8afd-2dc62a5026e2" providerId="ADAL" clId="{8642267B-25E0-4743-BFB5-30085177DD30}" dt="2022-08-05T01:25:47.711" v="4114" actId="1035"/>
          <ac:spMkLst>
            <pc:docMk/>
            <pc:sldMk cId="186086331" sldId="2147375944"/>
            <ac:spMk id="12" creationId="{521D401E-4D25-4AB7-8104-276C4AA343D4}"/>
          </ac:spMkLst>
        </pc:spChg>
        <pc:picChg chg="mod">
          <ac:chgData name="Ajwaliya, Nishit" userId="d6171631-3d08-453d-8afd-2dc62a5026e2" providerId="ADAL" clId="{8642267B-25E0-4743-BFB5-30085177DD30}" dt="2022-08-05T01:26:08.209" v="4150" actId="1035"/>
          <ac:picMkLst>
            <pc:docMk/>
            <pc:sldMk cId="186086331" sldId="2147375944"/>
            <ac:picMk id="5" creationId="{47E3BB3B-E77E-47E4-8CDC-30724387D1BA}"/>
          </ac:picMkLst>
        </pc:picChg>
        <pc:picChg chg="mod">
          <ac:chgData name="Ajwaliya, Nishit" userId="d6171631-3d08-453d-8afd-2dc62a5026e2" providerId="ADAL" clId="{8642267B-25E0-4743-BFB5-30085177DD30}" dt="2022-08-05T01:25:55.812" v="4131" actId="1035"/>
          <ac:picMkLst>
            <pc:docMk/>
            <pc:sldMk cId="186086331" sldId="2147375944"/>
            <ac:picMk id="9" creationId="{2F24B593-C2A1-4F51-9610-52769AF96A2F}"/>
          </ac:picMkLst>
        </pc:picChg>
        <pc:picChg chg="mod">
          <ac:chgData name="Ajwaliya, Nishit" userId="d6171631-3d08-453d-8afd-2dc62a5026e2" providerId="ADAL" clId="{8642267B-25E0-4743-BFB5-30085177DD30}" dt="2022-08-05T01:25:51.920" v="4120" actId="1035"/>
          <ac:picMkLst>
            <pc:docMk/>
            <pc:sldMk cId="186086331" sldId="2147375944"/>
            <ac:picMk id="14" creationId="{F7782778-0F8F-40F2-ABC2-67BCABCEBA36}"/>
          </ac:picMkLst>
        </pc:picChg>
      </pc:sldChg>
      <pc:sldChg chg="addSp delSp modSp mod">
        <pc:chgData name="Ajwaliya, Nishit" userId="d6171631-3d08-453d-8afd-2dc62a5026e2" providerId="ADAL" clId="{8642267B-25E0-4743-BFB5-30085177DD30}" dt="2022-08-05T01:23:53.213" v="4084" actId="1037"/>
        <pc:sldMkLst>
          <pc:docMk/>
          <pc:sldMk cId="4273056077" sldId="2147375945"/>
        </pc:sldMkLst>
        <pc:spChg chg="mod">
          <ac:chgData name="Ajwaliya, Nishit" userId="d6171631-3d08-453d-8afd-2dc62a5026e2" providerId="ADAL" clId="{8642267B-25E0-4743-BFB5-30085177DD30}" dt="2022-08-05T01:23:53.213" v="4084" actId="1037"/>
          <ac:spMkLst>
            <pc:docMk/>
            <pc:sldMk cId="4273056077" sldId="2147375945"/>
            <ac:spMk id="2" creationId="{00000000-0000-0000-0000-000000000000}"/>
          </ac:spMkLst>
        </pc:spChg>
        <pc:spChg chg="mod">
          <ac:chgData name="Ajwaliya, Nishit" userId="d6171631-3d08-453d-8afd-2dc62a5026e2" providerId="ADAL" clId="{8642267B-25E0-4743-BFB5-30085177DD30}" dt="2022-08-04T23:05:15.479" v="2635" actId="1036"/>
          <ac:spMkLst>
            <pc:docMk/>
            <pc:sldMk cId="4273056077" sldId="2147375945"/>
            <ac:spMk id="57" creationId="{10AF472D-7563-4DB8-BDAB-F8D16170DDFF}"/>
          </ac:spMkLst>
        </pc:spChg>
        <pc:picChg chg="add del mod">
          <ac:chgData name="Ajwaliya, Nishit" userId="d6171631-3d08-453d-8afd-2dc62a5026e2" providerId="ADAL" clId="{8642267B-25E0-4743-BFB5-30085177DD30}" dt="2022-08-04T22:54:45.149" v="2591" actId="478"/>
          <ac:picMkLst>
            <pc:docMk/>
            <pc:sldMk cId="4273056077" sldId="2147375945"/>
            <ac:picMk id="4" creationId="{11F39007-F51F-41B9-8285-17E921DB8ADE}"/>
          </ac:picMkLst>
        </pc:picChg>
        <pc:picChg chg="del mod">
          <ac:chgData name="Ajwaliya, Nishit" userId="d6171631-3d08-453d-8afd-2dc62a5026e2" providerId="ADAL" clId="{8642267B-25E0-4743-BFB5-30085177DD30}" dt="2022-08-04T22:53:23.581" v="2589" actId="478"/>
          <ac:picMkLst>
            <pc:docMk/>
            <pc:sldMk cId="4273056077" sldId="2147375945"/>
            <ac:picMk id="5" creationId="{442CB7F5-71A1-48DC-9887-C2AA55671B91}"/>
          </ac:picMkLst>
        </pc:picChg>
        <pc:picChg chg="del mod">
          <ac:chgData name="Ajwaliya, Nishit" userId="d6171631-3d08-453d-8afd-2dc62a5026e2" providerId="ADAL" clId="{8642267B-25E0-4743-BFB5-30085177DD30}" dt="2022-08-04T22:55:08.565" v="2599" actId="478"/>
          <ac:picMkLst>
            <pc:docMk/>
            <pc:sldMk cId="4273056077" sldId="2147375945"/>
            <ac:picMk id="7" creationId="{B5DA6695-F6A0-457D-A9A1-4F9C18E7431E}"/>
          </ac:picMkLst>
        </pc:picChg>
        <pc:picChg chg="add mod">
          <ac:chgData name="Ajwaliya, Nishit" userId="d6171631-3d08-453d-8afd-2dc62a5026e2" providerId="ADAL" clId="{8642267B-25E0-4743-BFB5-30085177DD30}" dt="2022-08-04T23:05:15.479" v="2635" actId="1036"/>
          <ac:picMkLst>
            <pc:docMk/>
            <pc:sldMk cId="4273056077" sldId="2147375945"/>
            <ac:picMk id="8" creationId="{3B20CE74-6F63-406F-99D1-0D9F5138E2FA}"/>
          </ac:picMkLst>
        </pc:picChg>
        <pc:picChg chg="mod">
          <ac:chgData name="Ajwaliya, Nishit" userId="d6171631-3d08-453d-8afd-2dc62a5026e2" providerId="ADAL" clId="{8642267B-25E0-4743-BFB5-30085177DD30}" dt="2022-08-04T23:05:15.479" v="2635" actId="1036"/>
          <ac:picMkLst>
            <pc:docMk/>
            <pc:sldMk cId="4273056077" sldId="2147375945"/>
            <ac:picMk id="9" creationId="{6DB592AD-4DB7-4557-B23D-86950D4C6811}"/>
          </ac:picMkLst>
        </pc:picChg>
        <pc:picChg chg="mod">
          <ac:chgData name="Ajwaliya, Nishit" userId="d6171631-3d08-453d-8afd-2dc62a5026e2" providerId="ADAL" clId="{8642267B-25E0-4743-BFB5-30085177DD30}" dt="2022-08-04T23:05:15.479" v="2635" actId="1036"/>
          <ac:picMkLst>
            <pc:docMk/>
            <pc:sldMk cId="4273056077" sldId="2147375945"/>
            <ac:picMk id="11" creationId="{BD5DB925-D52E-48F6-94CB-A75965B50F53}"/>
          </ac:picMkLst>
        </pc:picChg>
        <pc:picChg chg="add del mod">
          <ac:chgData name="Ajwaliya, Nishit" userId="d6171631-3d08-453d-8afd-2dc62a5026e2" providerId="ADAL" clId="{8642267B-25E0-4743-BFB5-30085177DD30}" dt="2022-08-04T22:56:45.770" v="2613" actId="478"/>
          <ac:picMkLst>
            <pc:docMk/>
            <pc:sldMk cId="4273056077" sldId="2147375945"/>
            <ac:picMk id="12" creationId="{6B11994D-D7E3-4436-A375-1BEC2B05278B}"/>
          </ac:picMkLst>
        </pc:picChg>
        <pc:picChg chg="add mod">
          <ac:chgData name="Ajwaliya, Nishit" userId="d6171631-3d08-453d-8afd-2dc62a5026e2" providerId="ADAL" clId="{8642267B-25E0-4743-BFB5-30085177DD30}" dt="2022-08-04T23:05:15.479" v="2635" actId="1036"/>
          <ac:picMkLst>
            <pc:docMk/>
            <pc:sldMk cId="4273056077" sldId="2147375945"/>
            <ac:picMk id="14" creationId="{EBAD63B8-FA5C-48BE-91F3-BBC9507C48BF}"/>
          </ac:picMkLst>
        </pc:picChg>
      </pc:sldChg>
      <pc:sldChg chg="addSp modSp mod">
        <pc:chgData name="Ajwaliya, Nishit" userId="d6171631-3d08-453d-8afd-2dc62a5026e2" providerId="ADAL" clId="{8642267B-25E0-4743-BFB5-30085177DD30}" dt="2022-08-04T22:10:24.492" v="2454" actId="1036"/>
        <pc:sldMkLst>
          <pc:docMk/>
          <pc:sldMk cId="2678875188" sldId="2147375946"/>
        </pc:sldMkLst>
        <pc:spChg chg="mod">
          <ac:chgData name="Ajwaliya, Nishit" userId="d6171631-3d08-453d-8afd-2dc62a5026e2" providerId="ADAL" clId="{8642267B-25E0-4743-BFB5-30085177DD30}" dt="2022-08-04T22:08:58.205" v="2422" actId="1076"/>
          <ac:spMkLst>
            <pc:docMk/>
            <pc:sldMk cId="2678875188" sldId="2147375946"/>
            <ac:spMk id="2" creationId="{00000000-0000-0000-0000-000000000000}"/>
          </ac:spMkLst>
        </pc:spChg>
        <pc:spChg chg="mod">
          <ac:chgData name="Ajwaliya, Nishit" userId="d6171631-3d08-453d-8afd-2dc62a5026e2" providerId="ADAL" clId="{8642267B-25E0-4743-BFB5-30085177DD30}" dt="2022-08-04T22:09:01.451" v="2423" actId="1076"/>
          <ac:spMkLst>
            <pc:docMk/>
            <pc:sldMk cId="2678875188" sldId="2147375946"/>
            <ac:spMk id="12" creationId="{E1FA443B-521D-4797-B353-0190CA06B491}"/>
          </ac:spMkLst>
        </pc:spChg>
        <pc:spChg chg="mod">
          <ac:chgData name="Ajwaliya, Nishit" userId="d6171631-3d08-453d-8afd-2dc62a5026e2" providerId="ADAL" clId="{8642267B-25E0-4743-BFB5-30085177DD30}" dt="2022-08-04T22:09:05.307" v="2424" actId="1076"/>
          <ac:spMkLst>
            <pc:docMk/>
            <pc:sldMk cId="2678875188" sldId="2147375946"/>
            <ac:spMk id="22" creationId="{050F3627-3BC4-4198-9CE4-655DC97B227C}"/>
          </ac:spMkLst>
        </pc:spChg>
        <pc:spChg chg="mod">
          <ac:chgData name="Ajwaliya, Nishit" userId="d6171631-3d08-453d-8afd-2dc62a5026e2" providerId="ADAL" clId="{8642267B-25E0-4743-BFB5-30085177DD30}" dt="2022-08-04T22:09:24.138" v="2443" actId="1035"/>
          <ac:spMkLst>
            <pc:docMk/>
            <pc:sldMk cId="2678875188" sldId="2147375946"/>
            <ac:spMk id="57" creationId="{10AF472D-7563-4DB8-BDAB-F8D16170DDFF}"/>
          </ac:spMkLst>
        </pc:spChg>
        <pc:grpChg chg="mod">
          <ac:chgData name="Ajwaliya, Nishit" userId="d6171631-3d08-453d-8afd-2dc62a5026e2" providerId="ADAL" clId="{8642267B-25E0-4743-BFB5-30085177DD30}" dt="2022-08-04T22:10:01.110" v="2444" actId="1076"/>
          <ac:grpSpMkLst>
            <pc:docMk/>
            <pc:sldMk cId="2678875188" sldId="2147375946"/>
            <ac:grpSpMk id="27" creationId="{4427F27E-FFFD-4767-9DB9-C611919097B9}"/>
          </ac:grpSpMkLst>
        </pc:grpChg>
        <pc:picChg chg="add mod">
          <ac:chgData name="Ajwaliya, Nishit" userId="d6171631-3d08-453d-8afd-2dc62a5026e2" providerId="ADAL" clId="{8642267B-25E0-4743-BFB5-30085177DD30}" dt="2022-08-04T22:10:24.492" v="2454" actId="1036"/>
          <ac:picMkLst>
            <pc:docMk/>
            <pc:sldMk cId="2678875188" sldId="2147375946"/>
            <ac:picMk id="4" creationId="{3F38AA81-B463-4A8E-B542-299DACD484E2}"/>
          </ac:picMkLst>
        </pc:picChg>
        <pc:picChg chg="mod">
          <ac:chgData name="Ajwaliya, Nishit" userId="d6171631-3d08-453d-8afd-2dc62a5026e2" providerId="ADAL" clId="{8642267B-25E0-4743-BFB5-30085177DD30}" dt="2022-08-04T22:10:10.806" v="2446" actId="1037"/>
          <ac:picMkLst>
            <pc:docMk/>
            <pc:sldMk cId="2678875188" sldId="2147375946"/>
            <ac:picMk id="20" creationId="{DC09809D-E2B7-429B-90FF-BFAB2B7351F2}"/>
          </ac:picMkLst>
        </pc:picChg>
        <pc:picChg chg="mod">
          <ac:chgData name="Ajwaliya, Nishit" userId="d6171631-3d08-453d-8afd-2dc62a5026e2" providerId="ADAL" clId="{8642267B-25E0-4743-BFB5-30085177DD30}" dt="2022-08-04T22:09:24.138" v="2443" actId="1035"/>
          <ac:picMkLst>
            <pc:docMk/>
            <pc:sldMk cId="2678875188" sldId="2147375946"/>
            <ac:picMk id="24" creationId="{96789A68-2240-4C5D-A27E-9AD28B1976BF}"/>
          </ac:picMkLst>
        </pc:picChg>
        <pc:picChg chg="mod">
          <ac:chgData name="Ajwaliya, Nishit" userId="d6171631-3d08-453d-8afd-2dc62a5026e2" providerId="ADAL" clId="{8642267B-25E0-4743-BFB5-30085177DD30}" dt="2022-08-04T22:09:24.138" v="2443" actId="1035"/>
          <ac:picMkLst>
            <pc:docMk/>
            <pc:sldMk cId="2678875188" sldId="2147375946"/>
            <ac:picMk id="26" creationId="{07845449-54C0-47BB-B3AE-E60B8EAEBB8D}"/>
          </ac:picMkLst>
        </pc:picChg>
        <pc:picChg chg="mod">
          <ac:chgData name="Ajwaliya, Nishit" userId="d6171631-3d08-453d-8afd-2dc62a5026e2" providerId="ADAL" clId="{8642267B-25E0-4743-BFB5-30085177DD30}" dt="2022-08-04T22:09:24.138" v="2443" actId="1035"/>
          <ac:picMkLst>
            <pc:docMk/>
            <pc:sldMk cId="2678875188" sldId="2147375946"/>
            <ac:picMk id="28" creationId="{C3511A0E-9B15-406B-9257-25EC519EDF47}"/>
          </ac:picMkLst>
        </pc:picChg>
        <pc:picChg chg="mod">
          <ac:chgData name="Ajwaliya, Nishit" userId="d6171631-3d08-453d-8afd-2dc62a5026e2" providerId="ADAL" clId="{8642267B-25E0-4743-BFB5-30085177DD30}" dt="2022-08-04T22:09:24.138" v="2443" actId="1035"/>
          <ac:picMkLst>
            <pc:docMk/>
            <pc:sldMk cId="2678875188" sldId="2147375946"/>
            <ac:picMk id="29" creationId="{3C329F7D-BD08-4C05-8059-26DD14042C31}"/>
          </ac:picMkLst>
        </pc:picChg>
      </pc:sldChg>
      <pc:sldChg chg="addSp delSp modSp mod">
        <pc:chgData name="Ajwaliya, Nishit" userId="d6171631-3d08-453d-8afd-2dc62a5026e2" providerId="ADAL" clId="{8642267B-25E0-4743-BFB5-30085177DD30}" dt="2022-08-05T01:28:06.971" v="4256" actId="1035"/>
        <pc:sldMkLst>
          <pc:docMk/>
          <pc:sldMk cId="194599444" sldId="2147375947"/>
        </pc:sldMkLst>
        <pc:spChg chg="mod">
          <ac:chgData name="Ajwaliya, Nishit" userId="d6171631-3d08-453d-8afd-2dc62a5026e2" providerId="ADAL" clId="{8642267B-25E0-4743-BFB5-30085177DD30}" dt="2022-08-05T01:23:33.866" v="4071" actId="1036"/>
          <ac:spMkLst>
            <pc:docMk/>
            <pc:sldMk cId="194599444" sldId="2147375947"/>
            <ac:spMk id="2" creationId="{00000000-0000-0000-0000-000000000000}"/>
          </ac:spMkLst>
        </pc:spChg>
        <pc:spChg chg="mod">
          <ac:chgData name="Ajwaliya, Nishit" userId="d6171631-3d08-453d-8afd-2dc62a5026e2" providerId="ADAL" clId="{8642267B-25E0-4743-BFB5-30085177DD30}" dt="2022-08-05T01:27:51.012" v="4213" actId="1035"/>
          <ac:spMkLst>
            <pc:docMk/>
            <pc:sldMk cId="194599444" sldId="2147375947"/>
            <ac:spMk id="12" creationId="{521D401E-4D25-4AB7-8104-276C4AA343D4}"/>
          </ac:spMkLst>
        </pc:spChg>
        <pc:spChg chg="mod">
          <ac:chgData name="Ajwaliya, Nishit" userId="d6171631-3d08-453d-8afd-2dc62a5026e2" providerId="ADAL" clId="{8642267B-25E0-4743-BFB5-30085177DD30}" dt="2022-08-05T01:28:01.715" v="4240" actId="1036"/>
          <ac:spMkLst>
            <pc:docMk/>
            <pc:sldMk cId="194599444" sldId="2147375947"/>
            <ac:spMk id="15" creationId="{7A912390-938E-443C-BF50-E28184E10191}"/>
          </ac:spMkLst>
        </pc:spChg>
        <pc:picChg chg="mod">
          <ac:chgData name="Ajwaliya, Nishit" userId="d6171631-3d08-453d-8afd-2dc62a5026e2" providerId="ADAL" clId="{8642267B-25E0-4743-BFB5-30085177DD30}" dt="2022-08-05T01:27:54.711" v="4221" actId="1035"/>
          <ac:picMkLst>
            <pc:docMk/>
            <pc:sldMk cId="194599444" sldId="2147375947"/>
            <ac:picMk id="4" creationId="{6B60BE1C-362D-49F4-A0EB-E9111B4D546E}"/>
          </ac:picMkLst>
        </pc:picChg>
        <pc:picChg chg="add mod">
          <ac:chgData name="Ajwaliya, Nishit" userId="d6171631-3d08-453d-8afd-2dc62a5026e2" providerId="ADAL" clId="{8642267B-25E0-4743-BFB5-30085177DD30}" dt="2022-08-05T01:28:06.971" v="4256" actId="1035"/>
          <ac:picMkLst>
            <pc:docMk/>
            <pc:sldMk cId="194599444" sldId="2147375947"/>
            <ac:picMk id="5" creationId="{ABC36CB8-7C3E-46F7-B442-6AB0D47991C4}"/>
          </ac:picMkLst>
        </pc:picChg>
        <pc:picChg chg="del">
          <ac:chgData name="Ajwaliya, Nishit" userId="d6171631-3d08-453d-8afd-2dc62a5026e2" providerId="ADAL" clId="{8642267B-25E0-4743-BFB5-30085177DD30}" dt="2022-08-04T23:08:58.333" v="2642" actId="478"/>
          <ac:picMkLst>
            <pc:docMk/>
            <pc:sldMk cId="194599444" sldId="2147375947"/>
            <ac:picMk id="6" creationId="{8135AD11-A183-426D-B135-B026EDE9FDE3}"/>
          </ac:picMkLst>
        </pc:picChg>
      </pc:sldChg>
      <pc:sldChg chg="addSp delSp modSp mod">
        <pc:chgData name="Ajwaliya, Nishit" userId="d6171631-3d08-453d-8afd-2dc62a5026e2" providerId="ADAL" clId="{8642267B-25E0-4743-BFB5-30085177DD30}" dt="2022-08-05T11:57:24.806" v="4348" actId="1038"/>
        <pc:sldMkLst>
          <pc:docMk/>
          <pc:sldMk cId="325331091" sldId="2147375948"/>
        </pc:sldMkLst>
        <pc:spChg chg="mod">
          <ac:chgData name="Ajwaliya, Nishit" userId="d6171631-3d08-453d-8afd-2dc62a5026e2" providerId="ADAL" clId="{8642267B-25E0-4743-BFB5-30085177DD30}" dt="2022-08-05T01:23:12.446" v="4049" actId="1037"/>
          <ac:spMkLst>
            <pc:docMk/>
            <pc:sldMk cId="325331091" sldId="2147375948"/>
            <ac:spMk id="2" creationId="{00000000-0000-0000-0000-000000000000}"/>
          </ac:spMkLst>
        </pc:spChg>
        <pc:spChg chg="mod">
          <ac:chgData name="Ajwaliya, Nishit" userId="d6171631-3d08-453d-8afd-2dc62a5026e2" providerId="ADAL" clId="{8642267B-25E0-4743-BFB5-30085177DD30}" dt="2022-08-05T01:18:37.521" v="4030" actId="1076"/>
          <ac:spMkLst>
            <pc:docMk/>
            <pc:sldMk cId="325331091" sldId="2147375948"/>
            <ac:spMk id="12" creationId="{521D401E-4D25-4AB7-8104-276C4AA343D4}"/>
          </ac:spMkLst>
        </pc:spChg>
        <pc:picChg chg="add del">
          <ac:chgData name="Ajwaliya, Nishit" userId="d6171631-3d08-453d-8afd-2dc62a5026e2" providerId="ADAL" clId="{8642267B-25E0-4743-BFB5-30085177DD30}" dt="2022-08-04T23:54:57.424" v="3301" actId="478"/>
          <ac:picMkLst>
            <pc:docMk/>
            <pc:sldMk cId="325331091" sldId="2147375948"/>
            <ac:picMk id="4" creationId="{970360D2-DA5D-448E-8870-6F6D9132D260}"/>
          </ac:picMkLst>
        </pc:picChg>
        <pc:picChg chg="add del mod">
          <ac:chgData name="Ajwaliya, Nishit" userId="d6171631-3d08-453d-8afd-2dc62a5026e2" providerId="ADAL" clId="{8642267B-25E0-4743-BFB5-30085177DD30}" dt="2022-08-05T11:56:06.726" v="4294" actId="478"/>
          <ac:picMkLst>
            <pc:docMk/>
            <pc:sldMk cId="325331091" sldId="2147375948"/>
            <ac:picMk id="6" creationId="{71B68DBD-369A-436B-8388-177B4860314A}"/>
          </ac:picMkLst>
        </pc:picChg>
        <pc:picChg chg="add del mod">
          <ac:chgData name="Ajwaliya, Nishit" userId="d6171631-3d08-453d-8afd-2dc62a5026e2" providerId="ADAL" clId="{8642267B-25E0-4743-BFB5-30085177DD30}" dt="2022-08-05T11:57:08.699" v="4329" actId="478"/>
          <ac:picMkLst>
            <pc:docMk/>
            <pc:sldMk cId="325331091" sldId="2147375948"/>
            <ac:picMk id="8" creationId="{06703569-DF36-497D-A8D1-C3AB51CA6C39}"/>
          </ac:picMkLst>
        </pc:picChg>
        <pc:picChg chg="add del mod">
          <ac:chgData name="Ajwaliya, Nishit" userId="d6171631-3d08-453d-8afd-2dc62a5026e2" providerId="ADAL" clId="{8642267B-25E0-4743-BFB5-30085177DD30}" dt="2022-08-05T11:55:02.787" v="4292" actId="22"/>
          <ac:picMkLst>
            <pc:docMk/>
            <pc:sldMk cId="325331091" sldId="2147375948"/>
            <ac:picMk id="10" creationId="{54B2E705-41CD-41AC-A7B4-D4C4A0259467}"/>
          </ac:picMkLst>
        </pc:picChg>
        <pc:picChg chg="add mod">
          <ac:chgData name="Ajwaliya, Nishit" userId="d6171631-3d08-453d-8afd-2dc62a5026e2" providerId="ADAL" clId="{8642267B-25E0-4743-BFB5-30085177DD30}" dt="2022-08-05T11:57:24.806" v="4348" actId="1038"/>
          <ac:picMkLst>
            <pc:docMk/>
            <pc:sldMk cId="325331091" sldId="2147375948"/>
            <ac:picMk id="13" creationId="{AF947288-9E51-4A72-A98C-3C4F6349681C}"/>
          </ac:picMkLst>
        </pc:picChg>
        <pc:picChg chg="add mod">
          <ac:chgData name="Ajwaliya, Nishit" userId="d6171631-3d08-453d-8afd-2dc62a5026e2" providerId="ADAL" clId="{8642267B-25E0-4743-BFB5-30085177DD30}" dt="2022-08-05T11:57:20.977" v="4338" actId="208"/>
          <ac:picMkLst>
            <pc:docMk/>
            <pc:sldMk cId="325331091" sldId="2147375948"/>
            <ac:picMk id="15" creationId="{1BD1CAF6-5746-450A-BDAC-4B36B22DC3C0}"/>
          </ac:picMkLst>
        </pc:picChg>
      </pc:sldChg>
      <pc:sldChg chg="addSp delSp modSp mod">
        <pc:chgData name="Ajwaliya, Nishit" userId="d6171631-3d08-453d-8afd-2dc62a5026e2" providerId="ADAL" clId="{8642267B-25E0-4743-BFB5-30085177DD30}" dt="2022-08-05T01:28:14.345" v="4265" actId="1035"/>
        <pc:sldMkLst>
          <pc:docMk/>
          <pc:sldMk cId="3079689979" sldId="2147375949"/>
        </pc:sldMkLst>
        <pc:spChg chg="mod">
          <ac:chgData name="Ajwaliya, Nishit" userId="d6171631-3d08-453d-8afd-2dc62a5026e2" providerId="ADAL" clId="{8642267B-25E0-4743-BFB5-30085177DD30}" dt="2022-08-05T01:23:26.302" v="4061" actId="1035"/>
          <ac:spMkLst>
            <pc:docMk/>
            <pc:sldMk cId="3079689979" sldId="2147375949"/>
            <ac:spMk id="2" creationId="{00000000-0000-0000-0000-000000000000}"/>
          </ac:spMkLst>
        </pc:spChg>
        <pc:spChg chg="mod">
          <ac:chgData name="Ajwaliya, Nishit" userId="d6171631-3d08-453d-8afd-2dc62a5026e2" providerId="ADAL" clId="{8642267B-25E0-4743-BFB5-30085177DD30}" dt="2022-08-05T01:28:14.345" v="4265" actId="1035"/>
          <ac:spMkLst>
            <pc:docMk/>
            <pc:sldMk cId="3079689979" sldId="2147375949"/>
            <ac:spMk id="12" creationId="{521D401E-4D25-4AB7-8104-276C4AA343D4}"/>
          </ac:spMkLst>
        </pc:spChg>
        <pc:spChg chg="del mod">
          <ac:chgData name="Ajwaliya, Nishit" userId="d6171631-3d08-453d-8afd-2dc62a5026e2" providerId="ADAL" clId="{8642267B-25E0-4743-BFB5-30085177DD30}" dt="2022-08-04T23:57:52.884" v="3334" actId="478"/>
          <ac:spMkLst>
            <pc:docMk/>
            <pc:sldMk cId="3079689979" sldId="2147375949"/>
            <ac:spMk id="15" creationId="{7A912390-938E-443C-BF50-E28184E10191}"/>
          </ac:spMkLst>
        </pc:spChg>
        <pc:picChg chg="add mod">
          <ac:chgData name="Ajwaliya, Nishit" userId="d6171631-3d08-453d-8afd-2dc62a5026e2" providerId="ADAL" clId="{8642267B-25E0-4743-BFB5-30085177DD30}" dt="2022-08-05T00:02:35.948" v="3660" actId="1037"/>
          <ac:picMkLst>
            <pc:docMk/>
            <pc:sldMk cId="3079689979" sldId="2147375949"/>
            <ac:picMk id="4" creationId="{CF7DB4EA-2A83-4547-B00C-C5C0C54ED823}"/>
          </ac:picMkLst>
        </pc:picChg>
        <pc:picChg chg="mod">
          <ac:chgData name="Ajwaliya, Nishit" userId="d6171631-3d08-453d-8afd-2dc62a5026e2" providerId="ADAL" clId="{8642267B-25E0-4743-BFB5-30085177DD30}" dt="2022-08-05T00:02:35.948" v="3660" actId="1037"/>
          <ac:picMkLst>
            <pc:docMk/>
            <pc:sldMk cId="3079689979" sldId="2147375949"/>
            <ac:picMk id="5" creationId="{1608113E-C047-4659-B7AA-FF23BC22E168}"/>
          </ac:picMkLst>
        </pc:picChg>
        <pc:picChg chg="mod">
          <ac:chgData name="Ajwaliya, Nishit" userId="d6171631-3d08-453d-8afd-2dc62a5026e2" providerId="ADAL" clId="{8642267B-25E0-4743-BFB5-30085177DD30}" dt="2022-08-05T00:02:35.948" v="3660" actId="1037"/>
          <ac:picMkLst>
            <pc:docMk/>
            <pc:sldMk cId="3079689979" sldId="2147375949"/>
            <ac:picMk id="8" creationId="{CF019B34-AF44-448E-AF48-86A09A03EC88}"/>
          </ac:picMkLst>
        </pc:picChg>
      </pc:sldChg>
      <pc:sldChg chg="modSp add del mod">
        <pc:chgData name="Ajwaliya, Nishit" userId="d6171631-3d08-453d-8afd-2dc62a5026e2" providerId="ADAL" clId="{8642267B-25E0-4743-BFB5-30085177DD30}" dt="2022-08-05T12:24:33.590" v="4593" actId="20577"/>
        <pc:sldMkLst>
          <pc:docMk/>
          <pc:sldMk cId="3242973949" sldId="2147375950"/>
        </pc:sldMkLst>
        <pc:spChg chg="mod">
          <ac:chgData name="Ajwaliya, Nishit" userId="d6171631-3d08-453d-8afd-2dc62a5026e2" providerId="ADAL" clId="{8642267B-25E0-4743-BFB5-30085177DD30}" dt="2022-08-05T12:24:33.590" v="4593" actId="20577"/>
          <ac:spMkLst>
            <pc:docMk/>
            <pc:sldMk cId="3242973949" sldId="2147375950"/>
            <ac:spMk id="12" creationId="{521D401E-4D25-4AB7-8104-276C4AA343D4}"/>
          </ac:spMkLst>
        </pc:spChg>
      </pc:sldChg>
      <pc:sldChg chg="modSp del mod">
        <pc:chgData name="Ajwaliya, Nishit" userId="d6171631-3d08-453d-8afd-2dc62a5026e2" providerId="ADAL" clId="{8642267B-25E0-4743-BFB5-30085177DD30}" dt="2022-08-04T22:40:35.027" v="2497" actId="47"/>
        <pc:sldMkLst>
          <pc:docMk/>
          <pc:sldMk cId="2395869555" sldId="2147375951"/>
        </pc:sldMkLst>
        <pc:spChg chg="mod">
          <ac:chgData name="Ajwaliya, Nishit" userId="d6171631-3d08-453d-8afd-2dc62a5026e2" providerId="ADAL" clId="{8642267B-25E0-4743-BFB5-30085177DD30}" dt="2022-08-03T12:40:29.370" v="1492" actId="20577"/>
          <ac:spMkLst>
            <pc:docMk/>
            <pc:sldMk cId="2395869555" sldId="2147375951"/>
            <ac:spMk id="6" creationId="{97069EA5-9EB2-4AE4-B475-E152B7315955}"/>
          </ac:spMkLst>
        </pc:spChg>
      </pc:sldChg>
      <pc:sldChg chg="addSp delSp modSp add mod ord">
        <pc:chgData name="Ajwaliya, Nishit" userId="d6171631-3d08-453d-8afd-2dc62a5026e2" providerId="ADAL" clId="{8642267B-25E0-4743-BFB5-30085177DD30}" dt="2022-08-05T01:22:45.465" v="4038" actId="1035"/>
        <pc:sldMkLst>
          <pc:docMk/>
          <pc:sldMk cId="1420637963" sldId="2147375952"/>
        </pc:sldMkLst>
        <pc:spChg chg="mod">
          <ac:chgData name="Ajwaliya, Nishit" userId="d6171631-3d08-453d-8afd-2dc62a5026e2" providerId="ADAL" clId="{8642267B-25E0-4743-BFB5-30085177DD30}" dt="2022-08-05T01:22:45.465" v="4038" actId="1035"/>
          <ac:spMkLst>
            <pc:docMk/>
            <pc:sldMk cId="1420637963" sldId="2147375952"/>
            <ac:spMk id="78" creationId="{F7E2D637-67BB-4C03-A830-9F6D48D5528F}"/>
          </ac:spMkLst>
        </pc:spChg>
        <pc:picChg chg="del">
          <ac:chgData name="Ajwaliya, Nishit" userId="d6171631-3d08-453d-8afd-2dc62a5026e2" providerId="ADAL" clId="{8642267B-25E0-4743-BFB5-30085177DD30}" dt="2022-07-29T20:13:48.255" v="26" actId="478"/>
          <ac:picMkLst>
            <pc:docMk/>
            <pc:sldMk cId="1420637963" sldId="2147375952"/>
            <ac:picMk id="3" creationId="{CE886089-C184-4F31-A30D-E303CEE74D3B}"/>
          </ac:picMkLst>
        </pc:picChg>
        <pc:picChg chg="add del mod">
          <ac:chgData name="Ajwaliya, Nishit" userId="d6171631-3d08-453d-8afd-2dc62a5026e2" providerId="ADAL" clId="{8642267B-25E0-4743-BFB5-30085177DD30}" dt="2022-07-29T20:19:30.960" v="32" actId="478"/>
          <ac:picMkLst>
            <pc:docMk/>
            <pc:sldMk cId="1420637963" sldId="2147375952"/>
            <ac:picMk id="4" creationId="{4F3E891C-D591-415D-9B29-1C118406C0F3}"/>
          </ac:picMkLst>
        </pc:picChg>
        <pc:picChg chg="add del mod">
          <ac:chgData name="Ajwaliya, Nishit" userId="d6171631-3d08-453d-8afd-2dc62a5026e2" providerId="ADAL" clId="{8642267B-25E0-4743-BFB5-30085177DD30}" dt="2022-07-29T20:22:03.863" v="57" actId="478"/>
          <ac:picMkLst>
            <pc:docMk/>
            <pc:sldMk cId="1420637963" sldId="2147375952"/>
            <ac:picMk id="6" creationId="{83814CDF-9356-4AD6-B980-9F8A106F2E4F}"/>
          </ac:picMkLst>
        </pc:picChg>
        <pc:picChg chg="add mod">
          <ac:chgData name="Ajwaliya, Nishit" userId="d6171631-3d08-453d-8afd-2dc62a5026e2" providerId="ADAL" clId="{8642267B-25E0-4743-BFB5-30085177DD30}" dt="2022-07-29T20:22:14.500" v="76" actId="1035"/>
          <ac:picMkLst>
            <pc:docMk/>
            <pc:sldMk cId="1420637963" sldId="2147375952"/>
            <ac:picMk id="8" creationId="{A6E2DF48-04F3-4571-8E7C-AF92A8C96ECE}"/>
          </ac:picMkLst>
        </pc:picChg>
      </pc:sldChg>
      <pc:sldChg chg="add del">
        <pc:chgData name="Ajwaliya, Nishit" userId="d6171631-3d08-453d-8afd-2dc62a5026e2" providerId="ADAL" clId="{8642267B-25E0-4743-BFB5-30085177DD30}" dt="2022-08-03T12:17:14.161" v="1440"/>
        <pc:sldMkLst>
          <pc:docMk/>
          <pc:sldMk cId="1588383409" sldId="2147375953"/>
        </pc:sldMkLst>
      </pc:sldChg>
      <pc:sldChg chg="addSp delSp modSp add mod">
        <pc:chgData name="Ajwaliya, Nishit" userId="d6171631-3d08-453d-8afd-2dc62a5026e2" providerId="ADAL" clId="{8642267B-25E0-4743-BFB5-30085177DD30}" dt="2022-08-05T01:31:11.591" v="4281" actId="208"/>
        <pc:sldMkLst>
          <pc:docMk/>
          <pc:sldMk cId="1826762875" sldId="2147375953"/>
        </pc:sldMkLst>
        <pc:spChg chg="mod">
          <ac:chgData name="Ajwaliya, Nishit" userId="d6171631-3d08-453d-8afd-2dc62a5026e2" providerId="ADAL" clId="{8642267B-25E0-4743-BFB5-30085177DD30}" dt="2022-08-03T12:18:07.243" v="1466" actId="20577"/>
          <ac:spMkLst>
            <pc:docMk/>
            <pc:sldMk cId="1826762875" sldId="2147375953"/>
            <ac:spMk id="2" creationId="{0B6A39DE-4587-411E-88E0-487FE0A478E0}"/>
          </ac:spMkLst>
        </pc:spChg>
        <pc:spChg chg="del">
          <ac:chgData name="Ajwaliya, Nishit" userId="d6171631-3d08-453d-8afd-2dc62a5026e2" providerId="ADAL" clId="{8642267B-25E0-4743-BFB5-30085177DD30}" dt="2022-08-03T12:17:24.185" v="1442" actId="478"/>
          <ac:spMkLst>
            <pc:docMk/>
            <pc:sldMk cId="1826762875" sldId="2147375953"/>
            <ac:spMk id="4" creationId="{1747B4A7-E17D-45FE-B7D1-4C995A3D72AF}"/>
          </ac:spMkLst>
        </pc:spChg>
        <pc:picChg chg="add mod">
          <ac:chgData name="Ajwaliya, Nishit" userId="d6171631-3d08-453d-8afd-2dc62a5026e2" providerId="ADAL" clId="{8642267B-25E0-4743-BFB5-30085177DD30}" dt="2022-08-05T01:31:11.591" v="4281" actId="208"/>
          <ac:picMkLst>
            <pc:docMk/>
            <pc:sldMk cId="1826762875" sldId="2147375953"/>
            <ac:picMk id="5" creationId="{B73DBC7D-4EDE-4647-89DB-66C7CD5C3A47}"/>
          </ac:picMkLst>
        </pc:picChg>
      </pc:sldChg>
      <pc:sldChg chg="modSp add del mod ord">
        <pc:chgData name="Ajwaliya, Nishit" userId="d6171631-3d08-453d-8afd-2dc62a5026e2" providerId="ADAL" clId="{8642267B-25E0-4743-BFB5-30085177DD30}" dt="2022-07-29T21:52:45.149" v="83" actId="47"/>
        <pc:sldMkLst>
          <pc:docMk/>
          <pc:sldMk cId="2266026616" sldId="2147375953"/>
        </pc:sldMkLst>
        <pc:spChg chg="mod">
          <ac:chgData name="Ajwaliya, Nishit" userId="d6171631-3d08-453d-8afd-2dc62a5026e2" providerId="ADAL" clId="{8642267B-25E0-4743-BFB5-30085177DD30}" dt="2022-07-29T21:52:38.929" v="82" actId="20577"/>
          <ac:spMkLst>
            <pc:docMk/>
            <pc:sldMk cId="2266026616" sldId="2147375953"/>
            <ac:spMk id="2" creationId="{0B6A39DE-4587-411E-88E0-487FE0A478E0}"/>
          </ac:spMkLst>
        </pc:spChg>
      </pc:sldChg>
      <pc:sldChg chg="add del">
        <pc:chgData name="Ajwaliya, Nishit" userId="d6171631-3d08-453d-8afd-2dc62a5026e2" providerId="ADAL" clId="{8642267B-25E0-4743-BFB5-30085177DD30}" dt="2022-08-03T12:15:58.478" v="1431"/>
        <pc:sldMkLst>
          <pc:docMk/>
          <pc:sldMk cId="4113862143" sldId="2147375953"/>
        </pc:sldMkLst>
      </pc:sldChg>
      <pc:sldChg chg="addSp delSp modSp add mod ord">
        <pc:chgData name="Ajwaliya, Nishit" userId="d6171631-3d08-453d-8afd-2dc62a5026e2" providerId="ADAL" clId="{8642267B-25E0-4743-BFB5-30085177DD30}" dt="2022-08-05T01:24:19.165" v="4100" actId="1037"/>
        <pc:sldMkLst>
          <pc:docMk/>
          <pc:sldMk cId="3816616153" sldId="2147375954"/>
        </pc:sldMkLst>
        <pc:spChg chg="mod">
          <ac:chgData name="Ajwaliya, Nishit" userId="d6171631-3d08-453d-8afd-2dc62a5026e2" providerId="ADAL" clId="{8642267B-25E0-4743-BFB5-30085177DD30}" dt="2022-08-05T01:24:19.165" v="4100" actId="1037"/>
          <ac:spMkLst>
            <pc:docMk/>
            <pc:sldMk cId="3816616153" sldId="2147375954"/>
            <ac:spMk id="2" creationId="{00000000-0000-0000-0000-000000000000}"/>
          </ac:spMkLst>
        </pc:spChg>
        <pc:spChg chg="mod">
          <ac:chgData name="Ajwaliya, Nishit" userId="d6171631-3d08-453d-8afd-2dc62a5026e2" providerId="ADAL" clId="{8642267B-25E0-4743-BFB5-30085177DD30}" dt="2022-08-04T21:51:36.614" v="2377" actId="1076"/>
          <ac:spMkLst>
            <pc:docMk/>
            <pc:sldMk cId="3816616153" sldId="2147375954"/>
            <ac:spMk id="12" creationId="{521D401E-4D25-4AB7-8104-276C4AA343D4}"/>
          </ac:spMkLst>
        </pc:spChg>
        <pc:spChg chg="del mod">
          <ac:chgData name="Ajwaliya, Nishit" userId="d6171631-3d08-453d-8afd-2dc62a5026e2" providerId="ADAL" clId="{8642267B-25E0-4743-BFB5-30085177DD30}" dt="2022-08-04T12:44:32.618" v="1700"/>
          <ac:spMkLst>
            <pc:docMk/>
            <pc:sldMk cId="3816616153" sldId="2147375954"/>
            <ac:spMk id="13" creationId="{F4C1A247-A89F-4384-AD86-FD4AB250FDD3}"/>
          </ac:spMkLst>
        </pc:spChg>
        <pc:spChg chg="add del mod">
          <ac:chgData name="Ajwaliya, Nishit" userId="d6171631-3d08-453d-8afd-2dc62a5026e2" providerId="ADAL" clId="{8642267B-25E0-4743-BFB5-30085177DD30}" dt="2022-08-04T21:50:50.209" v="2363"/>
          <ac:spMkLst>
            <pc:docMk/>
            <pc:sldMk cId="3816616153" sldId="2147375954"/>
            <ac:spMk id="14" creationId="{2C27E21C-E1BC-435F-80A3-308167696BEF}"/>
          </ac:spMkLst>
        </pc:spChg>
        <pc:spChg chg="add mod">
          <ac:chgData name="Ajwaliya, Nishit" userId="d6171631-3d08-453d-8afd-2dc62a5026e2" providerId="ADAL" clId="{8642267B-25E0-4743-BFB5-30085177DD30}" dt="2022-08-04T21:53:04.495" v="2388" actId="20577"/>
          <ac:spMkLst>
            <pc:docMk/>
            <pc:sldMk cId="3816616153" sldId="2147375954"/>
            <ac:spMk id="15" creationId="{22AD5E6A-AF8B-428C-B59D-A61DE77746AE}"/>
          </ac:spMkLst>
        </pc:spChg>
        <pc:picChg chg="add mod">
          <ac:chgData name="Ajwaliya, Nishit" userId="d6171631-3d08-453d-8afd-2dc62a5026e2" providerId="ADAL" clId="{8642267B-25E0-4743-BFB5-30085177DD30}" dt="2022-08-04T21:11:37.824" v="1713" actId="208"/>
          <ac:picMkLst>
            <pc:docMk/>
            <pc:sldMk cId="3816616153" sldId="2147375954"/>
            <ac:picMk id="4" creationId="{AD7CE950-502B-48AB-83CD-D5DA913B6F9C}"/>
          </ac:picMkLst>
        </pc:picChg>
        <pc:picChg chg="add mod">
          <ac:chgData name="Ajwaliya, Nishit" userId="d6171631-3d08-453d-8afd-2dc62a5026e2" providerId="ADAL" clId="{8642267B-25E0-4743-BFB5-30085177DD30}" dt="2022-08-04T21:52:30.798" v="2384" actId="1076"/>
          <ac:picMkLst>
            <pc:docMk/>
            <pc:sldMk cId="3816616153" sldId="2147375954"/>
            <ac:picMk id="6" creationId="{21DAEDE1-0A5F-4DBC-BB2A-E2D3B0323A82}"/>
          </ac:picMkLst>
        </pc:picChg>
        <pc:picChg chg="del">
          <ac:chgData name="Ajwaliya, Nishit" userId="d6171631-3d08-453d-8afd-2dc62a5026e2" providerId="ADAL" clId="{8642267B-25E0-4743-BFB5-30085177DD30}" dt="2022-08-04T21:13:42.928" v="1714" actId="478"/>
          <ac:picMkLst>
            <pc:docMk/>
            <pc:sldMk cId="3816616153" sldId="2147375954"/>
            <ac:picMk id="8" creationId="{3A8CC5DB-F597-4548-AC2A-5EDF0B99436E}"/>
          </ac:picMkLst>
        </pc:picChg>
        <pc:picChg chg="del">
          <ac:chgData name="Ajwaliya, Nishit" userId="d6171631-3d08-453d-8afd-2dc62a5026e2" providerId="ADAL" clId="{8642267B-25E0-4743-BFB5-30085177DD30}" dt="2022-08-04T21:11:07.832" v="1701" actId="478"/>
          <ac:picMkLst>
            <pc:docMk/>
            <pc:sldMk cId="3816616153" sldId="2147375954"/>
            <ac:picMk id="10" creationId="{8C4955F6-A87F-4122-AFAD-C3939B6A63D6}"/>
          </ac:picMkLst>
        </pc:picChg>
      </pc:sldChg>
      <pc:sldChg chg="addSp delSp modSp add mod">
        <pc:chgData name="Ajwaliya, Nishit" userId="d6171631-3d08-453d-8afd-2dc62a5026e2" providerId="ADAL" clId="{8642267B-25E0-4743-BFB5-30085177DD30}" dt="2022-08-05T01:28:34.562" v="4267" actId="1076"/>
        <pc:sldMkLst>
          <pc:docMk/>
          <pc:sldMk cId="447557408" sldId="2147375955"/>
        </pc:sldMkLst>
        <pc:spChg chg="mod">
          <ac:chgData name="Ajwaliya, Nishit" userId="d6171631-3d08-453d-8afd-2dc62a5026e2" providerId="ADAL" clId="{8642267B-25E0-4743-BFB5-30085177DD30}" dt="2022-08-05T01:23:17.713" v="4054" actId="1037"/>
          <ac:spMkLst>
            <pc:docMk/>
            <pc:sldMk cId="447557408" sldId="2147375955"/>
            <ac:spMk id="2" creationId="{00000000-0000-0000-0000-000000000000}"/>
          </ac:spMkLst>
        </pc:spChg>
        <pc:spChg chg="del">
          <ac:chgData name="Ajwaliya, Nishit" userId="d6171631-3d08-453d-8afd-2dc62a5026e2" providerId="ADAL" clId="{8642267B-25E0-4743-BFB5-30085177DD30}" dt="2022-08-04T23:31:20.339" v="2830" actId="478"/>
          <ac:spMkLst>
            <pc:docMk/>
            <pc:sldMk cId="447557408" sldId="2147375955"/>
            <ac:spMk id="12" creationId="{521D401E-4D25-4AB7-8104-276C4AA343D4}"/>
          </ac:spMkLst>
        </pc:spChg>
        <pc:spChg chg="add mod">
          <ac:chgData name="Ajwaliya, Nishit" userId="d6171631-3d08-453d-8afd-2dc62a5026e2" providerId="ADAL" clId="{8642267B-25E0-4743-BFB5-30085177DD30}" dt="2022-08-05T01:28:31.329" v="4266" actId="1076"/>
          <ac:spMkLst>
            <pc:docMk/>
            <pc:sldMk cId="447557408" sldId="2147375955"/>
            <ac:spMk id="13" creationId="{694D9FE5-48D4-4722-9D04-39247693B210}"/>
          </ac:spMkLst>
        </pc:spChg>
        <pc:spChg chg="add mod">
          <ac:chgData name="Ajwaliya, Nishit" userId="d6171631-3d08-453d-8afd-2dc62a5026e2" providerId="ADAL" clId="{8642267B-25E0-4743-BFB5-30085177DD30}" dt="2022-08-05T01:20:39.590" v="4031" actId="20577"/>
          <ac:spMkLst>
            <pc:docMk/>
            <pc:sldMk cId="447557408" sldId="2147375955"/>
            <ac:spMk id="14" creationId="{AD73AE06-2FB4-4867-A91B-77443D4B8544}"/>
          </ac:spMkLst>
        </pc:spChg>
        <pc:spChg chg="del">
          <ac:chgData name="Ajwaliya, Nishit" userId="d6171631-3d08-453d-8afd-2dc62a5026e2" providerId="ADAL" clId="{8642267B-25E0-4743-BFB5-30085177DD30}" dt="2022-08-04T23:31:23.197" v="2831" actId="478"/>
          <ac:spMkLst>
            <pc:docMk/>
            <pc:sldMk cId="447557408" sldId="2147375955"/>
            <ac:spMk id="15" creationId="{7A912390-938E-443C-BF50-E28184E10191}"/>
          </ac:spMkLst>
        </pc:spChg>
        <pc:picChg chg="del">
          <ac:chgData name="Ajwaliya, Nishit" userId="d6171631-3d08-453d-8afd-2dc62a5026e2" providerId="ADAL" clId="{8642267B-25E0-4743-BFB5-30085177DD30}" dt="2022-08-04T23:30:57.861" v="2824" actId="478"/>
          <ac:picMkLst>
            <pc:docMk/>
            <pc:sldMk cId="447557408" sldId="2147375955"/>
            <ac:picMk id="4" creationId="{CF7DB4EA-2A83-4547-B00C-C5C0C54ED823}"/>
          </ac:picMkLst>
        </pc:picChg>
        <pc:picChg chg="del">
          <ac:chgData name="Ajwaliya, Nishit" userId="d6171631-3d08-453d-8afd-2dc62a5026e2" providerId="ADAL" clId="{8642267B-25E0-4743-BFB5-30085177DD30}" dt="2022-08-04T23:30:57.861" v="2824" actId="478"/>
          <ac:picMkLst>
            <pc:docMk/>
            <pc:sldMk cId="447557408" sldId="2147375955"/>
            <ac:picMk id="5" creationId="{1608113E-C047-4659-B7AA-FF23BC22E168}"/>
          </ac:picMkLst>
        </pc:picChg>
        <pc:picChg chg="add mod">
          <ac:chgData name="Ajwaliya, Nishit" userId="d6171631-3d08-453d-8afd-2dc62a5026e2" providerId="ADAL" clId="{8642267B-25E0-4743-BFB5-30085177DD30}" dt="2022-08-04T23:54:45.069" v="3299" actId="1076"/>
          <ac:picMkLst>
            <pc:docMk/>
            <pc:sldMk cId="447557408" sldId="2147375955"/>
            <ac:picMk id="6" creationId="{C41DD81A-81E9-40B6-88EE-C981DA3494C2}"/>
          </ac:picMkLst>
        </pc:picChg>
        <pc:picChg chg="del">
          <ac:chgData name="Ajwaliya, Nishit" userId="d6171631-3d08-453d-8afd-2dc62a5026e2" providerId="ADAL" clId="{8642267B-25E0-4743-BFB5-30085177DD30}" dt="2022-08-04T23:30:57.861" v="2824" actId="478"/>
          <ac:picMkLst>
            <pc:docMk/>
            <pc:sldMk cId="447557408" sldId="2147375955"/>
            <ac:picMk id="8" creationId="{CF019B34-AF44-448E-AF48-86A09A03EC88}"/>
          </ac:picMkLst>
        </pc:picChg>
        <pc:picChg chg="add mod">
          <ac:chgData name="Ajwaliya, Nishit" userId="d6171631-3d08-453d-8afd-2dc62a5026e2" providerId="ADAL" clId="{8642267B-25E0-4743-BFB5-30085177DD30}" dt="2022-08-05T01:28:34.562" v="4267" actId="1076"/>
          <ac:picMkLst>
            <pc:docMk/>
            <pc:sldMk cId="447557408" sldId="2147375955"/>
            <ac:picMk id="9" creationId="{F94BE1D5-40BB-4697-BCB7-17A7F4DEFDB9}"/>
          </ac:picMkLst>
        </pc:picChg>
      </pc:sldChg>
      <pc:sldChg chg="addSp delSp modSp add del mod ord">
        <pc:chgData name="Ajwaliya, Nishit" userId="d6171631-3d08-453d-8afd-2dc62a5026e2" providerId="ADAL" clId="{8642267B-25E0-4743-BFB5-30085177DD30}" dt="2022-08-04T21:48:08.563" v="2113" actId="47"/>
        <pc:sldMkLst>
          <pc:docMk/>
          <pc:sldMk cId="4040533040" sldId="2147375955"/>
        </pc:sldMkLst>
        <pc:spChg chg="mod">
          <ac:chgData name="Ajwaliya, Nishit" userId="d6171631-3d08-453d-8afd-2dc62a5026e2" providerId="ADAL" clId="{8642267B-25E0-4743-BFB5-30085177DD30}" dt="2022-08-04T21:47:40.472" v="2090" actId="20577"/>
          <ac:spMkLst>
            <pc:docMk/>
            <pc:sldMk cId="4040533040" sldId="2147375955"/>
            <ac:spMk id="2" creationId="{00000000-0000-0000-0000-000000000000}"/>
          </ac:spMkLst>
        </pc:spChg>
        <pc:spChg chg="mod">
          <ac:chgData name="Ajwaliya, Nishit" userId="d6171631-3d08-453d-8afd-2dc62a5026e2" providerId="ADAL" clId="{8642267B-25E0-4743-BFB5-30085177DD30}" dt="2022-08-04T21:24:22.099" v="1751"/>
          <ac:spMkLst>
            <pc:docMk/>
            <pc:sldMk cId="4040533040" sldId="2147375955"/>
            <ac:spMk id="10" creationId="{B82FA5C7-9A07-43D5-BFF0-F7900C045B2E}"/>
          </ac:spMkLst>
        </pc:spChg>
        <pc:spChg chg="mod">
          <ac:chgData name="Ajwaliya, Nishit" userId="d6171631-3d08-453d-8afd-2dc62a5026e2" providerId="ADAL" clId="{8642267B-25E0-4743-BFB5-30085177DD30}" dt="2022-08-04T21:24:17.060" v="1750" actId="21"/>
          <ac:spMkLst>
            <pc:docMk/>
            <pc:sldMk cId="4040533040" sldId="2147375955"/>
            <ac:spMk id="12" creationId="{521D401E-4D25-4AB7-8104-276C4AA343D4}"/>
          </ac:spMkLst>
        </pc:spChg>
        <pc:picChg chg="add mod">
          <ac:chgData name="Ajwaliya, Nishit" userId="d6171631-3d08-453d-8afd-2dc62a5026e2" providerId="ADAL" clId="{8642267B-25E0-4743-BFB5-30085177DD30}" dt="2022-08-04T21:47:06.752" v="2038" actId="208"/>
          <ac:picMkLst>
            <pc:docMk/>
            <pc:sldMk cId="4040533040" sldId="2147375955"/>
            <ac:picMk id="4" creationId="{A873DC0A-42D5-4A3B-83D1-513CAC16A65E}"/>
          </ac:picMkLst>
        </pc:picChg>
        <pc:picChg chg="del">
          <ac:chgData name="Ajwaliya, Nishit" userId="d6171631-3d08-453d-8afd-2dc62a5026e2" providerId="ADAL" clId="{8642267B-25E0-4743-BFB5-30085177DD30}" dt="2022-08-04T21:24:13.784" v="1749" actId="478"/>
          <ac:picMkLst>
            <pc:docMk/>
            <pc:sldMk cId="4040533040" sldId="2147375955"/>
            <ac:picMk id="5" creationId="{47E3BB3B-E77E-47E4-8CDC-30724387D1BA}"/>
          </ac:picMkLst>
        </pc:picChg>
        <pc:picChg chg="add mod">
          <ac:chgData name="Ajwaliya, Nishit" userId="d6171631-3d08-453d-8afd-2dc62a5026e2" providerId="ADAL" clId="{8642267B-25E0-4743-BFB5-30085177DD30}" dt="2022-08-04T21:47:06.752" v="2038" actId="208"/>
          <ac:picMkLst>
            <pc:docMk/>
            <pc:sldMk cId="4040533040" sldId="2147375955"/>
            <ac:picMk id="7" creationId="{69FB2436-4B89-4101-BA40-1A3F0FAEEAAF}"/>
          </ac:picMkLst>
        </pc:picChg>
        <pc:picChg chg="del">
          <ac:chgData name="Ajwaliya, Nishit" userId="d6171631-3d08-453d-8afd-2dc62a5026e2" providerId="ADAL" clId="{8642267B-25E0-4743-BFB5-30085177DD30}" dt="2022-08-04T21:22:57.301" v="1740" actId="478"/>
          <ac:picMkLst>
            <pc:docMk/>
            <pc:sldMk cId="4040533040" sldId="2147375955"/>
            <ac:picMk id="9" creationId="{2F24B593-C2A1-4F51-9610-52769AF96A2F}"/>
          </ac:picMkLst>
        </pc:picChg>
        <pc:picChg chg="del">
          <ac:chgData name="Ajwaliya, Nishit" userId="d6171631-3d08-453d-8afd-2dc62a5026e2" providerId="ADAL" clId="{8642267B-25E0-4743-BFB5-30085177DD30}" dt="2022-08-04T21:23:04.150" v="1743" actId="478"/>
          <ac:picMkLst>
            <pc:docMk/>
            <pc:sldMk cId="4040533040" sldId="2147375955"/>
            <ac:picMk id="14" creationId="{F7782778-0F8F-40F2-ABC2-67BCABCEBA36}"/>
          </ac:picMkLst>
        </pc:picChg>
      </pc:sldChg>
      <pc:sldChg chg="add del">
        <pc:chgData name="Ajwaliya, Nishit" userId="d6171631-3d08-453d-8afd-2dc62a5026e2" providerId="ADAL" clId="{8642267B-25E0-4743-BFB5-30085177DD30}" dt="2022-08-05T01:17:07.229" v="4001" actId="47"/>
        <pc:sldMkLst>
          <pc:docMk/>
          <pc:sldMk cId="586719642" sldId="2147375956"/>
        </pc:sldMkLst>
      </pc:sldChg>
      <pc:sldChg chg="add del">
        <pc:chgData name="Ajwaliya, Nishit" userId="d6171631-3d08-453d-8afd-2dc62a5026e2" providerId="ADAL" clId="{8642267B-25E0-4743-BFB5-30085177DD30}" dt="2022-08-04T23:31:00.882" v="2826"/>
        <pc:sldMkLst>
          <pc:docMk/>
          <pc:sldMk cId="627729885" sldId="2147375956"/>
        </pc:sldMkLst>
      </pc:sldChg>
      <pc:sldChg chg="delSp modSp add del mod">
        <pc:chgData name="Ajwaliya, Nishit" userId="d6171631-3d08-453d-8afd-2dc62a5026e2" providerId="ADAL" clId="{8642267B-25E0-4743-BFB5-30085177DD30}" dt="2022-08-04T22:40:35.027" v="2497" actId="47"/>
        <pc:sldMkLst>
          <pc:docMk/>
          <pc:sldMk cId="1486754773" sldId="2147375956"/>
        </pc:sldMkLst>
        <pc:spChg chg="del mod">
          <ac:chgData name="Ajwaliya, Nishit" userId="d6171631-3d08-453d-8afd-2dc62a5026e2" providerId="ADAL" clId="{8642267B-25E0-4743-BFB5-30085177DD30}" dt="2022-08-04T21:58:16.852" v="2391"/>
          <ac:spMkLst>
            <pc:docMk/>
            <pc:sldMk cId="1486754773" sldId="2147375956"/>
            <ac:spMk id="12" creationId="{521D401E-4D25-4AB7-8104-276C4AA343D4}"/>
          </ac:spMkLst>
        </pc:spChg>
      </pc:sldChg>
      <pc:sldChg chg="modSp add del mod">
        <pc:chgData name="Ajwaliya, Nishit" userId="d6171631-3d08-453d-8afd-2dc62a5026e2" providerId="ADAL" clId="{8642267B-25E0-4743-BFB5-30085177DD30}" dt="2022-08-05T12:19:25.012" v="4363" actId="47"/>
        <pc:sldMkLst>
          <pc:docMk/>
          <pc:sldMk cId="2192673913" sldId="2147375956"/>
        </pc:sldMkLst>
        <pc:spChg chg="mod">
          <ac:chgData name="Ajwaliya, Nishit" userId="d6171631-3d08-453d-8afd-2dc62a5026e2" providerId="ADAL" clId="{8642267B-25E0-4743-BFB5-30085177DD30}" dt="2022-08-05T12:18:19.380" v="4362" actId="20577"/>
          <ac:spMkLst>
            <pc:docMk/>
            <pc:sldMk cId="2192673913" sldId="2147375956"/>
            <ac:spMk id="2" creationId="{00000000-0000-0000-0000-000000000000}"/>
          </ac:spMkLst>
        </pc:spChg>
      </pc:sldChg>
      <pc:sldChg chg="add del">
        <pc:chgData name="Ajwaliya, Nishit" userId="d6171631-3d08-453d-8afd-2dc62a5026e2" providerId="ADAL" clId="{8642267B-25E0-4743-BFB5-30085177DD30}" dt="2022-08-04T22:40:35.027" v="2497" actId="47"/>
        <pc:sldMkLst>
          <pc:docMk/>
          <pc:sldMk cId="204861497" sldId="2147375957"/>
        </pc:sldMkLst>
      </pc:sldChg>
      <pc:sldChg chg="add del">
        <pc:chgData name="Ajwaliya, Nishit" userId="d6171631-3d08-453d-8afd-2dc62a5026e2" providerId="ADAL" clId="{8642267B-25E0-4743-BFB5-30085177DD30}" dt="2022-08-04T22:40:35.027" v="2497" actId="47"/>
        <pc:sldMkLst>
          <pc:docMk/>
          <pc:sldMk cId="2802663678" sldId="2147375958"/>
        </pc:sldMkLst>
      </pc:sldChg>
      <pc:sldChg chg="add del">
        <pc:chgData name="Ajwaliya, Nishit" userId="d6171631-3d08-453d-8afd-2dc62a5026e2" providerId="ADAL" clId="{8642267B-25E0-4743-BFB5-30085177DD30}" dt="2022-08-04T22:40:35.027" v="2497" actId="47"/>
        <pc:sldMkLst>
          <pc:docMk/>
          <pc:sldMk cId="2575314213" sldId="2147375959"/>
        </pc:sldMkLst>
      </pc:sldChg>
      <pc:sldChg chg="add del">
        <pc:chgData name="Ajwaliya, Nishit" userId="d6171631-3d08-453d-8afd-2dc62a5026e2" providerId="ADAL" clId="{8642267B-25E0-4743-BFB5-30085177DD30}" dt="2022-08-04T22:40:35.027" v="2497" actId="47"/>
        <pc:sldMkLst>
          <pc:docMk/>
          <pc:sldMk cId="1475509936" sldId="2147375960"/>
        </pc:sldMkLst>
      </pc:sldChg>
      <pc:sldChg chg="add del">
        <pc:chgData name="Ajwaliya, Nishit" userId="d6171631-3d08-453d-8afd-2dc62a5026e2" providerId="ADAL" clId="{8642267B-25E0-4743-BFB5-30085177DD30}" dt="2022-08-04T22:40:35.027" v="2497" actId="47"/>
        <pc:sldMkLst>
          <pc:docMk/>
          <pc:sldMk cId="482205100" sldId="2147375961"/>
        </pc:sldMkLst>
      </pc:sldChg>
      <pc:sldChg chg="add del">
        <pc:chgData name="Ajwaliya, Nishit" userId="d6171631-3d08-453d-8afd-2dc62a5026e2" providerId="ADAL" clId="{8642267B-25E0-4743-BFB5-30085177DD30}" dt="2022-08-04T22:40:35.027" v="2497" actId="47"/>
        <pc:sldMkLst>
          <pc:docMk/>
          <pc:sldMk cId="1329207044" sldId="2147375962"/>
        </pc:sldMkLst>
      </pc:sldChg>
      <pc:sldChg chg="add del">
        <pc:chgData name="Ajwaliya, Nishit" userId="d6171631-3d08-453d-8afd-2dc62a5026e2" providerId="ADAL" clId="{8642267B-25E0-4743-BFB5-30085177DD30}" dt="2022-08-04T22:40:35.027" v="2497" actId="47"/>
        <pc:sldMkLst>
          <pc:docMk/>
          <pc:sldMk cId="1175144446" sldId="2147375963"/>
        </pc:sldMkLst>
      </pc:sldChg>
      <pc:sldMasterChg chg="delSldLayout">
        <pc:chgData name="Ajwaliya, Nishit" userId="d6171631-3d08-453d-8afd-2dc62a5026e2" providerId="ADAL" clId="{8642267B-25E0-4743-BFB5-30085177DD30}" dt="2022-07-29T20:21:30.250" v="56" actId="47"/>
        <pc:sldMasterMkLst>
          <pc:docMk/>
          <pc:sldMasterMk cId="0" sldId="2147483651"/>
        </pc:sldMasterMkLst>
        <pc:sldLayoutChg chg="del">
          <pc:chgData name="Ajwaliya, Nishit" userId="d6171631-3d08-453d-8afd-2dc62a5026e2" providerId="ADAL" clId="{8642267B-25E0-4743-BFB5-30085177DD30}" dt="2022-07-29T20:21:30.250" v="56" actId="47"/>
          <pc:sldLayoutMkLst>
            <pc:docMk/>
            <pc:sldMasterMk cId="0" sldId="2147483651"/>
            <pc:sldLayoutMk cId="3247602530" sldId="2147483819"/>
          </pc:sldLayoutMkLst>
        </pc:sldLayoutChg>
      </pc:sldMasterChg>
    </pc:docChg>
  </pc:docChgLst>
  <pc:docChgLst>
    <pc:chgData name="Ajwaliya, Nishit" userId="d6171631-3d08-453d-8afd-2dc62a5026e2" providerId="ADAL" clId="{D3873F40-B5C7-4681-9A94-965EE7036CE5}"/>
    <pc:docChg chg="undo custSel addSld delSld modSld sldOrd">
      <pc:chgData name="Ajwaliya, Nishit" userId="d6171631-3d08-453d-8afd-2dc62a5026e2" providerId="ADAL" clId="{D3873F40-B5C7-4681-9A94-965EE7036CE5}" dt="2022-07-08T17:13:59.972" v="10349" actId="1036"/>
      <pc:docMkLst>
        <pc:docMk/>
      </pc:docMkLst>
      <pc:sldChg chg="modSp mod">
        <pc:chgData name="Ajwaliya, Nishit" userId="d6171631-3d08-453d-8afd-2dc62a5026e2" providerId="ADAL" clId="{D3873F40-B5C7-4681-9A94-965EE7036CE5}" dt="2022-07-08T04:43:33.336" v="7930" actId="6549"/>
        <pc:sldMkLst>
          <pc:docMk/>
          <pc:sldMk cId="2874908917" sldId="493"/>
        </pc:sldMkLst>
        <pc:spChg chg="mod">
          <ac:chgData name="Ajwaliya, Nishit" userId="d6171631-3d08-453d-8afd-2dc62a5026e2" providerId="ADAL" clId="{D3873F40-B5C7-4681-9A94-965EE7036CE5}" dt="2022-07-08T04:43:33.336" v="7930" actId="6549"/>
          <ac:spMkLst>
            <pc:docMk/>
            <pc:sldMk cId="2874908917" sldId="493"/>
            <ac:spMk id="18" creationId="{220D7A5C-41FB-4A52-9B12-B489A9754A5D}"/>
          </ac:spMkLst>
        </pc:spChg>
        <pc:spChg chg="mod">
          <ac:chgData name="Ajwaliya, Nishit" userId="d6171631-3d08-453d-8afd-2dc62a5026e2" providerId="ADAL" clId="{D3873F40-B5C7-4681-9A94-965EE7036CE5}" dt="2022-06-28T17:04:33.114" v="76" actId="20577"/>
          <ac:spMkLst>
            <pc:docMk/>
            <pc:sldMk cId="2874908917" sldId="493"/>
            <ac:spMk id="19" creationId="{948126CF-A5B8-47CE-AA62-DD2EDDE837D6}"/>
          </ac:spMkLst>
        </pc:spChg>
      </pc:sldChg>
      <pc:sldChg chg="modSp mod">
        <pc:chgData name="Ajwaliya, Nishit" userId="d6171631-3d08-453d-8afd-2dc62a5026e2" providerId="ADAL" clId="{D3873F40-B5C7-4681-9A94-965EE7036CE5}" dt="2022-07-08T04:37:11.026" v="7874" actId="14100"/>
        <pc:sldMkLst>
          <pc:docMk/>
          <pc:sldMk cId="559336056" sldId="550"/>
        </pc:sldMkLst>
        <pc:spChg chg="mod">
          <ac:chgData name="Ajwaliya, Nishit" userId="d6171631-3d08-453d-8afd-2dc62a5026e2" providerId="ADAL" clId="{D3873F40-B5C7-4681-9A94-965EE7036CE5}" dt="2022-07-08T04:37:11.026" v="7874" actId="14100"/>
          <ac:spMkLst>
            <pc:docMk/>
            <pc:sldMk cId="559336056" sldId="550"/>
            <ac:spMk id="6" creationId="{97069EA5-9EB2-4AE4-B475-E152B7315955}"/>
          </ac:spMkLst>
        </pc:spChg>
      </pc:sldChg>
      <pc:sldChg chg="del">
        <pc:chgData name="Ajwaliya, Nishit" userId="d6171631-3d08-453d-8afd-2dc62a5026e2" providerId="ADAL" clId="{D3873F40-B5C7-4681-9A94-965EE7036CE5}" dt="2022-07-02T22:26:22.309" v="194" actId="47"/>
        <pc:sldMkLst>
          <pc:docMk/>
          <pc:sldMk cId="3297465589" sldId="575"/>
        </pc:sldMkLst>
      </pc:sldChg>
      <pc:sldChg chg="del">
        <pc:chgData name="Ajwaliya, Nishit" userId="d6171631-3d08-453d-8afd-2dc62a5026e2" providerId="ADAL" clId="{D3873F40-B5C7-4681-9A94-965EE7036CE5}" dt="2022-07-03T03:02:33.274" v="1617" actId="47"/>
        <pc:sldMkLst>
          <pc:docMk/>
          <pc:sldMk cId="3452300855" sldId="594"/>
        </pc:sldMkLst>
      </pc:sldChg>
      <pc:sldChg chg="del">
        <pc:chgData name="Ajwaliya, Nishit" userId="d6171631-3d08-453d-8afd-2dc62a5026e2" providerId="ADAL" clId="{D3873F40-B5C7-4681-9A94-965EE7036CE5}" dt="2022-07-03T01:40:29.907" v="637" actId="47"/>
        <pc:sldMkLst>
          <pc:docMk/>
          <pc:sldMk cId="3013704212" sldId="6868"/>
        </pc:sldMkLst>
      </pc:sldChg>
      <pc:sldChg chg="add del">
        <pc:chgData name="Ajwaliya, Nishit" userId="d6171631-3d08-453d-8afd-2dc62a5026e2" providerId="ADAL" clId="{D3873F40-B5C7-4681-9A94-965EE7036CE5}" dt="2022-07-06T15:03:42.547" v="1640" actId="47"/>
        <pc:sldMkLst>
          <pc:docMk/>
          <pc:sldMk cId="2709382093" sldId="6869"/>
        </pc:sldMkLst>
      </pc:sldChg>
      <pc:sldChg chg="add del">
        <pc:chgData name="Ajwaliya, Nishit" userId="d6171631-3d08-453d-8afd-2dc62a5026e2" providerId="ADAL" clId="{D3873F40-B5C7-4681-9A94-965EE7036CE5}" dt="2022-07-03T01:46:18.033" v="647" actId="47"/>
        <pc:sldMkLst>
          <pc:docMk/>
          <pc:sldMk cId="3363999467" sldId="6870"/>
        </pc:sldMkLst>
      </pc:sldChg>
      <pc:sldChg chg="delSp modSp mod">
        <pc:chgData name="Ajwaliya, Nishit" userId="d6171631-3d08-453d-8afd-2dc62a5026e2" providerId="ADAL" clId="{D3873F40-B5C7-4681-9A94-965EE7036CE5}" dt="2022-07-08T13:19:28.204" v="9127" actId="20577"/>
        <pc:sldMkLst>
          <pc:docMk/>
          <pc:sldMk cId="105799718" sldId="6872"/>
        </pc:sldMkLst>
        <pc:graphicFrameChg chg="mod modGraphic">
          <ac:chgData name="Ajwaliya, Nishit" userId="d6171631-3d08-453d-8afd-2dc62a5026e2" providerId="ADAL" clId="{D3873F40-B5C7-4681-9A94-965EE7036CE5}" dt="2022-07-08T13:19:28.204" v="9127" actId="20577"/>
          <ac:graphicFrameMkLst>
            <pc:docMk/>
            <pc:sldMk cId="105799718" sldId="6872"/>
            <ac:graphicFrameMk id="4" creationId="{C384CB05-63A7-44C4-AFCB-5C0C6D6F50EE}"/>
          </ac:graphicFrameMkLst>
        </pc:graphicFrameChg>
        <pc:graphicFrameChg chg="del modGraphic">
          <ac:chgData name="Ajwaliya, Nishit" userId="d6171631-3d08-453d-8afd-2dc62a5026e2" providerId="ADAL" clId="{D3873F40-B5C7-4681-9A94-965EE7036CE5}" dt="2022-07-03T01:48:49.983" v="650" actId="478"/>
          <ac:graphicFrameMkLst>
            <pc:docMk/>
            <pc:sldMk cId="105799718" sldId="6872"/>
            <ac:graphicFrameMk id="5" creationId="{608D85BD-C5FD-42AE-B33A-1F65DB3FCBED}"/>
          </ac:graphicFrameMkLst>
        </pc:graphicFrameChg>
      </pc:sldChg>
      <pc:sldChg chg="modSp mod">
        <pc:chgData name="Ajwaliya, Nishit" userId="d6171631-3d08-453d-8afd-2dc62a5026e2" providerId="ADAL" clId="{D3873F40-B5C7-4681-9A94-965EE7036CE5}" dt="2022-06-28T21:57:37.399" v="182" actId="20577"/>
        <pc:sldMkLst>
          <pc:docMk/>
          <pc:sldMk cId="892317960" sldId="6877"/>
        </pc:sldMkLst>
        <pc:spChg chg="mod">
          <ac:chgData name="Ajwaliya, Nishit" userId="d6171631-3d08-453d-8afd-2dc62a5026e2" providerId="ADAL" clId="{D3873F40-B5C7-4681-9A94-965EE7036CE5}" dt="2022-06-28T21:57:37.399" v="182" actId="20577"/>
          <ac:spMkLst>
            <pc:docMk/>
            <pc:sldMk cId="892317960" sldId="6877"/>
            <ac:spMk id="6" creationId="{97069EA5-9EB2-4AE4-B475-E152B7315955}"/>
          </ac:spMkLst>
        </pc:spChg>
      </pc:sldChg>
      <pc:sldChg chg="del">
        <pc:chgData name="Ajwaliya, Nishit" userId="d6171631-3d08-453d-8afd-2dc62a5026e2" providerId="ADAL" clId="{D3873F40-B5C7-4681-9A94-965EE7036CE5}" dt="2022-07-03T01:40:30.121" v="638" actId="47"/>
        <pc:sldMkLst>
          <pc:docMk/>
          <pc:sldMk cId="3238259597" sldId="6879"/>
        </pc:sldMkLst>
      </pc:sldChg>
      <pc:sldChg chg="del">
        <pc:chgData name="Ajwaliya, Nishit" userId="d6171631-3d08-453d-8afd-2dc62a5026e2" providerId="ADAL" clId="{D3873F40-B5C7-4681-9A94-965EE7036CE5}" dt="2022-07-03T01:59:05.618" v="711" actId="47"/>
        <pc:sldMkLst>
          <pc:docMk/>
          <pc:sldMk cId="544382313" sldId="6884"/>
        </pc:sldMkLst>
      </pc:sldChg>
      <pc:sldChg chg="del">
        <pc:chgData name="Ajwaliya, Nishit" userId="d6171631-3d08-453d-8afd-2dc62a5026e2" providerId="ADAL" clId="{D3873F40-B5C7-4681-9A94-965EE7036CE5}" dt="2022-07-02T22:26:24.859" v="200" actId="47"/>
        <pc:sldMkLst>
          <pc:docMk/>
          <pc:sldMk cId="2367798465" sldId="6890"/>
        </pc:sldMkLst>
      </pc:sldChg>
      <pc:sldChg chg="add del ord">
        <pc:chgData name="Ajwaliya, Nishit" userId="d6171631-3d08-453d-8afd-2dc62a5026e2" providerId="ADAL" clId="{D3873F40-B5C7-4681-9A94-965EE7036CE5}" dt="2022-07-08T04:35:46.912" v="7842" actId="47"/>
        <pc:sldMkLst>
          <pc:docMk/>
          <pc:sldMk cId="2337477801" sldId="6895"/>
        </pc:sldMkLst>
      </pc:sldChg>
      <pc:sldChg chg="del">
        <pc:chgData name="Ajwaliya, Nishit" userId="d6171631-3d08-453d-8afd-2dc62a5026e2" providerId="ADAL" clId="{D3873F40-B5C7-4681-9A94-965EE7036CE5}" dt="2022-07-02T22:26:24.473" v="199" actId="47"/>
        <pc:sldMkLst>
          <pc:docMk/>
          <pc:sldMk cId="728976836" sldId="6896"/>
        </pc:sldMkLst>
      </pc:sldChg>
      <pc:sldChg chg="del">
        <pc:chgData name="Ajwaliya, Nishit" userId="d6171631-3d08-453d-8afd-2dc62a5026e2" providerId="ADAL" clId="{D3873F40-B5C7-4681-9A94-965EE7036CE5}" dt="2022-07-03T01:13:53.784" v="421" actId="47"/>
        <pc:sldMkLst>
          <pc:docMk/>
          <pc:sldMk cId="1549471513" sldId="6897"/>
        </pc:sldMkLst>
      </pc:sldChg>
      <pc:sldChg chg="del">
        <pc:chgData name="Ajwaliya, Nishit" userId="d6171631-3d08-453d-8afd-2dc62a5026e2" providerId="ADAL" clId="{D3873F40-B5C7-4681-9A94-965EE7036CE5}" dt="2022-07-03T01:30:53.309" v="558" actId="47"/>
        <pc:sldMkLst>
          <pc:docMk/>
          <pc:sldMk cId="2165238967" sldId="6898"/>
        </pc:sldMkLst>
      </pc:sldChg>
      <pc:sldChg chg="del">
        <pc:chgData name="Ajwaliya, Nishit" userId="d6171631-3d08-453d-8afd-2dc62a5026e2" providerId="ADAL" clId="{D3873F40-B5C7-4681-9A94-965EE7036CE5}" dt="2022-07-03T01:52:13.335" v="687" actId="47"/>
        <pc:sldMkLst>
          <pc:docMk/>
          <pc:sldMk cId="1568280710" sldId="6899"/>
        </pc:sldMkLst>
      </pc:sldChg>
      <pc:sldChg chg="add del ord">
        <pc:chgData name="Ajwaliya, Nishit" userId="d6171631-3d08-453d-8afd-2dc62a5026e2" providerId="ADAL" clId="{D3873F40-B5C7-4681-9A94-965EE7036CE5}" dt="2022-07-08T04:35:43.093" v="7841" actId="47"/>
        <pc:sldMkLst>
          <pc:docMk/>
          <pc:sldMk cId="978048152" sldId="838840122"/>
        </pc:sldMkLst>
      </pc:sldChg>
      <pc:sldChg chg="del">
        <pc:chgData name="Ajwaliya, Nishit" userId="d6171631-3d08-453d-8afd-2dc62a5026e2" providerId="ADAL" clId="{D3873F40-B5C7-4681-9A94-965EE7036CE5}" dt="2022-07-08T04:35:57.617" v="7843" actId="47"/>
        <pc:sldMkLst>
          <pc:docMk/>
          <pc:sldMk cId="3641160751" sldId="2147307451"/>
        </pc:sldMkLst>
      </pc:sldChg>
      <pc:sldChg chg="del">
        <pc:chgData name="Ajwaliya, Nishit" userId="d6171631-3d08-453d-8afd-2dc62a5026e2" providerId="ADAL" clId="{D3873F40-B5C7-4681-9A94-965EE7036CE5}" dt="2022-07-02T22:26:25.325" v="201" actId="47"/>
        <pc:sldMkLst>
          <pc:docMk/>
          <pc:sldMk cId="249990709" sldId="2147307467"/>
        </pc:sldMkLst>
      </pc:sldChg>
      <pc:sldChg chg="del">
        <pc:chgData name="Ajwaliya, Nishit" userId="d6171631-3d08-453d-8afd-2dc62a5026e2" providerId="ADAL" clId="{D3873F40-B5C7-4681-9A94-965EE7036CE5}" dt="2022-07-03T01:40:43.695" v="643" actId="47"/>
        <pc:sldMkLst>
          <pc:docMk/>
          <pc:sldMk cId="2717343237" sldId="2147307469"/>
        </pc:sldMkLst>
      </pc:sldChg>
      <pc:sldChg chg="del">
        <pc:chgData name="Ajwaliya, Nishit" userId="d6171631-3d08-453d-8afd-2dc62a5026e2" providerId="ADAL" clId="{D3873F40-B5C7-4681-9A94-965EE7036CE5}" dt="2022-07-02T22:26:23.444" v="197" actId="47"/>
        <pc:sldMkLst>
          <pc:docMk/>
          <pc:sldMk cId="1158991494" sldId="2147307470"/>
        </pc:sldMkLst>
      </pc:sldChg>
      <pc:sldChg chg="del ord">
        <pc:chgData name="Ajwaliya, Nishit" userId="d6171631-3d08-453d-8afd-2dc62a5026e2" providerId="ADAL" clId="{D3873F40-B5C7-4681-9A94-965EE7036CE5}" dt="2022-07-08T04:35:58.131" v="7844" actId="47"/>
        <pc:sldMkLst>
          <pc:docMk/>
          <pc:sldMk cId="1406719353" sldId="2147307471"/>
        </pc:sldMkLst>
      </pc:sldChg>
      <pc:sldChg chg="delSp modSp mod ord">
        <pc:chgData name="Ajwaliya, Nishit" userId="d6171631-3d08-453d-8afd-2dc62a5026e2" providerId="ADAL" clId="{D3873F40-B5C7-4681-9A94-965EE7036CE5}" dt="2022-07-08T00:02:28.320" v="3736" actId="207"/>
        <pc:sldMkLst>
          <pc:docMk/>
          <pc:sldMk cId="3767634103" sldId="2147307472"/>
        </pc:sldMkLst>
        <pc:spChg chg="mod">
          <ac:chgData name="Ajwaliya, Nishit" userId="d6171631-3d08-453d-8afd-2dc62a5026e2" providerId="ADAL" clId="{D3873F40-B5C7-4681-9A94-965EE7036CE5}" dt="2022-06-28T21:57:46.399" v="189" actId="20577"/>
          <ac:spMkLst>
            <pc:docMk/>
            <pc:sldMk cId="3767634103" sldId="2147307472"/>
            <ac:spMk id="2" creationId="{0B6A39DE-4587-411E-88E0-487FE0A478E0}"/>
          </ac:spMkLst>
        </pc:spChg>
        <pc:spChg chg="mod">
          <ac:chgData name="Ajwaliya, Nishit" userId="d6171631-3d08-453d-8afd-2dc62a5026e2" providerId="ADAL" clId="{D3873F40-B5C7-4681-9A94-965EE7036CE5}" dt="2022-07-08T00:02:28.320" v="3736" actId="207"/>
          <ac:spMkLst>
            <pc:docMk/>
            <pc:sldMk cId="3767634103" sldId="2147307472"/>
            <ac:spMk id="4" creationId="{1747B4A7-E17D-45FE-B7D1-4C995A3D72AF}"/>
          </ac:spMkLst>
        </pc:spChg>
        <pc:picChg chg="del">
          <ac:chgData name="Ajwaliya, Nishit" userId="d6171631-3d08-453d-8afd-2dc62a5026e2" providerId="ADAL" clId="{D3873F40-B5C7-4681-9A94-965EE7036CE5}" dt="2022-06-28T22:27:13.318" v="191" actId="478"/>
          <ac:picMkLst>
            <pc:docMk/>
            <pc:sldMk cId="3767634103" sldId="2147307472"/>
            <ac:picMk id="5" creationId="{1FF36BFF-44F3-43D5-9FE3-1E01012E050B}"/>
          </ac:picMkLst>
        </pc:picChg>
      </pc:sldChg>
      <pc:sldChg chg="del">
        <pc:chgData name="Ajwaliya, Nishit" userId="d6171631-3d08-453d-8afd-2dc62a5026e2" providerId="ADAL" clId="{D3873F40-B5C7-4681-9A94-965EE7036CE5}" dt="2022-07-03T01:40:29.662" v="636" actId="47"/>
        <pc:sldMkLst>
          <pc:docMk/>
          <pc:sldMk cId="752986591" sldId="2147307473"/>
        </pc:sldMkLst>
      </pc:sldChg>
      <pc:sldChg chg="del">
        <pc:chgData name="Ajwaliya, Nishit" userId="d6171631-3d08-453d-8afd-2dc62a5026e2" providerId="ADAL" clId="{D3873F40-B5C7-4681-9A94-965EE7036CE5}" dt="2022-07-02T22:26:38.988" v="203" actId="47"/>
        <pc:sldMkLst>
          <pc:docMk/>
          <pc:sldMk cId="3826229352" sldId="2147307479"/>
        </pc:sldMkLst>
      </pc:sldChg>
      <pc:sldChg chg="del">
        <pc:chgData name="Ajwaliya, Nishit" userId="d6171631-3d08-453d-8afd-2dc62a5026e2" providerId="ADAL" clId="{D3873F40-B5C7-4681-9A94-965EE7036CE5}" dt="2022-07-02T22:26:39.922" v="204" actId="47"/>
        <pc:sldMkLst>
          <pc:docMk/>
          <pc:sldMk cId="3338437887" sldId="2147307480"/>
        </pc:sldMkLst>
      </pc:sldChg>
      <pc:sldChg chg="del">
        <pc:chgData name="Ajwaliya, Nishit" userId="d6171631-3d08-453d-8afd-2dc62a5026e2" providerId="ADAL" clId="{D3873F40-B5C7-4681-9A94-965EE7036CE5}" dt="2022-07-03T01:40:46.106" v="644" actId="47"/>
        <pc:sldMkLst>
          <pc:docMk/>
          <pc:sldMk cId="1553550415" sldId="2147307481"/>
        </pc:sldMkLst>
      </pc:sldChg>
      <pc:sldChg chg="addSp delSp modSp mod">
        <pc:chgData name="Ajwaliya, Nishit" userId="d6171631-3d08-453d-8afd-2dc62a5026e2" providerId="ADAL" clId="{D3873F40-B5C7-4681-9A94-965EE7036CE5}" dt="2022-07-07T23:18:25.052" v="2957" actId="1076"/>
        <pc:sldMkLst>
          <pc:docMk/>
          <pc:sldMk cId="3159088039" sldId="2147307483"/>
        </pc:sldMkLst>
        <pc:spChg chg="mod">
          <ac:chgData name="Ajwaliya, Nishit" userId="d6171631-3d08-453d-8afd-2dc62a5026e2" providerId="ADAL" clId="{D3873F40-B5C7-4681-9A94-965EE7036CE5}" dt="2022-07-07T23:16:01.189" v="2909" actId="20577"/>
          <ac:spMkLst>
            <pc:docMk/>
            <pc:sldMk cId="3159088039" sldId="2147307483"/>
            <ac:spMk id="78" creationId="{F7E2D637-67BB-4C03-A830-9F6D48D5528F}"/>
          </ac:spMkLst>
        </pc:spChg>
        <pc:grpChg chg="del">
          <ac:chgData name="Ajwaliya, Nishit" userId="d6171631-3d08-453d-8afd-2dc62a5026e2" providerId="ADAL" clId="{D3873F40-B5C7-4681-9A94-965EE7036CE5}" dt="2022-07-03T01:15:41.931" v="435" actId="478"/>
          <ac:grpSpMkLst>
            <pc:docMk/>
            <pc:sldMk cId="3159088039" sldId="2147307483"/>
            <ac:grpSpMk id="5" creationId="{7409FC41-ABD4-4F8D-B100-53178DD400DF}"/>
          </ac:grpSpMkLst>
        </pc:grpChg>
        <pc:picChg chg="add mod">
          <ac:chgData name="Ajwaliya, Nishit" userId="d6171631-3d08-453d-8afd-2dc62a5026e2" providerId="ADAL" clId="{D3873F40-B5C7-4681-9A94-965EE7036CE5}" dt="2022-07-07T23:18:25.052" v="2957" actId="1076"/>
          <ac:picMkLst>
            <pc:docMk/>
            <pc:sldMk cId="3159088039" sldId="2147307483"/>
            <ac:picMk id="3" creationId="{CE886089-C184-4F31-A30D-E303CEE74D3B}"/>
          </ac:picMkLst>
        </pc:picChg>
      </pc:sldChg>
      <pc:sldChg chg="addSp delSp modSp add mod ord">
        <pc:chgData name="Ajwaliya, Nishit" userId="d6171631-3d08-453d-8afd-2dc62a5026e2" providerId="ADAL" clId="{D3873F40-B5C7-4681-9A94-965EE7036CE5}" dt="2022-07-08T14:55:30.349" v="10143" actId="20577"/>
        <pc:sldMkLst>
          <pc:docMk/>
          <pc:sldMk cId="1099197168" sldId="2147307484"/>
        </pc:sldMkLst>
        <pc:spChg chg="mod">
          <ac:chgData name="Ajwaliya, Nishit" userId="d6171631-3d08-453d-8afd-2dc62a5026e2" providerId="ADAL" clId="{D3873F40-B5C7-4681-9A94-965EE7036CE5}" dt="2022-07-08T01:56:11.787" v="5885" actId="20577"/>
          <ac:spMkLst>
            <pc:docMk/>
            <pc:sldMk cId="1099197168" sldId="2147307484"/>
            <ac:spMk id="2" creationId="{00000000-0000-0000-0000-000000000000}"/>
          </ac:spMkLst>
        </pc:spChg>
        <pc:spChg chg="add del mod">
          <ac:chgData name="Ajwaliya, Nishit" userId="d6171631-3d08-453d-8afd-2dc62a5026e2" providerId="ADAL" clId="{D3873F40-B5C7-4681-9A94-965EE7036CE5}" dt="2022-07-07T20:58:52.947" v="1951" actId="478"/>
          <ac:spMkLst>
            <pc:docMk/>
            <pc:sldMk cId="1099197168" sldId="2147307484"/>
            <ac:spMk id="7" creationId="{76159D4F-B46E-40D0-89FE-FEA696F58FEF}"/>
          </ac:spMkLst>
        </pc:spChg>
        <pc:spChg chg="add mod">
          <ac:chgData name="Ajwaliya, Nishit" userId="d6171631-3d08-453d-8afd-2dc62a5026e2" providerId="ADAL" clId="{D3873F40-B5C7-4681-9A94-965EE7036CE5}" dt="2022-07-08T01:56:25.319" v="5892" actId="20577"/>
          <ac:spMkLst>
            <pc:docMk/>
            <pc:sldMk cId="1099197168" sldId="2147307484"/>
            <ac:spMk id="12" creationId="{521D401E-4D25-4AB7-8104-276C4AA343D4}"/>
          </ac:spMkLst>
        </pc:spChg>
        <pc:spChg chg="add mod">
          <ac:chgData name="Ajwaliya, Nishit" userId="d6171631-3d08-453d-8afd-2dc62a5026e2" providerId="ADAL" clId="{D3873F40-B5C7-4681-9A94-965EE7036CE5}" dt="2022-07-08T14:55:30.349" v="10143" actId="20577"/>
          <ac:spMkLst>
            <pc:docMk/>
            <pc:sldMk cId="1099197168" sldId="2147307484"/>
            <ac:spMk id="13" creationId="{F4C1A247-A89F-4384-AD86-FD4AB250FDD3}"/>
          </ac:spMkLst>
        </pc:spChg>
        <pc:spChg chg="mod">
          <ac:chgData name="Ajwaliya, Nishit" userId="d6171631-3d08-453d-8afd-2dc62a5026e2" providerId="ADAL" clId="{D3873F40-B5C7-4681-9A94-965EE7036CE5}" dt="2022-07-07T00:07:45.429" v="1942" actId="6549"/>
          <ac:spMkLst>
            <pc:docMk/>
            <pc:sldMk cId="1099197168" sldId="2147307484"/>
            <ac:spMk id="57" creationId="{10AF472D-7563-4DB8-BDAB-F8D16170DDFF}"/>
          </ac:spMkLst>
        </pc:spChg>
        <pc:picChg chg="add del mod">
          <ac:chgData name="Ajwaliya, Nishit" userId="d6171631-3d08-453d-8afd-2dc62a5026e2" providerId="ADAL" clId="{D3873F40-B5C7-4681-9A94-965EE7036CE5}" dt="2022-07-07T21:37:14.971" v="1958" actId="478"/>
          <ac:picMkLst>
            <pc:docMk/>
            <pc:sldMk cId="1099197168" sldId="2147307484"/>
            <ac:picMk id="4" creationId="{8AE23B8E-12C9-4C33-A7EB-A229394BC855}"/>
          </ac:picMkLst>
        </pc:picChg>
        <pc:picChg chg="add mod">
          <ac:chgData name="Ajwaliya, Nishit" userId="d6171631-3d08-453d-8afd-2dc62a5026e2" providerId="ADAL" clId="{D3873F40-B5C7-4681-9A94-965EE7036CE5}" dt="2022-07-07T23:59:36.143" v="3721" actId="208"/>
          <ac:picMkLst>
            <pc:docMk/>
            <pc:sldMk cId="1099197168" sldId="2147307484"/>
            <ac:picMk id="8" creationId="{3A8CC5DB-F597-4548-AC2A-5EDF0B99436E}"/>
          </ac:picMkLst>
        </pc:picChg>
        <pc:picChg chg="add mod">
          <ac:chgData name="Ajwaliya, Nishit" userId="d6171631-3d08-453d-8afd-2dc62a5026e2" providerId="ADAL" clId="{D3873F40-B5C7-4681-9A94-965EE7036CE5}" dt="2022-07-08T14:54:03.828" v="9987" actId="1035"/>
          <ac:picMkLst>
            <pc:docMk/>
            <pc:sldMk cId="1099197168" sldId="2147307484"/>
            <ac:picMk id="10" creationId="{8C4955F6-A87F-4122-AFAD-C3939B6A63D6}"/>
          </ac:picMkLst>
        </pc:picChg>
      </pc:sldChg>
      <pc:sldChg chg="del">
        <pc:chgData name="Ajwaliya, Nishit" userId="d6171631-3d08-453d-8afd-2dc62a5026e2" providerId="ADAL" clId="{D3873F40-B5C7-4681-9A94-965EE7036CE5}" dt="2022-07-02T22:26:23.845" v="198" actId="47"/>
        <pc:sldMkLst>
          <pc:docMk/>
          <pc:sldMk cId="3299959604" sldId="2147307484"/>
        </pc:sldMkLst>
      </pc:sldChg>
      <pc:sldChg chg="modSp add del mod">
        <pc:chgData name="Ajwaliya, Nishit" userId="d6171631-3d08-453d-8afd-2dc62a5026e2" providerId="ADAL" clId="{D3873F40-B5C7-4681-9A94-965EE7036CE5}" dt="2022-07-08T00:37:30.593" v="5209" actId="47"/>
        <pc:sldMkLst>
          <pc:docMk/>
          <pc:sldMk cId="871017636" sldId="2147307485"/>
        </pc:sldMkLst>
        <pc:spChg chg="mod">
          <ac:chgData name="Ajwaliya, Nishit" userId="d6171631-3d08-453d-8afd-2dc62a5026e2" providerId="ADAL" clId="{D3873F40-B5C7-4681-9A94-965EE7036CE5}" dt="2022-07-03T02:06:37.259" v="804" actId="20577"/>
          <ac:spMkLst>
            <pc:docMk/>
            <pc:sldMk cId="871017636" sldId="2147307485"/>
            <ac:spMk id="2" creationId="{00000000-0000-0000-0000-000000000000}"/>
          </ac:spMkLst>
        </pc:spChg>
      </pc:sldChg>
      <pc:sldChg chg="modSp add del mod">
        <pc:chgData name="Ajwaliya, Nishit" userId="d6171631-3d08-453d-8afd-2dc62a5026e2" providerId="ADAL" clId="{D3873F40-B5C7-4681-9A94-965EE7036CE5}" dt="2022-07-08T04:31:57.231" v="7830" actId="47"/>
        <pc:sldMkLst>
          <pc:docMk/>
          <pc:sldMk cId="1293859915" sldId="2147307486"/>
        </pc:sldMkLst>
        <pc:spChg chg="mod">
          <ac:chgData name="Ajwaliya, Nishit" userId="d6171631-3d08-453d-8afd-2dc62a5026e2" providerId="ADAL" clId="{D3873F40-B5C7-4681-9A94-965EE7036CE5}" dt="2022-07-08T04:22:38.352" v="7829" actId="13926"/>
          <ac:spMkLst>
            <pc:docMk/>
            <pc:sldMk cId="1293859915" sldId="2147307486"/>
            <ac:spMk id="57" creationId="{10AF472D-7563-4DB8-BDAB-F8D16170DDFF}"/>
          </ac:spMkLst>
        </pc:spChg>
      </pc:sldChg>
      <pc:sldChg chg="addSp delSp modSp add mod ord">
        <pc:chgData name="Ajwaliya, Nishit" userId="d6171631-3d08-453d-8afd-2dc62a5026e2" providerId="ADAL" clId="{D3873F40-B5C7-4681-9A94-965EE7036CE5}" dt="2022-07-08T14:33:52.968" v="9694" actId="13926"/>
        <pc:sldMkLst>
          <pc:docMk/>
          <pc:sldMk cId="1650322237" sldId="2147307487"/>
        </pc:sldMkLst>
        <pc:spChg chg="mod">
          <ac:chgData name="Ajwaliya, Nishit" userId="d6171631-3d08-453d-8afd-2dc62a5026e2" providerId="ADAL" clId="{D3873F40-B5C7-4681-9A94-965EE7036CE5}" dt="2022-07-08T00:38:06.098" v="5275" actId="20577"/>
          <ac:spMkLst>
            <pc:docMk/>
            <pc:sldMk cId="1650322237" sldId="2147307487"/>
            <ac:spMk id="2" creationId="{00000000-0000-0000-0000-000000000000}"/>
          </ac:spMkLst>
        </pc:spChg>
        <pc:spChg chg="add mod">
          <ac:chgData name="Ajwaliya, Nishit" userId="d6171631-3d08-453d-8afd-2dc62a5026e2" providerId="ADAL" clId="{D3873F40-B5C7-4681-9A94-965EE7036CE5}" dt="2022-07-08T14:33:52.968" v="9694" actId="13926"/>
          <ac:spMkLst>
            <pc:docMk/>
            <pc:sldMk cId="1650322237" sldId="2147307487"/>
            <ac:spMk id="11" creationId="{F673F72D-E67D-4F62-94DA-3AF3989DFDDC}"/>
          </ac:spMkLst>
        </pc:spChg>
        <pc:spChg chg="mod">
          <ac:chgData name="Ajwaliya, Nishit" userId="d6171631-3d08-453d-8afd-2dc62a5026e2" providerId="ADAL" clId="{D3873F40-B5C7-4681-9A94-965EE7036CE5}" dt="2022-07-08T14:22:45.472" v="9692"/>
          <ac:spMkLst>
            <pc:docMk/>
            <pc:sldMk cId="1650322237" sldId="2147307487"/>
            <ac:spMk id="12" creationId="{521D401E-4D25-4AB7-8104-276C4AA343D4}"/>
          </ac:spMkLst>
        </pc:spChg>
        <pc:picChg chg="add mod">
          <ac:chgData name="Ajwaliya, Nishit" userId="d6171631-3d08-453d-8afd-2dc62a5026e2" providerId="ADAL" clId="{D3873F40-B5C7-4681-9A94-965EE7036CE5}" dt="2022-07-08T03:18:32.182" v="6895" actId="1076"/>
          <ac:picMkLst>
            <pc:docMk/>
            <pc:sldMk cId="1650322237" sldId="2147307487"/>
            <ac:picMk id="4" creationId="{2D45B282-63F8-4451-A5D1-5AA711B56E25}"/>
          </ac:picMkLst>
        </pc:picChg>
        <pc:picChg chg="add del">
          <ac:chgData name="Ajwaliya, Nishit" userId="d6171631-3d08-453d-8afd-2dc62a5026e2" providerId="ADAL" clId="{D3873F40-B5C7-4681-9A94-965EE7036CE5}" dt="2022-07-08T03:05:33.066" v="6672" actId="22"/>
          <ac:picMkLst>
            <pc:docMk/>
            <pc:sldMk cId="1650322237" sldId="2147307487"/>
            <ac:picMk id="6" creationId="{571328ED-995B-484B-9DA6-2EC48A75DA94}"/>
          </ac:picMkLst>
        </pc:picChg>
        <pc:picChg chg="del">
          <ac:chgData name="Ajwaliya, Nishit" userId="d6171631-3d08-453d-8afd-2dc62a5026e2" providerId="ADAL" clId="{D3873F40-B5C7-4681-9A94-965EE7036CE5}" dt="2022-07-07T22:15:22.309" v="2219" actId="478"/>
          <ac:picMkLst>
            <pc:docMk/>
            <pc:sldMk cId="1650322237" sldId="2147307487"/>
            <ac:picMk id="8" creationId="{3A8CC5DB-F597-4548-AC2A-5EDF0B99436E}"/>
          </ac:picMkLst>
        </pc:picChg>
        <pc:picChg chg="del">
          <ac:chgData name="Ajwaliya, Nishit" userId="d6171631-3d08-453d-8afd-2dc62a5026e2" providerId="ADAL" clId="{D3873F40-B5C7-4681-9A94-965EE7036CE5}" dt="2022-07-07T22:15:23.791" v="2220" actId="478"/>
          <ac:picMkLst>
            <pc:docMk/>
            <pc:sldMk cId="1650322237" sldId="2147307487"/>
            <ac:picMk id="10" creationId="{8C4955F6-A87F-4122-AFAD-C3939B6A63D6}"/>
          </ac:picMkLst>
        </pc:picChg>
      </pc:sldChg>
      <pc:sldChg chg="del">
        <pc:chgData name="Ajwaliya, Nishit" userId="d6171631-3d08-453d-8afd-2dc62a5026e2" providerId="ADAL" clId="{D3873F40-B5C7-4681-9A94-965EE7036CE5}" dt="2022-07-02T22:26:22.533" v="195" actId="47"/>
        <pc:sldMkLst>
          <pc:docMk/>
          <pc:sldMk cId="503711225" sldId="2147307517"/>
        </pc:sldMkLst>
      </pc:sldChg>
      <pc:sldChg chg="del">
        <pc:chgData name="Ajwaliya, Nishit" userId="d6171631-3d08-453d-8afd-2dc62a5026e2" providerId="ADAL" clId="{D3873F40-B5C7-4681-9A94-965EE7036CE5}" dt="2022-07-02T22:26:38.315" v="202" actId="47"/>
        <pc:sldMkLst>
          <pc:docMk/>
          <pc:sldMk cId="3863685249" sldId="2147307525"/>
        </pc:sldMkLst>
      </pc:sldChg>
      <pc:sldChg chg="del">
        <pc:chgData name="Ajwaliya, Nishit" userId="d6171631-3d08-453d-8afd-2dc62a5026e2" providerId="ADAL" clId="{D3873F40-B5C7-4681-9A94-965EE7036CE5}" dt="2022-07-02T22:26:22.712" v="196" actId="47"/>
        <pc:sldMkLst>
          <pc:docMk/>
          <pc:sldMk cId="615097863" sldId="2147307546"/>
        </pc:sldMkLst>
      </pc:sldChg>
      <pc:sldChg chg="modSp add del">
        <pc:chgData name="Ajwaliya, Nishit" userId="d6171631-3d08-453d-8afd-2dc62a5026e2" providerId="ADAL" clId="{D3873F40-B5C7-4681-9A94-965EE7036CE5}" dt="2022-07-07T23:01:37.361" v="2548" actId="47"/>
        <pc:sldMkLst>
          <pc:docMk/>
          <pc:sldMk cId="1918798385" sldId="2147375927"/>
        </pc:sldMkLst>
        <pc:graphicFrameChg chg="mod">
          <ac:chgData name="Ajwaliya, Nishit" userId="d6171631-3d08-453d-8afd-2dc62a5026e2" providerId="ADAL" clId="{D3873F40-B5C7-4681-9A94-965EE7036CE5}" dt="2022-07-07T22:59:40.542" v="2534" actId="14100"/>
          <ac:graphicFrameMkLst>
            <pc:docMk/>
            <pc:sldMk cId="1918798385" sldId="2147375927"/>
            <ac:graphicFrameMk id="4" creationId="{F742897B-6974-4427-A60E-0C1F24BA717E}"/>
          </ac:graphicFrameMkLst>
        </pc:graphicFrameChg>
      </pc:sldChg>
      <pc:sldChg chg="addSp delSp modSp add mod">
        <pc:chgData name="Ajwaliya, Nishit" userId="d6171631-3d08-453d-8afd-2dc62a5026e2" providerId="ADAL" clId="{D3873F40-B5C7-4681-9A94-965EE7036CE5}" dt="2022-07-08T14:19:33.021" v="9662" actId="478"/>
        <pc:sldMkLst>
          <pc:docMk/>
          <pc:sldMk cId="4152457318" sldId="2147375940"/>
        </pc:sldMkLst>
        <pc:spChg chg="del">
          <ac:chgData name="Ajwaliya, Nishit" userId="d6171631-3d08-453d-8afd-2dc62a5026e2" providerId="ADAL" clId="{D3873F40-B5C7-4681-9A94-965EE7036CE5}" dt="2022-07-07T23:09:08.275" v="2614" actId="478"/>
          <ac:spMkLst>
            <pc:docMk/>
            <pc:sldMk cId="4152457318" sldId="2147375940"/>
            <ac:spMk id="2" creationId="{BC6E9AD5-350E-4FC7-BC29-0A27A19D53AF}"/>
          </ac:spMkLst>
        </pc:spChg>
        <pc:spChg chg="mod">
          <ac:chgData name="Ajwaliya, Nishit" userId="d6171631-3d08-453d-8afd-2dc62a5026e2" providerId="ADAL" clId="{D3873F40-B5C7-4681-9A94-965EE7036CE5}" dt="2022-07-07T22:57:17.731" v="2515" actId="14100"/>
          <ac:spMkLst>
            <pc:docMk/>
            <pc:sldMk cId="4152457318" sldId="2147375940"/>
            <ac:spMk id="7" creationId="{9C06C12E-0862-4736-A276-C8B4B231BEA3}"/>
          </ac:spMkLst>
        </pc:spChg>
        <pc:spChg chg="mod">
          <ac:chgData name="Ajwaliya, Nishit" userId="d6171631-3d08-453d-8afd-2dc62a5026e2" providerId="ADAL" clId="{D3873F40-B5C7-4681-9A94-965EE7036CE5}" dt="2022-07-07T22:57:21.614" v="2516" actId="14100"/>
          <ac:spMkLst>
            <pc:docMk/>
            <pc:sldMk cId="4152457318" sldId="2147375940"/>
            <ac:spMk id="8" creationId="{569E8B88-74CA-460F-AD40-53CFDAA90D17}"/>
          </ac:spMkLst>
        </pc:spChg>
        <pc:spChg chg="mod">
          <ac:chgData name="Ajwaliya, Nishit" userId="d6171631-3d08-453d-8afd-2dc62a5026e2" providerId="ADAL" clId="{D3873F40-B5C7-4681-9A94-965EE7036CE5}" dt="2022-07-07T22:57:24.962" v="2517" actId="14100"/>
          <ac:spMkLst>
            <pc:docMk/>
            <pc:sldMk cId="4152457318" sldId="2147375940"/>
            <ac:spMk id="9" creationId="{23DEEA8D-0C4D-422F-9B71-EBA8E1D5E830}"/>
          </ac:spMkLst>
        </pc:spChg>
        <pc:spChg chg="mod">
          <ac:chgData name="Ajwaliya, Nishit" userId="d6171631-3d08-453d-8afd-2dc62a5026e2" providerId="ADAL" clId="{D3873F40-B5C7-4681-9A94-965EE7036CE5}" dt="2022-07-07T22:57:27.583" v="2518" actId="14100"/>
          <ac:spMkLst>
            <pc:docMk/>
            <pc:sldMk cId="4152457318" sldId="2147375940"/>
            <ac:spMk id="42" creationId="{807103D7-A695-4247-9904-D8E7B747B77C}"/>
          </ac:spMkLst>
        </pc:spChg>
        <pc:spChg chg="del mod">
          <ac:chgData name="Ajwaliya, Nishit" userId="d6171631-3d08-453d-8afd-2dc62a5026e2" providerId="ADAL" clId="{D3873F40-B5C7-4681-9A94-965EE7036CE5}" dt="2022-07-08T14:19:33.021" v="9662" actId="478"/>
          <ac:spMkLst>
            <pc:docMk/>
            <pc:sldMk cId="4152457318" sldId="2147375940"/>
            <ac:spMk id="46" creationId="{9F7DFA27-A9C2-4017-AFE3-117133E23BCB}"/>
          </ac:spMkLst>
        </pc:spChg>
        <pc:spChg chg="mod">
          <ac:chgData name="Ajwaliya, Nishit" userId="d6171631-3d08-453d-8afd-2dc62a5026e2" providerId="ADAL" clId="{D3873F40-B5C7-4681-9A94-965EE7036CE5}" dt="2022-07-07T22:47:24.796" v="2430" actId="14100"/>
          <ac:spMkLst>
            <pc:docMk/>
            <pc:sldMk cId="4152457318" sldId="2147375940"/>
            <ac:spMk id="53" creationId="{B747799C-56E7-4815-830C-0EA70D53DBAC}"/>
          </ac:spMkLst>
        </pc:spChg>
        <pc:spChg chg="mod">
          <ac:chgData name="Ajwaliya, Nishit" userId="d6171631-3d08-453d-8afd-2dc62a5026e2" providerId="ADAL" clId="{D3873F40-B5C7-4681-9A94-965EE7036CE5}" dt="2022-07-07T22:48:35.939" v="2435" actId="207"/>
          <ac:spMkLst>
            <pc:docMk/>
            <pc:sldMk cId="4152457318" sldId="2147375940"/>
            <ac:spMk id="56" creationId="{92FBE7F2-AAE1-45D6-AE55-44FA90D0F6B0}"/>
          </ac:spMkLst>
        </pc:spChg>
        <pc:spChg chg="mod">
          <ac:chgData name="Ajwaliya, Nishit" userId="d6171631-3d08-453d-8afd-2dc62a5026e2" providerId="ADAL" clId="{D3873F40-B5C7-4681-9A94-965EE7036CE5}" dt="2022-07-07T22:48:35.939" v="2435" actId="207"/>
          <ac:spMkLst>
            <pc:docMk/>
            <pc:sldMk cId="4152457318" sldId="2147375940"/>
            <ac:spMk id="57" creationId="{46E16CBC-AE77-4EE7-B8AF-BCFC5AC66052}"/>
          </ac:spMkLst>
        </pc:spChg>
        <pc:spChg chg="mod">
          <ac:chgData name="Ajwaliya, Nishit" userId="d6171631-3d08-453d-8afd-2dc62a5026e2" providerId="ADAL" clId="{D3873F40-B5C7-4681-9A94-965EE7036CE5}" dt="2022-07-07T22:48:35.939" v="2435" actId="207"/>
          <ac:spMkLst>
            <pc:docMk/>
            <pc:sldMk cId="4152457318" sldId="2147375940"/>
            <ac:spMk id="58" creationId="{14253F66-3712-476A-9D27-0CC9AD0BC7C1}"/>
          </ac:spMkLst>
        </pc:spChg>
        <pc:spChg chg="mod">
          <ac:chgData name="Ajwaliya, Nishit" userId="d6171631-3d08-453d-8afd-2dc62a5026e2" providerId="ADAL" clId="{D3873F40-B5C7-4681-9A94-965EE7036CE5}" dt="2022-07-07T22:48:16.725" v="2434" actId="207"/>
          <ac:spMkLst>
            <pc:docMk/>
            <pc:sldMk cId="4152457318" sldId="2147375940"/>
            <ac:spMk id="59" creationId="{BB5454DA-AFEC-45CA-993F-34D61E41E8E5}"/>
          </ac:spMkLst>
        </pc:spChg>
        <pc:spChg chg="mod">
          <ac:chgData name="Ajwaliya, Nishit" userId="d6171631-3d08-453d-8afd-2dc62a5026e2" providerId="ADAL" clId="{D3873F40-B5C7-4681-9A94-965EE7036CE5}" dt="2022-07-07T22:47:35.200" v="2432" actId="14100"/>
          <ac:spMkLst>
            <pc:docMk/>
            <pc:sldMk cId="4152457318" sldId="2147375940"/>
            <ac:spMk id="60" creationId="{E1F7AB30-696B-4129-A7DE-68CB072B0392}"/>
          </ac:spMkLst>
        </pc:spChg>
        <pc:spChg chg="mod">
          <ac:chgData name="Ajwaliya, Nishit" userId="d6171631-3d08-453d-8afd-2dc62a5026e2" providerId="ADAL" clId="{D3873F40-B5C7-4681-9A94-965EE7036CE5}" dt="2022-07-07T22:47:24.796" v="2430" actId="14100"/>
          <ac:spMkLst>
            <pc:docMk/>
            <pc:sldMk cId="4152457318" sldId="2147375940"/>
            <ac:spMk id="67" creationId="{C23F0837-D933-4765-9E48-983DF43AD2F8}"/>
          </ac:spMkLst>
        </pc:spChg>
        <pc:spChg chg="mod">
          <ac:chgData name="Ajwaliya, Nishit" userId="d6171631-3d08-453d-8afd-2dc62a5026e2" providerId="ADAL" clId="{D3873F40-B5C7-4681-9A94-965EE7036CE5}" dt="2022-07-07T22:52:54.666" v="2454" actId="108"/>
          <ac:spMkLst>
            <pc:docMk/>
            <pc:sldMk cId="4152457318" sldId="2147375940"/>
            <ac:spMk id="68" creationId="{89CBB2C3-350E-418C-8436-E1D0A0216543}"/>
          </ac:spMkLst>
        </pc:spChg>
        <pc:spChg chg="mod">
          <ac:chgData name="Ajwaliya, Nishit" userId="d6171631-3d08-453d-8afd-2dc62a5026e2" providerId="ADAL" clId="{D3873F40-B5C7-4681-9A94-965EE7036CE5}" dt="2022-07-07T22:55:14.626" v="2507" actId="1038"/>
          <ac:spMkLst>
            <pc:docMk/>
            <pc:sldMk cId="4152457318" sldId="2147375940"/>
            <ac:spMk id="69" creationId="{F82DD57C-92DD-47EC-8997-08F8F2BC7B4B}"/>
          </ac:spMkLst>
        </pc:spChg>
        <pc:spChg chg="mod">
          <ac:chgData name="Ajwaliya, Nishit" userId="d6171631-3d08-453d-8afd-2dc62a5026e2" providerId="ADAL" clId="{D3873F40-B5C7-4681-9A94-965EE7036CE5}" dt="2022-07-07T23:08:23.881" v="2613" actId="948"/>
          <ac:spMkLst>
            <pc:docMk/>
            <pc:sldMk cId="4152457318" sldId="2147375940"/>
            <ac:spMk id="95" creationId="{D4B20008-A06A-4E5E-8B38-E3F7CFF29BCF}"/>
          </ac:spMkLst>
        </pc:spChg>
        <pc:spChg chg="mod">
          <ac:chgData name="Ajwaliya, Nishit" userId="d6171631-3d08-453d-8afd-2dc62a5026e2" providerId="ADAL" clId="{D3873F40-B5C7-4681-9A94-965EE7036CE5}" dt="2022-07-07T22:57:30.683" v="2519" actId="14100"/>
          <ac:spMkLst>
            <pc:docMk/>
            <pc:sldMk cId="4152457318" sldId="2147375940"/>
            <ac:spMk id="96" creationId="{5E91D042-7196-421A-9F77-70DC0F83CF70}"/>
          </ac:spMkLst>
        </pc:spChg>
        <pc:spChg chg="add del mod">
          <ac:chgData name="Ajwaliya, Nishit" userId="d6171631-3d08-453d-8afd-2dc62a5026e2" providerId="ADAL" clId="{D3873F40-B5C7-4681-9A94-965EE7036CE5}" dt="2022-07-07T23:09:13.526" v="2616" actId="478"/>
          <ac:spMkLst>
            <pc:docMk/>
            <pc:sldMk cId="4152457318" sldId="2147375940"/>
            <ac:spMk id="98" creationId="{8BFAF653-D5FF-4C9C-8C76-1F8062654302}"/>
          </ac:spMkLst>
        </pc:spChg>
        <pc:spChg chg="add mod">
          <ac:chgData name="Ajwaliya, Nishit" userId="d6171631-3d08-453d-8afd-2dc62a5026e2" providerId="ADAL" clId="{D3873F40-B5C7-4681-9A94-965EE7036CE5}" dt="2022-07-07T22:48:16.725" v="2434" actId="207"/>
          <ac:spMkLst>
            <pc:docMk/>
            <pc:sldMk cId="4152457318" sldId="2147375940"/>
            <ac:spMk id="104" creationId="{DFB52952-3C41-48AD-8632-D4520DDA7608}"/>
          </ac:spMkLst>
        </pc:spChg>
        <pc:spChg chg="add mod">
          <ac:chgData name="Ajwaliya, Nishit" userId="d6171631-3d08-453d-8afd-2dc62a5026e2" providerId="ADAL" clId="{D3873F40-B5C7-4681-9A94-965EE7036CE5}" dt="2022-07-07T22:48:16.725" v="2434" actId="207"/>
          <ac:spMkLst>
            <pc:docMk/>
            <pc:sldMk cId="4152457318" sldId="2147375940"/>
            <ac:spMk id="105" creationId="{48E4CC80-C3A0-4C1F-83B3-5D117F6E58AD}"/>
          </ac:spMkLst>
        </pc:spChg>
        <pc:spChg chg="add mod">
          <ac:chgData name="Ajwaliya, Nishit" userId="d6171631-3d08-453d-8afd-2dc62a5026e2" providerId="ADAL" clId="{D3873F40-B5C7-4681-9A94-965EE7036CE5}" dt="2022-07-07T23:12:35.896" v="2776" actId="255"/>
          <ac:spMkLst>
            <pc:docMk/>
            <pc:sldMk cId="4152457318" sldId="2147375940"/>
            <ac:spMk id="122" creationId="{9F9A01B9-BF87-4C73-A5AF-2F23C8C424FD}"/>
          </ac:spMkLst>
        </pc:spChg>
        <pc:spChg chg="mod">
          <ac:chgData name="Ajwaliya, Nishit" userId="d6171631-3d08-453d-8afd-2dc62a5026e2" providerId="ADAL" clId="{D3873F40-B5C7-4681-9A94-965EE7036CE5}" dt="2022-07-07T22:53:08.876" v="2456" actId="108"/>
          <ac:spMkLst>
            <pc:docMk/>
            <pc:sldMk cId="4152457318" sldId="2147375940"/>
            <ac:spMk id="165" creationId="{D29BC57E-89B2-4FAC-A449-9166671DE898}"/>
          </ac:spMkLst>
        </pc:spChg>
        <pc:spChg chg="mod">
          <ac:chgData name="Ajwaliya, Nishit" userId="d6171631-3d08-453d-8afd-2dc62a5026e2" providerId="ADAL" clId="{D3873F40-B5C7-4681-9A94-965EE7036CE5}" dt="2022-07-07T22:52:58.443" v="2455" actId="108"/>
          <ac:spMkLst>
            <pc:docMk/>
            <pc:sldMk cId="4152457318" sldId="2147375940"/>
            <ac:spMk id="175" creationId="{3FF104D6-F628-475C-A3CB-AA5D6BCF5621}"/>
          </ac:spMkLst>
        </pc:spChg>
        <pc:spChg chg="mod">
          <ac:chgData name="Ajwaliya, Nishit" userId="d6171631-3d08-453d-8afd-2dc62a5026e2" providerId="ADAL" clId="{D3873F40-B5C7-4681-9A94-965EE7036CE5}" dt="2022-07-07T22:54:06.978" v="2482" actId="14100"/>
          <ac:spMkLst>
            <pc:docMk/>
            <pc:sldMk cId="4152457318" sldId="2147375940"/>
            <ac:spMk id="176" creationId="{68BC65C2-860D-4293-AE55-B1456B5FAFC0}"/>
          </ac:spMkLst>
        </pc:spChg>
        <pc:spChg chg="mod">
          <ac:chgData name="Ajwaliya, Nishit" userId="d6171631-3d08-453d-8afd-2dc62a5026e2" providerId="ADAL" clId="{D3873F40-B5C7-4681-9A94-965EE7036CE5}" dt="2022-07-07T22:48:35.939" v="2435" actId="207"/>
          <ac:spMkLst>
            <pc:docMk/>
            <pc:sldMk cId="4152457318" sldId="2147375940"/>
            <ac:spMk id="181" creationId="{BEBE5EBC-96E2-40E2-82C6-DD802450531A}"/>
          </ac:spMkLst>
        </pc:spChg>
        <pc:cxnChg chg="mod">
          <ac:chgData name="Ajwaliya, Nishit" userId="d6171631-3d08-453d-8afd-2dc62a5026e2" providerId="ADAL" clId="{D3873F40-B5C7-4681-9A94-965EE7036CE5}" dt="2022-07-07T22:57:27.583" v="2518" actId="14100"/>
          <ac:cxnSpMkLst>
            <pc:docMk/>
            <pc:sldMk cId="4152457318" sldId="2147375940"/>
            <ac:cxnSpMk id="47" creationId="{A9D85494-AEF0-4EDE-898E-C07684EF8A8A}"/>
          </ac:cxnSpMkLst>
        </pc:cxnChg>
        <pc:cxnChg chg="mod">
          <ac:chgData name="Ajwaliya, Nishit" userId="d6171631-3d08-453d-8afd-2dc62a5026e2" providerId="ADAL" clId="{D3873F40-B5C7-4681-9A94-965EE7036CE5}" dt="2022-07-07T22:57:24.962" v="2517" actId="14100"/>
          <ac:cxnSpMkLst>
            <pc:docMk/>
            <pc:sldMk cId="4152457318" sldId="2147375940"/>
            <ac:cxnSpMk id="88" creationId="{769E0816-917D-4C43-815C-C9A818DD35F6}"/>
          </ac:cxnSpMkLst>
        </pc:cxnChg>
        <pc:cxnChg chg="mod">
          <ac:chgData name="Ajwaliya, Nishit" userId="d6171631-3d08-453d-8afd-2dc62a5026e2" providerId="ADAL" clId="{D3873F40-B5C7-4681-9A94-965EE7036CE5}" dt="2022-07-07T22:57:30.683" v="2519" actId="14100"/>
          <ac:cxnSpMkLst>
            <pc:docMk/>
            <pc:sldMk cId="4152457318" sldId="2147375940"/>
            <ac:cxnSpMk id="99" creationId="{571AB9A7-C06B-4FB9-B3E6-6B7691956015}"/>
          </ac:cxnSpMkLst>
        </pc:cxnChg>
        <pc:cxnChg chg="mod">
          <ac:chgData name="Ajwaliya, Nishit" userId="d6171631-3d08-453d-8afd-2dc62a5026e2" providerId="ADAL" clId="{D3873F40-B5C7-4681-9A94-965EE7036CE5}" dt="2022-07-07T22:57:17.731" v="2515" actId="14100"/>
          <ac:cxnSpMkLst>
            <pc:docMk/>
            <pc:sldMk cId="4152457318" sldId="2147375940"/>
            <ac:cxnSpMk id="109" creationId="{D0D2D929-A613-4717-A673-5F75F74108F3}"/>
          </ac:cxnSpMkLst>
        </pc:cxnChg>
        <pc:cxnChg chg="mod">
          <ac:chgData name="Ajwaliya, Nishit" userId="d6171631-3d08-453d-8afd-2dc62a5026e2" providerId="ADAL" clId="{D3873F40-B5C7-4681-9A94-965EE7036CE5}" dt="2022-07-07T22:47:24.796" v="2430" actId="14100"/>
          <ac:cxnSpMkLst>
            <pc:docMk/>
            <pc:sldMk cId="4152457318" sldId="2147375940"/>
            <ac:cxnSpMk id="134" creationId="{041B1242-E5EB-42B8-8328-603AE0ADAFC7}"/>
          </ac:cxnSpMkLst>
        </pc:cxnChg>
        <pc:cxnChg chg="mod">
          <ac:chgData name="Ajwaliya, Nishit" userId="d6171631-3d08-453d-8afd-2dc62a5026e2" providerId="ADAL" clId="{D3873F40-B5C7-4681-9A94-965EE7036CE5}" dt="2022-07-07T22:47:24.796" v="2430" actId="14100"/>
          <ac:cxnSpMkLst>
            <pc:docMk/>
            <pc:sldMk cId="4152457318" sldId="2147375940"/>
            <ac:cxnSpMk id="137" creationId="{C067F52C-6FA9-4CA0-99F6-B929918D1A9D}"/>
          </ac:cxnSpMkLst>
        </pc:cxnChg>
        <pc:cxnChg chg="mod">
          <ac:chgData name="Ajwaliya, Nishit" userId="d6171631-3d08-453d-8afd-2dc62a5026e2" providerId="ADAL" clId="{D3873F40-B5C7-4681-9A94-965EE7036CE5}" dt="2022-07-07T22:47:24.796" v="2430" actId="14100"/>
          <ac:cxnSpMkLst>
            <pc:docMk/>
            <pc:sldMk cId="4152457318" sldId="2147375940"/>
            <ac:cxnSpMk id="140" creationId="{53B0F46A-EBCA-4BFE-AA0D-526817E322AA}"/>
          </ac:cxnSpMkLst>
        </pc:cxnChg>
        <pc:cxnChg chg="mod">
          <ac:chgData name="Ajwaliya, Nishit" userId="d6171631-3d08-453d-8afd-2dc62a5026e2" providerId="ADAL" clId="{D3873F40-B5C7-4681-9A94-965EE7036CE5}" dt="2022-07-07T22:55:14.626" v="2507" actId="1038"/>
          <ac:cxnSpMkLst>
            <pc:docMk/>
            <pc:sldMk cId="4152457318" sldId="2147375940"/>
            <ac:cxnSpMk id="143" creationId="{E21B38C9-E634-4DDD-8AE4-15F3ED9F707E}"/>
          </ac:cxnSpMkLst>
        </pc:cxnChg>
        <pc:cxnChg chg="mod">
          <ac:chgData name="Ajwaliya, Nishit" userId="d6171631-3d08-453d-8afd-2dc62a5026e2" providerId="ADAL" clId="{D3873F40-B5C7-4681-9A94-965EE7036CE5}" dt="2022-07-07T22:57:21.614" v="2516" actId="14100"/>
          <ac:cxnSpMkLst>
            <pc:docMk/>
            <pc:sldMk cId="4152457318" sldId="2147375940"/>
            <ac:cxnSpMk id="157" creationId="{4DD452FF-A0F5-4093-9C54-2DB233EC8794}"/>
          </ac:cxnSpMkLst>
        </pc:cxnChg>
        <pc:cxnChg chg="mod">
          <ac:chgData name="Ajwaliya, Nishit" userId="d6171631-3d08-453d-8afd-2dc62a5026e2" providerId="ADAL" clId="{D3873F40-B5C7-4681-9A94-965EE7036CE5}" dt="2022-07-07T22:54:06.978" v="2482" actId="14100"/>
          <ac:cxnSpMkLst>
            <pc:docMk/>
            <pc:sldMk cId="4152457318" sldId="2147375940"/>
            <ac:cxnSpMk id="177" creationId="{DF4FC074-E310-4856-A7EF-3D059A4BFE5A}"/>
          </ac:cxnSpMkLst>
        </pc:cxnChg>
      </pc:sldChg>
      <pc:sldChg chg="addSp delSp modSp add del mod">
        <pc:chgData name="Ajwaliya, Nishit" userId="d6171631-3d08-453d-8afd-2dc62a5026e2" providerId="ADAL" clId="{D3873F40-B5C7-4681-9A94-965EE7036CE5}" dt="2022-07-07T22:57:56.785" v="2520" actId="2696"/>
        <pc:sldMkLst>
          <pc:docMk/>
          <pc:sldMk cId="19215966" sldId="2147375941"/>
        </pc:sldMkLst>
        <pc:spChg chg="mod">
          <ac:chgData name="Ajwaliya, Nishit" userId="d6171631-3d08-453d-8afd-2dc62a5026e2" providerId="ADAL" clId="{D3873F40-B5C7-4681-9A94-965EE7036CE5}" dt="2022-07-07T22:44:08.313" v="2426" actId="20577"/>
          <ac:spMkLst>
            <pc:docMk/>
            <pc:sldMk cId="19215966" sldId="2147375941"/>
            <ac:spMk id="2" creationId="{0B6A39DE-4587-411E-88E0-487FE0A478E0}"/>
          </ac:spMkLst>
        </pc:spChg>
        <pc:spChg chg="del">
          <ac:chgData name="Ajwaliya, Nishit" userId="d6171631-3d08-453d-8afd-2dc62a5026e2" providerId="ADAL" clId="{D3873F40-B5C7-4681-9A94-965EE7036CE5}" dt="2022-07-07T22:43:42.109" v="2401" actId="478"/>
          <ac:spMkLst>
            <pc:docMk/>
            <pc:sldMk cId="19215966" sldId="2147375941"/>
            <ac:spMk id="4" creationId="{1747B4A7-E17D-45FE-B7D1-4C995A3D72AF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5" creationId="{8EF59237-EC62-4F16-AAF6-48C0B9F2D509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6" creationId="{A57E6517-E87A-446F-8CEA-2940F8E53960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7" creationId="{57F1EDE7-2E5F-42B2-B34E-BF4FC69959ED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8" creationId="{7EF17299-2C09-4D27-BE59-A865955BCD62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9" creationId="{CE091444-EBD5-4367-BC4D-FF4B63C8A3F0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10" creationId="{0D7F898E-589B-446A-834C-B6B438F8D59E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11" creationId="{B0ACA81B-C075-46AC-9F68-4BAA4576CA01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12" creationId="{92F25032-D181-458E-B0D1-A6A6EFA23583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13" creationId="{762A87E7-4A56-4974-B50D-D8A5F210EE08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14" creationId="{46D2C419-A076-4591-AC3C-F313B956D5E8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15" creationId="{D10DFEF2-FB77-485F-9592-74E971F6AACF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16" creationId="{8B10A82E-6E08-4CC0-ADC0-BDF9F99C51C1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17" creationId="{D14ADC3D-6C0F-4FCC-B47C-6BF3F41B6AD2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19" creationId="{AE4DE535-F684-4AC2-B4AB-E1641C9DD0FF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20" creationId="{CD10743D-6005-4C5E-A4A2-63623CAB92AB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23" creationId="{20D70E41-82D2-41B5-84C0-4C324578E9C6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24" creationId="{3E098D96-3ED2-4E99-AFBB-91C0EA494E79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25" creationId="{68EDA712-9B12-4215-97BD-50D29B47EF52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30" creationId="{FE01D1D7-8391-4277-AED1-7100EB90164F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31" creationId="{8DE66869-CF6D-4D70-8C8D-6E44E2C32600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32" creationId="{AC2A91D1-6656-4AC9-A671-D17311D0CEDC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34" creationId="{FCB96676-D9D8-4B45-9950-E03FF26E9928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35" creationId="{51AF7448-06B6-4B1B-AE00-25D5B8B21271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37" creationId="{03FA7FE7-4237-48D1-871E-697FC5B67F9C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38" creationId="{6F948C7D-384D-4E35-B2AB-DE3354D2943A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40" creationId="{DC6DA189-4B05-4528-983F-8D3FBD1FF28A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41" creationId="{33B8BAA3-BCEA-4408-9D49-BC9C34250F6E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43" creationId="{74591A0C-4782-434E-82B9-29B512744685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44" creationId="{D8816126-0DF0-4F9E-B093-55D719404AFF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45" creationId="{CEA82C46-FE36-40C9-BEA3-3805003A7CA2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46" creationId="{7638E939-52B9-410A-9B0A-5D92A32332C8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47" creationId="{C9072FF5-F52F-45D1-96B8-2A9EA93673F5}"/>
          </ac:spMkLst>
        </pc:spChg>
        <pc:spChg chg="add mod">
          <ac:chgData name="Ajwaliya, Nishit" userId="d6171631-3d08-453d-8afd-2dc62a5026e2" providerId="ADAL" clId="{D3873F40-B5C7-4681-9A94-965EE7036CE5}" dt="2022-07-07T22:43:43.098" v="2402"/>
          <ac:spMkLst>
            <pc:docMk/>
            <pc:sldMk cId="19215966" sldId="2147375941"/>
            <ac:spMk id="48" creationId="{6CCAF42C-3013-41E5-90F1-9AADFF3284EA}"/>
          </ac:spMkLst>
        </pc:spChg>
        <pc:cxnChg chg="add mod">
          <ac:chgData name="Ajwaliya, Nishit" userId="d6171631-3d08-453d-8afd-2dc62a5026e2" providerId="ADAL" clId="{D3873F40-B5C7-4681-9A94-965EE7036CE5}" dt="2022-07-07T22:43:43.098" v="2402"/>
          <ac:cxnSpMkLst>
            <pc:docMk/>
            <pc:sldMk cId="19215966" sldId="2147375941"/>
            <ac:cxnSpMk id="18" creationId="{7902A3EF-A6C5-439A-8ED9-10B96EFC3C42}"/>
          </ac:cxnSpMkLst>
        </pc:cxnChg>
        <pc:cxnChg chg="add mod">
          <ac:chgData name="Ajwaliya, Nishit" userId="d6171631-3d08-453d-8afd-2dc62a5026e2" providerId="ADAL" clId="{D3873F40-B5C7-4681-9A94-965EE7036CE5}" dt="2022-07-07T22:43:43.098" v="2402"/>
          <ac:cxnSpMkLst>
            <pc:docMk/>
            <pc:sldMk cId="19215966" sldId="2147375941"/>
            <ac:cxnSpMk id="21" creationId="{6CACCA01-6375-47F0-9153-25083E123584}"/>
          </ac:cxnSpMkLst>
        </pc:cxnChg>
        <pc:cxnChg chg="add mod">
          <ac:chgData name="Ajwaliya, Nishit" userId="d6171631-3d08-453d-8afd-2dc62a5026e2" providerId="ADAL" clId="{D3873F40-B5C7-4681-9A94-965EE7036CE5}" dt="2022-07-07T22:43:43.098" v="2402"/>
          <ac:cxnSpMkLst>
            <pc:docMk/>
            <pc:sldMk cId="19215966" sldId="2147375941"/>
            <ac:cxnSpMk id="22" creationId="{5AB78A16-BE3A-485C-B069-92CC6353CC53}"/>
          </ac:cxnSpMkLst>
        </pc:cxnChg>
        <pc:cxnChg chg="add mod">
          <ac:chgData name="Ajwaliya, Nishit" userId="d6171631-3d08-453d-8afd-2dc62a5026e2" providerId="ADAL" clId="{D3873F40-B5C7-4681-9A94-965EE7036CE5}" dt="2022-07-07T22:43:43.098" v="2402"/>
          <ac:cxnSpMkLst>
            <pc:docMk/>
            <pc:sldMk cId="19215966" sldId="2147375941"/>
            <ac:cxnSpMk id="26" creationId="{08333D84-EC35-489E-B729-209BAF6325C9}"/>
          </ac:cxnSpMkLst>
        </pc:cxnChg>
        <pc:cxnChg chg="add mod">
          <ac:chgData name="Ajwaliya, Nishit" userId="d6171631-3d08-453d-8afd-2dc62a5026e2" providerId="ADAL" clId="{D3873F40-B5C7-4681-9A94-965EE7036CE5}" dt="2022-07-07T22:43:43.098" v="2402"/>
          <ac:cxnSpMkLst>
            <pc:docMk/>
            <pc:sldMk cId="19215966" sldId="2147375941"/>
            <ac:cxnSpMk id="27" creationId="{500A1248-ED09-45A0-B201-A14D744F8E2D}"/>
          </ac:cxnSpMkLst>
        </pc:cxnChg>
        <pc:cxnChg chg="add mod">
          <ac:chgData name="Ajwaliya, Nishit" userId="d6171631-3d08-453d-8afd-2dc62a5026e2" providerId="ADAL" clId="{D3873F40-B5C7-4681-9A94-965EE7036CE5}" dt="2022-07-07T22:43:43.098" v="2402"/>
          <ac:cxnSpMkLst>
            <pc:docMk/>
            <pc:sldMk cId="19215966" sldId="2147375941"/>
            <ac:cxnSpMk id="28" creationId="{49713480-269E-4715-A484-9A4AFF338526}"/>
          </ac:cxnSpMkLst>
        </pc:cxnChg>
        <pc:cxnChg chg="add mod">
          <ac:chgData name="Ajwaliya, Nishit" userId="d6171631-3d08-453d-8afd-2dc62a5026e2" providerId="ADAL" clId="{D3873F40-B5C7-4681-9A94-965EE7036CE5}" dt="2022-07-07T22:43:43.098" v="2402"/>
          <ac:cxnSpMkLst>
            <pc:docMk/>
            <pc:sldMk cId="19215966" sldId="2147375941"/>
            <ac:cxnSpMk id="29" creationId="{CA2D657F-F792-4166-B9FA-9BE05F24D095}"/>
          </ac:cxnSpMkLst>
        </pc:cxnChg>
        <pc:cxnChg chg="add mod">
          <ac:chgData name="Ajwaliya, Nishit" userId="d6171631-3d08-453d-8afd-2dc62a5026e2" providerId="ADAL" clId="{D3873F40-B5C7-4681-9A94-965EE7036CE5}" dt="2022-07-07T22:43:43.098" v="2402"/>
          <ac:cxnSpMkLst>
            <pc:docMk/>
            <pc:sldMk cId="19215966" sldId="2147375941"/>
            <ac:cxnSpMk id="33" creationId="{83827344-FF9B-496E-845F-6D3877D2996C}"/>
          </ac:cxnSpMkLst>
        </pc:cxnChg>
        <pc:cxnChg chg="add mod">
          <ac:chgData name="Ajwaliya, Nishit" userId="d6171631-3d08-453d-8afd-2dc62a5026e2" providerId="ADAL" clId="{D3873F40-B5C7-4681-9A94-965EE7036CE5}" dt="2022-07-07T22:43:43.098" v="2402"/>
          <ac:cxnSpMkLst>
            <pc:docMk/>
            <pc:sldMk cId="19215966" sldId="2147375941"/>
            <ac:cxnSpMk id="36" creationId="{85BE2EED-EF39-483A-98D3-807286241019}"/>
          </ac:cxnSpMkLst>
        </pc:cxnChg>
        <pc:cxnChg chg="add mod">
          <ac:chgData name="Ajwaliya, Nishit" userId="d6171631-3d08-453d-8afd-2dc62a5026e2" providerId="ADAL" clId="{D3873F40-B5C7-4681-9A94-965EE7036CE5}" dt="2022-07-07T22:43:43.098" v="2402"/>
          <ac:cxnSpMkLst>
            <pc:docMk/>
            <pc:sldMk cId="19215966" sldId="2147375941"/>
            <ac:cxnSpMk id="39" creationId="{39A902B5-1E70-4AD8-B7E1-21B5E8FCBBC5}"/>
          </ac:cxnSpMkLst>
        </pc:cxnChg>
        <pc:cxnChg chg="add mod">
          <ac:chgData name="Ajwaliya, Nishit" userId="d6171631-3d08-453d-8afd-2dc62a5026e2" providerId="ADAL" clId="{D3873F40-B5C7-4681-9A94-965EE7036CE5}" dt="2022-07-07T22:43:43.098" v="2402"/>
          <ac:cxnSpMkLst>
            <pc:docMk/>
            <pc:sldMk cId="19215966" sldId="2147375941"/>
            <ac:cxnSpMk id="42" creationId="{0FFCE370-F190-4031-B02C-A1B3271890A0}"/>
          </ac:cxnSpMkLst>
        </pc:cxnChg>
      </pc:sldChg>
      <pc:sldChg chg="delSp modSp add mod">
        <pc:chgData name="Ajwaliya, Nishit" userId="d6171631-3d08-453d-8afd-2dc62a5026e2" providerId="ADAL" clId="{D3873F40-B5C7-4681-9A94-965EE7036CE5}" dt="2022-07-08T00:02:41.891" v="3739" actId="207"/>
        <pc:sldMkLst>
          <pc:docMk/>
          <pc:sldMk cId="635402669" sldId="2147375941"/>
        </pc:sldMkLst>
        <pc:spChg chg="del mod">
          <ac:chgData name="Ajwaliya, Nishit" userId="d6171631-3d08-453d-8afd-2dc62a5026e2" providerId="ADAL" clId="{D3873F40-B5C7-4681-9A94-965EE7036CE5}" dt="2022-07-07T23:02:09.364" v="2551" actId="478"/>
          <ac:spMkLst>
            <pc:docMk/>
            <pc:sldMk cId="635402669" sldId="2147375941"/>
            <ac:spMk id="2" creationId="{16EE1F85-F17E-490F-B0D5-F9EAF9633F67}"/>
          </ac:spMkLst>
        </pc:spChg>
        <pc:spChg chg="mod">
          <ac:chgData name="Ajwaliya, Nishit" userId="d6171631-3d08-453d-8afd-2dc62a5026e2" providerId="ADAL" clId="{D3873F40-B5C7-4681-9A94-965EE7036CE5}" dt="2022-07-07T23:09:53.074" v="2670" actId="1076"/>
          <ac:spMkLst>
            <pc:docMk/>
            <pc:sldMk cId="635402669" sldId="2147375941"/>
            <ac:spMk id="3" creationId="{85A6C5F3-054A-4B74-B6AB-C069C6EA8173}"/>
          </ac:spMkLst>
        </pc:spChg>
        <pc:graphicFrameChg chg="mod modGraphic">
          <ac:chgData name="Ajwaliya, Nishit" userId="d6171631-3d08-453d-8afd-2dc62a5026e2" providerId="ADAL" clId="{D3873F40-B5C7-4681-9A94-965EE7036CE5}" dt="2022-07-08T00:02:41.891" v="3739" actId="207"/>
          <ac:graphicFrameMkLst>
            <pc:docMk/>
            <pc:sldMk cId="635402669" sldId="2147375941"/>
            <ac:graphicFrameMk id="4" creationId="{F742897B-6974-4427-A60E-0C1F24BA717E}"/>
          </ac:graphicFrameMkLst>
        </pc:graphicFrameChg>
        <pc:picChg chg="mod">
          <ac:chgData name="Ajwaliya, Nishit" userId="d6171631-3d08-453d-8afd-2dc62a5026e2" providerId="ADAL" clId="{D3873F40-B5C7-4681-9A94-965EE7036CE5}" dt="2022-07-07T23:02:03.285" v="2550" actId="1076"/>
          <ac:picMkLst>
            <pc:docMk/>
            <pc:sldMk cId="635402669" sldId="2147375941"/>
            <ac:picMk id="72706" creationId="{0FC2FDC6-A258-44DF-8CFF-621BC57C938E}"/>
          </ac:picMkLst>
        </pc:picChg>
      </pc:sldChg>
      <pc:sldChg chg="addSp delSp modSp add mod">
        <pc:chgData name="Ajwaliya, Nishit" userId="d6171631-3d08-453d-8afd-2dc62a5026e2" providerId="ADAL" clId="{D3873F40-B5C7-4681-9A94-965EE7036CE5}" dt="2022-07-08T01:57:38.152" v="5900" actId="6549"/>
        <pc:sldMkLst>
          <pc:docMk/>
          <pc:sldMk cId="3912135739" sldId="2147375942"/>
        </pc:sldMkLst>
        <pc:spChg chg="mod">
          <ac:chgData name="Ajwaliya, Nishit" userId="d6171631-3d08-453d-8afd-2dc62a5026e2" providerId="ADAL" clId="{D3873F40-B5C7-4681-9A94-965EE7036CE5}" dt="2022-07-07T23:32:42.663" v="3057" actId="20577"/>
          <ac:spMkLst>
            <pc:docMk/>
            <pc:sldMk cId="3912135739" sldId="2147375942"/>
            <ac:spMk id="2" creationId="{00000000-0000-0000-0000-000000000000}"/>
          </ac:spMkLst>
        </pc:spChg>
        <pc:spChg chg="mod">
          <ac:chgData name="Ajwaliya, Nishit" userId="d6171631-3d08-453d-8afd-2dc62a5026e2" providerId="ADAL" clId="{D3873F40-B5C7-4681-9A94-965EE7036CE5}" dt="2022-07-08T01:57:38.152" v="5900" actId="6549"/>
          <ac:spMkLst>
            <pc:docMk/>
            <pc:sldMk cId="3912135739" sldId="2147375942"/>
            <ac:spMk id="12" creationId="{521D401E-4D25-4AB7-8104-276C4AA343D4}"/>
          </ac:spMkLst>
        </pc:spChg>
        <pc:spChg chg="del mod">
          <ac:chgData name="Ajwaliya, Nishit" userId="d6171631-3d08-453d-8afd-2dc62a5026e2" providerId="ADAL" clId="{D3873F40-B5C7-4681-9A94-965EE7036CE5}" dt="2022-07-08T00:09:39.966" v="4348" actId="478"/>
          <ac:spMkLst>
            <pc:docMk/>
            <pc:sldMk cId="3912135739" sldId="2147375942"/>
            <ac:spMk id="13" creationId="{F4C1A247-A89F-4384-AD86-FD4AB250FDD3}"/>
          </ac:spMkLst>
        </pc:spChg>
        <pc:picChg chg="add del mod">
          <ac:chgData name="Ajwaliya, Nishit" userId="d6171631-3d08-453d-8afd-2dc62a5026e2" providerId="ADAL" clId="{D3873F40-B5C7-4681-9A94-965EE7036CE5}" dt="2022-07-07T23:57:27.073" v="3682" actId="478"/>
          <ac:picMkLst>
            <pc:docMk/>
            <pc:sldMk cId="3912135739" sldId="2147375942"/>
            <ac:picMk id="4" creationId="{68393590-D255-41CA-B770-49ABF5E29E0A}"/>
          </ac:picMkLst>
        </pc:picChg>
        <pc:picChg chg="add del mod">
          <ac:chgData name="Ajwaliya, Nishit" userId="d6171631-3d08-453d-8afd-2dc62a5026e2" providerId="ADAL" clId="{D3873F40-B5C7-4681-9A94-965EE7036CE5}" dt="2022-07-07T23:40:08.267" v="3074" actId="478"/>
          <ac:picMkLst>
            <pc:docMk/>
            <pc:sldMk cId="3912135739" sldId="2147375942"/>
            <ac:picMk id="6" creationId="{DBD47EB8-C911-4A43-BD56-22DEE28E5238}"/>
          </ac:picMkLst>
        </pc:picChg>
        <pc:picChg chg="del mod">
          <ac:chgData name="Ajwaliya, Nishit" userId="d6171631-3d08-453d-8afd-2dc62a5026e2" providerId="ADAL" clId="{D3873F40-B5C7-4681-9A94-965EE7036CE5}" dt="2022-07-07T23:21:37.154" v="2990" actId="478"/>
          <ac:picMkLst>
            <pc:docMk/>
            <pc:sldMk cId="3912135739" sldId="2147375942"/>
            <ac:picMk id="8" creationId="{3A8CC5DB-F597-4548-AC2A-5EDF0B99436E}"/>
          </ac:picMkLst>
        </pc:picChg>
        <pc:picChg chg="add del mod">
          <ac:chgData name="Ajwaliya, Nishit" userId="d6171631-3d08-453d-8afd-2dc62a5026e2" providerId="ADAL" clId="{D3873F40-B5C7-4681-9A94-965EE7036CE5}" dt="2022-07-07T23:57:28.866" v="3683" actId="478"/>
          <ac:picMkLst>
            <pc:docMk/>
            <pc:sldMk cId="3912135739" sldId="2147375942"/>
            <ac:picMk id="9" creationId="{2F24B593-C2A1-4F51-9610-52769AF96A2F}"/>
          </ac:picMkLst>
        </pc:picChg>
        <pc:picChg chg="del">
          <ac:chgData name="Ajwaliya, Nishit" userId="d6171631-3d08-453d-8afd-2dc62a5026e2" providerId="ADAL" clId="{D3873F40-B5C7-4681-9A94-965EE7036CE5}" dt="2022-07-07T23:32:48.385" v="3058" actId="478"/>
          <ac:picMkLst>
            <pc:docMk/>
            <pc:sldMk cId="3912135739" sldId="2147375942"/>
            <ac:picMk id="10" creationId="{8C4955F6-A87F-4122-AFAD-C3939B6A63D6}"/>
          </ac:picMkLst>
        </pc:picChg>
        <pc:picChg chg="add del mod">
          <ac:chgData name="Ajwaliya, Nishit" userId="d6171631-3d08-453d-8afd-2dc62a5026e2" providerId="ADAL" clId="{D3873F40-B5C7-4681-9A94-965EE7036CE5}" dt="2022-07-07T23:57:24.939" v="3680" actId="478"/>
          <ac:picMkLst>
            <pc:docMk/>
            <pc:sldMk cId="3912135739" sldId="2147375942"/>
            <ac:picMk id="14" creationId="{F7782778-0F8F-40F2-ABC2-67BCABCEBA36}"/>
          </ac:picMkLst>
        </pc:picChg>
      </pc:sldChg>
      <pc:sldChg chg="addSp delSp modSp add mod">
        <pc:chgData name="Ajwaliya, Nishit" userId="d6171631-3d08-453d-8afd-2dc62a5026e2" providerId="ADAL" clId="{D3873F40-B5C7-4681-9A94-965EE7036CE5}" dt="2022-07-08T11:45:42.250" v="8077" actId="20577"/>
        <pc:sldMkLst>
          <pc:docMk/>
          <pc:sldMk cId="3596399606" sldId="2147375943"/>
        </pc:sldMkLst>
        <pc:spChg chg="mod">
          <ac:chgData name="Ajwaliya, Nishit" userId="d6171631-3d08-453d-8afd-2dc62a5026e2" providerId="ADAL" clId="{D3873F40-B5C7-4681-9A94-965EE7036CE5}" dt="2022-07-08T03:27:56.126" v="7051" actId="20577"/>
          <ac:spMkLst>
            <pc:docMk/>
            <pc:sldMk cId="3596399606" sldId="2147375943"/>
            <ac:spMk id="2" creationId="{00000000-0000-0000-0000-000000000000}"/>
          </ac:spMkLst>
        </pc:spChg>
        <pc:spChg chg="mod">
          <ac:chgData name="Ajwaliya, Nishit" userId="d6171631-3d08-453d-8afd-2dc62a5026e2" providerId="ADAL" clId="{D3873F40-B5C7-4681-9A94-965EE7036CE5}" dt="2022-07-08T11:45:42.250" v="8077" actId="20577"/>
          <ac:spMkLst>
            <pc:docMk/>
            <pc:sldMk cId="3596399606" sldId="2147375943"/>
            <ac:spMk id="12" creationId="{521D401E-4D25-4AB7-8104-276C4AA343D4}"/>
          </ac:spMkLst>
        </pc:spChg>
        <pc:spChg chg="del mod">
          <ac:chgData name="Ajwaliya, Nishit" userId="d6171631-3d08-453d-8afd-2dc62a5026e2" providerId="ADAL" clId="{D3873F40-B5C7-4681-9A94-965EE7036CE5}" dt="2022-07-08T03:52:49.758" v="7086"/>
          <ac:spMkLst>
            <pc:docMk/>
            <pc:sldMk cId="3596399606" sldId="2147375943"/>
            <ac:spMk id="13" creationId="{F4C1A247-A89F-4384-AD86-FD4AB250FDD3}"/>
          </ac:spMkLst>
        </pc:spChg>
        <pc:picChg chg="add mod">
          <ac:chgData name="Ajwaliya, Nishit" userId="d6171631-3d08-453d-8afd-2dc62a5026e2" providerId="ADAL" clId="{D3873F40-B5C7-4681-9A94-965EE7036CE5}" dt="2022-07-08T03:59:41.641" v="7480" actId="208"/>
          <ac:picMkLst>
            <pc:docMk/>
            <pc:sldMk cId="3596399606" sldId="2147375943"/>
            <ac:picMk id="4" creationId="{F6E1F110-415F-4B35-8A73-878C18D1F42D}"/>
          </ac:picMkLst>
        </pc:picChg>
        <pc:picChg chg="add mod">
          <ac:chgData name="Ajwaliya, Nishit" userId="d6171631-3d08-453d-8afd-2dc62a5026e2" providerId="ADAL" clId="{D3873F40-B5C7-4681-9A94-965EE7036CE5}" dt="2022-07-08T03:59:38.837" v="7479" actId="208"/>
          <ac:picMkLst>
            <pc:docMk/>
            <pc:sldMk cId="3596399606" sldId="2147375943"/>
            <ac:picMk id="6" creationId="{228CC0BA-82B7-4564-829D-6BE50E453C6E}"/>
          </ac:picMkLst>
        </pc:picChg>
        <pc:picChg chg="del">
          <ac:chgData name="Ajwaliya, Nishit" userId="d6171631-3d08-453d-8afd-2dc62a5026e2" providerId="ADAL" clId="{D3873F40-B5C7-4681-9A94-965EE7036CE5}" dt="2022-07-08T03:49:46.661" v="7067" actId="478"/>
          <ac:picMkLst>
            <pc:docMk/>
            <pc:sldMk cId="3596399606" sldId="2147375943"/>
            <ac:picMk id="10" creationId="{8C4955F6-A87F-4122-AFAD-C3939B6A63D6}"/>
          </ac:picMkLst>
        </pc:picChg>
      </pc:sldChg>
      <pc:sldChg chg="addSp delSp modSp add mod ord">
        <pc:chgData name="Ajwaliya, Nishit" userId="d6171631-3d08-453d-8afd-2dc62a5026e2" providerId="ADAL" clId="{D3873F40-B5C7-4681-9A94-965EE7036CE5}" dt="2022-07-08T14:21:30.265" v="9687" actId="20577"/>
        <pc:sldMkLst>
          <pc:docMk/>
          <pc:sldMk cId="186086331" sldId="2147375944"/>
        </pc:sldMkLst>
        <pc:spChg chg="mod">
          <ac:chgData name="Ajwaliya, Nishit" userId="d6171631-3d08-453d-8afd-2dc62a5026e2" providerId="ADAL" clId="{D3873F40-B5C7-4681-9A94-965EE7036CE5}" dt="2022-07-08T14:21:30.265" v="9687" actId="20577"/>
          <ac:spMkLst>
            <pc:docMk/>
            <pc:sldMk cId="186086331" sldId="2147375944"/>
            <ac:spMk id="2" creationId="{00000000-0000-0000-0000-000000000000}"/>
          </ac:spMkLst>
        </pc:spChg>
        <pc:spChg chg="add mod">
          <ac:chgData name="Ajwaliya, Nishit" userId="d6171631-3d08-453d-8afd-2dc62a5026e2" providerId="ADAL" clId="{D3873F40-B5C7-4681-9A94-965EE7036CE5}" dt="2022-07-08T00:02:58.873" v="3742" actId="207"/>
          <ac:spMkLst>
            <pc:docMk/>
            <pc:sldMk cId="186086331" sldId="2147375944"/>
            <ac:spMk id="10" creationId="{B82FA5C7-9A07-43D5-BFF0-F7900C045B2E}"/>
          </ac:spMkLst>
        </pc:spChg>
        <pc:spChg chg="mod">
          <ac:chgData name="Ajwaliya, Nishit" userId="d6171631-3d08-453d-8afd-2dc62a5026e2" providerId="ADAL" clId="{D3873F40-B5C7-4681-9A94-965EE7036CE5}" dt="2022-07-08T14:21:25.902" v="9672" actId="20577"/>
          <ac:spMkLst>
            <pc:docMk/>
            <pc:sldMk cId="186086331" sldId="2147375944"/>
            <ac:spMk id="12" creationId="{521D401E-4D25-4AB7-8104-276C4AA343D4}"/>
          </ac:spMkLst>
        </pc:spChg>
        <pc:spChg chg="del mod">
          <ac:chgData name="Ajwaliya, Nishit" userId="d6171631-3d08-453d-8afd-2dc62a5026e2" providerId="ADAL" clId="{D3873F40-B5C7-4681-9A94-965EE7036CE5}" dt="2022-07-07T23:50:29.622" v="3643" actId="478"/>
          <ac:spMkLst>
            <pc:docMk/>
            <pc:sldMk cId="186086331" sldId="2147375944"/>
            <ac:spMk id="13" creationId="{F4C1A247-A89F-4384-AD86-FD4AB250FDD3}"/>
          </ac:spMkLst>
        </pc:spChg>
        <pc:picChg chg="del mod">
          <ac:chgData name="Ajwaliya, Nishit" userId="d6171631-3d08-453d-8afd-2dc62a5026e2" providerId="ADAL" clId="{D3873F40-B5C7-4681-9A94-965EE7036CE5}" dt="2022-07-08T00:01:33.199" v="3726" actId="478"/>
          <ac:picMkLst>
            <pc:docMk/>
            <pc:sldMk cId="186086331" sldId="2147375944"/>
            <ac:picMk id="4" creationId="{68393590-D255-41CA-B770-49ABF5E29E0A}"/>
          </ac:picMkLst>
        </pc:picChg>
        <pc:picChg chg="add mod">
          <ac:chgData name="Ajwaliya, Nishit" userId="d6171631-3d08-453d-8afd-2dc62a5026e2" providerId="ADAL" clId="{D3873F40-B5C7-4681-9A94-965EE7036CE5}" dt="2022-07-08T00:01:49.931" v="3733" actId="208"/>
          <ac:picMkLst>
            <pc:docMk/>
            <pc:sldMk cId="186086331" sldId="2147375944"/>
            <ac:picMk id="5" creationId="{47E3BB3B-E77E-47E4-8CDC-30724387D1BA}"/>
          </ac:picMkLst>
        </pc:picChg>
        <pc:picChg chg="mod">
          <ac:chgData name="Ajwaliya, Nishit" userId="d6171631-3d08-453d-8afd-2dc62a5026e2" providerId="ADAL" clId="{D3873F40-B5C7-4681-9A94-965EE7036CE5}" dt="2022-07-07T23:59:49.308" v="3723" actId="208"/>
          <ac:picMkLst>
            <pc:docMk/>
            <pc:sldMk cId="186086331" sldId="2147375944"/>
            <ac:picMk id="9" creationId="{2F24B593-C2A1-4F51-9610-52769AF96A2F}"/>
          </ac:picMkLst>
        </pc:picChg>
        <pc:picChg chg="mod">
          <ac:chgData name="Ajwaliya, Nishit" userId="d6171631-3d08-453d-8afd-2dc62a5026e2" providerId="ADAL" clId="{D3873F40-B5C7-4681-9A94-965EE7036CE5}" dt="2022-07-07T23:59:46.454" v="3722" actId="208"/>
          <ac:picMkLst>
            <pc:docMk/>
            <pc:sldMk cId="186086331" sldId="2147375944"/>
            <ac:picMk id="14" creationId="{F7782778-0F8F-40F2-ABC2-67BCABCEBA36}"/>
          </ac:picMkLst>
        </pc:picChg>
      </pc:sldChg>
      <pc:sldChg chg="addSp delSp modSp add mod ord">
        <pc:chgData name="Ajwaliya, Nishit" userId="d6171631-3d08-453d-8afd-2dc62a5026e2" providerId="ADAL" clId="{D3873F40-B5C7-4681-9A94-965EE7036CE5}" dt="2022-07-08T04:32:23.640" v="7835" actId="208"/>
        <pc:sldMkLst>
          <pc:docMk/>
          <pc:sldMk cId="4273056077" sldId="2147375945"/>
        </pc:sldMkLst>
        <pc:spChg chg="mod">
          <ac:chgData name="Ajwaliya, Nishit" userId="d6171631-3d08-453d-8afd-2dc62a5026e2" providerId="ADAL" clId="{D3873F40-B5C7-4681-9A94-965EE7036CE5}" dt="2022-07-08T02:28:20.452" v="6424" actId="20577"/>
          <ac:spMkLst>
            <pc:docMk/>
            <pc:sldMk cId="4273056077" sldId="2147375945"/>
            <ac:spMk id="2" creationId="{00000000-0000-0000-0000-000000000000}"/>
          </ac:spMkLst>
        </pc:spChg>
        <pc:spChg chg="add del mod">
          <ac:chgData name="Ajwaliya, Nishit" userId="d6171631-3d08-453d-8afd-2dc62a5026e2" providerId="ADAL" clId="{D3873F40-B5C7-4681-9A94-965EE7036CE5}" dt="2022-07-08T02:31:25.873" v="6460"/>
          <ac:spMkLst>
            <pc:docMk/>
            <pc:sldMk cId="4273056077" sldId="2147375945"/>
            <ac:spMk id="12" creationId="{521D401E-4D25-4AB7-8104-276C4AA343D4}"/>
          </ac:spMkLst>
        </pc:spChg>
        <pc:picChg chg="del">
          <ac:chgData name="Ajwaliya, Nishit" userId="d6171631-3d08-453d-8afd-2dc62a5026e2" providerId="ADAL" clId="{D3873F40-B5C7-4681-9A94-965EE7036CE5}" dt="2022-07-08T02:23:24.483" v="6294" actId="478"/>
          <ac:picMkLst>
            <pc:docMk/>
            <pc:sldMk cId="4273056077" sldId="2147375945"/>
            <ac:picMk id="4" creationId="{2D45B282-63F8-4451-A5D1-5AA711B56E25}"/>
          </ac:picMkLst>
        </pc:picChg>
        <pc:picChg chg="add mod">
          <ac:chgData name="Ajwaliya, Nishit" userId="d6171631-3d08-453d-8afd-2dc62a5026e2" providerId="ADAL" clId="{D3873F40-B5C7-4681-9A94-965EE7036CE5}" dt="2022-07-08T04:32:23.640" v="7835" actId="208"/>
          <ac:picMkLst>
            <pc:docMk/>
            <pc:sldMk cId="4273056077" sldId="2147375945"/>
            <ac:picMk id="5" creationId="{442CB7F5-71A1-48DC-9887-C2AA55671B91}"/>
          </ac:picMkLst>
        </pc:picChg>
        <pc:picChg chg="add mod">
          <ac:chgData name="Ajwaliya, Nishit" userId="d6171631-3d08-453d-8afd-2dc62a5026e2" providerId="ADAL" clId="{D3873F40-B5C7-4681-9A94-965EE7036CE5}" dt="2022-07-08T04:32:21.419" v="7834" actId="208"/>
          <ac:picMkLst>
            <pc:docMk/>
            <pc:sldMk cId="4273056077" sldId="2147375945"/>
            <ac:picMk id="7" creationId="{B5DA6695-F6A0-457D-A9A1-4F9C18E7431E}"/>
          </ac:picMkLst>
        </pc:picChg>
        <pc:picChg chg="add mod">
          <ac:chgData name="Ajwaliya, Nishit" userId="d6171631-3d08-453d-8afd-2dc62a5026e2" providerId="ADAL" clId="{D3873F40-B5C7-4681-9A94-965EE7036CE5}" dt="2022-07-08T04:32:18.876" v="7832" actId="208"/>
          <ac:picMkLst>
            <pc:docMk/>
            <pc:sldMk cId="4273056077" sldId="2147375945"/>
            <ac:picMk id="9" creationId="{6DB592AD-4DB7-4557-B23D-86950D4C6811}"/>
          </ac:picMkLst>
        </pc:picChg>
        <pc:picChg chg="add mod">
          <ac:chgData name="Ajwaliya, Nishit" userId="d6171631-3d08-453d-8afd-2dc62a5026e2" providerId="ADAL" clId="{D3873F40-B5C7-4681-9A94-965EE7036CE5}" dt="2022-07-08T04:32:16.192" v="7831" actId="208"/>
          <ac:picMkLst>
            <pc:docMk/>
            <pc:sldMk cId="4273056077" sldId="2147375945"/>
            <ac:picMk id="11" creationId="{BD5DB925-D52E-48F6-94CB-A75965B50F53}"/>
          </ac:picMkLst>
        </pc:picChg>
      </pc:sldChg>
      <pc:sldChg chg="addSp delSp modSp add mod">
        <pc:chgData name="Ajwaliya, Nishit" userId="d6171631-3d08-453d-8afd-2dc62a5026e2" providerId="ADAL" clId="{D3873F40-B5C7-4681-9A94-965EE7036CE5}" dt="2022-07-08T04:34:24.062" v="7837" actId="114"/>
        <pc:sldMkLst>
          <pc:docMk/>
          <pc:sldMk cId="2678875188" sldId="2147375946"/>
        </pc:sldMkLst>
        <pc:spChg chg="mod">
          <ac:chgData name="Ajwaliya, Nishit" userId="d6171631-3d08-453d-8afd-2dc62a5026e2" providerId="ADAL" clId="{D3873F40-B5C7-4681-9A94-965EE7036CE5}" dt="2022-07-08T02:32:05.097" v="6498" actId="20577"/>
          <ac:spMkLst>
            <pc:docMk/>
            <pc:sldMk cId="2678875188" sldId="2147375946"/>
            <ac:spMk id="2" creationId="{00000000-0000-0000-0000-000000000000}"/>
          </ac:spMkLst>
        </pc:spChg>
        <pc:spChg chg="add mod">
          <ac:chgData name="Ajwaliya, Nishit" userId="d6171631-3d08-453d-8afd-2dc62a5026e2" providerId="ADAL" clId="{D3873F40-B5C7-4681-9A94-965EE7036CE5}" dt="2022-07-08T04:34:24.062" v="7837" actId="114"/>
          <ac:spMkLst>
            <pc:docMk/>
            <pc:sldMk cId="2678875188" sldId="2147375946"/>
            <ac:spMk id="12" creationId="{E1FA443B-521D-4797-B353-0190CA06B491}"/>
          </ac:spMkLst>
        </pc:spChg>
        <pc:spChg chg="add mod">
          <ac:chgData name="Ajwaliya, Nishit" userId="d6171631-3d08-453d-8afd-2dc62a5026e2" providerId="ADAL" clId="{D3873F40-B5C7-4681-9A94-965EE7036CE5}" dt="2022-07-08T04:34:24.062" v="7837" actId="114"/>
          <ac:spMkLst>
            <pc:docMk/>
            <pc:sldMk cId="2678875188" sldId="2147375946"/>
            <ac:spMk id="22" creationId="{050F3627-3BC4-4198-9CE4-655DC97B227C}"/>
          </ac:spMkLst>
        </pc:spChg>
        <pc:spChg chg="add del mod">
          <ac:chgData name="Ajwaliya, Nishit" userId="d6171631-3d08-453d-8afd-2dc62a5026e2" providerId="ADAL" clId="{D3873F40-B5C7-4681-9A94-965EE7036CE5}" dt="2022-07-08T03:21:40.268" v="6964"/>
          <ac:spMkLst>
            <pc:docMk/>
            <pc:sldMk cId="2678875188" sldId="2147375946"/>
            <ac:spMk id="23" creationId="{B3F343AD-99D5-43A4-9B3D-892299178B7B}"/>
          </ac:spMkLst>
        </pc:spChg>
        <pc:grpChg chg="add del mod">
          <ac:chgData name="Ajwaliya, Nishit" userId="d6171631-3d08-453d-8afd-2dc62a5026e2" providerId="ADAL" clId="{D3873F40-B5C7-4681-9A94-965EE7036CE5}" dt="2022-07-08T03:22:07.293" v="6984" actId="478"/>
          <ac:grpSpMkLst>
            <pc:docMk/>
            <pc:sldMk cId="2678875188" sldId="2147375946"/>
            <ac:grpSpMk id="18" creationId="{4937733B-1A1E-4407-A74C-220BADB34D76}"/>
          </ac:grpSpMkLst>
        </pc:grpChg>
        <pc:grpChg chg="add mod">
          <ac:chgData name="Ajwaliya, Nishit" userId="d6171631-3d08-453d-8afd-2dc62a5026e2" providerId="ADAL" clId="{D3873F40-B5C7-4681-9A94-965EE7036CE5}" dt="2022-07-08T03:46:39.664" v="7056" actId="1076"/>
          <ac:grpSpMkLst>
            <pc:docMk/>
            <pc:sldMk cId="2678875188" sldId="2147375946"/>
            <ac:grpSpMk id="27" creationId="{4427F27E-FFFD-4767-9DB9-C611919097B9}"/>
          </ac:grpSpMkLst>
        </pc:grpChg>
        <pc:picChg chg="add del mod">
          <ac:chgData name="Ajwaliya, Nishit" userId="d6171631-3d08-453d-8afd-2dc62a5026e2" providerId="ADAL" clId="{D3873F40-B5C7-4681-9A94-965EE7036CE5}" dt="2022-07-08T03:20:26.663" v="6897" actId="478"/>
          <ac:picMkLst>
            <pc:docMk/>
            <pc:sldMk cId="2678875188" sldId="2147375946"/>
            <ac:picMk id="4" creationId="{1774BAE8-6787-4FD4-A64E-5DE14407ED1B}"/>
          </ac:picMkLst>
        </pc:picChg>
        <pc:picChg chg="del">
          <ac:chgData name="Ajwaliya, Nishit" userId="d6171631-3d08-453d-8afd-2dc62a5026e2" providerId="ADAL" clId="{D3873F40-B5C7-4681-9A94-965EE7036CE5}" dt="2022-07-08T02:36:48.029" v="6502" actId="478"/>
          <ac:picMkLst>
            <pc:docMk/>
            <pc:sldMk cId="2678875188" sldId="2147375946"/>
            <ac:picMk id="5" creationId="{442CB7F5-71A1-48DC-9887-C2AA55671B91}"/>
          </ac:picMkLst>
        </pc:picChg>
        <pc:picChg chg="del">
          <ac:chgData name="Ajwaliya, Nishit" userId="d6171631-3d08-453d-8afd-2dc62a5026e2" providerId="ADAL" clId="{D3873F40-B5C7-4681-9A94-965EE7036CE5}" dt="2022-07-08T02:36:46.161" v="6501" actId="478"/>
          <ac:picMkLst>
            <pc:docMk/>
            <pc:sldMk cId="2678875188" sldId="2147375946"/>
            <ac:picMk id="7" creationId="{B5DA6695-F6A0-457D-A9A1-4F9C18E7431E}"/>
          </ac:picMkLst>
        </pc:picChg>
        <pc:picChg chg="add mod">
          <ac:chgData name="Ajwaliya, Nishit" userId="d6171631-3d08-453d-8afd-2dc62a5026e2" providerId="ADAL" clId="{D3873F40-B5C7-4681-9A94-965EE7036CE5}" dt="2022-07-08T03:02:29.145" v="6650" actId="164"/>
          <ac:picMkLst>
            <pc:docMk/>
            <pc:sldMk cId="2678875188" sldId="2147375946"/>
            <ac:picMk id="8" creationId="{36C1BDB2-4E7C-490E-A5DB-62EE0A589E34}"/>
          </ac:picMkLst>
        </pc:picChg>
        <pc:picChg chg="del">
          <ac:chgData name="Ajwaliya, Nishit" userId="d6171631-3d08-453d-8afd-2dc62a5026e2" providerId="ADAL" clId="{D3873F40-B5C7-4681-9A94-965EE7036CE5}" dt="2022-07-08T02:36:44.316" v="6500" actId="478"/>
          <ac:picMkLst>
            <pc:docMk/>
            <pc:sldMk cId="2678875188" sldId="2147375946"/>
            <ac:picMk id="9" creationId="{6DB592AD-4DB7-4557-B23D-86950D4C6811}"/>
          </ac:picMkLst>
        </pc:picChg>
        <pc:picChg chg="del">
          <ac:chgData name="Ajwaliya, Nishit" userId="d6171631-3d08-453d-8afd-2dc62a5026e2" providerId="ADAL" clId="{D3873F40-B5C7-4681-9A94-965EE7036CE5}" dt="2022-07-08T02:36:41.826" v="6499" actId="478"/>
          <ac:picMkLst>
            <pc:docMk/>
            <pc:sldMk cId="2678875188" sldId="2147375946"/>
            <ac:picMk id="11" creationId="{BD5DB925-D52E-48F6-94CB-A75965B50F53}"/>
          </ac:picMkLst>
        </pc:picChg>
        <pc:picChg chg="add mod">
          <ac:chgData name="Ajwaliya, Nishit" userId="d6171631-3d08-453d-8afd-2dc62a5026e2" providerId="ADAL" clId="{D3873F40-B5C7-4681-9A94-965EE7036CE5}" dt="2022-07-08T03:02:48.875" v="6652" actId="14100"/>
          <ac:picMkLst>
            <pc:docMk/>
            <pc:sldMk cId="2678875188" sldId="2147375946"/>
            <ac:picMk id="13" creationId="{01F81C78-2295-4763-87DF-B3E7D9DB3B90}"/>
          </ac:picMkLst>
        </pc:picChg>
        <pc:picChg chg="add del mod">
          <ac:chgData name="Ajwaliya, Nishit" userId="d6171631-3d08-453d-8afd-2dc62a5026e2" providerId="ADAL" clId="{D3873F40-B5C7-4681-9A94-965EE7036CE5}" dt="2022-07-08T03:01:27.913" v="6636" actId="478"/>
          <ac:picMkLst>
            <pc:docMk/>
            <pc:sldMk cId="2678875188" sldId="2147375946"/>
            <ac:picMk id="15" creationId="{6C85F2B2-61BD-49B9-A6FB-8230A67ACCD0}"/>
          </ac:picMkLst>
        </pc:picChg>
        <pc:picChg chg="add mod">
          <ac:chgData name="Ajwaliya, Nishit" userId="d6171631-3d08-453d-8afd-2dc62a5026e2" providerId="ADAL" clId="{D3873F40-B5C7-4681-9A94-965EE7036CE5}" dt="2022-07-08T03:02:29.145" v="6650" actId="164"/>
          <ac:picMkLst>
            <pc:docMk/>
            <pc:sldMk cId="2678875188" sldId="2147375946"/>
            <ac:picMk id="17" creationId="{D4C43A06-E40D-4658-AD15-96C2ADDA82AF}"/>
          </ac:picMkLst>
        </pc:picChg>
        <pc:picChg chg="add mod">
          <ac:chgData name="Ajwaliya, Nishit" userId="d6171631-3d08-453d-8afd-2dc62a5026e2" providerId="ADAL" clId="{D3873F40-B5C7-4681-9A94-965EE7036CE5}" dt="2022-07-08T03:46:53.193" v="7062" actId="208"/>
          <ac:picMkLst>
            <pc:docMk/>
            <pc:sldMk cId="2678875188" sldId="2147375946"/>
            <ac:picMk id="20" creationId="{DC09809D-E2B7-429B-90FF-BFAB2B7351F2}"/>
          </ac:picMkLst>
        </pc:picChg>
        <pc:picChg chg="add mod">
          <ac:chgData name="Ajwaliya, Nishit" userId="d6171631-3d08-453d-8afd-2dc62a5026e2" providerId="ADAL" clId="{D3873F40-B5C7-4681-9A94-965EE7036CE5}" dt="2022-07-08T03:23:32.863" v="6988" actId="14100"/>
          <ac:picMkLst>
            <pc:docMk/>
            <pc:sldMk cId="2678875188" sldId="2147375946"/>
            <ac:picMk id="24" creationId="{96789A68-2240-4C5D-A27E-9AD28B1976BF}"/>
          </ac:picMkLst>
        </pc:picChg>
        <pc:picChg chg="add mod">
          <ac:chgData name="Ajwaliya, Nishit" userId="d6171631-3d08-453d-8afd-2dc62a5026e2" providerId="ADAL" clId="{D3873F40-B5C7-4681-9A94-965EE7036CE5}" dt="2022-07-08T03:25:38.533" v="7010" actId="1035"/>
          <ac:picMkLst>
            <pc:docMk/>
            <pc:sldMk cId="2678875188" sldId="2147375946"/>
            <ac:picMk id="26" creationId="{07845449-54C0-47BB-B3AE-E60B8EAEBB8D}"/>
          </ac:picMkLst>
        </pc:picChg>
        <pc:picChg chg="add mod">
          <ac:chgData name="Ajwaliya, Nishit" userId="d6171631-3d08-453d-8afd-2dc62a5026e2" providerId="ADAL" clId="{D3873F40-B5C7-4681-9A94-965EE7036CE5}" dt="2022-07-08T04:32:35.110" v="7836" actId="208"/>
          <ac:picMkLst>
            <pc:docMk/>
            <pc:sldMk cId="2678875188" sldId="2147375946"/>
            <ac:picMk id="28" creationId="{C3511A0E-9B15-406B-9257-25EC519EDF47}"/>
          </ac:picMkLst>
        </pc:picChg>
        <pc:picChg chg="add mod">
          <ac:chgData name="Ajwaliya, Nishit" userId="d6171631-3d08-453d-8afd-2dc62a5026e2" providerId="ADAL" clId="{D3873F40-B5C7-4681-9A94-965EE7036CE5}" dt="2022-07-08T04:32:35.110" v="7836" actId="208"/>
          <ac:picMkLst>
            <pc:docMk/>
            <pc:sldMk cId="2678875188" sldId="2147375946"/>
            <ac:picMk id="29" creationId="{3C329F7D-BD08-4C05-8059-26DD14042C31}"/>
          </ac:picMkLst>
        </pc:picChg>
      </pc:sldChg>
      <pc:sldChg chg="addSp delSp modSp add mod">
        <pc:chgData name="Ajwaliya, Nishit" userId="d6171631-3d08-453d-8afd-2dc62a5026e2" providerId="ADAL" clId="{D3873F40-B5C7-4681-9A94-965EE7036CE5}" dt="2022-07-08T17:13:59.972" v="10349" actId="1036"/>
        <pc:sldMkLst>
          <pc:docMk/>
          <pc:sldMk cId="194599444" sldId="2147375947"/>
        </pc:sldMkLst>
        <pc:spChg chg="mod">
          <ac:chgData name="Ajwaliya, Nishit" userId="d6171631-3d08-453d-8afd-2dc62a5026e2" providerId="ADAL" clId="{D3873F40-B5C7-4681-9A94-965EE7036CE5}" dt="2022-07-08T04:02:24.993" v="7506" actId="20577"/>
          <ac:spMkLst>
            <pc:docMk/>
            <pc:sldMk cId="194599444" sldId="2147375947"/>
            <ac:spMk id="2" creationId="{00000000-0000-0000-0000-000000000000}"/>
          </ac:spMkLst>
        </pc:spChg>
        <pc:spChg chg="mod">
          <ac:chgData name="Ajwaliya, Nishit" userId="d6171631-3d08-453d-8afd-2dc62a5026e2" providerId="ADAL" clId="{D3873F40-B5C7-4681-9A94-965EE7036CE5}" dt="2022-07-08T17:13:52.636" v="10338" actId="14100"/>
          <ac:spMkLst>
            <pc:docMk/>
            <pc:sldMk cId="194599444" sldId="2147375947"/>
            <ac:spMk id="12" creationId="{521D401E-4D25-4AB7-8104-276C4AA343D4}"/>
          </ac:spMkLst>
        </pc:spChg>
        <pc:spChg chg="del">
          <ac:chgData name="Ajwaliya, Nishit" userId="d6171631-3d08-453d-8afd-2dc62a5026e2" providerId="ADAL" clId="{D3873F40-B5C7-4681-9A94-965EE7036CE5}" dt="2022-07-08T04:07:51.805" v="7513" actId="478"/>
          <ac:spMkLst>
            <pc:docMk/>
            <pc:sldMk cId="194599444" sldId="2147375947"/>
            <ac:spMk id="13" creationId="{F4C1A247-A89F-4384-AD86-FD4AB250FDD3}"/>
          </ac:spMkLst>
        </pc:spChg>
        <pc:spChg chg="add del mod">
          <ac:chgData name="Ajwaliya, Nishit" userId="d6171631-3d08-453d-8afd-2dc62a5026e2" providerId="ADAL" clId="{D3873F40-B5C7-4681-9A94-965EE7036CE5}" dt="2022-07-08T04:13:39.744" v="7700"/>
          <ac:spMkLst>
            <pc:docMk/>
            <pc:sldMk cId="194599444" sldId="2147375947"/>
            <ac:spMk id="14" creationId="{3E586E0F-D2BE-4CEE-A230-A55FA2D61E0D}"/>
          </ac:spMkLst>
        </pc:spChg>
        <pc:spChg chg="add mod">
          <ac:chgData name="Ajwaliya, Nishit" userId="d6171631-3d08-453d-8afd-2dc62a5026e2" providerId="ADAL" clId="{D3873F40-B5C7-4681-9A94-965EE7036CE5}" dt="2022-07-08T04:21:01.341" v="7822" actId="207"/>
          <ac:spMkLst>
            <pc:docMk/>
            <pc:sldMk cId="194599444" sldId="2147375947"/>
            <ac:spMk id="15" creationId="{7A912390-938E-443C-BF50-E28184E10191}"/>
          </ac:spMkLst>
        </pc:spChg>
        <pc:picChg chg="add mod">
          <ac:chgData name="Ajwaliya, Nishit" userId="d6171631-3d08-453d-8afd-2dc62a5026e2" providerId="ADAL" clId="{D3873F40-B5C7-4681-9A94-965EE7036CE5}" dt="2022-07-08T17:13:59.972" v="10349" actId="1036"/>
          <ac:picMkLst>
            <pc:docMk/>
            <pc:sldMk cId="194599444" sldId="2147375947"/>
            <ac:picMk id="4" creationId="{6B60BE1C-362D-49F4-A0EB-E9111B4D546E}"/>
          </ac:picMkLst>
        </pc:picChg>
        <pc:picChg chg="add mod">
          <ac:chgData name="Ajwaliya, Nishit" userId="d6171631-3d08-453d-8afd-2dc62a5026e2" providerId="ADAL" clId="{D3873F40-B5C7-4681-9A94-965EE7036CE5}" dt="2022-07-08T04:21:30.702" v="7826" actId="1076"/>
          <ac:picMkLst>
            <pc:docMk/>
            <pc:sldMk cId="194599444" sldId="2147375947"/>
            <ac:picMk id="6" creationId="{8135AD11-A183-426D-B135-B026EDE9FDE3}"/>
          </ac:picMkLst>
        </pc:picChg>
        <pc:picChg chg="del">
          <ac:chgData name="Ajwaliya, Nishit" userId="d6171631-3d08-453d-8afd-2dc62a5026e2" providerId="ADAL" clId="{D3873F40-B5C7-4681-9A94-965EE7036CE5}" dt="2022-07-08T04:07:01.103" v="7507" actId="478"/>
          <ac:picMkLst>
            <pc:docMk/>
            <pc:sldMk cId="194599444" sldId="2147375947"/>
            <ac:picMk id="10" creationId="{8C4955F6-A87F-4122-AFAD-C3939B6A63D6}"/>
          </ac:picMkLst>
        </pc:picChg>
      </pc:sldChg>
      <pc:sldChg chg="delSp modSp add mod">
        <pc:chgData name="Ajwaliya, Nishit" userId="d6171631-3d08-453d-8afd-2dc62a5026e2" providerId="ADAL" clId="{D3873F40-B5C7-4681-9A94-965EE7036CE5}" dt="2022-07-08T14:53:45.534" v="9977" actId="20577"/>
        <pc:sldMkLst>
          <pc:docMk/>
          <pc:sldMk cId="325331091" sldId="2147375948"/>
        </pc:sldMkLst>
        <pc:spChg chg="mod">
          <ac:chgData name="Ajwaliya, Nishit" userId="d6171631-3d08-453d-8afd-2dc62a5026e2" providerId="ADAL" clId="{D3873F40-B5C7-4681-9A94-965EE7036CE5}" dt="2022-07-08T11:49:24.373" v="8083" actId="20577"/>
          <ac:spMkLst>
            <pc:docMk/>
            <pc:sldMk cId="325331091" sldId="2147375948"/>
            <ac:spMk id="2" creationId="{00000000-0000-0000-0000-000000000000}"/>
          </ac:spMkLst>
        </pc:spChg>
        <pc:spChg chg="mod">
          <ac:chgData name="Ajwaliya, Nishit" userId="d6171631-3d08-453d-8afd-2dc62a5026e2" providerId="ADAL" clId="{D3873F40-B5C7-4681-9A94-965EE7036CE5}" dt="2022-07-08T14:53:45.534" v="9977" actId="20577"/>
          <ac:spMkLst>
            <pc:docMk/>
            <pc:sldMk cId="325331091" sldId="2147375948"/>
            <ac:spMk id="12" creationId="{521D401E-4D25-4AB7-8104-276C4AA343D4}"/>
          </ac:spMkLst>
        </pc:spChg>
        <pc:spChg chg="del">
          <ac:chgData name="Ajwaliya, Nishit" userId="d6171631-3d08-453d-8afd-2dc62a5026e2" providerId="ADAL" clId="{D3873F40-B5C7-4681-9A94-965EE7036CE5}" dt="2022-07-08T11:49:33.658" v="8086" actId="478"/>
          <ac:spMkLst>
            <pc:docMk/>
            <pc:sldMk cId="325331091" sldId="2147375948"/>
            <ac:spMk id="15" creationId="{7A912390-938E-443C-BF50-E28184E10191}"/>
          </ac:spMkLst>
        </pc:spChg>
        <pc:picChg chg="del">
          <ac:chgData name="Ajwaliya, Nishit" userId="d6171631-3d08-453d-8afd-2dc62a5026e2" providerId="ADAL" clId="{D3873F40-B5C7-4681-9A94-965EE7036CE5}" dt="2022-07-08T11:49:29.528" v="8084" actId="478"/>
          <ac:picMkLst>
            <pc:docMk/>
            <pc:sldMk cId="325331091" sldId="2147375948"/>
            <ac:picMk id="4" creationId="{6B60BE1C-362D-49F4-A0EB-E9111B4D546E}"/>
          </ac:picMkLst>
        </pc:picChg>
        <pc:picChg chg="del">
          <ac:chgData name="Ajwaliya, Nishit" userId="d6171631-3d08-453d-8afd-2dc62a5026e2" providerId="ADAL" clId="{D3873F40-B5C7-4681-9A94-965EE7036CE5}" dt="2022-07-08T11:49:30.933" v="8085" actId="478"/>
          <ac:picMkLst>
            <pc:docMk/>
            <pc:sldMk cId="325331091" sldId="2147375948"/>
            <ac:picMk id="6" creationId="{8135AD11-A183-426D-B135-B026EDE9FDE3}"/>
          </ac:picMkLst>
        </pc:picChg>
      </pc:sldChg>
      <pc:sldChg chg="add del">
        <pc:chgData name="Ajwaliya, Nishit" userId="d6171631-3d08-453d-8afd-2dc62a5026e2" providerId="ADAL" clId="{D3873F40-B5C7-4681-9A94-965EE7036CE5}" dt="2022-07-08T13:08:31.981" v="8452"/>
        <pc:sldMkLst>
          <pc:docMk/>
          <pc:sldMk cId="212709885" sldId="2147375949"/>
        </pc:sldMkLst>
      </pc:sldChg>
      <pc:sldChg chg="addSp delSp modSp add mod">
        <pc:chgData name="Ajwaliya, Nishit" userId="d6171631-3d08-453d-8afd-2dc62a5026e2" providerId="ADAL" clId="{D3873F40-B5C7-4681-9A94-965EE7036CE5}" dt="2022-07-08T13:15:13.435" v="8737" actId="1076"/>
        <pc:sldMkLst>
          <pc:docMk/>
          <pc:sldMk cId="3079689979" sldId="2147375949"/>
        </pc:sldMkLst>
        <pc:spChg chg="mod">
          <ac:chgData name="Ajwaliya, Nishit" userId="d6171631-3d08-453d-8afd-2dc62a5026e2" providerId="ADAL" clId="{D3873F40-B5C7-4681-9A94-965EE7036CE5}" dt="2022-07-08T13:12:38.993" v="8531" actId="20577"/>
          <ac:spMkLst>
            <pc:docMk/>
            <pc:sldMk cId="3079689979" sldId="2147375949"/>
            <ac:spMk id="2" creationId="{00000000-0000-0000-0000-000000000000}"/>
          </ac:spMkLst>
        </pc:spChg>
        <pc:spChg chg="mod">
          <ac:chgData name="Ajwaliya, Nishit" userId="d6171631-3d08-453d-8afd-2dc62a5026e2" providerId="ADAL" clId="{D3873F40-B5C7-4681-9A94-965EE7036CE5}" dt="2022-07-08T13:14:07.031" v="8622" actId="12"/>
          <ac:spMkLst>
            <pc:docMk/>
            <pc:sldMk cId="3079689979" sldId="2147375949"/>
            <ac:spMk id="12" creationId="{521D401E-4D25-4AB7-8104-276C4AA343D4}"/>
          </ac:spMkLst>
        </pc:spChg>
        <pc:spChg chg="mod">
          <ac:chgData name="Ajwaliya, Nishit" userId="d6171631-3d08-453d-8afd-2dc62a5026e2" providerId="ADAL" clId="{D3873F40-B5C7-4681-9A94-965EE7036CE5}" dt="2022-07-08T13:15:09.582" v="8736" actId="20577"/>
          <ac:spMkLst>
            <pc:docMk/>
            <pc:sldMk cId="3079689979" sldId="2147375949"/>
            <ac:spMk id="15" creationId="{7A912390-938E-443C-BF50-E28184E10191}"/>
          </ac:spMkLst>
        </pc:spChg>
        <pc:picChg chg="del">
          <ac:chgData name="Ajwaliya, Nishit" userId="d6171631-3d08-453d-8afd-2dc62a5026e2" providerId="ADAL" clId="{D3873F40-B5C7-4681-9A94-965EE7036CE5}" dt="2022-07-08T13:13:16.873" v="8536" actId="478"/>
          <ac:picMkLst>
            <pc:docMk/>
            <pc:sldMk cId="3079689979" sldId="2147375949"/>
            <ac:picMk id="4" creationId="{6B60BE1C-362D-49F4-A0EB-E9111B4D546E}"/>
          </ac:picMkLst>
        </pc:picChg>
        <pc:picChg chg="add mod">
          <ac:chgData name="Ajwaliya, Nishit" userId="d6171631-3d08-453d-8afd-2dc62a5026e2" providerId="ADAL" clId="{D3873F40-B5C7-4681-9A94-965EE7036CE5}" dt="2022-07-08T13:14:09.960" v="8623" actId="1076"/>
          <ac:picMkLst>
            <pc:docMk/>
            <pc:sldMk cId="3079689979" sldId="2147375949"/>
            <ac:picMk id="5" creationId="{1608113E-C047-4659-B7AA-FF23BC22E168}"/>
          </ac:picMkLst>
        </pc:picChg>
        <pc:picChg chg="del">
          <ac:chgData name="Ajwaliya, Nishit" userId="d6171631-3d08-453d-8afd-2dc62a5026e2" providerId="ADAL" clId="{D3873F40-B5C7-4681-9A94-965EE7036CE5}" dt="2022-07-08T13:11:38.388" v="8501" actId="478"/>
          <ac:picMkLst>
            <pc:docMk/>
            <pc:sldMk cId="3079689979" sldId="2147375949"/>
            <ac:picMk id="6" creationId="{8135AD11-A183-426D-B135-B026EDE9FDE3}"/>
          </ac:picMkLst>
        </pc:picChg>
        <pc:picChg chg="add mod">
          <ac:chgData name="Ajwaliya, Nishit" userId="d6171631-3d08-453d-8afd-2dc62a5026e2" providerId="ADAL" clId="{D3873F40-B5C7-4681-9A94-965EE7036CE5}" dt="2022-07-08T13:15:13.435" v="8737" actId="1076"/>
          <ac:picMkLst>
            <pc:docMk/>
            <pc:sldMk cId="3079689979" sldId="2147375949"/>
            <ac:picMk id="8" creationId="{CF019B34-AF44-448E-AF48-86A09A03EC88}"/>
          </ac:picMkLst>
        </pc:picChg>
      </pc:sldChg>
      <pc:sldChg chg="modSp add mod ord">
        <pc:chgData name="Ajwaliya, Nishit" userId="d6171631-3d08-453d-8afd-2dc62a5026e2" providerId="ADAL" clId="{D3873F40-B5C7-4681-9A94-965EE7036CE5}" dt="2022-07-08T14:18:52.333" v="9652"/>
        <pc:sldMkLst>
          <pc:docMk/>
          <pc:sldMk cId="3242973949" sldId="2147375950"/>
        </pc:sldMkLst>
        <pc:spChg chg="mod">
          <ac:chgData name="Ajwaliya, Nishit" userId="d6171631-3d08-453d-8afd-2dc62a5026e2" providerId="ADAL" clId="{D3873F40-B5C7-4681-9A94-965EE7036CE5}" dt="2022-07-08T13:15:34.719" v="8748" actId="20577"/>
          <ac:spMkLst>
            <pc:docMk/>
            <pc:sldMk cId="3242973949" sldId="2147375950"/>
            <ac:spMk id="2" creationId="{00000000-0000-0000-0000-000000000000}"/>
          </ac:spMkLst>
        </pc:spChg>
        <pc:spChg chg="mod">
          <ac:chgData name="Ajwaliya, Nishit" userId="d6171631-3d08-453d-8afd-2dc62a5026e2" providerId="ADAL" clId="{D3873F40-B5C7-4681-9A94-965EE7036CE5}" dt="2022-07-08T14:18:52.333" v="9652"/>
          <ac:spMkLst>
            <pc:docMk/>
            <pc:sldMk cId="3242973949" sldId="2147375950"/>
            <ac:spMk id="12" creationId="{521D401E-4D25-4AB7-8104-276C4AA343D4}"/>
          </ac:spMkLst>
        </pc:spChg>
      </pc:sldChg>
      <pc:sldChg chg="modSp add mod ord">
        <pc:chgData name="Ajwaliya, Nishit" userId="d6171631-3d08-453d-8afd-2dc62a5026e2" providerId="ADAL" clId="{D3873F40-B5C7-4681-9A94-965EE7036CE5}" dt="2022-07-08T13:18:55.609" v="9103" actId="20577"/>
        <pc:sldMkLst>
          <pc:docMk/>
          <pc:sldMk cId="2395869555" sldId="2147375951"/>
        </pc:sldMkLst>
        <pc:spChg chg="mod">
          <ac:chgData name="Ajwaliya, Nishit" userId="d6171631-3d08-453d-8afd-2dc62a5026e2" providerId="ADAL" clId="{D3873F40-B5C7-4681-9A94-965EE7036CE5}" dt="2022-07-08T13:18:55.609" v="9103" actId="20577"/>
          <ac:spMkLst>
            <pc:docMk/>
            <pc:sldMk cId="2395869555" sldId="2147375951"/>
            <ac:spMk id="6" creationId="{97069EA5-9EB2-4AE4-B475-E152B7315955}"/>
          </ac:spMkLst>
        </pc:spChg>
        <pc:spChg chg="mod">
          <ac:chgData name="Ajwaliya, Nishit" userId="d6171631-3d08-453d-8afd-2dc62a5026e2" providerId="ADAL" clId="{D3873F40-B5C7-4681-9A94-965EE7036CE5}" dt="2022-07-08T13:18:43.166" v="9062" actId="20577"/>
          <ac:spMkLst>
            <pc:docMk/>
            <pc:sldMk cId="2395869555" sldId="2147375951"/>
            <ac:spMk id="8" creationId="{7719194A-6AA5-4703-B039-870EE20B891B}"/>
          </ac:spMkLst>
        </pc:spChg>
      </pc:sldChg>
    </pc:docChg>
  </pc:docChgLst>
  <pc:docChgLst>
    <pc:chgData name="Ajwaliya, Nishit" userId="d6171631-3d08-453d-8afd-2dc62a5026e2" providerId="ADAL" clId="{84A9692D-1700-4B14-AF93-F72C248E3681}"/>
    <pc:docChg chg="undo redo custSel modSld">
      <pc:chgData name="Ajwaliya, Nishit" userId="d6171631-3d08-453d-8afd-2dc62a5026e2" providerId="ADAL" clId="{84A9692D-1700-4B14-AF93-F72C248E3681}" dt="2022-06-14T18:04:11.331" v="1747" actId="20577"/>
      <pc:docMkLst>
        <pc:docMk/>
      </pc:docMkLst>
      <pc:sldChg chg="modSp mod">
        <pc:chgData name="Ajwaliya, Nishit" userId="d6171631-3d08-453d-8afd-2dc62a5026e2" providerId="ADAL" clId="{84A9692D-1700-4B14-AF93-F72C248E3681}" dt="2022-06-14T18:04:11.331" v="1747" actId="20577"/>
        <pc:sldMkLst>
          <pc:docMk/>
          <pc:sldMk cId="2874908917" sldId="493"/>
        </pc:sldMkLst>
        <pc:spChg chg="mod">
          <ac:chgData name="Ajwaliya, Nishit" userId="d6171631-3d08-453d-8afd-2dc62a5026e2" providerId="ADAL" clId="{84A9692D-1700-4B14-AF93-F72C248E3681}" dt="2022-06-14T18:04:11.331" v="1747" actId="20577"/>
          <ac:spMkLst>
            <pc:docMk/>
            <pc:sldMk cId="2874908917" sldId="493"/>
            <ac:spMk id="19" creationId="{948126CF-A5B8-47CE-AA62-DD2EDDE837D6}"/>
          </ac:spMkLst>
        </pc:spChg>
      </pc:sldChg>
      <pc:sldChg chg="addSp delSp modSp mod">
        <pc:chgData name="Ajwaliya, Nishit" userId="d6171631-3d08-453d-8afd-2dc62a5026e2" providerId="ADAL" clId="{84A9692D-1700-4B14-AF93-F72C248E3681}" dt="2022-06-14T14:38:11.277" v="23" actId="1038"/>
        <pc:sldMkLst>
          <pc:docMk/>
          <pc:sldMk cId="3363999467" sldId="6870"/>
        </pc:sldMkLst>
        <pc:picChg chg="add del mod">
          <ac:chgData name="Ajwaliya, Nishit" userId="d6171631-3d08-453d-8afd-2dc62a5026e2" providerId="ADAL" clId="{84A9692D-1700-4B14-AF93-F72C248E3681}" dt="2022-06-14T14:37:50.487" v="7" actId="478"/>
          <ac:picMkLst>
            <pc:docMk/>
            <pc:sldMk cId="3363999467" sldId="6870"/>
            <ac:picMk id="4" creationId="{A3F48D0C-5688-4370-B2B2-80AD44A60240}"/>
          </ac:picMkLst>
        </pc:picChg>
        <pc:picChg chg="del">
          <ac:chgData name="Ajwaliya, Nishit" userId="d6171631-3d08-453d-8afd-2dc62a5026e2" providerId="ADAL" clId="{84A9692D-1700-4B14-AF93-F72C248E3681}" dt="2022-06-14T14:36:44.142" v="0" actId="478"/>
          <ac:picMkLst>
            <pc:docMk/>
            <pc:sldMk cId="3363999467" sldId="6870"/>
            <ac:picMk id="5" creationId="{D6B7FC70-BE0C-4388-BBA6-3F7010807468}"/>
          </ac:picMkLst>
        </pc:picChg>
        <pc:picChg chg="add mod">
          <ac:chgData name="Ajwaliya, Nishit" userId="d6171631-3d08-453d-8afd-2dc62a5026e2" providerId="ADAL" clId="{84A9692D-1700-4B14-AF93-F72C248E3681}" dt="2022-06-14T14:38:11.277" v="23" actId="1038"/>
          <ac:picMkLst>
            <pc:docMk/>
            <pc:sldMk cId="3363999467" sldId="6870"/>
            <ac:picMk id="7" creationId="{E3A122E8-2962-4822-941F-BA067F6C6480}"/>
          </ac:picMkLst>
        </pc:picChg>
      </pc:sldChg>
      <pc:sldChg chg="addSp delSp modSp mod">
        <pc:chgData name="Ajwaliya, Nishit" userId="d6171631-3d08-453d-8afd-2dc62a5026e2" providerId="ADAL" clId="{84A9692D-1700-4B14-AF93-F72C248E3681}" dt="2022-06-14T15:49:30.588" v="1734" actId="1037"/>
        <pc:sldMkLst>
          <pc:docMk/>
          <pc:sldMk cId="2367798465" sldId="6890"/>
        </pc:sldMkLst>
        <pc:spChg chg="mod">
          <ac:chgData name="Ajwaliya, Nishit" userId="d6171631-3d08-453d-8afd-2dc62a5026e2" providerId="ADAL" clId="{84A9692D-1700-4B14-AF93-F72C248E3681}" dt="2022-06-14T15:42:22.030" v="1600" actId="1035"/>
          <ac:spMkLst>
            <pc:docMk/>
            <pc:sldMk cId="2367798465" sldId="6890"/>
            <ac:spMk id="24" creationId="{589FEC22-3503-46A6-852D-980452A1AE14}"/>
          </ac:spMkLst>
        </pc:spChg>
        <pc:spChg chg="mod">
          <ac:chgData name="Ajwaliya, Nishit" userId="d6171631-3d08-453d-8afd-2dc62a5026e2" providerId="ADAL" clId="{84A9692D-1700-4B14-AF93-F72C248E3681}" dt="2022-06-14T15:48:40.407" v="1701" actId="1076"/>
          <ac:spMkLst>
            <pc:docMk/>
            <pc:sldMk cId="2367798465" sldId="6890"/>
            <ac:spMk id="26" creationId="{24293CC2-EA11-43DE-85FC-3184F8128656}"/>
          </ac:spMkLst>
        </pc:spChg>
        <pc:spChg chg="mod">
          <ac:chgData name="Ajwaliya, Nishit" userId="d6171631-3d08-453d-8afd-2dc62a5026e2" providerId="ADAL" clId="{84A9692D-1700-4B14-AF93-F72C248E3681}" dt="2022-06-14T15:45:23.608" v="1617" actId="1036"/>
          <ac:spMkLst>
            <pc:docMk/>
            <pc:sldMk cId="2367798465" sldId="6890"/>
            <ac:spMk id="33" creationId="{0C00487C-EEF0-4683-8846-FC948EF76C6E}"/>
          </ac:spMkLst>
        </pc:spChg>
        <pc:spChg chg="mod">
          <ac:chgData name="Ajwaliya, Nishit" userId="d6171631-3d08-453d-8afd-2dc62a5026e2" providerId="ADAL" clId="{84A9692D-1700-4B14-AF93-F72C248E3681}" dt="2022-06-14T15:44:03.118" v="1611" actId="14100"/>
          <ac:spMkLst>
            <pc:docMk/>
            <pc:sldMk cId="2367798465" sldId="6890"/>
            <ac:spMk id="44" creationId="{FBAF2D11-801D-4CB6-965F-3DB89154D738}"/>
          </ac:spMkLst>
        </pc:spChg>
        <pc:spChg chg="mod">
          <ac:chgData name="Ajwaliya, Nishit" userId="d6171631-3d08-453d-8afd-2dc62a5026e2" providerId="ADAL" clId="{84A9692D-1700-4B14-AF93-F72C248E3681}" dt="2022-06-14T15:40:34.829" v="1576" actId="1037"/>
          <ac:spMkLst>
            <pc:docMk/>
            <pc:sldMk cId="2367798465" sldId="6890"/>
            <ac:spMk id="48" creationId="{45A57A35-B912-4165-85A5-790CD10514B7}"/>
          </ac:spMkLst>
        </pc:spChg>
        <pc:spChg chg="mod">
          <ac:chgData name="Ajwaliya, Nishit" userId="d6171631-3d08-453d-8afd-2dc62a5026e2" providerId="ADAL" clId="{84A9692D-1700-4B14-AF93-F72C248E3681}" dt="2022-06-14T15:48:54.047" v="1702" actId="14100"/>
          <ac:spMkLst>
            <pc:docMk/>
            <pc:sldMk cId="2367798465" sldId="6890"/>
            <ac:spMk id="52" creationId="{A7FF0424-0218-4B71-8FCA-E1CCD6025DA4}"/>
          </ac:spMkLst>
        </pc:spChg>
        <pc:spChg chg="mod">
          <ac:chgData name="Ajwaliya, Nishit" userId="d6171631-3d08-453d-8afd-2dc62a5026e2" providerId="ADAL" clId="{84A9692D-1700-4B14-AF93-F72C248E3681}" dt="2022-06-14T15:48:37.163" v="1699" actId="1035"/>
          <ac:spMkLst>
            <pc:docMk/>
            <pc:sldMk cId="2367798465" sldId="6890"/>
            <ac:spMk id="53" creationId="{BC661A30-1DD3-444B-9C8C-C1021EBBF344}"/>
          </ac:spMkLst>
        </pc:spChg>
        <pc:spChg chg="mod">
          <ac:chgData name="Ajwaliya, Nishit" userId="d6171631-3d08-453d-8afd-2dc62a5026e2" providerId="ADAL" clId="{84A9692D-1700-4B14-AF93-F72C248E3681}" dt="2022-06-14T15:48:37.163" v="1699" actId="1035"/>
          <ac:spMkLst>
            <pc:docMk/>
            <pc:sldMk cId="2367798465" sldId="6890"/>
            <ac:spMk id="60" creationId="{442C64E1-8534-4B91-AB1B-423EFB7A337B}"/>
          </ac:spMkLst>
        </pc:spChg>
        <pc:spChg chg="mod">
          <ac:chgData name="Ajwaliya, Nishit" userId="d6171631-3d08-453d-8afd-2dc62a5026e2" providerId="ADAL" clId="{84A9692D-1700-4B14-AF93-F72C248E3681}" dt="2022-06-14T15:49:09.573" v="1725" actId="1035"/>
          <ac:spMkLst>
            <pc:docMk/>
            <pc:sldMk cId="2367798465" sldId="6890"/>
            <ac:spMk id="61" creationId="{71E55EE9-B3FC-4FA7-8737-061B4DD80806}"/>
          </ac:spMkLst>
        </pc:spChg>
        <pc:spChg chg="add mod">
          <ac:chgData name="Ajwaliya, Nishit" userId="d6171631-3d08-453d-8afd-2dc62a5026e2" providerId="ADAL" clId="{84A9692D-1700-4B14-AF93-F72C248E3681}" dt="2022-06-14T15:41:36.523" v="1593" actId="14100"/>
          <ac:spMkLst>
            <pc:docMk/>
            <pc:sldMk cId="2367798465" sldId="6890"/>
            <ac:spMk id="68" creationId="{E7317D19-F6DE-4589-8B18-AD575C390C37}"/>
          </ac:spMkLst>
        </pc:spChg>
        <pc:spChg chg="add del mod">
          <ac:chgData name="Ajwaliya, Nishit" userId="d6171631-3d08-453d-8afd-2dc62a5026e2" providerId="ADAL" clId="{84A9692D-1700-4B14-AF93-F72C248E3681}" dt="2022-06-14T15:40:57.416" v="1584" actId="478"/>
          <ac:spMkLst>
            <pc:docMk/>
            <pc:sldMk cId="2367798465" sldId="6890"/>
            <ac:spMk id="69" creationId="{5A3F64D2-F715-4B60-B4B3-E1F6B70CA508}"/>
          </ac:spMkLst>
        </pc:spChg>
        <pc:spChg chg="add del mod">
          <ac:chgData name="Ajwaliya, Nishit" userId="d6171631-3d08-453d-8afd-2dc62a5026e2" providerId="ADAL" clId="{84A9692D-1700-4B14-AF93-F72C248E3681}" dt="2022-06-14T15:41:11.752" v="1589" actId="1037"/>
          <ac:spMkLst>
            <pc:docMk/>
            <pc:sldMk cId="2367798465" sldId="6890"/>
            <ac:spMk id="70" creationId="{67FDC2D5-E924-4E57-AF9D-0B8F8308A73E}"/>
          </ac:spMkLst>
        </pc:spChg>
        <pc:spChg chg="mod">
          <ac:chgData name="Ajwaliya, Nishit" userId="d6171631-3d08-453d-8afd-2dc62a5026e2" providerId="ADAL" clId="{84A9692D-1700-4B14-AF93-F72C248E3681}" dt="2022-06-14T15:45:04.237" v="1614" actId="14100"/>
          <ac:spMkLst>
            <pc:docMk/>
            <pc:sldMk cId="2367798465" sldId="6890"/>
            <ac:spMk id="71" creationId="{2398B98C-023B-4F39-B424-CB8FDB871D95}"/>
          </ac:spMkLst>
        </pc:spChg>
        <pc:spChg chg="mod">
          <ac:chgData name="Ajwaliya, Nishit" userId="d6171631-3d08-453d-8afd-2dc62a5026e2" providerId="ADAL" clId="{84A9692D-1700-4B14-AF93-F72C248E3681}" dt="2022-06-14T15:46:02.927" v="1619" actId="14100"/>
          <ac:spMkLst>
            <pc:docMk/>
            <pc:sldMk cId="2367798465" sldId="6890"/>
            <ac:spMk id="72" creationId="{F3967ECD-C7E1-43D4-9A0E-22D04F4B6F9E}"/>
          </ac:spMkLst>
        </pc:spChg>
        <pc:spChg chg="add mod">
          <ac:chgData name="Ajwaliya, Nishit" userId="d6171631-3d08-453d-8afd-2dc62a5026e2" providerId="ADAL" clId="{84A9692D-1700-4B14-AF93-F72C248E3681}" dt="2022-06-14T15:41:24.159" v="1591" actId="14100"/>
          <ac:spMkLst>
            <pc:docMk/>
            <pc:sldMk cId="2367798465" sldId="6890"/>
            <ac:spMk id="73" creationId="{A8D43954-A80A-4C56-A49B-3425FAF5C16C}"/>
          </ac:spMkLst>
        </pc:spChg>
        <pc:spChg chg="mod">
          <ac:chgData name="Ajwaliya, Nishit" userId="d6171631-3d08-453d-8afd-2dc62a5026e2" providerId="ADAL" clId="{84A9692D-1700-4B14-AF93-F72C248E3681}" dt="2022-06-14T15:47:44.082" v="1695" actId="1035"/>
          <ac:spMkLst>
            <pc:docMk/>
            <pc:sldMk cId="2367798465" sldId="6890"/>
            <ac:spMk id="74" creationId="{B146814E-2669-4DE3-A2E1-4B1C5716A703}"/>
          </ac:spMkLst>
        </pc:spChg>
        <pc:spChg chg="mod">
          <ac:chgData name="Ajwaliya, Nishit" userId="d6171631-3d08-453d-8afd-2dc62a5026e2" providerId="ADAL" clId="{84A9692D-1700-4B14-AF93-F72C248E3681}" dt="2022-06-14T15:41:11.752" v="1589" actId="1037"/>
          <ac:spMkLst>
            <pc:docMk/>
            <pc:sldMk cId="2367798465" sldId="6890"/>
            <ac:spMk id="75" creationId="{6D572133-2F94-4DB2-96DE-2173EDD72A7F}"/>
          </ac:spMkLst>
        </pc:spChg>
        <pc:spChg chg="mod">
          <ac:chgData name="Ajwaliya, Nishit" userId="d6171631-3d08-453d-8afd-2dc62a5026e2" providerId="ADAL" clId="{84A9692D-1700-4B14-AF93-F72C248E3681}" dt="2022-06-14T15:49:20.530" v="1729" actId="1036"/>
          <ac:spMkLst>
            <pc:docMk/>
            <pc:sldMk cId="2367798465" sldId="6890"/>
            <ac:spMk id="76" creationId="{9B3F077E-2589-42CC-996A-3500DAEB8C8D}"/>
          </ac:spMkLst>
        </pc:spChg>
        <pc:spChg chg="mod">
          <ac:chgData name="Ajwaliya, Nishit" userId="d6171631-3d08-453d-8afd-2dc62a5026e2" providerId="ADAL" clId="{84A9692D-1700-4B14-AF93-F72C248E3681}" dt="2022-06-14T15:47:44.082" v="1695" actId="1035"/>
          <ac:spMkLst>
            <pc:docMk/>
            <pc:sldMk cId="2367798465" sldId="6890"/>
            <ac:spMk id="77" creationId="{3EF77DEE-EA83-40BF-AAA2-986F1E13BB84}"/>
          </ac:spMkLst>
        </pc:spChg>
        <pc:spChg chg="mod">
          <ac:chgData name="Ajwaliya, Nishit" userId="d6171631-3d08-453d-8afd-2dc62a5026e2" providerId="ADAL" clId="{84A9692D-1700-4B14-AF93-F72C248E3681}" dt="2022-06-14T15:44:11.716" v="1613" actId="14100"/>
          <ac:spMkLst>
            <pc:docMk/>
            <pc:sldMk cId="2367798465" sldId="6890"/>
            <ac:spMk id="78" creationId="{CAC66209-F7F6-4C52-ACA6-73ED3C140E75}"/>
          </ac:spMkLst>
        </pc:spChg>
        <pc:spChg chg="add mod">
          <ac:chgData name="Ajwaliya, Nishit" userId="d6171631-3d08-453d-8afd-2dc62a5026e2" providerId="ADAL" clId="{84A9692D-1700-4B14-AF93-F72C248E3681}" dt="2022-06-14T15:41:11.752" v="1589" actId="1037"/>
          <ac:spMkLst>
            <pc:docMk/>
            <pc:sldMk cId="2367798465" sldId="6890"/>
            <ac:spMk id="79" creationId="{A3FBB2EF-A42B-4A68-9244-5CA8021527AA}"/>
          </ac:spMkLst>
        </pc:spChg>
        <pc:spChg chg="add del mod">
          <ac:chgData name="Ajwaliya, Nishit" userId="d6171631-3d08-453d-8afd-2dc62a5026e2" providerId="ADAL" clId="{84A9692D-1700-4B14-AF93-F72C248E3681}" dt="2022-06-14T15:40:54.728" v="1583" actId="478"/>
          <ac:spMkLst>
            <pc:docMk/>
            <pc:sldMk cId="2367798465" sldId="6890"/>
            <ac:spMk id="80" creationId="{B7E74F8F-6B7E-44F2-A2FF-EA8807B15DD7}"/>
          </ac:spMkLst>
        </pc:spChg>
        <pc:spChg chg="add del mod">
          <ac:chgData name="Ajwaliya, Nishit" userId="d6171631-3d08-453d-8afd-2dc62a5026e2" providerId="ADAL" clId="{84A9692D-1700-4B14-AF93-F72C248E3681}" dt="2022-06-14T15:40:54.728" v="1583" actId="478"/>
          <ac:spMkLst>
            <pc:docMk/>
            <pc:sldMk cId="2367798465" sldId="6890"/>
            <ac:spMk id="81" creationId="{7A65CCBB-333E-4F67-B037-672BDA92B226}"/>
          </ac:spMkLst>
        </pc:spChg>
        <pc:spChg chg="mod">
          <ac:chgData name="Ajwaliya, Nishit" userId="d6171631-3d08-453d-8afd-2dc62a5026e2" providerId="ADAL" clId="{84A9692D-1700-4B14-AF93-F72C248E3681}" dt="2022-06-14T15:49:30.588" v="1734" actId="1037"/>
          <ac:spMkLst>
            <pc:docMk/>
            <pc:sldMk cId="2367798465" sldId="6890"/>
            <ac:spMk id="82" creationId="{985D44CE-D3C2-47F9-A427-59496E116D49}"/>
          </ac:spMkLst>
        </pc:spChg>
        <pc:spChg chg="mod">
          <ac:chgData name="Ajwaliya, Nishit" userId="d6171631-3d08-453d-8afd-2dc62a5026e2" providerId="ADAL" clId="{84A9692D-1700-4B14-AF93-F72C248E3681}" dt="2022-06-14T15:45:14.566" v="1615" actId="14100"/>
          <ac:spMkLst>
            <pc:docMk/>
            <pc:sldMk cId="2367798465" sldId="6890"/>
            <ac:spMk id="83" creationId="{46174FC6-413E-4C6C-BBBA-439B219DD174}"/>
          </ac:spMkLst>
        </pc:spChg>
        <pc:spChg chg="mod">
          <ac:chgData name="Ajwaliya, Nishit" userId="d6171631-3d08-453d-8afd-2dc62a5026e2" providerId="ADAL" clId="{84A9692D-1700-4B14-AF93-F72C248E3681}" dt="2022-06-14T15:41:11.752" v="1589" actId="1037"/>
          <ac:spMkLst>
            <pc:docMk/>
            <pc:sldMk cId="2367798465" sldId="6890"/>
            <ac:spMk id="85" creationId="{EDC03B90-9EBE-40A1-9221-BF3E32E195DC}"/>
          </ac:spMkLst>
        </pc:spChg>
        <pc:spChg chg="mod">
          <ac:chgData name="Ajwaliya, Nishit" userId="d6171631-3d08-453d-8afd-2dc62a5026e2" providerId="ADAL" clId="{84A9692D-1700-4B14-AF93-F72C248E3681}" dt="2022-06-14T15:41:11.752" v="1589" actId="1037"/>
          <ac:spMkLst>
            <pc:docMk/>
            <pc:sldMk cId="2367798465" sldId="6890"/>
            <ac:spMk id="86" creationId="{E441F43B-CDF1-4836-925F-465B6CB6F0EA}"/>
          </ac:spMkLst>
        </pc:spChg>
        <pc:spChg chg="mod">
          <ac:chgData name="Ajwaliya, Nishit" userId="d6171631-3d08-453d-8afd-2dc62a5026e2" providerId="ADAL" clId="{84A9692D-1700-4B14-AF93-F72C248E3681}" dt="2022-06-14T15:41:11.752" v="1589" actId="1037"/>
          <ac:spMkLst>
            <pc:docMk/>
            <pc:sldMk cId="2367798465" sldId="6890"/>
            <ac:spMk id="87" creationId="{F638864E-EA85-4C95-8594-F5ABEC29113D}"/>
          </ac:spMkLst>
        </pc:spChg>
        <pc:spChg chg="mod">
          <ac:chgData name="Ajwaliya, Nishit" userId="d6171631-3d08-453d-8afd-2dc62a5026e2" providerId="ADAL" clId="{84A9692D-1700-4B14-AF93-F72C248E3681}" dt="2022-06-14T15:41:11.752" v="1589" actId="1037"/>
          <ac:spMkLst>
            <pc:docMk/>
            <pc:sldMk cId="2367798465" sldId="6890"/>
            <ac:spMk id="88" creationId="{49E63660-5DAE-403E-9F05-A807C428444F}"/>
          </ac:spMkLst>
        </pc:spChg>
        <pc:spChg chg="mod">
          <ac:chgData name="Ajwaliya, Nishit" userId="d6171631-3d08-453d-8afd-2dc62a5026e2" providerId="ADAL" clId="{84A9692D-1700-4B14-AF93-F72C248E3681}" dt="2022-06-14T15:40:34.829" v="1576" actId="1037"/>
          <ac:spMkLst>
            <pc:docMk/>
            <pc:sldMk cId="2367798465" sldId="6890"/>
            <ac:spMk id="89" creationId="{D18DF07B-DD65-4ECC-B5C0-B6F9BF335476}"/>
          </ac:spMkLst>
        </pc:spChg>
        <pc:spChg chg="mod">
          <ac:chgData name="Ajwaliya, Nishit" userId="d6171631-3d08-453d-8afd-2dc62a5026e2" providerId="ADAL" clId="{84A9692D-1700-4B14-AF93-F72C248E3681}" dt="2022-06-14T15:47:44.082" v="1695" actId="1035"/>
          <ac:spMkLst>
            <pc:docMk/>
            <pc:sldMk cId="2367798465" sldId="6890"/>
            <ac:spMk id="90" creationId="{FFF2DC85-73E7-4593-BAEE-E8A8867D05C8}"/>
          </ac:spMkLst>
        </pc:spChg>
        <pc:spChg chg="mod">
          <ac:chgData name="Ajwaliya, Nishit" userId="d6171631-3d08-453d-8afd-2dc62a5026e2" providerId="ADAL" clId="{84A9692D-1700-4B14-AF93-F72C248E3681}" dt="2022-06-14T15:47:44.082" v="1695" actId="1035"/>
          <ac:spMkLst>
            <pc:docMk/>
            <pc:sldMk cId="2367798465" sldId="6890"/>
            <ac:spMk id="91" creationId="{4605FC14-532A-4828-AE08-D85C8D16B803}"/>
          </ac:spMkLst>
        </pc:spChg>
        <pc:spChg chg="mod">
          <ac:chgData name="Ajwaliya, Nishit" userId="d6171631-3d08-453d-8afd-2dc62a5026e2" providerId="ADAL" clId="{84A9692D-1700-4B14-AF93-F72C248E3681}" dt="2022-06-14T15:47:44.082" v="1695" actId="1035"/>
          <ac:spMkLst>
            <pc:docMk/>
            <pc:sldMk cId="2367798465" sldId="6890"/>
            <ac:spMk id="92" creationId="{5F18979B-4618-44F0-9CF3-2CB0731EF67E}"/>
          </ac:spMkLst>
        </pc:spChg>
        <pc:spChg chg="mod">
          <ac:chgData name="Ajwaliya, Nishit" userId="d6171631-3d08-453d-8afd-2dc62a5026e2" providerId="ADAL" clId="{84A9692D-1700-4B14-AF93-F72C248E3681}" dt="2022-06-14T15:41:11.752" v="1589" actId="1037"/>
          <ac:spMkLst>
            <pc:docMk/>
            <pc:sldMk cId="2367798465" sldId="6890"/>
            <ac:spMk id="99" creationId="{73267A7B-9FE5-42AE-9165-2F9A920E3B3B}"/>
          </ac:spMkLst>
        </pc:spChg>
        <pc:spChg chg="mod">
          <ac:chgData name="Ajwaliya, Nishit" userId="d6171631-3d08-453d-8afd-2dc62a5026e2" providerId="ADAL" clId="{84A9692D-1700-4B14-AF93-F72C248E3681}" dt="2022-06-14T15:41:11.752" v="1589" actId="1037"/>
          <ac:spMkLst>
            <pc:docMk/>
            <pc:sldMk cId="2367798465" sldId="6890"/>
            <ac:spMk id="101" creationId="{59EC703E-6C38-4E93-A0FE-A2EAC6B35A77}"/>
          </ac:spMkLst>
        </pc:spChg>
        <pc:spChg chg="mod">
          <ac:chgData name="Ajwaliya, Nishit" userId="d6171631-3d08-453d-8afd-2dc62a5026e2" providerId="ADAL" clId="{84A9692D-1700-4B14-AF93-F72C248E3681}" dt="2022-06-14T15:41:11.752" v="1589" actId="1037"/>
          <ac:spMkLst>
            <pc:docMk/>
            <pc:sldMk cId="2367798465" sldId="6890"/>
            <ac:spMk id="104" creationId="{F4447C23-2E8B-4C60-BA8F-539BA2621305}"/>
          </ac:spMkLst>
        </pc:spChg>
        <pc:spChg chg="mod">
          <ac:chgData name="Ajwaliya, Nishit" userId="d6171631-3d08-453d-8afd-2dc62a5026e2" providerId="ADAL" clId="{84A9692D-1700-4B14-AF93-F72C248E3681}" dt="2022-06-14T15:47:44.082" v="1695" actId="1035"/>
          <ac:spMkLst>
            <pc:docMk/>
            <pc:sldMk cId="2367798465" sldId="6890"/>
            <ac:spMk id="105" creationId="{B4573916-DB99-4B23-AC58-52569CC342AA}"/>
          </ac:spMkLst>
        </pc:spChg>
        <pc:spChg chg="del mod">
          <ac:chgData name="Ajwaliya, Nishit" userId="d6171631-3d08-453d-8afd-2dc62a5026e2" providerId="ADAL" clId="{84A9692D-1700-4B14-AF93-F72C248E3681}" dt="2022-06-14T15:39:52.158" v="1548" actId="478"/>
          <ac:spMkLst>
            <pc:docMk/>
            <pc:sldMk cId="2367798465" sldId="6890"/>
            <ac:spMk id="106" creationId="{D0B72AF7-CACC-4C77-8E9E-0F67FEA7AD66}"/>
          </ac:spMkLst>
        </pc:spChg>
        <pc:spChg chg="mod">
          <ac:chgData name="Ajwaliya, Nishit" userId="d6171631-3d08-453d-8afd-2dc62a5026e2" providerId="ADAL" clId="{84A9692D-1700-4B14-AF93-F72C248E3681}" dt="2022-06-14T15:40:34.829" v="1576" actId="1037"/>
          <ac:spMkLst>
            <pc:docMk/>
            <pc:sldMk cId="2367798465" sldId="6890"/>
            <ac:spMk id="108" creationId="{9F250072-5C63-4FB1-A7C3-DBCAB97738C1}"/>
          </ac:spMkLst>
        </pc:spChg>
        <pc:spChg chg="mod">
          <ac:chgData name="Ajwaliya, Nishit" userId="d6171631-3d08-453d-8afd-2dc62a5026e2" providerId="ADAL" clId="{84A9692D-1700-4B14-AF93-F72C248E3681}" dt="2022-06-14T15:40:34.829" v="1576" actId="1037"/>
          <ac:spMkLst>
            <pc:docMk/>
            <pc:sldMk cId="2367798465" sldId="6890"/>
            <ac:spMk id="113" creationId="{D3A7103F-7C67-4C91-87FC-A116CAC0A2CB}"/>
          </ac:spMkLst>
        </pc:spChg>
        <pc:spChg chg="mod">
          <ac:chgData name="Ajwaliya, Nishit" userId="d6171631-3d08-453d-8afd-2dc62a5026e2" providerId="ADAL" clId="{84A9692D-1700-4B14-AF93-F72C248E3681}" dt="2022-06-14T15:40:34.829" v="1576" actId="1037"/>
          <ac:spMkLst>
            <pc:docMk/>
            <pc:sldMk cId="2367798465" sldId="6890"/>
            <ac:spMk id="114" creationId="{79D9EA1C-FCAB-4619-9D38-DA30580F3DFC}"/>
          </ac:spMkLst>
        </pc:spChg>
        <pc:spChg chg="mod">
          <ac:chgData name="Ajwaliya, Nishit" userId="d6171631-3d08-453d-8afd-2dc62a5026e2" providerId="ADAL" clId="{84A9692D-1700-4B14-AF93-F72C248E3681}" dt="2022-06-14T15:40:34.829" v="1576" actId="1037"/>
          <ac:spMkLst>
            <pc:docMk/>
            <pc:sldMk cId="2367798465" sldId="6890"/>
            <ac:spMk id="115" creationId="{EF9B9B90-7C37-49DA-B8B5-0515CDC82E3D}"/>
          </ac:spMkLst>
        </pc:spChg>
        <pc:spChg chg="mod">
          <ac:chgData name="Ajwaliya, Nishit" userId="d6171631-3d08-453d-8afd-2dc62a5026e2" providerId="ADAL" clId="{84A9692D-1700-4B14-AF93-F72C248E3681}" dt="2022-06-14T15:40:34.829" v="1576" actId="1037"/>
          <ac:spMkLst>
            <pc:docMk/>
            <pc:sldMk cId="2367798465" sldId="6890"/>
            <ac:spMk id="116" creationId="{89078D9E-4051-4BDD-AD65-AAC07DCED2C2}"/>
          </ac:spMkLst>
        </pc:spChg>
        <pc:spChg chg="mod">
          <ac:chgData name="Ajwaliya, Nishit" userId="d6171631-3d08-453d-8afd-2dc62a5026e2" providerId="ADAL" clId="{84A9692D-1700-4B14-AF93-F72C248E3681}" dt="2022-06-14T15:40:34.829" v="1576" actId="1037"/>
          <ac:spMkLst>
            <pc:docMk/>
            <pc:sldMk cId="2367798465" sldId="6890"/>
            <ac:spMk id="117" creationId="{18956F70-050F-4DA3-BDBC-CCDCE1F7AD2F}"/>
          </ac:spMkLst>
        </pc:spChg>
        <pc:spChg chg="mod">
          <ac:chgData name="Ajwaliya, Nishit" userId="d6171631-3d08-453d-8afd-2dc62a5026e2" providerId="ADAL" clId="{84A9692D-1700-4B14-AF93-F72C248E3681}" dt="2022-06-14T15:41:11.752" v="1589" actId="1037"/>
          <ac:spMkLst>
            <pc:docMk/>
            <pc:sldMk cId="2367798465" sldId="6890"/>
            <ac:spMk id="118" creationId="{EBBDE0F4-037A-49F4-8BB5-269A5F978BD8}"/>
          </ac:spMkLst>
        </pc:spChg>
        <pc:spChg chg="mod">
          <ac:chgData name="Ajwaliya, Nishit" userId="d6171631-3d08-453d-8afd-2dc62a5026e2" providerId="ADAL" clId="{84A9692D-1700-4B14-AF93-F72C248E3681}" dt="2022-06-14T15:41:11.752" v="1589" actId="1037"/>
          <ac:spMkLst>
            <pc:docMk/>
            <pc:sldMk cId="2367798465" sldId="6890"/>
            <ac:spMk id="119" creationId="{25AC5062-DA8F-45F1-B806-66A5F98182F7}"/>
          </ac:spMkLst>
        </pc:spChg>
        <pc:spChg chg="mod">
          <ac:chgData name="Ajwaliya, Nishit" userId="d6171631-3d08-453d-8afd-2dc62a5026e2" providerId="ADAL" clId="{84A9692D-1700-4B14-AF93-F72C248E3681}" dt="2022-06-14T15:41:11.752" v="1589" actId="1037"/>
          <ac:spMkLst>
            <pc:docMk/>
            <pc:sldMk cId="2367798465" sldId="6890"/>
            <ac:spMk id="120" creationId="{7EBCFEA1-1259-4BFA-9BBB-ACB376DCDA9B}"/>
          </ac:spMkLst>
        </pc:spChg>
        <pc:spChg chg="mod">
          <ac:chgData name="Ajwaliya, Nishit" userId="d6171631-3d08-453d-8afd-2dc62a5026e2" providerId="ADAL" clId="{84A9692D-1700-4B14-AF93-F72C248E3681}" dt="2022-06-14T15:41:11.752" v="1589" actId="1037"/>
          <ac:spMkLst>
            <pc:docMk/>
            <pc:sldMk cId="2367798465" sldId="6890"/>
            <ac:spMk id="121" creationId="{F1650BD9-C233-49C6-9BFF-5A0B461F827F}"/>
          </ac:spMkLst>
        </pc:spChg>
        <pc:spChg chg="mod">
          <ac:chgData name="Ajwaliya, Nishit" userId="d6171631-3d08-453d-8afd-2dc62a5026e2" providerId="ADAL" clId="{84A9692D-1700-4B14-AF93-F72C248E3681}" dt="2022-06-14T15:40:34.829" v="1576" actId="1037"/>
          <ac:spMkLst>
            <pc:docMk/>
            <pc:sldMk cId="2367798465" sldId="6890"/>
            <ac:spMk id="123" creationId="{208B7F13-5106-448C-82E6-F96F59974ECA}"/>
          </ac:spMkLst>
        </pc:spChg>
        <pc:spChg chg="mod">
          <ac:chgData name="Ajwaliya, Nishit" userId="d6171631-3d08-453d-8afd-2dc62a5026e2" providerId="ADAL" clId="{84A9692D-1700-4B14-AF93-F72C248E3681}" dt="2022-06-14T15:44:07.026" v="1612" actId="14100"/>
          <ac:spMkLst>
            <pc:docMk/>
            <pc:sldMk cId="2367798465" sldId="6890"/>
            <ac:spMk id="124" creationId="{A9A4AF36-1F60-487A-AE5A-EDB32BF21703}"/>
          </ac:spMkLst>
        </pc:spChg>
        <pc:spChg chg="mod">
          <ac:chgData name="Ajwaliya, Nishit" userId="d6171631-3d08-453d-8afd-2dc62a5026e2" providerId="ADAL" clId="{84A9692D-1700-4B14-AF93-F72C248E3681}" dt="2022-06-14T15:47:44.082" v="1695" actId="1035"/>
          <ac:spMkLst>
            <pc:docMk/>
            <pc:sldMk cId="2367798465" sldId="6890"/>
            <ac:spMk id="125" creationId="{52A67E2D-C2F3-4733-9637-2223D3186D9D}"/>
          </ac:spMkLst>
        </pc:spChg>
        <pc:spChg chg="mod">
          <ac:chgData name="Ajwaliya, Nishit" userId="d6171631-3d08-453d-8afd-2dc62a5026e2" providerId="ADAL" clId="{84A9692D-1700-4B14-AF93-F72C248E3681}" dt="2022-06-14T15:47:44.082" v="1695" actId="1035"/>
          <ac:spMkLst>
            <pc:docMk/>
            <pc:sldMk cId="2367798465" sldId="6890"/>
            <ac:spMk id="126" creationId="{F24ED024-8BEE-474D-A1C7-731AE9E7D118}"/>
          </ac:spMkLst>
        </pc:spChg>
        <pc:spChg chg="mod">
          <ac:chgData name="Ajwaliya, Nishit" userId="d6171631-3d08-453d-8afd-2dc62a5026e2" providerId="ADAL" clId="{84A9692D-1700-4B14-AF93-F72C248E3681}" dt="2022-06-14T15:47:44.082" v="1695" actId="1035"/>
          <ac:spMkLst>
            <pc:docMk/>
            <pc:sldMk cId="2367798465" sldId="6890"/>
            <ac:spMk id="129" creationId="{B7A413CE-36EC-41AD-A2C1-256E12BF6252}"/>
          </ac:spMkLst>
        </pc:spChg>
        <pc:spChg chg="mod">
          <ac:chgData name="Ajwaliya, Nishit" userId="d6171631-3d08-453d-8afd-2dc62a5026e2" providerId="ADAL" clId="{84A9692D-1700-4B14-AF93-F72C248E3681}" dt="2022-06-14T15:41:11.752" v="1589" actId="1037"/>
          <ac:spMkLst>
            <pc:docMk/>
            <pc:sldMk cId="2367798465" sldId="6890"/>
            <ac:spMk id="130" creationId="{8A25E097-0E08-40B6-B779-71D957241B96}"/>
          </ac:spMkLst>
        </pc:spChg>
        <pc:spChg chg="mod">
          <ac:chgData name="Ajwaliya, Nishit" userId="d6171631-3d08-453d-8afd-2dc62a5026e2" providerId="ADAL" clId="{84A9692D-1700-4B14-AF93-F72C248E3681}" dt="2022-06-14T15:47:44.082" v="1695" actId="1035"/>
          <ac:spMkLst>
            <pc:docMk/>
            <pc:sldMk cId="2367798465" sldId="6890"/>
            <ac:spMk id="135" creationId="{8F843517-88D8-49AE-A354-3849343C8B63}"/>
          </ac:spMkLst>
        </pc:spChg>
        <pc:spChg chg="mod">
          <ac:chgData name="Ajwaliya, Nishit" userId="d6171631-3d08-453d-8afd-2dc62a5026e2" providerId="ADAL" clId="{84A9692D-1700-4B14-AF93-F72C248E3681}" dt="2022-06-14T15:41:11.752" v="1589" actId="1037"/>
          <ac:spMkLst>
            <pc:docMk/>
            <pc:sldMk cId="2367798465" sldId="6890"/>
            <ac:spMk id="139" creationId="{F319FC3A-FBDA-44D2-85E6-F4467CAC3C37}"/>
          </ac:spMkLst>
        </pc:spChg>
        <pc:spChg chg="mod">
          <ac:chgData name="Ajwaliya, Nishit" userId="d6171631-3d08-453d-8afd-2dc62a5026e2" providerId="ADAL" clId="{84A9692D-1700-4B14-AF93-F72C248E3681}" dt="2022-06-14T15:41:11.752" v="1589" actId="1037"/>
          <ac:spMkLst>
            <pc:docMk/>
            <pc:sldMk cId="2367798465" sldId="6890"/>
            <ac:spMk id="140" creationId="{2827BAFA-F62B-45D2-B16F-A3285252C948}"/>
          </ac:spMkLst>
        </pc:spChg>
        <pc:spChg chg="mod">
          <ac:chgData name="Ajwaliya, Nishit" userId="d6171631-3d08-453d-8afd-2dc62a5026e2" providerId="ADAL" clId="{84A9692D-1700-4B14-AF93-F72C248E3681}" dt="2022-06-14T15:41:11.752" v="1589" actId="1037"/>
          <ac:spMkLst>
            <pc:docMk/>
            <pc:sldMk cId="2367798465" sldId="6890"/>
            <ac:spMk id="141" creationId="{2E0AF06A-EFB8-432F-8422-668186CE9988}"/>
          </ac:spMkLst>
        </pc:spChg>
        <pc:spChg chg="mod">
          <ac:chgData name="Ajwaliya, Nishit" userId="d6171631-3d08-453d-8afd-2dc62a5026e2" providerId="ADAL" clId="{84A9692D-1700-4B14-AF93-F72C248E3681}" dt="2022-06-14T15:41:11.752" v="1589" actId="1037"/>
          <ac:spMkLst>
            <pc:docMk/>
            <pc:sldMk cId="2367798465" sldId="6890"/>
            <ac:spMk id="142" creationId="{C5F65DA9-DFF6-4578-B2D2-6EC2AEB42CC6}"/>
          </ac:spMkLst>
        </pc:spChg>
        <pc:spChg chg="mod">
          <ac:chgData name="Ajwaliya, Nishit" userId="d6171631-3d08-453d-8afd-2dc62a5026e2" providerId="ADAL" clId="{84A9692D-1700-4B14-AF93-F72C248E3681}" dt="2022-06-14T15:41:11.752" v="1589" actId="1037"/>
          <ac:spMkLst>
            <pc:docMk/>
            <pc:sldMk cId="2367798465" sldId="6890"/>
            <ac:spMk id="147" creationId="{199A8741-BA39-4B13-9701-9C18288E2723}"/>
          </ac:spMkLst>
        </pc:spChg>
        <pc:spChg chg="mod">
          <ac:chgData name="Ajwaliya, Nishit" userId="d6171631-3d08-453d-8afd-2dc62a5026e2" providerId="ADAL" clId="{84A9692D-1700-4B14-AF93-F72C248E3681}" dt="2022-06-14T15:41:11.752" v="1589" actId="1037"/>
          <ac:spMkLst>
            <pc:docMk/>
            <pc:sldMk cId="2367798465" sldId="6890"/>
            <ac:spMk id="148" creationId="{92A37AEA-B8A8-4745-8DF9-4F0FF2E0D7DD}"/>
          </ac:spMkLst>
        </pc:spChg>
        <pc:spChg chg="mod">
          <ac:chgData name="Ajwaliya, Nishit" userId="d6171631-3d08-453d-8afd-2dc62a5026e2" providerId="ADAL" clId="{84A9692D-1700-4B14-AF93-F72C248E3681}" dt="2022-06-14T15:42:50.686" v="1604" actId="14100"/>
          <ac:spMkLst>
            <pc:docMk/>
            <pc:sldMk cId="2367798465" sldId="6890"/>
            <ac:spMk id="167" creationId="{85C6D0E8-8B07-4450-8AF2-9B7482FF885B}"/>
          </ac:spMkLst>
        </pc:spChg>
        <pc:spChg chg="mod">
          <ac:chgData name="Ajwaliya, Nishit" userId="d6171631-3d08-453d-8afd-2dc62a5026e2" providerId="ADAL" clId="{84A9692D-1700-4B14-AF93-F72C248E3681}" dt="2022-06-14T15:40:34.829" v="1576" actId="1037"/>
          <ac:spMkLst>
            <pc:docMk/>
            <pc:sldMk cId="2367798465" sldId="6890"/>
            <ac:spMk id="168" creationId="{69A7BBE6-5968-4561-AD55-1422217590DB}"/>
          </ac:spMkLst>
        </pc:spChg>
        <pc:spChg chg="mod">
          <ac:chgData name="Ajwaliya, Nishit" userId="d6171631-3d08-453d-8afd-2dc62a5026e2" providerId="ADAL" clId="{84A9692D-1700-4B14-AF93-F72C248E3681}" dt="2022-06-14T15:40:34.829" v="1576" actId="1037"/>
          <ac:spMkLst>
            <pc:docMk/>
            <pc:sldMk cId="2367798465" sldId="6890"/>
            <ac:spMk id="169" creationId="{3072220C-F783-43C0-8233-241A75937982}"/>
          </ac:spMkLst>
        </pc:spChg>
        <pc:spChg chg="mod">
          <ac:chgData name="Ajwaliya, Nishit" userId="d6171631-3d08-453d-8afd-2dc62a5026e2" providerId="ADAL" clId="{84A9692D-1700-4B14-AF93-F72C248E3681}" dt="2022-06-14T15:40:34.829" v="1576" actId="1037"/>
          <ac:spMkLst>
            <pc:docMk/>
            <pc:sldMk cId="2367798465" sldId="6890"/>
            <ac:spMk id="170" creationId="{B9B93567-3342-4E2B-8898-C7A93485929D}"/>
          </ac:spMkLst>
        </pc:spChg>
        <pc:spChg chg="mod">
          <ac:chgData name="Ajwaliya, Nishit" userId="d6171631-3d08-453d-8afd-2dc62a5026e2" providerId="ADAL" clId="{84A9692D-1700-4B14-AF93-F72C248E3681}" dt="2022-06-14T15:40:34.829" v="1576" actId="1037"/>
          <ac:spMkLst>
            <pc:docMk/>
            <pc:sldMk cId="2367798465" sldId="6890"/>
            <ac:spMk id="171" creationId="{330372DB-4F34-4C58-B152-6CA54A32EBCE}"/>
          </ac:spMkLst>
        </pc:spChg>
        <pc:spChg chg="del mod">
          <ac:chgData name="Ajwaliya, Nishit" userId="d6171631-3d08-453d-8afd-2dc62a5026e2" providerId="ADAL" clId="{84A9692D-1700-4B14-AF93-F72C248E3681}" dt="2022-06-14T15:42:31.948" v="1601" actId="478"/>
          <ac:spMkLst>
            <pc:docMk/>
            <pc:sldMk cId="2367798465" sldId="6890"/>
            <ac:spMk id="172" creationId="{4A54DAE4-53C9-4ED9-81A9-B35C51B8A6BD}"/>
          </ac:spMkLst>
        </pc:spChg>
        <pc:spChg chg="del mod">
          <ac:chgData name="Ajwaliya, Nishit" userId="d6171631-3d08-453d-8afd-2dc62a5026e2" providerId="ADAL" clId="{84A9692D-1700-4B14-AF93-F72C248E3681}" dt="2022-06-14T15:42:31.948" v="1601" actId="478"/>
          <ac:spMkLst>
            <pc:docMk/>
            <pc:sldMk cId="2367798465" sldId="6890"/>
            <ac:spMk id="173" creationId="{62E39945-CCB3-42FA-AEE5-5CE421432673}"/>
          </ac:spMkLst>
        </pc:spChg>
        <pc:spChg chg="del mod">
          <ac:chgData name="Ajwaliya, Nishit" userId="d6171631-3d08-453d-8afd-2dc62a5026e2" providerId="ADAL" clId="{84A9692D-1700-4B14-AF93-F72C248E3681}" dt="2022-06-14T15:42:31.948" v="1601" actId="478"/>
          <ac:spMkLst>
            <pc:docMk/>
            <pc:sldMk cId="2367798465" sldId="6890"/>
            <ac:spMk id="174" creationId="{532D765F-3E35-428F-B242-51AAB24295C6}"/>
          </ac:spMkLst>
        </pc:spChg>
        <pc:cxnChg chg="mod">
          <ac:chgData name="Ajwaliya, Nishit" userId="d6171631-3d08-453d-8afd-2dc62a5026e2" providerId="ADAL" clId="{84A9692D-1700-4B14-AF93-F72C248E3681}" dt="2022-06-14T15:47:44.082" v="1695" actId="1035"/>
          <ac:cxnSpMkLst>
            <pc:docMk/>
            <pc:sldMk cId="2367798465" sldId="6890"/>
            <ac:cxnSpMk id="122" creationId="{F961ADB8-2408-4630-9023-115E0C7AD7C2}"/>
          </ac:cxnSpMkLst>
        </pc:cxnChg>
        <pc:cxnChg chg="mod">
          <ac:chgData name="Ajwaliya, Nishit" userId="d6171631-3d08-453d-8afd-2dc62a5026e2" providerId="ADAL" clId="{84A9692D-1700-4B14-AF93-F72C248E3681}" dt="2022-06-14T15:47:44.082" v="1695" actId="1035"/>
          <ac:cxnSpMkLst>
            <pc:docMk/>
            <pc:sldMk cId="2367798465" sldId="6890"/>
            <ac:cxnSpMk id="127" creationId="{988282A2-0907-4B4B-9004-B461B0D19AEE}"/>
          </ac:cxnSpMkLst>
        </pc:cxnChg>
      </pc:sldChg>
      <pc:sldChg chg="modSp mod">
        <pc:chgData name="Ajwaliya, Nishit" userId="d6171631-3d08-453d-8afd-2dc62a5026e2" providerId="ADAL" clId="{84A9692D-1700-4B14-AF93-F72C248E3681}" dt="2022-06-14T15:33:06.875" v="1334" actId="1038"/>
        <pc:sldMkLst>
          <pc:docMk/>
          <pc:sldMk cId="728976836" sldId="6896"/>
        </pc:sldMkLst>
        <pc:spChg chg="mod">
          <ac:chgData name="Ajwaliya, Nishit" userId="d6171631-3d08-453d-8afd-2dc62a5026e2" providerId="ADAL" clId="{84A9692D-1700-4B14-AF93-F72C248E3681}" dt="2022-06-14T15:32:35.136" v="1308" actId="1076"/>
          <ac:spMkLst>
            <pc:docMk/>
            <pc:sldMk cId="728976836" sldId="6896"/>
            <ac:spMk id="85" creationId="{58B7720C-BF08-4AEE-BE09-226A0766CD33}"/>
          </ac:spMkLst>
        </pc:spChg>
        <pc:spChg chg="mod">
          <ac:chgData name="Ajwaliya, Nishit" userId="d6171631-3d08-453d-8afd-2dc62a5026e2" providerId="ADAL" clId="{84A9692D-1700-4B14-AF93-F72C248E3681}" dt="2022-06-14T14:52:21.707" v="418" actId="1038"/>
          <ac:spMkLst>
            <pc:docMk/>
            <pc:sldMk cId="728976836" sldId="6896"/>
            <ac:spMk id="93" creationId="{0A6B3A5E-9C47-48DD-BE68-2D214E3270D6}"/>
          </ac:spMkLst>
        </pc:spChg>
        <pc:spChg chg="mod">
          <ac:chgData name="Ajwaliya, Nishit" userId="d6171631-3d08-453d-8afd-2dc62a5026e2" providerId="ADAL" clId="{84A9692D-1700-4B14-AF93-F72C248E3681}" dt="2022-06-14T15:32:42.356" v="1309" actId="1076"/>
          <ac:spMkLst>
            <pc:docMk/>
            <pc:sldMk cId="728976836" sldId="6896"/>
            <ac:spMk id="98" creationId="{99E9389B-E5B1-4B32-B261-29D796C9A240}"/>
          </ac:spMkLst>
        </pc:spChg>
        <pc:spChg chg="mod">
          <ac:chgData name="Ajwaliya, Nishit" userId="d6171631-3d08-453d-8afd-2dc62a5026e2" providerId="ADAL" clId="{84A9692D-1700-4B14-AF93-F72C248E3681}" dt="2022-06-14T14:52:21.707" v="418" actId="1038"/>
          <ac:spMkLst>
            <pc:docMk/>
            <pc:sldMk cId="728976836" sldId="6896"/>
            <ac:spMk id="99" creationId="{1C85BA79-D196-4613-B86F-DC6CFF585277}"/>
          </ac:spMkLst>
        </pc:spChg>
        <pc:spChg chg="mod">
          <ac:chgData name="Ajwaliya, Nishit" userId="d6171631-3d08-453d-8afd-2dc62a5026e2" providerId="ADAL" clId="{84A9692D-1700-4B14-AF93-F72C248E3681}" dt="2022-06-14T14:52:21.707" v="418" actId="1038"/>
          <ac:spMkLst>
            <pc:docMk/>
            <pc:sldMk cId="728976836" sldId="6896"/>
            <ac:spMk id="103" creationId="{62324F70-0F3D-49E7-BDAD-AE0AF4C7464F}"/>
          </ac:spMkLst>
        </pc:spChg>
        <pc:spChg chg="mod">
          <ac:chgData name="Ajwaliya, Nishit" userId="d6171631-3d08-453d-8afd-2dc62a5026e2" providerId="ADAL" clId="{84A9692D-1700-4B14-AF93-F72C248E3681}" dt="2022-06-14T14:52:21.707" v="418" actId="1038"/>
          <ac:spMkLst>
            <pc:docMk/>
            <pc:sldMk cId="728976836" sldId="6896"/>
            <ac:spMk id="108" creationId="{D5409082-9816-41A2-B697-E40378C12BB3}"/>
          </ac:spMkLst>
        </pc:spChg>
        <pc:spChg chg="mod">
          <ac:chgData name="Ajwaliya, Nishit" userId="d6171631-3d08-453d-8afd-2dc62a5026e2" providerId="ADAL" clId="{84A9692D-1700-4B14-AF93-F72C248E3681}" dt="2022-06-14T14:52:21.707" v="418" actId="1038"/>
          <ac:spMkLst>
            <pc:docMk/>
            <pc:sldMk cId="728976836" sldId="6896"/>
            <ac:spMk id="113" creationId="{491ECB5D-8302-494E-AEB2-7DA0C35521AF}"/>
          </ac:spMkLst>
        </pc:spChg>
        <pc:spChg chg="mod">
          <ac:chgData name="Ajwaliya, Nishit" userId="d6171631-3d08-453d-8afd-2dc62a5026e2" providerId="ADAL" clId="{84A9692D-1700-4B14-AF93-F72C248E3681}" dt="2022-06-14T14:52:21.707" v="418" actId="1038"/>
          <ac:spMkLst>
            <pc:docMk/>
            <pc:sldMk cId="728976836" sldId="6896"/>
            <ac:spMk id="119" creationId="{051689E2-F393-4C0C-9FC1-2E1D2E1D6C63}"/>
          </ac:spMkLst>
        </pc:spChg>
        <pc:spChg chg="mod">
          <ac:chgData name="Ajwaliya, Nishit" userId="d6171631-3d08-453d-8afd-2dc62a5026e2" providerId="ADAL" clId="{84A9692D-1700-4B14-AF93-F72C248E3681}" dt="2022-06-14T15:32:48.970" v="1330" actId="1038"/>
          <ac:spMkLst>
            <pc:docMk/>
            <pc:sldMk cId="728976836" sldId="6896"/>
            <ac:spMk id="121" creationId="{D3069606-8E64-4DEB-BC9B-B81B417532A8}"/>
          </ac:spMkLst>
        </pc:spChg>
        <pc:spChg chg="mod">
          <ac:chgData name="Ajwaliya, Nishit" userId="d6171631-3d08-453d-8afd-2dc62a5026e2" providerId="ADAL" clId="{84A9692D-1700-4B14-AF93-F72C248E3681}" dt="2022-06-14T14:52:21.707" v="418" actId="1038"/>
          <ac:spMkLst>
            <pc:docMk/>
            <pc:sldMk cId="728976836" sldId="6896"/>
            <ac:spMk id="124" creationId="{73A84B22-1080-47FE-9B1D-039C82035D7D}"/>
          </ac:spMkLst>
        </pc:spChg>
        <pc:spChg chg="mod">
          <ac:chgData name="Ajwaliya, Nishit" userId="d6171631-3d08-453d-8afd-2dc62a5026e2" providerId="ADAL" clId="{84A9692D-1700-4B14-AF93-F72C248E3681}" dt="2022-06-14T14:52:21.707" v="418" actId="1038"/>
          <ac:spMkLst>
            <pc:docMk/>
            <pc:sldMk cId="728976836" sldId="6896"/>
            <ac:spMk id="128" creationId="{4392698E-D3D0-4511-AAD9-590930A3BA33}"/>
          </ac:spMkLst>
        </pc:spChg>
        <pc:spChg chg="mod">
          <ac:chgData name="Ajwaliya, Nishit" userId="d6171631-3d08-453d-8afd-2dc62a5026e2" providerId="ADAL" clId="{84A9692D-1700-4B14-AF93-F72C248E3681}" dt="2022-06-14T14:52:21.707" v="418" actId="1038"/>
          <ac:spMkLst>
            <pc:docMk/>
            <pc:sldMk cId="728976836" sldId="6896"/>
            <ac:spMk id="129" creationId="{2CDBE013-8DE1-456F-AA83-2DBC8522E6F2}"/>
          </ac:spMkLst>
        </pc:spChg>
        <pc:spChg chg="mod">
          <ac:chgData name="Ajwaliya, Nishit" userId="d6171631-3d08-453d-8afd-2dc62a5026e2" providerId="ADAL" clId="{84A9692D-1700-4B14-AF93-F72C248E3681}" dt="2022-06-14T14:52:21.707" v="418" actId="1038"/>
          <ac:spMkLst>
            <pc:docMk/>
            <pc:sldMk cId="728976836" sldId="6896"/>
            <ac:spMk id="130" creationId="{12AF9E59-0931-4484-BD1E-B778914187C3}"/>
          </ac:spMkLst>
        </pc:spChg>
        <pc:spChg chg="mod">
          <ac:chgData name="Ajwaliya, Nishit" userId="d6171631-3d08-453d-8afd-2dc62a5026e2" providerId="ADAL" clId="{84A9692D-1700-4B14-AF93-F72C248E3681}" dt="2022-06-14T15:32:48.970" v="1330" actId="1038"/>
          <ac:spMkLst>
            <pc:docMk/>
            <pc:sldMk cId="728976836" sldId="6896"/>
            <ac:spMk id="153" creationId="{80FC4415-DE21-4150-9DDA-E87EB66D3459}"/>
          </ac:spMkLst>
        </pc:spChg>
        <pc:spChg chg="mod">
          <ac:chgData name="Ajwaliya, Nishit" userId="d6171631-3d08-453d-8afd-2dc62a5026e2" providerId="ADAL" clId="{84A9692D-1700-4B14-AF93-F72C248E3681}" dt="2022-06-14T15:32:48.970" v="1330" actId="1038"/>
          <ac:spMkLst>
            <pc:docMk/>
            <pc:sldMk cId="728976836" sldId="6896"/>
            <ac:spMk id="155" creationId="{B5E8606D-6BBE-4D72-8A89-F887978C8248}"/>
          </ac:spMkLst>
        </pc:spChg>
        <pc:spChg chg="mod">
          <ac:chgData name="Ajwaliya, Nishit" userId="d6171631-3d08-453d-8afd-2dc62a5026e2" providerId="ADAL" clId="{84A9692D-1700-4B14-AF93-F72C248E3681}" dt="2022-06-14T15:32:48.970" v="1330" actId="1038"/>
          <ac:spMkLst>
            <pc:docMk/>
            <pc:sldMk cId="728976836" sldId="6896"/>
            <ac:spMk id="160" creationId="{6B5E7E98-2777-4F9B-B8DD-7A9DBE8C156D}"/>
          </ac:spMkLst>
        </pc:spChg>
        <pc:spChg chg="mod">
          <ac:chgData name="Ajwaliya, Nishit" userId="d6171631-3d08-453d-8afd-2dc62a5026e2" providerId="ADAL" clId="{84A9692D-1700-4B14-AF93-F72C248E3681}" dt="2022-06-14T14:52:21.707" v="418" actId="1038"/>
          <ac:spMkLst>
            <pc:docMk/>
            <pc:sldMk cId="728976836" sldId="6896"/>
            <ac:spMk id="164" creationId="{6DEA526F-2898-401F-863A-D1AF5EC8F55C}"/>
          </ac:spMkLst>
        </pc:spChg>
        <pc:spChg chg="mod">
          <ac:chgData name="Ajwaliya, Nishit" userId="d6171631-3d08-453d-8afd-2dc62a5026e2" providerId="ADAL" clId="{84A9692D-1700-4B14-AF93-F72C248E3681}" dt="2022-06-14T15:32:48.970" v="1330" actId="1038"/>
          <ac:spMkLst>
            <pc:docMk/>
            <pc:sldMk cId="728976836" sldId="6896"/>
            <ac:spMk id="165" creationId="{EF51F17A-54C5-4AE9-AE69-216B878AA657}"/>
          </ac:spMkLst>
        </pc:spChg>
        <pc:spChg chg="mod">
          <ac:chgData name="Ajwaliya, Nishit" userId="d6171631-3d08-453d-8afd-2dc62a5026e2" providerId="ADAL" clId="{84A9692D-1700-4B14-AF93-F72C248E3681}" dt="2022-06-14T15:32:48.970" v="1330" actId="1038"/>
          <ac:spMkLst>
            <pc:docMk/>
            <pc:sldMk cId="728976836" sldId="6896"/>
            <ac:spMk id="168" creationId="{52C275A8-C855-4943-A866-47019F028601}"/>
          </ac:spMkLst>
        </pc:spChg>
        <pc:spChg chg="mod">
          <ac:chgData name="Ajwaliya, Nishit" userId="d6171631-3d08-453d-8afd-2dc62a5026e2" providerId="ADAL" clId="{84A9692D-1700-4B14-AF93-F72C248E3681}" dt="2022-06-14T14:52:21.707" v="418" actId="1038"/>
          <ac:spMkLst>
            <pc:docMk/>
            <pc:sldMk cId="728976836" sldId="6896"/>
            <ac:spMk id="169" creationId="{60F02E9D-D05E-4602-8ADE-5426A178ED1F}"/>
          </ac:spMkLst>
        </pc:spChg>
        <pc:spChg chg="mod">
          <ac:chgData name="Ajwaliya, Nishit" userId="d6171631-3d08-453d-8afd-2dc62a5026e2" providerId="ADAL" clId="{84A9692D-1700-4B14-AF93-F72C248E3681}" dt="2022-06-14T14:52:21.707" v="418" actId="1038"/>
          <ac:spMkLst>
            <pc:docMk/>
            <pc:sldMk cId="728976836" sldId="6896"/>
            <ac:spMk id="171" creationId="{1ECB4C3A-0DCD-466E-85DF-E7E4BFBB7544}"/>
          </ac:spMkLst>
        </pc:spChg>
        <pc:spChg chg="mod">
          <ac:chgData name="Ajwaliya, Nishit" userId="d6171631-3d08-453d-8afd-2dc62a5026e2" providerId="ADAL" clId="{84A9692D-1700-4B14-AF93-F72C248E3681}" dt="2022-06-14T14:52:21.707" v="418" actId="1038"/>
          <ac:spMkLst>
            <pc:docMk/>
            <pc:sldMk cId="728976836" sldId="6896"/>
            <ac:spMk id="172" creationId="{660C9837-0337-4839-A736-A0DA26A59A56}"/>
          </ac:spMkLst>
        </pc:spChg>
        <pc:spChg chg="mod">
          <ac:chgData name="Ajwaliya, Nishit" userId="d6171631-3d08-453d-8afd-2dc62a5026e2" providerId="ADAL" clId="{84A9692D-1700-4B14-AF93-F72C248E3681}" dt="2022-06-14T14:52:21.707" v="418" actId="1038"/>
          <ac:spMkLst>
            <pc:docMk/>
            <pc:sldMk cId="728976836" sldId="6896"/>
            <ac:spMk id="174" creationId="{56EF18D1-B090-48AF-A816-131E9640B124}"/>
          </ac:spMkLst>
        </pc:spChg>
        <pc:spChg chg="mod">
          <ac:chgData name="Ajwaliya, Nishit" userId="d6171631-3d08-453d-8afd-2dc62a5026e2" providerId="ADAL" clId="{84A9692D-1700-4B14-AF93-F72C248E3681}" dt="2022-06-14T14:52:21.707" v="418" actId="1038"/>
          <ac:spMkLst>
            <pc:docMk/>
            <pc:sldMk cId="728976836" sldId="6896"/>
            <ac:spMk id="175" creationId="{0F9A8353-56FF-4398-AA1E-6C70BFAA9642}"/>
          </ac:spMkLst>
        </pc:spChg>
        <pc:spChg chg="mod">
          <ac:chgData name="Ajwaliya, Nishit" userId="d6171631-3d08-453d-8afd-2dc62a5026e2" providerId="ADAL" clId="{84A9692D-1700-4B14-AF93-F72C248E3681}" dt="2022-06-14T14:52:21.707" v="418" actId="1038"/>
          <ac:spMkLst>
            <pc:docMk/>
            <pc:sldMk cId="728976836" sldId="6896"/>
            <ac:spMk id="177" creationId="{0BC23775-FE39-462E-B293-6BEC3BF0DF04}"/>
          </ac:spMkLst>
        </pc:spChg>
        <pc:spChg chg="mod">
          <ac:chgData name="Ajwaliya, Nishit" userId="d6171631-3d08-453d-8afd-2dc62a5026e2" providerId="ADAL" clId="{84A9692D-1700-4B14-AF93-F72C248E3681}" dt="2022-06-14T14:52:21.707" v="418" actId="1038"/>
          <ac:spMkLst>
            <pc:docMk/>
            <pc:sldMk cId="728976836" sldId="6896"/>
            <ac:spMk id="180" creationId="{A23F34D0-9BFA-4831-B871-C4A55CDD64C7}"/>
          </ac:spMkLst>
        </pc:spChg>
        <pc:spChg chg="mod">
          <ac:chgData name="Ajwaliya, Nishit" userId="d6171631-3d08-453d-8afd-2dc62a5026e2" providerId="ADAL" clId="{84A9692D-1700-4B14-AF93-F72C248E3681}" dt="2022-06-14T14:52:21.707" v="418" actId="1038"/>
          <ac:spMkLst>
            <pc:docMk/>
            <pc:sldMk cId="728976836" sldId="6896"/>
            <ac:spMk id="181" creationId="{643D94BB-C307-414A-9B88-FCEEE9026B6B}"/>
          </ac:spMkLst>
        </pc:spChg>
        <pc:spChg chg="mod">
          <ac:chgData name="Ajwaliya, Nishit" userId="d6171631-3d08-453d-8afd-2dc62a5026e2" providerId="ADAL" clId="{84A9692D-1700-4B14-AF93-F72C248E3681}" dt="2022-06-14T15:32:48.970" v="1330" actId="1038"/>
          <ac:spMkLst>
            <pc:docMk/>
            <pc:sldMk cId="728976836" sldId="6896"/>
            <ac:spMk id="184" creationId="{62871BFF-17C3-4025-A94E-A11801DCD712}"/>
          </ac:spMkLst>
        </pc:spChg>
        <pc:picChg chg="mod">
          <ac:chgData name="Ajwaliya, Nishit" userId="d6171631-3d08-453d-8afd-2dc62a5026e2" providerId="ADAL" clId="{84A9692D-1700-4B14-AF93-F72C248E3681}" dt="2022-06-14T14:52:21.707" v="418" actId="1038"/>
          <ac:picMkLst>
            <pc:docMk/>
            <pc:sldMk cId="728976836" sldId="6896"/>
            <ac:picMk id="112" creationId="{4285F70D-BE35-4862-8B85-ECD565716458}"/>
          </ac:picMkLst>
        </pc:picChg>
        <pc:picChg chg="mod">
          <ac:chgData name="Ajwaliya, Nishit" userId="d6171631-3d08-453d-8afd-2dc62a5026e2" providerId="ADAL" clId="{84A9692D-1700-4B14-AF93-F72C248E3681}" dt="2022-06-14T15:32:48.970" v="1330" actId="1038"/>
          <ac:picMkLst>
            <pc:docMk/>
            <pc:sldMk cId="728976836" sldId="6896"/>
            <ac:picMk id="120" creationId="{148D4FFA-184E-4726-B439-AD125DC9E550}"/>
          </ac:picMkLst>
        </pc:picChg>
        <pc:picChg chg="mod">
          <ac:chgData name="Ajwaliya, Nishit" userId="d6171631-3d08-453d-8afd-2dc62a5026e2" providerId="ADAL" clId="{84A9692D-1700-4B14-AF93-F72C248E3681}" dt="2022-06-14T14:52:21.707" v="418" actId="1038"/>
          <ac:picMkLst>
            <pc:docMk/>
            <pc:sldMk cId="728976836" sldId="6896"/>
            <ac:picMk id="161" creationId="{40AE57C9-0344-4A5C-BA32-15030DD77003}"/>
          </ac:picMkLst>
        </pc:picChg>
        <pc:cxnChg chg="mod">
          <ac:chgData name="Ajwaliya, Nishit" userId="d6171631-3d08-453d-8afd-2dc62a5026e2" providerId="ADAL" clId="{84A9692D-1700-4B14-AF93-F72C248E3681}" dt="2022-06-14T15:32:48.970" v="1330" actId="1038"/>
          <ac:cxnSpMkLst>
            <pc:docMk/>
            <pc:sldMk cId="728976836" sldId="6896"/>
            <ac:cxnSpMk id="97" creationId="{EF02C180-CD4F-4FD3-A882-D51501373911}"/>
          </ac:cxnSpMkLst>
        </pc:cxnChg>
        <pc:cxnChg chg="mod">
          <ac:chgData name="Ajwaliya, Nishit" userId="d6171631-3d08-453d-8afd-2dc62a5026e2" providerId="ADAL" clId="{84A9692D-1700-4B14-AF93-F72C248E3681}" dt="2022-06-14T15:33:01.694" v="1333" actId="1037"/>
          <ac:cxnSpMkLst>
            <pc:docMk/>
            <pc:sldMk cId="728976836" sldId="6896"/>
            <ac:cxnSpMk id="105" creationId="{BA1214A6-3BEC-4558-A81D-F66A686FB901}"/>
          </ac:cxnSpMkLst>
        </pc:cxnChg>
        <pc:cxnChg chg="mod">
          <ac:chgData name="Ajwaliya, Nishit" userId="d6171631-3d08-453d-8afd-2dc62a5026e2" providerId="ADAL" clId="{84A9692D-1700-4B14-AF93-F72C248E3681}" dt="2022-06-14T15:33:06.875" v="1334" actId="1038"/>
          <ac:cxnSpMkLst>
            <pc:docMk/>
            <pc:sldMk cId="728976836" sldId="6896"/>
            <ac:cxnSpMk id="158" creationId="{BD9540C8-AD87-4075-B827-952001AF80D6}"/>
          </ac:cxnSpMkLst>
        </pc:cxnChg>
      </pc:sldChg>
      <pc:sldChg chg="modSp mod">
        <pc:chgData name="Ajwaliya, Nishit" userId="d6171631-3d08-453d-8afd-2dc62a5026e2" providerId="ADAL" clId="{84A9692D-1700-4B14-AF93-F72C248E3681}" dt="2022-06-14T15:51:37.155" v="1742" actId="1035"/>
        <pc:sldMkLst>
          <pc:docMk/>
          <pc:sldMk cId="249990709" sldId="2147307467"/>
        </pc:sldMkLst>
        <pc:spChg chg="mod">
          <ac:chgData name="Ajwaliya, Nishit" userId="d6171631-3d08-453d-8afd-2dc62a5026e2" providerId="ADAL" clId="{84A9692D-1700-4B14-AF93-F72C248E3681}" dt="2022-06-14T15:51:25.295" v="1736" actId="14100"/>
          <ac:spMkLst>
            <pc:docMk/>
            <pc:sldMk cId="249990709" sldId="2147307467"/>
            <ac:spMk id="138" creationId="{20A88F20-07AC-4B9D-985C-E0DD0D5787B4}"/>
          </ac:spMkLst>
        </pc:spChg>
        <pc:spChg chg="mod">
          <ac:chgData name="Ajwaliya, Nishit" userId="d6171631-3d08-453d-8afd-2dc62a5026e2" providerId="ADAL" clId="{84A9692D-1700-4B14-AF93-F72C248E3681}" dt="2022-06-14T15:51:28.922" v="1737" actId="1035"/>
          <ac:spMkLst>
            <pc:docMk/>
            <pc:sldMk cId="249990709" sldId="2147307467"/>
            <ac:spMk id="144" creationId="{A09204DC-D7BC-4CF0-B8CA-6E976B17437E}"/>
          </ac:spMkLst>
        </pc:spChg>
        <pc:spChg chg="mod">
          <ac:chgData name="Ajwaliya, Nishit" userId="d6171631-3d08-453d-8afd-2dc62a5026e2" providerId="ADAL" clId="{84A9692D-1700-4B14-AF93-F72C248E3681}" dt="2022-06-14T15:51:37.155" v="1742" actId="1035"/>
          <ac:spMkLst>
            <pc:docMk/>
            <pc:sldMk cId="249990709" sldId="2147307467"/>
            <ac:spMk id="145" creationId="{4F50411C-8E1A-4E6F-BCCF-1676C77A03B5}"/>
          </ac:spMkLst>
        </pc:spChg>
      </pc:sldChg>
      <pc:sldChg chg="modSp mod">
        <pc:chgData name="Ajwaliya, Nishit" userId="d6171631-3d08-453d-8afd-2dc62a5026e2" providerId="ADAL" clId="{84A9692D-1700-4B14-AF93-F72C248E3681}" dt="2022-06-14T14:50:48.810" v="298" actId="1036"/>
        <pc:sldMkLst>
          <pc:docMk/>
          <pc:sldMk cId="2717343237" sldId="2147307469"/>
        </pc:sldMkLst>
        <pc:spChg chg="mod">
          <ac:chgData name="Ajwaliya, Nishit" userId="d6171631-3d08-453d-8afd-2dc62a5026e2" providerId="ADAL" clId="{84A9692D-1700-4B14-AF93-F72C248E3681}" dt="2022-06-14T14:50:48.810" v="298" actId="1036"/>
          <ac:spMkLst>
            <pc:docMk/>
            <pc:sldMk cId="2717343237" sldId="2147307469"/>
            <ac:spMk id="4" creationId="{3CD94484-BAE1-4B24-90F8-D9150B34286B}"/>
          </ac:spMkLst>
        </pc:spChg>
        <pc:graphicFrameChg chg="mod">
          <ac:chgData name="Ajwaliya, Nishit" userId="d6171631-3d08-453d-8afd-2dc62a5026e2" providerId="ADAL" clId="{84A9692D-1700-4B14-AF93-F72C248E3681}" dt="2022-06-14T14:48:45.555" v="250" actId="20577"/>
          <ac:graphicFrameMkLst>
            <pc:docMk/>
            <pc:sldMk cId="2717343237" sldId="2147307469"/>
            <ac:graphicFrameMk id="3" creationId="{02B955C7-A994-4F68-BA9F-A499B85FF09E}"/>
          </ac:graphicFrameMkLst>
        </pc:graphicFrameChg>
      </pc:sldChg>
      <pc:sldChg chg="addSp delSp modSp mod">
        <pc:chgData name="Ajwaliya, Nishit" userId="d6171631-3d08-453d-8afd-2dc62a5026e2" providerId="ADAL" clId="{84A9692D-1700-4B14-AF93-F72C248E3681}" dt="2022-06-14T15:04:30.054" v="749" actId="1038"/>
        <pc:sldMkLst>
          <pc:docMk/>
          <pc:sldMk cId="1158991494" sldId="2147307470"/>
        </pc:sldMkLst>
        <pc:spChg chg="mod">
          <ac:chgData name="Ajwaliya, Nishit" userId="d6171631-3d08-453d-8afd-2dc62a5026e2" providerId="ADAL" clId="{84A9692D-1700-4B14-AF93-F72C248E3681}" dt="2022-06-14T14:58:33.553" v="502" actId="1036"/>
          <ac:spMkLst>
            <pc:docMk/>
            <pc:sldMk cId="1158991494" sldId="2147307470"/>
            <ac:spMk id="50" creationId="{2915144E-AEC7-4DCB-98A2-4464FB3D9197}"/>
          </ac:spMkLst>
        </pc:spChg>
        <pc:spChg chg="mod">
          <ac:chgData name="Ajwaliya, Nishit" userId="d6171631-3d08-453d-8afd-2dc62a5026e2" providerId="ADAL" clId="{84A9692D-1700-4B14-AF93-F72C248E3681}" dt="2022-06-14T14:58:12.955" v="482" actId="14100"/>
          <ac:spMkLst>
            <pc:docMk/>
            <pc:sldMk cId="1158991494" sldId="2147307470"/>
            <ac:spMk id="72" creationId="{F3967ECD-C7E1-43D4-9A0E-22D04F4B6F9E}"/>
          </ac:spMkLst>
        </pc:spChg>
        <pc:spChg chg="add mod">
          <ac:chgData name="Ajwaliya, Nishit" userId="d6171631-3d08-453d-8afd-2dc62a5026e2" providerId="ADAL" clId="{84A9692D-1700-4B14-AF93-F72C248E3681}" dt="2022-06-14T14:58:01.155" v="481" actId="1076"/>
          <ac:spMkLst>
            <pc:docMk/>
            <pc:sldMk cId="1158991494" sldId="2147307470"/>
            <ac:spMk id="75" creationId="{78A1EF03-AD8C-4BDE-AA41-51080D0313EF}"/>
          </ac:spMkLst>
        </pc:spChg>
        <pc:spChg chg="add mod">
          <ac:chgData name="Ajwaliya, Nishit" userId="d6171631-3d08-453d-8afd-2dc62a5026e2" providerId="ADAL" clId="{84A9692D-1700-4B14-AF93-F72C248E3681}" dt="2022-06-14T15:00:17.401" v="584" actId="1037"/>
          <ac:spMkLst>
            <pc:docMk/>
            <pc:sldMk cId="1158991494" sldId="2147307470"/>
            <ac:spMk id="77" creationId="{0A68FF0D-27E1-46D4-89BF-5BB0E6D3E168}"/>
          </ac:spMkLst>
        </pc:spChg>
        <pc:spChg chg="del">
          <ac:chgData name="Ajwaliya, Nishit" userId="d6171631-3d08-453d-8afd-2dc62a5026e2" providerId="ADAL" clId="{84A9692D-1700-4B14-AF93-F72C248E3681}" dt="2022-06-14T15:03:46.453" v="706" actId="478"/>
          <ac:spMkLst>
            <pc:docMk/>
            <pc:sldMk cId="1158991494" sldId="2147307470"/>
            <ac:spMk id="79" creationId="{DB7CE25C-05AB-4258-89B7-6757270960E9}"/>
          </ac:spMkLst>
        </pc:spChg>
        <pc:spChg chg="mod">
          <ac:chgData name="Ajwaliya, Nishit" userId="d6171631-3d08-453d-8afd-2dc62a5026e2" providerId="ADAL" clId="{84A9692D-1700-4B14-AF93-F72C248E3681}" dt="2022-06-14T15:04:04.211" v="733" actId="1035"/>
          <ac:spMkLst>
            <pc:docMk/>
            <pc:sldMk cId="1158991494" sldId="2147307470"/>
            <ac:spMk id="98" creationId="{5AA7E979-BA3C-4B3C-AE4F-392AAB55CFC5}"/>
          </ac:spMkLst>
        </pc:spChg>
        <pc:spChg chg="add mod">
          <ac:chgData name="Ajwaliya, Nishit" userId="d6171631-3d08-453d-8afd-2dc62a5026e2" providerId="ADAL" clId="{84A9692D-1700-4B14-AF93-F72C248E3681}" dt="2022-06-14T14:58:01.155" v="481" actId="1076"/>
          <ac:spMkLst>
            <pc:docMk/>
            <pc:sldMk cId="1158991494" sldId="2147307470"/>
            <ac:spMk id="109" creationId="{4B7AC188-CF71-4A41-8594-1C530B1767B7}"/>
          </ac:spMkLst>
        </pc:spChg>
        <pc:spChg chg="add mod">
          <ac:chgData name="Ajwaliya, Nishit" userId="d6171631-3d08-453d-8afd-2dc62a5026e2" providerId="ADAL" clId="{84A9692D-1700-4B14-AF93-F72C248E3681}" dt="2022-06-14T14:58:01.155" v="481" actId="1076"/>
          <ac:spMkLst>
            <pc:docMk/>
            <pc:sldMk cId="1158991494" sldId="2147307470"/>
            <ac:spMk id="110" creationId="{BB7A150A-8D75-418C-9B18-6CBF32E1F141}"/>
          </ac:spMkLst>
        </pc:spChg>
        <pc:spChg chg="add mod">
          <ac:chgData name="Ajwaliya, Nishit" userId="d6171631-3d08-453d-8afd-2dc62a5026e2" providerId="ADAL" clId="{84A9692D-1700-4B14-AF93-F72C248E3681}" dt="2022-06-14T14:58:01.155" v="481" actId="1076"/>
          <ac:spMkLst>
            <pc:docMk/>
            <pc:sldMk cId="1158991494" sldId="2147307470"/>
            <ac:spMk id="111" creationId="{80E20C29-AFF0-4579-A4D1-8B121E006579}"/>
          </ac:spMkLst>
        </pc:spChg>
        <pc:spChg chg="add mod">
          <ac:chgData name="Ajwaliya, Nishit" userId="d6171631-3d08-453d-8afd-2dc62a5026e2" providerId="ADAL" clId="{84A9692D-1700-4B14-AF93-F72C248E3681}" dt="2022-06-14T15:04:30.054" v="749" actId="1038"/>
          <ac:spMkLst>
            <pc:docMk/>
            <pc:sldMk cId="1158991494" sldId="2147307470"/>
            <ac:spMk id="114" creationId="{E4FDA1AC-9A45-492B-9749-BB4CD54564ED}"/>
          </ac:spMkLst>
        </pc:spChg>
        <pc:spChg chg="add mod">
          <ac:chgData name="Ajwaliya, Nishit" userId="d6171631-3d08-453d-8afd-2dc62a5026e2" providerId="ADAL" clId="{84A9692D-1700-4B14-AF93-F72C248E3681}" dt="2022-06-14T14:58:01.155" v="481" actId="1076"/>
          <ac:spMkLst>
            <pc:docMk/>
            <pc:sldMk cId="1158991494" sldId="2147307470"/>
            <ac:spMk id="115" creationId="{B20F5AF4-F248-4E95-90BE-8C84572DEA4B}"/>
          </ac:spMkLst>
        </pc:spChg>
        <pc:spChg chg="add mod">
          <ac:chgData name="Ajwaliya, Nishit" userId="d6171631-3d08-453d-8afd-2dc62a5026e2" providerId="ADAL" clId="{84A9692D-1700-4B14-AF93-F72C248E3681}" dt="2022-06-14T15:01:53.157" v="671" actId="1036"/>
          <ac:spMkLst>
            <pc:docMk/>
            <pc:sldMk cId="1158991494" sldId="2147307470"/>
            <ac:spMk id="116" creationId="{66B30A6C-8E1D-4AE2-BF43-511AFAC6E19B}"/>
          </ac:spMkLst>
        </pc:spChg>
        <pc:spChg chg="add mod">
          <ac:chgData name="Ajwaliya, Nishit" userId="d6171631-3d08-453d-8afd-2dc62a5026e2" providerId="ADAL" clId="{84A9692D-1700-4B14-AF93-F72C248E3681}" dt="2022-06-14T15:00:32.214" v="589" actId="20577"/>
          <ac:spMkLst>
            <pc:docMk/>
            <pc:sldMk cId="1158991494" sldId="2147307470"/>
            <ac:spMk id="118" creationId="{EC3F7FEF-2A1F-4E9D-8427-9598009140BD}"/>
          </ac:spMkLst>
        </pc:spChg>
        <pc:spChg chg="add mod">
          <ac:chgData name="Ajwaliya, Nishit" userId="d6171631-3d08-453d-8afd-2dc62a5026e2" providerId="ADAL" clId="{84A9692D-1700-4B14-AF93-F72C248E3681}" dt="2022-06-14T15:02:49.484" v="682" actId="1035"/>
          <ac:spMkLst>
            <pc:docMk/>
            <pc:sldMk cId="1158991494" sldId="2147307470"/>
            <ac:spMk id="119" creationId="{64709822-0797-4451-8FB1-B02ECE6CA913}"/>
          </ac:spMkLst>
        </pc:spChg>
        <pc:spChg chg="add mod">
          <ac:chgData name="Ajwaliya, Nishit" userId="d6171631-3d08-453d-8afd-2dc62a5026e2" providerId="ADAL" clId="{84A9692D-1700-4B14-AF93-F72C248E3681}" dt="2022-06-14T15:03:08.785" v="699" actId="20577"/>
          <ac:spMkLst>
            <pc:docMk/>
            <pc:sldMk cId="1158991494" sldId="2147307470"/>
            <ac:spMk id="120" creationId="{448A679E-EB8B-4572-84B9-86C9ABDB058E}"/>
          </ac:spMkLst>
        </pc:spChg>
        <pc:spChg chg="mod">
          <ac:chgData name="Ajwaliya, Nishit" userId="d6171631-3d08-453d-8afd-2dc62a5026e2" providerId="ADAL" clId="{84A9692D-1700-4B14-AF93-F72C248E3681}" dt="2022-06-14T14:58:48.628" v="531" actId="1036"/>
          <ac:spMkLst>
            <pc:docMk/>
            <pc:sldMk cId="1158991494" sldId="2147307470"/>
            <ac:spMk id="135" creationId="{8F843517-88D8-49AE-A354-3849343C8B63}"/>
          </ac:spMkLst>
        </pc:spChg>
        <pc:spChg chg="del">
          <ac:chgData name="Ajwaliya, Nishit" userId="d6171631-3d08-453d-8afd-2dc62a5026e2" providerId="ADAL" clId="{84A9692D-1700-4B14-AF93-F72C248E3681}" dt="2022-06-14T15:01:42.015" v="650" actId="478"/>
          <ac:spMkLst>
            <pc:docMk/>
            <pc:sldMk cId="1158991494" sldId="2147307470"/>
            <ac:spMk id="181" creationId="{0978B644-9C4A-436F-8265-DA5551E6A466}"/>
          </ac:spMkLst>
        </pc:spChg>
        <pc:spChg chg="mod">
          <ac:chgData name="Ajwaliya, Nishit" userId="d6171631-3d08-453d-8afd-2dc62a5026e2" providerId="ADAL" clId="{84A9692D-1700-4B14-AF93-F72C248E3681}" dt="2022-06-14T15:02:04.572" v="674" actId="1035"/>
          <ac:spMkLst>
            <pc:docMk/>
            <pc:sldMk cId="1158991494" sldId="2147307470"/>
            <ac:spMk id="184" creationId="{67398158-DBE7-49EC-82D8-995C93EC2665}"/>
          </ac:spMkLst>
        </pc:spChg>
        <pc:spChg chg="mod">
          <ac:chgData name="Ajwaliya, Nishit" userId="d6171631-3d08-453d-8afd-2dc62a5026e2" providerId="ADAL" clId="{84A9692D-1700-4B14-AF93-F72C248E3681}" dt="2022-06-14T15:01:35.370" v="649" actId="1035"/>
          <ac:spMkLst>
            <pc:docMk/>
            <pc:sldMk cId="1158991494" sldId="2147307470"/>
            <ac:spMk id="185" creationId="{A5B01D8D-74D1-41B9-949D-F6BDD9308BE6}"/>
          </ac:spMkLst>
        </pc:spChg>
        <pc:spChg chg="del mod">
          <ac:chgData name="Ajwaliya, Nishit" userId="d6171631-3d08-453d-8afd-2dc62a5026e2" providerId="ADAL" clId="{84A9692D-1700-4B14-AF93-F72C248E3681}" dt="2022-06-14T15:01:28.440" v="645" actId="478"/>
          <ac:spMkLst>
            <pc:docMk/>
            <pc:sldMk cId="1158991494" sldId="2147307470"/>
            <ac:spMk id="186" creationId="{7B99062C-808D-4F46-A510-AF323AA5CDF8}"/>
          </ac:spMkLst>
        </pc:spChg>
        <pc:spChg chg="mod">
          <ac:chgData name="Ajwaliya, Nishit" userId="d6171631-3d08-453d-8afd-2dc62a5026e2" providerId="ADAL" clId="{84A9692D-1700-4B14-AF93-F72C248E3681}" dt="2022-06-14T14:59:45.836" v="537" actId="20577"/>
          <ac:spMkLst>
            <pc:docMk/>
            <pc:sldMk cId="1158991494" sldId="2147307470"/>
            <ac:spMk id="187" creationId="{29366B99-44B2-4DC1-A052-1ACC7DD72118}"/>
          </ac:spMkLst>
        </pc:spChg>
        <pc:cxnChg chg="add mod">
          <ac:chgData name="Ajwaliya, Nishit" userId="d6171631-3d08-453d-8afd-2dc62a5026e2" providerId="ADAL" clId="{84A9692D-1700-4B14-AF93-F72C248E3681}" dt="2022-06-14T14:58:01.155" v="481" actId="1076"/>
          <ac:cxnSpMkLst>
            <pc:docMk/>
            <pc:sldMk cId="1158991494" sldId="2147307470"/>
            <ac:cxnSpMk id="73" creationId="{3DC57978-40D7-4F14-B21E-9F5643D6DB77}"/>
          </ac:cxnSpMkLst>
        </pc:cxnChg>
      </pc:sldChg>
      <pc:sldChg chg="addSp delSp modSp mod">
        <pc:chgData name="Ajwaliya, Nishit" userId="d6171631-3d08-453d-8afd-2dc62a5026e2" providerId="ADAL" clId="{84A9692D-1700-4B14-AF93-F72C248E3681}" dt="2022-06-14T15:31:35.665" v="1306" actId="1038"/>
        <pc:sldMkLst>
          <pc:docMk/>
          <pc:sldMk cId="3299959604" sldId="2147307484"/>
        </pc:sldMkLst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3" creationId="{E705DD29-DEEB-40F2-955C-8E9F8269A2E5}"/>
          </ac:spMkLst>
        </pc:spChg>
        <pc:spChg chg="mod">
          <ac:chgData name="Ajwaliya, Nishit" userId="d6171631-3d08-453d-8afd-2dc62a5026e2" providerId="ADAL" clId="{84A9692D-1700-4B14-AF93-F72C248E3681}" dt="2022-06-14T15:22:46.939" v="947" actId="1037"/>
          <ac:spMkLst>
            <pc:docMk/>
            <pc:sldMk cId="3299959604" sldId="2147307484"/>
            <ac:spMk id="76" creationId="{9A520CC5-FA03-4165-9311-61DCAD63AA0D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97" creationId="{6E524798-4223-4344-86DC-003903A21CC8}"/>
          </ac:spMkLst>
        </pc:spChg>
        <pc:spChg chg="add mod">
          <ac:chgData name="Ajwaliya, Nishit" userId="d6171631-3d08-453d-8afd-2dc62a5026e2" providerId="ADAL" clId="{84A9692D-1700-4B14-AF93-F72C248E3681}" dt="2022-06-14T15:25:02.903" v="1029" actId="1036"/>
          <ac:spMkLst>
            <pc:docMk/>
            <pc:sldMk cId="3299959604" sldId="2147307484"/>
            <ac:spMk id="98" creationId="{AFBD26D9-BE02-4002-A95C-29407BC39F6B}"/>
          </ac:spMkLst>
        </pc:spChg>
        <pc:spChg chg="add mod">
          <ac:chgData name="Ajwaliya, Nishit" userId="d6171631-3d08-453d-8afd-2dc62a5026e2" providerId="ADAL" clId="{84A9692D-1700-4B14-AF93-F72C248E3681}" dt="2022-06-14T15:23:54.702" v="962" actId="20577"/>
          <ac:spMkLst>
            <pc:docMk/>
            <pc:sldMk cId="3299959604" sldId="2147307484"/>
            <ac:spMk id="99" creationId="{9F52B098-135C-4DAE-8F8E-6D8669E59B17}"/>
          </ac:spMkLst>
        </pc:spChg>
        <pc:spChg chg="del">
          <ac:chgData name="Ajwaliya, Nishit" userId="d6171631-3d08-453d-8afd-2dc62a5026e2" providerId="ADAL" clId="{84A9692D-1700-4B14-AF93-F72C248E3681}" dt="2022-06-14T15:22:25.434" v="909" actId="478"/>
          <ac:spMkLst>
            <pc:docMk/>
            <pc:sldMk cId="3299959604" sldId="2147307484"/>
            <ac:spMk id="100" creationId="{7EF2B686-B864-4A0C-976A-AC294FF49356}"/>
          </ac:spMkLst>
        </pc:spChg>
        <pc:spChg chg="add mod">
          <ac:chgData name="Ajwaliya, Nishit" userId="d6171631-3d08-453d-8afd-2dc62a5026e2" providerId="ADAL" clId="{84A9692D-1700-4B14-AF93-F72C248E3681}" dt="2022-06-14T15:24:18.209" v="982" actId="20577"/>
          <ac:spMkLst>
            <pc:docMk/>
            <pc:sldMk cId="3299959604" sldId="2147307484"/>
            <ac:spMk id="101" creationId="{622092A5-7581-4A7B-A0F8-3F5F16E3F1FD}"/>
          </ac:spMkLst>
        </pc:spChg>
        <pc:spChg chg="add mod">
          <ac:chgData name="Ajwaliya, Nishit" userId="d6171631-3d08-453d-8afd-2dc62a5026e2" providerId="ADAL" clId="{84A9692D-1700-4B14-AF93-F72C248E3681}" dt="2022-06-14T15:24:05.566" v="972" actId="20577"/>
          <ac:spMkLst>
            <pc:docMk/>
            <pc:sldMk cId="3299959604" sldId="2147307484"/>
            <ac:spMk id="102" creationId="{D2D23008-5243-4513-98A8-9AA7E3F38765}"/>
          </ac:spMkLst>
        </pc:spChg>
        <pc:spChg chg="mod">
          <ac:chgData name="Ajwaliya, Nishit" userId="d6171631-3d08-453d-8afd-2dc62a5026e2" providerId="ADAL" clId="{84A9692D-1700-4B14-AF93-F72C248E3681}" dt="2022-06-14T15:29:57.168" v="1183" actId="14100"/>
          <ac:spMkLst>
            <pc:docMk/>
            <pc:sldMk cId="3299959604" sldId="2147307484"/>
            <ac:spMk id="103" creationId="{9E79760A-8C07-46FB-A2AB-5C7E24D6A648}"/>
          </ac:spMkLst>
        </pc:spChg>
        <pc:spChg chg="mod">
          <ac:chgData name="Ajwaliya, Nishit" userId="d6171631-3d08-453d-8afd-2dc62a5026e2" providerId="ADAL" clId="{84A9692D-1700-4B14-AF93-F72C248E3681}" dt="2022-06-14T15:22:46.939" v="947" actId="1037"/>
          <ac:spMkLst>
            <pc:docMk/>
            <pc:sldMk cId="3299959604" sldId="2147307484"/>
            <ac:spMk id="104" creationId="{705A9A38-02C7-4EB3-B963-C23BA41B0057}"/>
          </ac:spMkLst>
        </pc:spChg>
        <pc:spChg chg="mod">
          <ac:chgData name="Ajwaliya, Nishit" userId="d6171631-3d08-453d-8afd-2dc62a5026e2" providerId="ADAL" clId="{84A9692D-1700-4B14-AF93-F72C248E3681}" dt="2022-06-14T15:26:46.530" v="1060" actId="20577"/>
          <ac:spMkLst>
            <pc:docMk/>
            <pc:sldMk cId="3299959604" sldId="2147307484"/>
            <ac:spMk id="105" creationId="{B4573916-DB99-4B23-AC58-52569CC342AA}"/>
          </ac:spMkLst>
        </pc:spChg>
        <pc:spChg chg="add mod">
          <ac:chgData name="Ajwaliya, Nishit" userId="d6171631-3d08-453d-8afd-2dc62a5026e2" providerId="ADAL" clId="{84A9692D-1700-4B14-AF93-F72C248E3681}" dt="2022-06-14T15:24:52.281" v="1027" actId="20577"/>
          <ac:spMkLst>
            <pc:docMk/>
            <pc:sldMk cId="3299959604" sldId="2147307484"/>
            <ac:spMk id="106" creationId="{1B2CB422-CCB6-4D61-A999-5C4DF107EC16}"/>
          </ac:spMkLst>
        </pc:spChg>
        <pc:spChg chg="mod">
          <ac:chgData name="Ajwaliya, Nishit" userId="d6171631-3d08-453d-8afd-2dc62a5026e2" providerId="ADAL" clId="{84A9692D-1700-4B14-AF93-F72C248E3681}" dt="2022-06-14T15:25:50.889" v="1030" actId="14100"/>
          <ac:spMkLst>
            <pc:docMk/>
            <pc:sldMk cId="3299959604" sldId="2147307484"/>
            <ac:spMk id="107" creationId="{8C9ADB6B-5737-44AB-BA35-BDF2293631E7}"/>
          </ac:spMkLst>
        </pc:spChg>
        <pc:spChg chg="mod">
          <ac:chgData name="Ajwaliya, Nishit" userId="d6171631-3d08-453d-8afd-2dc62a5026e2" providerId="ADAL" clId="{84A9692D-1700-4B14-AF93-F72C248E3681}" dt="2022-06-14T15:31:35.665" v="1306" actId="1038"/>
          <ac:spMkLst>
            <pc:docMk/>
            <pc:sldMk cId="3299959604" sldId="2147307484"/>
            <ac:spMk id="108" creationId="{07FB3EA8-A80D-4FA3-92E8-FF6E97646D8E}"/>
          </ac:spMkLst>
        </pc:spChg>
        <pc:spChg chg="mod">
          <ac:chgData name="Ajwaliya, Nishit" userId="d6171631-3d08-453d-8afd-2dc62a5026e2" providerId="ADAL" clId="{84A9692D-1700-4B14-AF93-F72C248E3681}" dt="2022-06-14T15:31:35.665" v="1306" actId="1038"/>
          <ac:spMkLst>
            <pc:docMk/>
            <pc:sldMk cId="3299959604" sldId="2147307484"/>
            <ac:spMk id="109" creationId="{58A5E0AF-AF8D-49C2-A190-BD3E384D995C}"/>
          </ac:spMkLst>
        </pc:spChg>
        <pc:spChg chg="add mod">
          <ac:chgData name="Ajwaliya, Nishit" userId="d6171631-3d08-453d-8afd-2dc62a5026e2" providerId="ADAL" clId="{84A9692D-1700-4B14-AF93-F72C248E3681}" dt="2022-06-14T15:28:03.047" v="1138" actId="1036"/>
          <ac:spMkLst>
            <pc:docMk/>
            <pc:sldMk cId="3299959604" sldId="2147307484"/>
            <ac:spMk id="110" creationId="{35083137-A1FD-47B5-AD8E-3DD5293D5B62}"/>
          </ac:spMkLst>
        </pc:spChg>
        <pc:spChg chg="add mod">
          <ac:chgData name="Ajwaliya, Nishit" userId="d6171631-3d08-453d-8afd-2dc62a5026e2" providerId="ADAL" clId="{84A9692D-1700-4B14-AF93-F72C248E3681}" dt="2022-06-14T15:27:57.065" v="1131" actId="20577"/>
          <ac:spMkLst>
            <pc:docMk/>
            <pc:sldMk cId="3299959604" sldId="2147307484"/>
            <ac:spMk id="112" creationId="{CB6698CA-3CAD-4E6B-9937-5CCF87A6FC13}"/>
          </ac:spMkLst>
        </pc:spChg>
        <pc:spChg chg="add mod">
          <ac:chgData name="Ajwaliya, Nishit" userId="d6171631-3d08-453d-8afd-2dc62a5026e2" providerId="ADAL" clId="{84A9692D-1700-4B14-AF93-F72C248E3681}" dt="2022-06-14T15:27:15.601" v="1128" actId="1038"/>
          <ac:spMkLst>
            <pc:docMk/>
            <pc:sldMk cId="3299959604" sldId="2147307484"/>
            <ac:spMk id="114" creationId="{731680F1-BC92-471F-B7D9-364C708D8E71}"/>
          </ac:spMkLst>
        </pc:spChg>
        <pc:spChg chg="add del mod">
          <ac:chgData name="Ajwaliya, Nishit" userId="d6171631-3d08-453d-8afd-2dc62a5026e2" providerId="ADAL" clId="{84A9692D-1700-4B14-AF93-F72C248E3681}" dt="2022-06-14T15:29:38.831" v="1180" actId="478"/>
          <ac:spMkLst>
            <pc:docMk/>
            <pc:sldMk cId="3299959604" sldId="2147307484"/>
            <ac:spMk id="115" creationId="{114709C5-2B77-4305-89FD-98F43F8C45B2}"/>
          </ac:spMkLst>
        </pc:spChg>
        <pc:spChg chg="add mod">
          <ac:chgData name="Ajwaliya, Nishit" userId="d6171631-3d08-453d-8afd-2dc62a5026e2" providerId="ADAL" clId="{84A9692D-1700-4B14-AF93-F72C248E3681}" dt="2022-06-14T15:27:15.601" v="1128" actId="1038"/>
          <ac:spMkLst>
            <pc:docMk/>
            <pc:sldMk cId="3299959604" sldId="2147307484"/>
            <ac:spMk id="116" creationId="{C36B61A3-2C8B-4775-BC27-5B191D9166CC}"/>
          </ac:spMkLst>
        </pc:spChg>
        <pc:spChg chg="add mod">
          <ac:chgData name="Ajwaliya, Nishit" userId="d6171631-3d08-453d-8afd-2dc62a5026e2" providerId="ADAL" clId="{84A9692D-1700-4B14-AF93-F72C248E3681}" dt="2022-06-14T15:28:54.127" v="1173" actId="108"/>
          <ac:spMkLst>
            <pc:docMk/>
            <pc:sldMk cId="3299959604" sldId="2147307484"/>
            <ac:spMk id="117" creationId="{5FBAFEEE-B141-48FE-BFC1-99B8E45FB6D2}"/>
          </ac:spMkLst>
        </pc:spChg>
        <pc:spChg chg="add mod">
          <ac:chgData name="Ajwaliya, Nishit" userId="d6171631-3d08-453d-8afd-2dc62a5026e2" providerId="ADAL" clId="{84A9692D-1700-4B14-AF93-F72C248E3681}" dt="2022-06-14T15:27:15.601" v="1128" actId="1038"/>
          <ac:spMkLst>
            <pc:docMk/>
            <pc:sldMk cId="3299959604" sldId="2147307484"/>
            <ac:spMk id="118" creationId="{563014F9-65A3-4A5A-AE9D-A9C0228D04C8}"/>
          </ac:spMkLst>
        </pc:spChg>
        <pc:spChg chg="add del mod">
          <ac:chgData name="Ajwaliya, Nishit" userId="d6171631-3d08-453d-8afd-2dc62a5026e2" providerId="ADAL" clId="{84A9692D-1700-4B14-AF93-F72C248E3681}" dt="2022-06-14T15:29:36.480" v="1179" actId="478"/>
          <ac:spMkLst>
            <pc:docMk/>
            <pc:sldMk cId="3299959604" sldId="2147307484"/>
            <ac:spMk id="119" creationId="{A163850A-ECF5-4DE1-9478-2E96FE6A1D75}"/>
          </ac:spMkLst>
        </pc:spChg>
        <pc:spChg chg="add del mod">
          <ac:chgData name="Ajwaliya, Nishit" userId="d6171631-3d08-453d-8afd-2dc62a5026e2" providerId="ADAL" clId="{84A9692D-1700-4B14-AF93-F72C248E3681}" dt="2022-06-14T15:29:43.021" v="1181" actId="478"/>
          <ac:spMkLst>
            <pc:docMk/>
            <pc:sldMk cId="3299959604" sldId="2147307484"/>
            <ac:spMk id="120" creationId="{BBF123A1-6ED9-4371-BDD5-C176DCECBC29}"/>
          </ac:spMkLst>
        </pc:spChg>
        <pc:spChg chg="add del mod">
          <ac:chgData name="Ajwaliya, Nishit" userId="d6171631-3d08-453d-8afd-2dc62a5026e2" providerId="ADAL" clId="{84A9692D-1700-4B14-AF93-F72C248E3681}" dt="2022-06-14T15:29:33.550" v="1178" actId="478"/>
          <ac:spMkLst>
            <pc:docMk/>
            <pc:sldMk cId="3299959604" sldId="2147307484"/>
            <ac:spMk id="121" creationId="{183233E3-3AD6-4F71-A3D9-D7CA2F88DE5B}"/>
          </ac:spMkLst>
        </pc:spChg>
        <pc:spChg chg="add del mod">
          <ac:chgData name="Ajwaliya, Nishit" userId="d6171631-3d08-453d-8afd-2dc62a5026e2" providerId="ADAL" clId="{84A9692D-1700-4B14-AF93-F72C248E3681}" dt="2022-06-14T15:29:28.028" v="1176" actId="478"/>
          <ac:spMkLst>
            <pc:docMk/>
            <pc:sldMk cId="3299959604" sldId="2147307484"/>
            <ac:spMk id="123" creationId="{C2A26481-3773-4ECB-B1B7-F470DD5C270C}"/>
          </ac:spMkLst>
        </pc:spChg>
        <pc:spChg chg="add del 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124" creationId="{0F8BAFA5-C39E-4D40-BEAB-6ECE84C10D74}"/>
          </ac:spMkLst>
        </pc:spChg>
        <pc:spChg chg="add del 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125" creationId="{1C748C3D-94DF-43FE-96B3-A700756508CE}"/>
          </ac:spMkLst>
        </pc:spChg>
        <pc:spChg chg="mod">
          <ac:chgData name="Ajwaliya, Nishit" userId="d6171631-3d08-453d-8afd-2dc62a5026e2" providerId="ADAL" clId="{84A9692D-1700-4B14-AF93-F72C248E3681}" dt="2022-06-14T15:26:50.264" v="1062" actId="20577"/>
          <ac:spMkLst>
            <pc:docMk/>
            <pc:sldMk cId="3299959604" sldId="2147307484"/>
            <ac:spMk id="126" creationId="{F24ED024-8BEE-474D-A1C7-731AE9E7D118}"/>
          </ac:spMkLst>
        </pc:spChg>
        <pc:spChg chg="mod">
          <ac:chgData name="Ajwaliya, Nishit" userId="d6171631-3d08-453d-8afd-2dc62a5026e2" providerId="ADAL" clId="{84A9692D-1700-4B14-AF93-F72C248E3681}" dt="2022-06-14T15:22:46.939" v="947" actId="1037"/>
          <ac:spMkLst>
            <pc:docMk/>
            <pc:sldMk cId="3299959604" sldId="2147307484"/>
            <ac:spMk id="128" creationId="{42E3C3F5-1547-421C-A2A3-071D520F9AA3}"/>
          </ac:spMkLst>
        </pc:spChg>
        <pc:spChg chg="add del mod">
          <ac:chgData name="Ajwaliya, Nishit" userId="d6171631-3d08-453d-8afd-2dc62a5026e2" providerId="ADAL" clId="{84A9692D-1700-4B14-AF93-F72C248E3681}" dt="2022-06-14T15:29:25.405" v="1175" actId="478"/>
          <ac:spMkLst>
            <pc:docMk/>
            <pc:sldMk cId="3299959604" sldId="2147307484"/>
            <ac:spMk id="129" creationId="{2B9033DC-74CC-4FD4-AA01-945AF8A6F5D8}"/>
          </ac:spMkLst>
        </pc:spChg>
        <pc:spChg chg="mod">
          <ac:chgData name="Ajwaliya, Nishit" userId="d6171631-3d08-453d-8afd-2dc62a5026e2" providerId="ADAL" clId="{84A9692D-1700-4B14-AF93-F72C248E3681}" dt="2022-06-14T15:22:46.939" v="947" actId="1037"/>
          <ac:spMkLst>
            <pc:docMk/>
            <pc:sldMk cId="3299959604" sldId="2147307484"/>
            <ac:spMk id="130" creationId="{28D44024-805C-42A3-A536-7F7CD8072048}"/>
          </ac:spMkLst>
        </pc:spChg>
        <pc:spChg chg="add del mod">
          <ac:chgData name="Ajwaliya, Nishit" userId="d6171631-3d08-453d-8afd-2dc62a5026e2" providerId="ADAL" clId="{84A9692D-1700-4B14-AF93-F72C248E3681}" dt="2022-06-14T15:29:22.914" v="1174" actId="478"/>
          <ac:spMkLst>
            <pc:docMk/>
            <pc:sldMk cId="3299959604" sldId="2147307484"/>
            <ac:spMk id="131" creationId="{C3A5351D-9053-460D-B3A8-F039314AE01C}"/>
          </ac:spMkLst>
        </pc:spChg>
        <pc:spChg chg="add del mod">
          <ac:chgData name="Ajwaliya, Nishit" userId="d6171631-3d08-453d-8afd-2dc62a5026e2" providerId="ADAL" clId="{84A9692D-1700-4B14-AF93-F72C248E3681}" dt="2022-06-14T15:29:30.927" v="1177" actId="478"/>
          <ac:spMkLst>
            <pc:docMk/>
            <pc:sldMk cId="3299959604" sldId="2147307484"/>
            <ac:spMk id="132" creationId="{FDD32783-ED8B-4C1A-849C-FB8381DDDB58}"/>
          </ac:spMkLst>
        </pc:spChg>
        <pc:spChg chg="mod">
          <ac:chgData name="Ajwaliya, Nishit" userId="d6171631-3d08-453d-8afd-2dc62a5026e2" providerId="ADAL" clId="{84A9692D-1700-4B14-AF93-F72C248E3681}" dt="2022-06-14T15:26:09.276" v="1032" actId="14100"/>
          <ac:spMkLst>
            <pc:docMk/>
            <pc:sldMk cId="3299959604" sldId="2147307484"/>
            <ac:spMk id="133" creationId="{3272B8BB-B968-4C50-992E-6482D9F8745E}"/>
          </ac:spMkLst>
        </pc:spChg>
        <pc:spChg chg="mod">
          <ac:chgData name="Ajwaliya, Nishit" userId="d6171631-3d08-453d-8afd-2dc62a5026e2" providerId="ADAL" clId="{84A9692D-1700-4B14-AF93-F72C248E3681}" dt="2022-06-14T15:22:46.939" v="947" actId="1037"/>
          <ac:spMkLst>
            <pc:docMk/>
            <pc:sldMk cId="3299959604" sldId="2147307484"/>
            <ac:spMk id="134" creationId="{DDC0F982-804C-4C13-B6CF-886890383620}"/>
          </ac:spMkLst>
        </pc:spChg>
        <pc:spChg chg="add mod">
          <ac:chgData name="Ajwaliya, Nishit" userId="d6171631-3d08-453d-8afd-2dc62a5026e2" providerId="ADAL" clId="{84A9692D-1700-4B14-AF93-F72C248E3681}" dt="2022-06-14T15:30:14.150" v="1235" actId="1036"/>
          <ac:spMkLst>
            <pc:docMk/>
            <pc:sldMk cId="3299959604" sldId="2147307484"/>
            <ac:spMk id="135" creationId="{0929D4CE-0F3A-4223-9969-1BFA5AD236A5}"/>
          </ac:spMkLst>
        </pc:spChg>
        <pc:spChg chg="add mod">
          <ac:chgData name="Ajwaliya, Nishit" userId="d6171631-3d08-453d-8afd-2dc62a5026e2" providerId="ADAL" clId="{84A9692D-1700-4B14-AF93-F72C248E3681}" dt="2022-06-14T15:30:59.396" v="1242" actId="1035"/>
          <ac:spMkLst>
            <pc:docMk/>
            <pc:sldMk cId="3299959604" sldId="2147307484"/>
            <ac:spMk id="137" creationId="{1B4591A1-523A-480E-91AC-861F434E6AFD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144" creationId="{D9F430B6-AA12-4E55-BD8E-7F722DCC89EC}"/>
          </ac:spMkLst>
        </pc:spChg>
        <pc:spChg chg="mod">
          <ac:chgData name="Ajwaliya, Nishit" userId="d6171631-3d08-453d-8afd-2dc62a5026e2" providerId="ADAL" clId="{84A9692D-1700-4B14-AF93-F72C248E3681}" dt="2022-06-14T15:22:46.939" v="947" actId="1037"/>
          <ac:spMkLst>
            <pc:docMk/>
            <pc:sldMk cId="3299959604" sldId="2147307484"/>
            <ac:spMk id="147" creationId="{FF2A5745-C6D4-4B2B-9B3A-9DB38520019E}"/>
          </ac:spMkLst>
        </pc:spChg>
        <pc:spChg chg="mod">
          <ac:chgData name="Ajwaliya, Nishit" userId="d6171631-3d08-453d-8afd-2dc62a5026e2" providerId="ADAL" clId="{84A9692D-1700-4B14-AF93-F72C248E3681}" dt="2022-06-14T15:22:46.939" v="947" actId="1037"/>
          <ac:spMkLst>
            <pc:docMk/>
            <pc:sldMk cId="3299959604" sldId="2147307484"/>
            <ac:spMk id="148" creationId="{476CEB08-0387-4F88-9B2E-FC39126903D0}"/>
          </ac:spMkLst>
        </pc:spChg>
        <pc:spChg chg="mod">
          <ac:chgData name="Ajwaliya, Nishit" userId="d6171631-3d08-453d-8afd-2dc62a5026e2" providerId="ADAL" clId="{84A9692D-1700-4B14-AF93-F72C248E3681}" dt="2022-06-14T15:22:46.939" v="947" actId="1037"/>
          <ac:spMkLst>
            <pc:docMk/>
            <pc:sldMk cId="3299959604" sldId="2147307484"/>
            <ac:spMk id="149" creationId="{E70F2F78-3454-4FE1-A714-EA6B0ED3049D}"/>
          </ac:spMkLst>
        </pc:spChg>
        <pc:spChg chg="mod">
          <ac:chgData name="Ajwaliya, Nishit" userId="d6171631-3d08-453d-8afd-2dc62a5026e2" providerId="ADAL" clId="{84A9692D-1700-4B14-AF93-F72C248E3681}" dt="2022-06-14T15:23:13.448" v="949" actId="14100"/>
          <ac:spMkLst>
            <pc:docMk/>
            <pc:sldMk cId="3299959604" sldId="2147307484"/>
            <ac:spMk id="150" creationId="{82BAFE86-AB26-4FAC-B51F-FFD6F06D7B38}"/>
          </ac:spMkLst>
        </pc:spChg>
        <pc:spChg chg="del">
          <ac:chgData name="Ajwaliya, Nishit" userId="d6171631-3d08-453d-8afd-2dc62a5026e2" providerId="ADAL" clId="{84A9692D-1700-4B14-AF93-F72C248E3681}" dt="2022-06-14T15:22:25.434" v="909" actId="478"/>
          <ac:spMkLst>
            <pc:docMk/>
            <pc:sldMk cId="3299959604" sldId="2147307484"/>
            <ac:spMk id="151" creationId="{3A4AC253-3FE1-4C73-ABAA-E3F0D079DB2B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155" creationId="{FA445F10-C787-448B-AE7C-7D1BF8D50D56}"/>
          </ac:spMkLst>
        </pc:spChg>
        <pc:spChg chg="mod">
          <ac:chgData name="Ajwaliya, Nishit" userId="d6171631-3d08-453d-8afd-2dc62a5026e2" providerId="ADAL" clId="{84A9692D-1700-4B14-AF93-F72C248E3681}" dt="2022-06-14T15:22:46.939" v="947" actId="1037"/>
          <ac:spMkLst>
            <pc:docMk/>
            <pc:sldMk cId="3299959604" sldId="2147307484"/>
            <ac:spMk id="156" creationId="{AE5D27B1-E838-4CFE-876F-C19082532F5C}"/>
          </ac:spMkLst>
        </pc:spChg>
        <pc:spChg chg="mod">
          <ac:chgData name="Ajwaliya, Nishit" userId="d6171631-3d08-453d-8afd-2dc62a5026e2" providerId="ADAL" clId="{84A9692D-1700-4B14-AF93-F72C248E3681}" dt="2022-06-14T15:22:46.939" v="947" actId="1037"/>
          <ac:spMkLst>
            <pc:docMk/>
            <pc:sldMk cId="3299959604" sldId="2147307484"/>
            <ac:spMk id="157" creationId="{E3073480-6B8C-468E-97F1-431E77298CDA}"/>
          </ac:spMkLst>
        </pc:spChg>
        <pc:spChg chg="del mod">
          <ac:chgData name="Ajwaliya, Nishit" userId="d6171631-3d08-453d-8afd-2dc62a5026e2" providerId="ADAL" clId="{84A9692D-1700-4B14-AF93-F72C248E3681}" dt="2022-06-14T15:23:04.623" v="948" actId="478"/>
          <ac:spMkLst>
            <pc:docMk/>
            <pc:sldMk cId="3299959604" sldId="2147307484"/>
            <ac:spMk id="158" creationId="{9E85B235-9DB1-4EA7-9957-E869584B2F36}"/>
          </ac:spMkLst>
        </pc:spChg>
        <pc:spChg chg="del mod">
          <ac:chgData name="Ajwaliya, Nishit" userId="d6171631-3d08-453d-8afd-2dc62a5026e2" providerId="ADAL" clId="{84A9692D-1700-4B14-AF93-F72C248E3681}" dt="2022-06-14T15:23:04.623" v="948" actId="478"/>
          <ac:spMkLst>
            <pc:docMk/>
            <pc:sldMk cId="3299959604" sldId="2147307484"/>
            <ac:spMk id="159" creationId="{4523BF22-96A2-4FAF-9C5B-7E6F874EE6DF}"/>
          </ac:spMkLst>
        </pc:spChg>
        <pc:spChg chg="del mod">
          <ac:chgData name="Ajwaliya, Nishit" userId="d6171631-3d08-453d-8afd-2dc62a5026e2" providerId="ADAL" clId="{84A9692D-1700-4B14-AF93-F72C248E3681}" dt="2022-06-14T15:23:04.623" v="948" actId="478"/>
          <ac:spMkLst>
            <pc:docMk/>
            <pc:sldMk cId="3299959604" sldId="2147307484"/>
            <ac:spMk id="160" creationId="{5F66ABB6-F9BB-4882-9EE1-E1F71E35B127}"/>
          </ac:spMkLst>
        </pc:spChg>
        <pc:spChg chg="mod">
          <ac:chgData name="Ajwaliya, Nishit" userId="d6171631-3d08-453d-8afd-2dc62a5026e2" providerId="ADAL" clId="{84A9692D-1700-4B14-AF93-F72C248E3681}" dt="2022-06-14T15:22:46.939" v="947" actId="1037"/>
          <ac:spMkLst>
            <pc:docMk/>
            <pc:sldMk cId="3299959604" sldId="2147307484"/>
            <ac:spMk id="161" creationId="{E243844C-52E3-4B64-B2BD-C18136B307BE}"/>
          </ac:spMkLst>
        </pc:spChg>
        <pc:spChg chg="mod">
          <ac:chgData name="Ajwaliya, Nishit" userId="d6171631-3d08-453d-8afd-2dc62a5026e2" providerId="ADAL" clId="{84A9692D-1700-4B14-AF93-F72C248E3681}" dt="2022-06-14T15:22:46.939" v="947" actId="1037"/>
          <ac:spMkLst>
            <pc:docMk/>
            <pc:sldMk cId="3299959604" sldId="2147307484"/>
            <ac:spMk id="163" creationId="{BDD54725-3AE1-481F-A3CE-8E571CD871EC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165" creationId="{55FE46CB-4BAC-43D4-A7E3-73079C9B0A17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167" creationId="{87D8CC1F-B56A-4529-87AE-1441B76F21CA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169" creationId="{CA387B1C-1433-491C-888E-0EAE240B1442}"/>
          </ac:spMkLst>
        </pc:spChg>
        <pc:spChg chg="mod">
          <ac:chgData name="Ajwaliya, Nishit" userId="d6171631-3d08-453d-8afd-2dc62a5026e2" providerId="ADAL" clId="{84A9692D-1700-4B14-AF93-F72C248E3681}" dt="2022-06-14T15:22:46.939" v="947" actId="1037"/>
          <ac:spMkLst>
            <pc:docMk/>
            <pc:sldMk cId="3299959604" sldId="2147307484"/>
            <ac:spMk id="170" creationId="{A4CAE6B9-5FC6-4BE3-9A46-E74899E8277C}"/>
          </ac:spMkLst>
        </pc:spChg>
        <pc:spChg chg="del">
          <ac:chgData name="Ajwaliya, Nishit" userId="d6171631-3d08-453d-8afd-2dc62a5026e2" providerId="ADAL" clId="{84A9692D-1700-4B14-AF93-F72C248E3681}" dt="2022-06-14T15:22:25.434" v="909" actId="478"/>
          <ac:spMkLst>
            <pc:docMk/>
            <pc:sldMk cId="3299959604" sldId="2147307484"/>
            <ac:spMk id="171" creationId="{A4968A38-1CB8-45E4-989B-D07B14C18791}"/>
          </ac:spMkLst>
        </pc:spChg>
        <pc:spChg chg="mod">
          <ac:chgData name="Ajwaliya, Nishit" userId="d6171631-3d08-453d-8afd-2dc62a5026e2" providerId="ADAL" clId="{84A9692D-1700-4B14-AF93-F72C248E3681}" dt="2022-06-14T15:22:46.939" v="947" actId="1037"/>
          <ac:spMkLst>
            <pc:docMk/>
            <pc:sldMk cId="3299959604" sldId="2147307484"/>
            <ac:spMk id="172" creationId="{02A64BBE-FD1D-45EC-9CAA-26F7043CB0EA}"/>
          </ac:spMkLst>
        </pc:spChg>
        <pc:spChg chg="mod">
          <ac:chgData name="Ajwaliya, Nishit" userId="d6171631-3d08-453d-8afd-2dc62a5026e2" providerId="ADAL" clId="{84A9692D-1700-4B14-AF93-F72C248E3681}" dt="2022-06-14T15:22:46.939" v="947" actId="1037"/>
          <ac:spMkLst>
            <pc:docMk/>
            <pc:sldMk cId="3299959604" sldId="2147307484"/>
            <ac:spMk id="173" creationId="{F12A4642-8226-4683-8413-140B878E4D38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174" creationId="{6E729406-BCD9-431E-8B26-6F97A4C03E00}"/>
          </ac:spMkLst>
        </pc:spChg>
        <pc:spChg chg="mod">
          <ac:chgData name="Ajwaliya, Nishit" userId="d6171631-3d08-453d-8afd-2dc62a5026e2" providerId="ADAL" clId="{84A9692D-1700-4B14-AF93-F72C248E3681}" dt="2022-06-14T15:22:46.939" v="947" actId="1037"/>
          <ac:spMkLst>
            <pc:docMk/>
            <pc:sldMk cId="3299959604" sldId="2147307484"/>
            <ac:spMk id="175" creationId="{6E3A2BB3-0A62-406A-AE7C-935E4CA8D29F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176" creationId="{6FFA297E-BD4C-4984-8DA1-974107E360C0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177" creationId="{F87CC682-6CBB-494A-8113-DA1E61FE62C6}"/>
          </ac:spMkLst>
        </pc:spChg>
        <pc:spChg chg="mod">
          <ac:chgData name="Ajwaliya, Nishit" userId="d6171631-3d08-453d-8afd-2dc62a5026e2" providerId="ADAL" clId="{84A9692D-1700-4B14-AF93-F72C248E3681}" dt="2022-06-14T15:22:46.939" v="947" actId="1037"/>
          <ac:spMkLst>
            <pc:docMk/>
            <pc:sldMk cId="3299959604" sldId="2147307484"/>
            <ac:spMk id="178" creationId="{6A5FD819-A035-4534-872B-C992BEC6DD2B}"/>
          </ac:spMkLst>
        </pc:spChg>
        <pc:spChg chg="mod">
          <ac:chgData name="Ajwaliya, Nishit" userId="d6171631-3d08-453d-8afd-2dc62a5026e2" providerId="ADAL" clId="{84A9692D-1700-4B14-AF93-F72C248E3681}" dt="2022-06-14T15:22:46.939" v="947" actId="1037"/>
          <ac:spMkLst>
            <pc:docMk/>
            <pc:sldMk cId="3299959604" sldId="2147307484"/>
            <ac:spMk id="180" creationId="{C49C5BDE-33F1-4806-B786-A9E8C76B5B09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181" creationId="{553BDFC6-BEB6-45E4-B002-7547682B4B9D}"/>
          </ac:spMkLst>
        </pc:spChg>
        <pc:spChg chg="mod">
          <ac:chgData name="Ajwaliya, Nishit" userId="d6171631-3d08-453d-8afd-2dc62a5026e2" providerId="ADAL" clId="{84A9692D-1700-4B14-AF93-F72C248E3681}" dt="2022-06-14T15:22:46.939" v="947" actId="1037"/>
          <ac:spMkLst>
            <pc:docMk/>
            <pc:sldMk cId="3299959604" sldId="2147307484"/>
            <ac:spMk id="182" creationId="{21D04998-EC63-46D6-84CB-CD2F816DE21F}"/>
          </ac:spMkLst>
        </pc:spChg>
        <pc:spChg chg="mod">
          <ac:chgData name="Ajwaliya, Nishit" userId="d6171631-3d08-453d-8afd-2dc62a5026e2" providerId="ADAL" clId="{84A9692D-1700-4B14-AF93-F72C248E3681}" dt="2022-06-14T15:22:46.939" v="947" actId="1037"/>
          <ac:spMkLst>
            <pc:docMk/>
            <pc:sldMk cId="3299959604" sldId="2147307484"/>
            <ac:spMk id="183" creationId="{005EE5F5-4C11-46A8-BFCF-351C4F981B4D}"/>
          </ac:spMkLst>
        </pc:spChg>
        <pc:spChg chg="mod">
          <ac:chgData name="Ajwaliya, Nishit" userId="d6171631-3d08-453d-8afd-2dc62a5026e2" providerId="ADAL" clId="{84A9692D-1700-4B14-AF93-F72C248E3681}" dt="2022-06-14T15:22:46.939" v="947" actId="1037"/>
          <ac:spMkLst>
            <pc:docMk/>
            <pc:sldMk cId="3299959604" sldId="2147307484"/>
            <ac:spMk id="184" creationId="{C3AED6AD-8E91-4087-A535-FC56DBC71685}"/>
          </ac:spMkLst>
        </pc:spChg>
        <pc:spChg chg="mod">
          <ac:chgData name="Ajwaliya, Nishit" userId="d6171631-3d08-453d-8afd-2dc62a5026e2" providerId="ADAL" clId="{84A9692D-1700-4B14-AF93-F72C248E3681}" dt="2022-06-14T15:22:46.939" v="947" actId="1037"/>
          <ac:spMkLst>
            <pc:docMk/>
            <pc:sldMk cId="3299959604" sldId="2147307484"/>
            <ac:spMk id="185" creationId="{4E6AB6C7-6F8A-4EC6-9FE9-FCDCEFA423F3}"/>
          </ac:spMkLst>
        </pc:spChg>
        <pc:spChg chg="del">
          <ac:chgData name="Ajwaliya, Nishit" userId="d6171631-3d08-453d-8afd-2dc62a5026e2" providerId="ADAL" clId="{84A9692D-1700-4B14-AF93-F72C248E3681}" dt="2022-06-14T15:22:25.434" v="909" actId="478"/>
          <ac:spMkLst>
            <pc:docMk/>
            <pc:sldMk cId="3299959604" sldId="2147307484"/>
            <ac:spMk id="187" creationId="{EFF18A99-ABA3-4DD1-8F4C-F92ED78F9CC9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188" creationId="{4BE12BDB-E35A-4FA6-9DAC-9E141D05A38F}"/>
          </ac:spMkLst>
        </pc:spChg>
        <pc:spChg chg="mod">
          <ac:chgData name="Ajwaliya, Nishit" userId="d6171631-3d08-453d-8afd-2dc62a5026e2" providerId="ADAL" clId="{84A9692D-1700-4B14-AF93-F72C248E3681}" dt="2022-06-14T15:22:46.939" v="947" actId="1037"/>
          <ac:spMkLst>
            <pc:docMk/>
            <pc:sldMk cId="3299959604" sldId="2147307484"/>
            <ac:spMk id="189" creationId="{5D211D3C-73F0-46FA-AD56-2BDECB55C184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203" creationId="{01978453-8B00-4A50-85D1-D02BB9CA7E7C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207" creationId="{D9CD409A-2087-48B4-993A-8965746DAF94}"/>
          </ac:spMkLst>
        </pc:spChg>
        <pc:spChg chg="del">
          <ac:chgData name="Ajwaliya, Nishit" userId="d6171631-3d08-453d-8afd-2dc62a5026e2" providerId="ADAL" clId="{84A9692D-1700-4B14-AF93-F72C248E3681}" dt="2022-06-14T15:22:25.434" v="909" actId="478"/>
          <ac:spMkLst>
            <pc:docMk/>
            <pc:sldMk cId="3299959604" sldId="2147307484"/>
            <ac:spMk id="208" creationId="{61A32064-03CA-4AE7-BE8D-FC359646695B}"/>
          </ac:spMkLst>
        </pc:spChg>
        <pc:spChg chg="del">
          <ac:chgData name="Ajwaliya, Nishit" userId="d6171631-3d08-453d-8afd-2dc62a5026e2" providerId="ADAL" clId="{84A9692D-1700-4B14-AF93-F72C248E3681}" dt="2022-06-14T15:22:25.434" v="909" actId="478"/>
          <ac:spMkLst>
            <pc:docMk/>
            <pc:sldMk cId="3299959604" sldId="2147307484"/>
            <ac:spMk id="210" creationId="{4709E27B-FE41-4D5F-AD41-BC3B13DDCF48}"/>
          </ac:spMkLst>
        </pc:spChg>
        <pc:spChg chg="mod">
          <ac:chgData name="Ajwaliya, Nishit" userId="d6171631-3d08-453d-8afd-2dc62a5026e2" providerId="ADAL" clId="{84A9692D-1700-4B14-AF93-F72C248E3681}" dt="2022-06-14T15:26:54.157" v="1064" actId="20577"/>
          <ac:spMkLst>
            <pc:docMk/>
            <pc:sldMk cId="3299959604" sldId="2147307484"/>
            <ac:spMk id="211" creationId="{D20D57CD-2D20-43B0-85A7-7E8142C5EE11}"/>
          </ac:spMkLst>
        </pc:spChg>
        <pc:spChg chg="del">
          <ac:chgData name="Ajwaliya, Nishit" userId="d6171631-3d08-453d-8afd-2dc62a5026e2" providerId="ADAL" clId="{84A9692D-1700-4B14-AF93-F72C248E3681}" dt="2022-06-14T15:22:25.434" v="909" actId="478"/>
          <ac:spMkLst>
            <pc:docMk/>
            <pc:sldMk cId="3299959604" sldId="2147307484"/>
            <ac:spMk id="213" creationId="{2232032A-DFA7-4838-AEC8-875A56E572F3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214" creationId="{5E2E6BE7-326E-41CD-85A2-E03A52B74CC8}"/>
          </ac:spMkLst>
        </pc:spChg>
        <pc:spChg chg="del mod">
          <ac:chgData name="Ajwaliya, Nishit" userId="d6171631-3d08-453d-8afd-2dc62a5026e2" providerId="ADAL" clId="{84A9692D-1700-4B14-AF93-F72C248E3681}" dt="2022-06-14T15:30:20.063" v="1236" actId="478"/>
          <ac:spMkLst>
            <pc:docMk/>
            <pc:sldMk cId="3299959604" sldId="2147307484"/>
            <ac:spMk id="215" creationId="{6733E616-888B-470F-BAEC-AC78C624C992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217" creationId="{870F50A0-1175-47E9-92E7-DD46C849A279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218" creationId="{D5497791-1749-4298-9ECB-ABE31C240E5C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219" creationId="{6ECDE740-6837-4482-A75D-75D5CCCE1BE7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220" creationId="{EBF61E9E-C86F-4FCA-9664-C3BD1EAFFF2C}"/>
          </ac:spMkLst>
        </pc:spChg>
        <pc:spChg chg="del mod">
          <ac:chgData name="Ajwaliya, Nishit" userId="d6171631-3d08-453d-8afd-2dc62a5026e2" providerId="ADAL" clId="{84A9692D-1700-4B14-AF93-F72C248E3681}" dt="2022-06-14T15:30:31.983" v="1237" actId="478"/>
          <ac:spMkLst>
            <pc:docMk/>
            <pc:sldMk cId="3299959604" sldId="2147307484"/>
            <ac:spMk id="221" creationId="{3FEFAC13-FA4E-4722-8636-B0F4DB14B444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222" creationId="{36EE1830-4B80-4640-8773-23ACCEC0C97E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223" creationId="{D1BA4C75-1521-4DA8-9152-3A8902EEB53D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224" creationId="{F68889B6-1E8B-49C4-8457-3D36B7EC7231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225" creationId="{09087ACF-D453-4EBC-917B-F62E2471B9D5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226" creationId="{09701D7A-AEC3-4A15-9738-081D896783D1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227" creationId="{19F29F9B-05DD-4654-B270-BA9844B52123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230" creationId="{59218CDC-934C-45B4-81B5-23EADF04DBE4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231" creationId="{FF32807F-AF23-4470-B5FD-E1C220319C59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233" creationId="{9DC391FA-582E-462D-B80B-562DD6B38DFB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234" creationId="{65093B07-58CD-49EE-AC14-71373A166F11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235" creationId="{8FC37195-304C-48AF-BC1C-B1497FFCB94E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236" creationId="{7894B957-F935-4FE5-B515-B030CE51CF27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237" creationId="{1EA67941-3F59-4EAD-8228-FF39264EB893}"/>
          </ac:spMkLst>
        </pc:spChg>
        <pc:spChg chg="mod">
          <ac:chgData name="Ajwaliya, Nishit" userId="d6171631-3d08-453d-8afd-2dc62a5026e2" providerId="ADAL" clId="{84A9692D-1700-4B14-AF93-F72C248E3681}" dt="2022-06-14T15:26:29.061" v="1058" actId="1038"/>
          <ac:spMkLst>
            <pc:docMk/>
            <pc:sldMk cId="3299959604" sldId="2147307484"/>
            <ac:spMk id="238" creationId="{BB5198DF-7051-4F6D-A5D0-0E9E52DE6BC1}"/>
          </ac:spMkLst>
        </pc:spChg>
        <pc:picChg chg="add mod">
          <ac:chgData name="Ajwaliya, Nishit" userId="d6171631-3d08-453d-8afd-2dc62a5026e2" providerId="ADAL" clId="{84A9692D-1700-4B14-AF93-F72C248E3681}" dt="2022-06-14T15:27:15.601" v="1128" actId="1038"/>
          <ac:picMkLst>
            <pc:docMk/>
            <pc:sldMk cId="3299959604" sldId="2147307484"/>
            <ac:picMk id="113" creationId="{3A874999-D387-4A5A-993F-1A8656471875}"/>
          </ac:picMkLst>
        </pc:picChg>
        <pc:picChg chg="mod">
          <ac:chgData name="Ajwaliya, Nishit" userId="d6171631-3d08-453d-8afd-2dc62a5026e2" providerId="ADAL" clId="{84A9692D-1700-4B14-AF93-F72C248E3681}" dt="2022-06-14T15:22:46.939" v="947" actId="1037"/>
          <ac:picMkLst>
            <pc:docMk/>
            <pc:sldMk cId="3299959604" sldId="2147307484"/>
            <ac:picMk id="162" creationId="{D806E5C4-F5B7-4465-8699-4743B4EDE32C}"/>
          </ac:picMkLst>
        </pc:picChg>
        <pc:picChg chg="mod">
          <ac:chgData name="Ajwaliya, Nishit" userId="d6171631-3d08-453d-8afd-2dc62a5026e2" providerId="ADAL" clId="{84A9692D-1700-4B14-AF93-F72C248E3681}" dt="2022-06-14T15:26:29.061" v="1058" actId="1038"/>
          <ac:picMkLst>
            <pc:docMk/>
            <pc:sldMk cId="3299959604" sldId="2147307484"/>
            <ac:picMk id="164" creationId="{23DC112B-D90B-4346-8F00-D4444FA6DDFE}"/>
          </ac:picMkLst>
        </pc:picChg>
        <pc:picChg chg="mod">
          <ac:chgData name="Ajwaliya, Nishit" userId="d6171631-3d08-453d-8afd-2dc62a5026e2" providerId="ADAL" clId="{84A9692D-1700-4B14-AF93-F72C248E3681}" dt="2022-06-14T15:26:29.061" v="1058" actId="1038"/>
          <ac:picMkLst>
            <pc:docMk/>
            <pc:sldMk cId="3299959604" sldId="2147307484"/>
            <ac:picMk id="166" creationId="{ACBC42D8-1DCB-4CA5-A375-F401A599726A}"/>
          </ac:picMkLst>
        </pc:picChg>
        <pc:picChg chg="mod">
          <ac:chgData name="Ajwaliya, Nishit" userId="d6171631-3d08-453d-8afd-2dc62a5026e2" providerId="ADAL" clId="{84A9692D-1700-4B14-AF93-F72C248E3681}" dt="2022-06-14T15:26:29.061" v="1058" actId="1038"/>
          <ac:picMkLst>
            <pc:docMk/>
            <pc:sldMk cId="3299959604" sldId="2147307484"/>
            <ac:picMk id="168" creationId="{6CD85B61-1744-428F-99BE-BC0E382F68E6}"/>
          </ac:picMkLst>
        </pc:picChg>
        <pc:picChg chg="del">
          <ac:chgData name="Ajwaliya, Nishit" userId="d6171631-3d08-453d-8afd-2dc62a5026e2" providerId="ADAL" clId="{84A9692D-1700-4B14-AF93-F72C248E3681}" dt="2022-06-14T15:22:25.434" v="909" actId="478"/>
          <ac:picMkLst>
            <pc:docMk/>
            <pc:sldMk cId="3299959604" sldId="2147307484"/>
            <ac:picMk id="212" creationId="{073E04DF-8316-4E39-A58D-09FFE3057DB0}"/>
          </ac:picMkLst>
        </pc:picChg>
        <pc:cxnChg chg="mod">
          <ac:chgData name="Ajwaliya, Nishit" userId="d6171631-3d08-453d-8afd-2dc62a5026e2" providerId="ADAL" clId="{84A9692D-1700-4B14-AF93-F72C248E3681}" dt="2022-06-14T15:22:46.939" v="947" actId="1037"/>
          <ac:cxnSpMkLst>
            <pc:docMk/>
            <pc:sldMk cId="3299959604" sldId="2147307484"/>
            <ac:cxnSpMk id="5" creationId="{647B011B-7ADE-4400-839C-981A0590474B}"/>
          </ac:cxnSpMkLst>
        </pc:cxnChg>
        <pc:cxnChg chg="add mod">
          <ac:chgData name="Ajwaliya, Nishit" userId="d6171631-3d08-453d-8afd-2dc62a5026e2" providerId="ADAL" clId="{84A9692D-1700-4B14-AF93-F72C248E3681}" dt="2022-06-14T15:27:15.601" v="1128" actId="1038"/>
          <ac:cxnSpMkLst>
            <pc:docMk/>
            <pc:sldMk cId="3299959604" sldId="2147307484"/>
            <ac:cxnSpMk id="111" creationId="{B2D08F65-6B7F-486B-88B4-5C99399BD091}"/>
          </ac:cxnSpMkLst>
        </pc:cxnChg>
        <pc:cxnChg chg="mod">
          <ac:chgData name="Ajwaliya, Nishit" userId="d6171631-3d08-453d-8afd-2dc62a5026e2" providerId="ADAL" clId="{84A9692D-1700-4B14-AF93-F72C248E3681}" dt="2022-06-14T15:26:29.061" v="1058" actId="1038"/>
          <ac:cxnSpMkLst>
            <pc:docMk/>
            <pc:sldMk cId="3299959604" sldId="2147307484"/>
            <ac:cxnSpMk id="122" creationId="{F961ADB8-2408-4630-9023-115E0C7AD7C2}"/>
          </ac:cxnSpMkLst>
        </pc:cxnChg>
        <pc:cxnChg chg="mod">
          <ac:chgData name="Ajwaliya, Nishit" userId="d6171631-3d08-453d-8afd-2dc62a5026e2" providerId="ADAL" clId="{84A9692D-1700-4B14-AF93-F72C248E3681}" dt="2022-06-14T15:26:29.061" v="1058" actId="1038"/>
          <ac:cxnSpMkLst>
            <pc:docMk/>
            <pc:sldMk cId="3299959604" sldId="2147307484"/>
            <ac:cxnSpMk id="127" creationId="{988282A2-0907-4B4B-9004-B461B0D19AEE}"/>
          </ac:cxnSpMkLst>
        </pc:cxnChg>
        <pc:cxnChg chg="mod">
          <ac:chgData name="Ajwaliya, Nishit" userId="d6171631-3d08-453d-8afd-2dc62a5026e2" providerId="ADAL" clId="{84A9692D-1700-4B14-AF93-F72C248E3681}" dt="2022-06-14T15:26:29.061" v="1058" actId="1038"/>
          <ac:cxnSpMkLst>
            <pc:docMk/>
            <pc:sldMk cId="3299959604" sldId="2147307484"/>
            <ac:cxnSpMk id="136" creationId="{F7671822-8FF2-476B-9E10-A02943AAFC20}"/>
          </ac:cxnSpMkLst>
        </pc:cxnChg>
      </pc:sldChg>
      <pc:sldChg chg="delSp modSp mod">
        <pc:chgData name="Ajwaliya, Nishit" userId="d6171631-3d08-453d-8afd-2dc62a5026e2" providerId="ADAL" clId="{84A9692D-1700-4B14-AF93-F72C248E3681}" dt="2022-06-14T15:18:38.505" v="908" actId="20577"/>
        <pc:sldMkLst>
          <pc:docMk/>
          <pc:sldMk cId="615097863" sldId="2147307546"/>
        </pc:sldMkLst>
        <pc:spChg chg="mod">
          <ac:chgData name="Ajwaliya, Nishit" userId="d6171631-3d08-453d-8afd-2dc62a5026e2" providerId="ADAL" clId="{84A9692D-1700-4B14-AF93-F72C248E3681}" dt="2022-06-14T15:18:14.885" v="882" actId="1038"/>
          <ac:spMkLst>
            <pc:docMk/>
            <pc:sldMk cId="615097863" sldId="2147307546"/>
            <ac:spMk id="89" creationId="{4F392A1F-E064-468E-8093-EFE5C4D5F910}"/>
          </ac:spMkLst>
        </pc:spChg>
        <pc:spChg chg="mod">
          <ac:chgData name="Ajwaliya, Nishit" userId="d6171631-3d08-453d-8afd-2dc62a5026e2" providerId="ADAL" clId="{84A9692D-1700-4B14-AF93-F72C248E3681}" dt="2022-06-14T15:14:35.339" v="751" actId="20577"/>
          <ac:spMkLst>
            <pc:docMk/>
            <pc:sldMk cId="615097863" sldId="2147307546"/>
            <ac:spMk id="114" creationId="{CD387AF8-F468-4269-81F5-BF236440A027}"/>
          </ac:spMkLst>
        </pc:spChg>
        <pc:spChg chg="mod">
          <ac:chgData name="Ajwaliya, Nishit" userId="d6171631-3d08-453d-8afd-2dc62a5026e2" providerId="ADAL" clId="{84A9692D-1700-4B14-AF93-F72C248E3681}" dt="2022-06-14T14:51:25.341" v="334" actId="1038"/>
          <ac:spMkLst>
            <pc:docMk/>
            <pc:sldMk cId="615097863" sldId="2147307546"/>
            <ac:spMk id="117" creationId="{B8E772ED-4036-4B91-8DF2-71BEFC60A2F7}"/>
          </ac:spMkLst>
        </pc:spChg>
        <pc:spChg chg="mod">
          <ac:chgData name="Ajwaliya, Nishit" userId="d6171631-3d08-453d-8afd-2dc62a5026e2" providerId="ADAL" clId="{84A9692D-1700-4B14-AF93-F72C248E3681}" dt="2022-06-14T14:51:18.713" v="299" actId="14100"/>
          <ac:spMkLst>
            <pc:docMk/>
            <pc:sldMk cId="615097863" sldId="2147307546"/>
            <ac:spMk id="118" creationId="{1694EDD0-14B1-4F7B-9AF6-F635D2B4A74E}"/>
          </ac:spMkLst>
        </pc:spChg>
        <pc:spChg chg="mod">
          <ac:chgData name="Ajwaliya, Nishit" userId="d6171631-3d08-453d-8afd-2dc62a5026e2" providerId="ADAL" clId="{84A9692D-1700-4B14-AF93-F72C248E3681}" dt="2022-06-14T14:51:25.341" v="334" actId="1038"/>
          <ac:spMkLst>
            <pc:docMk/>
            <pc:sldMk cId="615097863" sldId="2147307546"/>
            <ac:spMk id="122" creationId="{22FFC695-BB15-4A80-BF61-1A6F3129B1A0}"/>
          </ac:spMkLst>
        </pc:spChg>
        <pc:spChg chg="mod">
          <ac:chgData name="Ajwaliya, Nishit" userId="d6171631-3d08-453d-8afd-2dc62a5026e2" providerId="ADAL" clId="{84A9692D-1700-4B14-AF93-F72C248E3681}" dt="2022-06-14T14:51:25.341" v="334" actId="1038"/>
          <ac:spMkLst>
            <pc:docMk/>
            <pc:sldMk cId="615097863" sldId="2147307546"/>
            <ac:spMk id="131" creationId="{294148AA-8963-4D00-AF3C-41E25B7ECF82}"/>
          </ac:spMkLst>
        </pc:spChg>
        <pc:spChg chg="mod">
          <ac:chgData name="Ajwaliya, Nishit" userId="d6171631-3d08-453d-8afd-2dc62a5026e2" providerId="ADAL" clId="{84A9692D-1700-4B14-AF93-F72C248E3681}" dt="2022-06-14T14:51:25.341" v="334" actId="1038"/>
          <ac:spMkLst>
            <pc:docMk/>
            <pc:sldMk cId="615097863" sldId="2147307546"/>
            <ac:spMk id="132" creationId="{49FBF164-CA2A-4F7B-A5D2-0F97D7CD3F53}"/>
          </ac:spMkLst>
        </pc:spChg>
        <pc:spChg chg="mod">
          <ac:chgData name="Ajwaliya, Nishit" userId="d6171631-3d08-453d-8afd-2dc62a5026e2" providerId="ADAL" clId="{84A9692D-1700-4B14-AF93-F72C248E3681}" dt="2022-06-14T14:51:25.341" v="334" actId="1038"/>
          <ac:spMkLst>
            <pc:docMk/>
            <pc:sldMk cId="615097863" sldId="2147307546"/>
            <ac:spMk id="137" creationId="{21D2CF50-8954-4955-9535-2B171BFCC3A3}"/>
          </ac:spMkLst>
        </pc:spChg>
        <pc:spChg chg="mod">
          <ac:chgData name="Ajwaliya, Nishit" userId="d6171631-3d08-453d-8afd-2dc62a5026e2" providerId="ADAL" clId="{84A9692D-1700-4B14-AF93-F72C248E3681}" dt="2022-06-14T15:14:32.094" v="750" actId="20577"/>
          <ac:spMkLst>
            <pc:docMk/>
            <pc:sldMk cId="615097863" sldId="2147307546"/>
            <ac:spMk id="140" creationId="{17442861-3E8E-4979-97DD-4BF38E4EE735}"/>
          </ac:spMkLst>
        </pc:spChg>
        <pc:spChg chg="mod">
          <ac:chgData name="Ajwaliya, Nishit" userId="d6171631-3d08-453d-8afd-2dc62a5026e2" providerId="ADAL" clId="{84A9692D-1700-4B14-AF93-F72C248E3681}" dt="2022-06-14T15:18:14.885" v="882" actId="1038"/>
          <ac:spMkLst>
            <pc:docMk/>
            <pc:sldMk cId="615097863" sldId="2147307546"/>
            <ac:spMk id="141" creationId="{8454E314-08AF-4EEC-BE26-CFEFD373A96C}"/>
          </ac:spMkLst>
        </pc:spChg>
        <pc:spChg chg="mod">
          <ac:chgData name="Ajwaliya, Nishit" userId="d6171631-3d08-453d-8afd-2dc62a5026e2" providerId="ADAL" clId="{84A9692D-1700-4B14-AF93-F72C248E3681}" dt="2022-06-14T15:18:14.885" v="882" actId="1038"/>
          <ac:spMkLst>
            <pc:docMk/>
            <pc:sldMk cId="615097863" sldId="2147307546"/>
            <ac:spMk id="142" creationId="{74E8E649-57E6-4FF6-8FDC-37640C8CF740}"/>
          </ac:spMkLst>
        </pc:spChg>
        <pc:spChg chg="mod">
          <ac:chgData name="Ajwaliya, Nishit" userId="d6171631-3d08-453d-8afd-2dc62a5026e2" providerId="ADAL" clId="{84A9692D-1700-4B14-AF93-F72C248E3681}" dt="2022-06-14T15:18:38.505" v="908" actId="20577"/>
          <ac:spMkLst>
            <pc:docMk/>
            <pc:sldMk cId="615097863" sldId="2147307546"/>
            <ac:spMk id="143" creationId="{EFA28C05-7B69-4799-8962-48E0ED3F4B84}"/>
          </ac:spMkLst>
        </pc:spChg>
        <pc:spChg chg="mod">
          <ac:chgData name="Ajwaliya, Nishit" userId="d6171631-3d08-453d-8afd-2dc62a5026e2" providerId="ADAL" clId="{84A9692D-1700-4B14-AF93-F72C248E3681}" dt="2022-06-14T15:18:14.885" v="882" actId="1038"/>
          <ac:spMkLst>
            <pc:docMk/>
            <pc:sldMk cId="615097863" sldId="2147307546"/>
            <ac:spMk id="144" creationId="{B7F088B2-B180-408A-9097-EAAA3DA83D05}"/>
          </ac:spMkLst>
        </pc:spChg>
        <pc:spChg chg="mod">
          <ac:chgData name="Ajwaliya, Nishit" userId="d6171631-3d08-453d-8afd-2dc62a5026e2" providerId="ADAL" clId="{84A9692D-1700-4B14-AF93-F72C248E3681}" dt="2022-06-14T15:18:14.885" v="882" actId="1038"/>
          <ac:spMkLst>
            <pc:docMk/>
            <pc:sldMk cId="615097863" sldId="2147307546"/>
            <ac:spMk id="145" creationId="{A7132199-87DB-4DE4-864F-4CB9530D0E3E}"/>
          </ac:spMkLst>
        </pc:spChg>
        <pc:spChg chg="mod">
          <ac:chgData name="Ajwaliya, Nishit" userId="d6171631-3d08-453d-8afd-2dc62a5026e2" providerId="ADAL" clId="{84A9692D-1700-4B14-AF93-F72C248E3681}" dt="2022-06-14T15:18:14.885" v="882" actId="1038"/>
          <ac:spMkLst>
            <pc:docMk/>
            <pc:sldMk cId="615097863" sldId="2147307546"/>
            <ac:spMk id="146" creationId="{B00D803B-D9B9-4768-AC71-0EA2488E4BC3}"/>
          </ac:spMkLst>
        </pc:spChg>
        <pc:spChg chg="mod">
          <ac:chgData name="Ajwaliya, Nishit" userId="d6171631-3d08-453d-8afd-2dc62a5026e2" providerId="ADAL" clId="{84A9692D-1700-4B14-AF93-F72C248E3681}" dt="2022-06-14T15:18:14.885" v="882" actId="1038"/>
          <ac:spMkLst>
            <pc:docMk/>
            <pc:sldMk cId="615097863" sldId="2147307546"/>
            <ac:spMk id="147" creationId="{C4B55F8B-9FFC-4440-8752-2D4253B7A9EB}"/>
          </ac:spMkLst>
        </pc:spChg>
        <pc:spChg chg="del mod">
          <ac:chgData name="Ajwaliya, Nishit" userId="d6171631-3d08-453d-8afd-2dc62a5026e2" providerId="ADAL" clId="{84A9692D-1700-4B14-AF93-F72C248E3681}" dt="2022-06-14T15:15:12.181" v="781" actId="478"/>
          <ac:spMkLst>
            <pc:docMk/>
            <pc:sldMk cId="615097863" sldId="2147307546"/>
            <ac:spMk id="148" creationId="{371FCF13-9919-40A8-A02F-D7C295AD6144}"/>
          </ac:spMkLst>
        </pc:spChg>
        <pc:spChg chg="del">
          <ac:chgData name="Ajwaliya, Nishit" userId="d6171631-3d08-453d-8afd-2dc62a5026e2" providerId="ADAL" clId="{84A9692D-1700-4B14-AF93-F72C248E3681}" dt="2022-06-14T15:15:12.181" v="781" actId="478"/>
          <ac:spMkLst>
            <pc:docMk/>
            <pc:sldMk cId="615097863" sldId="2147307546"/>
            <ac:spMk id="154" creationId="{68A66D4D-8972-418F-B65D-4BB5F301D2D0}"/>
          </ac:spMkLst>
        </pc:spChg>
        <pc:spChg chg="mod">
          <ac:chgData name="Ajwaliya, Nishit" userId="d6171631-3d08-453d-8afd-2dc62a5026e2" providerId="ADAL" clId="{84A9692D-1700-4B14-AF93-F72C248E3681}" dt="2022-06-14T14:51:25.341" v="334" actId="1038"/>
          <ac:spMkLst>
            <pc:docMk/>
            <pc:sldMk cId="615097863" sldId="2147307546"/>
            <ac:spMk id="156" creationId="{E956FF74-B566-4CE5-8937-63FE00ED0A85}"/>
          </ac:spMkLst>
        </pc:spChg>
        <pc:spChg chg="mod">
          <ac:chgData name="Ajwaliya, Nishit" userId="d6171631-3d08-453d-8afd-2dc62a5026e2" providerId="ADAL" clId="{84A9692D-1700-4B14-AF93-F72C248E3681}" dt="2022-06-14T15:18:14.885" v="882" actId="1038"/>
          <ac:spMkLst>
            <pc:docMk/>
            <pc:sldMk cId="615097863" sldId="2147307546"/>
            <ac:spMk id="160" creationId="{AAF8571B-789D-482A-B5DF-EE912595D76C}"/>
          </ac:spMkLst>
        </pc:spChg>
        <pc:spChg chg="del">
          <ac:chgData name="Ajwaliya, Nishit" userId="d6171631-3d08-453d-8afd-2dc62a5026e2" providerId="ADAL" clId="{84A9692D-1700-4B14-AF93-F72C248E3681}" dt="2022-06-14T15:15:12.181" v="781" actId="478"/>
          <ac:spMkLst>
            <pc:docMk/>
            <pc:sldMk cId="615097863" sldId="2147307546"/>
            <ac:spMk id="161" creationId="{3A1FCBC1-C141-4737-BB10-C5C5B3F4B9D8}"/>
          </ac:spMkLst>
        </pc:spChg>
        <pc:spChg chg="del">
          <ac:chgData name="Ajwaliya, Nishit" userId="d6171631-3d08-453d-8afd-2dc62a5026e2" providerId="ADAL" clId="{84A9692D-1700-4B14-AF93-F72C248E3681}" dt="2022-06-14T15:15:12.181" v="781" actId="478"/>
          <ac:spMkLst>
            <pc:docMk/>
            <pc:sldMk cId="615097863" sldId="2147307546"/>
            <ac:spMk id="163" creationId="{11BDE88A-3874-4FF2-B83B-47389ACBD7A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761" y="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D8211FFE-B3EB-1B4F-A849-3CF65CAE83E6}" type="datetime1">
              <a:rPr lang="en-GB" smtClean="0"/>
              <a:t>29/09/2022</a:t>
            </a:fld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289191"/>
            <a:ext cx="2890916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761" y="9289191"/>
            <a:ext cx="2890915" cy="48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5" charset="-128"/>
                <a:cs typeface="+mn-cs"/>
              </a:defRPr>
            </a:lvl1pPr>
          </a:lstStyle>
          <a:p>
            <a:pPr>
              <a:defRPr/>
            </a:pPr>
            <a:fld id="{350ECF5C-888C-41F6-A366-B80CE9FF0D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783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312" y="1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1C4EFE-BC34-5643-BA96-233A28E9007A}" type="datetime1">
              <a:rPr lang="en-GB" smtClean="0"/>
              <a:t>29/09/2022</a:t>
            </a:fld>
            <a:endParaRPr lang="en-GB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8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358" y="4644596"/>
            <a:ext cx="5335961" cy="439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312" y="9287575"/>
            <a:ext cx="2890916" cy="48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779895-3E67-4CB8-BE0C-23F3FD5FF7F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162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39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08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61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158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696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235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77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313" algn="l" defTabSz="12190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82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359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127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992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239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27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784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79895-3E67-4CB8-BE0C-23F3FD5FF7F3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46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8CDB5-958E-4EBE-8C05-3F9C84B06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C1A31-5068-457A-9EB8-1CE2FB67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447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0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577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346" y="4596212"/>
            <a:ext cx="1356744" cy="366143"/>
          </a:xfrm>
          <a:prstGeom prst="rect">
            <a:avLst/>
          </a:prstGeom>
        </p:spPr>
      </p:pic>
      <p:sp>
        <p:nvSpPr>
          <p:cNvPr id="9" name="Round Diagonal Corner Rectangle 4">
            <a:extLst>
              <a:ext uri="{FF2B5EF4-FFF2-40B4-BE49-F238E27FC236}">
                <a16:creationId xmlns:a16="http://schemas.microsoft.com/office/drawing/2014/main" id="{DE53115C-105A-4CE7-BEF2-2D7D7A9604F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36674988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EA4CB8-B76A-4A4F-B30A-6D19D7F519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0194" y="2536528"/>
            <a:ext cx="2524125" cy="769441"/>
          </a:xfrm>
        </p:spPr>
        <p:txBody>
          <a:bodyPr/>
          <a:lstStyle>
            <a:lvl1pPr>
              <a:spcAft>
                <a:spcPts val="0"/>
              </a:spcAft>
              <a:defRPr lang="en-US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spcAft>
                <a:spcPts val="0"/>
              </a:spcAft>
              <a:defRPr lang="en-GB" sz="18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324416E-20A7-468D-9CF8-500D2A91B3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7496" y="680340"/>
            <a:ext cx="2598742" cy="1769715"/>
          </a:xfrm>
        </p:spPr>
        <p:txBody>
          <a:bodyPr anchor="b" anchorCtr="0"/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6D58862-146A-4EE8-ADC1-F3A18F91FAC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3099461" y="-9501"/>
            <a:ext cx="6056160" cy="515798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6378259-38E9-45E5-B3A5-E2A8A5A3E8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1" name="Round Diagonal Corner Rectangle 4">
            <a:extLst>
              <a:ext uri="{FF2B5EF4-FFF2-40B4-BE49-F238E27FC236}">
                <a16:creationId xmlns:a16="http://schemas.microsoft.com/office/drawing/2014/main" id="{6CC7CF4C-7ECE-4939-8EBC-3E10506D9B76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647631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8505645" y="4778375"/>
            <a:ext cx="638355" cy="365125"/>
          </a:xfrm>
          <a:prstGeom prst="rect">
            <a:avLst/>
          </a:prstGeom>
        </p:spPr>
        <p:txBody>
          <a:bodyPr anchor="b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600" smtClean="0"/>
              <a:pPr/>
              <a:t>‹#›</a:t>
            </a:fld>
            <a:endParaRPr lang="en-GB" sz="6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04F238-3359-468F-8B64-BD992440F212}"/>
              </a:ext>
            </a:extLst>
          </p:cNvPr>
          <p:cNvGrpSpPr/>
          <p:nvPr userDrawn="1"/>
        </p:nvGrpSpPr>
        <p:grpSpPr bwMode="black">
          <a:xfrm>
            <a:off x="2105025" y="2051785"/>
            <a:ext cx="4933950" cy="1039932"/>
            <a:chOff x="2910342" y="325575"/>
            <a:chExt cx="5928968" cy="124965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E871AB-CF2E-4DAC-8C2D-963B97B314CA}"/>
                </a:ext>
              </a:extLst>
            </p:cNvPr>
            <p:cNvSpPr/>
            <p:nvPr/>
          </p:nvSpPr>
          <p:spPr bwMode="black">
            <a:xfrm>
              <a:off x="7911705" y="325575"/>
              <a:ext cx="275254" cy="275254"/>
            </a:xfrm>
            <a:custGeom>
              <a:avLst/>
              <a:gdLst>
                <a:gd name="connsiteX0" fmla="*/ 254610 w 275253"/>
                <a:gd name="connsiteY0" fmla="*/ 139003 h 275253"/>
                <a:gd name="connsiteX1" fmla="*/ 136251 w 275253"/>
                <a:gd name="connsiteY1" fmla="*/ 254610 h 275253"/>
                <a:gd name="connsiteX2" fmla="*/ 20644 w 275253"/>
                <a:gd name="connsiteY2" fmla="*/ 139003 h 275253"/>
                <a:gd name="connsiteX3" fmla="*/ 136251 w 275253"/>
                <a:gd name="connsiteY3" fmla="*/ 20644 h 2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53" h="275253">
                  <a:moveTo>
                    <a:pt x="254610" y="139003"/>
                  </a:moveTo>
                  <a:lnTo>
                    <a:pt x="136251" y="254610"/>
                  </a:lnTo>
                  <a:lnTo>
                    <a:pt x="20644" y="139003"/>
                  </a:lnTo>
                  <a:lnTo>
                    <a:pt x="136251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8C29B9-203B-435B-890E-73A70CA4C81F}"/>
                </a:ext>
              </a:extLst>
            </p:cNvPr>
            <p:cNvSpPr/>
            <p:nvPr/>
          </p:nvSpPr>
          <p:spPr bwMode="black">
            <a:xfrm>
              <a:off x="7947488" y="680652"/>
              <a:ext cx="192678" cy="633084"/>
            </a:xfrm>
            <a:custGeom>
              <a:avLst/>
              <a:gdLst>
                <a:gd name="connsiteX0" fmla="*/ 20644 w 192677"/>
                <a:gd name="connsiteY0" fmla="*/ 20644 h 633083"/>
                <a:gd name="connsiteX1" fmla="*/ 180291 w 192677"/>
                <a:gd name="connsiteY1" fmla="*/ 20644 h 633083"/>
                <a:gd name="connsiteX2" fmla="*/ 180291 w 192677"/>
                <a:gd name="connsiteY2" fmla="*/ 631708 h 633083"/>
                <a:gd name="connsiteX3" fmla="*/ 20644 w 192677"/>
                <a:gd name="connsiteY3" fmla="*/ 631708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77" h="633083">
                  <a:moveTo>
                    <a:pt x="20644" y="20644"/>
                  </a:moveTo>
                  <a:lnTo>
                    <a:pt x="180291" y="20644"/>
                  </a:lnTo>
                  <a:lnTo>
                    <a:pt x="180291" y="631708"/>
                  </a:lnTo>
                  <a:lnTo>
                    <a:pt x="20644" y="63170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07B5D5-B821-47CA-933A-D54DC178C7C5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19735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58047D-9689-487F-BFF5-02E48B2EA260}"/>
                </a:ext>
              </a:extLst>
            </p:cNvPr>
            <p:cNvSpPr/>
            <p:nvPr/>
          </p:nvSpPr>
          <p:spPr bwMode="black">
            <a:xfrm>
              <a:off x="2910342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EE19533-4B41-4903-ADFA-1430E5FA3683}"/>
                </a:ext>
              </a:extLst>
            </p:cNvPr>
            <p:cNvSpPr/>
            <p:nvPr/>
          </p:nvSpPr>
          <p:spPr bwMode="black">
            <a:xfrm>
              <a:off x="3488375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3525 w 578033"/>
                <a:gd name="connsiteY16" fmla="*/ 527111 h 660609"/>
                <a:gd name="connsiteX17" fmla="*/ 218827 w 578033"/>
                <a:gd name="connsiteY17" fmla="*/ 648223 h 660609"/>
                <a:gd name="connsiteX18" fmla="*/ 20644 w 578033"/>
                <a:gd name="connsiteY18" fmla="*/ 474813 h 660609"/>
                <a:gd name="connsiteX19" fmla="*/ 337186 w 578033"/>
                <a:gd name="connsiteY19" fmla="*/ 284888 h 660609"/>
                <a:gd name="connsiteX20" fmla="*/ 428020 w 578033"/>
                <a:gd name="connsiteY20" fmla="*/ 205064 h 660609"/>
                <a:gd name="connsiteX21" fmla="*/ 273878 w 578033"/>
                <a:gd name="connsiteY21" fmla="*/ 83952 h 660609"/>
                <a:gd name="connsiteX22" fmla="*/ 116983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3675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2" y="565647"/>
                    <a:pt x="565647" y="562894"/>
                  </a:cubicBezTo>
                  <a:lnTo>
                    <a:pt x="565647" y="623450"/>
                  </a:lnTo>
                  <a:cubicBezTo>
                    <a:pt x="549132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3525" y="527111"/>
                  </a:lnTo>
                  <a:cubicBezTo>
                    <a:pt x="383979" y="604182"/>
                    <a:pt x="331681" y="648223"/>
                    <a:pt x="218827" y="648223"/>
                  </a:cubicBezTo>
                  <a:cubicBezTo>
                    <a:pt x="111478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7186" y="284888"/>
                  </a:cubicBezTo>
                  <a:cubicBezTo>
                    <a:pt x="397742" y="279383"/>
                    <a:pt x="428020" y="271125"/>
                    <a:pt x="428020" y="205064"/>
                  </a:cubicBezTo>
                  <a:cubicBezTo>
                    <a:pt x="428020" y="108725"/>
                    <a:pt x="359206" y="83952"/>
                    <a:pt x="273878" y="83952"/>
                  </a:cubicBezTo>
                  <a:cubicBezTo>
                    <a:pt x="185796" y="83952"/>
                    <a:pt x="119735" y="125240"/>
                    <a:pt x="116983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72D0F65-4955-4D3B-8293-898EC918883C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C4826A8-C9E9-49D9-AF7F-E3DC7BD67BD3}"/>
                </a:ext>
              </a:extLst>
            </p:cNvPr>
            <p:cNvSpPr/>
            <p:nvPr/>
          </p:nvSpPr>
          <p:spPr bwMode="black">
            <a:xfrm>
              <a:off x="4077418" y="526510"/>
              <a:ext cx="330305" cy="798236"/>
            </a:xfrm>
            <a:custGeom>
              <a:avLst/>
              <a:gdLst>
                <a:gd name="connsiteX0" fmla="*/ 194054 w 330304"/>
                <a:gd name="connsiteY0" fmla="*/ 196807 h 798236"/>
                <a:gd name="connsiteX1" fmla="*/ 312413 w 330304"/>
                <a:gd name="connsiteY1" fmla="*/ 196807 h 798236"/>
                <a:gd name="connsiteX2" fmla="*/ 312413 w 330304"/>
                <a:gd name="connsiteY2" fmla="*/ 257362 h 798236"/>
                <a:gd name="connsiteX3" fmla="*/ 194054 w 330304"/>
                <a:gd name="connsiteY3" fmla="*/ 257362 h 798236"/>
                <a:gd name="connsiteX4" fmla="*/ 194054 w 330304"/>
                <a:gd name="connsiteY4" fmla="*/ 656480 h 798236"/>
                <a:gd name="connsiteX5" fmla="*/ 251857 w 330304"/>
                <a:gd name="connsiteY5" fmla="*/ 733552 h 798236"/>
                <a:gd name="connsiteX6" fmla="*/ 312413 w 330304"/>
                <a:gd name="connsiteY6" fmla="*/ 730799 h 798236"/>
                <a:gd name="connsiteX7" fmla="*/ 312413 w 330304"/>
                <a:gd name="connsiteY7" fmla="*/ 791355 h 798236"/>
                <a:gd name="connsiteX8" fmla="*/ 249105 w 330304"/>
                <a:gd name="connsiteY8" fmla="*/ 794107 h 798236"/>
                <a:gd name="connsiteX9" fmla="*/ 122488 w 330304"/>
                <a:gd name="connsiteY9" fmla="*/ 661986 h 798236"/>
                <a:gd name="connsiteX10" fmla="*/ 122488 w 330304"/>
                <a:gd name="connsiteY10" fmla="*/ 257362 h 798236"/>
                <a:gd name="connsiteX11" fmla="*/ 20644 w 330304"/>
                <a:gd name="connsiteY11" fmla="*/ 257362 h 798236"/>
                <a:gd name="connsiteX12" fmla="*/ 20644 w 330304"/>
                <a:gd name="connsiteY12" fmla="*/ 196807 h 798236"/>
                <a:gd name="connsiteX13" fmla="*/ 122488 w 330304"/>
                <a:gd name="connsiteY13" fmla="*/ 196807 h 798236"/>
                <a:gd name="connsiteX14" fmla="*/ 122488 w 330304"/>
                <a:gd name="connsiteY14" fmla="*/ 20644 h 798236"/>
                <a:gd name="connsiteX15" fmla="*/ 194054 w 330304"/>
                <a:gd name="connsiteY15" fmla="*/ 20644 h 798236"/>
                <a:gd name="connsiteX16" fmla="*/ 194054 w 330304"/>
                <a:gd name="connsiteY16" fmla="*/ 196807 h 79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0304" h="798236">
                  <a:moveTo>
                    <a:pt x="194054" y="196807"/>
                  </a:moveTo>
                  <a:lnTo>
                    <a:pt x="312413" y="196807"/>
                  </a:lnTo>
                  <a:lnTo>
                    <a:pt x="312413" y="257362"/>
                  </a:lnTo>
                  <a:lnTo>
                    <a:pt x="194054" y="257362"/>
                  </a:lnTo>
                  <a:lnTo>
                    <a:pt x="194054" y="656480"/>
                  </a:lnTo>
                  <a:cubicBezTo>
                    <a:pt x="194054" y="703274"/>
                    <a:pt x="202312" y="730799"/>
                    <a:pt x="251857" y="733552"/>
                  </a:cubicBezTo>
                  <a:cubicBezTo>
                    <a:pt x="271125" y="733552"/>
                    <a:pt x="293145" y="733552"/>
                    <a:pt x="312413" y="730799"/>
                  </a:cubicBezTo>
                  <a:lnTo>
                    <a:pt x="312413" y="791355"/>
                  </a:lnTo>
                  <a:cubicBezTo>
                    <a:pt x="290393" y="791355"/>
                    <a:pt x="271125" y="794107"/>
                    <a:pt x="249105" y="794107"/>
                  </a:cubicBezTo>
                  <a:cubicBezTo>
                    <a:pt x="152766" y="794107"/>
                    <a:pt x="119735" y="761077"/>
                    <a:pt x="122488" y="661986"/>
                  </a:cubicBezTo>
                  <a:lnTo>
                    <a:pt x="122488" y="257362"/>
                  </a:lnTo>
                  <a:lnTo>
                    <a:pt x="20644" y="257362"/>
                  </a:lnTo>
                  <a:lnTo>
                    <a:pt x="20644" y="196807"/>
                  </a:lnTo>
                  <a:lnTo>
                    <a:pt x="122488" y="196807"/>
                  </a:lnTo>
                  <a:lnTo>
                    <a:pt x="122488" y="20644"/>
                  </a:lnTo>
                  <a:lnTo>
                    <a:pt x="194054" y="20644"/>
                  </a:lnTo>
                  <a:lnTo>
                    <a:pt x="194054" y="19680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CCCC674-E4E6-46F9-9914-F12E382E2222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853287"/>
            </a:xfrm>
            <a:custGeom>
              <a:avLst/>
              <a:gdLst>
                <a:gd name="connsiteX0" fmla="*/ 20644 w 110101"/>
                <a:gd name="connsiteY0" fmla="*/ 246352 h 853286"/>
                <a:gd name="connsiteX1" fmla="*/ 92210 w 110101"/>
                <a:gd name="connsiteY1" fmla="*/ 246352 h 853286"/>
                <a:gd name="connsiteX2" fmla="*/ 92210 w 110101"/>
                <a:gd name="connsiteY2" fmla="*/ 835395 h 853286"/>
                <a:gd name="connsiteX3" fmla="*/ 20644 w 110101"/>
                <a:gd name="connsiteY3" fmla="*/ 835395 h 853286"/>
                <a:gd name="connsiteX4" fmla="*/ 20644 w 110101"/>
                <a:gd name="connsiteY4" fmla="*/ 246352 h 853286"/>
                <a:gd name="connsiteX5" fmla="*/ 20644 w 110101"/>
                <a:gd name="connsiteY5" fmla="*/ 20644 h 853286"/>
                <a:gd name="connsiteX6" fmla="*/ 92210 w 110101"/>
                <a:gd name="connsiteY6" fmla="*/ 20644 h 853286"/>
                <a:gd name="connsiteX7" fmla="*/ 92210 w 110101"/>
                <a:gd name="connsiteY7" fmla="*/ 136251 h 853286"/>
                <a:gd name="connsiteX8" fmla="*/ 20644 w 110101"/>
                <a:gd name="connsiteY8" fmla="*/ 136251 h 853286"/>
                <a:gd name="connsiteX9" fmla="*/ 20644 w 110101"/>
                <a:gd name="connsiteY9" fmla="*/ 20644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01" h="853286">
                  <a:moveTo>
                    <a:pt x="20644" y="246352"/>
                  </a:moveTo>
                  <a:lnTo>
                    <a:pt x="92210" y="246352"/>
                  </a:lnTo>
                  <a:lnTo>
                    <a:pt x="92210" y="835395"/>
                  </a:lnTo>
                  <a:lnTo>
                    <a:pt x="20644" y="835395"/>
                  </a:lnTo>
                  <a:lnTo>
                    <a:pt x="20644" y="246352"/>
                  </a:lnTo>
                  <a:close/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lnTo>
                    <a:pt x="20644" y="206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53A8048-4F2C-4389-90D8-AD6670C2E937}"/>
                </a:ext>
              </a:extLst>
            </p:cNvPr>
            <p:cNvSpPr/>
            <p:nvPr/>
          </p:nvSpPr>
          <p:spPr bwMode="black">
            <a:xfrm>
              <a:off x="4501309" y="702673"/>
              <a:ext cx="110102" cy="605559"/>
            </a:xfrm>
            <a:custGeom>
              <a:avLst/>
              <a:gdLst>
                <a:gd name="connsiteX0" fmla="*/ 20644 w 110101"/>
                <a:gd name="connsiteY0" fmla="*/ 20644 h 605558"/>
                <a:gd name="connsiteX1" fmla="*/ 92210 w 110101"/>
                <a:gd name="connsiteY1" fmla="*/ 20644 h 605558"/>
                <a:gd name="connsiteX2" fmla="*/ 92210 w 110101"/>
                <a:gd name="connsiteY2" fmla="*/ 609687 h 605558"/>
                <a:gd name="connsiteX3" fmla="*/ 20644 w 110101"/>
                <a:gd name="connsiteY3" fmla="*/ 609687 h 60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605558">
                  <a:moveTo>
                    <a:pt x="20644" y="20644"/>
                  </a:moveTo>
                  <a:lnTo>
                    <a:pt x="92210" y="20644"/>
                  </a:lnTo>
                  <a:lnTo>
                    <a:pt x="92210" y="609687"/>
                  </a:lnTo>
                  <a:lnTo>
                    <a:pt x="20644" y="609687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191415-0ECC-4572-B26D-B095FEB85F29}"/>
                </a:ext>
              </a:extLst>
            </p:cNvPr>
            <p:cNvSpPr/>
            <p:nvPr/>
          </p:nvSpPr>
          <p:spPr bwMode="black">
            <a:xfrm>
              <a:off x="4501309" y="476965"/>
              <a:ext cx="110102" cy="137627"/>
            </a:xfrm>
            <a:custGeom>
              <a:avLst/>
              <a:gdLst>
                <a:gd name="connsiteX0" fmla="*/ 20644 w 110101"/>
                <a:gd name="connsiteY0" fmla="*/ 20644 h 137626"/>
                <a:gd name="connsiteX1" fmla="*/ 92210 w 110101"/>
                <a:gd name="connsiteY1" fmla="*/ 20644 h 137626"/>
                <a:gd name="connsiteX2" fmla="*/ 92210 w 110101"/>
                <a:gd name="connsiteY2" fmla="*/ 136251 h 137626"/>
                <a:gd name="connsiteX3" fmla="*/ 20644 w 110101"/>
                <a:gd name="connsiteY3" fmla="*/ 136251 h 13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13762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136251"/>
                  </a:lnTo>
                  <a:lnTo>
                    <a:pt x="20644" y="13625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CB428A-70CC-49C9-9815-49643EC9A0FD}"/>
                </a:ext>
              </a:extLst>
            </p:cNvPr>
            <p:cNvSpPr/>
            <p:nvPr/>
          </p:nvSpPr>
          <p:spPr bwMode="black">
            <a:xfrm>
              <a:off x="4680224" y="686158"/>
              <a:ext cx="578033" cy="660609"/>
            </a:xfrm>
            <a:custGeom>
              <a:avLst/>
              <a:gdLst>
                <a:gd name="connsiteX0" fmla="*/ 92210 w 578033"/>
                <a:gd name="connsiteY0" fmla="*/ 331681 h 660609"/>
                <a:gd name="connsiteX1" fmla="*/ 298650 w 578033"/>
                <a:gd name="connsiteY1" fmla="*/ 582162 h 660609"/>
                <a:gd name="connsiteX2" fmla="*/ 505091 w 578033"/>
                <a:gd name="connsiteY2" fmla="*/ 331681 h 660609"/>
                <a:gd name="connsiteX3" fmla="*/ 298650 w 578033"/>
                <a:gd name="connsiteY3" fmla="*/ 81200 h 660609"/>
                <a:gd name="connsiteX4" fmla="*/ 92210 w 578033"/>
                <a:gd name="connsiteY4" fmla="*/ 331681 h 660609"/>
                <a:gd name="connsiteX5" fmla="*/ 576657 w 578033"/>
                <a:gd name="connsiteY5" fmla="*/ 331681 h 660609"/>
                <a:gd name="connsiteX6" fmla="*/ 298650 w 578033"/>
                <a:gd name="connsiteY6" fmla="*/ 642718 h 660609"/>
                <a:gd name="connsiteX7" fmla="*/ 20644 w 578033"/>
                <a:gd name="connsiteY7" fmla="*/ 331681 h 660609"/>
                <a:gd name="connsiteX8" fmla="*/ 298650 w 578033"/>
                <a:gd name="connsiteY8" fmla="*/ 20644 h 660609"/>
                <a:gd name="connsiteX9" fmla="*/ 576657 w 578033"/>
                <a:gd name="connsiteY9" fmla="*/ 331681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8033" h="660609">
                  <a:moveTo>
                    <a:pt x="92210" y="331681"/>
                  </a:moveTo>
                  <a:cubicBezTo>
                    <a:pt x="92210" y="458298"/>
                    <a:pt x="161023" y="582162"/>
                    <a:pt x="298650" y="582162"/>
                  </a:cubicBezTo>
                  <a:cubicBezTo>
                    <a:pt x="436277" y="582162"/>
                    <a:pt x="505091" y="455545"/>
                    <a:pt x="505091" y="331681"/>
                  </a:cubicBezTo>
                  <a:cubicBezTo>
                    <a:pt x="505091" y="205064"/>
                    <a:pt x="436277" y="81200"/>
                    <a:pt x="298650" y="81200"/>
                  </a:cubicBezTo>
                  <a:cubicBezTo>
                    <a:pt x="161023" y="81200"/>
                    <a:pt x="92210" y="205064"/>
                    <a:pt x="92210" y="331681"/>
                  </a:cubicBezTo>
                  <a:moveTo>
                    <a:pt x="576657" y="331681"/>
                  </a:moveTo>
                  <a:cubicBezTo>
                    <a:pt x="576657" y="499586"/>
                    <a:pt x="477565" y="642718"/>
                    <a:pt x="298650" y="642718"/>
                  </a:cubicBezTo>
                  <a:cubicBezTo>
                    <a:pt x="119735" y="642718"/>
                    <a:pt x="20644" y="499586"/>
                    <a:pt x="20644" y="331681"/>
                  </a:cubicBezTo>
                  <a:cubicBezTo>
                    <a:pt x="20644" y="163776"/>
                    <a:pt x="119735" y="20644"/>
                    <a:pt x="298650" y="20644"/>
                  </a:cubicBezTo>
                  <a:cubicBezTo>
                    <a:pt x="477565" y="20644"/>
                    <a:pt x="576657" y="163776"/>
                    <a:pt x="576657" y="331681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861F017-D2F7-4800-923F-F093966A464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2135 h 633083"/>
                <a:gd name="connsiteX11" fmla="*/ 92210 w 495456"/>
                <a:gd name="connsiteY11" fmla="*/ 626203 h 633083"/>
                <a:gd name="connsiteX12" fmla="*/ 20644 w 495456"/>
                <a:gd name="connsiteY12" fmla="*/ 626203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2135"/>
                  </a:cubicBezTo>
                  <a:lnTo>
                    <a:pt x="92210" y="626203"/>
                  </a:lnTo>
                  <a:lnTo>
                    <a:pt x="20644" y="626203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217B49-70CC-4D78-AED0-18A9A28B3500}"/>
                </a:ext>
              </a:extLst>
            </p:cNvPr>
            <p:cNvSpPr/>
            <p:nvPr/>
          </p:nvSpPr>
          <p:spPr bwMode="black">
            <a:xfrm>
              <a:off x="5340834" y="686158"/>
              <a:ext cx="495457" cy="633084"/>
            </a:xfrm>
            <a:custGeom>
              <a:avLst/>
              <a:gdLst>
                <a:gd name="connsiteX0" fmla="*/ 20644 w 495456"/>
                <a:gd name="connsiteY0" fmla="*/ 37159 h 633083"/>
                <a:gd name="connsiteX1" fmla="*/ 92210 w 495456"/>
                <a:gd name="connsiteY1" fmla="*/ 37159 h 633083"/>
                <a:gd name="connsiteX2" fmla="*/ 92210 w 495456"/>
                <a:gd name="connsiteY2" fmla="*/ 139003 h 633083"/>
                <a:gd name="connsiteX3" fmla="*/ 94963 w 495456"/>
                <a:gd name="connsiteY3" fmla="*/ 139003 h 633083"/>
                <a:gd name="connsiteX4" fmla="*/ 282135 w 495456"/>
                <a:gd name="connsiteY4" fmla="*/ 20644 h 633083"/>
                <a:gd name="connsiteX5" fmla="*/ 496833 w 495456"/>
                <a:gd name="connsiteY5" fmla="*/ 249105 h 633083"/>
                <a:gd name="connsiteX6" fmla="*/ 496833 w 495456"/>
                <a:gd name="connsiteY6" fmla="*/ 628955 h 633083"/>
                <a:gd name="connsiteX7" fmla="*/ 425267 w 495456"/>
                <a:gd name="connsiteY7" fmla="*/ 628955 h 633083"/>
                <a:gd name="connsiteX8" fmla="*/ 425267 w 495456"/>
                <a:gd name="connsiteY8" fmla="*/ 260115 h 633083"/>
                <a:gd name="connsiteX9" fmla="*/ 276630 w 495456"/>
                <a:gd name="connsiteY9" fmla="*/ 81200 h 633083"/>
                <a:gd name="connsiteX10" fmla="*/ 92210 w 495456"/>
                <a:gd name="connsiteY10" fmla="*/ 284888 h 633083"/>
                <a:gd name="connsiteX11" fmla="*/ 92210 w 495456"/>
                <a:gd name="connsiteY11" fmla="*/ 628955 h 633083"/>
                <a:gd name="connsiteX12" fmla="*/ 20644 w 495456"/>
                <a:gd name="connsiteY12" fmla="*/ 628955 h 633083"/>
                <a:gd name="connsiteX13" fmla="*/ 20644 w 495456"/>
                <a:gd name="connsiteY13" fmla="*/ 37159 h 633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5456" h="633083">
                  <a:moveTo>
                    <a:pt x="20644" y="37159"/>
                  </a:moveTo>
                  <a:lnTo>
                    <a:pt x="92210" y="37159"/>
                  </a:lnTo>
                  <a:lnTo>
                    <a:pt x="92210" y="139003"/>
                  </a:lnTo>
                  <a:lnTo>
                    <a:pt x="94963" y="139003"/>
                  </a:lnTo>
                  <a:cubicBezTo>
                    <a:pt x="122488" y="67437"/>
                    <a:pt x="199559" y="20644"/>
                    <a:pt x="282135" y="20644"/>
                  </a:cubicBezTo>
                  <a:cubicBezTo>
                    <a:pt x="447288" y="20644"/>
                    <a:pt x="496833" y="108725"/>
                    <a:pt x="496833" y="249105"/>
                  </a:cubicBezTo>
                  <a:lnTo>
                    <a:pt x="496833" y="628955"/>
                  </a:lnTo>
                  <a:lnTo>
                    <a:pt x="425267" y="628955"/>
                  </a:lnTo>
                  <a:lnTo>
                    <a:pt x="425267" y="260115"/>
                  </a:lnTo>
                  <a:cubicBezTo>
                    <a:pt x="425267" y="158271"/>
                    <a:pt x="392237" y="81200"/>
                    <a:pt x="276630" y="81200"/>
                  </a:cubicBezTo>
                  <a:cubicBezTo>
                    <a:pt x="163776" y="81200"/>
                    <a:pt x="94963" y="169281"/>
                    <a:pt x="92210" y="284888"/>
                  </a:cubicBezTo>
                  <a:lnTo>
                    <a:pt x="92210" y="628955"/>
                  </a:lnTo>
                  <a:lnTo>
                    <a:pt x="20644" y="628955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021449B-89FF-4452-B2AC-A01CC925A3F6}"/>
                </a:ext>
              </a:extLst>
            </p:cNvPr>
            <p:cNvSpPr/>
            <p:nvPr/>
          </p:nvSpPr>
          <p:spPr bwMode="black">
            <a:xfrm>
              <a:off x="5918867" y="686158"/>
              <a:ext cx="578033" cy="660609"/>
            </a:xfrm>
            <a:custGeom>
              <a:avLst/>
              <a:gdLst>
                <a:gd name="connsiteX0" fmla="*/ 430772 w 578033"/>
                <a:gd name="connsiteY0" fmla="*/ 304156 h 660609"/>
                <a:gd name="connsiteX1" fmla="*/ 430772 w 578033"/>
                <a:gd name="connsiteY1" fmla="*/ 304156 h 660609"/>
                <a:gd name="connsiteX2" fmla="*/ 367464 w 578033"/>
                <a:gd name="connsiteY2" fmla="*/ 331681 h 660609"/>
                <a:gd name="connsiteX3" fmla="*/ 94963 w 578033"/>
                <a:gd name="connsiteY3" fmla="*/ 466555 h 660609"/>
                <a:gd name="connsiteX4" fmla="*/ 227084 w 578033"/>
                <a:gd name="connsiteY4" fmla="*/ 582162 h 660609"/>
                <a:gd name="connsiteX5" fmla="*/ 430772 w 578033"/>
                <a:gd name="connsiteY5" fmla="*/ 397742 h 660609"/>
                <a:gd name="connsiteX6" fmla="*/ 430772 w 578033"/>
                <a:gd name="connsiteY6" fmla="*/ 304156 h 660609"/>
                <a:gd name="connsiteX7" fmla="*/ 48169 w 578033"/>
                <a:gd name="connsiteY7" fmla="*/ 218827 h 660609"/>
                <a:gd name="connsiteX8" fmla="*/ 284888 w 578033"/>
                <a:gd name="connsiteY8" fmla="*/ 20644 h 660609"/>
                <a:gd name="connsiteX9" fmla="*/ 502338 w 578033"/>
                <a:gd name="connsiteY9" fmla="*/ 210569 h 660609"/>
                <a:gd name="connsiteX10" fmla="*/ 502338 w 578033"/>
                <a:gd name="connsiteY10" fmla="*/ 524359 h 660609"/>
                <a:gd name="connsiteX11" fmla="*/ 543626 w 578033"/>
                <a:gd name="connsiteY11" fmla="*/ 568399 h 660609"/>
                <a:gd name="connsiteX12" fmla="*/ 565647 w 578033"/>
                <a:gd name="connsiteY12" fmla="*/ 562894 h 660609"/>
                <a:gd name="connsiteX13" fmla="*/ 565647 w 578033"/>
                <a:gd name="connsiteY13" fmla="*/ 623450 h 660609"/>
                <a:gd name="connsiteX14" fmla="*/ 518854 w 578033"/>
                <a:gd name="connsiteY14" fmla="*/ 628955 h 660609"/>
                <a:gd name="connsiteX15" fmla="*/ 433525 w 578033"/>
                <a:gd name="connsiteY15" fmla="*/ 527111 h 660609"/>
                <a:gd name="connsiteX16" fmla="*/ 430772 w 578033"/>
                <a:gd name="connsiteY16" fmla="*/ 527111 h 660609"/>
                <a:gd name="connsiteX17" fmla="*/ 216074 w 578033"/>
                <a:gd name="connsiteY17" fmla="*/ 648223 h 660609"/>
                <a:gd name="connsiteX18" fmla="*/ 20644 w 578033"/>
                <a:gd name="connsiteY18" fmla="*/ 474813 h 660609"/>
                <a:gd name="connsiteX19" fmla="*/ 334433 w 578033"/>
                <a:gd name="connsiteY19" fmla="*/ 284888 h 660609"/>
                <a:gd name="connsiteX20" fmla="*/ 425267 w 578033"/>
                <a:gd name="connsiteY20" fmla="*/ 205064 h 660609"/>
                <a:gd name="connsiteX21" fmla="*/ 271125 w 578033"/>
                <a:gd name="connsiteY21" fmla="*/ 83952 h 660609"/>
                <a:gd name="connsiteX22" fmla="*/ 114230 w 578033"/>
                <a:gd name="connsiteY22" fmla="*/ 221579 h 660609"/>
                <a:gd name="connsiteX23" fmla="*/ 48169 w 578033"/>
                <a:gd name="connsiteY23" fmla="*/ 22157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78033" h="660609">
                  <a:moveTo>
                    <a:pt x="430772" y="304156"/>
                  </a:moveTo>
                  <a:lnTo>
                    <a:pt x="430772" y="304156"/>
                  </a:lnTo>
                  <a:cubicBezTo>
                    <a:pt x="419762" y="320671"/>
                    <a:pt x="386732" y="326176"/>
                    <a:pt x="367464" y="331681"/>
                  </a:cubicBezTo>
                  <a:cubicBezTo>
                    <a:pt x="246352" y="353701"/>
                    <a:pt x="94963" y="350949"/>
                    <a:pt x="94963" y="466555"/>
                  </a:cubicBezTo>
                  <a:cubicBezTo>
                    <a:pt x="94963" y="538121"/>
                    <a:pt x="158271" y="582162"/>
                    <a:pt x="227084" y="582162"/>
                  </a:cubicBezTo>
                  <a:cubicBezTo>
                    <a:pt x="337186" y="582162"/>
                    <a:pt x="433525" y="513348"/>
                    <a:pt x="430772" y="397742"/>
                  </a:cubicBezTo>
                  <a:lnTo>
                    <a:pt x="430772" y="304156"/>
                  </a:lnTo>
                  <a:close/>
                  <a:moveTo>
                    <a:pt x="48169" y="218827"/>
                  </a:moveTo>
                  <a:cubicBezTo>
                    <a:pt x="56427" y="81200"/>
                    <a:pt x="152766" y="20644"/>
                    <a:pt x="284888" y="20644"/>
                  </a:cubicBezTo>
                  <a:cubicBezTo>
                    <a:pt x="389484" y="20644"/>
                    <a:pt x="502338" y="53675"/>
                    <a:pt x="502338" y="210569"/>
                  </a:cubicBezTo>
                  <a:lnTo>
                    <a:pt x="502338" y="524359"/>
                  </a:lnTo>
                  <a:cubicBezTo>
                    <a:pt x="502338" y="551884"/>
                    <a:pt x="516101" y="568399"/>
                    <a:pt x="543626" y="568399"/>
                  </a:cubicBezTo>
                  <a:cubicBezTo>
                    <a:pt x="551884" y="568399"/>
                    <a:pt x="560141" y="565647"/>
                    <a:pt x="565647" y="562894"/>
                  </a:cubicBezTo>
                  <a:lnTo>
                    <a:pt x="565647" y="623450"/>
                  </a:lnTo>
                  <a:cubicBezTo>
                    <a:pt x="549131" y="626203"/>
                    <a:pt x="538121" y="628955"/>
                    <a:pt x="518854" y="628955"/>
                  </a:cubicBezTo>
                  <a:cubicBezTo>
                    <a:pt x="447288" y="628955"/>
                    <a:pt x="433525" y="587667"/>
                    <a:pt x="433525" y="527111"/>
                  </a:cubicBezTo>
                  <a:lnTo>
                    <a:pt x="430772" y="527111"/>
                  </a:lnTo>
                  <a:cubicBezTo>
                    <a:pt x="381227" y="604182"/>
                    <a:pt x="328928" y="648223"/>
                    <a:pt x="216074" y="648223"/>
                  </a:cubicBezTo>
                  <a:cubicBezTo>
                    <a:pt x="108725" y="648223"/>
                    <a:pt x="20644" y="593172"/>
                    <a:pt x="20644" y="474813"/>
                  </a:cubicBezTo>
                  <a:cubicBezTo>
                    <a:pt x="20644" y="309661"/>
                    <a:pt x="180291" y="304156"/>
                    <a:pt x="334433" y="284888"/>
                  </a:cubicBezTo>
                  <a:cubicBezTo>
                    <a:pt x="392237" y="279383"/>
                    <a:pt x="425267" y="271125"/>
                    <a:pt x="425267" y="205064"/>
                  </a:cubicBezTo>
                  <a:cubicBezTo>
                    <a:pt x="425267" y="108725"/>
                    <a:pt x="356454" y="83952"/>
                    <a:pt x="271125" y="83952"/>
                  </a:cubicBezTo>
                  <a:cubicBezTo>
                    <a:pt x="183044" y="83952"/>
                    <a:pt x="116983" y="125240"/>
                    <a:pt x="114230" y="221579"/>
                  </a:cubicBezTo>
                  <a:lnTo>
                    <a:pt x="48169" y="221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3DE190-5910-4A04-8831-912E7B4D07E0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C513A30-DC41-4B70-B474-B7F9882045F1}"/>
                </a:ext>
              </a:extLst>
            </p:cNvPr>
            <p:cNvSpPr/>
            <p:nvPr/>
          </p:nvSpPr>
          <p:spPr bwMode="black">
            <a:xfrm>
              <a:off x="6582229" y="476965"/>
              <a:ext cx="110102" cy="853287"/>
            </a:xfrm>
            <a:custGeom>
              <a:avLst/>
              <a:gdLst>
                <a:gd name="connsiteX0" fmla="*/ 20644 w 110101"/>
                <a:gd name="connsiteY0" fmla="*/ 20644 h 853286"/>
                <a:gd name="connsiteX1" fmla="*/ 92210 w 110101"/>
                <a:gd name="connsiteY1" fmla="*/ 20644 h 853286"/>
                <a:gd name="connsiteX2" fmla="*/ 92210 w 110101"/>
                <a:gd name="connsiteY2" fmla="*/ 838148 h 853286"/>
                <a:gd name="connsiteX3" fmla="*/ 20644 w 110101"/>
                <a:gd name="connsiteY3" fmla="*/ 838148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101" h="853286">
                  <a:moveTo>
                    <a:pt x="20644" y="20644"/>
                  </a:moveTo>
                  <a:lnTo>
                    <a:pt x="92210" y="20644"/>
                  </a:lnTo>
                  <a:lnTo>
                    <a:pt x="92210" y="838148"/>
                  </a:lnTo>
                  <a:lnTo>
                    <a:pt x="20644" y="83814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4BE96A6-616D-4E71-8D2F-943A0D187F8C}"/>
                </a:ext>
              </a:extLst>
            </p:cNvPr>
            <p:cNvSpPr/>
            <p:nvPr/>
          </p:nvSpPr>
          <p:spPr bwMode="black">
            <a:xfrm>
              <a:off x="6766649" y="666890"/>
              <a:ext cx="605559" cy="908338"/>
            </a:xfrm>
            <a:custGeom>
              <a:avLst/>
              <a:gdLst>
                <a:gd name="connsiteX0" fmla="*/ 312413 w 605558"/>
                <a:gd name="connsiteY0" fmla="*/ 516101 h 908337"/>
                <a:gd name="connsiteX1" fmla="*/ 447288 w 605558"/>
                <a:gd name="connsiteY1" fmla="*/ 339939 h 908337"/>
                <a:gd name="connsiteX2" fmla="*/ 309661 w 605558"/>
                <a:gd name="connsiteY2" fmla="*/ 161024 h 908337"/>
                <a:gd name="connsiteX3" fmla="*/ 185796 w 605558"/>
                <a:gd name="connsiteY3" fmla="*/ 345444 h 908337"/>
                <a:gd name="connsiteX4" fmla="*/ 312413 w 605558"/>
                <a:gd name="connsiteY4" fmla="*/ 516101 h 908337"/>
                <a:gd name="connsiteX5" fmla="*/ 604182 w 605558"/>
                <a:gd name="connsiteY5" fmla="*/ 37159 h 908337"/>
                <a:gd name="connsiteX6" fmla="*/ 604182 w 605558"/>
                <a:gd name="connsiteY6" fmla="*/ 615192 h 908337"/>
                <a:gd name="connsiteX7" fmla="*/ 298650 w 605558"/>
                <a:gd name="connsiteY7" fmla="*/ 895951 h 908337"/>
                <a:gd name="connsiteX8" fmla="*/ 34407 w 605558"/>
                <a:gd name="connsiteY8" fmla="*/ 714284 h 908337"/>
                <a:gd name="connsiteX9" fmla="*/ 207816 w 605558"/>
                <a:gd name="connsiteY9" fmla="*/ 714284 h 908337"/>
                <a:gd name="connsiteX10" fmla="*/ 320671 w 605558"/>
                <a:gd name="connsiteY10" fmla="*/ 774840 h 908337"/>
                <a:gd name="connsiteX11" fmla="*/ 447288 w 605558"/>
                <a:gd name="connsiteY11" fmla="*/ 634460 h 908337"/>
                <a:gd name="connsiteX12" fmla="*/ 447288 w 605558"/>
                <a:gd name="connsiteY12" fmla="*/ 560142 h 908337"/>
                <a:gd name="connsiteX13" fmla="*/ 444535 w 605558"/>
                <a:gd name="connsiteY13" fmla="*/ 557389 h 908337"/>
                <a:gd name="connsiteX14" fmla="*/ 282135 w 605558"/>
                <a:gd name="connsiteY14" fmla="*/ 648223 h 908337"/>
                <a:gd name="connsiteX15" fmla="*/ 20644 w 605558"/>
                <a:gd name="connsiteY15" fmla="*/ 334433 h 908337"/>
                <a:gd name="connsiteX16" fmla="*/ 271125 w 605558"/>
                <a:gd name="connsiteY16" fmla="*/ 20644 h 908337"/>
                <a:gd name="connsiteX17" fmla="*/ 447288 w 605558"/>
                <a:gd name="connsiteY17" fmla="*/ 127993 h 908337"/>
                <a:gd name="connsiteX18" fmla="*/ 450040 w 605558"/>
                <a:gd name="connsiteY18" fmla="*/ 127993 h 908337"/>
                <a:gd name="connsiteX19" fmla="*/ 450040 w 605558"/>
                <a:gd name="connsiteY19" fmla="*/ 37159 h 908337"/>
                <a:gd name="connsiteX20" fmla="*/ 604182 w 605558"/>
                <a:gd name="connsiteY20" fmla="*/ 37159 h 908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5558" h="908337">
                  <a:moveTo>
                    <a:pt x="312413" y="516101"/>
                  </a:moveTo>
                  <a:cubicBezTo>
                    <a:pt x="419762" y="516101"/>
                    <a:pt x="447288" y="422515"/>
                    <a:pt x="447288" y="339939"/>
                  </a:cubicBezTo>
                  <a:cubicBezTo>
                    <a:pt x="447288" y="240847"/>
                    <a:pt x="400494" y="161024"/>
                    <a:pt x="309661" y="161024"/>
                  </a:cubicBezTo>
                  <a:cubicBezTo>
                    <a:pt x="251857" y="161024"/>
                    <a:pt x="185796" y="205064"/>
                    <a:pt x="185796" y="345444"/>
                  </a:cubicBezTo>
                  <a:cubicBezTo>
                    <a:pt x="185796" y="422515"/>
                    <a:pt x="216074" y="516101"/>
                    <a:pt x="312413" y="516101"/>
                  </a:cubicBezTo>
                  <a:moveTo>
                    <a:pt x="604182" y="37159"/>
                  </a:moveTo>
                  <a:lnTo>
                    <a:pt x="604182" y="615192"/>
                  </a:lnTo>
                  <a:cubicBezTo>
                    <a:pt x="604182" y="719789"/>
                    <a:pt x="595925" y="895951"/>
                    <a:pt x="298650" y="895951"/>
                  </a:cubicBezTo>
                  <a:cubicBezTo>
                    <a:pt x="174786" y="895951"/>
                    <a:pt x="42664" y="840901"/>
                    <a:pt x="34407" y="714284"/>
                  </a:cubicBezTo>
                  <a:lnTo>
                    <a:pt x="207816" y="714284"/>
                  </a:lnTo>
                  <a:cubicBezTo>
                    <a:pt x="216074" y="744562"/>
                    <a:pt x="227084" y="774840"/>
                    <a:pt x="320671" y="774840"/>
                  </a:cubicBezTo>
                  <a:cubicBezTo>
                    <a:pt x="405999" y="774840"/>
                    <a:pt x="447288" y="733552"/>
                    <a:pt x="447288" y="634460"/>
                  </a:cubicBezTo>
                  <a:lnTo>
                    <a:pt x="447288" y="560142"/>
                  </a:lnTo>
                  <a:lnTo>
                    <a:pt x="444535" y="557389"/>
                  </a:lnTo>
                  <a:cubicBezTo>
                    <a:pt x="419762" y="604182"/>
                    <a:pt x="378474" y="648223"/>
                    <a:pt x="282135" y="648223"/>
                  </a:cubicBezTo>
                  <a:cubicBezTo>
                    <a:pt x="136251" y="648223"/>
                    <a:pt x="20644" y="546379"/>
                    <a:pt x="20644" y="334433"/>
                  </a:cubicBezTo>
                  <a:cubicBezTo>
                    <a:pt x="20644" y="125241"/>
                    <a:pt x="139003" y="20644"/>
                    <a:pt x="271125" y="20644"/>
                  </a:cubicBezTo>
                  <a:cubicBezTo>
                    <a:pt x="383979" y="20644"/>
                    <a:pt x="428019" y="86705"/>
                    <a:pt x="447288" y="127993"/>
                  </a:cubicBezTo>
                  <a:lnTo>
                    <a:pt x="450040" y="127993"/>
                  </a:lnTo>
                  <a:lnTo>
                    <a:pt x="450040" y="37159"/>
                  </a:lnTo>
                  <a:lnTo>
                    <a:pt x="604182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C6CE4B4-072A-4577-874A-81871C055E54}"/>
                </a:ext>
              </a:extLst>
            </p:cNvPr>
            <p:cNvSpPr/>
            <p:nvPr/>
          </p:nvSpPr>
          <p:spPr bwMode="black">
            <a:xfrm>
              <a:off x="7485061" y="666890"/>
              <a:ext cx="385355" cy="660609"/>
            </a:xfrm>
            <a:custGeom>
              <a:avLst/>
              <a:gdLst>
                <a:gd name="connsiteX0" fmla="*/ 23397 w 385355"/>
                <a:gd name="connsiteY0" fmla="*/ 37159 h 660609"/>
                <a:gd name="connsiteX1" fmla="*/ 174786 w 385355"/>
                <a:gd name="connsiteY1" fmla="*/ 37159 h 660609"/>
                <a:gd name="connsiteX2" fmla="*/ 174786 w 385355"/>
                <a:gd name="connsiteY2" fmla="*/ 141756 h 660609"/>
                <a:gd name="connsiteX3" fmla="*/ 177539 w 385355"/>
                <a:gd name="connsiteY3" fmla="*/ 141756 h 660609"/>
                <a:gd name="connsiteX4" fmla="*/ 342691 w 385355"/>
                <a:gd name="connsiteY4" fmla="*/ 20644 h 660609"/>
                <a:gd name="connsiteX5" fmla="*/ 372969 w 385355"/>
                <a:gd name="connsiteY5" fmla="*/ 23397 h 660609"/>
                <a:gd name="connsiteX6" fmla="*/ 372969 w 385355"/>
                <a:gd name="connsiteY6" fmla="*/ 185796 h 660609"/>
                <a:gd name="connsiteX7" fmla="*/ 326176 w 385355"/>
                <a:gd name="connsiteY7" fmla="*/ 183044 h 660609"/>
                <a:gd name="connsiteX8" fmla="*/ 180291 w 385355"/>
                <a:gd name="connsiteY8" fmla="*/ 328928 h 660609"/>
                <a:gd name="connsiteX9" fmla="*/ 180291 w 385355"/>
                <a:gd name="connsiteY9" fmla="*/ 645470 h 660609"/>
                <a:gd name="connsiteX10" fmla="*/ 20644 w 385355"/>
                <a:gd name="connsiteY10" fmla="*/ 645470 h 660609"/>
                <a:gd name="connsiteX11" fmla="*/ 20644 w 385355"/>
                <a:gd name="connsiteY11" fmla="*/ 37159 h 66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355" h="660609">
                  <a:moveTo>
                    <a:pt x="23397" y="37159"/>
                  </a:moveTo>
                  <a:lnTo>
                    <a:pt x="174786" y="37159"/>
                  </a:lnTo>
                  <a:lnTo>
                    <a:pt x="174786" y="141756"/>
                  </a:lnTo>
                  <a:lnTo>
                    <a:pt x="177539" y="141756"/>
                  </a:lnTo>
                  <a:cubicBezTo>
                    <a:pt x="210569" y="81200"/>
                    <a:pt x="246352" y="20644"/>
                    <a:pt x="342691" y="20644"/>
                  </a:cubicBezTo>
                  <a:cubicBezTo>
                    <a:pt x="353701" y="20644"/>
                    <a:pt x="361959" y="20644"/>
                    <a:pt x="372969" y="23397"/>
                  </a:cubicBezTo>
                  <a:lnTo>
                    <a:pt x="372969" y="185796"/>
                  </a:lnTo>
                  <a:cubicBezTo>
                    <a:pt x="359206" y="183044"/>
                    <a:pt x="342691" y="183044"/>
                    <a:pt x="326176" y="183044"/>
                  </a:cubicBezTo>
                  <a:cubicBezTo>
                    <a:pt x="202312" y="183044"/>
                    <a:pt x="180291" y="260115"/>
                    <a:pt x="180291" y="328928"/>
                  </a:cubicBezTo>
                  <a:lnTo>
                    <a:pt x="180291" y="645470"/>
                  </a:lnTo>
                  <a:lnTo>
                    <a:pt x="20644" y="645470"/>
                  </a:lnTo>
                  <a:lnTo>
                    <a:pt x="20644" y="3715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62C249-90CE-45DC-8B3D-A3EF2B7862C4}"/>
                </a:ext>
              </a:extLst>
            </p:cNvPr>
            <p:cNvSpPr/>
            <p:nvPr/>
          </p:nvSpPr>
          <p:spPr bwMode="black">
            <a:xfrm>
              <a:off x="8206226" y="471460"/>
              <a:ext cx="633084" cy="853287"/>
            </a:xfrm>
            <a:custGeom>
              <a:avLst/>
              <a:gdLst>
                <a:gd name="connsiteX0" fmla="*/ 320671 w 633083"/>
                <a:gd name="connsiteY0" fmla="*/ 725294 h 853286"/>
                <a:gd name="connsiteX1" fmla="*/ 461050 w 633083"/>
                <a:gd name="connsiteY1" fmla="*/ 549131 h 853286"/>
                <a:gd name="connsiteX2" fmla="*/ 323423 w 633083"/>
                <a:gd name="connsiteY2" fmla="*/ 353701 h 853286"/>
                <a:gd name="connsiteX3" fmla="*/ 188549 w 633083"/>
                <a:gd name="connsiteY3" fmla="*/ 540874 h 853286"/>
                <a:gd name="connsiteX4" fmla="*/ 320671 w 633083"/>
                <a:gd name="connsiteY4" fmla="*/ 725294 h 853286"/>
                <a:gd name="connsiteX5" fmla="*/ 612440 w 633083"/>
                <a:gd name="connsiteY5" fmla="*/ 840901 h 853286"/>
                <a:gd name="connsiteX6" fmla="*/ 455545 w 633083"/>
                <a:gd name="connsiteY6" fmla="*/ 840901 h 853286"/>
                <a:gd name="connsiteX7" fmla="*/ 455545 w 633083"/>
                <a:gd name="connsiteY7" fmla="*/ 763829 h 853286"/>
                <a:gd name="connsiteX8" fmla="*/ 452793 w 633083"/>
                <a:gd name="connsiteY8" fmla="*/ 763829 h 853286"/>
                <a:gd name="connsiteX9" fmla="*/ 276630 w 633083"/>
                <a:gd name="connsiteY9" fmla="*/ 857416 h 853286"/>
                <a:gd name="connsiteX10" fmla="*/ 20644 w 633083"/>
                <a:gd name="connsiteY10" fmla="*/ 529864 h 853286"/>
                <a:gd name="connsiteX11" fmla="*/ 271125 w 633083"/>
                <a:gd name="connsiteY11" fmla="*/ 216074 h 853286"/>
                <a:gd name="connsiteX12" fmla="*/ 447288 w 633083"/>
                <a:gd name="connsiteY12" fmla="*/ 309661 h 853286"/>
                <a:gd name="connsiteX13" fmla="*/ 450040 w 633083"/>
                <a:gd name="connsiteY13" fmla="*/ 309661 h 853286"/>
                <a:gd name="connsiteX14" fmla="*/ 450040 w 633083"/>
                <a:gd name="connsiteY14" fmla="*/ 20644 h 853286"/>
                <a:gd name="connsiteX15" fmla="*/ 609688 w 633083"/>
                <a:gd name="connsiteY15" fmla="*/ 20644 h 853286"/>
                <a:gd name="connsiteX16" fmla="*/ 609688 w 633083"/>
                <a:gd name="connsiteY16" fmla="*/ 840901 h 8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33083" h="853286">
                  <a:moveTo>
                    <a:pt x="320671" y="725294"/>
                  </a:moveTo>
                  <a:cubicBezTo>
                    <a:pt x="422515" y="725294"/>
                    <a:pt x="461050" y="639965"/>
                    <a:pt x="461050" y="549131"/>
                  </a:cubicBezTo>
                  <a:cubicBezTo>
                    <a:pt x="461050" y="452793"/>
                    <a:pt x="433525" y="353701"/>
                    <a:pt x="323423" y="353701"/>
                  </a:cubicBezTo>
                  <a:cubicBezTo>
                    <a:pt x="221579" y="353701"/>
                    <a:pt x="188549" y="444535"/>
                    <a:pt x="188549" y="540874"/>
                  </a:cubicBezTo>
                  <a:cubicBezTo>
                    <a:pt x="188549" y="615192"/>
                    <a:pt x="216074" y="725294"/>
                    <a:pt x="320671" y="725294"/>
                  </a:cubicBezTo>
                  <a:moveTo>
                    <a:pt x="612440" y="840901"/>
                  </a:moveTo>
                  <a:lnTo>
                    <a:pt x="455545" y="840901"/>
                  </a:lnTo>
                  <a:lnTo>
                    <a:pt x="455545" y="763829"/>
                  </a:lnTo>
                  <a:lnTo>
                    <a:pt x="452793" y="763829"/>
                  </a:lnTo>
                  <a:cubicBezTo>
                    <a:pt x="414257" y="832643"/>
                    <a:pt x="342691" y="857416"/>
                    <a:pt x="276630" y="857416"/>
                  </a:cubicBezTo>
                  <a:cubicBezTo>
                    <a:pt x="97715" y="857416"/>
                    <a:pt x="20644" y="697769"/>
                    <a:pt x="20644" y="529864"/>
                  </a:cubicBezTo>
                  <a:cubicBezTo>
                    <a:pt x="20644" y="320671"/>
                    <a:pt x="139003" y="216074"/>
                    <a:pt x="271125" y="216074"/>
                  </a:cubicBezTo>
                  <a:cubicBezTo>
                    <a:pt x="372969" y="216074"/>
                    <a:pt x="422515" y="271125"/>
                    <a:pt x="447288" y="309661"/>
                  </a:cubicBezTo>
                  <a:lnTo>
                    <a:pt x="450040" y="309661"/>
                  </a:lnTo>
                  <a:lnTo>
                    <a:pt x="450040" y="20644"/>
                  </a:lnTo>
                  <a:lnTo>
                    <a:pt x="609688" y="20644"/>
                  </a:lnTo>
                  <a:lnTo>
                    <a:pt x="609688" y="84090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50112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6AD82B2-07C2-46E9-9678-D1F4F1426BE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7763" y="1062038"/>
            <a:ext cx="2577149" cy="3454400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GB"/>
              <a:t>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9E21F-48B1-4B1C-A7BD-A425530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B8ED1A-AF6F-4E25-AAB2-26D9DEBFF5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4000" y="1062500"/>
            <a:ext cx="2592239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4BB6730-51C5-4FB3-8052-D9905AB14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76600" y="1062500"/>
            <a:ext cx="2592000" cy="1569660"/>
          </a:xfrm>
        </p:spPr>
        <p:txBody>
          <a:bodyPr wrap="square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89C5F10-0515-49F1-B7E1-FA5D252E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5312" y="4772394"/>
            <a:ext cx="5814941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6203AC-F147-41C5-B406-E8249CBBDB54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5" name="Guidance note">
              <a:extLst>
                <a:ext uri="{FF2B5EF4-FFF2-40B4-BE49-F238E27FC236}">
                  <a16:creationId xmlns:a16="http://schemas.microsoft.com/office/drawing/2014/main" id="{464C2E21-214C-4806-9F3E-C69A825582DD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E56EF6B-B396-42F9-B229-E1E18A219AB6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8EB1562C-2ED4-4AC8-AFE4-22D14FADB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ounded Rectangle 20">
                <a:extLst>
                  <a:ext uri="{FF2B5EF4-FFF2-40B4-BE49-F238E27FC236}">
                    <a16:creationId xmlns:a16="http://schemas.microsoft.com/office/drawing/2014/main" id="{E1BE0287-66BC-469E-9977-A30B88F00C15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ound Diagonal Corner Rectangle 4">
            <a:extLst>
              <a:ext uri="{FF2B5EF4-FFF2-40B4-BE49-F238E27FC236}">
                <a16:creationId xmlns:a16="http://schemas.microsoft.com/office/drawing/2014/main" id="{529E9B37-4CA4-410B-848A-FE86FF6F9510}"/>
              </a:ext>
            </a:extLst>
          </p:cNvPr>
          <p:cNvSpPr/>
          <p:nvPr userDrawn="1"/>
        </p:nvSpPr>
        <p:spPr>
          <a:xfrm>
            <a:off x="9206425" y="2140326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785597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4DF50-EEA0-4A06-8714-8D21D9F9F1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F1565-A4B3-45DC-B4DE-67F62117E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2780" y="1068388"/>
            <a:ext cx="5544621" cy="329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DD9BE2-305C-49B6-A828-7CE17E381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A5251B-0820-4ADA-9A19-8246D2702489}"/>
              </a:ext>
            </a:extLst>
          </p:cNvPr>
          <p:cNvGrpSpPr/>
          <p:nvPr userDrawn="1"/>
        </p:nvGrpSpPr>
        <p:grpSpPr>
          <a:xfrm>
            <a:off x="9206425" y="0"/>
            <a:ext cx="2029736" cy="2104028"/>
            <a:chOff x="3528102" y="847657"/>
            <a:chExt cx="2029736" cy="2104028"/>
          </a:xfrm>
        </p:grpSpPr>
        <p:sp>
          <p:nvSpPr>
            <p:cNvPr id="17" name="Guidance note">
              <a:extLst>
                <a:ext uri="{FF2B5EF4-FFF2-40B4-BE49-F238E27FC236}">
                  <a16:creationId xmlns:a16="http://schemas.microsoft.com/office/drawing/2014/main" id="{312A308F-3064-47BA-AC60-32EDEEDAB44B}"/>
                </a:ext>
              </a:extLst>
            </p:cNvPr>
            <p:cNvSpPr/>
            <p:nvPr/>
          </p:nvSpPr>
          <p:spPr>
            <a:xfrm>
              <a:off x="3528102" y="847657"/>
              <a:ext cx="2029736" cy="210402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Reapplying the Slide Layout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Putting text into a placeholder not only ensures the text sits in the correct place and is formatted correctly, it also helps to update the page quickly and efficiently. 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Right click on the page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on ‘Layout’</a:t>
              </a:r>
            </a:p>
            <a:p>
              <a:pPr marL="90488" marR="0" lvl="2" indent="-9048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Select the layout you require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Text bullet formatting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use text/bullet formatting levels correctly, use the Increase List Level and Decrease List Level buttons from the Paragraph group on the Home tab</a:t>
              </a: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722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Alternatively you can use the keyboard shortcuts: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Shift+Alt+Right arrow key = increase level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Shift+Alt+Left arrow key = decrease level</a:t>
              </a:r>
            </a:p>
            <a:p>
              <a:pPr marL="0" marR="0" lvl="2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Guides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To ensure all other elements aside from placeholders are positioned correctly, switch your drawing guides on</a:t>
              </a:r>
            </a:p>
            <a:p>
              <a:pPr marL="90488" marR="0" lvl="2" indent="-90488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Click Alt+F9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AF13CC-EB75-491E-ADC5-099192BFB81F}"/>
                </a:ext>
              </a:extLst>
            </p:cNvPr>
            <p:cNvGrpSpPr/>
            <p:nvPr/>
          </p:nvGrpSpPr>
          <p:grpSpPr bwMode="gray">
            <a:xfrm>
              <a:off x="3568059" y="1907313"/>
              <a:ext cx="1038536" cy="360283"/>
              <a:chOff x="4736026" y="-3144621"/>
              <a:chExt cx="1698109" cy="589139"/>
            </a:xfrm>
            <a:solidFill>
              <a:srgbClr val="A5A5A5">
                <a:lumMod val="20000"/>
                <a:lumOff val="80000"/>
              </a:srgbClr>
            </a:solidFill>
          </p:grpSpPr>
          <p:pic>
            <p:nvPicPr>
              <p:cNvPr id="19" name="Picture 3">
                <a:extLst>
                  <a:ext uri="{FF2B5EF4-FFF2-40B4-BE49-F238E27FC236}">
                    <a16:creationId xmlns:a16="http://schemas.microsoft.com/office/drawing/2014/main" id="{A9488914-4AA4-477A-966D-3FA45BA9AD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736026" y="-3144621"/>
                <a:ext cx="1698109" cy="5891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ounded Rectangle 20">
                <a:extLst>
                  <a:ext uri="{FF2B5EF4-FFF2-40B4-BE49-F238E27FC236}">
                    <a16:creationId xmlns:a16="http://schemas.microsoft.com/office/drawing/2014/main" id="{6261C382-D82C-4A0D-BCAA-2DFF1F81BFD8}"/>
                  </a:ext>
                </a:extLst>
              </p:cNvPr>
              <p:cNvSpPr/>
              <p:nvPr/>
            </p:nvSpPr>
            <p:spPr bwMode="gray">
              <a:xfrm>
                <a:off x="5292025" y="-3085266"/>
                <a:ext cx="346227" cy="166715"/>
              </a:xfrm>
              <a:prstGeom prst="roundRect">
                <a:avLst>
                  <a:gd name="adj" fmla="val 20963"/>
                </a:avLst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73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7408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20A5-9B9A-4B03-84D6-6834D49C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5">
            <a:extLst>
              <a:ext uri="{FF2B5EF4-FFF2-40B4-BE49-F238E27FC236}">
                <a16:creationId xmlns:a16="http://schemas.microsoft.com/office/drawing/2014/main" id="{BB756EA4-8862-4B57-AC57-F64C8CF382C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23850" y="1062500"/>
            <a:ext cx="8496000" cy="34539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91E4EDE-F73E-4D47-BE09-9DA6C99359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34838" y="4740424"/>
            <a:ext cx="7195415" cy="169277"/>
          </a:xfrm>
        </p:spPr>
        <p:txBody>
          <a:bodyPr/>
          <a:lstStyle>
            <a:lvl1pPr>
              <a:defRPr b="0"/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sp>
        <p:nvSpPr>
          <p:cNvPr id="12" name="Guidance note">
            <a:extLst>
              <a:ext uri="{FF2B5EF4-FFF2-40B4-BE49-F238E27FC236}">
                <a16:creationId xmlns:a16="http://schemas.microsoft.com/office/drawing/2014/main" id="{DF4D906A-19FE-4A37-9F71-EBD603DB8313}"/>
              </a:ext>
            </a:extLst>
          </p:cNvPr>
          <p:cNvSpPr/>
          <p:nvPr userDrawn="1"/>
        </p:nvSpPr>
        <p:spPr>
          <a:xfrm>
            <a:off x="9206425" y="0"/>
            <a:ext cx="2029736" cy="9960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36000" tIns="36000" rIns="36000" bIns="36000" rtlCol="0" anchor="t" anchorCtr="0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Insert a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chart icon and select the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On the Insert tab choose ‘Chart’ and from the available options choose the type of chart you require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Format the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the chart title text box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source and notes</a:t>
            </a: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Update existing chart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existing chart and delete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steps for inserting a chart above</a:t>
            </a:r>
            <a:endParaRPr kumimoji="0" lang="en-GB" sz="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2424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7CA7715-C5DB-4A2E-9532-A9F797EC57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540029"/>
            <a:ext cx="2076348" cy="36185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406806-C157-486B-910B-A52A24A4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F50055F-31FC-4AB6-89E2-4D2F6BB142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1478941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Electricity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266" y="4616761"/>
            <a:ext cx="2072286" cy="24589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41686627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Transmis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6" name="Round Diagonal Corner Rectangle 4">
            <a:extLst>
              <a:ext uri="{FF2B5EF4-FFF2-40B4-BE49-F238E27FC236}">
                <a16:creationId xmlns:a16="http://schemas.microsoft.com/office/drawing/2014/main" id="{A8CD0164-38F9-45E8-BBCE-ACF9D4084AC5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96" y="4518571"/>
            <a:ext cx="2016703" cy="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790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Gas System Operat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C79AD21E-EFC3-431D-86B8-0DD21178CC58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588308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Capital Delive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2F8ADC62-EFF7-4CAA-99A2-3F3758E5DE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266" y="4633912"/>
            <a:ext cx="1410824" cy="29007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55AF4F-E44A-47E4-8B27-D35A23322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1058863"/>
            <a:ext cx="4033839" cy="868039"/>
          </a:xfrm>
        </p:spPr>
        <p:txBody>
          <a:bodyPr anchor="t" anchorCtr="0"/>
          <a:lstStyle>
            <a:lvl1pPr>
              <a:lnSpc>
                <a:spcPct val="8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7A25DF4E-52C6-42FC-9BDC-3C98AF4154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195" y="2600550"/>
            <a:ext cx="4033839" cy="553998"/>
          </a:xfrm>
        </p:spPr>
        <p:txBody>
          <a:bodyPr/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Date</a:t>
            </a:r>
            <a:endParaRPr lang="en-GB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2E4CC565-EE0C-4E32-8104-7570E7EB2E00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3891611" y="0"/>
            <a:ext cx="4960294" cy="248014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8FFF46-8010-4F9F-AE72-9028D65940DF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279659" y="2663100"/>
            <a:ext cx="4960800" cy="24804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66E0B52-365A-4D6A-AB81-ADC5F8F8FFD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4846035" y="1851623"/>
            <a:ext cx="1440000" cy="144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7" name="Round Diagonal Corner Rectangle 4">
            <a:extLst>
              <a:ext uri="{FF2B5EF4-FFF2-40B4-BE49-F238E27FC236}">
                <a16:creationId xmlns:a16="http://schemas.microsoft.com/office/drawing/2014/main" id="{7EF46B65-58C7-4BF4-B402-D21DCC45562C}"/>
              </a:ext>
            </a:extLst>
          </p:cNvPr>
          <p:cNvSpPr/>
          <p:nvPr userDrawn="1"/>
        </p:nvSpPr>
        <p:spPr>
          <a:xfrm>
            <a:off x="9206425" y="0"/>
            <a:ext cx="2030635" cy="211642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42138" tIns="42138" rIns="42138" bIns="42138" rtlCol="0" anchor="t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Image placeholders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‘picture placeholder icon’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Navigate to the file and insert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</a:t>
            </a: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pdating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Click on the image you wish to change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Delete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Follow the steps as above to insert an image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Cropping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the image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Go to ‘Format’ tab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‘Crop’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You can now move the image within the placeholder.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Resizing image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Right-click on the page</a:t>
            </a:r>
          </a:p>
          <a:p>
            <a:pPr marL="90488" marR="0" lvl="2" indent="-90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</p:spTree>
    <p:extLst>
      <p:ext uri="{BB962C8B-B14F-4D97-AF65-F5344CB8AC3E}">
        <p14:creationId xmlns:p14="http://schemas.microsoft.com/office/powerpoint/2010/main" val="23169590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2780" y="267573"/>
            <a:ext cx="84973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27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780" y="1058864"/>
            <a:ext cx="849844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286937" y="4790872"/>
            <a:ext cx="534283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GB" sz="1000" b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9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2pPr>
            <a:lvl3pPr marL="1219080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3pPr>
            <a:lvl4pPr marL="182861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4pPr>
            <a:lvl5pPr marL="2438158" algn="l" rtl="0" fontAlgn="base">
              <a:spcBef>
                <a:spcPct val="0"/>
              </a:spcBef>
              <a:spcAft>
                <a:spcPct val="0"/>
              </a:spcAft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5pPr>
            <a:lvl6pPr marL="3047696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6pPr>
            <a:lvl7pPr marL="3657235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7pPr>
            <a:lvl8pPr marL="426677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8pPr>
            <a:lvl9pPr marL="4876313" algn="l" defTabSz="1219080" rtl="0" eaLnBrk="1" latinLnBrk="0" hangingPunct="1">
              <a:defRPr sz="3700" b="1" kern="1200">
                <a:solidFill>
                  <a:srgbClr val="0079C1"/>
                </a:solidFill>
                <a:latin typeface="Arial" charset="0"/>
                <a:ea typeface="ＭＳ Ｐゴシック" pitchFamily="48" charset="-128"/>
                <a:cs typeface="+mn-cs"/>
              </a:defRPr>
            </a:lvl9pPr>
          </a:lstStyle>
          <a:p>
            <a:fld id="{C765D33F-A874-457A-8BB6-233806FE7182}" type="slidenum">
              <a:rPr lang="en-GB" sz="1100" smtClean="0">
                <a:solidFill>
                  <a:schemeClr val="accent1"/>
                </a:solidFill>
              </a:rPr>
              <a:pPr/>
              <a:t>‹#›</a:t>
            </a:fld>
            <a:endParaRPr lang="en-GB" sz="1100">
              <a:solidFill>
                <a:schemeClr val="accent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2DA87-6564-4220-A5E6-DF04389D5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1669" y="4778260"/>
            <a:ext cx="5718584" cy="16927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lang="en-GB" sz="1100" b="0" dirty="0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pPr>
              <a:tabLst>
                <a:tab pos="989013" algn="l"/>
              </a:tabLst>
            </a:pPr>
            <a:r>
              <a:rPr lang="fr-FR"/>
              <a:t>| [Insert document title] | [Insert date]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22780" y="4740425"/>
            <a:ext cx="2231234" cy="2648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13" r:id="rId2"/>
    <p:sldLayoutId id="2147483786" r:id="rId3"/>
    <p:sldLayoutId id="2147483814" r:id="rId4"/>
    <p:sldLayoutId id="2147483817" r:id="rId5"/>
    <p:sldLayoutId id="2147483795" r:id="rId6"/>
    <p:sldLayoutId id="2147483796" r:id="rId7"/>
    <p:sldLayoutId id="2147483815" r:id="rId8"/>
    <p:sldLayoutId id="2147483794" r:id="rId9"/>
    <p:sldLayoutId id="2147483797" r:id="rId10"/>
    <p:sldLayoutId id="2147483798" r:id="rId11"/>
    <p:sldLayoutId id="2147483816" r:id="rId12"/>
    <p:sldLayoutId id="2147483784" r:id="rId13"/>
  </p:sldLayoutIdLst>
  <p:transition>
    <p:fade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5pPr>
      <a:lvl6pPr marL="342866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6pPr>
      <a:lvl7pPr marL="685732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7pPr>
      <a:lvl8pPr marL="1028598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8pPr>
      <a:lvl9pPr marL="1371464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0079C1"/>
          </a:solidFill>
          <a:latin typeface="Arial" charset="0"/>
          <a:ea typeface="ＭＳ Ｐゴシック" pitchFamily="48" charset="-128"/>
        </a:defRPr>
      </a:lvl9pPr>
    </p:titleStyle>
    <p:bodyStyle>
      <a:lvl1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8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1600">
          <a:solidFill>
            <a:schemeClr val="tx1"/>
          </a:solidFill>
          <a:latin typeface="+mn-lt"/>
          <a:ea typeface="+mn-ea"/>
        </a:defRPr>
      </a:lvl2pPr>
      <a:lvl3pPr marL="27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4pPr>
      <a:lvl5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◦"/>
        <a:defRPr sz="1600">
          <a:solidFill>
            <a:schemeClr val="tx1"/>
          </a:solidFill>
          <a:latin typeface="+mn-lt"/>
          <a:ea typeface="+mn-ea"/>
        </a:defRPr>
      </a:lvl5pPr>
      <a:lvl6pPr marL="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rabicPeriod"/>
        <a:defRPr sz="1600">
          <a:solidFill>
            <a:schemeClr val="tx1"/>
          </a:solidFill>
          <a:latin typeface="+mn-lt"/>
          <a:ea typeface="+mn-ea"/>
        </a:defRPr>
      </a:lvl6pPr>
      <a:lvl7pPr marL="54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alphaLcPeriod"/>
        <a:defRPr sz="1600">
          <a:solidFill>
            <a:schemeClr val="tx1"/>
          </a:solidFill>
          <a:latin typeface="+mn-lt"/>
          <a:ea typeface="+mn-ea"/>
        </a:defRPr>
      </a:lvl7pPr>
      <a:lvl8pPr marL="810000" indent="-270000" algn="l" rtl="0" eaLnBrk="1" fontAlgn="base" hangingPunct="1">
        <a:spcBef>
          <a:spcPct val="0"/>
        </a:spcBef>
        <a:spcAft>
          <a:spcPts val="1200"/>
        </a:spcAft>
        <a:buClr>
          <a:schemeClr val="accent1"/>
        </a:buClr>
        <a:buFont typeface="+mj-lt"/>
        <a:buAutoNum type="romanLcPeriod"/>
        <a:defRPr sz="16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1200"/>
        </a:spcAft>
        <a:buClr>
          <a:schemeClr val="tx1"/>
        </a:buClr>
        <a:buFontTx/>
        <a:buNone/>
        <a:defRPr sz="2400">
          <a:solidFill>
            <a:schemeClr val="accent1"/>
          </a:solidFill>
          <a:latin typeface="+mn-lt"/>
          <a:ea typeface="+mn-ea"/>
        </a:defRPr>
      </a:lvl9pPr>
    </p:bodyStyle>
    <p:otherStyle>
      <a:defPPr>
        <a:defRPr lang="en-GB"/>
      </a:defPPr>
      <a:lvl1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 b="1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tx1"/>
          </a:solidFill>
          <a:latin typeface="+mn-lt"/>
          <a:ea typeface="+mn-ea"/>
        </a:defRPr>
      </a:lvl2pPr>
      <a:lvl3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-"/>
        <a:defRPr sz="1200">
          <a:solidFill>
            <a:schemeClr val="tx1"/>
          </a:solidFill>
          <a:latin typeface="+mn-lt"/>
          <a:ea typeface="+mn-ea"/>
        </a:defRPr>
      </a:lvl4pPr>
      <a:lvl5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◦"/>
        <a:defRPr sz="1200">
          <a:solidFill>
            <a:schemeClr val="tx1"/>
          </a:solidFill>
          <a:latin typeface="+mn-lt"/>
          <a:ea typeface="+mn-ea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rabicPeriod"/>
        <a:defRPr sz="1200">
          <a:solidFill>
            <a:schemeClr val="tx1"/>
          </a:solidFill>
          <a:latin typeface="+mn-lt"/>
          <a:ea typeface="+mn-ea"/>
        </a:defRPr>
      </a:lvl6pPr>
      <a:lvl7pPr marL="36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alphaLcPeriod"/>
        <a:defRPr sz="1200">
          <a:solidFill>
            <a:schemeClr val="tx1"/>
          </a:solidFill>
          <a:latin typeface="+mn-lt"/>
          <a:ea typeface="+mn-ea"/>
        </a:defRPr>
      </a:lvl7pPr>
      <a:lvl8pPr marL="540000" indent="-180000" algn="l" rtl="0" eaLnBrk="1" fontAlgn="base" hangingPunct="1">
        <a:spcBef>
          <a:spcPct val="0"/>
        </a:spcBef>
        <a:spcAft>
          <a:spcPts val="600"/>
        </a:spcAft>
        <a:buClr>
          <a:schemeClr val="accent1"/>
        </a:buClr>
        <a:buFont typeface="+mj-lt"/>
        <a:buAutoNum type="romanLcPeriod"/>
        <a:defRPr sz="1200">
          <a:solidFill>
            <a:schemeClr val="tx1"/>
          </a:solidFill>
          <a:latin typeface="+mn-lt"/>
          <a:ea typeface="+mn-ea"/>
        </a:defRPr>
      </a:lvl8pPr>
      <a:lvl9pPr marL="0" indent="0" algn="l" rtl="0" eaLnBrk="1" fontAlgn="base" hangingPunct="1">
        <a:spcBef>
          <a:spcPct val="0"/>
        </a:spcBef>
        <a:spcAft>
          <a:spcPts val="600"/>
        </a:spcAft>
        <a:buClr>
          <a:schemeClr val="tx1"/>
        </a:buClr>
        <a:buFontTx/>
        <a:buNone/>
        <a:defRPr sz="1200">
          <a:solidFill>
            <a:schemeClr val="accent2"/>
          </a:solidFill>
          <a:latin typeface="+mn-lt"/>
          <a:ea typeface="+mn-ea"/>
        </a:defRPr>
      </a:lvl9pPr>
    </p:otherStyle>
  </p:txStyles>
  <p:extLst>
    <p:ext uri="{27BBF7A9-308A-43DC-89C8-2F10F3537804}">
      <p15:sldGuideLst xmlns:p15="http://schemas.microsoft.com/office/powerpoint/2012/main">
        <p15:guide id="2" pos="2767" userDrawn="1">
          <p15:clr>
            <a:srgbClr val="F26B43"/>
          </p15:clr>
        </p15:guide>
        <p15:guide id="4" pos="5556" userDrawn="1">
          <p15:clr>
            <a:srgbClr val="F26B43"/>
          </p15:clr>
        </p15:guide>
        <p15:guide id="6" orient="horz" pos="2845" userDrawn="1">
          <p15:clr>
            <a:srgbClr val="F26B43"/>
          </p15:clr>
        </p15:guide>
        <p15:guide id="8" pos="204" userDrawn="1">
          <p15:clr>
            <a:srgbClr val="F26B43"/>
          </p15:clr>
        </p15:guide>
        <p15:guide id="13" pos="2993" userDrawn="1">
          <p15:clr>
            <a:srgbClr val="F26B43"/>
          </p15:clr>
        </p15:guide>
        <p15:guide id="14" orient="horz" pos="350" userDrawn="1">
          <p15:clr>
            <a:srgbClr val="F26B43"/>
          </p15:clr>
        </p15:guide>
        <p15:guide id="15" orient="horz" pos="667" userDrawn="1">
          <p15:clr>
            <a:srgbClr val="F26B43"/>
          </p15:clr>
        </p15:guide>
        <p15:guide id="16" pos="2064" userDrawn="1">
          <p15:clr>
            <a:srgbClr val="F26B43"/>
          </p15:clr>
        </p15:guide>
        <p15:guide id="17" pos="3923" userDrawn="1">
          <p15:clr>
            <a:srgbClr val="F26B43"/>
          </p15:clr>
        </p15:guide>
        <p15:guide id="18" pos="3696" userDrawn="1">
          <p15:clr>
            <a:srgbClr val="F26B43"/>
          </p15:clr>
        </p15:guide>
        <p15:guide id="19" pos="18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ationalgridplc.sharepoint.com/:b:/r/sites/GRP-INT-Architecture/Shared%20Documents/General/Domain%20-%20Information/Tools-General/Reference/Enterprise%20Data%20Platform%20Data%20Usage%20Patterns%20and%20Decision%20Tree%20draft.pdf?csf=1&amp;web=1&amp;e=k7Uhj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220D7A5C-41FB-4A52-9B12-B489A975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5" y="611981"/>
            <a:ext cx="8120614" cy="86803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>
                <a:latin typeface="Arial"/>
                <a:cs typeface="Arial"/>
              </a:rPr>
              <a:t>Enterprise Cloud Data Platform – Snowflake Capabilities </a:t>
            </a:r>
            <a:endParaRPr lang="fr-FR" sz="2800" dirty="0">
              <a:latin typeface="Arial"/>
              <a:cs typeface="Arial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48126CF-A5B8-47CE-AA62-DD2EDDE837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195" y="2396078"/>
            <a:ext cx="4033839" cy="127727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GB" dirty="0">
                <a:latin typeface="Arial" pitchFamily="34" charset="0"/>
                <a:cs typeface="Arial" pitchFamily="34" charset="0"/>
              </a:rPr>
              <a:t>Enterprise Information Architecture</a:t>
            </a:r>
          </a:p>
          <a:p>
            <a:endParaRPr lang="en-US" sz="1300" b="0" dirty="0">
              <a:latin typeface="Arial" pitchFamily="34" charset="0"/>
              <a:cs typeface="Arial" pitchFamily="34" charset="0"/>
            </a:endParaRPr>
          </a:p>
          <a:p>
            <a:r>
              <a:rPr lang="en-US" sz="1300" b="0" dirty="0">
                <a:latin typeface="Arial" pitchFamily="34" charset="0"/>
                <a:cs typeface="Arial" pitchFamily="34" charset="0"/>
              </a:rPr>
              <a:t>Author	    Nishit Ajwaliya</a:t>
            </a:r>
          </a:p>
          <a:p>
            <a:r>
              <a:rPr lang="en-US" sz="1300" b="0" dirty="0">
                <a:latin typeface="Arial"/>
                <a:cs typeface="Arial"/>
              </a:rPr>
              <a:t>Date	    September 2022</a:t>
            </a:r>
            <a:endParaRPr lang="en-US" sz="1300" b="0" dirty="0">
              <a:latin typeface="Arial" pitchFamily="34" charset="0"/>
              <a:cs typeface="Arial" pitchFamily="34" charset="0"/>
            </a:endParaRPr>
          </a:p>
          <a:p>
            <a:r>
              <a:rPr lang="en-US" sz="1300" b="0" dirty="0">
                <a:latin typeface="Arial"/>
                <a:cs typeface="Arial"/>
              </a:rPr>
              <a:t>Version	    v1.0</a:t>
            </a:r>
            <a:endParaRPr lang="en-US" sz="1300" b="0" dirty="0">
              <a:latin typeface="Arial" pitchFamily="34" charset="0"/>
              <a:cs typeface="Arial" pitchFamily="34" charset="0"/>
            </a:endParaRPr>
          </a:p>
          <a:p>
            <a:r>
              <a:rPr lang="en-US" sz="1300" b="0" dirty="0">
                <a:latin typeface="Arial" pitchFamily="34" charset="0"/>
                <a:cs typeface="Arial" pitchFamily="34" charset="0"/>
              </a:rPr>
              <a:t>Status	    DRAFT</a:t>
            </a:r>
            <a:endParaRPr lang="en-GB" b="0" dirty="0"/>
          </a:p>
        </p:txBody>
      </p:sp>
      <p:pic>
        <p:nvPicPr>
          <p:cNvPr id="11" name="Picture 2" descr="http://infodocs/nationalgridstandards/img/DM-illustration_edit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981" y="1931208"/>
            <a:ext cx="3946630" cy="187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90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39DE-4587-411E-88E0-487FE0A4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3" y="79452"/>
            <a:ext cx="8497370" cy="43088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7B4A7-E17D-45FE-B7D1-4C995A3D72AF}"/>
              </a:ext>
            </a:extLst>
          </p:cNvPr>
          <p:cNvSpPr txBox="1"/>
          <p:nvPr/>
        </p:nvSpPr>
        <p:spPr bwMode="auto">
          <a:xfrm>
            <a:off x="291414" y="559323"/>
            <a:ext cx="8593641" cy="166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Snowflake is an enterprise cloud data platform of the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NationalGrid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.  This document provides high level overview of core features of the Snowflake specially,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Snowpark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.  It also provides reference to a draft decision tree to help making decision  on when to use Snowflake and when to not use Snowflake.  </a:t>
            </a:r>
            <a:endParaRPr lang="en-US" sz="2000" b="0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6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39DE-4587-411E-88E0-487FE0A4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1" y="87616"/>
            <a:ext cx="8497370" cy="4308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NG Reference Data 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30" name="Picture 29" descr="Graphical user interface&#10;&#10;Description automatically generated">
            <a:extLst>
              <a:ext uri="{FF2B5EF4-FFF2-40B4-BE49-F238E27FC236}">
                <a16:creationId xmlns:a16="http://schemas.microsoft.com/office/drawing/2014/main" id="{A074198F-F35A-4230-8F00-E74C6840C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826" y="436420"/>
            <a:ext cx="5435153" cy="47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4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E1D692-5714-43AC-90DC-7D243DCBB262}"/>
              </a:ext>
            </a:extLst>
          </p:cNvPr>
          <p:cNvSpPr/>
          <p:nvPr/>
        </p:nvSpPr>
        <p:spPr bwMode="auto">
          <a:xfrm>
            <a:off x="415207" y="4065331"/>
            <a:ext cx="8313586" cy="4743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450"/>
              </a:spcAft>
            </a:pPr>
            <a:endParaRPr lang="en-US" sz="1800" dirty="0" err="1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A39DE-4587-411E-88E0-487FE0A4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1" y="87616"/>
            <a:ext cx="8497370" cy="4308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Snowflake Data Engineering Feature Set</a:t>
            </a:r>
            <a:br>
              <a:rPr lang="en-US" dirty="0"/>
            </a:br>
            <a:endParaRPr lang="en-US" dirty="0"/>
          </a:p>
        </p:txBody>
      </p:sp>
      <p:sp>
        <p:nvSpPr>
          <p:cNvPr id="4" name="Google Shape;1067;p115">
            <a:extLst>
              <a:ext uri="{FF2B5EF4-FFF2-40B4-BE49-F238E27FC236}">
                <a16:creationId xmlns:a16="http://schemas.microsoft.com/office/drawing/2014/main" id="{ABCE4CDC-F11E-4DC6-91E5-F4073910F8B4}"/>
              </a:ext>
            </a:extLst>
          </p:cNvPr>
          <p:cNvSpPr/>
          <p:nvPr/>
        </p:nvSpPr>
        <p:spPr>
          <a:xfrm>
            <a:off x="6126894" y="813196"/>
            <a:ext cx="2566800" cy="228600"/>
          </a:xfrm>
          <a:prstGeom prst="rect">
            <a:avLst/>
          </a:prstGeom>
          <a:solidFill>
            <a:srgbClr val="148BC0"/>
          </a:solidFill>
          <a:ln w="12700" cap="flat" cmpd="sng">
            <a:solidFill>
              <a:srgbClr val="148B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068;p115">
            <a:extLst>
              <a:ext uri="{FF2B5EF4-FFF2-40B4-BE49-F238E27FC236}">
                <a16:creationId xmlns:a16="http://schemas.microsoft.com/office/drawing/2014/main" id="{84DCF3A1-75E5-4D1C-879E-4CF478C10058}"/>
              </a:ext>
            </a:extLst>
          </p:cNvPr>
          <p:cNvSpPr/>
          <p:nvPr/>
        </p:nvSpPr>
        <p:spPr>
          <a:xfrm>
            <a:off x="3263994" y="813196"/>
            <a:ext cx="2862900" cy="228600"/>
          </a:xfrm>
          <a:prstGeom prst="rect">
            <a:avLst/>
          </a:prstGeom>
          <a:solidFill>
            <a:srgbClr val="1F9FD7"/>
          </a:solidFill>
          <a:ln w="12700" cap="flat" cmpd="sng">
            <a:solidFill>
              <a:srgbClr val="1F9FD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69;p115">
            <a:extLst>
              <a:ext uri="{FF2B5EF4-FFF2-40B4-BE49-F238E27FC236}">
                <a16:creationId xmlns:a16="http://schemas.microsoft.com/office/drawing/2014/main" id="{E9F4F826-C8B2-4D9E-94A8-19163314BB56}"/>
              </a:ext>
            </a:extLst>
          </p:cNvPr>
          <p:cNvSpPr/>
          <p:nvPr/>
        </p:nvSpPr>
        <p:spPr>
          <a:xfrm>
            <a:off x="1107094" y="813196"/>
            <a:ext cx="2150100" cy="228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A995E225-195A-42CF-BF42-02BE8D89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07" y="1623881"/>
            <a:ext cx="8278425" cy="2441450"/>
          </a:xfrm>
          <a:prstGeom prst="rect">
            <a:avLst/>
          </a:prstGeom>
        </p:spPr>
      </p:pic>
      <p:pic>
        <p:nvPicPr>
          <p:cNvPr id="9" name="table">
            <a:extLst>
              <a:ext uri="{FF2B5EF4-FFF2-40B4-BE49-F238E27FC236}">
                <a16:creationId xmlns:a16="http://schemas.microsoft.com/office/drawing/2014/main" id="{17B610C3-A457-4818-9F69-20D3CB0A7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91" y="1039059"/>
            <a:ext cx="8235050" cy="603478"/>
          </a:xfrm>
          <a:prstGeom prst="rect">
            <a:avLst/>
          </a:prstGeom>
        </p:spPr>
      </p:pic>
      <p:sp>
        <p:nvSpPr>
          <p:cNvPr id="10" name="Google Shape;1072;p115">
            <a:extLst>
              <a:ext uri="{FF2B5EF4-FFF2-40B4-BE49-F238E27FC236}">
                <a16:creationId xmlns:a16="http://schemas.microsoft.com/office/drawing/2014/main" id="{10F06AC7-187F-4C86-B7D7-4C1489A3F080}"/>
              </a:ext>
            </a:extLst>
          </p:cNvPr>
          <p:cNvSpPr/>
          <p:nvPr/>
        </p:nvSpPr>
        <p:spPr>
          <a:xfrm rot="5400000">
            <a:off x="6145603" y="1287214"/>
            <a:ext cx="151500" cy="102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073;p115">
            <a:extLst>
              <a:ext uri="{FF2B5EF4-FFF2-40B4-BE49-F238E27FC236}">
                <a16:creationId xmlns:a16="http://schemas.microsoft.com/office/drawing/2014/main" id="{B51BBE3C-0C77-408E-B5D6-FF5C0185E689}"/>
              </a:ext>
            </a:extLst>
          </p:cNvPr>
          <p:cNvSpPr/>
          <p:nvPr/>
        </p:nvSpPr>
        <p:spPr>
          <a:xfrm>
            <a:off x="7288520" y="1156671"/>
            <a:ext cx="286653" cy="189034"/>
          </a:xfrm>
          <a:custGeom>
            <a:avLst/>
            <a:gdLst/>
            <a:ahLst/>
            <a:cxnLst/>
            <a:rect l="l" t="t" r="r" b="b"/>
            <a:pathLst>
              <a:path w="559323" h="368847" extrusionOk="0">
                <a:moveTo>
                  <a:pt x="547589" y="308039"/>
                </a:moveTo>
                <a:lnTo>
                  <a:pt x="505717" y="308039"/>
                </a:lnTo>
                <a:lnTo>
                  <a:pt x="505717" y="35204"/>
                </a:lnTo>
                <a:cubicBezTo>
                  <a:pt x="505571" y="15718"/>
                  <a:pt x="489733" y="-1"/>
                  <a:pt x="470246" y="0"/>
                </a:cubicBezTo>
                <a:lnTo>
                  <a:pt x="89132" y="0"/>
                </a:lnTo>
                <a:cubicBezTo>
                  <a:pt x="69689" y="0"/>
                  <a:pt x="53927" y="15762"/>
                  <a:pt x="53927" y="35204"/>
                </a:cubicBezTo>
                <a:lnTo>
                  <a:pt x="53927" y="308039"/>
                </a:lnTo>
                <a:lnTo>
                  <a:pt x="11788" y="308039"/>
                </a:lnTo>
                <a:cubicBezTo>
                  <a:pt x="5307" y="308039"/>
                  <a:pt x="53" y="313292"/>
                  <a:pt x="53" y="319773"/>
                </a:cubicBezTo>
                <a:lnTo>
                  <a:pt x="54" y="323774"/>
                </a:lnTo>
                <a:cubicBezTo>
                  <a:pt x="-1125" y="347459"/>
                  <a:pt x="17121" y="367615"/>
                  <a:pt x="40805" y="368794"/>
                </a:cubicBezTo>
                <a:cubicBezTo>
                  <a:pt x="41445" y="368825"/>
                  <a:pt x="42086" y="368843"/>
                  <a:pt x="42726" y="368846"/>
                </a:cubicBezTo>
                <a:lnTo>
                  <a:pt x="511318" y="368846"/>
                </a:lnTo>
                <a:cubicBezTo>
                  <a:pt x="536779" y="369028"/>
                  <a:pt x="557902" y="349196"/>
                  <a:pt x="559323" y="323774"/>
                </a:cubicBezTo>
                <a:lnTo>
                  <a:pt x="559323" y="319773"/>
                </a:lnTo>
                <a:cubicBezTo>
                  <a:pt x="559323" y="313292"/>
                  <a:pt x="554070" y="308039"/>
                  <a:pt x="547588" y="308039"/>
                </a:cubicBezTo>
                <a:moveTo>
                  <a:pt x="42725" y="345376"/>
                </a:moveTo>
                <a:cubicBezTo>
                  <a:pt x="34296" y="345392"/>
                  <a:pt x="26933" y="339678"/>
                  <a:pt x="24856" y="331508"/>
                </a:cubicBezTo>
                <a:lnTo>
                  <a:pt x="202745" y="331508"/>
                </a:lnTo>
                <a:lnTo>
                  <a:pt x="202745" y="345376"/>
                </a:lnTo>
                <a:close/>
                <a:moveTo>
                  <a:pt x="333429" y="318706"/>
                </a:moveTo>
                <a:lnTo>
                  <a:pt x="333429" y="330175"/>
                </a:lnTo>
                <a:lnTo>
                  <a:pt x="226749" y="330175"/>
                </a:lnTo>
                <a:lnTo>
                  <a:pt x="226749" y="318706"/>
                </a:lnTo>
                <a:cubicBezTo>
                  <a:pt x="226749" y="312226"/>
                  <a:pt x="221495" y="306972"/>
                  <a:pt x="215014" y="306972"/>
                </a:cubicBezTo>
                <a:lnTo>
                  <a:pt x="91265" y="306972"/>
                </a:lnTo>
                <a:lnTo>
                  <a:pt x="91265" y="36805"/>
                </a:lnTo>
                <a:lnTo>
                  <a:pt x="469445" y="36805"/>
                </a:lnTo>
                <a:lnTo>
                  <a:pt x="469445" y="308039"/>
                </a:lnTo>
                <a:lnTo>
                  <a:pt x="345697" y="308039"/>
                </a:lnTo>
                <a:cubicBezTo>
                  <a:pt x="339216" y="308039"/>
                  <a:pt x="333962" y="313292"/>
                  <a:pt x="333962" y="319773"/>
                </a:cubicBezTo>
                <a:moveTo>
                  <a:pt x="511851" y="346443"/>
                </a:moveTo>
                <a:lnTo>
                  <a:pt x="357165" y="346443"/>
                </a:lnTo>
                <a:cubicBezTo>
                  <a:pt x="357294" y="345648"/>
                  <a:pt x="357294" y="344838"/>
                  <a:pt x="357165" y="344043"/>
                </a:cubicBezTo>
                <a:lnTo>
                  <a:pt x="357165" y="332575"/>
                </a:lnTo>
                <a:lnTo>
                  <a:pt x="534254" y="332575"/>
                </a:lnTo>
                <a:cubicBezTo>
                  <a:pt x="529703" y="340901"/>
                  <a:pt x="521071" y="346183"/>
                  <a:pt x="511585" y="346443"/>
                </a:cubicBezTo>
                <a:moveTo>
                  <a:pt x="389969" y="269367"/>
                </a:moveTo>
                <a:cubicBezTo>
                  <a:pt x="389969" y="274375"/>
                  <a:pt x="385910" y="278435"/>
                  <a:pt x="380902" y="278435"/>
                </a:cubicBezTo>
                <a:lnTo>
                  <a:pt x="192078" y="278435"/>
                </a:lnTo>
                <a:lnTo>
                  <a:pt x="192078" y="282435"/>
                </a:lnTo>
                <a:cubicBezTo>
                  <a:pt x="192078" y="287443"/>
                  <a:pt x="188018" y="291503"/>
                  <a:pt x="183010" y="291503"/>
                </a:cubicBezTo>
                <a:cubicBezTo>
                  <a:pt x="178002" y="291503"/>
                  <a:pt x="173942" y="287443"/>
                  <a:pt x="173942" y="282435"/>
                </a:cubicBezTo>
                <a:lnTo>
                  <a:pt x="173942" y="278435"/>
                </a:lnTo>
                <a:lnTo>
                  <a:pt x="169942" y="278435"/>
                </a:lnTo>
                <a:cubicBezTo>
                  <a:pt x="164934" y="278435"/>
                  <a:pt x="160874" y="274375"/>
                  <a:pt x="160874" y="269367"/>
                </a:cubicBezTo>
                <a:cubicBezTo>
                  <a:pt x="160874" y="264359"/>
                  <a:pt x="164934" y="260299"/>
                  <a:pt x="169942" y="260299"/>
                </a:cubicBezTo>
                <a:lnTo>
                  <a:pt x="173942" y="260299"/>
                </a:lnTo>
                <a:lnTo>
                  <a:pt x="173942" y="70676"/>
                </a:lnTo>
                <a:cubicBezTo>
                  <a:pt x="173942" y="65668"/>
                  <a:pt x="178002" y="61608"/>
                  <a:pt x="183010" y="61608"/>
                </a:cubicBezTo>
                <a:cubicBezTo>
                  <a:pt x="188018" y="61608"/>
                  <a:pt x="192078" y="65668"/>
                  <a:pt x="192078" y="70676"/>
                </a:cubicBezTo>
                <a:lnTo>
                  <a:pt x="192078" y="259499"/>
                </a:lnTo>
                <a:lnTo>
                  <a:pt x="380902" y="259499"/>
                </a:lnTo>
                <a:cubicBezTo>
                  <a:pt x="385910" y="259499"/>
                  <a:pt x="389969" y="263559"/>
                  <a:pt x="389969" y="268567"/>
                </a:cubicBezTo>
                <a:moveTo>
                  <a:pt x="279822" y="161887"/>
                </a:moveTo>
                <a:lnTo>
                  <a:pt x="279822" y="241897"/>
                </a:lnTo>
                <a:cubicBezTo>
                  <a:pt x="279689" y="244344"/>
                  <a:pt x="277735" y="246298"/>
                  <a:pt x="275288" y="246431"/>
                </a:cubicBezTo>
                <a:lnTo>
                  <a:pt x="257686" y="246431"/>
                </a:lnTo>
                <a:cubicBezTo>
                  <a:pt x="255286" y="246289"/>
                  <a:pt x="253414" y="244300"/>
                  <a:pt x="253418" y="241897"/>
                </a:cubicBezTo>
                <a:lnTo>
                  <a:pt x="253419" y="161887"/>
                </a:lnTo>
                <a:cubicBezTo>
                  <a:pt x="253415" y="159483"/>
                  <a:pt x="255287" y="157494"/>
                  <a:pt x="257686" y="157353"/>
                </a:cubicBezTo>
                <a:lnTo>
                  <a:pt x="275288" y="157353"/>
                </a:lnTo>
                <a:cubicBezTo>
                  <a:pt x="277734" y="157486"/>
                  <a:pt x="279689" y="159440"/>
                  <a:pt x="279822" y="161887"/>
                </a:cubicBezTo>
                <a:moveTo>
                  <a:pt x="236883" y="188557"/>
                </a:moveTo>
                <a:lnTo>
                  <a:pt x="236883" y="241897"/>
                </a:lnTo>
                <a:cubicBezTo>
                  <a:pt x="236887" y="244300"/>
                  <a:pt x="235015" y="246289"/>
                  <a:pt x="232616" y="246431"/>
                </a:cubicBezTo>
                <a:lnTo>
                  <a:pt x="215014" y="246431"/>
                </a:lnTo>
                <a:cubicBezTo>
                  <a:pt x="212568" y="246298"/>
                  <a:pt x="210613" y="244344"/>
                  <a:pt x="210480" y="241897"/>
                </a:cubicBezTo>
                <a:lnTo>
                  <a:pt x="210480" y="188557"/>
                </a:lnTo>
                <a:cubicBezTo>
                  <a:pt x="210480" y="186053"/>
                  <a:pt x="212510" y="184023"/>
                  <a:pt x="215014" y="184023"/>
                </a:cubicBezTo>
                <a:lnTo>
                  <a:pt x="232616" y="184023"/>
                </a:lnTo>
                <a:cubicBezTo>
                  <a:pt x="234973" y="184018"/>
                  <a:pt x="236886" y="185925"/>
                  <a:pt x="236891" y="188282"/>
                </a:cubicBezTo>
                <a:cubicBezTo>
                  <a:pt x="236891" y="188374"/>
                  <a:pt x="236889" y="188465"/>
                  <a:pt x="236883" y="188557"/>
                </a:cubicBezTo>
                <a:moveTo>
                  <a:pt x="322494" y="188557"/>
                </a:moveTo>
                <a:lnTo>
                  <a:pt x="322494" y="241897"/>
                </a:lnTo>
                <a:cubicBezTo>
                  <a:pt x="322498" y="244300"/>
                  <a:pt x="320626" y="246289"/>
                  <a:pt x="318227" y="246431"/>
                </a:cubicBezTo>
                <a:lnTo>
                  <a:pt x="300625" y="246431"/>
                </a:lnTo>
                <a:cubicBezTo>
                  <a:pt x="298225" y="246289"/>
                  <a:pt x="296353" y="244300"/>
                  <a:pt x="296357" y="241897"/>
                </a:cubicBezTo>
                <a:lnTo>
                  <a:pt x="296357" y="188557"/>
                </a:lnTo>
                <a:cubicBezTo>
                  <a:pt x="296210" y="186205"/>
                  <a:pt x="297997" y="184179"/>
                  <a:pt x="300350" y="184031"/>
                </a:cubicBezTo>
                <a:cubicBezTo>
                  <a:pt x="300442" y="184026"/>
                  <a:pt x="300533" y="184023"/>
                  <a:pt x="300625" y="184023"/>
                </a:cubicBezTo>
                <a:lnTo>
                  <a:pt x="318227" y="184023"/>
                </a:lnTo>
                <a:cubicBezTo>
                  <a:pt x="320584" y="184018"/>
                  <a:pt x="322498" y="185925"/>
                  <a:pt x="322502" y="188282"/>
                </a:cubicBezTo>
                <a:cubicBezTo>
                  <a:pt x="322502" y="188374"/>
                  <a:pt x="322500" y="188465"/>
                  <a:pt x="322494" y="188557"/>
                </a:cubicBezTo>
                <a:moveTo>
                  <a:pt x="365433" y="153353"/>
                </a:moveTo>
                <a:lnTo>
                  <a:pt x="365433" y="241097"/>
                </a:lnTo>
                <a:cubicBezTo>
                  <a:pt x="365437" y="243500"/>
                  <a:pt x="363565" y="245489"/>
                  <a:pt x="361165" y="245631"/>
                </a:cubicBezTo>
                <a:lnTo>
                  <a:pt x="343563" y="245631"/>
                </a:lnTo>
                <a:cubicBezTo>
                  <a:pt x="341059" y="245631"/>
                  <a:pt x="339029" y="243601"/>
                  <a:pt x="339029" y="241097"/>
                </a:cubicBezTo>
                <a:lnTo>
                  <a:pt x="339030" y="152286"/>
                </a:lnTo>
                <a:cubicBezTo>
                  <a:pt x="339030" y="149782"/>
                  <a:pt x="341059" y="147752"/>
                  <a:pt x="343564" y="147752"/>
                </a:cubicBezTo>
                <a:lnTo>
                  <a:pt x="361165" y="147752"/>
                </a:lnTo>
                <a:cubicBezTo>
                  <a:pt x="363565" y="147893"/>
                  <a:pt x="365437" y="149882"/>
                  <a:pt x="365433" y="152286"/>
                </a:cubicBezTo>
                <a:moveTo>
                  <a:pt x="220348" y="158687"/>
                </a:moveTo>
                <a:cubicBezTo>
                  <a:pt x="218464" y="158666"/>
                  <a:pt x="216694" y="157781"/>
                  <a:pt x="215547" y="156286"/>
                </a:cubicBezTo>
                <a:cubicBezTo>
                  <a:pt x="213276" y="153998"/>
                  <a:pt x="213276" y="150306"/>
                  <a:pt x="215547" y="148019"/>
                </a:cubicBezTo>
                <a:lnTo>
                  <a:pt x="264887" y="108280"/>
                </a:lnTo>
                <a:cubicBezTo>
                  <a:pt x="267141" y="106180"/>
                  <a:pt x="270635" y="106180"/>
                  <a:pt x="272888" y="108280"/>
                </a:cubicBezTo>
                <a:lnTo>
                  <a:pt x="306759" y="142685"/>
                </a:lnTo>
                <a:lnTo>
                  <a:pt x="346497" y="104546"/>
                </a:lnTo>
                <a:cubicBezTo>
                  <a:pt x="348785" y="102275"/>
                  <a:pt x="352477" y="102275"/>
                  <a:pt x="354765" y="104546"/>
                </a:cubicBezTo>
                <a:cubicBezTo>
                  <a:pt x="357122" y="106771"/>
                  <a:pt x="357229" y="110484"/>
                  <a:pt x="355005" y="112841"/>
                </a:cubicBezTo>
                <a:cubicBezTo>
                  <a:pt x="354928" y="112923"/>
                  <a:pt x="354847" y="113003"/>
                  <a:pt x="354765" y="113081"/>
                </a:cubicBezTo>
                <a:lnTo>
                  <a:pt x="311026" y="154953"/>
                </a:lnTo>
                <a:cubicBezTo>
                  <a:pt x="308647" y="157256"/>
                  <a:pt x="304870" y="157256"/>
                  <a:pt x="302491" y="154953"/>
                </a:cubicBezTo>
                <a:lnTo>
                  <a:pt x="269687" y="120815"/>
                </a:lnTo>
                <a:lnTo>
                  <a:pt x="224615" y="157353"/>
                </a:lnTo>
                <a:cubicBezTo>
                  <a:pt x="223543" y="158181"/>
                  <a:pt x="222236" y="158648"/>
                  <a:pt x="220881" y="15868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74;p115">
            <a:extLst>
              <a:ext uri="{FF2B5EF4-FFF2-40B4-BE49-F238E27FC236}">
                <a16:creationId xmlns:a16="http://schemas.microsoft.com/office/drawing/2014/main" id="{F84A9B69-336E-431C-A6E8-A2C0452A394F}"/>
              </a:ext>
            </a:extLst>
          </p:cNvPr>
          <p:cNvSpPr/>
          <p:nvPr/>
        </p:nvSpPr>
        <p:spPr>
          <a:xfrm rot="5400000">
            <a:off x="3232893" y="1287214"/>
            <a:ext cx="151500" cy="102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075;p115">
            <a:extLst>
              <a:ext uri="{FF2B5EF4-FFF2-40B4-BE49-F238E27FC236}">
                <a16:creationId xmlns:a16="http://schemas.microsoft.com/office/drawing/2014/main" id="{EC4CFEDE-A8BD-41C1-A0AE-579E245C536A}"/>
              </a:ext>
            </a:extLst>
          </p:cNvPr>
          <p:cNvGrpSpPr/>
          <p:nvPr/>
        </p:nvGrpSpPr>
        <p:grpSpPr>
          <a:xfrm>
            <a:off x="4482749" y="1162849"/>
            <a:ext cx="269959" cy="199809"/>
            <a:chOff x="2440919" y="2109932"/>
            <a:chExt cx="427015" cy="316053"/>
          </a:xfrm>
        </p:grpSpPr>
        <p:grpSp>
          <p:nvGrpSpPr>
            <p:cNvPr id="88" name="Google Shape;1076;p115">
              <a:extLst>
                <a:ext uri="{FF2B5EF4-FFF2-40B4-BE49-F238E27FC236}">
                  <a16:creationId xmlns:a16="http://schemas.microsoft.com/office/drawing/2014/main" id="{F1ADEA00-BB3D-4051-B0A8-E20591B06F94}"/>
                </a:ext>
              </a:extLst>
            </p:cNvPr>
            <p:cNvGrpSpPr/>
            <p:nvPr/>
          </p:nvGrpSpPr>
          <p:grpSpPr>
            <a:xfrm rot="4965073" flipH="1">
              <a:off x="2620088" y="2107595"/>
              <a:ext cx="245510" cy="250183"/>
              <a:chOff x="1609970" y="2307466"/>
              <a:chExt cx="454890" cy="463804"/>
            </a:xfrm>
          </p:grpSpPr>
          <p:sp>
            <p:nvSpPr>
              <p:cNvPr id="92" name="Google Shape;1077;p115">
                <a:extLst>
                  <a:ext uri="{FF2B5EF4-FFF2-40B4-BE49-F238E27FC236}">
                    <a16:creationId xmlns:a16="http://schemas.microsoft.com/office/drawing/2014/main" id="{AEBB64BF-933C-45AA-AD28-E801C0733BEC}"/>
                  </a:ext>
                </a:extLst>
              </p:cNvPr>
              <p:cNvSpPr/>
              <p:nvPr/>
            </p:nvSpPr>
            <p:spPr>
              <a:xfrm flipH="1">
                <a:off x="1609970" y="2307466"/>
                <a:ext cx="454890" cy="463804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57" extrusionOk="0">
                    <a:moveTo>
                      <a:pt x="402" y="227"/>
                    </a:moveTo>
                    <a:cubicBezTo>
                      <a:pt x="402" y="213"/>
                      <a:pt x="399" y="202"/>
                      <a:pt x="399" y="188"/>
                    </a:cubicBezTo>
                    <a:lnTo>
                      <a:pt x="444" y="162"/>
                    </a:lnTo>
                    <a:lnTo>
                      <a:pt x="388" y="65"/>
                    </a:lnTo>
                    <a:lnTo>
                      <a:pt x="346" y="90"/>
                    </a:lnTo>
                    <a:cubicBezTo>
                      <a:pt x="326" y="73"/>
                      <a:pt x="310" y="59"/>
                      <a:pt x="282" y="50"/>
                    </a:cubicBezTo>
                    <a:lnTo>
                      <a:pt x="282" y="0"/>
                    </a:lnTo>
                    <a:lnTo>
                      <a:pt x="169" y="0"/>
                    </a:lnTo>
                    <a:lnTo>
                      <a:pt x="169" y="50"/>
                    </a:lnTo>
                    <a:cubicBezTo>
                      <a:pt x="141" y="59"/>
                      <a:pt x="121" y="73"/>
                      <a:pt x="101" y="90"/>
                    </a:cubicBezTo>
                    <a:lnTo>
                      <a:pt x="56" y="65"/>
                    </a:lnTo>
                    <a:lnTo>
                      <a:pt x="0" y="162"/>
                    </a:lnTo>
                    <a:lnTo>
                      <a:pt x="45" y="188"/>
                    </a:lnTo>
                    <a:cubicBezTo>
                      <a:pt x="42" y="199"/>
                      <a:pt x="42" y="213"/>
                      <a:pt x="42" y="227"/>
                    </a:cubicBezTo>
                    <a:cubicBezTo>
                      <a:pt x="42" y="241"/>
                      <a:pt x="42" y="253"/>
                      <a:pt x="45" y="267"/>
                    </a:cubicBezTo>
                    <a:lnTo>
                      <a:pt x="0" y="292"/>
                    </a:lnTo>
                    <a:lnTo>
                      <a:pt x="56" y="391"/>
                    </a:lnTo>
                    <a:lnTo>
                      <a:pt x="101" y="366"/>
                    </a:lnTo>
                    <a:cubicBezTo>
                      <a:pt x="121" y="382"/>
                      <a:pt x="141" y="397"/>
                      <a:pt x="169" y="405"/>
                    </a:cubicBezTo>
                    <a:lnTo>
                      <a:pt x="169" y="456"/>
                    </a:lnTo>
                    <a:lnTo>
                      <a:pt x="282" y="456"/>
                    </a:lnTo>
                    <a:lnTo>
                      <a:pt x="282" y="405"/>
                    </a:lnTo>
                    <a:cubicBezTo>
                      <a:pt x="310" y="397"/>
                      <a:pt x="326" y="382"/>
                      <a:pt x="346" y="366"/>
                    </a:cubicBezTo>
                    <a:lnTo>
                      <a:pt x="391" y="391"/>
                    </a:lnTo>
                    <a:lnTo>
                      <a:pt x="447" y="292"/>
                    </a:lnTo>
                    <a:lnTo>
                      <a:pt x="402" y="267"/>
                    </a:lnTo>
                    <a:cubicBezTo>
                      <a:pt x="402" y="253"/>
                      <a:pt x="402" y="241"/>
                      <a:pt x="402" y="227"/>
                    </a:cubicBezTo>
                  </a:path>
                </a:pathLst>
              </a:custGeom>
              <a:noFill/>
              <a:ln w="158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1078;p115">
                <a:extLst>
                  <a:ext uri="{FF2B5EF4-FFF2-40B4-BE49-F238E27FC236}">
                    <a16:creationId xmlns:a16="http://schemas.microsoft.com/office/drawing/2014/main" id="{3A960922-01D9-434B-A78F-DD4DFED6EC5F}"/>
                  </a:ext>
                </a:extLst>
              </p:cNvPr>
              <p:cNvSpPr/>
              <p:nvPr/>
            </p:nvSpPr>
            <p:spPr>
              <a:xfrm flipH="1">
                <a:off x="1750452" y="2450176"/>
                <a:ext cx="173927" cy="17392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70" extrusionOk="0">
                    <a:moveTo>
                      <a:pt x="169" y="84"/>
                    </a:moveTo>
                    <a:cubicBezTo>
                      <a:pt x="169" y="100"/>
                      <a:pt x="166" y="114"/>
                      <a:pt x="158" y="127"/>
                    </a:cubicBezTo>
                    <a:cubicBezTo>
                      <a:pt x="150" y="141"/>
                      <a:pt x="140" y="151"/>
                      <a:pt x="127" y="158"/>
                    </a:cubicBezTo>
                    <a:cubicBezTo>
                      <a:pt x="113" y="166"/>
                      <a:pt x="100" y="169"/>
                      <a:pt x="85" y="169"/>
                    </a:cubicBezTo>
                    <a:cubicBezTo>
                      <a:pt x="69" y="169"/>
                      <a:pt x="55" y="166"/>
                      <a:pt x="42" y="158"/>
                    </a:cubicBezTo>
                    <a:cubicBezTo>
                      <a:pt x="28" y="151"/>
                      <a:pt x="18" y="141"/>
                      <a:pt x="11" y="127"/>
                    </a:cubicBezTo>
                    <a:cubicBezTo>
                      <a:pt x="3" y="114"/>
                      <a:pt x="0" y="100"/>
                      <a:pt x="0" y="84"/>
                    </a:cubicBezTo>
                    <a:cubicBezTo>
                      <a:pt x="0" y="69"/>
                      <a:pt x="3" y="56"/>
                      <a:pt x="11" y="42"/>
                    </a:cubicBezTo>
                    <a:cubicBezTo>
                      <a:pt x="18" y="29"/>
                      <a:pt x="28" y="19"/>
                      <a:pt x="42" y="11"/>
                    </a:cubicBezTo>
                    <a:cubicBezTo>
                      <a:pt x="55" y="3"/>
                      <a:pt x="69" y="0"/>
                      <a:pt x="85" y="0"/>
                    </a:cubicBezTo>
                    <a:cubicBezTo>
                      <a:pt x="100" y="0"/>
                      <a:pt x="113" y="3"/>
                      <a:pt x="127" y="11"/>
                    </a:cubicBezTo>
                    <a:cubicBezTo>
                      <a:pt x="140" y="19"/>
                      <a:pt x="150" y="29"/>
                      <a:pt x="158" y="42"/>
                    </a:cubicBezTo>
                    <a:cubicBezTo>
                      <a:pt x="166" y="56"/>
                      <a:pt x="169" y="69"/>
                      <a:pt x="169" y="84"/>
                    </a:cubicBezTo>
                  </a:path>
                </a:pathLst>
              </a:custGeom>
              <a:noFill/>
              <a:ln w="158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1079;p115">
              <a:extLst>
                <a:ext uri="{FF2B5EF4-FFF2-40B4-BE49-F238E27FC236}">
                  <a16:creationId xmlns:a16="http://schemas.microsoft.com/office/drawing/2014/main" id="{CAE80E09-771C-4DE1-BCA6-47BDA5B96D18}"/>
                </a:ext>
              </a:extLst>
            </p:cNvPr>
            <p:cNvGrpSpPr/>
            <p:nvPr/>
          </p:nvGrpSpPr>
          <p:grpSpPr>
            <a:xfrm rot="4965043" flipH="1">
              <a:off x="2442614" y="2248600"/>
              <a:ext cx="175690" cy="179080"/>
              <a:chOff x="1552861" y="2307464"/>
              <a:chExt cx="512001" cy="522033"/>
            </a:xfrm>
          </p:grpSpPr>
          <p:sp>
            <p:nvSpPr>
              <p:cNvPr id="90" name="Google Shape;1080;p115">
                <a:extLst>
                  <a:ext uri="{FF2B5EF4-FFF2-40B4-BE49-F238E27FC236}">
                    <a16:creationId xmlns:a16="http://schemas.microsoft.com/office/drawing/2014/main" id="{20E1D0BF-101B-489F-8393-24997F008BD5}"/>
                  </a:ext>
                </a:extLst>
              </p:cNvPr>
              <p:cNvSpPr/>
              <p:nvPr/>
            </p:nvSpPr>
            <p:spPr>
              <a:xfrm flipH="1">
                <a:off x="1552861" y="2307464"/>
                <a:ext cx="512001" cy="522033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57" extrusionOk="0">
                    <a:moveTo>
                      <a:pt x="402" y="227"/>
                    </a:moveTo>
                    <a:cubicBezTo>
                      <a:pt x="402" y="213"/>
                      <a:pt x="399" y="202"/>
                      <a:pt x="399" y="188"/>
                    </a:cubicBezTo>
                    <a:lnTo>
                      <a:pt x="444" y="162"/>
                    </a:lnTo>
                    <a:lnTo>
                      <a:pt x="388" y="65"/>
                    </a:lnTo>
                    <a:lnTo>
                      <a:pt x="346" y="90"/>
                    </a:lnTo>
                    <a:cubicBezTo>
                      <a:pt x="326" y="73"/>
                      <a:pt x="310" y="59"/>
                      <a:pt x="282" y="50"/>
                    </a:cubicBezTo>
                    <a:lnTo>
                      <a:pt x="282" y="0"/>
                    </a:lnTo>
                    <a:lnTo>
                      <a:pt x="169" y="0"/>
                    </a:lnTo>
                    <a:lnTo>
                      <a:pt x="169" y="50"/>
                    </a:lnTo>
                    <a:cubicBezTo>
                      <a:pt x="141" y="59"/>
                      <a:pt x="121" y="73"/>
                      <a:pt x="101" y="90"/>
                    </a:cubicBezTo>
                    <a:lnTo>
                      <a:pt x="56" y="65"/>
                    </a:lnTo>
                    <a:lnTo>
                      <a:pt x="0" y="162"/>
                    </a:lnTo>
                    <a:lnTo>
                      <a:pt x="45" y="188"/>
                    </a:lnTo>
                    <a:cubicBezTo>
                      <a:pt x="42" y="199"/>
                      <a:pt x="42" y="213"/>
                      <a:pt x="42" y="227"/>
                    </a:cubicBezTo>
                    <a:cubicBezTo>
                      <a:pt x="42" y="241"/>
                      <a:pt x="42" y="253"/>
                      <a:pt x="45" y="267"/>
                    </a:cubicBezTo>
                    <a:lnTo>
                      <a:pt x="0" y="292"/>
                    </a:lnTo>
                    <a:lnTo>
                      <a:pt x="56" y="391"/>
                    </a:lnTo>
                    <a:lnTo>
                      <a:pt x="101" y="366"/>
                    </a:lnTo>
                    <a:cubicBezTo>
                      <a:pt x="121" y="382"/>
                      <a:pt x="141" y="397"/>
                      <a:pt x="169" y="405"/>
                    </a:cubicBezTo>
                    <a:lnTo>
                      <a:pt x="169" y="456"/>
                    </a:lnTo>
                    <a:lnTo>
                      <a:pt x="282" y="456"/>
                    </a:lnTo>
                    <a:lnTo>
                      <a:pt x="282" y="405"/>
                    </a:lnTo>
                    <a:cubicBezTo>
                      <a:pt x="310" y="397"/>
                      <a:pt x="326" y="382"/>
                      <a:pt x="346" y="366"/>
                    </a:cubicBezTo>
                    <a:lnTo>
                      <a:pt x="391" y="391"/>
                    </a:lnTo>
                    <a:lnTo>
                      <a:pt x="447" y="292"/>
                    </a:lnTo>
                    <a:lnTo>
                      <a:pt x="402" y="267"/>
                    </a:lnTo>
                    <a:cubicBezTo>
                      <a:pt x="402" y="253"/>
                      <a:pt x="402" y="241"/>
                      <a:pt x="402" y="227"/>
                    </a:cubicBezTo>
                  </a:path>
                </a:pathLst>
              </a:custGeom>
              <a:noFill/>
              <a:ln w="158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1081;p115">
                <a:extLst>
                  <a:ext uri="{FF2B5EF4-FFF2-40B4-BE49-F238E27FC236}">
                    <a16:creationId xmlns:a16="http://schemas.microsoft.com/office/drawing/2014/main" id="{0DD438B0-CACD-4EE0-8E3B-E294AF39F2DD}"/>
                  </a:ext>
                </a:extLst>
              </p:cNvPr>
              <p:cNvSpPr/>
              <p:nvPr/>
            </p:nvSpPr>
            <p:spPr>
              <a:xfrm flipH="1">
                <a:off x="1725114" y="2482921"/>
                <a:ext cx="173929" cy="173922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70" extrusionOk="0">
                    <a:moveTo>
                      <a:pt x="169" y="84"/>
                    </a:moveTo>
                    <a:cubicBezTo>
                      <a:pt x="169" y="100"/>
                      <a:pt x="166" y="114"/>
                      <a:pt x="158" y="127"/>
                    </a:cubicBezTo>
                    <a:cubicBezTo>
                      <a:pt x="150" y="141"/>
                      <a:pt x="140" y="151"/>
                      <a:pt x="127" y="158"/>
                    </a:cubicBezTo>
                    <a:cubicBezTo>
                      <a:pt x="113" y="166"/>
                      <a:pt x="100" y="169"/>
                      <a:pt x="85" y="169"/>
                    </a:cubicBezTo>
                    <a:cubicBezTo>
                      <a:pt x="69" y="169"/>
                      <a:pt x="55" y="166"/>
                      <a:pt x="42" y="158"/>
                    </a:cubicBezTo>
                    <a:cubicBezTo>
                      <a:pt x="28" y="151"/>
                      <a:pt x="18" y="141"/>
                      <a:pt x="11" y="127"/>
                    </a:cubicBezTo>
                    <a:cubicBezTo>
                      <a:pt x="3" y="114"/>
                      <a:pt x="0" y="100"/>
                      <a:pt x="0" y="84"/>
                    </a:cubicBezTo>
                    <a:cubicBezTo>
                      <a:pt x="0" y="69"/>
                      <a:pt x="3" y="56"/>
                      <a:pt x="11" y="42"/>
                    </a:cubicBezTo>
                    <a:cubicBezTo>
                      <a:pt x="18" y="29"/>
                      <a:pt x="28" y="19"/>
                      <a:pt x="42" y="11"/>
                    </a:cubicBezTo>
                    <a:cubicBezTo>
                      <a:pt x="55" y="3"/>
                      <a:pt x="69" y="0"/>
                      <a:pt x="85" y="0"/>
                    </a:cubicBezTo>
                    <a:cubicBezTo>
                      <a:pt x="100" y="0"/>
                      <a:pt x="113" y="3"/>
                      <a:pt x="127" y="11"/>
                    </a:cubicBezTo>
                    <a:cubicBezTo>
                      <a:pt x="140" y="19"/>
                      <a:pt x="150" y="29"/>
                      <a:pt x="158" y="42"/>
                    </a:cubicBezTo>
                    <a:cubicBezTo>
                      <a:pt x="166" y="56"/>
                      <a:pt x="169" y="69"/>
                      <a:pt x="169" y="84"/>
                    </a:cubicBezTo>
                  </a:path>
                </a:pathLst>
              </a:cu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" name="Google Shape;1082;p115">
            <a:extLst>
              <a:ext uri="{FF2B5EF4-FFF2-40B4-BE49-F238E27FC236}">
                <a16:creationId xmlns:a16="http://schemas.microsoft.com/office/drawing/2014/main" id="{2608CD78-4895-4A07-9C10-6C2594CC6A53}"/>
              </a:ext>
            </a:extLst>
          </p:cNvPr>
          <p:cNvSpPr/>
          <p:nvPr/>
        </p:nvSpPr>
        <p:spPr>
          <a:xfrm>
            <a:off x="2038389" y="1143960"/>
            <a:ext cx="187667" cy="214457"/>
          </a:xfrm>
          <a:custGeom>
            <a:avLst/>
            <a:gdLst/>
            <a:ahLst/>
            <a:cxnLst/>
            <a:rect l="l" t="t" r="r" b="b"/>
            <a:pathLst>
              <a:path w="366179" h="418452" extrusionOk="0">
                <a:moveTo>
                  <a:pt x="35204" y="298973"/>
                </a:moveTo>
                <a:lnTo>
                  <a:pt x="35204" y="337376"/>
                </a:lnTo>
                <a:cubicBezTo>
                  <a:pt x="35204" y="352844"/>
                  <a:pt x="88544" y="383248"/>
                  <a:pt x="182956" y="383248"/>
                </a:cubicBezTo>
                <a:cubicBezTo>
                  <a:pt x="277368" y="383248"/>
                  <a:pt x="330708" y="352844"/>
                  <a:pt x="330708" y="337376"/>
                </a:cubicBezTo>
                <a:lnTo>
                  <a:pt x="330708" y="299083"/>
                </a:lnTo>
                <a:lnTo>
                  <a:pt x="308672" y="312306"/>
                </a:lnTo>
                <a:cubicBezTo>
                  <a:pt x="274234" y="325641"/>
                  <a:pt x="228429" y="332308"/>
                  <a:pt x="182956" y="332308"/>
                </a:cubicBezTo>
                <a:cubicBezTo>
                  <a:pt x="137484" y="332308"/>
                  <a:pt x="91745" y="325641"/>
                  <a:pt x="57374" y="312306"/>
                </a:cubicBezTo>
                <a:close/>
                <a:moveTo>
                  <a:pt x="330708" y="210805"/>
                </a:moveTo>
                <a:lnTo>
                  <a:pt x="308672" y="224028"/>
                </a:lnTo>
                <a:cubicBezTo>
                  <a:pt x="274234" y="237363"/>
                  <a:pt x="228429" y="244030"/>
                  <a:pt x="182956" y="244030"/>
                </a:cubicBezTo>
                <a:lnTo>
                  <a:pt x="182956" y="246164"/>
                </a:lnTo>
                <a:cubicBezTo>
                  <a:pt x="137484" y="246164"/>
                  <a:pt x="91745" y="238963"/>
                  <a:pt x="57374" y="225095"/>
                </a:cubicBezTo>
                <a:lnTo>
                  <a:pt x="35204" y="211371"/>
                </a:lnTo>
                <a:lnTo>
                  <a:pt x="35204" y="251761"/>
                </a:lnTo>
                <a:lnTo>
                  <a:pt x="35204" y="252298"/>
                </a:lnTo>
                <a:cubicBezTo>
                  <a:pt x="35204" y="267767"/>
                  <a:pt x="88544" y="298171"/>
                  <a:pt x="182956" y="298171"/>
                </a:cubicBezTo>
                <a:cubicBezTo>
                  <a:pt x="277368" y="298171"/>
                  <a:pt x="330708" y="267767"/>
                  <a:pt x="330708" y="252298"/>
                </a:cubicBezTo>
                <a:close/>
                <a:moveTo>
                  <a:pt x="35204" y="126685"/>
                </a:moveTo>
                <a:lnTo>
                  <a:pt x="35204" y="164020"/>
                </a:lnTo>
                <a:cubicBezTo>
                  <a:pt x="35204" y="179756"/>
                  <a:pt x="88544" y="209893"/>
                  <a:pt x="182956" y="209893"/>
                </a:cubicBezTo>
                <a:cubicBezTo>
                  <a:pt x="277368" y="209893"/>
                  <a:pt x="330708" y="180822"/>
                  <a:pt x="330708" y="164020"/>
                </a:cubicBezTo>
                <a:lnTo>
                  <a:pt x="330708" y="126794"/>
                </a:lnTo>
                <a:lnTo>
                  <a:pt x="308672" y="140017"/>
                </a:lnTo>
                <a:cubicBezTo>
                  <a:pt x="274234" y="153353"/>
                  <a:pt x="228429" y="160020"/>
                  <a:pt x="182956" y="160020"/>
                </a:cubicBezTo>
                <a:cubicBezTo>
                  <a:pt x="137484" y="160020"/>
                  <a:pt x="91745" y="153353"/>
                  <a:pt x="57374" y="140017"/>
                </a:cubicBezTo>
                <a:close/>
                <a:moveTo>
                  <a:pt x="182956" y="33071"/>
                </a:moveTo>
                <a:cubicBezTo>
                  <a:pt x="87478" y="33071"/>
                  <a:pt x="35204" y="63475"/>
                  <a:pt x="35204" y="78943"/>
                </a:cubicBezTo>
                <a:cubicBezTo>
                  <a:pt x="35204" y="94412"/>
                  <a:pt x="88544" y="124816"/>
                  <a:pt x="182956" y="124816"/>
                </a:cubicBezTo>
                <a:cubicBezTo>
                  <a:pt x="277368" y="124816"/>
                  <a:pt x="330708" y="94412"/>
                  <a:pt x="330708" y="78943"/>
                </a:cubicBezTo>
                <a:cubicBezTo>
                  <a:pt x="330708" y="63475"/>
                  <a:pt x="277368" y="33071"/>
                  <a:pt x="182956" y="33071"/>
                </a:cubicBezTo>
                <a:close/>
                <a:moveTo>
                  <a:pt x="182956" y="0"/>
                </a:moveTo>
                <a:cubicBezTo>
                  <a:pt x="262533" y="0"/>
                  <a:pt x="343130" y="20419"/>
                  <a:pt x="362036" y="61258"/>
                </a:cubicBezTo>
                <a:lnTo>
                  <a:pt x="365748" y="78060"/>
                </a:lnTo>
                <a:lnTo>
                  <a:pt x="366179" y="78943"/>
                </a:lnTo>
                <a:lnTo>
                  <a:pt x="366179" y="80010"/>
                </a:lnTo>
                <a:lnTo>
                  <a:pt x="366179" y="164020"/>
                </a:lnTo>
                <a:lnTo>
                  <a:pt x="366179" y="252298"/>
                </a:lnTo>
                <a:lnTo>
                  <a:pt x="366179" y="337376"/>
                </a:lnTo>
                <a:cubicBezTo>
                  <a:pt x="366179" y="390716"/>
                  <a:pt x="273901" y="417386"/>
                  <a:pt x="182956" y="417386"/>
                </a:cubicBezTo>
                <a:lnTo>
                  <a:pt x="182956" y="418452"/>
                </a:lnTo>
                <a:cubicBezTo>
                  <a:pt x="92012" y="418452"/>
                  <a:pt x="0" y="391782"/>
                  <a:pt x="0" y="338442"/>
                </a:cubicBezTo>
                <a:lnTo>
                  <a:pt x="0" y="252298"/>
                </a:lnTo>
                <a:lnTo>
                  <a:pt x="0" y="164020"/>
                </a:lnTo>
                <a:lnTo>
                  <a:pt x="0" y="80010"/>
                </a:lnTo>
                <a:lnTo>
                  <a:pt x="0" y="78943"/>
                </a:lnTo>
                <a:lnTo>
                  <a:pt x="502" y="77731"/>
                </a:lnTo>
                <a:lnTo>
                  <a:pt x="4131" y="61258"/>
                </a:lnTo>
                <a:cubicBezTo>
                  <a:pt x="22986" y="20419"/>
                  <a:pt x="103380" y="0"/>
                  <a:pt x="182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083;p115">
            <a:extLst>
              <a:ext uri="{FF2B5EF4-FFF2-40B4-BE49-F238E27FC236}">
                <a16:creationId xmlns:a16="http://schemas.microsoft.com/office/drawing/2014/main" id="{8366DC4A-E364-44F0-B2C6-B322AF1496E8}"/>
              </a:ext>
            </a:extLst>
          </p:cNvPr>
          <p:cNvSpPr/>
          <p:nvPr/>
        </p:nvSpPr>
        <p:spPr>
          <a:xfrm>
            <a:off x="1340098" y="3411896"/>
            <a:ext cx="210551" cy="242362"/>
          </a:xfrm>
          <a:custGeom>
            <a:avLst/>
            <a:gdLst/>
            <a:ahLst/>
            <a:cxnLst/>
            <a:rect l="l" t="t" r="r" b="b"/>
            <a:pathLst>
              <a:path w="256770" h="295563" extrusionOk="0">
                <a:moveTo>
                  <a:pt x="0" y="239314"/>
                </a:moveTo>
                <a:cubicBezTo>
                  <a:pt x="0" y="276260"/>
                  <a:pt x="64655" y="295564"/>
                  <a:pt x="128385" y="295564"/>
                </a:cubicBezTo>
                <a:cubicBezTo>
                  <a:pt x="192116" y="295564"/>
                  <a:pt x="256771" y="276260"/>
                  <a:pt x="256771" y="239314"/>
                </a:cubicBezTo>
                <a:lnTo>
                  <a:pt x="256771" y="56249"/>
                </a:lnTo>
                <a:cubicBezTo>
                  <a:pt x="256771" y="19304"/>
                  <a:pt x="192116" y="0"/>
                  <a:pt x="128385" y="0"/>
                </a:cubicBezTo>
                <a:cubicBezTo>
                  <a:pt x="64655" y="0"/>
                  <a:pt x="0" y="19304"/>
                  <a:pt x="0" y="56249"/>
                </a:cubicBezTo>
                <a:close/>
                <a:moveTo>
                  <a:pt x="83127" y="229431"/>
                </a:moveTo>
                <a:cubicBezTo>
                  <a:pt x="72160" y="227651"/>
                  <a:pt x="61373" y="224900"/>
                  <a:pt x="50892" y="221211"/>
                </a:cubicBezTo>
                <a:lnTo>
                  <a:pt x="50892" y="188145"/>
                </a:lnTo>
                <a:cubicBezTo>
                  <a:pt x="61405" y="191658"/>
                  <a:pt x="72186" y="194315"/>
                  <a:pt x="83127" y="196088"/>
                </a:cubicBezTo>
                <a:close/>
                <a:moveTo>
                  <a:pt x="83127" y="186759"/>
                </a:moveTo>
                <a:cubicBezTo>
                  <a:pt x="72172" y="184967"/>
                  <a:pt x="61388" y="182247"/>
                  <a:pt x="50892" y="178631"/>
                </a:cubicBezTo>
                <a:lnTo>
                  <a:pt x="50892" y="146212"/>
                </a:lnTo>
                <a:cubicBezTo>
                  <a:pt x="61415" y="149605"/>
                  <a:pt x="72195" y="152138"/>
                  <a:pt x="83127" y="153785"/>
                </a:cubicBezTo>
                <a:close/>
                <a:moveTo>
                  <a:pt x="83127" y="144641"/>
                </a:moveTo>
                <a:cubicBezTo>
                  <a:pt x="72174" y="142881"/>
                  <a:pt x="61390" y="140192"/>
                  <a:pt x="50892" y="136606"/>
                </a:cubicBezTo>
                <a:lnTo>
                  <a:pt x="50892" y="102616"/>
                </a:lnTo>
                <a:cubicBezTo>
                  <a:pt x="61365" y="106396"/>
                  <a:pt x="72153" y="109238"/>
                  <a:pt x="83127" y="111113"/>
                </a:cubicBezTo>
                <a:close/>
                <a:moveTo>
                  <a:pt x="124229" y="190823"/>
                </a:moveTo>
                <a:cubicBezTo>
                  <a:pt x="113449" y="190655"/>
                  <a:pt x="102688" y="189884"/>
                  <a:pt x="91994" y="188514"/>
                </a:cubicBezTo>
                <a:lnTo>
                  <a:pt x="91994" y="155079"/>
                </a:lnTo>
                <a:cubicBezTo>
                  <a:pt x="102692" y="156384"/>
                  <a:pt x="113453" y="157093"/>
                  <a:pt x="124229" y="157203"/>
                </a:cubicBezTo>
                <a:close/>
                <a:moveTo>
                  <a:pt x="165331" y="231186"/>
                </a:moveTo>
                <a:cubicBezTo>
                  <a:pt x="154640" y="232571"/>
                  <a:pt x="143876" y="233311"/>
                  <a:pt x="133096" y="233403"/>
                </a:cubicBezTo>
                <a:lnTo>
                  <a:pt x="133096" y="199505"/>
                </a:lnTo>
                <a:cubicBezTo>
                  <a:pt x="143876" y="199410"/>
                  <a:pt x="154640" y="198670"/>
                  <a:pt x="165331" y="197289"/>
                </a:cubicBezTo>
                <a:close/>
                <a:moveTo>
                  <a:pt x="206433" y="261481"/>
                </a:moveTo>
                <a:cubicBezTo>
                  <a:pt x="195962" y="265205"/>
                  <a:pt x="185172" y="267956"/>
                  <a:pt x="174198" y="269702"/>
                </a:cubicBezTo>
                <a:lnTo>
                  <a:pt x="174198" y="238668"/>
                </a:lnTo>
                <a:cubicBezTo>
                  <a:pt x="185126" y="236913"/>
                  <a:pt x="195903" y="234319"/>
                  <a:pt x="206433" y="230909"/>
                </a:cubicBezTo>
                <a:close/>
                <a:moveTo>
                  <a:pt x="206433" y="179001"/>
                </a:moveTo>
                <a:cubicBezTo>
                  <a:pt x="195937" y="182617"/>
                  <a:pt x="185153" y="185336"/>
                  <a:pt x="174198" y="187129"/>
                </a:cubicBezTo>
                <a:lnTo>
                  <a:pt x="174198" y="153785"/>
                </a:lnTo>
                <a:cubicBezTo>
                  <a:pt x="185128" y="152128"/>
                  <a:pt x="195908" y="149595"/>
                  <a:pt x="206433" y="146212"/>
                </a:cubicBezTo>
                <a:close/>
                <a:moveTo>
                  <a:pt x="206433" y="136975"/>
                </a:moveTo>
                <a:cubicBezTo>
                  <a:pt x="195935" y="140562"/>
                  <a:pt x="185151" y="143250"/>
                  <a:pt x="174198" y="145011"/>
                </a:cubicBezTo>
                <a:lnTo>
                  <a:pt x="174198" y="111113"/>
                </a:lnTo>
                <a:cubicBezTo>
                  <a:pt x="185172" y="109238"/>
                  <a:pt x="195960" y="106396"/>
                  <a:pt x="206433" y="102616"/>
                </a:cubicBezTo>
                <a:close/>
                <a:moveTo>
                  <a:pt x="234142" y="239684"/>
                </a:moveTo>
                <a:cubicBezTo>
                  <a:pt x="234142" y="245225"/>
                  <a:pt x="227307" y="251876"/>
                  <a:pt x="214838" y="257695"/>
                </a:cubicBezTo>
                <a:lnTo>
                  <a:pt x="214838" y="227492"/>
                </a:lnTo>
                <a:cubicBezTo>
                  <a:pt x="221836" y="224851"/>
                  <a:pt x="228476" y="221345"/>
                  <a:pt x="234604" y="217055"/>
                </a:cubicBezTo>
                <a:close/>
                <a:moveTo>
                  <a:pt x="234142" y="121551"/>
                </a:moveTo>
                <a:cubicBezTo>
                  <a:pt x="228425" y="126607"/>
                  <a:pt x="221900" y="130666"/>
                  <a:pt x="214838" y="133558"/>
                </a:cubicBezTo>
                <a:lnTo>
                  <a:pt x="214838" y="99106"/>
                </a:lnTo>
                <a:lnTo>
                  <a:pt x="219456" y="96797"/>
                </a:lnTo>
                <a:cubicBezTo>
                  <a:pt x="224556" y="94764"/>
                  <a:pt x="229470" y="92292"/>
                  <a:pt x="234142" y="89408"/>
                </a:cubicBezTo>
                <a:close/>
                <a:moveTo>
                  <a:pt x="128385" y="22537"/>
                </a:moveTo>
                <a:cubicBezTo>
                  <a:pt x="193040" y="22537"/>
                  <a:pt x="234604" y="42487"/>
                  <a:pt x="234604" y="56249"/>
                </a:cubicBezTo>
                <a:cubicBezTo>
                  <a:pt x="234604" y="70012"/>
                  <a:pt x="193040" y="89962"/>
                  <a:pt x="128385" y="89962"/>
                </a:cubicBezTo>
                <a:cubicBezTo>
                  <a:pt x="63731" y="89962"/>
                  <a:pt x="22167" y="70012"/>
                  <a:pt x="22167" y="56249"/>
                </a:cubicBezTo>
                <a:cubicBezTo>
                  <a:pt x="22167" y="42487"/>
                  <a:pt x="63731" y="22537"/>
                  <a:pt x="128385" y="22537"/>
                </a:cubicBezTo>
                <a:close/>
                <a:moveTo>
                  <a:pt x="22167" y="89408"/>
                </a:moveTo>
                <a:cubicBezTo>
                  <a:pt x="26817" y="92274"/>
                  <a:pt x="31699" y="94746"/>
                  <a:pt x="36761" y="96797"/>
                </a:cubicBezTo>
                <a:lnTo>
                  <a:pt x="41471" y="99106"/>
                </a:lnTo>
                <a:lnTo>
                  <a:pt x="41471" y="133188"/>
                </a:lnTo>
                <a:cubicBezTo>
                  <a:pt x="34432" y="130291"/>
                  <a:pt x="27912" y="126267"/>
                  <a:pt x="22167" y="121273"/>
                </a:cubicBezTo>
                <a:close/>
                <a:moveTo>
                  <a:pt x="22167" y="174475"/>
                </a:moveTo>
                <a:cubicBezTo>
                  <a:pt x="28183" y="178678"/>
                  <a:pt x="34660" y="182181"/>
                  <a:pt x="41471" y="184912"/>
                </a:cubicBezTo>
                <a:lnTo>
                  <a:pt x="41471" y="217701"/>
                </a:lnTo>
                <a:cubicBezTo>
                  <a:pt x="34421" y="214746"/>
                  <a:pt x="27900" y="210659"/>
                  <a:pt x="22167" y="205601"/>
                </a:cubicBezTo>
                <a:close/>
                <a:moveTo>
                  <a:pt x="22167" y="217055"/>
                </a:moveTo>
                <a:cubicBezTo>
                  <a:pt x="28161" y="221293"/>
                  <a:pt x="34642" y="224796"/>
                  <a:pt x="41471" y="227492"/>
                </a:cubicBezTo>
                <a:lnTo>
                  <a:pt x="41471" y="257325"/>
                </a:lnTo>
                <a:cubicBezTo>
                  <a:pt x="29372" y="251506"/>
                  <a:pt x="22167" y="244764"/>
                  <a:pt x="22167" y="239314"/>
                </a:cubicBezTo>
                <a:close/>
              </a:path>
            </a:pathLst>
          </a:custGeom>
          <a:solidFill>
            <a:srgbClr val="2AB5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084;p115">
            <a:extLst>
              <a:ext uri="{FF2B5EF4-FFF2-40B4-BE49-F238E27FC236}">
                <a16:creationId xmlns:a16="http://schemas.microsoft.com/office/drawing/2014/main" id="{BFAFF1E5-6C2C-4491-9A1E-056D5C7371D3}"/>
              </a:ext>
            </a:extLst>
          </p:cNvPr>
          <p:cNvGrpSpPr/>
          <p:nvPr/>
        </p:nvGrpSpPr>
        <p:grpSpPr>
          <a:xfrm>
            <a:off x="1281325" y="1823246"/>
            <a:ext cx="327908" cy="154181"/>
            <a:chOff x="257896" y="3459986"/>
            <a:chExt cx="520241" cy="244615"/>
          </a:xfrm>
        </p:grpSpPr>
        <p:sp>
          <p:nvSpPr>
            <p:cNvPr id="86" name="Google Shape;1085;p115">
              <a:extLst>
                <a:ext uri="{FF2B5EF4-FFF2-40B4-BE49-F238E27FC236}">
                  <a16:creationId xmlns:a16="http://schemas.microsoft.com/office/drawing/2014/main" id="{3149237B-0301-48F7-9354-27F0C0572AD9}"/>
                </a:ext>
              </a:extLst>
            </p:cNvPr>
            <p:cNvSpPr/>
            <p:nvPr/>
          </p:nvSpPr>
          <p:spPr>
            <a:xfrm>
              <a:off x="257896" y="3459986"/>
              <a:ext cx="520241" cy="244615"/>
            </a:xfrm>
            <a:custGeom>
              <a:avLst/>
              <a:gdLst/>
              <a:ahLst/>
              <a:cxnLst/>
              <a:rect l="l" t="t" r="r" b="b"/>
              <a:pathLst>
                <a:path w="520241" h="244615" extrusionOk="0">
                  <a:moveTo>
                    <a:pt x="460945" y="0"/>
                  </a:moveTo>
                  <a:lnTo>
                    <a:pt x="391229" y="0"/>
                  </a:lnTo>
                  <a:cubicBezTo>
                    <a:pt x="375324" y="1246"/>
                    <a:pt x="361231" y="10322"/>
                    <a:pt x="353996" y="23976"/>
                  </a:cubicBezTo>
                  <a:lnTo>
                    <a:pt x="172121" y="22652"/>
                  </a:lnTo>
                  <a:cubicBezTo>
                    <a:pt x="164951" y="9547"/>
                    <a:pt x="151195" y="966"/>
                    <a:pt x="135808" y="0"/>
                  </a:cubicBezTo>
                  <a:lnTo>
                    <a:pt x="134582" y="0"/>
                  </a:lnTo>
                  <a:lnTo>
                    <a:pt x="133356" y="0"/>
                  </a:lnTo>
                  <a:lnTo>
                    <a:pt x="61342" y="0"/>
                  </a:lnTo>
                  <a:cubicBezTo>
                    <a:pt x="42802" y="0"/>
                    <a:pt x="26714" y="13827"/>
                    <a:pt x="15376" y="38685"/>
                  </a:cubicBezTo>
                  <a:cubicBezTo>
                    <a:pt x="4649" y="65311"/>
                    <a:pt x="-556" y="93692"/>
                    <a:pt x="53" y="122234"/>
                  </a:cubicBezTo>
                  <a:cubicBezTo>
                    <a:pt x="-592" y="150826"/>
                    <a:pt x="4614" y="179262"/>
                    <a:pt x="15376" y="205930"/>
                  </a:cubicBezTo>
                  <a:cubicBezTo>
                    <a:pt x="26561" y="230936"/>
                    <a:pt x="42649" y="244616"/>
                    <a:pt x="61342" y="244616"/>
                  </a:cubicBezTo>
                  <a:lnTo>
                    <a:pt x="135808" y="244616"/>
                  </a:lnTo>
                  <a:cubicBezTo>
                    <a:pt x="151136" y="243715"/>
                    <a:pt x="164856" y="235177"/>
                    <a:pt x="171968" y="222110"/>
                  </a:cubicBezTo>
                  <a:lnTo>
                    <a:pt x="355834" y="223434"/>
                  </a:lnTo>
                  <a:lnTo>
                    <a:pt x="355834" y="223434"/>
                  </a:lnTo>
                  <a:cubicBezTo>
                    <a:pt x="363172" y="235759"/>
                    <a:pt x="376472" y="243717"/>
                    <a:pt x="391229" y="244616"/>
                  </a:cubicBezTo>
                  <a:lnTo>
                    <a:pt x="460945" y="244616"/>
                  </a:lnTo>
                  <a:cubicBezTo>
                    <a:pt x="494807" y="244616"/>
                    <a:pt x="520241" y="192103"/>
                    <a:pt x="520241" y="122381"/>
                  </a:cubicBezTo>
                  <a:cubicBezTo>
                    <a:pt x="520241" y="52659"/>
                    <a:pt x="494807" y="0"/>
                    <a:pt x="460945" y="0"/>
                  </a:cubicBezTo>
                  <a:close/>
                  <a:moveTo>
                    <a:pt x="161243" y="202988"/>
                  </a:moveTo>
                  <a:lnTo>
                    <a:pt x="161243" y="202988"/>
                  </a:lnTo>
                  <a:cubicBezTo>
                    <a:pt x="148372" y="202988"/>
                    <a:pt x="130598" y="172246"/>
                    <a:pt x="130598" y="122234"/>
                  </a:cubicBezTo>
                  <a:cubicBezTo>
                    <a:pt x="130598" y="72223"/>
                    <a:pt x="148679" y="41480"/>
                    <a:pt x="161243" y="41480"/>
                  </a:cubicBezTo>
                  <a:lnTo>
                    <a:pt x="167065" y="41480"/>
                  </a:lnTo>
                  <a:lnTo>
                    <a:pt x="344343" y="42804"/>
                  </a:lnTo>
                  <a:cubicBezTo>
                    <a:pt x="334731" y="68254"/>
                    <a:pt x="330007" y="95166"/>
                    <a:pt x="330400" y="122234"/>
                  </a:cubicBezTo>
                  <a:cubicBezTo>
                    <a:pt x="329969" y="150285"/>
                    <a:pt x="335171" y="178152"/>
                    <a:pt x="345722" y="204312"/>
                  </a:cubicBezTo>
                  <a:close/>
                  <a:moveTo>
                    <a:pt x="19666" y="122234"/>
                  </a:moveTo>
                  <a:cubicBezTo>
                    <a:pt x="19666" y="61338"/>
                    <a:pt x="41423" y="19269"/>
                    <a:pt x="60882" y="19269"/>
                  </a:cubicBezTo>
                  <a:lnTo>
                    <a:pt x="99954" y="19269"/>
                  </a:lnTo>
                  <a:cubicBezTo>
                    <a:pt x="95248" y="25436"/>
                    <a:pt x="91290" y="32099"/>
                    <a:pt x="88156" y="39127"/>
                  </a:cubicBezTo>
                  <a:cubicBezTo>
                    <a:pt x="77429" y="65753"/>
                    <a:pt x="72224" y="94134"/>
                    <a:pt x="72834" y="122676"/>
                  </a:cubicBezTo>
                  <a:cubicBezTo>
                    <a:pt x="72209" y="151219"/>
                    <a:pt x="77414" y="179602"/>
                    <a:pt x="88156" y="206224"/>
                  </a:cubicBezTo>
                  <a:cubicBezTo>
                    <a:pt x="91255" y="213269"/>
                    <a:pt x="95216" y="219935"/>
                    <a:pt x="99954" y="226082"/>
                  </a:cubicBezTo>
                  <a:lnTo>
                    <a:pt x="61342" y="226082"/>
                  </a:lnTo>
                  <a:cubicBezTo>
                    <a:pt x="41423" y="225641"/>
                    <a:pt x="19666" y="183131"/>
                    <a:pt x="19666" y="122234"/>
                  </a:cubicBezTo>
                  <a:close/>
                  <a:moveTo>
                    <a:pt x="135808" y="225199"/>
                  </a:moveTo>
                  <a:lnTo>
                    <a:pt x="134582" y="225199"/>
                  </a:lnTo>
                  <a:lnTo>
                    <a:pt x="133356" y="225199"/>
                  </a:lnTo>
                  <a:cubicBezTo>
                    <a:pt x="113897" y="225199"/>
                    <a:pt x="92293" y="182689"/>
                    <a:pt x="92293" y="122234"/>
                  </a:cubicBezTo>
                  <a:cubicBezTo>
                    <a:pt x="92293" y="61779"/>
                    <a:pt x="113897" y="19269"/>
                    <a:pt x="133356" y="19269"/>
                  </a:cubicBezTo>
                  <a:lnTo>
                    <a:pt x="135808" y="19269"/>
                  </a:lnTo>
                  <a:cubicBezTo>
                    <a:pt x="141017" y="19632"/>
                    <a:pt x="145864" y="21959"/>
                    <a:pt x="149291" y="25741"/>
                  </a:cubicBezTo>
                  <a:cubicBezTo>
                    <a:pt x="137119" y="32118"/>
                    <a:pt x="127839" y="42599"/>
                    <a:pt x="123244" y="55160"/>
                  </a:cubicBezTo>
                  <a:cubicBezTo>
                    <a:pt x="114498" y="76660"/>
                    <a:pt x="110229" y="99598"/>
                    <a:pt x="110680" y="122676"/>
                  </a:cubicBezTo>
                  <a:cubicBezTo>
                    <a:pt x="110094" y="145566"/>
                    <a:pt x="114153" y="168348"/>
                    <a:pt x="122631" y="189750"/>
                  </a:cubicBezTo>
                  <a:cubicBezTo>
                    <a:pt x="127174" y="202340"/>
                    <a:pt x="136468" y="212836"/>
                    <a:pt x="148679" y="219168"/>
                  </a:cubicBezTo>
                  <a:cubicBezTo>
                    <a:pt x="145400" y="222816"/>
                    <a:pt x="140799" y="225130"/>
                    <a:pt x="135808" y="225641"/>
                  </a:cubicBezTo>
                  <a:close/>
                  <a:moveTo>
                    <a:pt x="350318" y="122234"/>
                  </a:moveTo>
                  <a:cubicBezTo>
                    <a:pt x="350318" y="61338"/>
                    <a:pt x="372076" y="19269"/>
                    <a:pt x="391535" y="19269"/>
                  </a:cubicBezTo>
                  <a:lnTo>
                    <a:pt x="429074" y="19269"/>
                  </a:lnTo>
                  <a:cubicBezTo>
                    <a:pt x="409686" y="50274"/>
                    <a:pt x="400350" y="86118"/>
                    <a:pt x="402261" y="122234"/>
                  </a:cubicBezTo>
                  <a:cubicBezTo>
                    <a:pt x="400350" y="158350"/>
                    <a:pt x="409686" y="194195"/>
                    <a:pt x="429074" y="225199"/>
                  </a:cubicBezTo>
                  <a:lnTo>
                    <a:pt x="391229" y="225199"/>
                  </a:lnTo>
                  <a:cubicBezTo>
                    <a:pt x="371769" y="225641"/>
                    <a:pt x="350012" y="183131"/>
                    <a:pt x="350012" y="122234"/>
                  </a:cubicBezTo>
                  <a:close/>
                  <a:moveTo>
                    <a:pt x="461251" y="225199"/>
                  </a:moveTo>
                  <a:cubicBezTo>
                    <a:pt x="452517" y="225199"/>
                    <a:pt x="442711" y="215050"/>
                    <a:pt x="435356" y="197987"/>
                  </a:cubicBezTo>
                  <a:cubicBezTo>
                    <a:pt x="425690" y="173679"/>
                    <a:pt x="421007" y="147806"/>
                    <a:pt x="421567" y="121793"/>
                  </a:cubicBezTo>
                  <a:cubicBezTo>
                    <a:pt x="421567" y="62956"/>
                    <a:pt x="442558" y="18828"/>
                    <a:pt x="461251" y="18828"/>
                  </a:cubicBezTo>
                  <a:cubicBezTo>
                    <a:pt x="469985" y="18828"/>
                    <a:pt x="479638" y="29124"/>
                    <a:pt x="487145" y="46187"/>
                  </a:cubicBezTo>
                  <a:cubicBezTo>
                    <a:pt x="496800" y="70447"/>
                    <a:pt x="501482" y="96269"/>
                    <a:pt x="500935" y="122234"/>
                  </a:cubicBezTo>
                  <a:cubicBezTo>
                    <a:pt x="500629" y="181366"/>
                    <a:pt x="479638" y="225641"/>
                    <a:pt x="460945" y="2256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086;p115">
              <a:extLst>
                <a:ext uri="{FF2B5EF4-FFF2-40B4-BE49-F238E27FC236}">
                  <a16:creationId xmlns:a16="http://schemas.microsoft.com/office/drawing/2014/main" id="{D885F9EB-0A13-499F-A782-85C1AB2658C1}"/>
                </a:ext>
              </a:extLst>
            </p:cNvPr>
            <p:cNvSpPr/>
            <p:nvPr/>
          </p:nvSpPr>
          <p:spPr>
            <a:xfrm>
              <a:off x="440336" y="3527054"/>
              <a:ext cx="110499" cy="105920"/>
            </a:xfrm>
            <a:custGeom>
              <a:avLst/>
              <a:gdLst/>
              <a:ahLst/>
              <a:cxnLst/>
              <a:rect l="l" t="t" r="r" b="b"/>
              <a:pathLst>
                <a:path w="110499" h="105920" extrusionOk="0">
                  <a:moveTo>
                    <a:pt x="97090" y="89439"/>
                  </a:moveTo>
                  <a:cubicBezTo>
                    <a:pt x="95220" y="92506"/>
                    <a:pt x="91163" y="93611"/>
                    <a:pt x="87896" y="91940"/>
                  </a:cubicBezTo>
                  <a:lnTo>
                    <a:pt x="74873" y="84732"/>
                  </a:lnTo>
                  <a:lnTo>
                    <a:pt x="74873" y="99442"/>
                  </a:lnTo>
                  <a:cubicBezTo>
                    <a:pt x="74712" y="103007"/>
                    <a:pt x="71695" y="105840"/>
                    <a:pt x="67978" y="105914"/>
                  </a:cubicBezTo>
                  <a:cubicBezTo>
                    <a:pt x="64257" y="106076"/>
                    <a:pt x="61106" y="103313"/>
                    <a:pt x="60937" y="99743"/>
                  </a:cubicBezTo>
                  <a:cubicBezTo>
                    <a:pt x="60931" y="99642"/>
                    <a:pt x="60929" y="99542"/>
                    <a:pt x="60929" y="99442"/>
                  </a:cubicBezTo>
                  <a:lnTo>
                    <a:pt x="60929" y="73406"/>
                  </a:lnTo>
                  <a:cubicBezTo>
                    <a:pt x="60842" y="69806"/>
                    <a:pt x="63770" y="66799"/>
                    <a:pt x="67518" y="66640"/>
                  </a:cubicBezTo>
                  <a:cubicBezTo>
                    <a:pt x="68830" y="66671"/>
                    <a:pt x="70126" y="66919"/>
                    <a:pt x="71348" y="67375"/>
                  </a:cubicBezTo>
                  <a:lnTo>
                    <a:pt x="94485" y="80320"/>
                  </a:lnTo>
                  <a:cubicBezTo>
                    <a:pt x="97781" y="81983"/>
                    <a:pt x="99048" y="85896"/>
                    <a:pt x="97315" y="89060"/>
                  </a:cubicBezTo>
                  <a:cubicBezTo>
                    <a:pt x="97245" y="89189"/>
                    <a:pt x="97169" y="89316"/>
                    <a:pt x="97090" y="89439"/>
                  </a:cubicBezTo>
                  <a:close/>
                  <a:moveTo>
                    <a:pt x="60010" y="52519"/>
                  </a:moveTo>
                  <a:cubicBezTo>
                    <a:pt x="59975" y="53010"/>
                    <a:pt x="59688" y="53451"/>
                    <a:pt x="59244" y="53696"/>
                  </a:cubicBezTo>
                  <a:lnTo>
                    <a:pt x="56639" y="56491"/>
                  </a:lnTo>
                  <a:lnTo>
                    <a:pt x="55260" y="56491"/>
                  </a:lnTo>
                  <a:cubicBezTo>
                    <a:pt x="55260" y="56491"/>
                    <a:pt x="55260" y="56491"/>
                    <a:pt x="54034" y="56491"/>
                  </a:cubicBezTo>
                  <a:lnTo>
                    <a:pt x="51430" y="53696"/>
                  </a:lnTo>
                  <a:cubicBezTo>
                    <a:pt x="51430" y="53696"/>
                    <a:pt x="51430" y="52960"/>
                    <a:pt x="51430" y="52519"/>
                  </a:cubicBezTo>
                  <a:cubicBezTo>
                    <a:pt x="51238" y="52148"/>
                    <a:pt x="51238" y="51713"/>
                    <a:pt x="51430" y="51342"/>
                  </a:cubicBezTo>
                  <a:lnTo>
                    <a:pt x="54034" y="48842"/>
                  </a:lnTo>
                  <a:cubicBezTo>
                    <a:pt x="54431" y="48707"/>
                    <a:pt x="54863" y="48707"/>
                    <a:pt x="55260" y="48842"/>
                  </a:cubicBezTo>
                  <a:cubicBezTo>
                    <a:pt x="55709" y="48706"/>
                    <a:pt x="56190" y="48706"/>
                    <a:pt x="56639" y="48842"/>
                  </a:cubicBezTo>
                  <a:lnTo>
                    <a:pt x="59244" y="51342"/>
                  </a:lnTo>
                  <a:cubicBezTo>
                    <a:pt x="59244" y="51342"/>
                    <a:pt x="60010" y="52078"/>
                    <a:pt x="60010" y="52519"/>
                  </a:cubicBezTo>
                  <a:close/>
                  <a:moveTo>
                    <a:pt x="68284" y="54137"/>
                  </a:moveTo>
                  <a:lnTo>
                    <a:pt x="68284" y="51342"/>
                  </a:lnTo>
                  <a:cubicBezTo>
                    <a:pt x="68284" y="51342"/>
                    <a:pt x="68284" y="50460"/>
                    <a:pt x="68284" y="50166"/>
                  </a:cubicBezTo>
                  <a:lnTo>
                    <a:pt x="58171" y="40899"/>
                  </a:lnTo>
                  <a:lnTo>
                    <a:pt x="58171" y="40899"/>
                  </a:lnTo>
                  <a:lnTo>
                    <a:pt x="55107" y="40899"/>
                  </a:lnTo>
                  <a:cubicBezTo>
                    <a:pt x="54669" y="40710"/>
                    <a:pt x="54166" y="40710"/>
                    <a:pt x="53728" y="40899"/>
                  </a:cubicBezTo>
                  <a:lnTo>
                    <a:pt x="43156" y="50607"/>
                  </a:lnTo>
                  <a:cubicBezTo>
                    <a:pt x="42937" y="50971"/>
                    <a:pt x="42937" y="51420"/>
                    <a:pt x="43156" y="51784"/>
                  </a:cubicBezTo>
                  <a:lnTo>
                    <a:pt x="43156" y="54578"/>
                  </a:lnTo>
                  <a:cubicBezTo>
                    <a:pt x="42964" y="54949"/>
                    <a:pt x="42964" y="55384"/>
                    <a:pt x="43156" y="55755"/>
                  </a:cubicBezTo>
                  <a:lnTo>
                    <a:pt x="52655" y="65022"/>
                  </a:lnTo>
                  <a:lnTo>
                    <a:pt x="54034" y="65022"/>
                  </a:lnTo>
                  <a:lnTo>
                    <a:pt x="57099" y="65022"/>
                  </a:lnTo>
                  <a:lnTo>
                    <a:pt x="57099" y="65022"/>
                  </a:lnTo>
                  <a:lnTo>
                    <a:pt x="67212" y="55755"/>
                  </a:lnTo>
                  <a:cubicBezTo>
                    <a:pt x="67212" y="55755"/>
                    <a:pt x="68284" y="54578"/>
                    <a:pt x="68284" y="54137"/>
                  </a:cubicBezTo>
                  <a:close/>
                  <a:moveTo>
                    <a:pt x="33962" y="58550"/>
                  </a:moveTo>
                  <a:lnTo>
                    <a:pt x="10519" y="71347"/>
                  </a:lnTo>
                  <a:cubicBezTo>
                    <a:pt x="7372" y="73100"/>
                    <a:pt x="3341" y="72073"/>
                    <a:pt x="1515" y="69051"/>
                  </a:cubicBezTo>
                  <a:cubicBezTo>
                    <a:pt x="1502" y="69032"/>
                    <a:pt x="1490" y="69013"/>
                    <a:pt x="1479" y="68994"/>
                  </a:cubicBezTo>
                  <a:cubicBezTo>
                    <a:pt x="-482" y="66345"/>
                    <a:pt x="166" y="62671"/>
                    <a:pt x="2926" y="60789"/>
                  </a:cubicBezTo>
                  <a:cubicBezTo>
                    <a:pt x="3287" y="60542"/>
                    <a:pt x="3675" y="60334"/>
                    <a:pt x="4084" y="60168"/>
                  </a:cubicBezTo>
                  <a:lnTo>
                    <a:pt x="16802" y="52960"/>
                  </a:lnTo>
                  <a:lnTo>
                    <a:pt x="3778" y="45753"/>
                  </a:lnTo>
                  <a:cubicBezTo>
                    <a:pt x="434" y="44180"/>
                    <a:pt x="-949" y="40303"/>
                    <a:pt x="689" y="37093"/>
                  </a:cubicBezTo>
                  <a:cubicBezTo>
                    <a:pt x="906" y="36668"/>
                    <a:pt x="1171" y="36267"/>
                    <a:pt x="1479" y="35898"/>
                  </a:cubicBezTo>
                  <a:cubicBezTo>
                    <a:pt x="3208" y="32824"/>
                    <a:pt x="7205" y="31678"/>
                    <a:pt x="10408" y="33337"/>
                  </a:cubicBezTo>
                  <a:cubicBezTo>
                    <a:pt x="10444" y="33357"/>
                    <a:pt x="10483" y="33377"/>
                    <a:pt x="10519" y="33397"/>
                  </a:cubicBezTo>
                  <a:lnTo>
                    <a:pt x="33962" y="46341"/>
                  </a:lnTo>
                  <a:cubicBezTo>
                    <a:pt x="35587" y="47118"/>
                    <a:pt x="36727" y="48594"/>
                    <a:pt x="37027" y="50313"/>
                  </a:cubicBezTo>
                  <a:cubicBezTo>
                    <a:pt x="37240" y="50833"/>
                    <a:pt x="37240" y="51411"/>
                    <a:pt x="37027" y="51931"/>
                  </a:cubicBezTo>
                  <a:cubicBezTo>
                    <a:pt x="37240" y="52602"/>
                    <a:pt x="37240" y="53319"/>
                    <a:pt x="37027" y="53990"/>
                  </a:cubicBezTo>
                  <a:cubicBezTo>
                    <a:pt x="36771" y="55875"/>
                    <a:pt x="35646" y="57549"/>
                    <a:pt x="33962" y="58550"/>
                  </a:cubicBezTo>
                  <a:close/>
                  <a:moveTo>
                    <a:pt x="50051" y="73259"/>
                  </a:moveTo>
                  <a:lnTo>
                    <a:pt x="50051" y="99000"/>
                  </a:lnTo>
                  <a:cubicBezTo>
                    <a:pt x="49968" y="102598"/>
                    <a:pt x="46905" y="105474"/>
                    <a:pt x="43156" y="105473"/>
                  </a:cubicBezTo>
                  <a:cubicBezTo>
                    <a:pt x="39521" y="105636"/>
                    <a:pt x="36437" y="102940"/>
                    <a:pt x="36265" y="99451"/>
                  </a:cubicBezTo>
                  <a:cubicBezTo>
                    <a:pt x="36259" y="99301"/>
                    <a:pt x="36258" y="99151"/>
                    <a:pt x="36261" y="99000"/>
                  </a:cubicBezTo>
                  <a:lnTo>
                    <a:pt x="36261" y="84291"/>
                  </a:lnTo>
                  <a:lnTo>
                    <a:pt x="23084" y="91499"/>
                  </a:lnTo>
                  <a:cubicBezTo>
                    <a:pt x="20054" y="93434"/>
                    <a:pt x="15965" y="92646"/>
                    <a:pt x="13949" y="89738"/>
                  </a:cubicBezTo>
                  <a:cubicBezTo>
                    <a:pt x="13815" y="89547"/>
                    <a:pt x="13694" y="89350"/>
                    <a:pt x="13584" y="89145"/>
                  </a:cubicBezTo>
                  <a:cubicBezTo>
                    <a:pt x="11759" y="86030"/>
                    <a:pt x="12910" y="82083"/>
                    <a:pt x="16156" y="80331"/>
                  </a:cubicBezTo>
                  <a:cubicBezTo>
                    <a:pt x="16365" y="80218"/>
                    <a:pt x="16581" y="80117"/>
                    <a:pt x="16802" y="80025"/>
                  </a:cubicBezTo>
                  <a:lnTo>
                    <a:pt x="40244" y="67081"/>
                  </a:lnTo>
                  <a:cubicBezTo>
                    <a:pt x="41509" y="66584"/>
                    <a:pt x="42863" y="66334"/>
                    <a:pt x="44228" y="66346"/>
                  </a:cubicBezTo>
                  <a:cubicBezTo>
                    <a:pt x="47460" y="67104"/>
                    <a:pt x="49813" y="69779"/>
                    <a:pt x="50051" y="72965"/>
                  </a:cubicBezTo>
                  <a:close/>
                  <a:moveTo>
                    <a:pt x="60929" y="32367"/>
                  </a:moveTo>
                  <a:lnTo>
                    <a:pt x="60929" y="6479"/>
                  </a:lnTo>
                  <a:cubicBezTo>
                    <a:pt x="60925" y="2904"/>
                    <a:pt x="63940" y="4"/>
                    <a:pt x="67664" y="0"/>
                  </a:cubicBezTo>
                  <a:cubicBezTo>
                    <a:pt x="67769" y="0"/>
                    <a:pt x="67873" y="2"/>
                    <a:pt x="67978" y="7"/>
                  </a:cubicBezTo>
                  <a:cubicBezTo>
                    <a:pt x="71695" y="81"/>
                    <a:pt x="74712" y="2914"/>
                    <a:pt x="74873" y="6479"/>
                  </a:cubicBezTo>
                  <a:lnTo>
                    <a:pt x="74873" y="21188"/>
                  </a:lnTo>
                  <a:lnTo>
                    <a:pt x="87896" y="13981"/>
                  </a:lnTo>
                  <a:cubicBezTo>
                    <a:pt x="91142" y="12433"/>
                    <a:pt x="95078" y="13441"/>
                    <a:pt x="97090" y="16334"/>
                  </a:cubicBezTo>
                  <a:cubicBezTo>
                    <a:pt x="99072" y="19456"/>
                    <a:pt x="98043" y="23529"/>
                    <a:pt x="94791" y="25432"/>
                  </a:cubicBezTo>
                  <a:cubicBezTo>
                    <a:pt x="94692" y="25491"/>
                    <a:pt x="94589" y="25547"/>
                    <a:pt x="94485" y="25601"/>
                  </a:cubicBezTo>
                  <a:lnTo>
                    <a:pt x="71348" y="38545"/>
                  </a:lnTo>
                  <a:cubicBezTo>
                    <a:pt x="70075" y="38684"/>
                    <a:pt x="68791" y="38684"/>
                    <a:pt x="67518" y="38545"/>
                  </a:cubicBezTo>
                  <a:cubicBezTo>
                    <a:pt x="63920" y="38323"/>
                    <a:pt x="61078" y="35530"/>
                    <a:pt x="60929" y="32073"/>
                  </a:cubicBezTo>
                  <a:close/>
                  <a:moveTo>
                    <a:pt x="13584" y="16187"/>
                  </a:moveTo>
                  <a:cubicBezTo>
                    <a:pt x="15619" y="13133"/>
                    <a:pt x="19763" y="12106"/>
                    <a:pt x="23084" y="13834"/>
                  </a:cubicBezTo>
                  <a:lnTo>
                    <a:pt x="36261" y="21041"/>
                  </a:lnTo>
                  <a:lnTo>
                    <a:pt x="36261" y="6479"/>
                  </a:lnTo>
                  <a:cubicBezTo>
                    <a:pt x="36172" y="2987"/>
                    <a:pt x="39049" y="87"/>
                    <a:pt x="42687" y="2"/>
                  </a:cubicBezTo>
                  <a:cubicBezTo>
                    <a:pt x="42843" y="-2"/>
                    <a:pt x="42999" y="0"/>
                    <a:pt x="43156" y="7"/>
                  </a:cubicBezTo>
                  <a:cubicBezTo>
                    <a:pt x="46793" y="87"/>
                    <a:pt x="49675" y="2983"/>
                    <a:pt x="49591" y="6476"/>
                  </a:cubicBezTo>
                  <a:cubicBezTo>
                    <a:pt x="49591" y="6477"/>
                    <a:pt x="49591" y="6478"/>
                    <a:pt x="49591" y="6479"/>
                  </a:cubicBezTo>
                  <a:lnTo>
                    <a:pt x="49591" y="32073"/>
                  </a:lnTo>
                  <a:cubicBezTo>
                    <a:pt x="49764" y="35400"/>
                    <a:pt x="47095" y="38231"/>
                    <a:pt x="43631" y="38397"/>
                  </a:cubicBezTo>
                  <a:cubicBezTo>
                    <a:pt x="43625" y="38398"/>
                    <a:pt x="43620" y="38398"/>
                    <a:pt x="43615" y="38398"/>
                  </a:cubicBezTo>
                  <a:cubicBezTo>
                    <a:pt x="42351" y="38959"/>
                    <a:pt x="40896" y="38959"/>
                    <a:pt x="39632" y="38398"/>
                  </a:cubicBezTo>
                  <a:lnTo>
                    <a:pt x="16802" y="24719"/>
                  </a:lnTo>
                  <a:cubicBezTo>
                    <a:pt x="13454" y="23351"/>
                    <a:pt x="11894" y="19636"/>
                    <a:pt x="13319" y="16422"/>
                  </a:cubicBezTo>
                  <a:cubicBezTo>
                    <a:pt x="13398" y="16242"/>
                    <a:pt x="13487" y="16065"/>
                    <a:pt x="13584" y="15893"/>
                  </a:cubicBezTo>
                  <a:close/>
                  <a:moveTo>
                    <a:pt x="107049" y="45606"/>
                  </a:moveTo>
                  <a:lnTo>
                    <a:pt x="93412" y="52519"/>
                  </a:lnTo>
                  <a:lnTo>
                    <a:pt x="106436" y="59727"/>
                  </a:lnTo>
                  <a:cubicBezTo>
                    <a:pt x="109694" y="61687"/>
                    <a:pt x="110829" y="65726"/>
                    <a:pt x="109041" y="68994"/>
                  </a:cubicBezTo>
                  <a:cubicBezTo>
                    <a:pt x="106829" y="71900"/>
                    <a:pt x="102777" y="72888"/>
                    <a:pt x="99388" y="71347"/>
                  </a:cubicBezTo>
                  <a:lnTo>
                    <a:pt x="76558" y="58550"/>
                  </a:lnTo>
                  <a:cubicBezTo>
                    <a:pt x="75197" y="57502"/>
                    <a:pt x="74142" y="56134"/>
                    <a:pt x="73494" y="54578"/>
                  </a:cubicBezTo>
                  <a:cubicBezTo>
                    <a:pt x="73494" y="54578"/>
                    <a:pt x="73494" y="53402"/>
                    <a:pt x="73494" y="52519"/>
                  </a:cubicBezTo>
                  <a:cubicBezTo>
                    <a:pt x="73494" y="51637"/>
                    <a:pt x="73494" y="51342"/>
                    <a:pt x="73494" y="50901"/>
                  </a:cubicBezTo>
                  <a:cubicBezTo>
                    <a:pt x="74142" y="49346"/>
                    <a:pt x="75197" y="47977"/>
                    <a:pt x="76558" y="46930"/>
                  </a:cubicBezTo>
                  <a:lnTo>
                    <a:pt x="100001" y="33985"/>
                  </a:lnTo>
                  <a:cubicBezTo>
                    <a:pt x="103494" y="32467"/>
                    <a:pt x="107618" y="33661"/>
                    <a:pt x="109654" y="36780"/>
                  </a:cubicBezTo>
                  <a:cubicBezTo>
                    <a:pt x="111414" y="39745"/>
                    <a:pt x="110337" y="43517"/>
                    <a:pt x="107250" y="45207"/>
                  </a:cubicBezTo>
                  <a:cubicBezTo>
                    <a:pt x="107182" y="45243"/>
                    <a:pt x="107117" y="45278"/>
                    <a:pt x="107049" y="45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087;p115">
            <a:extLst>
              <a:ext uri="{FF2B5EF4-FFF2-40B4-BE49-F238E27FC236}">
                <a16:creationId xmlns:a16="http://schemas.microsoft.com/office/drawing/2014/main" id="{C860426B-1D65-46C1-9CAC-3213907C825B}"/>
              </a:ext>
            </a:extLst>
          </p:cNvPr>
          <p:cNvSpPr/>
          <p:nvPr/>
        </p:nvSpPr>
        <p:spPr>
          <a:xfrm>
            <a:off x="1311916" y="2140212"/>
            <a:ext cx="266688" cy="163374"/>
          </a:xfrm>
          <a:custGeom>
            <a:avLst/>
            <a:gdLst/>
            <a:ahLst/>
            <a:cxnLst/>
            <a:rect l="l" t="t" r="r" b="b"/>
            <a:pathLst>
              <a:path w="92" h="56" extrusionOk="0">
                <a:moveTo>
                  <a:pt x="92" y="36"/>
                </a:moveTo>
                <a:cubicBezTo>
                  <a:pt x="92" y="25"/>
                  <a:pt x="83" y="16"/>
                  <a:pt x="71" y="16"/>
                </a:cubicBezTo>
                <a:cubicBezTo>
                  <a:pt x="67" y="7"/>
                  <a:pt x="57" y="0"/>
                  <a:pt x="46" y="0"/>
                </a:cubicBezTo>
                <a:cubicBezTo>
                  <a:pt x="31" y="0"/>
                  <a:pt x="19" y="12"/>
                  <a:pt x="18" y="26"/>
                </a:cubicBezTo>
                <a:cubicBezTo>
                  <a:pt x="9" y="24"/>
                  <a:pt x="0" y="31"/>
                  <a:pt x="0" y="41"/>
                </a:cubicBezTo>
                <a:cubicBezTo>
                  <a:pt x="0" y="56"/>
                  <a:pt x="16" y="56"/>
                  <a:pt x="16" y="56"/>
                </a:cubicBezTo>
                <a:cubicBezTo>
                  <a:pt x="74" y="56"/>
                  <a:pt x="74" y="56"/>
                  <a:pt x="74" y="56"/>
                </a:cubicBezTo>
                <a:cubicBezTo>
                  <a:pt x="74" y="56"/>
                  <a:pt x="92" y="54"/>
                  <a:pt x="92" y="36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088;p115">
            <a:extLst>
              <a:ext uri="{FF2B5EF4-FFF2-40B4-BE49-F238E27FC236}">
                <a16:creationId xmlns:a16="http://schemas.microsoft.com/office/drawing/2014/main" id="{0C08604D-8D0E-43DC-B8CD-512C8A24AB73}"/>
              </a:ext>
            </a:extLst>
          </p:cNvPr>
          <p:cNvGrpSpPr/>
          <p:nvPr/>
        </p:nvGrpSpPr>
        <p:grpSpPr>
          <a:xfrm>
            <a:off x="3357389" y="3712469"/>
            <a:ext cx="237996" cy="241388"/>
            <a:chOff x="2438400" y="330200"/>
            <a:chExt cx="4415382" cy="4478340"/>
          </a:xfrm>
        </p:grpSpPr>
        <p:sp>
          <p:nvSpPr>
            <p:cNvPr id="74" name="Google Shape;1089;p115">
              <a:extLst>
                <a:ext uri="{FF2B5EF4-FFF2-40B4-BE49-F238E27FC236}">
                  <a16:creationId xmlns:a16="http://schemas.microsoft.com/office/drawing/2014/main" id="{CF8CADA7-6748-4155-87E7-9B6032EBB894}"/>
                </a:ext>
              </a:extLst>
            </p:cNvPr>
            <p:cNvSpPr/>
            <p:nvPr/>
          </p:nvSpPr>
          <p:spPr>
            <a:xfrm>
              <a:off x="3349147" y="978106"/>
              <a:ext cx="285113" cy="328379"/>
            </a:xfrm>
            <a:custGeom>
              <a:avLst/>
              <a:gdLst/>
              <a:ahLst/>
              <a:cxnLst/>
              <a:rect l="l" t="t" r="r" b="b"/>
              <a:pathLst>
                <a:path w="285113" h="328379" extrusionOk="0">
                  <a:moveTo>
                    <a:pt x="142557" y="328380"/>
                  </a:moveTo>
                  <a:cubicBezTo>
                    <a:pt x="63827" y="328380"/>
                    <a:pt x="0" y="264458"/>
                    <a:pt x="0" y="185606"/>
                  </a:cubicBezTo>
                  <a:lnTo>
                    <a:pt x="0" y="142774"/>
                  </a:lnTo>
                  <a:cubicBezTo>
                    <a:pt x="0" y="63922"/>
                    <a:pt x="63827" y="0"/>
                    <a:pt x="142557" y="0"/>
                  </a:cubicBezTo>
                  <a:cubicBezTo>
                    <a:pt x="221286" y="0"/>
                    <a:pt x="285114" y="63922"/>
                    <a:pt x="285114" y="142774"/>
                  </a:cubicBezTo>
                  <a:lnTo>
                    <a:pt x="285114" y="185606"/>
                  </a:lnTo>
                  <a:cubicBezTo>
                    <a:pt x="285114" y="264458"/>
                    <a:pt x="221286" y="328380"/>
                    <a:pt x="142557" y="328380"/>
                  </a:cubicBezTo>
                  <a:close/>
                </a:path>
              </a:pathLst>
            </a:custGeom>
            <a:solidFill>
              <a:srgbClr val="28B4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090;p115">
              <a:extLst>
                <a:ext uri="{FF2B5EF4-FFF2-40B4-BE49-F238E27FC236}">
                  <a16:creationId xmlns:a16="http://schemas.microsoft.com/office/drawing/2014/main" id="{D1BBC17D-1F88-4110-8B3A-FD96DBE9A632}"/>
                </a:ext>
              </a:extLst>
            </p:cNvPr>
            <p:cNvSpPr/>
            <p:nvPr/>
          </p:nvSpPr>
          <p:spPr>
            <a:xfrm>
              <a:off x="5388819" y="1378633"/>
              <a:ext cx="1464963" cy="2646173"/>
            </a:xfrm>
            <a:custGeom>
              <a:avLst/>
              <a:gdLst/>
              <a:ahLst/>
              <a:cxnLst/>
              <a:rect l="l" t="t" r="r" b="b"/>
              <a:pathLst>
                <a:path w="1464963" h="2646173" extrusionOk="0">
                  <a:moveTo>
                    <a:pt x="143367" y="2646171"/>
                  </a:moveTo>
                  <a:cubicBezTo>
                    <a:pt x="64638" y="2646619"/>
                    <a:pt x="449" y="2583056"/>
                    <a:pt x="2" y="2504206"/>
                  </a:cubicBezTo>
                  <a:cubicBezTo>
                    <a:pt x="-416" y="2430373"/>
                    <a:pt x="55447" y="2368400"/>
                    <a:pt x="128826" y="2361290"/>
                  </a:cubicBezTo>
                  <a:cubicBezTo>
                    <a:pt x="154962" y="2358625"/>
                    <a:pt x="181287" y="2355674"/>
                    <a:pt x="207042" y="2352438"/>
                  </a:cubicBezTo>
                  <a:cubicBezTo>
                    <a:pt x="285268" y="2343472"/>
                    <a:pt x="355938" y="2399705"/>
                    <a:pt x="364891" y="2478041"/>
                  </a:cubicBezTo>
                  <a:cubicBezTo>
                    <a:pt x="373701" y="2555053"/>
                    <a:pt x="319538" y="2625041"/>
                    <a:pt x="242872" y="2635701"/>
                  </a:cubicBezTo>
                  <a:cubicBezTo>
                    <a:pt x="214360" y="2639223"/>
                    <a:pt x="185849" y="2642554"/>
                    <a:pt x="157337" y="2645219"/>
                  </a:cubicBezTo>
                  <a:cubicBezTo>
                    <a:pt x="152966" y="2645886"/>
                    <a:pt x="147834" y="2646171"/>
                    <a:pt x="143367" y="2646171"/>
                  </a:cubicBezTo>
                  <a:close/>
                  <a:moveTo>
                    <a:pt x="575219" y="2570977"/>
                  </a:moveTo>
                  <a:cubicBezTo>
                    <a:pt x="496490" y="2570948"/>
                    <a:pt x="432681" y="2507005"/>
                    <a:pt x="432710" y="2428156"/>
                  </a:cubicBezTo>
                  <a:cubicBezTo>
                    <a:pt x="432738" y="2362975"/>
                    <a:pt x="476826" y="2306093"/>
                    <a:pt x="539865" y="2289903"/>
                  </a:cubicBezTo>
                  <a:cubicBezTo>
                    <a:pt x="565050" y="2283430"/>
                    <a:pt x="590140" y="2276577"/>
                    <a:pt x="614375" y="2269438"/>
                  </a:cubicBezTo>
                  <a:cubicBezTo>
                    <a:pt x="690186" y="2248146"/>
                    <a:pt x="768868" y="2292435"/>
                    <a:pt x="790128" y="2368352"/>
                  </a:cubicBezTo>
                  <a:cubicBezTo>
                    <a:pt x="811017" y="2442938"/>
                    <a:pt x="768707" y="2520606"/>
                    <a:pt x="694776" y="2543374"/>
                  </a:cubicBezTo>
                  <a:cubicBezTo>
                    <a:pt x="667406" y="2551465"/>
                    <a:pt x="639180" y="2559174"/>
                    <a:pt x="610763" y="2566504"/>
                  </a:cubicBezTo>
                  <a:cubicBezTo>
                    <a:pt x="599244" y="2569454"/>
                    <a:pt x="587393" y="2570958"/>
                    <a:pt x="575504" y="2570977"/>
                  </a:cubicBezTo>
                  <a:close/>
                  <a:moveTo>
                    <a:pt x="985117" y="2417067"/>
                  </a:moveTo>
                  <a:cubicBezTo>
                    <a:pt x="906388" y="2417038"/>
                    <a:pt x="842589" y="2353085"/>
                    <a:pt x="842617" y="2274236"/>
                  </a:cubicBezTo>
                  <a:cubicBezTo>
                    <a:pt x="842637" y="2221714"/>
                    <a:pt x="871452" y="2173437"/>
                    <a:pt x="917640" y="2148557"/>
                  </a:cubicBezTo>
                  <a:cubicBezTo>
                    <a:pt x="939499" y="2136754"/>
                    <a:pt x="960407" y="2124571"/>
                    <a:pt x="979890" y="2112197"/>
                  </a:cubicBezTo>
                  <a:cubicBezTo>
                    <a:pt x="1045828" y="2069108"/>
                    <a:pt x="1134156" y="2087716"/>
                    <a:pt x="1177179" y="2153754"/>
                  </a:cubicBezTo>
                  <a:cubicBezTo>
                    <a:pt x="1220203" y="2219792"/>
                    <a:pt x="1201623" y="2308254"/>
                    <a:pt x="1135686" y="2351343"/>
                  </a:cubicBezTo>
                  <a:cubicBezTo>
                    <a:pt x="1134669" y="2352010"/>
                    <a:pt x="1133642" y="2352657"/>
                    <a:pt x="1132616" y="2353295"/>
                  </a:cubicBezTo>
                  <a:cubicBezTo>
                    <a:pt x="1107431" y="2369285"/>
                    <a:pt x="1080630" y="2384990"/>
                    <a:pt x="1052784" y="2399934"/>
                  </a:cubicBezTo>
                  <a:cubicBezTo>
                    <a:pt x="1032009" y="2411213"/>
                    <a:pt x="1008744" y="2417105"/>
                    <a:pt x="985117" y="2417067"/>
                  </a:cubicBezTo>
                  <a:close/>
                  <a:moveTo>
                    <a:pt x="1296747" y="2120383"/>
                  </a:moveTo>
                  <a:cubicBezTo>
                    <a:pt x="1218017" y="2120354"/>
                    <a:pt x="1154209" y="2056410"/>
                    <a:pt x="1154237" y="1977561"/>
                  </a:cubicBezTo>
                  <a:cubicBezTo>
                    <a:pt x="1154247" y="1958553"/>
                    <a:pt x="1158039" y="1939736"/>
                    <a:pt x="1165404" y="1922213"/>
                  </a:cubicBezTo>
                  <a:cubicBezTo>
                    <a:pt x="1171496" y="1907992"/>
                    <a:pt x="1175773" y="1893058"/>
                    <a:pt x="1178139" y="1877762"/>
                  </a:cubicBezTo>
                  <a:cubicBezTo>
                    <a:pt x="1188432" y="1799589"/>
                    <a:pt x="1260052" y="1744573"/>
                    <a:pt x="1338107" y="1754881"/>
                  </a:cubicBezTo>
                  <a:cubicBezTo>
                    <a:pt x="1416171" y="1765190"/>
                    <a:pt x="1471103" y="1836919"/>
                    <a:pt x="1460801" y="1915093"/>
                  </a:cubicBezTo>
                  <a:cubicBezTo>
                    <a:pt x="1460601" y="1916644"/>
                    <a:pt x="1460373" y="1918196"/>
                    <a:pt x="1460116" y="1919738"/>
                  </a:cubicBezTo>
                  <a:cubicBezTo>
                    <a:pt x="1454262" y="1958648"/>
                    <a:pt x="1443570" y="1996664"/>
                    <a:pt x="1428279" y="2032910"/>
                  </a:cubicBezTo>
                  <a:cubicBezTo>
                    <a:pt x="1406031" y="2085946"/>
                    <a:pt x="1354178" y="2120421"/>
                    <a:pt x="1296747" y="2120383"/>
                  </a:cubicBezTo>
                  <a:close/>
                  <a:moveTo>
                    <a:pt x="1322407" y="1685017"/>
                  </a:moveTo>
                  <a:cubicBezTo>
                    <a:pt x="1243677" y="1685017"/>
                    <a:pt x="1179850" y="1621093"/>
                    <a:pt x="1179850" y="1542243"/>
                  </a:cubicBezTo>
                  <a:lnTo>
                    <a:pt x="1179850" y="1459911"/>
                  </a:lnTo>
                  <a:cubicBezTo>
                    <a:pt x="1179850" y="1381061"/>
                    <a:pt x="1243677" y="1317137"/>
                    <a:pt x="1322407" y="1317137"/>
                  </a:cubicBezTo>
                  <a:cubicBezTo>
                    <a:pt x="1401136" y="1317137"/>
                    <a:pt x="1464963" y="1381061"/>
                    <a:pt x="1464963" y="1459911"/>
                  </a:cubicBezTo>
                  <a:lnTo>
                    <a:pt x="1464963" y="1542243"/>
                  </a:lnTo>
                  <a:cubicBezTo>
                    <a:pt x="1464963" y="1621093"/>
                    <a:pt x="1401136" y="1685017"/>
                    <a:pt x="1322407" y="1685017"/>
                  </a:cubicBezTo>
                  <a:close/>
                  <a:moveTo>
                    <a:pt x="1322407" y="1245940"/>
                  </a:moveTo>
                  <a:cubicBezTo>
                    <a:pt x="1243677" y="1245940"/>
                    <a:pt x="1179850" y="1182016"/>
                    <a:pt x="1179850" y="1103166"/>
                  </a:cubicBezTo>
                  <a:lnTo>
                    <a:pt x="1179850" y="1020833"/>
                  </a:lnTo>
                  <a:cubicBezTo>
                    <a:pt x="1179850" y="941984"/>
                    <a:pt x="1243677" y="878059"/>
                    <a:pt x="1322407" y="878059"/>
                  </a:cubicBezTo>
                  <a:cubicBezTo>
                    <a:pt x="1401136" y="878059"/>
                    <a:pt x="1464963" y="941984"/>
                    <a:pt x="1464963" y="1020833"/>
                  </a:cubicBezTo>
                  <a:lnTo>
                    <a:pt x="1464963" y="1103166"/>
                  </a:lnTo>
                  <a:cubicBezTo>
                    <a:pt x="1464963" y="1182016"/>
                    <a:pt x="1401136" y="1245940"/>
                    <a:pt x="1322407" y="1245940"/>
                  </a:cubicBezTo>
                  <a:close/>
                  <a:moveTo>
                    <a:pt x="1322407" y="806863"/>
                  </a:moveTo>
                  <a:cubicBezTo>
                    <a:pt x="1243677" y="806863"/>
                    <a:pt x="1179850" y="742938"/>
                    <a:pt x="1179850" y="664089"/>
                  </a:cubicBezTo>
                  <a:lnTo>
                    <a:pt x="1179850" y="581851"/>
                  </a:lnTo>
                  <a:cubicBezTo>
                    <a:pt x="1179850" y="503002"/>
                    <a:pt x="1243677" y="439077"/>
                    <a:pt x="1322407" y="439077"/>
                  </a:cubicBezTo>
                  <a:cubicBezTo>
                    <a:pt x="1401136" y="439077"/>
                    <a:pt x="1464963" y="503002"/>
                    <a:pt x="1464963" y="581851"/>
                  </a:cubicBezTo>
                  <a:lnTo>
                    <a:pt x="1464963" y="664089"/>
                  </a:lnTo>
                  <a:cubicBezTo>
                    <a:pt x="1464963" y="742938"/>
                    <a:pt x="1401136" y="806863"/>
                    <a:pt x="1322407" y="806863"/>
                  </a:cubicBezTo>
                  <a:close/>
                  <a:moveTo>
                    <a:pt x="1322407" y="367881"/>
                  </a:moveTo>
                  <a:cubicBezTo>
                    <a:pt x="1243677" y="367881"/>
                    <a:pt x="1179850" y="303956"/>
                    <a:pt x="1179850" y="225107"/>
                  </a:cubicBezTo>
                  <a:lnTo>
                    <a:pt x="1179850" y="142774"/>
                  </a:lnTo>
                  <a:cubicBezTo>
                    <a:pt x="1179850" y="63925"/>
                    <a:pt x="1243677" y="0"/>
                    <a:pt x="1322407" y="0"/>
                  </a:cubicBezTo>
                  <a:cubicBezTo>
                    <a:pt x="1401136" y="0"/>
                    <a:pt x="1464963" y="63925"/>
                    <a:pt x="1464963" y="142774"/>
                  </a:cubicBezTo>
                  <a:lnTo>
                    <a:pt x="1464963" y="225107"/>
                  </a:lnTo>
                  <a:cubicBezTo>
                    <a:pt x="1464963" y="303956"/>
                    <a:pt x="1401136" y="367881"/>
                    <a:pt x="1322407" y="367881"/>
                  </a:cubicBezTo>
                  <a:close/>
                </a:path>
              </a:pathLst>
            </a:custGeom>
            <a:solidFill>
              <a:srgbClr val="28B4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091;p115">
              <a:extLst>
                <a:ext uri="{FF2B5EF4-FFF2-40B4-BE49-F238E27FC236}">
                  <a16:creationId xmlns:a16="http://schemas.microsoft.com/office/drawing/2014/main" id="{A696017C-06AA-4F22-8FAF-697B651E47E8}"/>
                </a:ext>
              </a:extLst>
            </p:cNvPr>
            <p:cNvSpPr/>
            <p:nvPr/>
          </p:nvSpPr>
          <p:spPr>
            <a:xfrm>
              <a:off x="6416589" y="1120691"/>
              <a:ext cx="285114" cy="185510"/>
            </a:xfrm>
            <a:custGeom>
              <a:avLst/>
              <a:gdLst/>
              <a:ahLst/>
              <a:cxnLst/>
              <a:rect l="l" t="t" r="r" b="b"/>
              <a:pathLst>
                <a:path w="285114" h="185510" extrusionOk="0">
                  <a:moveTo>
                    <a:pt x="142557" y="185511"/>
                  </a:moveTo>
                  <a:cubicBezTo>
                    <a:pt x="63827" y="185511"/>
                    <a:pt x="0" y="121589"/>
                    <a:pt x="0" y="42737"/>
                  </a:cubicBezTo>
                  <a:lnTo>
                    <a:pt x="6177" y="41785"/>
                  </a:lnTo>
                  <a:cubicBezTo>
                    <a:pt x="2081" y="28302"/>
                    <a:pt x="0" y="14285"/>
                    <a:pt x="0" y="190"/>
                  </a:cubicBezTo>
                  <a:lnTo>
                    <a:pt x="142557" y="21416"/>
                  </a:lnTo>
                  <a:lnTo>
                    <a:pt x="285114" y="0"/>
                  </a:lnTo>
                  <a:cubicBezTo>
                    <a:pt x="285161" y="14160"/>
                    <a:pt x="283080" y="28246"/>
                    <a:pt x="278936" y="41785"/>
                  </a:cubicBezTo>
                  <a:lnTo>
                    <a:pt x="285114" y="42737"/>
                  </a:lnTo>
                  <a:cubicBezTo>
                    <a:pt x="285114" y="121589"/>
                    <a:pt x="221286" y="185511"/>
                    <a:pt x="142557" y="185511"/>
                  </a:cubicBezTo>
                  <a:close/>
                </a:path>
              </a:pathLst>
            </a:custGeom>
            <a:solidFill>
              <a:srgbClr val="28B4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092;p115">
              <a:extLst>
                <a:ext uri="{FF2B5EF4-FFF2-40B4-BE49-F238E27FC236}">
                  <a16:creationId xmlns:a16="http://schemas.microsoft.com/office/drawing/2014/main" id="{B9316B28-897A-47AD-A0DE-B2CC7DDBF5D7}"/>
                </a:ext>
              </a:extLst>
            </p:cNvPr>
            <p:cNvSpPr/>
            <p:nvPr/>
          </p:nvSpPr>
          <p:spPr>
            <a:xfrm>
              <a:off x="5338995" y="2757451"/>
              <a:ext cx="1199212" cy="553577"/>
            </a:xfrm>
            <a:custGeom>
              <a:avLst/>
              <a:gdLst/>
              <a:ahLst/>
              <a:cxnLst/>
              <a:rect l="l" t="t" r="r" b="b"/>
              <a:pathLst>
                <a:path w="1199212" h="553577" extrusionOk="0">
                  <a:moveTo>
                    <a:pt x="142490" y="553578"/>
                  </a:moveTo>
                  <a:cubicBezTo>
                    <a:pt x="63761" y="553539"/>
                    <a:pt x="-38" y="489586"/>
                    <a:pt x="0" y="410737"/>
                  </a:cubicBezTo>
                  <a:cubicBezTo>
                    <a:pt x="38" y="337608"/>
                    <a:pt x="55227" y="276330"/>
                    <a:pt x="127854" y="268791"/>
                  </a:cubicBezTo>
                  <a:cubicBezTo>
                    <a:pt x="154180" y="266031"/>
                    <a:pt x="180601" y="262985"/>
                    <a:pt x="206356" y="259273"/>
                  </a:cubicBezTo>
                  <a:cubicBezTo>
                    <a:pt x="284458" y="249288"/>
                    <a:pt x="355860" y="304599"/>
                    <a:pt x="365829" y="382820"/>
                  </a:cubicBezTo>
                  <a:cubicBezTo>
                    <a:pt x="375799" y="461041"/>
                    <a:pt x="320572" y="532552"/>
                    <a:pt x="242470" y="542536"/>
                  </a:cubicBezTo>
                  <a:cubicBezTo>
                    <a:pt x="214529" y="546058"/>
                    <a:pt x="185923" y="549390"/>
                    <a:pt x="157411" y="552055"/>
                  </a:cubicBezTo>
                  <a:cubicBezTo>
                    <a:pt x="152469" y="552845"/>
                    <a:pt x="147489" y="553349"/>
                    <a:pt x="142490" y="553578"/>
                  </a:cubicBezTo>
                  <a:close/>
                  <a:moveTo>
                    <a:pt x="574723" y="478859"/>
                  </a:moveTo>
                  <a:cubicBezTo>
                    <a:pt x="495993" y="478821"/>
                    <a:pt x="432194" y="414877"/>
                    <a:pt x="432232" y="336019"/>
                  </a:cubicBezTo>
                  <a:cubicBezTo>
                    <a:pt x="432261" y="270562"/>
                    <a:pt x="476729" y="213509"/>
                    <a:pt x="540129" y="197595"/>
                  </a:cubicBezTo>
                  <a:cubicBezTo>
                    <a:pt x="565409" y="191217"/>
                    <a:pt x="590594" y="184364"/>
                    <a:pt x="614924" y="177416"/>
                  </a:cubicBezTo>
                  <a:cubicBezTo>
                    <a:pt x="690821" y="156457"/>
                    <a:pt x="769322" y="201078"/>
                    <a:pt x="790249" y="277091"/>
                  </a:cubicBezTo>
                  <a:cubicBezTo>
                    <a:pt x="810863" y="351943"/>
                    <a:pt x="767973" y="429564"/>
                    <a:pt x="693710" y="451827"/>
                  </a:cubicBezTo>
                  <a:cubicBezTo>
                    <a:pt x="666339" y="459727"/>
                    <a:pt x="638018" y="467342"/>
                    <a:pt x="609507" y="474481"/>
                  </a:cubicBezTo>
                  <a:cubicBezTo>
                    <a:pt x="598074" y="477393"/>
                    <a:pt x="586327" y="478869"/>
                    <a:pt x="574532" y="478859"/>
                  </a:cubicBezTo>
                  <a:close/>
                  <a:moveTo>
                    <a:pt x="985761" y="327233"/>
                  </a:moveTo>
                  <a:cubicBezTo>
                    <a:pt x="907032" y="327300"/>
                    <a:pt x="843148" y="263433"/>
                    <a:pt x="843081" y="184583"/>
                  </a:cubicBezTo>
                  <a:cubicBezTo>
                    <a:pt x="843043" y="131919"/>
                    <a:pt x="871944" y="83509"/>
                    <a:pt x="918285" y="58628"/>
                  </a:cubicBezTo>
                  <a:cubicBezTo>
                    <a:pt x="940048" y="46921"/>
                    <a:pt x="960671" y="34833"/>
                    <a:pt x="979584" y="22649"/>
                  </a:cubicBezTo>
                  <a:cubicBezTo>
                    <a:pt x="1045854" y="-19955"/>
                    <a:pt x="1134059" y="-699"/>
                    <a:pt x="1176597" y="65672"/>
                  </a:cubicBezTo>
                  <a:cubicBezTo>
                    <a:pt x="1219136" y="132042"/>
                    <a:pt x="1199910" y="220381"/>
                    <a:pt x="1133640" y="262985"/>
                  </a:cubicBezTo>
                  <a:cubicBezTo>
                    <a:pt x="1108455" y="279166"/>
                    <a:pt x="1081274" y="295062"/>
                    <a:pt x="1052953" y="310577"/>
                  </a:cubicBezTo>
                  <a:cubicBezTo>
                    <a:pt x="1032216" y="321637"/>
                    <a:pt x="1009065" y="327357"/>
                    <a:pt x="985571" y="327233"/>
                  </a:cubicBezTo>
                  <a:close/>
                </a:path>
              </a:pathLst>
            </a:custGeom>
            <a:solidFill>
              <a:srgbClr val="28B4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093;p115">
              <a:extLst>
                <a:ext uri="{FF2B5EF4-FFF2-40B4-BE49-F238E27FC236}">
                  <a16:creationId xmlns:a16="http://schemas.microsoft.com/office/drawing/2014/main" id="{1EBA0E2E-8232-44EE-A878-5F25D6EC55A3}"/>
                </a:ext>
              </a:extLst>
            </p:cNvPr>
            <p:cNvSpPr/>
            <p:nvPr/>
          </p:nvSpPr>
          <p:spPr>
            <a:xfrm>
              <a:off x="5372811" y="2044893"/>
              <a:ext cx="1198399" cy="546470"/>
            </a:xfrm>
            <a:custGeom>
              <a:avLst/>
              <a:gdLst/>
              <a:ahLst/>
              <a:cxnLst/>
              <a:rect l="l" t="t" r="r" b="b"/>
              <a:pathLst>
                <a:path w="1198399" h="546470" extrusionOk="0">
                  <a:moveTo>
                    <a:pt x="141931" y="546471"/>
                  </a:moveTo>
                  <a:cubicBezTo>
                    <a:pt x="63201" y="546128"/>
                    <a:pt x="-341" y="481928"/>
                    <a:pt x="1" y="403069"/>
                  </a:cubicBezTo>
                  <a:cubicBezTo>
                    <a:pt x="315" y="330159"/>
                    <a:pt x="55447" y="269195"/>
                    <a:pt x="127865" y="261685"/>
                  </a:cubicBezTo>
                  <a:cubicBezTo>
                    <a:pt x="154096" y="259020"/>
                    <a:pt x="180516" y="256069"/>
                    <a:pt x="206177" y="252833"/>
                  </a:cubicBezTo>
                  <a:cubicBezTo>
                    <a:pt x="284336" y="243133"/>
                    <a:pt x="355538" y="298720"/>
                    <a:pt x="365223" y="376998"/>
                  </a:cubicBezTo>
                  <a:cubicBezTo>
                    <a:pt x="374907" y="455277"/>
                    <a:pt x="319405" y="526587"/>
                    <a:pt x="241246" y="536286"/>
                  </a:cubicBezTo>
                  <a:cubicBezTo>
                    <a:pt x="213399" y="539713"/>
                    <a:pt x="184793" y="542949"/>
                    <a:pt x="156377" y="545805"/>
                  </a:cubicBezTo>
                  <a:cubicBezTo>
                    <a:pt x="151530" y="546281"/>
                    <a:pt x="146683" y="546471"/>
                    <a:pt x="141931" y="546471"/>
                  </a:cubicBezTo>
                  <a:close/>
                  <a:moveTo>
                    <a:pt x="573593" y="474513"/>
                  </a:moveTo>
                  <a:cubicBezTo>
                    <a:pt x="494864" y="474646"/>
                    <a:pt x="430932" y="410836"/>
                    <a:pt x="430799" y="331977"/>
                  </a:cubicBezTo>
                  <a:cubicBezTo>
                    <a:pt x="430685" y="265958"/>
                    <a:pt x="475780" y="208478"/>
                    <a:pt x="539855" y="192963"/>
                  </a:cubicBezTo>
                  <a:cubicBezTo>
                    <a:pt x="565325" y="186776"/>
                    <a:pt x="590510" y="180208"/>
                    <a:pt x="614745" y="173355"/>
                  </a:cubicBezTo>
                  <a:cubicBezTo>
                    <a:pt x="690594" y="152149"/>
                    <a:pt x="769247" y="196523"/>
                    <a:pt x="790422" y="272488"/>
                  </a:cubicBezTo>
                  <a:cubicBezTo>
                    <a:pt x="811596" y="348453"/>
                    <a:pt x="767290" y="427226"/>
                    <a:pt x="691440" y="448433"/>
                  </a:cubicBezTo>
                  <a:cubicBezTo>
                    <a:pt x="664164" y="456047"/>
                    <a:pt x="635938" y="463472"/>
                    <a:pt x="607522" y="470420"/>
                  </a:cubicBezTo>
                  <a:cubicBezTo>
                    <a:pt x="596412" y="473123"/>
                    <a:pt x="585026" y="474494"/>
                    <a:pt x="573593" y="474513"/>
                  </a:cubicBezTo>
                  <a:close/>
                  <a:moveTo>
                    <a:pt x="984917" y="326504"/>
                  </a:moveTo>
                  <a:cubicBezTo>
                    <a:pt x="906187" y="326742"/>
                    <a:pt x="842170" y="263008"/>
                    <a:pt x="841933" y="184158"/>
                  </a:cubicBezTo>
                  <a:cubicBezTo>
                    <a:pt x="841780" y="130875"/>
                    <a:pt x="871252" y="81942"/>
                    <a:pt x="918390" y="57232"/>
                  </a:cubicBezTo>
                  <a:cubicBezTo>
                    <a:pt x="940154" y="45811"/>
                    <a:pt x="960872" y="33913"/>
                    <a:pt x="979785" y="22015"/>
                  </a:cubicBezTo>
                  <a:cubicBezTo>
                    <a:pt x="1046387" y="-20037"/>
                    <a:pt x="1134430" y="-48"/>
                    <a:pt x="1176418" y="66655"/>
                  </a:cubicBezTo>
                  <a:cubicBezTo>
                    <a:pt x="1218406" y="133369"/>
                    <a:pt x="1198448" y="221537"/>
                    <a:pt x="1131845" y="263588"/>
                  </a:cubicBezTo>
                  <a:cubicBezTo>
                    <a:pt x="1106565" y="279579"/>
                    <a:pt x="1079384" y="295189"/>
                    <a:pt x="1050873" y="310133"/>
                  </a:cubicBezTo>
                  <a:cubicBezTo>
                    <a:pt x="1030516" y="320783"/>
                    <a:pt x="1007878" y="326304"/>
                    <a:pt x="984917" y="326218"/>
                  </a:cubicBezTo>
                  <a:close/>
                </a:path>
              </a:pathLst>
            </a:custGeom>
            <a:solidFill>
              <a:srgbClr val="28B4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094;p115">
              <a:extLst>
                <a:ext uri="{FF2B5EF4-FFF2-40B4-BE49-F238E27FC236}">
                  <a16:creationId xmlns:a16="http://schemas.microsoft.com/office/drawing/2014/main" id="{3E82008A-37DD-4687-ADE2-27938D045D74}"/>
                </a:ext>
              </a:extLst>
            </p:cNvPr>
            <p:cNvSpPr/>
            <p:nvPr/>
          </p:nvSpPr>
          <p:spPr>
            <a:xfrm>
              <a:off x="3442333" y="330200"/>
              <a:ext cx="3352935" cy="1566895"/>
            </a:xfrm>
            <a:custGeom>
              <a:avLst/>
              <a:gdLst/>
              <a:ahLst/>
              <a:cxnLst/>
              <a:rect l="l" t="t" r="r" b="b"/>
              <a:pathLst>
                <a:path w="3352935" h="1566895" extrusionOk="0">
                  <a:moveTo>
                    <a:pt x="2040368" y="1566896"/>
                  </a:moveTo>
                  <a:cubicBezTo>
                    <a:pt x="1961638" y="1566753"/>
                    <a:pt x="1897925" y="1502714"/>
                    <a:pt x="1898068" y="1423865"/>
                  </a:cubicBezTo>
                  <a:cubicBezTo>
                    <a:pt x="1898201" y="1350812"/>
                    <a:pt x="1953370" y="1289648"/>
                    <a:pt x="2025922" y="1282110"/>
                  </a:cubicBezTo>
                  <a:cubicBezTo>
                    <a:pt x="2052438" y="1279349"/>
                    <a:pt x="2079238" y="1276208"/>
                    <a:pt x="2105469" y="1272591"/>
                  </a:cubicBezTo>
                  <a:cubicBezTo>
                    <a:pt x="2183371" y="1261169"/>
                    <a:pt x="2255762" y="1315167"/>
                    <a:pt x="2267166" y="1393188"/>
                  </a:cubicBezTo>
                  <a:cubicBezTo>
                    <a:pt x="2278561" y="1471209"/>
                    <a:pt x="2224656" y="1543709"/>
                    <a:pt x="2146753" y="1555131"/>
                  </a:cubicBezTo>
                  <a:cubicBezTo>
                    <a:pt x="2145128" y="1555369"/>
                    <a:pt x="2143503" y="1555579"/>
                    <a:pt x="2141869" y="1555759"/>
                  </a:cubicBezTo>
                  <a:cubicBezTo>
                    <a:pt x="2113357" y="1559472"/>
                    <a:pt x="2084085" y="1562803"/>
                    <a:pt x="2055099" y="1565849"/>
                  </a:cubicBezTo>
                  <a:cubicBezTo>
                    <a:pt x="2050157" y="1566610"/>
                    <a:pt x="2044930" y="1566896"/>
                    <a:pt x="2040368" y="1566896"/>
                  </a:cubicBezTo>
                  <a:close/>
                  <a:moveTo>
                    <a:pt x="2479633" y="1489132"/>
                  </a:moveTo>
                  <a:cubicBezTo>
                    <a:pt x="2400904" y="1489008"/>
                    <a:pt x="2337181" y="1424979"/>
                    <a:pt x="2337304" y="1346129"/>
                  </a:cubicBezTo>
                  <a:cubicBezTo>
                    <a:pt x="2337409" y="1281158"/>
                    <a:pt x="2381297" y="1224458"/>
                    <a:pt x="2444089" y="1208153"/>
                  </a:cubicBezTo>
                  <a:cubicBezTo>
                    <a:pt x="2469749" y="1201490"/>
                    <a:pt x="2495314" y="1194351"/>
                    <a:pt x="2520119" y="1186927"/>
                  </a:cubicBezTo>
                  <a:cubicBezTo>
                    <a:pt x="2595570" y="1164350"/>
                    <a:pt x="2675012" y="1207306"/>
                    <a:pt x="2697555" y="1282871"/>
                  </a:cubicBezTo>
                  <a:cubicBezTo>
                    <a:pt x="2720098" y="1358436"/>
                    <a:pt x="2677207" y="1438000"/>
                    <a:pt x="2601757" y="1460577"/>
                  </a:cubicBezTo>
                  <a:cubicBezTo>
                    <a:pt x="2574006" y="1468858"/>
                    <a:pt x="2545209" y="1476948"/>
                    <a:pt x="2516223" y="1484468"/>
                  </a:cubicBezTo>
                  <a:cubicBezTo>
                    <a:pt x="2504276" y="1487590"/>
                    <a:pt x="2491978" y="1489160"/>
                    <a:pt x="2479633" y="1489132"/>
                  </a:cubicBezTo>
                  <a:close/>
                  <a:moveTo>
                    <a:pt x="2895804" y="1329701"/>
                  </a:moveTo>
                  <a:cubicBezTo>
                    <a:pt x="2817074" y="1329748"/>
                    <a:pt x="2753209" y="1265862"/>
                    <a:pt x="2753161" y="1187013"/>
                  </a:cubicBezTo>
                  <a:cubicBezTo>
                    <a:pt x="2753133" y="1135081"/>
                    <a:pt x="2781255" y="1087223"/>
                    <a:pt x="2826616" y="1062047"/>
                  </a:cubicBezTo>
                  <a:cubicBezTo>
                    <a:pt x="2848570" y="1049769"/>
                    <a:pt x="2869573" y="1037110"/>
                    <a:pt x="2888961" y="1023974"/>
                  </a:cubicBezTo>
                  <a:cubicBezTo>
                    <a:pt x="2955126" y="981237"/>
                    <a:pt x="3043360" y="1000312"/>
                    <a:pt x="3086031" y="1066578"/>
                  </a:cubicBezTo>
                  <a:cubicBezTo>
                    <a:pt x="3128143" y="1131988"/>
                    <a:pt x="3110200" y="1219127"/>
                    <a:pt x="3045678" y="1262502"/>
                  </a:cubicBezTo>
                  <a:cubicBezTo>
                    <a:pt x="3020303" y="1279254"/>
                    <a:pt x="2993028" y="1295721"/>
                    <a:pt x="2964706" y="1311426"/>
                  </a:cubicBezTo>
                  <a:cubicBezTo>
                    <a:pt x="2943674" y="1323314"/>
                    <a:pt x="2919953" y="1329606"/>
                    <a:pt x="2895804" y="1329701"/>
                  </a:cubicBezTo>
                  <a:close/>
                  <a:moveTo>
                    <a:pt x="3198309" y="1016455"/>
                  </a:moveTo>
                  <a:cubicBezTo>
                    <a:pt x="3184671" y="1016436"/>
                    <a:pt x="3171100" y="1014475"/>
                    <a:pt x="3158013" y="1010649"/>
                  </a:cubicBezTo>
                  <a:cubicBezTo>
                    <a:pt x="3082591" y="988243"/>
                    <a:pt x="3039549" y="908885"/>
                    <a:pt x="3061835" y="833324"/>
                  </a:cubicBezTo>
                  <a:cubicBezTo>
                    <a:pt x="3065817" y="820144"/>
                    <a:pt x="3067832" y="806449"/>
                    <a:pt x="3067822" y="792681"/>
                  </a:cubicBezTo>
                  <a:lnTo>
                    <a:pt x="3067822" y="791253"/>
                  </a:lnTo>
                  <a:cubicBezTo>
                    <a:pt x="3067822" y="712401"/>
                    <a:pt x="3131650" y="648479"/>
                    <a:pt x="3210379" y="648479"/>
                  </a:cubicBezTo>
                  <a:cubicBezTo>
                    <a:pt x="3289108" y="648479"/>
                    <a:pt x="3352936" y="712401"/>
                    <a:pt x="3352936" y="791253"/>
                  </a:cubicBezTo>
                  <a:lnTo>
                    <a:pt x="3352936" y="792681"/>
                  </a:lnTo>
                  <a:cubicBezTo>
                    <a:pt x="3352755" y="833690"/>
                    <a:pt x="3346711" y="874462"/>
                    <a:pt x="3334974" y="913753"/>
                  </a:cubicBezTo>
                  <a:cubicBezTo>
                    <a:pt x="3317221" y="974565"/>
                    <a:pt x="3261566" y="1016379"/>
                    <a:pt x="3198309" y="1016455"/>
                  </a:cubicBezTo>
                  <a:close/>
                  <a:moveTo>
                    <a:pt x="142557" y="938120"/>
                  </a:moveTo>
                  <a:cubicBezTo>
                    <a:pt x="64417" y="938124"/>
                    <a:pt x="833" y="875125"/>
                    <a:pt x="0" y="796869"/>
                  </a:cubicBezTo>
                  <a:lnTo>
                    <a:pt x="0" y="792681"/>
                  </a:lnTo>
                  <a:cubicBezTo>
                    <a:pt x="45" y="750773"/>
                    <a:pt x="6159" y="709093"/>
                    <a:pt x="18152" y="668943"/>
                  </a:cubicBezTo>
                  <a:cubicBezTo>
                    <a:pt x="40695" y="593377"/>
                    <a:pt x="120137" y="550421"/>
                    <a:pt x="195588" y="572999"/>
                  </a:cubicBezTo>
                  <a:cubicBezTo>
                    <a:pt x="271038" y="595578"/>
                    <a:pt x="313929" y="675139"/>
                    <a:pt x="291386" y="750705"/>
                  </a:cubicBezTo>
                  <a:cubicBezTo>
                    <a:pt x="287280" y="764155"/>
                    <a:pt x="285161" y="778139"/>
                    <a:pt x="285114" y="792205"/>
                  </a:cubicBezTo>
                  <a:lnTo>
                    <a:pt x="285114" y="793442"/>
                  </a:lnTo>
                  <a:moveTo>
                    <a:pt x="3032658" y="631632"/>
                  </a:moveTo>
                  <a:cubicBezTo>
                    <a:pt x="3000317" y="631601"/>
                    <a:pt x="2968954" y="620558"/>
                    <a:pt x="2943703" y="600317"/>
                  </a:cubicBezTo>
                  <a:cubicBezTo>
                    <a:pt x="2926406" y="586515"/>
                    <a:pt x="2907303" y="572714"/>
                    <a:pt x="2886680" y="559293"/>
                  </a:cubicBezTo>
                  <a:cubicBezTo>
                    <a:pt x="2819099" y="518845"/>
                    <a:pt x="2797050" y="431185"/>
                    <a:pt x="2837432" y="363497"/>
                  </a:cubicBezTo>
                  <a:cubicBezTo>
                    <a:pt x="2877823" y="295809"/>
                    <a:pt x="2965343" y="273727"/>
                    <a:pt x="3032934" y="314174"/>
                  </a:cubicBezTo>
                  <a:cubicBezTo>
                    <a:pt x="3036317" y="316201"/>
                    <a:pt x="3039615" y="318369"/>
                    <a:pt x="3042827" y="320670"/>
                  </a:cubicBezTo>
                  <a:cubicBezTo>
                    <a:pt x="3070768" y="338945"/>
                    <a:pt x="3097284" y="358077"/>
                    <a:pt x="3121709" y="377780"/>
                  </a:cubicBezTo>
                  <a:cubicBezTo>
                    <a:pt x="3183227" y="426992"/>
                    <a:pt x="3193263" y="516831"/>
                    <a:pt x="3144119" y="578441"/>
                  </a:cubicBezTo>
                  <a:cubicBezTo>
                    <a:pt x="3117033" y="612406"/>
                    <a:pt x="3075967" y="632161"/>
                    <a:pt x="3032563" y="632108"/>
                  </a:cubicBezTo>
                  <a:close/>
                  <a:moveTo>
                    <a:pt x="386614" y="583660"/>
                  </a:moveTo>
                  <a:cubicBezTo>
                    <a:pt x="307885" y="583707"/>
                    <a:pt x="244019" y="519824"/>
                    <a:pt x="243972" y="440972"/>
                  </a:cubicBezTo>
                  <a:cubicBezTo>
                    <a:pt x="243943" y="392842"/>
                    <a:pt x="268130" y="347937"/>
                    <a:pt x="308303" y="321527"/>
                  </a:cubicBezTo>
                  <a:cubicBezTo>
                    <a:pt x="333773" y="304775"/>
                    <a:pt x="360954" y="288403"/>
                    <a:pt x="389275" y="272698"/>
                  </a:cubicBezTo>
                  <a:cubicBezTo>
                    <a:pt x="458216" y="234586"/>
                    <a:pt x="544957" y="259665"/>
                    <a:pt x="583010" y="328713"/>
                  </a:cubicBezTo>
                  <a:cubicBezTo>
                    <a:pt x="621063" y="397761"/>
                    <a:pt x="596021" y="484631"/>
                    <a:pt x="527080" y="522743"/>
                  </a:cubicBezTo>
                  <a:cubicBezTo>
                    <a:pt x="505126" y="534831"/>
                    <a:pt x="484123" y="547490"/>
                    <a:pt x="464640" y="560245"/>
                  </a:cubicBezTo>
                  <a:cubicBezTo>
                    <a:pt x="441489" y="575555"/>
                    <a:pt x="414356" y="583699"/>
                    <a:pt x="386614" y="583660"/>
                  </a:cubicBezTo>
                  <a:close/>
                  <a:moveTo>
                    <a:pt x="2637491" y="428988"/>
                  </a:moveTo>
                  <a:cubicBezTo>
                    <a:pt x="2621876" y="428969"/>
                    <a:pt x="2606375" y="426397"/>
                    <a:pt x="2591587" y="421373"/>
                  </a:cubicBezTo>
                  <a:cubicBezTo>
                    <a:pt x="2567353" y="413092"/>
                    <a:pt x="2542358" y="405097"/>
                    <a:pt x="2517078" y="397578"/>
                  </a:cubicBezTo>
                  <a:cubicBezTo>
                    <a:pt x="2441570" y="375078"/>
                    <a:pt x="2398575" y="295538"/>
                    <a:pt x="2421042" y="219919"/>
                  </a:cubicBezTo>
                  <a:cubicBezTo>
                    <a:pt x="2443509" y="144301"/>
                    <a:pt x="2522923" y="101238"/>
                    <a:pt x="2598430" y="123737"/>
                  </a:cubicBezTo>
                  <a:cubicBezTo>
                    <a:pt x="2626942" y="132304"/>
                    <a:pt x="2655453" y="141441"/>
                    <a:pt x="2683394" y="150864"/>
                  </a:cubicBezTo>
                  <a:cubicBezTo>
                    <a:pt x="2757923" y="176272"/>
                    <a:pt x="2797782" y="257381"/>
                    <a:pt x="2772416" y="332027"/>
                  </a:cubicBezTo>
                  <a:cubicBezTo>
                    <a:pt x="2752753" y="389879"/>
                    <a:pt x="2698505" y="428784"/>
                    <a:pt x="2637491" y="428798"/>
                  </a:cubicBezTo>
                  <a:close/>
                  <a:moveTo>
                    <a:pt x="793756" y="403955"/>
                  </a:moveTo>
                  <a:cubicBezTo>
                    <a:pt x="715027" y="404018"/>
                    <a:pt x="651152" y="340147"/>
                    <a:pt x="651085" y="261295"/>
                  </a:cubicBezTo>
                  <a:cubicBezTo>
                    <a:pt x="651038" y="198047"/>
                    <a:pt x="692541" y="142305"/>
                    <a:pt x="753080" y="124308"/>
                  </a:cubicBezTo>
                  <a:cubicBezTo>
                    <a:pt x="780831" y="116028"/>
                    <a:pt x="809628" y="107937"/>
                    <a:pt x="838614" y="100418"/>
                  </a:cubicBezTo>
                  <a:cubicBezTo>
                    <a:pt x="915652" y="84168"/>
                    <a:pt x="991264" y="133546"/>
                    <a:pt x="1007487" y="210705"/>
                  </a:cubicBezTo>
                  <a:cubicBezTo>
                    <a:pt x="1022645" y="282770"/>
                    <a:pt x="980582" y="354555"/>
                    <a:pt x="910368" y="376447"/>
                  </a:cubicBezTo>
                  <a:cubicBezTo>
                    <a:pt x="884707" y="383110"/>
                    <a:pt x="859237" y="390249"/>
                    <a:pt x="834337" y="397578"/>
                  </a:cubicBezTo>
                  <a:cubicBezTo>
                    <a:pt x="821137" y="401692"/>
                    <a:pt x="807394" y="403840"/>
                    <a:pt x="793566" y="403955"/>
                  </a:cubicBezTo>
                  <a:close/>
                  <a:moveTo>
                    <a:pt x="2204213" y="325049"/>
                  </a:moveTo>
                  <a:cubicBezTo>
                    <a:pt x="2196829" y="325042"/>
                    <a:pt x="2189463" y="324470"/>
                    <a:pt x="2182164" y="323335"/>
                  </a:cubicBezTo>
                  <a:cubicBezTo>
                    <a:pt x="2156219" y="319338"/>
                    <a:pt x="2129609" y="315530"/>
                    <a:pt x="2102998" y="312104"/>
                  </a:cubicBezTo>
                  <a:cubicBezTo>
                    <a:pt x="2024820" y="302142"/>
                    <a:pt x="1969498" y="230592"/>
                    <a:pt x="1979448" y="152292"/>
                  </a:cubicBezTo>
                  <a:cubicBezTo>
                    <a:pt x="1989399" y="73992"/>
                    <a:pt x="2060839" y="18593"/>
                    <a:pt x="2139017" y="28555"/>
                  </a:cubicBezTo>
                  <a:cubicBezTo>
                    <a:pt x="2168099" y="32362"/>
                    <a:pt x="2197275" y="36455"/>
                    <a:pt x="2225692" y="40833"/>
                  </a:cubicBezTo>
                  <a:cubicBezTo>
                    <a:pt x="2303528" y="52670"/>
                    <a:pt x="2357053" y="125464"/>
                    <a:pt x="2345230" y="203422"/>
                  </a:cubicBezTo>
                  <a:cubicBezTo>
                    <a:pt x="2334643" y="273299"/>
                    <a:pt x="2274589" y="324896"/>
                    <a:pt x="2204023" y="324763"/>
                  </a:cubicBezTo>
                  <a:close/>
                  <a:moveTo>
                    <a:pt x="1230170" y="313436"/>
                  </a:moveTo>
                  <a:cubicBezTo>
                    <a:pt x="1151441" y="313417"/>
                    <a:pt x="1087632" y="249480"/>
                    <a:pt x="1087651" y="170628"/>
                  </a:cubicBezTo>
                  <a:cubicBezTo>
                    <a:pt x="1087661" y="98758"/>
                    <a:pt x="1141025" y="38103"/>
                    <a:pt x="1212208" y="29031"/>
                  </a:cubicBezTo>
                  <a:cubicBezTo>
                    <a:pt x="1240719" y="25414"/>
                    <a:pt x="1269896" y="21987"/>
                    <a:pt x="1298977" y="19512"/>
                  </a:cubicBezTo>
                  <a:cubicBezTo>
                    <a:pt x="1377165" y="10269"/>
                    <a:pt x="1448035" y="66257"/>
                    <a:pt x="1457263" y="144565"/>
                  </a:cubicBezTo>
                  <a:cubicBezTo>
                    <a:pt x="1466491" y="222874"/>
                    <a:pt x="1410590" y="293848"/>
                    <a:pt x="1332402" y="303092"/>
                  </a:cubicBezTo>
                  <a:cubicBezTo>
                    <a:pt x="1330958" y="303262"/>
                    <a:pt x="1329504" y="303411"/>
                    <a:pt x="1328059" y="303537"/>
                  </a:cubicBezTo>
                  <a:cubicBezTo>
                    <a:pt x="1301449" y="306298"/>
                    <a:pt x="1274648" y="309439"/>
                    <a:pt x="1248512" y="313056"/>
                  </a:cubicBezTo>
                  <a:cubicBezTo>
                    <a:pt x="1242411" y="313558"/>
                    <a:pt x="1236291" y="313685"/>
                    <a:pt x="1230170" y="313436"/>
                  </a:cubicBezTo>
                  <a:close/>
                  <a:moveTo>
                    <a:pt x="1759816" y="286500"/>
                  </a:moveTo>
                  <a:lnTo>
                    <a:pt x="1756490" y="286500"/>
                  </a:lnTo>
                  <a:cubicBezTo>
                    <a:pt x="1729594" y="285548"/>
                    <a:pt x="1702793" y="285548"/>
                    <a:pt x="1676278" y="285548"/>
                  </a:cubicBezTo>
                  <a:cubicBezTo>
                    <a:pt x="1597548" y="285731"/>
                    <a:pt x="1533569" y="221959"/>
                    <a:pt x="1533388" y="143107"/>
                  </a:cubicBezTo>
                  <a:cubicBezTo>
                    <a:pt x="1533208" y="64255"/>
                    <a:pt x="1596883" y="184"/>
                    <a:pt x="1675613" y="0"/>
                  </a:cubicBezTo>
                  <a:lnTo>
                    <a:pt x="1676278" y="0"/>
                  </a:lnTo>
                  <a:cubicBezTo>
                    <a:pt x="1704789" y="0"/>
                    <a:pt x="1733871" y="0"/>
                    <a:pt x="1762572" y="952"/>
                  </a:cubicBezTo>
                  <a:cubicBezTo>
                    <a:pt x="1841302" y="1819"/>
                    <a:pt x="1904426" y="66444"/>
                    <a:pt x="1903561" y="145296"/>
                  </a:cubicBezTo>
                  <a:cubicBezTo>
                    <a:pt x="1902696" y="224148"/>
                    <a:pt x="1838165" y="287367"/>
                    <a:pt x="1759436" y="286500"/>
                  </a:cubicBezTo>
                  <a:close/>
                </a:path>
              </a:pathLst>
            </a:custGeom>
            <a:solidFill>
              <a:srgbClr val="28B4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095;p115">
              <a:extLst>
                <a:ext uri="{FF2B5EF4-FFF2-40B4-BE49-F238E27FC236}">
                  <a16:creationId xmlns:a16="http://schemas.microsoft.com/office/drawing/2014/main" id="{79FC6B3B-4915-494C-89DC-4BA128C1A5A2}"/>
                </a:ext>
              </a:extLst>
            </p:cNvPr>
            <p:cNvSpPr/>
            <p:nvPr/>
          </p:nvSpPr>
          <p:spPr>
            <a:xfrm>
              <a:off x="2673245" y="1431623"/>
              <a:ext cx="2908158" cy="3249438"/>
            </a:xfrm>
            <a:custGeom>
              <a:avLst/>
              <a:gdLst/>
              <a:ahLst/>
              <a:cxnLst/>
              <a:rect l="l" t="t" r="r" b="b"/>
              <a:pathLst>
                <a:path w="2908158" h="3249438" extrusionOk="0">
                  <a:moveTo>
                    <a:pt x="1454079" y="0"/>
                  </a:moveTo>
                  <a:cubicBezTo>
                    <a:pt x="652340" y="0"/>
                    <a:pt x="2091" y="274887"/>
                    <a:pt x="0" y="614404"/>
                  </a:cubicBezTo>
                  <a:lnTo>
                    <a:pt x="0" y="614404"/>
                  </a:lnTo>
                  <a:lnTo>
                    <a:pt x="0" y="2616665"/>
                  </a:lnTo>
                  <a:cubicBezTo>
                    <a:pt x="0" y="2972552"/>
                    <a:pt x="650724" y="3249438"/>
                    <a:pt x="1454079" y="3249438"/>
                  </a:cubicBezTo>
                  <a:cubicBezTo>
                    <a:pt x="2257434" y="3249438"/>
                    <a:pt x="2908159" y="2972552"/>
                    <a:pt x="2908159" y="2616665"/>
                  </a:cubicBezTo>
                  <a:lnTo>
                    <a:pt x="2908159" y="614404"/>
                  </a:lnTo>
                  <a:lnTo>
                    <a:pt x="2908159" y="614404"/>
                  </a:lnTo>
                  <a:cubicBezTo>
                    <a:pt x="2906068" y="274887"/>
                    <a:pt x="2255819" y="0"/>
                    <a:pt x="1454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096;p115">
              <a:extLst>
                <a:ext uri="{FF2B5EF4-FFF2-40B4-BE49-F238E27FC236}">
                  <a16:creationId xmlns:a16="http://schemas.microsoft.com/office/drawing/2014/main" id="{F906081D-EDAE-4DCF-B194-1B90BB22338C}"/>
                </a:ext>
              </a:extLst>
            </p:cNvPr>
            <p:cNvSpPr/>
            <p:nvPr/>
          </p:nvSpPr>
          <p:spPr>
            <a:xfrm>
              <a:off x="2672953" y="2832074"/>
              <a:ext cx="9503" cy="9518"/>
            </a:xfrm>
            <a:custGeom>
              <a:avLst/>
              <a:gdLst/>
              <a:ahLst/>
              <a:cxnLst/>
              <a:rect l="l" t="t" r="r" b="b"/>
              <a:pathLst>
                <a:path w="9503" h="9518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8B4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097;p115">
              <a:extLst>
                <a:ext uri="{FF2B5EF4-FFF2-40B4-BE49-F238E27FC236}">
                  <a16:creationId xmlns:a16="http://schemas.microsoft.com/office/drawing/2014/main" id="{2C831036-9867-445C-9C2C-59C0C04CD315}"/>
                </a:ext>
              </a:extLst>
            </p:cNvPr>
            <p:cNvSpPr/>
            <p:nvPr/>
          </p:nvSpPr>
          <p:spPr>
            <a:xfrm>
              <a:off x="2438400" y="1734619"/>
              <a:ext cx="3362249" cy="3073921"/>
            </a:xfrm>
            <a:custGeom>
              <a:avLst/>
              <a:gdLst/>
              <a:ahLst/>
              <a:cxnLst/>
              <a:rect l="l" t="t" r="r" b="b"/>
              <a:pathLst>
                <a:path w="3362249" h="3073921" extrusionOk="0">
                  <a:moveTo>
                    <a:pt x="1681030" y="3073922"/>
                  </a:moveTo>
                  <a:cubicBezTo>
                    <a:pt x="1249748" y="3073922"/>
                    <a:pt x="843841" y="3001107"/>
                    <a:pt x="538009" y="2868994"/>
                  </a:cubicBezTo>
                  <a:cubicBezTo>
                    <a:pt x="191216" y="2719176"/>
                    <a:pt x="0" y="2502636"/>
                    <a:pt x="0" y="2259444"/>
                  </a:cubicBezTo>
                  <a:lnTo>
                    <a:pt x="0" y="147723"/>
                  </a:lnTo>
                  <a:cubicBezTo>
                    <a:pt x="0" y="66247"/>
                    <a:pt x="65952" y="190"/>
                    <a:pt x="147309" y="190"/>
                  </a:cubicBezTo>
                  <a:cubicBezTo>
                    <a:pt x="228665" y="190"/>
                    <a:pt x="294617" y="66247"/>
                    <a:pt x="294617" y="147723"/>
                  </a:cubicBezTo>
                  <a:lnTo>
                    <a:pt x="294617" y="2259159"/>
                  </a:lnTo>
                  <a:cubicBezTo>
                    <a:pt x="294617" y="2373949"/>
                    <a:pt x="429191" y="2500637"/>
                    <a:pt x="654716" y="2598009"/>
                  </a:cubicBezTo>
                  <a:cubicBezTo>
                    <a:pt x="924528" y="2714608"/>
                    <a:pt x="1288999" y="2778856"/>
                    <a:pt x="1681125" y="2778856"/>
                  </a:cubicBezTo>
                  <a:cubicBezTo>
                    <a:pt x="2073251" y="2778856"/>
                    <a:pt x="2437626" y="2714608"/>
                    <a:pt x="2707534" y="2598009"/>
                  </a:cubicBezTo>
                  <a:cubicBezTo>
                    <a:pt x="2933059" y="2500637"/>
                    <a:pt x="3067632" y="2373949"/>
                    <a:pt x="3067632" y="2259159"/>
                  </a:cubicBezTo>
                  <a:lnTo>
                    <a:pt x="3067632" y="147533"/>
                  </a:lnTo>
                  <a:cubicBezTo>
                    <a:pt x="3067632" y="66057"/>
                    <a:pt x="3133589" y="0"/>
                    <a:pt x="3214941" y="0"/>
                  </a:cubicBezTo>
                  <a:cubicBezTo>
                    <a:pt x="3296293" y="0"/>
                    <a:pt x="3362250" y="66057"/>
                    <a:pt x="3362250" y="147533"/>
                  </a:cubicBezTo>
                  <a:lnTo>
                    <a:pt x="3362250" y="2259159"/>
                  </a:lnTo>
                  <a:cubicBezTo>
                    <a:pt x="3362250" y="2502541"/>
                    <a:pt x="3171223" y="2719081"/>
                    <a:pt x="2824240" y="2868994"/>
                  </a:cubicBezTo>
                  <a:cubicBezTo>
                    <a:pt x="2518503" y="3001107"/>
                    <a:pt x="2112217" y="3073922"/>
                    <a:pt x="1681030" y="3073922"/>
                  </a:cubicBezTo>
                  <a:close/>
                </a:path>
              </a:pathLst>
            </a:custGeom>
            <a:solidFill>
              <a:srgbClr val="28B4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098;p115">
              <a:extLst>
                <a:ext uri="{FF2B5EF4-FFF2-40B4-BE49-F238E27FC236}">
                  <a16:creationId xmlns:a16="http://schemas.microsoft.com/office/drawing/2014/main" id="{C19DA483-727B-4ED2-9063-DF89A4F68D55}"/>
                </a:ext>
              </a:extLst>
            </p:cNvPr>
            <p:cNvSpPr/>
            <p:nvPr/>
          </p:nvSpPr>
          <p:spPr>
            <a:xfrm>
              <a:off x="2438400" y="3202048"/>
              <a:ext cx="3362059" cy="895382"/>
            </a:xfrm>
            <a:custGeom>
              <a:avLst/>
              <a:gdLst/>
              <a:ahLst/>
              <a:cxnLst/>
              <a:rect l="l" t="t" r="r" b="b"/>
              <a:pathLst>
                <a:path w="3362059" h="895382" extrusionOk="0">
                  <a:moveTo>
                    <a:pt x="1681030" y="895383"/>
                  </a:moveTo>
                  <a:cubicBezTo>
                    <a:pt x="1253359" y="895383"/>
                    <a:pt x="848783" y="829516"/>
                    <a:pt x="542761" y="709777"/>
                  </a:cubicBezTo>
                  <a:cubicBezTo>
                    <a:pt x="192737" y="572904"/>
                    <a:pt x="0" y="373211"/>
                    <a:pt x="0" y="147533"/>
                  </a:cubicBezTo>
                  <a:cubicBezTo>
                    <a:pt x="0" y="66057"/>
                    <a:pt x="65952" y="0"/>
                    <a:pt x="147309" y="0"/>
                  </a:cubicBezTo>
                  <a:cubicBezTo>
                    <a:pt x="228665" y="0"/>
                    <a:pt x="294617" y="66057"/>
                    <a:pt x="294617" y="147533"/>
                  </a:cubicBezTo>
                  <a:cubicBezTo>
                    <a:pt x="294617" y="237671"/>
                    <a:pt x="434038" y="350462"/>
                    <a:pt x="649869" y="434889"/>
                  </a:cubicBezTo>
                  <a:cubicBezTo>
                    <a:pt x="922628" y="541589"/>
                    <a:pt x="1288809" y="600317"/>
                    <a:pt x="1681030" y="600317"/>
                  </a:cubicBezTo>
                  <a:cubicBezTo>
                    <a:pt x="2073251" y="600317"/>
                    <a:pt x="2439432" y="541589"/>
                    <a:pt x="2712096" y="434889"/>
                  </a:cubicBezTo>
                  <a:cubicBezTo>
                    <a:pt x="2927926" y="350462"/>
                    <a:pt x="3067442" y="237671"/>
                    <a:pt x="3067442" y="147533"/>
                  </a:cubicBezTo>
                  <a:cubicBezTo>
                    <a:pt x="3067442" y="66057"/>
                    <a:pt x="3133399" y="0"/>
                    <a:pt x="3214751" y="0"/>
                  </a:cubicBezTo>
                  <a:cubicBezTo>
                    <a:pt x="3296103" y="0"/>
                    <a:pt x="3362060" y="66057"/>
                    <a:pt x="3362060" y="147533"/>
                  </a:cubicBezTo>
                  <a:cubicBezTo>
                    <a:pt x="3362060" y="373211"/>
                    <a:pt x="3169323" y="572904"/>
                    <a:pt x="2819298" y="709777"/>
                  </a:cubicBezTo>
                  <a:cubicBezTo>
                    <a:pt x="2513276" y="829516"/>
                    <a:pt x="2108985" y="895383"/>
                    <a:pt x="1681030" y="895383"/>
                  </a:cubicBezTo>
                  <a:close/>
                </a:path>
              </a:pathLst>
            </a:custGeom>
            <a:solidFill>
              <a:srgbClr val="28B4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099;p115">
              <a:extLst>
                <a:ext uri="{FF2B5EF4-FFF2-40B4-BE49-F238E27FC236}">
                  <a16:creationId xmlns:a16="http://schemas.microsoft.com/office/drawing/2014/main" id="{A40CA382-C099-444D-836D-98528B085BDD}"/>
                </a:ext>
              </a:extLst>
            </p:cNvPr>
            <p:cNvSpPr/>
            <p:nvPr/>
          </p:nvSpPr>
          <p:spPr>
            <a:xfrm>
              <a:off x="2438400" y="2491224"/>
              <a:ext cx="3362059" cy="885864"/>
            </a:xfrm>
            <a:custGeom>
              <a:avLst/>
              <a:gdLst/>
              <a:ahLst/>
              <a:cxnLst/>
              <a:rect l="l" t="t" r="r" b="b"/>
              <a:pathLst>
                <a:path w="3362059" h="885864" extrusionOk="0">
                  <a:moveTo>
                    <a:pt x="1681030" y="885864"/>
                  </a:moveTo>
                  <a:cubicBezTo>
                    <a:pt x="845837" y="885864"/>
                    <a:pt x="0" y="632298"/>
                    <a:pt x="0" y="147533"/>
                  </a:cubicBezTo>
                  <a:cubicBezTo>
                    <a:pt x="0" y="66057"/>
                    <a:pt x="65952" y="0"/>
                    <a:pt x="147309" y="0"/>
                  </a:cubicBezTo>
                  <a:cubicBezTo>
                    <a:pt x="228665" y="0"/>
                    <a:pt x="294617" y="66057"/>
                    <a:pt x="294617" y="147533"/>
                  </a:cubicBezTo>
                  <a:cubicBezTo>
                    <a:pt x="294617" y="328380"/>
                    <a:pt x="834718" y="590798"/>
                    <a:pt x="1681030" y="590798"/>
                  </a:cubicBezTo>
                  <a:cubicBezTo>
                    <a:pt x="2527342" y="590798"/>
                    <a:pt x="3067442" y="328285"/>
                    <a:pt x="3067442" y="147533"/>
                  </a:cubicBezTo>
                  <a:cubicBezTo>
                    <a:pt x="3067442" y="66057"/>
                    <a:pt x="3133399" y="0"/>
                    <a:pt x="3214751" y="0"/>
                  </a:cubicBezTo>
                  <a:cubicBezTo>
                    <a:pt x="3296103" y="0"/>
                    <a:pt x="3362060" y="66057"/>
                    <a:pt x="3362060" y="147533"/>
                  </a:cubicBezTo>
                  <a:cubicBezTo>
                    <a:pt x="3362060" y="632298"/>
                    <a:pt x="2516413" y="885864"/>
                    <a:pt x="1681030" y="885864"/>
                  </a:cubicBezTo>
                  <a:close/>
                </a:path>
              </a:pathLst>
            </a:custGeom>
            <a:solidFill>
              <a:srgbClr val="28B4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100;p115">
              <a:extLst>
                <a:ext uri="{FF2B5EF4-FFF2-40B4-BE49-F238E27FC236}">
                  <a16:creationId xmlns:a16="http://schemas.microsoft.com/office/drawing/2014/main" id="{9F8337ED-5686-4651-BD4D-34DD1BC90E3B}"/>
                </a:ext>
              </a:extLst>
            </p:cNvPr>
            <p:cNvSpPr/>
            <p:nvPr/>
          </p:nvSpPr>
          <p:spPr>
            <a:xfrm>
              <a:off x="2438400" y="1086901"/>
              <a:ext cx="3361774" cy="1594784"/>
            </a:xfrm>
            <a:custGeom>
              <a:avLst/>
              <a:gdLst/>
              <a:ahLst/>
              <a:cxnLst/>
              <a:rect l="l" t="t" r="r" b="b"/>
              <a:pathLst>
                <a:path w="3361774" h="1594784" extrusionOk="0">
                  <a:moveTo>
                    <a:pt x="1681030" y="1594784"/>
                  </a:moveTo>
                  <a:cubicBezTo>
                    <a:pt x="1252124" y="1594784"/>
                    <a:pt x="846597" y="1523017"/>
                    <a:pt x="539150" y="1392807"/>
                  </a:cubicBezTo>
                  <a:cubicBezTo>
                    <a:pt x="191501" y="1245464"/>
                    <a:pt x="0" y="1034064"/>
                    <a:pt x="0" y="797440"/>
                  </a:cubicBezTo>
                  <a:cubicBezTo>
                    <a:pt x="0" y="560816"/>
                    <a:pt x="191501" y="349320"/>
                    <a:pt x="539150" y="201977"/>
                  </a:cubicBezTo>
                  <a:cubicBezTo>
                    <a:pt x="846597" y="71387"/>
                    <a:pt x="1252124" y="0"/>
                    <a:pt x="1681030" y="0"/>
                  </a:cubicBezTo>
                  <a:cubicBezTo>
                    <a:pt x="2109936" y="0"/>
                    <a:pt x="2515462" y="71387"/>
                    <a:pt x="2822625" y="201977"/>
                  </a:cubicBezTo>
                  <a:cubicBezTo>
                    <a:pt x="3170273" y="349320"/>
                    <a:pt x="3361775" y="560721"/>
                    <a:pt x="3361775" y="797440"/>
                  </a:cubicBezTo>
                  <a:cubicBezTo>
                    <a:pt x="3361775" y="1034159"/>
                    <a:pt x="3170558" y="1245464"/>
                    <a:pt x="2822625" y="1392807"/>
                  </a:cubicBezTo>
                  <a:cubicBezTo>
                    <a:pt x="2515462" y="1523017"/>
                    <a:pt x="2109841" y="1594784"/>
                    <a:pt x="1681030" y="1594784"/>
                  </a:cubicBezTo>
                  <a:close/>
                  <a:moveTo>
                    <a:pt x="1681030" y="295066"/>
                  </a:moveTo>
                  <a:cubicBezTo>
                    <a:pt x="1290614" y="295066"/>
                    <a:pt x="925859" y="358553"/>
                    <a:pt x="653956" y="473724"/>
                  </a:cubicBezTo>
                  <a:cubicBezTo>
                    <a:pt x="432327" y="567669"/>
                    <a:pt x="294617" y="691692"/>
                    <a:pt x="294617" y="797345"/>
                  </a:cubicBezTo>
                  <a:cubicBezTo>
                    <a:pt x="294617" y="902997"/>
                    <a:pt x="432327" y="1027020"/>
                    <a:pt x="653956" y="1120965"/>
                  </a:cubicBezTo>
                  <a:cubicBezTo>
                    <a:pt x="925859" y="1236136"/>
                    <a:pt x="1290709" y="1299623"/>
                    <a:pt x="1681030" y="1299623"/>
                  </a:cubicBezTo>
                  <a:cubicBezTo>
                    <a:pt x="2071350" y="1299623"/>
                    <a:pt x="2436201" y="1236136"/>
                    <a:pt x="2708104" y="1120965"/>
                  </a:cubicBezTo>
                  <a:cubicBezTo>
                    <a:pt x="2929732" y="1027020"/>
                    <a:pt x="3067442" y="902997"/>
                    <a:pt x="3067442" y="797345"/>
                  </a:cubicBezTo>
                  <a:cubicBezTo>
                    <a:pt x="3067442" y="691692"/>
                    <a:pt x="2929732" y="567574"/>
                    <a:pt x="2708104" y="473724"/>
                  </a:cubicBezTo>
                  <a:cubicBezTo>
                    <a:pt x="2436201" y="358553"/>
                    <a:pt x="2071825" y="295066"/>
                    <a:pt x="1681030" y="295066"/>
                  </a:cubicBezTo>
                  <a:close/>
                </a:path>
              </a:pathLst>
            </a:custGeom>
            <a:solidFill>
              <a:srgbClr val="28B4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101;p115">
            <a:extLst>
              <a:ext uri="{FF2B5EF4-FFF2-40B4-BE49-F238E27FC236}">
                <a16:creationId xmlns:a16="http://schemas.microsoft.com/office/drawing/2014/main" id="{505C7B8C-B8E5-4C37-9222-B7CA8CB2CBA2}"/>
              </a:ext>
            </a:extLst>
          </p:cNvPr>
          <p:cNvGrpSpPr/>
          <p:nvPr/>
        </p:nvGrpSpPr>
        <p:grpSpPr>
          <a:xfrm>
            <a:off x="6235422" y="2743894"/>
            <a:ext cx="290858" cy="110204"/>
            <a:chOff x="1010933" y="2754689"/>
            <a:chExt cx="566643" cy="214696"/>
          </a:xfrm>
        </p:grpSpPr>
        <p:sp>
          <p:nvSpPr>
            <p:cNvPr id="71" name="Google Shape;1102;p115">
              <a:extLst>
                <a:ext uri="{FF2B5EF4-FFF2-40B4-BE49-F238E27FC236}">
                  <a16:creationId xmlns:a16="http://schemas.microsoft.com/office/drawing/2014/main" id="{21269FC2-6BEB-4575-B2B2-3E4A666E1D9C}"/>
                </a:ext>
              </a:extLst>
            </p:cNvPr>
            <p:cNvSpPr/>
            <p:nvPr/>
          </p:nvSpPr>
          <p:spPr>
            <a:xfrm>
              <a:off x="1010933" y="2754689"/>
              <a:ext cx="563922" cy="46711"/>
            </a:xfrm>
            <a:custGeom>
              <a:avLst/>
              <a:gdLst/>
              <a:ahLst/>
              <a:cxnLst/>
              <a:rect l="l" t="t" r="r" b="b"/>
              <a:pathLst>
                <a:path w="563922" h="46711" extrusionOk="0">
                  <a:moveTo>
                    <a:pt x="555533" y="46712"/>
                  </a:moveTo>
                  <a:cubicBezTo>
                    <a:pt x="531001" y="46712"/>
                    <a:pt x="507133" y="38976"/>
                    <a:pt x="487508" y="24667"/>
                  </a:cubicBezTo>
                  <a:cubicBezTo>
                    <a:pt x="467883" y="38976"/>
                    <a:pt x="444016" y="46712"/>
                    <a:pt x="419484" y="46712"/>
                  </a:cubicBezTo>
                  <a:cubicBezTo>
                    <a:pt x="394952" y="46712"/>
                    <a:pt x="371084" y="38976"/>
                    <a:pt x="351459" y="24667"/>
                  </a:cubicBezTo>
                  <a:cubicBezTo>
                    <a:pt x="331834" y="38976"/>
                    <a:pt x="307967" y="46712"/>
                    <a:pt x="283435" y="46712"/>
                  </a:cubicBezTo>
                  <a:cubicBezTo>
                    <a:pt x="258903" y="46712"/>
                    <a:pt x="235036" y="38976"/>
                    <a:pt x="215411" y="24667"/>
                  </a:cubicBezTo>
                  <a:cubicBezTo>
                    <a:pt x="195786" y="38976"/>
                    <a:pt x="171917" y="46712"/>
                    <a:pt x="147386" y="46712"/>
                  </a:cubicBezTo>
                  <a:cubicBezTo>
                    <a:pt x="122855" y="46712"/>
                    <a:pt x="98986" y="38976"/>
                    <a:pt x="79362" y="24667"/>
                  </a:cubicBezTo>
                  <a:cubicBezTo>
                    <a:pt x="59737" y="38976"/>
                    <a:pt x="35868" y="46712"/>
                    <a:pt x="11337" y="46712"/>
                  </a:cubicBezTo>
                  <a:cubicBezTo>
                    <a:pt x="5076" y="46712"/>
                    <a:pt x="0" y="41777"/>
                    <a:pt x="0" y="35689"/>
                  </a:cubicBezTo>
                  <a:cubicBezTo>
                    <a:pt x="0" y="29602"/>
                    <a:pt x="5076" y="24667"/>
                    <a:pt x="11337" y="24667"/>
                  </a:cubicBezTo>
                  <a:cubicBezTo>
                    <a:pt x="33540" y="24743"/>
                    <a:pt x="55000" y="16900"/>
                    <a:pt x="71652" y="2622"/>
                  </a:cubicBezTo>
                  <a:cubicBezTo>
                    <a:pt x="75822" y="-874"/>
                    <a:pt x="81995" y="-874"/>
                    <a:pt x="86164" y="2622"/>
                  </a:cubicBezTo>
                  <a:cubicBezTo>
                    <a:pt x="102816" y="16900"/>
                    <a:pt x="124276" y="24743"/>
                    <a:pt x="146479" y="24667"/>
                  </a:cubicBezTo>
                  <a:cubicBezTo>
                    <a:pt x="168760" y="24798"/>
                    <a:pt x="190310" y="16950"/>
                    <a:pt x="207021" y="2622"/>
                  </a:cubicBezTo>
                  <a:cubicBezTo>
                    <a:pt x="211190" y="-874"/>
                    <a:pt x="217364" y="-874"/>
                    <a:pt x="221533" y="2622"/>
                  </a:cubicBezTo>
                  <a:cubicBezTo>
                    <a:pt x="238185" y="16900"/>
                    <a:pt x="259645" y="24743"/>
                    <a:pt x="281848" y="24667"/>
                  </a:cubicBezTo>
                  <a:cubicBezTo>
                    <a:pt x="304128" y="24798"/>
                    <a:pt x="325678" y="16950"/>
                    <a:pt x="342389" y="2622"/>
                  </a:cubicBezTo>
                  <a:cubicBezTo>
                    <a:pt x="346559" y="-874"/>
                    <a:pt x="352731" y="-874"/>
                    <a:pt x="356901" y="2622"/>
                  </a:cubicBezTo>
                  <a:cubicBezTo>
                    <a:pt x="373554" y="16900"/>
                    <a:pt x="395013" y="24743"/>
                    <a:pt x="417216" y="24667"/>
                  </a:cubicBezTo>
                  <a:cubicBezTo>
                    <a:pt x="439497" y="24798"/>
                    <a:pt x="461047" y="16950"/>
                    <a:pt x="477758" y="2622"/>
                  </a:cubicBezTo>
                  <a:cubicBezTo>
                    <a:pt x="481928" y="-874"/>
                    <a:pt x="488100" y="-874"/>
                    <a:pt x="492270" y="2622"/>
                  </a:cubicBezTo>
                  <a:cubicBezTo>
                    <a:pt x="508922" y="16900"/>
                    <a:pt x="530382" y="24743"/>
                    <a:pt x="552585" y="24667"/>
                  </a:cubicBezTo>
                  <a:cubicBezTo>
                    <a:pt x="558845" y="24667"/>
                    <a:pt x="563922" y="29602"/>
                    <a:pt x="563922" y="35689"/>
                  </a:cubicBezTo>
                  <a:cubicBezTo>
                    <a:pt x="563922" y="41777"/>
                    <a:pt x="558845" y="46712"/>
                    <a:pt x="552585" y="467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03;p115">
              <a:extLst>
                <a:ext uri="{FF2B5EF4-FFF2-40B4-BE49-F238E27FC236}">
                  <a16:creationId xmlns:a16="http://schemas.microsoft.com/office/drawing/2014/main" id="{3E98D9A2-1885-424A-B894-3317BA6D5714}"/>
                </a:ext>
              </a:extLst>
            </p:cNvPr>
            <p:cNvSpPr/>
            <p:nvPr/>
          </p:nvSpPr>
          <p:spPr>
            <a:xfrm>
              <a:off x="1014102" y="2840885"/>
              <a:ext cx="563474" cy="45171"/>
            </a:xfrm>
            <a:custGeom>
              <a:avLst/>
              <a:gdLst/>
              <a:ahLst/>
              <a:cxnLst/>
              <a:rect l="l" t="t" r="r" b="b"/>
              <a:pathLst>
                <a:path w="563474" h="45171" extrusionOk="0">
                  <a:moveTo>
                    <a:pt x="552364" y="45168"/>
                  </a:moveTo>
                  <a:cubicBezTo>
                    <a:pt x="527832" y="45168"/>
                    <a:pt x="503964" y="37433"/>
                    <a:pt x="484339" y="23123"/>
                  </a:cubicBezTo>
                  <a:cubicBezTo>
                    <a:pt x="464714" y="37433"/>
                    <a:pt x="440847" y="45168"/>
                    <a:pt x="416315" y="45168"/>
                  </a:cubicBezTo>
                  <a:cubicBezTo>
                    <a:pt x="391783" y="45168"/>
                    <a:pt x="367915" y="37433"/>
                    <a:pt x="348290" y="23123"/>
                  </a:cubicBezTo>
                  <a:cubicBezTo>
                    <a:pt x="307979" y="52517"/>
                    <a:pt x="252553" y="52517"/>
                    <a:pt x="212242" y="23123"/>
                  </a:cubicBezTo>
                  <a:cubicBezTo>
                    <a:pt x="171931" y="52517"/>
                    <a:pt x="116504" y="52517"/>
                    <a:pt x="76193" y="23123"/>
                  </a:cubicBezTo>
                  <a:cubicBezTo>
                    <a:pt x="56568" y="37433"/>
                    <a:pt x="32699" y="45168"/>
                    <a:pt x="8168" y="45168"/>
                  </a:cubicBezTo>
                  <a:cubicBezTo>
                    <a:pt x="3236" y="43933"/>
                    <a:pt x="-156" y="39537"/>
                    <a:pt x="6" y="34587"/>
                  </a:cubicBezTo>
                  <a:cubicBezTo>
                    <a:pt x="479" y="28968"/>
                    <a:pt x="5317" y="24648"/>
                    <a:pt x="11116" y="24667"/>
                  </a:cubicBezTo>
                  <a:cubicBezTo>
                    <a:pt x="33319" y="24743"/>
                    <a:pt x="54779" y="16900"/>
                    <a:pt x="71431" y="2622"/>
                  </a:cubicBezTo>
                  <a:cubicBezTo>
                    <a:pt x="75600" y="-874"/>
                    <a:pt x="81774" y="-874"/>
                    <a:pt x="85943" y="2622"/>
                  </a:cubicBezTo>
                  <a:cubicBezTo>
                    <a:pt x="102595" y="16900"/>
                    <a:pt x="124055" y="24743"/>
                    <a:pt x="146258" y="24667"/>
                  </a:cubicBezTo>
                  <a:cubicBezTo>
                    <a:pt x="168539" y="24798"/>
                    <a:pt x="190089" y="16950"/>
                    <a:pt x="206800" y="2622"/>
                  </a:cubicBezTo>
                  <a:cubicBezTo>
                    <a:pt x="210969" y="-874"/>
                    <a:pt x="217142" y="-874"/>
                    <a:pt x="221312" y="2622"/>
                  </a:cubicBezTo>
                  <a:cubicBezTo>
                    <a:pt x="237964" y="16900"/>
                    <a:pt x="259423" y="24743"/>
                    <a:pt x="281627" y="24667"/>
                  </a:cubicBezTo>
                  <a:cubicBezTo>
                    <a:pt x="303907" y="24798"/>
                    <a:pt x="325457" y="16950"/>
                    <a:pt x="342168" y="2622"/>
                  </a:cubicBezTo>
                  <a:cubicBezTo>
                    <a:pt x="346338" y="-874"/>
                    <a:pt x="352510" y="-874"/>
                    <a:pt x="356680" y="2622"/>
                  </a:cubicBezTo>
                  <a:cubicBezTo>
                    <a:pt x="373332" y="16900"/>
                    <a:pt x="394792" y="24743"/>
                    <a:pt x="416995" y="24667"/>
                  </a:cubicBezTo>
                  <a:cubicBezTo>
                    <a:pt x="439275" y="24798"/>
                    <a:pt x="460825" y="16950"/>
                    <a:pt x="477537" y="2622"/>
                  </a:cubicBezTo>
                  <a:cubicBezTo>
                    <a:pt x="481707" y="-874"/>
                    <a:pt x="487879" y="-874"/>
                    <a:pt x="492049" y="2622"/>
                  </a:cubicBezTo>
                  <a:cubicBezTo>
                    <a:pt x="508701" y="16900"/>
                    <a:pt x="530160" y="24743"/>
                    <a:pt x="552364" y="24667"/>
                  </a:cubicBezTo>
                  <a:cubicBezTo>
                    <a:pt x="558499" y="24667"/>
                    <a:pt x="563474" y="29503"/>
                    <a:pt x="563474" y="35469"/>
                  </a:cubicBezTo>
                  <a:cubicBezTo>
                    <a:pt x="562996" y="41052"/>
                    <a:pt x="558125" y="45304"/>
                    <a:pt x="552364" y="45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04;p115">
              <a:extLst>
                <a:ext uri="{FF2B5EF4-FFF2-40B4-BE49-F238E27FC236}">
                  <a16:creationId xmlns:a16="http://schemas.microsoft.com/office/drawing/2014/main" id="{3172CB86-C32D-4C37-9F35-A10AA8D00987}"/>
                </a:ext>
              </a:extLst>
            </p:cNvPr>
            <p:cNvSpPr/>
            <p:nvPr/>
          </p:nvSpPr>
          <p:spPr>
            <a:xfrm>
              <a:off x="1014102" y="2923333"/>
              <a:ext cx="563474" cy="46052"/>
            </a:xfrm>
            <a:custGeom>
              <a:avLst/>
              <a:gdLst/>
              <a:ahLst/>
              <a:cxnLst/>
              <a:rect l="l" t="t" r="r" b="b"/>
              <a:pathLst>
                <a:path w="563474" h="46052" extrusionOk="0">
                  <a:moveTo>
                    <a:pt x="552364" y="46050"/>
                  </a:moveTo>
                  <a:cubicBezTo>
                    <a:pt x="527832" y="46050"/>
                    <a:pt x="503964" y="38315"/>
                    <a:pt x="484339" y="24005"/>
                  </a:cubicBezTo>
                  <a:cubicBezTo>
                    <a:pt x="444028" y="53398"/>
                    <a:pt x="388602" y="53398"/>
                    <a:pt x="348290" y="24005"/>
                  </a:cubicBezTo>
                  <a:cubicBezTo>
                    <a:pt x="307979" y="53398"/>
                    <a:pt x="252553" y="53398"/>
                    <a:pt x="212242" y="24005"/>
                  </a:cubicBezTo>
                  <a:cubicBezTo>
                    <a:pt x="171931" y="53398"/>
                    <a:pt x="116504" y="53398"/>
                    <a:pt x="76193" y="24005"/>
                  </a:cubicBezTo>
                  <a:cubicBezTo>
                    <a:pt x="56568" y="38315"/>
                    <a:pt x="32699" y="46050"/>
                    <a:pt x="8168" y="46050"/>
                  </a:cubicBezTo>
                  <a:cubicBezTo>
                    <a:pt x="3236" y="44815"/>
                    <a:pt x="-156" y="40418"/>
                    <a:pt x="6" y="35469"/>
                  </a:cubicBezTo>
                  <a:cubicBezTo>
                    <a:pt x="6" y="29503"/>
                    <a:pt x="4980" y="24667"/>
                    <a:pt x="11116" y="24667"/>
                  </a:cubicBezTo>
                  <a:cubicBezTo>
                    <a:pt x="33319" y="24743"/>
                    <a:pt x="54779" y="16900"/>
                    <a:pt x="71431" y="2622"/>
                  </a:cubicBezTo>
                  <a:cubicBezTo>
                    <a:pt x="75600" y="-874"/>
                    <a:pt x="81774" y="-874"/>
                    <a:pt x="85943" y="2622"/>
                  </a:cubicBezTo>
                  <a:cubicBezTo>
                    <a:pt x="120552" y="32026"/>
                    <a:pt x="172190" y="32026"/>
                    <a:pt x="206800" y="2622"/>
                  </a:cubicBezTo>
                  <a:cubicBezTo>
                    <a:pt x="210969" y="-874"/>
                    <a:pt x="217142" y="-874"/>
                    <a:pt x="221312" y="2622"/>
                  </a:cubicBezTo>
                  <a:cubicBezTo>
                    <a:pt x="255920" y="32026"/>
                    <a:pt x="307560" y="32026"/>
                    <a:pt x="342168" y="2622"/>
                  </a:cubicBezTo>
                  <a:cubicBezTo>
                    <a:pt x="346338" y="-874"/>
                    <a:pt x="352510" y="-874"/>
                    <a:pt x="356680" y="2622"/>
                  </a:cubicBezTo>
                  <a:cubicBezTo>
                    <a:pt x="391289" y="32026"/>
                    <a:pt x="442928" y="32026"/>
                    <a:pt x="477537" y="2622"/>
                  </a:cubicBezTo>
                  <a:cubicBezTo>
                    <a:pt x="481707" y="-874"/>
                    <a:pt x="487879" y="-874"/>
                    <a:pt x="492049" y="2622"/>
                  </a:cubicBezTo>
                  <a:cubicBezTo>
                    <a:pt x="508701" y="16900"/>
                    <a:pt x="530160" y="24743"/>
                    <a:pt x="552364" y="24667"/>
                  </a:cubicBezTo>
                  <a:cubicBezTo>
                    <a:pt x="558499" y="24667"/>
                    <a:pt x="563474" y="29503"/>
                    <a:pt x="563474" y="35469"/>
                  </a:cubicBezTo>
                  <a:cubicBezTo>
                    <a:pt x="563477" y="41313"/>
                    <a:pt x="558604" y="46051"/>
                    <a:pt x="552593" y="46052"/>
                  </a:cubicBezTo>
                  <a:cubicBezTo>
                    <a:pt x="552516" y="46053"/>
                    <a:pt x="552441" y="46052"/>
                    <a:pt x="552364" y="460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1105;p115">
            <a:extLst>
              <a:ext uri="{FF2B5EF4-FFF2-40B4-BE49-F238E27FC236}">
                <a16:creationId xmlns:a16="http://schemas.microsoft.com/office/drawing/2014/main" id="{5BCB4D1D-2799-46D9-9E24-5A3608C68D87}"/>
              </a:ext>
            </a:extLst>
          </p:cNvPr>
          <p:cNvSpPr/>
          <p:nvPr/>
        </p:nvSpPr>
        <p:spPr>
          <a:xfrm>
            <a:off x="3373118" y="3363972"/>
            <a:ext cx="206526" cy="206526"/>
          </a:xfrm>
          <a:custGeom>
            <a:avLst/>
            <a:gdLst/>
            <a:ahLst/>
            <a:cxnLst/>
            <a:rect l="l" t="t" r="r" b="b"/>
            <a:pathLst>
              <a:path w="700087" h="700087" extrusionOk="0">
                <a:moveTo>
                  <a:pt x="618648" y="96203"/>
                </a:moveTo>
                <a:cubicBezTo>
                  <a:pt x="619125" y="97631"/>
                  <a:pt x="619125" y="98584"/>
                  <a:pt x="619125" y="100013"/>
                </a:cubicBezTo>
                <a:lnTo>
                  <a:pt x="619125" y="242888"/>
                </a:lnTo>
                <a:cubicBezTo>
                  <a:pt x="619125" y="253365"/>
                  <a:pt x="610552" y="261938"/>
                  <a:pt x="600075" y="261938"/>
                </a:cubicBezTo>
                <a:cubicBezTo>
                  <a:pt x="589597" y="261938"/>
                  <a:pt x="581025" y="253365"/>
                  <a:pt x="581025" y="242888"/>
                </a:cubicBezTo>
                <a:lnTo>
                  <a:pt x="581025" y="145733"/>
                </a:lnTo>
                <a:lnTo>
                  <a:pt x="384810" y="341948"/>
                </a:lnTo>
                <a:cubicBezTo>
                  <a:pt x="381000" y="345758"/>
                  <a:pt x="376238" y="347663"/>
                  <a:pt x="371475" y="347663"/>
                </a:cubicBezTo>
                <a:cubicBezTo>
                  <a:pt x="366713" y="347663"/>
                  <a:pt x="361950" y="345758"/>
                  <a:pt x="358140" y="341948"/>
                </a:cubicBezTo>
                <a:cubicBezTo>
                  <a:pt x="350520" y="334327"/>
                  <a:pt x="350520" y="322421"/>
                  <a:pt x="358140" y="314801"/>
                </a:cubicBezTo>
                <a:lnTo>
                  <a:pt x="554355" y="118586"/>
                </a:lnTo>
                <a:lnTo>
                  <a:pt x="457676" y="118586"/>
                </a:lnTo>
                <a:cubicBezTo>
                  <a:pt x="447198" y="118586"/>
                  <a:pt x="438626" y="110014"/>
                  <a:pt x="438626" y="99536"/>
                </a:cubicBezTo>
                <a:cubicBezTo>
                  <a:pt x="438626" y="89059"/>
                  <a:pt x="447198" y="80486"/>
                  <a:pt x="457676" y="80486"/>
                </a:cubicBezTo>
                <a:lnTo>
                  <a:pt x="600551" y="80486"/>
                </a:lnTo>
                <a:cubicBezTo>
                  <a:pt x="601980" y="80486"/>
                  <a:pt x="602932" y="80486"/>
                  <a:pt x="604361" y="80963"/>
                </a:cubicBezTo>
                <a:cubicBezTo>
                  <a:pt x="604838" y="80963"/>
                  <a:pt x="605314" y="81439"/>
                  <a:pt x="605790" y="81439"/>
                </a:cubicBezTo>
                <a:cubicBezTo>
                  <a:pt x="606266" y="81439"/>
                  <a:pt x="607219" y="81915"/>
                  <a:pt x="607695" y="81915"/>
                </a:cubicBezTo>
                <a:cubicBezTo>
                  <a:pt x="608171" y="82391"/>
                  <a:pt x="609123" y="82391"/>
                  <a:pt x="609600" y="82867"/>
                </a:cubicBezTo>
                <a:cubicBezTo>
                  <a:pt x="610076" y="83344"/>
                  <a:pt x="610552" y="83344"/>
                  <a:pt x="611028" y="83820"/>
                </a:cubicBezTo>
                <a:cubicBezTo>
                  <a:pt x="612934" y="85249"/>
                  <a:pt x="614839" y="87154"/>
                  <a:pt x="616267" y="89059"/>
                </a:cubicBezTo>
                <a:cubicBezTo>
                  <a:pt x="616744" y="89535"/>
                  <a:pt x="616744" y="90011"/>
                  <a:pt x="617220" y="90488"/>
                </a:cubicBezTo>
                <a:cubicBezTo>
                  <a:pt x="617696" y="90964"/>
                  <a:pt x="617696" y="91916"/>
                  <a:pt x="618172" y="92392"/>
                </a:cubicBezTo>
                <a:cubicBezTo>
                  <a:pt x="618648" y="92869"/>
                  <a:pt x="618648" y="93821"/>
                  <a:pt x="618648" y="94298"/>
                </a:cubicBezTo>
                <a:cubicBezTo>
                  <a:pt x="618172" y="95250"/>
                  <a:pt x="618648" y="95726"/>
                  <a:pt x="618648" y="96203"/>
                </a:cubicBezTo>
                <a:close/>
                <a:moveTo>
                  <a:pt x="142875" y="57150"/>
                </a:moveTo>
                <a:cubicBezTo>
                  <a:pt x="150971" y="57150"/>
                  <a:pt x="157163" y="50959"/>
                  <a:pt x="157163" y="42863"/>
                </a:cubicBezTo>
                <a:lnTo>
                  <a:pt x="157163" y="28575"/>
                </a:lnTo>
                <a:lnTo>
                  <a:pt x="171450" y="28575"/>
                </a:lnTo>
                <a:cubicBezTo>
                  <a:pt x="179546" y="28575"/>
                  <a:pt x="185738" y="22384"/>
                  <a:pt x="185738" y="14288"/>
                </a:cubicBezTo>
                <a:cubicBezTo>
                  <a:pt x="185738" y="6191"/>
                  <a:pt x="179546" y="0"/>
                  <a:pt x="171450" y="0"/>
                </a:cubicBezTo>
                <a:lnTo>
                  <a:pt x="142875" y="0"/>
                </a:lnTo>
                <a:cubicBezTo>
                  <a:pt x="134778" y="0"/>
                  <a:pt x="128588" y="6191"/>
                  <a:pt x="128588" y="14288"/>
                </a:cubicBezTo>
                <a:lnTo>
                  <a:pt x="128588" y="42863"/>
                </a:lnTo>
                <a:cubicBezTo>
                  <a:pt x="128588" y="50483"/>
                  <a:pt x="134778" y="57150"/>
                  <a:pt x="142875" y="57150"/>
                </a:cubicBezTo>
                <a:close/>
                <a:moveTo>
                  <a:pt x="685800" y="0"/>
                </a:moveTo>
                <a:lnTo>
                  <a:pt x="657225" y="0"/>
                </a:lnTo>
                <a:cubicBezTo>
                  <a:pt x="649128" y="0"/>
                  <a:pt x="642938" y="6191"/>
                  <a:pt x="642938" y="14288"/>
                </a:cubicBezTo>
                <a:cubicBezTo>
                  <a:pt x="642938" y="22384"/>
                  <a:pt x="649128" y="28575"/>
                  <a:pt x="657225" y="28575"/>
                </a:cubicBezTo>
                <a:lnTo>
                  <a:pt x="671513" y="28575"/>
                </a:lnTo>
                <a:lnTo>
                  <a:pt x="671513" y="42863"/>
                </a:lnTo>
                <a:cubicBezTo>
                  <a:pt x="671513" y="50959"/>
                  <a:pt x="677703" y="57150"/>
                  <a:pt x="685800" y="57150"/>
                </a:cubicBezTo>
                <a:cubicBezTo>
                  <a:pt x="693896" y="57150"/>
                  <a:pt x="700088" y="50959"/>
                  <a:pt x="700088" y="42863"/>
                </a:cubicBezTo>
                <a:lnTo>
                  <a:pt x="700088" y="14288"/>
                </a:lnTo>
                <a:cubicBezTo>
                  <a:pt x="700088" y="6191"/>
                  <a:pt x="693420" y="0"/>
                  <a:pt x="685800" y="0"/>
                </a:cubicBezTo>
                <a:close/>
                <a:moveTo>
                  <a:pt x="142875" y="142875"/>
                </a:moveTo>
                <a:cubicBezTo>
                  <a:pt x="150971" y="142875"/>
                  <a:pt x="157163" y="136684"/>
                  <a:pt x="157163" y="128588"/>
                </a:cubicBezTo>
                <a:lnTo>
                  <a:pt x="157163" y="100013"/>
                </a:lnTo>
                <a:cubicBezTo>
                  <a:pt x="157163" y="91916"/>
                  <a:pt x="150971" y="85725"/>
                  <a:pt x="142875" y="85725"/>
                </a:cubicBezTo>
                <a:cubicBezTo>
                  <a:pt x="134778" y="85725"/>
                  <a:pt x="128588" y="91916"/>
                  <a:pt x="128588" y="100013"/>
                </a:cubicBezTo>
                <a:lnTo>
                  <a:pt x="128588" y="128588"/>
                </a:lnTo>
                <a:cubicBezTo>
                  <a:pt x="128588" y="136208"/>
                  <a:pt x="134778" y="142875"/>
                  <a:pt x="142875" y="142875"/>
                </a:cubicBezTo>
                <a:close/>
                <a:moveTo>
                  <a:pt x="228600" y="28575"/>
                </a:moveTo>
                <a:lnTo>
                  <a:pt x="257175" y="28575"/>
                </a:lnTo>
                <a:cubicBezTo>
                  <a:pt x="265271" y="28575"/>
                  <a:pt x="271463" y="22384"/>
                  <a:pt x="271463" y="14288"/>
                </a:cubicBezTo>
                <a:cubicBezTo>
                  <a:pt x="271463" y="6191"/>
                  <a:pt x="265271" y="0"/>
                  <a:pt x="257175" y="0"/>
                </a:cubicBezTo>
                <a:lnTo>
                  <a:pt x="228600" y="0"/>
                </a:lnTo>
                <a:cubicBezTo>
                  <a:pt x="220503" y="0"/>
                  <a:pt x="214313" y="6191"/>
                  <a:pt x="214313" y="14288"/>
                </a:cubicBezTo>
                <a:cubicBezTo>
                  <a:pt x="214313" y="22384"/>
                  <a:pt x="220503" y="28575"/>
                  <a:pt x="228600" y="28575"/>
                </a:cubicBezTo>
                <a:close/>
                <a:moveTo>
                  <a:pt x="314325" y="28575"/>
                </a:moveTo>
                <a:lnTo>
                  <a:pt x="342900" y="28575"/>
                </a:lnTo>
                <a:cubicBezTo>
                  <a:pt x="350996" y="28575"/>
                  <a:pt x="357188" y="22384"/>
                  <a:pt x="357188" y="14288"/>
                </a:cubicBezTo>
                <a:cubicBezTo>
                  <a:pt x="357188" y="6191"/>
                  <a:pt x="350996" y="0"/>
                  <a:pt x="342900" y="0"/>
                </a:cubicBezTo>
                <a:lnTo>
                  <a:pt x="314325" y="0"/>
                </a:lnTo>
                <a:cubicBezTo>
                  <a:pt x="306228" y="0"/>
                  <a:pt x="300038" y="6191"/>
                  <a:pt x="300038" y="14288"/>
                </a:cubicBezTo>
                <a:cubicBezTo>
                  <a:pt x="300038" y="22384"/>
                  <a:pt x="306228" y="28575"/>
                  <a:pt x="314325" y="28575"/>
                </a:cubicBezTo>
                <a:close/>
                <a:moveTo>
                  <a:pt x="400050" y="28575"/>
                </a:moveTo>
                <a:lnTo>
                  <a:pt x="428625" y="28575"/>
                </a:lnTo>
                <a:cubicBezTo>
                  <a:pt x="436721" y="28575"/>
                  <a:pt x="442913" y="22384"/>
                  <a:pt x="442913" y="14288"/>
                </a:cubicBezTo>
                <a:cubicBezTo>
                  <a:pt x="442913" y="6191"/>
                  <a:pt x="436721" y="0"/>
                  <a:pt x="428625" y="0"/>
                </a:cubicBezTo>
                <a:lnTo>
                  <a:pt x="400050" y="0"/>
                </a:lnTo>
                <a:cubicBezTo>
                  <a:pt x="391953" y="0"/>
                  <a:pt x="385763" y="6191"/>
                  <a:pt x="385763" y="14288"/>
                </a:cubicBezTo>
                <a:cubicBezTo>
                  <a:pt x="385763" y="22384"/>
                  <a:pt x="391953" y="28575"/>
                  <a:pt x="400050" y="28575"/>
                </a:cubicBezTo>
                <a:close/>
                <a:moveTo>
                  <a:pt x="485775" y="28575"/>
                </a:moveTo>
                <a:lnTo>
                  <a:pt x="514350" y="28575"/>
                </a:lnTo>
                <a:cubicBezTo>
                  <a:pt x="522446" y="28575"/>
                  <a:pt x="528638" y="22384"/>
                  <a:pt x="528638" y="14288"/>
                </a:cubicBezTo>
                <a:cubicBezTo>
                  <a:pt x="528638" y="6191"/>
                  <a:pt x="522446" y="0"/>
                  <a:pt x="514350" y="0"/>
                </a:cubicBezTo>
                <a:lnTo>
                  <a:pt x="485775" y="0"/>
                </a:lnTo>
                <a:cubicBezTo>
                  <a:pt x="477678" y="0"/>
                  <a:pt x="471488" y="6191"/>
                  <a:pt x="471488" y="14288"/>
                </a:cubicBezTo>
                <a:cubicBezTo>
                  <a:pt x="471488" y="22384"/>
                  <a:pt x="477678" y="28575"/>
                  <a:pt x="485775" y="28575"/>
                </a:cubicBezTo>
                <a:close/>
                <a:moveTo>
                  <a:pt x="571500" y="28575"/>
                </a:moveTo>
                <a:lnTo>
                  <a:pt x="600075" y="28575"/>
                </a:lnTo>
                <a:cubicBezTo>
                  <a:pt x="608171" y="28575"/>
                  <a:pt x="614363" y="22384"/>
                  <a:pt x="614363" y="14288"/>
                </a:cubicBezTo>
                <a:cubicBezTo>
                  <a:pt x="614363" y="6191"/>
                  <a:pt x="608171" y="0"/>
                  <a:pt x="600075" y="0"/>
                </a:cubicBezTo>
                <a:lnTo>
                  <a:pt x="571500" y="0"/>
                </a:lnTo>
                <a:cubicBezTo>
                  <a:pt x="563403" y="0"/>
                  <a:pt x="557213" y="6191"/>
                  <a:pt x="557213" y="14288"/>
                </a:cubicBezTo>
                <a:cubicBezTo>
                  <a:pt x="557213" y="22384"/>
                  <a:pt x="563403" y="28575"/>
                  <a:pt x="571500" y="28575"/>
                </a:cubicBezTo>
                <a:close/>
                <a:moveTo>
                  <a:pt x="357188" y="557213"/>
                </a:moveTo>
                <a:cubicBezTo>
                  <a:pt x="357188" y="565309"/>
                  <a:pt x="350996" y="571500"/>
                  <a:pt x="342900" y="571500"/>
                </a:cubicBezTo>
                <a:lnTo>
                  <a:pt x="342900" y="671513"/>
                </a:lnTo>
                <a:cubicBezTo>
                  <a:pt x="342900" y="687229"/>
                  <a:pt x="330041" y="700088"/>
                  <a:pt x="314325" y="700088"/>
                </a:cubicBezTo>
                <a:lnTo>
                  <a:pt x="28575" y="700088"/>
                </a:lnTo>
                <a:cubicBezTo>
                  <a:pt x="12859" y="700088"/>
                  <a:pt x="0" y="687229"/>
                  <a:pt x="0" y="671513"/>
                </a:cubicBezTo>
                <a:lnTo>
                  <a:pt x="0" y="385763"/>
                </a:lnTo>
                <a:cubicBezTo>
                  <a:pt x="0" y="370046"/>
                  <a:pt x="12859" y="357188"/>
                  <a:pt x="28575" y="357188"/>
                </a:cubicBezTo>
                <a:lnTo>
                  <a:pt x="128588" y="357188"/>
                </a:lnTo>
                <a:cubicBezTo>
                  <a:pt x="128588" y="349091"/>
                  <a:pt x="134778" y="342900"/>
                  <a:pt x="142875" y="342900"/>
                </a:cubicBezTo>
                <a:cubicBezTo>
                  <a:pt x="150971" y="342900"/>
                  <a:pt x="157163" y="349091"/>
                  <a:pt x="157163" y="357188"/>
                </a:cubicBezTo>
                <a:lnTo>
                  <a:pt x="314325" y="357188"/>
                </a:lnTo>
                <a:cubicBezTo>
                  <a:pt x="330041" y="357188"/>
                  <a:pt x="342900" y="370046"/>
                  <a:pt x="342900" y="385763"/>
                </a:cubicBezTo>
                <a:lnTo>
                  <a:pt x="342900" y="542925"/>
                </a:lnTo>
                <a:cubicBezTo>
                  <a:pt x="350520" y="542925"/>
                  <a:pt x="357188" y="549116"/>
                  <a:pt x="357188" y="557213"/>
                </a:cubicBezTo>
                <a:close/>
                <a:moveTo>
                  <a:pt x="285750" y="414338"/>
                </a:moveTo>
                <a:lnTo>
                  <a:pt x="57150" y="414338"/>
                </a:lnTo>
                <a:lnTo>
                  <a:pt x="57150" y="642938"/>
                </a:lnTo>
                <a:lnTo>
                  <a:pt x="285750" y="642938"/>
                </a:lnTo>
                <a:lnTo>
                  <a:pt x="285750" y="414338"/>
                </a:lnTo>
                <a:close/>
                <a:moveTo>
                  <a:pt x="428625" y="542925"/>
                </a:moveTo>
                <a:lnTo>
                  <a:pt x="400050" y="542925"/>
                </a:lnTo>
                <a:cubicBezTo>
                  <a:pt x="391953" y="542925"/>
                  <a:pt x="385763" y="549116"/>
                  <a:pt x="385763" y="557213"/>
                </a:cubicBezTo>
                <a:cubicBezTo>
                  <a:pt x="385763" y="565309"/>
                  <a:pt x="391953" y="571500"/>
                  <a:pt x="400050" y="571500"/>
                </a:cubicBezTo>
                <a:lnTo>
                  <a:pt x="428625" y="571500"/>
                </a:lnTo>
                <a:cubicBezTo>
                  <a:pt x="436721" y="571500"/>
                  <a:pt x="442913" y="565309"/>
                  <a:pt x="442913" y="557213"/>
                </a:cubicBezTo>
                <a:cubicBezTo>
                  <a:pt x="442913" y="549116"/>
                  <a:pt x="436245" y="542925"/>
                  <a:pt x="428625" y="542925"/>
                </a:cubicBezTo>
                <a:close/>
                <a:moveTo>
                  <a:pt x="514350" y="542925"/>
                </a:moveTo>
                <a:lnTo>
                  <a:pt x="485775" y="542925"/>
                </a:lnTo>
                <a:cubicBezTo>
                  <a:pt x="477678" y="542925"/>
                  <a:pt x="471488" y="549116"/>
                  <a:pt x="471488" y="557213"/>
                </a:cubicBezTo>
                <a:cubicBezTo>
                  <a:pt x="471488" y="565309"/>
                  <a:pt x="477678" y="571500"/>
                  <a:pt x="485775" y="571500"/>
                </a:cubicBezTo>
                <a:lnTo>
                  <a:pt x="514350" y="571500"/>
                </a:lnTo>
                <a:cubicBezTo>
                  <a:pt x="522446" y="571500"/>
                  <a:pt x="528638" y="565309"/>
                  <a:pt x="528638" y="557213"/>
                </a:cubicBezTo>
                <a:cubicBezTo>
                  <a:pt x="528638" y="549116"/>
                  <a:pt x="521970" y="542925"/>
                  <a:pt x="514350" y="542925"/>
                </a:cubicBezTo>
                <a:close/>
                <a:moveTo>
                  <a:pt x="600075" y="542925"/>
                </a:moveTo>
                <a:lnTo>
                  <a:pt x="571500" y="542925"/>
                </a:lnTo>
                <a:cubicBezTo>
                  <a:pt x="563403" y="542925"/>
                  <a:pt x="557213" y="549116"/>
                  <a:pt x="557213" y="557213"/>
                </a:cubicBezTo>
                <a:cubicBezTo>
                  <a:pt x="557213" y="565309"/>
                  <a:pt x="563403" y="571500"/>
                  <a:pt x="571500" y="571500"/>
                </a:cubicBezTo>
                <a:lnTo>
                  <a:pt x="600075" y="571500"/>
                </a:lnTo>
                <a:cubicBezTo>
                  <a:pt x="608171" y="571500"/>
                  <a:pt x="614363" y="565309"/>
                  <a:pt x="614363" y="557213"/>
                </a:cubicBezTo>
                <a:cubicBezTo>
                  <a:pt x="614363" y="549116"/>
                  <a:pt x="607695" y="542925"/>
                  <a:pt x="600075" y="542925"/>
                </a:cubicBezTo>
                <a:close/>
                <a:moveTo>
                  <a:pt x="685800" y="514350"/>
                </a:moveTo>
                <a:cubicBezTo>
                  <a:pt x="677703" y="514350"/>
                  <a:pt x="671513" y="520541"/>
                  <a:pt x="671513" y="528638"/>
                </a:cubicBezTo>
                <a:lnTo>
                  <a:pt x="671513" y="542925"/>
                </a:lnTo>
                <a:lnTo>
                  <a:pt x="657225" y="542925"/>
                </a:lnTo>
                <a:cubicBezTo>
                  <a:pt x="649128" y="542925"/>
                  <a:pt x="642938" y="549116"/>
                  <a:pt x="642938" y="557213"/>
                </a:cubicBezTo>
                <a:cubicBezTo>
                  <a:pt x="642938" y="565309"/>
                  <a:pt x="649128" y="571500"/>
                  <a:pt x="657225" y="571500"/>
                </a:cubicBezTo>
                <a:lnTo>
                  <a:pt x="685800" y="571500"/>
                </a:lnTo>
                <a:cubicBezTo>
                  <a:pt x="693896" y="571500"/>
                  <a:pt x="700088" y="565309"/>
                  <a:pt x="700088" y="557213"/>
                </a:cubicBezTo>
                <a:lnTo>
                  <a:pt x="700088" y="528638"/>
                </a:lnTo>
                <a:cubicBezTo>
                  <a:pt x="700088" y="520541"/>
                  <a:pt x="693420" y="514350"/>
                  <a:pt x="685800" y="514350"/>
                </a:cubicBezTo>
                <a:close/>
                <a:moveTo>
                  <a:pt x="685800" y="428625"/>
                </a:moveTo>
                <a:cubicBezTo>
                  <a:pt x="677703" y="428625"/>
                  <a:pt x="671513" y="434816"/>
                  <a:pt x="671513" y="442913"/>
                </a:cubicBezTo>
                <a:lnTo>
                  <a:pt x="671513" y="471488"/>
                </a:lnTo>
                <a:cubicBezTo>
                  <a:pt x="671513" y="479584"/>
                  <a:pt x="677703" y="485775"/>
                  <a:pt x="685800" y="485775"/>
                </a:cubicBezTo>
                <a:cubicBezTo>
                  <a:pt x="693896" y="485775"/>
                  <a:pt x="700088" y="479584"/>
                  <a:pt x="700088" y="471488"/>
                </a:cubicBezTo>
                <a:lnTo>
                  <a:pt x="700088" y="442913"/>
                </a:lnTo>
                <a:cubicBezTo>
                  <a:pt x="700088" y="434816"/>
                  <a:pt x="693420" y="428625"/>
                  <a:pt x="685800" y="428625"/>
                </a:cubicBezTo>
                <a:close/>
                <a:moveTo>
                  <a:pt x="685800" y="342900"/>
                </a:moveTo>
                <a:cubicBezTo>
                  <a:pt x="677703" y="342900"/>
                  <a:pt x="671513" y="349091"/>
                  <a:pt x="671513" y="357188"/>
                </a:cubicBezTo>
                <a:lnTo>
                  <a:pt x="671513" y="385763"/>
                </a:lnTo>
                <a:cubicBezTo>
                  <a:pt x="671513" y="393859"/>
                  <a:pt x="677703" y="400050"/>
                  <a:pt x="685800" y="400050"/>
                </a:cubicBezTo>
                <a:cubicBezTo>
                  <a:pt x="693896" y="400050"/>
                  <a:pt x="700088" y="393859"/>
                  <a:pt x="700088" y="385763"/>
                </a:cubicBezTo>
                <a:lnTo>
                  <a:pt x="700088" y="357188"/>
                </a:lnTo>
                <a:cubicBezTo>
                  <a:pt x="700088" y="349091"/>
                  <a:pt x="693420" y="342900"/>
                  <a:pt x="685800" y="342900"/>
                </a:cubicBezTo>
                <a:close/>
                <a:moveTo>
                  <a:pt x="685800" y="257175"/>
                </a:moveTo>
                <a:cubicBezTo>
                  <a:pt x="677703" y="257175"/>
                  <a:pt x="671513" y="263366"/>
                  <a:pt x="671513" y="271463"/>
                </a:cubicBezTo>
                <a:lnTo>
                  <a:pt x="671513" y="300038"/>
                </a:lnTo>
                <a:cubicBezTo>
                  <a:pt x="671513" y="308134"/>
                  <a:pt x="677703" y="314325"/>
                  <a:pt x="685800" y="314325"/>
                </a:cubicBezTo>
                <a:cubicBezTo>
                  <a:pt x="693896" y="314325"/>
                  <a:pt x="700088" y="308134"/>
                  <a:pt x="700088" y="300038"/>
                </a:cubicBezTo>
                <a:lnTo>
                  <a:pt x="700088" y="271463"/>
                </a:lnTo>
                <a:cubicBezTo>
                  <a:pt x="700088" y="263366"/>
                  <a:pt x="693420" y="257175"/>
                  <a:pt x="685800" y="257175"/>
                </a:cubicBezTo>
                <a:close/>
                <a:moveTo>
                  <a:pt x="685800" y="171450"/>
                </a:moveTo>
                <a:cubicBezTo>
                  <a:pt x="677703" y="171450"/>
                  <a:pt x="671513" y="177641"/>
                  <a:pt x="671513" y="185738"/>
                </a:cubicBezTo>
                <a:lnTo>
                  <a:pt x="671513" y="214313"/>
                </a:lnTo>
                <a:cubicBezTo>
                  <a:pt x="671513" y="222409"/>
                  <a:pt x="677703" y="228600"/>
                  <a:pt x="685800" y="228600"/>
                </a:cubicBezTo>
                <a:cubicBezTo>
                  <a:pt x="693896" y="228600"/>
                  <a:pt x="700088" y="222409"/>
                  <a:pt x="700088" y="214313"/>
                </a:cubicBezTo>
                <a:lnTo>
                  <a:pt x="700088" y="185738"/>
                </a:lnTo>
                <a:cubicBezTo>
                  <a:pt x="700088" y="177641"/>
                  <a:pt x="693420" y="171450"/>
                  <a:pt x="685800" y="171450"/>
                </a:cubicBezTo>
                <a:close/>
                <a:moveTo>
                  <a:pt x="142875" y="314325"/>
                </a:moveTo>
                <a:cubicBezTo>
                  <a:pt x="150971" y="314325"/>
                  <a:pt x="157163" y="308134"/>
                  <a:pt x="157163" y="300038"/>
                </a:cubicBezTo>
                <a:lnTo>
                  <a:pt x="157163" y="271463"/>
                </a:lnTo>
                <a:cubicBezTo>
                  <a:pt x="157163" y="263366"/>
                  <a:pt x="150971" y="257175"/>
                  <a:pt x="142875" y="257175"/>
                </a:cubicBezTo>
                <a:cubicBezTo>
                  <a:pt x="134778" y="257175"/>
                  <a:pt x="128588" y="263366"/>
                  <a:pt x="128588" y="271463"/>
                </a:cubicBezTo>
                <a:lnTo>
                  <a:pt x="128588" y="300038"/>
                </a:lnTo>
                <a:cubicBezTo>
                  <a:pt x="128588" y="307658"/>
                  <a:pt x="134778" y="314325"/>
                  <a:pt x="142875" y="314325"/>
                </a:cubicBezTo>
                <a:close/>
                <a:moveTo>
                  <a:pt x="142875" y="228600"/>
                </a:moveTo>
                <a:cubicBezTo>
                  <a:pt x="150971" y="228600"/>
                  <a:pt x="157163" y="222409"/>
                  <a:pt x="157163" y="214313"/>
                </a:cubicBezTo>
                <a:lnTo>
                  <a:pt x="157163" y="185738"/>
                </a:lnTo>
                <a:cubicBezTo>
                  <a:pt x="157163" y="177641"/>
                  <a:pt x="150971" y="171450"/>
                  <a:pt x="142875" y="171450"/>
                </a:cubicBezTo>
                <a:cubicBezTo>
                  <a:pt x="134778" y="171450"/>
                  <a:pt x="128588" y="177641"/>
                  <a:pt x="128588" y="185738"/>
                </a:cubicBezTo>
                <a:lnTo>
                  <a:pt x="128588" y="214313"/>
                </a:lnTo>
                <a:cubicBezTo>
                  <a:pt x="128588" y="221933"/>
                  <a:pt x="134778" y="228600"/>
                  <a:pt x="142875" y="228600"/>
                </a:cubicBezTo>
                <a:close/>
                <a:moveTo>
                  <a:pt x="685800" y="85725"/>
                </a:moveTo>
                <a:cubicBezTo>
                  <a:pt x="677703" y="85725"/>
                  <a:pt x="671513" y="91916"/>
                  <a:pt x="671513" y="100013"/>
                </a:cubicBezTo>
                <a:lnTo>
                  <a:pt x="671513" y="128588"/>
                </a:lnTo>
                <a:cubicBezTo>
                  <a:pt x="671513" y="136684"/>
                  <a:pt x="677703" y="142875"/>
                  <a:pt x="685800" y="142875"/>
                </a:cubicBezTo>
                <a:cubicBezTo>
                  <a:pt x="693896" y="142875"/>
                  <a:pt x="700088" y="136684"/>
                  <a:pt x="700088" y="128588"/>
                </a:cubicBezTo>
                <a:lnTo>
                  <a:pt x="700088" y="100013"/>
                </a:lnTo>
                <a:cubicBezTo>
                  <a:pt x="700088" y="91916"/>
                  <a:pt x="693420" y="85725"/>
                  <a:pt x="685800" y="857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106;p115">
            <a:extLst>
              <a:ext uri="{FF2B5EF4-FFF2-40B4-BE49-F238E27FC236}">
                <a16:creationId xmlns:a16="http://schemas.microsoft.com/office/drawing/2014/main" id="{8A348287-9A4E-4DF1-ACF0-302D9FA5CE97}"/>
              </a:ext>
            </a:extLst>
          </p:cNvPr>
          <p:cNvSpPr/>
          <p:nvPr/>
        </p:nvSpPr>
        <p:spPr>
          <a:xfrm>
            <a:off x="6276616" y="2301947"/>
            <a:ext cx="208469" cy="208334"/>
          </a:xfrm>
          <a:custGeom>
            <a:avLst/>
            <a:gdLst/>
            <a:ahLst/>
            <a:cxnLst/>
            <a:rect l="l" t="t" r="r" b="b"/>
            <a:pathLst>
              <a:path w="408762" h="408499" extrusionOk="0">
                <a:moveTo>
                  <a:pt x="245386" y="146816"/>
                </a:moveTo>
                <a:cubicBezTo>
                  <a:pt x="248538" y="145954"/>
                  <a:pt x="252018" y="146294"/>
                  <a:pt x="255080" y="148040"/>
                </a:cubicBezTo>
                <a:cubicBezTo>
                  <a:pt x="261202" y="151533"/>
                  <a:pt x="263336" y="159331"/>
                  <a:pt x="259842" y="165455"/>
                </a:cubicBezTo>
                <a:cubicBezTo>
                  <a:pt x="259618" y="165845"/>
                  <a:pt x="259375" y="166226"/>
                  <a:pt x="259111" y="166591"/>
                </a:cubicBezTo>
                <a:lnTo>
                  <a:pt x="201156" y="256970"/>
                </a:lnTo>
                <a:cubicBezTo>
                  <a:pt x="199098" y="260156"/>
                  <a:pt x="195730" y="262261"/>
                  <a:pt x="191965" y="262715"/>
                </a:cubicBezTo>
                <a:lnTo>
                  <a:pt x="190433" y="262843"/>
                </a:lnTo>
                <a:cubicBezTo>
                  <a:pt x="187145" y="262830"/>
                  <a:pt x="183992" y="261549"/>
                  <a:pt x="181625" y="259269"/>
                </a:cubicBezTo>
                <a:lnTo>
                  <a:pt x="151498" y="230419"/>
                </a:lnTo>
                <a:cubicBezTo>
                  <a:pt x="146784" y="225176"/>
                  <a:pt x="147211" y="217105"/>
                  <a:pt x="152455" y="212391"/>
                </a:cubicBezTo>
                <a:cubicBezTo>
                  <a:pt x="157153" y="208164"/>
                  <a:pt x="164240" y="208014"/>
                  <a:pt x="169115" y="212036"/>
                </a:cubicBezTo>
                <a:lnTo>
                  <a:pt x="188008" y="230163"/>
                </a:lnTo>
                <a:lnTo>
                  <a:pt x="237665" y="152803"/>
                </a:lnTo>
                <a:cubicBezTo>
                  <a:pt x="239412" y="149742"/>
                  <a:pt x="242235" y="147678"/>
                  <a:pt x="245386" y="146816"/>
                </a:cubicBezTo>
                <a:close/>
                <a:moveTo>
                  <a:pt x="204347" y="101357"/>
                </a:moveTo>
                <a:cubicBezTo>
                  <a:pt x="147524" y="101357"/>
                  <a:pt x="101457" y="147424"/>
                  <a:pt x="101457" y="204248"/>
                </a:cubicBezTo>
                <a:cubicBezTo>
                  <a:pt x="101457" y="261073"/>
                  <a:pt x="147524" y="307140"/>
                  <a:pt x="204347" y="307140"/>
                </a:cubicBezTo>
                <a:cubicBezTo>
                  <a:pt x="261172" y="307140"/>
                  <a:pt x="307238" y="261073"/>
                  <a:pt x="307238" y="204248"/>
                </a:cubicBezTo>
                <a:cubicBezTo>
                  <a:pt x="307168" y="147453"/>
                  <a:pt x="261143" y="101428"/>
                  <a:pt x="204347" y="101357"/>
                </a:cubicBezTo>
                <a:close/>
                <a:moveTo>
                  <a:pt x="204347" y="88592"/>
                </a:moveTo>
                <a:cubicBezTo>
                  <a:pt x="268222" y="88592"/>
                  <a:pt x="320003" y="140373"/>
                  <a:pt x="320003" y="204248"/>
                </a:cubicBezTo>
                <a:cubicBezTo>
                  <a:pt x="319862" y="268065"/>
                  <a:pt x="268164" y="319764"/>
                  <a:pt x="204347" y="319905"/>
                </a:cubicBezTo>
                <a:cubicBezTo>
                  <a:pt x="140472" y="319905"/>
                  <a:pt x="88692" y="268123"/>
                  <a:pt x="88692" y="204248"/>
                </a:cubicBezTo>
                <a:cubicBezTo>
                  <a:pt x="88692" y="140373"/>
                  <a:pt x="140472" y="88592"/>
                  <a:pt x="204347" y="88592"/>
                </a:cubicBezTo>
                <a:close/>
                <a:moveTo>
                  <a:pt x="170903" y="31914"/>
                </a:moveTo>
                <a:lnTo>
                  <a:pt x="170903" y="57446"/>
                </a:lnTo>
                <a:cubicBezTo>
                  <a:pt x="170769" y="64326"/>
                  <a:pt x="166242" y="70345"/>
                  <a:pt x="159670" y="72381"/>
                </a:cubicBezTo>
                <a:cubicBezTo>
                  <a:pt x="142009" y="78420"/>
                  <a:pt x="125919" y="88320"/>
                  <a:pt x="112564" y="101359"/>
                </a:cubicBezTo>
                <a:lnTo>
                  <a:pt x="111288" y="102381"/>
                </a:lnTo>
                <a:cubicBezTo>
                  <a:pt x="106187" y="106695"/>
                  <a:pt x="98913" y="107310"/>
                  <a:pt x="93160" y="103912"/>
                </a:cubicBezTo>
                <a:lnTo>
                  <a:pt x="71332" y="91147"/>
                </a:lnTo>
                <a:lnTo>
                  <a:pt x="40312" y="143868"/>
                </a:lnTo>
                <a:lnTo>
                  <a:pt x="63672" y="157399"/>
                </a:lnTo>
                <a:cubicBezTo>
                  <a:pt x="68643" y="160208"/>
                  <a:pt x="71716" y="165476"/>
                  <a:pt x="71714" y="171187"/>
                </a:cubicBezTo>
                <a:cubicBezTo>
                  <a:pt x="71701" y="177256"/>
                  <a:pt x="71232" y="183315"/>
                  <a:pt x="70310" y="189313"/>
                </a:cubicBezTo>
                <a:cubicBezTo>
                  <a:pt x="70063" y="193990"/>
                  <a:pt x="70063" y="198678"/>
                  <a:pt x="70310" y="203355"/>
                </a:cubicBezTo>
                <a:lnTo>
                  <a:pt x="70310" y="236163"/>
                </a:lnTo>
                <a:cubicBezTo>
                  <a:pt x="70410" y="242305"/>
                  <a:pt x="66919" y="247942"/>
                  <a:pt x="61375" y="250588"/>
                </a:cubicBezTo>
                <a:lnTo>
                  <a:pt x="37758" y="263353"/>
                </a:lnTo>
                <a:lnTo>
                  <a:pt x="69545" y="317096"/>
                </a:lnTo>
                <a:lnTo>
                  <a:pt x="93926" y="304331"/>
                </a:lnTo>
                <a:cubicBezTo>
                  <a:pt x="96237" y="303072"/>
                  <a:pt x="98827" y="302414"/>
                  <a:pt x="101459" y="302416"/>
                </a:cubicBezTo>
                <a:cubicBezTo>
                  <a:pt x="105035" y="302392"/>
                  <a:pt x="108509" y="303611"/>
                  <a:pt x="111288" y="305863"/>
                </a:cubicBezTo>
                <a:lnTo>
                  <a:pt x="117288" y="310458"/>
                </a:lnTo>
                <a:cubicBezTo>
                  <a:pt x="129436" y="321710"/>
                  <a:pt x="143903" y="330164"/>
                  <a:pt x="159670" y="335224"/>
                </a:cubicBezTo>
                <a:cubicBezTo>
                  <a:pt x="166561" y="337354"/>
                  <a:pt x="171167" y="343844"/>
                  <a:pt x="170903" y="351053"/>
                </a:cubicBezTo>
                <a:lnTo>
                  <a:pt x="170903" y="376585"/>
                </a:lnTo>
                <a:lnTo>
                  <a:pt x="234730" y="376585"/>
                </a:lnTo>
                <a:lnTo>
                  <a:pt x="234730" y="351692"/>
                </a:lnTo>
                <a:cubicBezTo>
                  <a:pt x="234787" y="344647"/>
                  <a:pt x="239457" y="338473"/>
                  <a:pt x="246219" y="336501"/>
                </a:cubicBezTo>
                <a:cubicBezTo>
                  <a:pt x="265366" y="330399"/>
                  <a:pt x="283020" y="320353"/>
                  <a:pt x="298048" y="307013"/>
                </a:cubicBezTo>
                <a:cubicBezTo>
                  <a:pt x="300867" y="304851"/>
                  <a:pt x="304324" y="303683"/>
                  <a:pt x="307877" y="303693"/>
                </a:cubicBezTo>
                <a:cubicBezTo>
                  <a:pt x="310507" y="303690"/>
                  <a:pt x="313097" y="304349"/>
                  <a:pt x="315408" y="305608"/>
                </a:cubicBezTo>
                <a:lnTo>
                  <a:pt x="339791" y="318373"/>
                </a:lnTo>
                <a:lnTo>
                  <a:pt x="371194" y="264119"/>
                </a:lnTo>
                <a:lnTo>
                  <a:pt x="347578" y="251354"/>
                </a:lnTo>
                <a:cubicBezTo>
                  <a:pt x="341288" y="248049"/>
                  <a:pt x="338033" y="240908"/>
                  <a:pt x="339663" y="233994"/>
                </a:cubicBezTo>
                <a:cubicBezTo>
                  <a:pt x="341390" y="224178"/>
                  <a:pt x="342074" y="214207"/>
                  <a:pt x="341705" y="204249"/>
                </a:cubicBezTo>
                <a:cubicBezTo>
                  <a:pt x="342138" y="194888"/>
                  <a:pt x="341497" y="185508"/>
                  <a:pt x="339791" y="176292"/>
                </a:cubicBezTo>
                <a:cubicBezTo>
                  <a:pt x="337744" y="169300"/>
                  <a:pt x="340820" y="161823"/>
                  <a:pt x="347195" y="158293"/>
                </a:cubicBezTo>
                <a:lnTo>
                  <a:pt x="371194" y="144761"/>
                </a:lnTo>
                <a:lnTo>
                  <a:pt x="339918" y="91657"/>
                </a:lnTo>
                <a:lnTo>
                  <a:pt x="315408" y="104422"/>
                </a:lnTo>
                <a:cubicBezTo>
                  <a:pt x="313097" y="105682"/>
                  <a:pt x="310507" y="106340"/>
                  <a:pt x="307877" y="106337"/>
                </a:cubicBezTo>
                <a:cubicBezTo>
                  <a:pt x="304144" y="106336"/>
                  <a:pt x="300530" y="105026"/>
                  <a:pt x="297665" y="102635"/>
                </a:cubicBezTo>
                <a:cubicBezTo>
                  <a:pt x="282706" y="89079"/>
                  <a:pt x="265041" y="78854"/>
                  <a:pt x="245837" y="72636"/>
                </a:cubicBezTo>
                <a:cubicBezTo>
                  <a:pt x="239225" y="70526"/>
                  <a:pt x="234736" y="64385"/>
                  <a:pt x="234730" y="57446"/>
                </a:cubicBezTo>
                <a:lnTo>
                  <a:pt x="234730" y="31914"/>
                </a:lnTo>
                <a:close/>
                <a:moveTo>
                  <a:pt x="155073" y="0"/>
                </a:moveTo>
                <a:lnTo>
                  <a:pt x="250305" y="0"/>
                </a:lnTo>
                <a:cubicBezTo>
                  <a:pt x="259018" y="69"/>
                  <a:pt x="266065" y="7117"/>
                  <a:pt x="266134" y="15829"/>
                </a:cubicBezTo>
                <a:lnTo>
                  <a:pt x="266134" y="45701"/>
                </a:lnTo>
                <a:cubicBezTo>
                  <a:pt x="281669" y="52093"/>
                  <a:pt x="296200" y="60692"/>
                  <a:pt x="309281" y="71232"/>
                </a:cubicBezTo>
                <a:lnTo>
                  <a:pt x="338004" y="55530"/>
                </a:lnTo>
                <a:cubicBezTo>
                  <a:pt x="340300" y="54369"/>
                  <a:pt x="342835" y="53757"/>
                  <a:pt x="345408" y="53743"/>
                </a:cubicBezTo>
                <a:cubicBezTo>
                  <a:pt x="351058" y="53715"/>
                  <a:pt x="356302" y="56677"/>
                  <a:pt x="359194" y="61530"/>
                </a:cubicBezTo>
                <a:lnTo>
                  <a:pt x="406555" y="141698"/>
                </a:lnTo>
                <a:cubicBezTo>
                  <a:pt x="408582" y="145354"/>
                  <a:pt x="409130" y="149650"/>
                  <a:pt x="408086" y="153698"/>
                </a:cubicBezTo>
                <a:cubicBezTo>
                  <a:pt x="407001" y="157854"/>
                  <a:pt x="404287" y="161397"/>
                  <a:pt x="400555" y="163527"/>
                </a:cubicBezTo>
                <a:lnTo>
                  <a:pt x="372342" y="179484"/>
                </a:lnTo>
                <a:cubicBezTo>
                  <a:pt x="373109" y="187143"/>
                  <a:pt x="373109" y="195058"/>
                  <a:pt x="373109" y="203355"/>
                </a:cubicBezTo>
                <a:cubicBezTo>
                  <a:pt x="373264" y="211536"/>
                  <a:pt x="372966" y="219718"/>
                  <a:pt x="372215" y="227865"/>
                </a:cubicBezTo>
                <a:lnTo>
                  <a:pt x="400299" y="243185"/>
                </a:lnTo>
                <a:cubicBezTo>
                  <a:pt x="404064" y="245276"/>
                  <a:pt x="406860" y="248759"/>
                  <a:pt x="408086" y="252885"/>
                </a:cubicBezTo>
                <a:cubicBezTo>
                  <a:pt x="409289" y="256967"/>
                  <a:pt x="408877" y="261355"/>
                  <a:pt x="406938" y="265141"/>
                </a:cubicBezTo>
                <a:lnTo>
                  <a:pt x="359704" y="346840"/>
                </a:lnTo>
                <a:cubicBezTo>
                  <a:pt x="356939" y="351791"/>
                  <a:pt x="351717" y="354866"/>
                  <a:pt x="346045" y="354883"/>
                </a:cubicBezTo>
                <a:cubicBezTo>
                  <a:pt x="343364" y="354840"/>
                  <a:pt x="340732" y="354139"/>
                  <a:pt x="338387" y="352840"/>
                </a:cubicBezTo>
                <a:lnTo>
                  <a:pt x="309153" y="337138"/>
                </a:lnTo>
                <a:cubicBezTo>
                  <a:pt x="296044" y="347400"/>
                  <a:pt x="281564" y="355777"/>
                  <a:pt x="266134" y="362031"/>
                </a:cubicBezTo>
                <a:lnTo>
                  <a:pt x="266134" y="392669"/>
                </a:lnTo>
                <a:cubicBezTo>
                  <a:pt x="266065" y="401382"/>
                  <a:pt x="259018" y="408430"/>
                  <a:pt x="250305" y="408499"/>
                </a:cubicBezTo>
                <a:lnTo>
                  <a:pt x="154690" y="408499"/>
                </a:lnTo>
                <a:cubicBezTo>
                  <a:pt x="145948" y="408499"/>
                  <a:pt x="138861" y="401411"/>
                  <a:pt x="138861" y="392669"/>
                </a:cubicBezTo>
                <a:lnTo>
                  <a:pt x="138861" y="361904"/>
                </a:lnTo>
                <a:cubicBezTo>
                  <a:pt x="124433" y="355792"/>
                  <a:pt x="111041" y="347483"/>
                  <a:pt x="99160" y="337267"/>
                </a:cubicBezTo>
                <a:lnTo>
                  <a:pt x="70310" y="352840"/>
                </a:lnTo>
                <a:cubicBezTo>
                  <a:pt x="68176" y="354272"/>
                  <a:pt x="65720" y="355151"/>
                  <a:pt x="63162" y="355393"/>
                </a:cubicBezTo>
                <a:cubicBezTo>
                  <a:pt x="57490" y="355375"/>
                  <a:pt x="52268" y="352301"/>
                  <a:pt x="49503" y="347350"/>
                </a:cubicBezTo>
                <a:lnTo>
                  <a:pt x="2142" y="265523"/>
                </a:lnTo>
                <a:cubicBezTo>
                  <a:pt x="-22" y="261634"/>
                  <a:pt x="-572" y="257050"/>
                  <a:pt x="610" y="252758"/>
                </a:cubicBezTo>
                <a:cubicBezTo>
                  <a:pt x="1847" y="248699"/>
                  <a:pt x="4650" y="245301"/>
                  <a:pt x="8398" y="243312"/>
                </a:cubicBezTo>
                <a:lnTo>
                  <a:pt x="38652" y="227738"/>
                </a:lnTo>
                <a:lnTo>
                  <a:pt x="38652" y="203867"/>
                </a:lnTo>
                <a:cubicBezTo>
                  <a:pt x="38729" y="197928"/>
                  <a:pt x="39198" y="192000"/>
                  <a:pt x="40056" y="186122"/>
                </a:cubicBezTo>
                <a:lnTo>
                  <a:pt x="40056" y="183058"/>
                </a:lnTo>
                <a:cubicBezTo>
                  <a:pt x="39993" y="182293"/>
                  <a:pt x="39993" y="181525"/>
                  <a:pt x="40056" y="180761"/>
                </a:cubicBezTo>
                <a:lnTo>
                  <a:pt x="10695" y="164166"/>
                </a:lnTo>
                <a:cubicBezTo>
                  <a:pt x="7009" y="162044"/>
                  <a:pt x="4304" y="158560"/>
                  <a:pt x="3164" y="154464"/>
                </a:cubicBezTo>
                <a:cubicBezTo>
                  <a:pt x="1833" y="150169"/>
                  <a:pt x="2438" y="145509"/>
                  <a:pt x="4822" y="141698"/>
                </a:cubicBezTo>
                <a:lnTo>
                  <a:pt x="52311" y="61530"/>
                </a:lnTo>
                <a:cubicBezTo>
                  <a:pt x="55143" y="56677"/>
                  <a:pt x="60352" y="53709"/>
                  <a:pt x="65970" y="53743"/>
                </a:cubicBezTo>
                <a:cubicBezTo>
                  <a:pt x="68794" y="53754"/>
                  <a:pt x="71567" y="54502"/>
                  <a:pt x="74013" y="55913"/>
                </a:cubicBezTo>
                <a:lnTo>
                  <a:pt x="99543" y="70977"/>
                </a:lnTo>
                <a:cubicBezTo>
                  <a:pt x="111377" y="60632"/>
                  <a:pt x="124777" y="52230"/>
                  <a:pt x="139244" y="46084"/>
                </a:cubicBezTo>
                <a:lnTo>
                  <a:pt x="139244" y="15829"/>
                </a:lnTo>
                <a:cubicBezTo>
                  <a:pt x="139244" y="7088"/>
                  <a:pt x="146331" y="0"/>
                  <a:pt x="1550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1107;p115">
            <a:extLst>
              <a:ext uri="{FF2B5EF4-FFF2-40B4-BE49-F238E27FC236}">
                <a16:creationId xmlns:a16="http://schemas.microsoft.com/office/drawing/2014/main" id="{BCB1079C-FC90-4A8F-AB98-F64A32255ABA}"/>
              </a:ext>
            </a:extLst>
          </p:cNvPr>
          <p:cNvGrpSpPr/>
          <p:nvPr/>
        </p:nvGrpSpPr>
        <p:grpSpPr>
          <a:xfrm>
            <a:off x="3326528" y="2373783"/>
            <a:ext cx="299694" cy="315373"/>
            <a:chOff x="7032433" y="-850739"/>
            <a:chExt cx="363751" cy="382779"/>
          </a:xfrm>
        </p:grpSpPr>
        <p:grpSp>
          <p:nvGrpSpPr>
            <p:cNvPr id="59" name="Google Shape;1108;p115">
              <a:extLst>
                <a:ext uri="{FF2B5EF4-FFF2-40B4-BE49-F238E27FC236}">
                  <a16:creationId xmlns:a16="http://schemas.microsoft.com/office/drawing/2014/main" id="{DEEB3366-AC2E-46E7-8CD8-D94A21792E4F}"/>
                </a:ext>
              </a:extLst>
            </p:cNvPr>
            <p:cNvGrpSpPr/>
            <p:nvPr/>
          </p:nvGrpSpPr>
          <p:grpSpPr>
            <a:xfrm>
              <a:off x="7220573" y="-807007"/>
              <a:ext cx="175611" cy="155885"/>
              <a:chOff x="4715175" y="1335218"/>
              <a:chExt cx="349194" cy="309972"/>
            </a:xfrm>
          </p:grpSpPr>
          <p:sp>
            <p:nvSpPr>
              <p:cNvPr id="69" name="Google Shape;1109;p115">
                <a:extLst>
                  <a:ext uri="{FF2B5EF4-FFF2-40B4-BE49-F238E27FC236}">
                    <a16:creationId xmlns:a16="http://schemas.microsoft.com/office/drawing/2014/main" id="{A3C17EEC-8E68-4C1C-B5CC-F422CF9B69FE}"/>
                  </a:ext>
                </a:extLst>
              </p:cNvPr>
              <p:cNvSpPr/>
              <p:nvPr/>
            </p:nvSpPr>
            <p:spPr>
              <a:xfrm>
                <a:off x="4715175" y="1335218"/>
                <a:ext cx="121594" cy="309972"/>
              </a:xfrm>
              <a:custGeom>
                <a:avLst/>
                <a:gdLst/>
                <a:ahLst/>
                <a:cxnLst/>
                <a:rect l="l" t="t" r="r" b="b"/>
                <a:pathLst>
                  <a:path w="121594" h="309972" extrusionOk="0">
                    <a:moveTo>
                      <a:pt x="40101" y="207831"/>
                    </a:moveTo>
                    <a:lnTo>
                      <a:pt x="40101" y="251805"/>
                    </a:lnTo>
                    <a:cubicBezTo>
                      <a:pt x="39890" y="283672"/>
                      <a:pt x="65515" y="309694"/>
                      <a:pt x="97381" y="309973"/>
                    </a:cubicBezTo>
                    <a:lnTo>
                      <a:pt x="107773" y="309973"/>
                    </a:lnTo>
                    <a:cubicBezTo>
                      <a:pt x="116137" y="309207"/>
                      <a:pt x="122295" y="301806"/>
                      <a:pt x="121530" y="293443"/>
                    </a:cubicBezTo>
                    <a:cubicBezTo>
                      <a:pt x="120861" y="286139"/>
                      <a:pt x="115076" y="280354"/>
                      <a:pt x="107773" y="279685"/>
                    </a:cubicBezTo>
                    <a:lnTo>
                      <a:pt x="97381" y="279685"/>
                    </a:lnTo>
                    <a:cubicBezTo>
                      <a:pt x="82223" y="279408"/>
                      <a:pt x="70120" y="266966"/>
                      <a:pt x="70262" y="251805"/>
                    </a:cubicBezTo>
                    <a:lnTo>
                      <a:pt x="70262" y="207831"/>
                    </a:lnTo>
                    <a:cubicBezTo>
                      <a:pt x="70302" y="187607"/>
                      <a:pt x="61619" y="168347"/>
                      <a:pt x="46437" y="154986"/>
                    </a:cubicBezTo>
                    <a:cubicBezTo>
                      <a:pt x="61592" y="141605"/>
                      <a:pt x="70269" y="122358"/>
                      <a:pt x="70262" y="102141"/>
                    </a:cubicBezTo>
                    <a:lnTo>
                      <a:pt x="70262" y="58167"/>
                    </a:lnTo>
                    <a:cubicBezTo>
                      <a:pt x="70120" y="43007"/>
                      <a:pt x="82223" y="30565"/>
                      <a:pt x="97381" y="30288"/>
                    </a:cubicBezTo>
                    <a:lnTo>
                      <a:pt x="107773" y="30288"/>
                    </a:lnTo>
                    <a:cubicBezTo>
                      <a:pt x="116137" y="29522"/>
                      <a:pt x="122295" y="22121"/>
                      <a:pt x="121530" y="13757"/>
                    </a:cubicBezTo>
                    <a:cubicBezTo>
                      <a:pt x="120861" y="6454"/>
                      <a:pt x="115076" y="669"/>
                      <a:pt x="107773" y="0"/>
                    </a:cubicBezTo>
                    <a:lnTo>
                      <a:pt x="97381" y="0"/>
                    </a:lnTo>
                    <a:cubicBezTo>
                      <a:pt x="65515" y="279"/>
                      <a:pt x="39890" y="26301"/>
                      <a:pt x="40101" y="58167"/>
                    </a:cubicBezTo>
                    <a:lnTo>
                      <a:pt x="40101" y="102141"/>
                    </a:lnTo>
                    <a:cubicBezTo>
                      <a:pt x="40160" y="119884"/>
                      <a:pt x="28319" y="135465"/>
                      <a:pt x="11207" y="140159"/>
                    </a:cubicBezTo>
                    <a:cubicBezTo>
                      <a:pt x="3158" y="142301"/>
                      <a:pt x="-1631" y="150561"/>
                      <a:pt x="511" y="158609"/>
                    </a:cubicBezTo>
                    <a:cubicBezTo>
                      <a:pt x="1901" y="163836"/>
                      <a:pt x="5982" y="167916"/>
                      <a:pt x="11207" y="169306"/>
                    </a:cubicBezTo>
                    <a:cubicBezTo>
                      <a:pt x="28503" y="174047"/>
                      <a:pt x="40392" y="189899"/>
                      <a:pt x="40101" y="207831"/>
                    </a:cubicBezTo>
                    <a:close/>
                  </a:path>
                </a:pathLst>
              </a:custGeom>
              <a:solidFill>
                <a:srgbClr val="2AB5E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1110;p115">
                <a:extLst>
                  <a:ext uri="{FF2B5EF4-FFF2-40B4-BE49-F238E27FC236}">
                    <a16:creationId xmlns:a16="http://schemas.microsoft.com/office/drawing/2014/main" id="{2467DA6A-9E66-4EB5-A130-574DB50BB8D7}"/>
                  </a:ext>
                </a:extLst>
              </p:cNvPr>
              <p:cNvSpPr/>
              <p:nvPr/>
            </p:nvSpPr>
            <p:spPr>
              <a:xfrm>
                <a:off x="4942775" y="1335218"/>
                <a:ext cx="121594" cy="309972"/>
              </a:xfrm>
              <a:custGeom>
                <a:avLst/>
                <a:gdLst/>
                <a:ahLst/>
                <a:cxnLst/>
                <a:rect l="l" t="t" r="r" b="b"/>
                <a:pathLst>
                  <a:path w="121594" h="309972" extrusionOk="0">
                    <a:moveTo>
                      <a:pt x="110387" y="140413"/>
                    </a:moveTo>
                    <a:cubicBezTo>
                      <a:pt x="93275" y="135719"/>
                      <a:pt x="81434" y="120138"/>
                      <a:pt x="81494" y="102395"/>
                    </a:cubicBezTo>
                    <a:lnTo>
                      <a:pt x="81494" y="58167"/>
                    </a:lnTo>
                    <a:cubicBezTo>
                      <a:pt x="81704" y="26301"/>
                      <a:pt x="56079" y="279"/>
                      <a:pt x="24213" y="0"/>
                    </a:cubicBezTo>
                    <a:lnTo>
                      <a:pt x="13822" y="0"/>
                    </a:lnTo>
                    <a:cubicBezTo>
                      <a:pt x="5458" y="766"/>
                      <a:pt x="-701" y="8167"/>
                      <a:pt x="64" y="16531"/>
                    </a:cubicBezTo>
                    <a:cubicBezTo>
                      <a:pt x="733" y="23833"/>
                      <a:pt x="6518" y="29619"/>
                      <a:pt x="13822" y="30288"/>
                    </a:cubicBezTo>
                    <a:lnTo>
                      <a:pt x="24213" y="30288"/>
                    </a:lnTo>
                    <a:cubicBezTo>
                      <a:pt x="39372" y="30565"/>
                      <a:pt x="51475" y="43007"/>
                      <a:pt x="51333" y="58167"/>
                    </a:cubicBezTo>
                    <a:lnTo>
                      <a:pt x="51333" y="102141"/>
                    </a:lnTo>
                    <a:cubicBezTo>
                      <a:pt x="51325" y="122358"/>
                      <a:pt x="60002" y="141605"/>
                      <a:pt x="75157" y="154986"/>
                    </a:cubicBezTo>
                    <a:cubicBezTo>
                      <a:pt x="59975" y="168347"/>
                      <a:pt x="51292" y="187607"/>
                      <a:pt x="51333" y="207831"/>
                    </a:cubicBezTo>
                    <a:lnTo>
                      <a:pt x="51333" y="251805"/>
                    </a:lnTo>
                    <a:cubicBezTo>
                      <a:pt x="51475" y="266966"/>
                      <a:pt x="39372" y="279408"/>
                      <a:pt x="24213" y="279685"/>
                    </a:cubicBezTo>
                    <a:lnTo>
                      <a:pt x="13822" y="279685"/>
                    </a:lnTo>
                    <a:cubicBezTo>
                      <a:pt x="5458" y="280451"/>
                      <a:pt x="-701" y="287851"/>
                      <a:pt x="64" y="296215"/>
                    </a:cubicBezTo>
                    <a:cubicBezTo>
                      <a:pt x="733" y="303519"/>
                      <a:pt x="6518" y="309304"/>
                      <a:pt x="13822" y="309973"/>
                    </a:cubicBezTo>
                    <a:lnTo>
                      <a:pt x="24213" y="309973"/>
                    </a:lnTo>
                    <a:cubicBezTo>
                      <a:pt x="56079" y="309694"/>
                      <a:pt x="81704" y="283672"/>
                      <a:pt x="81494" y="251805"/>
                    </a:cubicBezTo>
                    <a:lnTo>
                      <a:pt x="81494" y="207831"/>
                    </a:lnTo>
                    <a:cubicBezTo>
                      <a:pt x="81434" y="190088"/>
                      <a:pt x="93275" y="174507"/>
                      <a:pt x="110387" y="169813"/>
                    </a:cubicBezTo>
                    <a:cubicBezTo>
                      <a:pt x="118436" y="167672"/>
                      <a:pt x="123225" y="159412"/>
                      <a:pt x="121084" y="151363"/>
                    </a:cubicBezTo>
                    <a:cubicBezTo>
                      <a:pt x="119694" y="146137"/>
                      <a:pt x="115612" y="142056"/>
                      <a:pt x="110387" y="140666"/>
                    </a:cubicBezTo>
                    <a:close/>
                  </a:path>
                </a:pathLst>
              </a:custGeom>
              <a:solidFill>
                <a:srgbClr val="2AB5E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" name="Google Shape;1111;p115">
              <a:extLst>
                <a:ext uri="{FF2B5EF4-FFF2-40B4-BE49-F238E27FC236}">
                  <a16:creationId xmlns:a16="http://schemas.microsoft.com/office/drawing/2014/main" id="{56BCA4EA-39F2-4668-B3CF-E378F3373E1F}"/>
                </a:ext>
              </a:extLst>
            </p:cNvPr>
            <p:cNvGrpSpPr/>
            <p:nvPr/>
          </p:nvGrpSpPr>
          <p:grpSpPr>
            <a:xfrm>
              <a:off x="7105392" y="-701239"/>
              <a:ext cx="210141" cy="233279"/>
              <a:chOff x="3725334" y="-332971"/>
              <a:chExt cx="210141" cy="233279"/>
            </a:xfrm>
          </p:grpSpPr>
          <p:sp>
            <p:nvSpPr>
              <p:cNvPr id="62" name="Google Shape;1112;p115">
                <a:extLst>
                  <a:ext uri="{FF2B5EF4-FFF2-40B4-BE49-F238E27FC236}">
                    <a16:creationId xmlns:a16="http://schemas.microsoft.com/office/drawing/2014/main" id="{0C0127F6-127B-44F6-8B7E-12E460869831}"/>
                  </a:ext>
                </a:extLst>
              </p:cNvPr>
              <p:cNvSpPr/>
              <p:nvPr/>
            </p:nvSpPr>
            <p:spPr>
              <a:xfrm>
                <a:off x="3740257" y="-317941"/>
                <a:ext cx="181760" cy="203090"/>
              </a:xfrm>
              <a:custGeom>
                <a:avLst/>
                <a:gdLst/>
                <a:ahLst/>
                <a:cxnLst/>
                <a:rect l="l" t="t" r="r" b="b"/>
                <a:pathLst>
                  <a:path w="2908158" h="3249438" extrusionOk="0">
                    <a:moveTo>
                      <a:pt x="1454079" y="0"/>
                    </a:moveTo>
                    <a:cubicBezTo>
                      <a:pt x="652340" y="0"/>
                      <a:pt x="2091" y="274887"/>
                      <a:pt x="0" y="614404"/>
                    </a:cubicBezTo>
                    <a:lnTo>
                      <a:pt x="0" y="614404"/>
                    </a:lnTo>
                    <a:lnTo>
                      <a:pt x="0" y="2616665"/>
                    </a:lnTo>
                    <a:cubicBezTo>
                      <a:pt x="0" y="2972552"/>
                      <a:pt x="650724" y="3249438"/>
                      <a:pt x="1454079" y="3249438"/>
                    </a:cubicBezTo>
                    <a:cubicBezTo>
                      <a:pt x="2257434" y="3249438"/>
                      <a:pt x="2908159" y="2972552"/>
                      <a:pt x="2908159" y="2616665"/>
                    </a:cubicBezTo>
                    <a:lnTo>
                      <a:pt x="2908159" y="614404"/>
                    </a:lnTo>
                    <a:lnTo>
                      <a:pt x="2908159" y="614404"/>
                    </a:lnTo>
                    <a:cubicBezTo>
                      <a:pt x="2906068" y="274887"/>
                      <a:pt x="2255819" y="0"/>
                      <a:pt x="14540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1113;p115">
                <a:extLst>
                  <a:ext uri="{FF2B5EF4-FFF2-40B4-BE49-F238E27FC236}">
                    <a16:creationId xmlns:a16="http://schemas.microsoft.com/office/drawing/2014/main" id="{7BB669FB-F4EC-4A0E-B7C5-B3D38B4E020E}"/>
                  </a:ext>
                </a:extLst>
              </p:cNvPr>
              <p:cNvSpPr/>
              <p:nvPr/>
            </p:nvSpPr>
            <p:spPr>
              <a:xfrm>
                <a:off x="3740238" y="-222076"/>
                <a:ext cx="594" cy="595"/>
              </a:xfrm>
              <a:custGeom>
                <a:avLst/>
                <a:gdLst/>
                <a:ahLst/>
                <a:cxnLst/>
                <a:rect l="l" t="t" r="r" b="b"/>
                <a:pathLst>
                  <a:path w="9503" h="9518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B4E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1114;p115">
                <a:extLst>
                  <a:ext uri="{FF2B5EF4-FFF2-40B4-BE49-F238E27FC236}">
                    <a16:creationId xmlns:a16="http://schemas.microsoft.com/office/drawing/2014/main" id="{98D38F84-7B57-4C3C-898D-50E88A49E093}"/>
                  </a:ext>
                </a:extLst>
              </p:cNvPr>
              <p:cNvSpPr/>
              <p:nvPr/>
            </p:nvSpPr>
            <p:spPr>
              <a:xfrm>
                <a:off x="3725334" y="-291812"/>
                <a:ext cx="210141" cy="192120"/>
              </a:xfrm>
              <a:custGeom>
                <a:avLst/>
                <a:gdLst/>
                <a:ahLst/>
                <a:cxnLst/>
                <a:rect l="l" t="t" r="r" b="b"/>
                <a:pathLst>
                  <a:path w="3362249" h="3073921" extrusionOk="0">
                    <a:moveTo>
                      <a:pt x="1681030" y="3073922"/>
                    </a:moveTo>
                    <a:cubicBezTo>
                      <a:pt x="1249748" y="3073922"/>
                      <a:pt x="843841" y="3001107"/>
                      <a:pt x="538009" y="2868994"/>
                    </a:cubicBezTo>
                    <a:cubicBezTo>
                      <a:pt x="191216" y="2719176"/>
                      <a:pt x="0" y="2502636"/>
                      <a:pt x="0" y="2259444"/>
                    </a:cubicBezTo>
                    <a:lnTo>
                      <a:pt x="0" y="147723"/>
                    </a:lnTo>
                    <a:cubicBezTo>
                      <a:pt x="0" y="66247"/>
                      <a:pt x="65952" y="190"/>
                      <a:pt x="147309" y="190"/>
                    </a:cubicBezTo>
                    <a:cubicBezTo>
                      <a:pt x="228665" y="190"/>
                      <a:pt x="294617" y="66247"/>
                      <a:pt x="294617" y="147723"/>
                    </a:cubicBezTo>
                    <a:lnTo>
                      <a:pt x="294617" y="2259159"/>
                    </a:lnTo>
                    <a:cubicBezTo>
                      <a:pt x="294617" y="2373949"/>
                      <a:pt x="429191" y="2500637"/>
                      <a:pt x="654716" y="2598009"/>
                    </a:cubicBezTo>
                    <a:cubicBezTo>
                      <a:pt x="924528" y="2714608"/>
                      <a:pt x="1288999" y="2778856"/>
                      <a:pt x="1681125" y="2778856"/>
                    </a:cubicBezTo>
                    <a:cubicBezTo>
                      <a:pt x="2073251" y="2778856"/>
                      <a:pt x="2437626" y="2714608"/>
                      <a:pt x="2707534" y="2598009"/>
                    </a:cubicBezTo>
                    <a:cubicBezTo>
                      <a:pt x="2933059" y="2500637"/>
                      <a:pt x="3067632" y="2373949"/>
                      <a:pt x="3067632" y="2259159"/>
                    </a:cubicBezTo>
                    <a:lnTo>
                      <a:pt x="3067632" y="147533"/>
                    </a:lnTo>
                    <a:cubicBezTo>
                      <a:pt x="3067632" y="66057"/>
                      <a:pt x="3133589" y="0"/>
                      <a:pt x="3214941" y="0"/>
                    </a:cubicBezTo>
                    <a:cubicBezTo>
                      <a:pt x="3296293" y="0"/>
                      <a:pt x="3362250" y="66057"/>
                      <a:pt x="3362250" y="147533"/>
                    </a:cubicBezTo>
                    <a:lnTo>
                      <a:pt x="3362250" y="2259159"/>
                    </a:lnTo>
                    <a:cubicBezTo>
                      <a:pt x="3362250" y="2502541"/>
                      <a:pt x="3171223" y="2719081"/>
                      <a:pt x="2824240" y="2868994"/>
                    </a:cubicBezTo>
                    <a:cubicBezTo>
                      <a:pt x="2518503" y="3001107"/>
                      <a:pt x="2112217" y="3073922"/>
                      <a:pt x="1681030" y="3073922"/>
                    </a:cubicBezTo>
                    <a:close/>
                  </a:path>
                </a:pathLst>
              </a:custGeom>
              <a:solidFill>
                <a:srgbClr val="28B4E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1115;p115">
                <a:extLst>
                  <a:ext uri="{FF2B5EF4-FFF2-40B4-BE49-F238E27FC236}">
                    <a16:creationId xmlns:a16="http://schemas.microsoft.com/office/drawing/2014/main" id="{750883A3-7FA2-4507-BB6B-D62DC22C71FA}"/>
                  </a:ext>
                </a:extLst>
              </p:cNvPr>
              <p:cNvSpPr/>
              <p:nvPr/>
            </p:nvSpPr>
            <p:spPr>
              <a:xfrm>
                <a:off x="3725334" y="-198566"/>
                <a:ext cx="210129" cy="55961"/>
              </a:xfrm>
              <a:custGeom>
                <a:avLst/>
                <a:gdLst/>
                <a:ahLst/>
                <a:cxnLst/>
                <a:rect l="l" t="t" r="r" b="b"/>
                <a:pathLst>
                  <a:path w="3362059" h="895382" extrusionOk="0">
                    <a:moveTo>
                      <a:pt x="1681030" y="895383"/>
                    </a:moveTo>
                    <a:cubicBezTo>
                      <a:pt x="1253359" y="895383"/>
                      <a:pt x="848783" y="829516"/>
                      <a:pt x="542761" y="709777"/>
                    </a:cubicBezTo>
                    <a:cubicBezTo>
                      <a:pt x="192737" y="572904"/>
                      <a:pt x="0" y="373211"/>
                      <a:pt x="0" y="147533"/>
                    </a:cubicBezTo>
                    <a:cubicBezTo>
                      <a:pt x="0" y="66057"/>
                      <a:pt x="65952" y="0"/>
                      <a:pt x="147309" y="0"/>
                    </a:cubicBezTo>
                    <a:cubicBezTo>
                      <a:pt x="228665" y="0"/>
                      <a:pt x="294617" y="66057"/>
                      <a:pt x="294617" y="147533"/>
                    </a:cubicBezTo>
                    <a:cubicBezTo>
                      <a:pt x="294617" y="237671"/>
                      <a:pt x="434038" y="350462"/>
                      <a:pt x="649869" y="434889"/>
                    </a:cubicBezTo>
                    <a:cubicBezTo>
                      <a:pt x="922628" y="541589"/>
                      <a:pt x="1288809" y="600317"/>
                      <a:pt x="1681030" y="600317"/>
                    </a:cubicBezTo>
                    <a:cubicBezTo>
                      <a:pt x="2073251" y="600317"/>
                      <a:pt x="2439432" y="541589"/>
                      <a:pt x="2712096" y="434889"/>
                    </a:cubicBezTo>
                    <a:cubicBezTo>
                      <a:pt x="2927926" y="350462"/>
                      <a:pt x="3067442" y="237671"/>
                      <a:pt x="3067442" y="147533"/>
                    </a:cubicBezTo>
                    <a:cubicBezTo>
                      <a:pt x="3067442" y="66057"/>
                      <a:pt x="3133399" y="0"/>
                      <a:pt x="3214751" y="0"/>
                    </a:cubicBezTo>
                    <a:cubicBezTo>
                      <a:pt x="3296103" y="0"/>
                      <a:pt x="3362060" y="66057"/>
                      <a:pt x="3362060" y="147533"/>
                    </a:cubicBezTo>
                    <a:cubicBezTo>
                      <a:pt x="3362060" y="373211"/>
                      <a:pt x="3169323" y="572904"/>
                      <a:pt x="2819298" y="709777"/>
                    </a:cubicBezTo>
                    <a:cubicBezTo>
                      <a:pt x="2513276" y="829516"/>
                      <a:pt x="2108985" y="895383"/>
                      <a:pt x="1681030" y="895383"/>
                    </a:cubicBezTo>
                    <a:close/>
                  </a:path>
                </a:pathLst>
              </a:custGeom>
              <a:solidFill>
                <a:srgbClr val="28B4E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1116;p115">
                <a:extLst>
                  <a:ext uri="{FF2B5EF4-FFF2-40B4-BE49-F238E27FC236}">
                    <a16:creationId xmlns:a16="http://schemas.microsoft.com/office/drawing/2014/main" id="{D165698C-5721-4DEA-A53B-AC37DEB030C5}"/>
                  </a:ext>
                </a:extLst>
              </p:cNvPr>
              <p:cNvSpPr/>
              <p:nvPr/>
            </p:nvSpPr>
            <p:spPr>
              <a:xfrm>
                <a:off x="3725334" y="-243735"/>
                <a:ext cx="210129" cy="55366"/>
              </a:xfrm>
              <a:custGeom>
                <a:avLst/>
                <a:gdLst/>
                <a:ahLst/>
                <a:cxnLst/>
                <a:rect l="l" t="t" r="r" b="b"/>
                <a:pathLst>
                  <a:path w="3362059" h="885864" extrusionOk="0">
                    <a:moveTo>
                      <a:pt x="1681030" y="885864"/>
                    </a:moveTo>
                    <a:cubicBezTo>
                      <a:pt x="845837" y="885864"/>
                      <a:pt x="0" y="632298"/>
                      <a:pt x="0" y="147533"/>
                    </a:cubicBezTo>
                    <a:cubicBezTo>
                      <a:pt x="0" y="66057"/>
                      <a:pt x="65952" y="0"/>
                      <a:pt x="147309" y="0"/>
                    </a:cubicBezTo>
                    <a:cubicBezTo>
                      <a:pt x="228665" y="0"/>
                      <a:pt x="294617" y="66057"/>
                      <a:pt x="294617" y="147533"/>
                    </a:cubicBezTo>
                    <a:cubicBezTo>
                      <a:pt x="294617" y="328380"/>
                      <a:pt x="834718" y="590798"/>
                      <a:pt x="1681030" y="590798"/>
                    </a:cubicBezTo>
                    <a:cubicBezTo>
                      <a:pt x="2527342" y="590798"/>
                      <a:pt x="3067442" y="328285"/>
                      <a:pt x="3067442" y="147533"/>
                    </a:cubicBezTo>
                    <a:cubicBezTo>
                      <a:pt x="3067442" y="66057"/>
                      <a:pt x="3133399" y="0"/>
                      <a:pt x="3214751" y="0"/>
                    </a:cubicBezTo>
                    <a:cubicBezTo>
                      <a:pt x="3296103" y="0"/>
                      <a:pt x="3362060" y="66057"/>
                      <a:pt x="3362060" y="147533"/>
                    </a:cubicBezTo>
                    <a:cubicBezTo>
                      <a:pt x="3362060" y="632298"/>
                      <a:pt x="2516413" y="885864"/>
                      <a:pt x="1681030" y="885864"/>
                    </a:cubicBezTo>
                    <a:close/>
                  </a:path>
                </a:pathLst>
              </a:custGeom>
              <a:solidFill>
                <a:srgbClr val="28B4E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1117;p115">
                <a:extLst>
                  <a:ext uri="{FF2B5EF4-FFF2-40B4-BE49-F238E27FC236}">
                    <a16:creationId xmlns:a16="http://schemas.microsoft.com/office/drawing/2014/main" id="{4437D68E-B403-4B57-B2CC-B8D06D27B647}"/>
                  </a:ext>
                </a:extLst>
              </p:cNvPr>
              <p:cNvSpPr/>
              <p:nvPr/>
            </p:nvSpPr>
            <p:spPr>
              <a:xfrm>
                <a:off x="3725334" y="-332971"/>
                <a:ext cx="210111" cy="99674"/>
              </a:xfrm>
              <a:custGeom>
                <a:avLst/>
                <a:gdLst/>
                <a:ahLst/>
                <a:cxnLst/>
                <a:rect l="l" t="t" r="r" b="b"/>
                <a:pathLst>
                  <a:path w="3361774" h="1594784" extrusionOk="0">
                    <a:moveTo>
                      <a:pt x="1681030" y="1594784"/>
                    </a:moveTo>
                    <a:cubicBezTo>
                      <a:pt x="1252124" y="1594784"/>
                      <a:pt x="846597" y="1523017"/>
                      <a:pt x="539150" y="1392807"/>
                    </a:cubicBezTo>
                    <a:cubicBezTo>
                      <a:pt x="191501" y="1245464"/>
                      <a:pt x="0" y="1034064"/>
                      <a:pt x="0" y="797440"/>
                    </a:cubicBezTo>
                    <a:cubicBezTo>
                      <a:pt x="0" y="560816"/>
                      <a:pt x="191501" y="349320"/>
                      <a:pt x="539150" y="201977"/>
                    </a:cubicBezTo>
                    <a:cubicBezTo>
                      <a:pt x="846597" y="71387"/>
                      <a:pt x="1252124" y="0"/>
                      <a:pt x="1681030" y="0"/>
                    </a:cubicBezTo>
                    <a:cubicBezTo>
                      <a:pt x="2109936" y="0"/>
                      <a:pt x="2515462" y="71387"/>
                      <a:pt x="2822625" y="201977"/>
                    </a:cubicBezTo>
                    <a:cubicBezTo>
                      <a:pt x="3170273" y="349320"/>
                      <a:pt x="3361775" y="560721"/>
                      <a:pt x="3361775" y="797440"/>
                    </a:cubicBezTo>
                    <a:cubicBezTo>
                      <a:pt x="3361775" y="1034159"/>
                      <a:pt x="3170558" y="1245464"/>
                      <a:pt x="2822625" y="1392807"/>
                    </a:cubicBezTo>
                    <a:cubicBezTo>
                      <a:pt x="2515462" y="1523017"/>
                      <a:pt x="2109841" y="1594784"/>
                      <a:pt x="1681030" y="1594784"/>
                    </a:cubicBezTo>
                    <a:close/>
                    <a:moveTo>
                      <a:pt x="1681030" y="295066"/>
                    </a:moveTo>
                    <a:cubicBezTo>
                      <a:pt x="1290614" y="295066"/>
                      <a:pt x="925859" y="358553"/>
                      <a:pt x="653956" y="473724"/>
                    </a:cubicBezTo>
                    <a:cubicBezTo>
                      <a:pt x="432327" y="567669"/>
                      <a:pt x="294617" y="691692"/>
                      <a:pt x="294617" y="797345"/>
                    </a:cubicBezTo>
                    <a:cubicBezTo>
                      <a:pt x="294617" y="902997"/>
                      <a:pt x="432327" y="1027020"/>
                      <a:pt x="653956" y="1120965"/>
                    </a:cubicBezTo>
                    <a:cubicBezTo>
                      <a:pt x="925859" y="1236136"/>
                      <a:pt x="1290709" y="1299623"/>
                      <a:pt x="1681030" y="1299623"/>
                    </a:cubicBezTo>
                    <a:cubicBezTo>
                      <a:pt x="2071350" y="1299623"/>
                      <a:pt x="2436201" y="1236136"/>
                      <a:pt x="2708104" y="1120965"/>
                    </a:cubicBezTo>
                    <a:cubicBezTo>
                      <a:pt x="2929732" y="1027020"/>
                      <a:pt x="3067442" y="902997"/>
                      <a:pt x="3067442" y="797345"/>
                    </a:cubicBezTo>
                    <a:cubicBezTo>
                      <a:pt x="3067442" y="691692"/>
                      <a:pt x="2929732" y="567574"/>
                      <a:pt x="2708104" y="473724"/>
                    </a:cubicBezTo>
                    <a:cubicBezTo>
                      <a:pt x="2436201" y="358553"/>
                      <a:pt x="2071825" y="295066"/>
                      <a:pt x="1681030" y="295066"/>
                    </a:cubicBezTo>
                    <a:close/>
                  </a:path>
                </a:pathLst>
              </a:custGeom>
              <a:solidFill>
                <a:srgbClr val="28B4E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1118;p115">
                <a:extLst>
                  <a:ext uri="{FF2B5EF4-FFF2-40B4-BE49-F238E27FC236}">
                    <a16:creationId xmlns:a16="http://schemas.microsoft.com/office/drawing/2014/main" id="{2DA7DE1A-868C-47F5-8018-F05CCECC9461}"/>
                  </a:ext>
                </a:extLst>
              </p:cNvPr>
              <p:cNvSpPr/>
              <p:nvPr/>
            </p:nvSpPr>
            <p:spPr>
              <a:xfrm>
                <a:off x="3773468" y="-304162"/>
                <a:ext cx="120800" cy="45222"/>
              </a:xfrm>
              <a:custGeom>
                <a:avLst/>
                <a:gdLst/>
                <a:ahLst/>
                <a:cxnLst/>
                <a:rect l="l" t="t" r="r" b="b"/>
                <a:pathLst>
                  <a:path w="127158" h="47981" extrusionOk="0">
                    <a:moveTo>
                      <a:pt x="111614" y="40650"/>
                    </a:moveTo>
                    <a:cubicBezTo>
                      <a:pt x="108342" y="42199"/>
                      <a:pt x="104632" y="42592"/>
                      <a:pt x="101101" y="41763"/>
                    </a:cubicBezTo>
                    <a:lnTo>
                      <a:pt x="86082" y="38515"/>
                    </a:lnTo>
                    <a:lnTo>
                      <a:pt x="86082" y="45012"/>
                    </a:lnTo>
                    <a:cubicBezTo>
                      <a:pt x="86082" y="46497"/>
                      <a:pt x="82515" y="47982"/>
                      <a:pt x="78009" y="47982"/>
                    </a:cubicBezTo>
                    <a:cubicBezTo>
                      <a:pt x="73503" y="47982"/>
                      <a:pt x="69936" y="46682"/>
                      <a:pt x="69936" y="45012"/>
                    </a:cubicBezTo>
                    <a:lnTo>
                      <a:pt x="69936" y="33318"/>
                    </a:lnTo>
                    <a:cubicBezTo>
                      <a:pt x="69936" y="31740"/>
                      <a:pt x="73034" y="30441"/>
                      <a:pt x="77540" y="30255"/>
                    </a:cubicBezTo>
                    <a:cubicBezTo>
                      <a:pt x="79040" y="30163"/>
                      <a:pt x="80546" y="30163"/>
                      <a:pt x="82046" y="30255"/>
                    </a:cubicBezTo>
                    <a:lnTo>
                      <a:pt x="108611" y="36102"/>
                    </a:lnTo>
                    <a:cubicBezTo>
                      <a:pt x="112929" y="37402"/>
                      <a:pt x="114149" y="39165"/>
                      <a:pt x="111614" y="40650"/>
                    </a:cubicBezTo>
                    <a:close/>
                    <a:moveTo>
                      <a:pt x="68998" y="23852"/>
                    </a:moveTo>
                    <a:cubicBezTo>
                      <a:pt x="68998" y="23852"/>
                      <a:pt x="68434" y="23852"/>
                      <a:pt x="67965" y="24408"/>
                    </a:cubicBezTo>
                    <a:lnTo>
                      <a:pt x="64961" y="25708"/>
                    </a:lnTo>
                    <a:lnTo>
                      <a:pt x="63459" y="25708"/>
                    </a:lnTo>
                    <a:lnTo>
                      <a:pt x="61957" y="25708"/>
                    </a:lnTo>
                    <a:lnTo>
                      <a:pt x="58954" y="24408"/>
                    </a:lnTo>
                    <a:cubicBezTo>
                      <a:pt x="58484" y="24408"/>
                      <a:pt x="58484" y="24408"/>
                      <a:pt x="58484" y="23852"/>
                    </a:cubicBezTo>
                    <a:cubicBezTo>
                      <a:pt x="58484" y="23295"/>
                      <a:pt x="58484" y="23852"/>
                      <a:pt x="58954" y="23295"/>
                    </a:cubicBezTo>
                    <a:lnTo>
                      <a:pt x="61957" y="22181"/>
                    </a:lnTo>
                    <a:cubicBezTo>
                      <a:pt x="62943" y="21934"/>
                      <a:pt x="63976" y="21934"/>
                      <a:pt x="64961" y="22181"/>
                    </a:cubicBezTo>
                    <a:lnTo>
                      <a:pt x="67965" y="23295"/>
                    </a:lnTo>
                    <a:cubicBezTo>
                      <a:pt x="67965" y="23295"/>
                      <a:pt x="68998" y="23666"/>
                      <a:pt x="68998" y="23852"/>
                    </a:cubicBezTo>
                    <a:close/>
                    <a:moveTo>
                      <a:pt x="78385" y="24594"/>
                    </a:moveTo>
                    <a:lnTo>
                      <a:pt x="78385" y="23295"/>
                    </a:lnTo>
                    <a:cubicBezTo>
                      <a:pt x="78385" y="23295"/>
                      <a:pt x="77915" y="23295"/>
                      <a:pt x="77915" y="22738"/>
                    </a:cubicBezTo>
                    <a:lnTo>
                      <a:pt x="66369" y="18562"/>
                    </a:lnTo>
                    <a:lnTo>
                      <a:pt x="65337" y="18562"/>
                    </a:lnTo>
                    <a:lnTo>
                      <a:pt x="61864" y="18562"/>
                    </a:lnTo>
                    <a:cubicBezTo>
                      <a:pt x="61367" y="18471"/>
                      <a:pt x="60858" y="18471"/>
                      <a:pt x="60362" y="18562"/>
                    </a:cubicBezTo>
                    <a:lnTo>
                      <a:pt x="49285" y="22738"/>
                    </a:lnTo>
                    <a:cubicBezTo>
                      <a:pt x="48816" y="22738"/>
                      <a:pt x="48816" y="22738"/>
                      <a:pt x="48816" y="23295"/>
                    </a:cubicBezTo>
                    <a:lnTo>
                      <a:pt x="48816" y="24594"/>
                    </a:lnTo>
                    <a:cubicBezTo>
                      <a:pt x="48816" y="24594"/>
                      <a:pt x="48816" y="24594"/>
                      <a:pt x="49285" y="25151"/>
                    </a:cubicBezTo>
                    <a:lnTo>
                      <a:pt x="60362" y="29327"/>
                    </a:lnTo>
                    <a:lnTo>
                      <a:pt x="61864" y="29327"/>
                    </a:lnTo>
                    <a:lnTo>
                      <a:pt x="65337" y="29327"/>
                    </a:lnTo>
                    <a:lnTo>
                      <a:pt x="66369" y="29327"/>
                    </a:lnTo>
                    <a:lnTo>
                      <a:pt x="77915" y="25151"/>
                    </a:lnTo>
                    <a:cubicBezTo>
                      <a:pt x="77915" y="25151"/>
                      <a:pt x="78479" y="24780"/>
                      <a:pt x="78479" y="24594"/>
                    </a:cubicBezTo>
                    <a:close/>
                    <a:moveTo>
                      <a:pt x="38772" y="26636"/>
                    </a:moveTo>
                    <a:lnTo>
                      <a:pt x="11643" y="32483"/>
                    </a:lnTo>
                    <a:cubicBezTo>
                      <a:pt x="8138" y="33194"/>
                      <a:pt x="4495" y="32804"/>
                      <a:pt x="1224" y="31369"/>
                    </a:cubicBezTo>
                    <a:cubicBezTo>
                      <a:pt x="-1311" y="29884"/>
                      <a:pt x="285" y="28028"/>
                      <a:pt x="4228" y="27285"/>
                    </a:cubicBezTo>
                    <a:lnTo>
                      <a:pt x="19059" y="24037"/>
                    </a:lnTo>
                    <a:lnTo>
                      <a:pt x="4228" y="20789"/>
                    </a:lnTo>
                    <a:cubicBezTo>
                      <a:pt x="285" y="19861"/>
                      <a:pt x="-1311" y="18005"/>
                      <a:pt x="1224" y="16520"/>
                    </a:cubicBezTo>
                    <a:cubicBezTo>
                      <a:pt x="4523" y="15065"/>
                      <a:pt x="8202" y="14675"/>
                      <a:pt x="11737" y="15406"/>
                    </a:cubicBezTo>
                    <a:lnTo>
                      <a:pt x="38866" y="21531"/>
                    </a:lnTo>
                    <a:cubicBezTo>
                      <a:pt x="40233" y="21650"/>
                      <a:pt x="41490" y="22322"/>
                      <a:pt x="42339" y="23388"/>
                    </a:cubicBezTo>
                    <a:cubicBezTo>
                      <a:pt x="42698" y="23435"/>
                      <a:pt x="42952" y="23761"/>
                      <a:pt x="42904" y="24117"/>
                    </a:cubicBezTo>
                    <a:cubicBezTo>
                      <a:pt x="42903" y="24121"/>
                      <a:pt x="42903" y="24126"/>
                      <a:pt x="42902" y="24130"/>
                    </a:cubicBezTo>
                    <a:cubicBezTo>
                      <a:pt x="42902" y="24130"/>
                      <a:pt x="42902" y="24687"/>
                      <a:pt x="42339" y="25058"/>
                    </a:cubicBezTo>
                    <a:cubicBezTo>
                      <a:pt x="41776" y="25429"/>
                      <a:pt x="40837" y="26079"/>
                      <a:pt x="38866" y="26636"/>
                    </a:cubicBezTo>
                    <a:close/>
                    <a:moveTo>
                      <a:pt x="57546" y="33132"/>
                    </a:moveTo>
                    <a:lnTo>
                      <a:pt x="57546" y="44826"/>
                    </a:lnTo>
                    <a:cubicBezTo>
                      <a:pt x="57546" y="46497"/>
                      <a:pt x="53509" y="47796"/>
                      <a:pt x="49473" y="47796"/>
                    </a:cubicBezTo>
                    <a:cubicBezTo>
                      <a:pt x="45436" y="47796"/>
                      <a:pt x="41494" y="46497"/>
                      <a:pt x="41494" y="44826"/>
                    </a:cubicBezTo>
                    <a:lnTo>
                      <a:pt x="41494" y="38330"/>
                    </a:lnTo>
                    <a:lnTo>
                      <a:pt x="26381" y="41578"/>
                    </a:lnTo>
                    <a:cubicBezTo>
                      <a:pt x="22629" y="42437"/>
                      <a:pt x="18689" y="41908"/>
                      <a:pt x="15304" y="40093"/>
                    </a:cubicBezTo>
                    <a:cubicBezTo>
                      <a:pt x="13239" y="38794"/>
                      <a:pt x="14272" y="37030"/>
                      <a:pt x="18308" y="36102"/>
                    </a:cubicBezTo>
                    <a:lnTo>
                      <a:pt x="45436" y="30812"/>
                    </a:lnTo>
                    <a:cubicBezTo>
                      <a:pt x="46936" y="30696"/>
                      <a:pt x="48442" y="30696"/>
                      <a:pt x="49942" y="30812"/>
                    </a:cubicBezTo>
                    <a:cubicBezTo>
                      <a:pt x="53885" y="30812"/>
                      <a:pt x="56607" y="31740"/>
                      <a:pt x="57452" y="33132"/>
                    </a:cubicBezTo>
                    <a:close/>
                    <a:moveTo>
                      <a:pt x="70030" y="14571"/>
                    </a:moveTo>
                    <a:lnTo>
                      <a:pt x="70030" y="2970"/>
                    </a:lnTo>
                    <a:cubicBezTo>
                      <a:pt x="70030" y="1299"/>
                      <a:pt x="73597" y="0"/>
                      <a:pt x="78103" y="0"/>
                    </a:cubicBezTo>
                    <a:cubicBezTo>
                      <a:pt x="82609" y="0"/>
                      <a:pt x="86176" y="1299"/>
                      <a:pt x="86176" y="2970"/>
                    </a:cubicBezTo>
                    <a:lnTo>
                      <a:pt x="86176" y="9466"/>
                    </a:lnTo>
                    <a:lnTo>
                      <a:pt x="101195" y="6125"/>
                    </a:lnTo>
                    <a:cubicBezTo>
                      <a:pt x="104730" y="5388"/>
                      <a:pt x="108411" y="5778"/>
                      <a:pt x="111708" y="7239"/>
                    </a:cubicBezTo>
                    <a:cubicBezTo>
                      <a:pt x="114243" y="8724"/>
                      <a:pt x="112741" y="10487"/>
                      <a:pt x="108705" y="11415"/>
                    </a:cubicBezTo>
                    <a:lnTo>
                      <a:pt x="82139" y="17262"/>
                    </a:lnTo>
                    <a:cubicBezTo>
                      <a:pt x="80639" y="17354"/>
                      <a:pt x="79134" y="17354"/>
                      <a:pt x="77634" y="17262"/>
                    </a:cubicBezTo>
                    <a:cubicBezTo>
                      <a:pt x="73034" y="17448"/>
                      <a:pt x="69936" y="16149"/>
                      <a:pt x="69936" y="14571"/>
                    </a:cubicBezTo>
                    <a:close/>
                    <a:moveTo>
                      <a:pt x="15304" y="7239"/>
                    </a:moveTo>
                    <a:cubicBezTo>
                      <a:pt x="18736" y="5662"/>
                      <a:pt x="22603" y="5270"/>
                      <a:pt x="26287" y="6125"/>
                    </a:cubicBezTo>
                    <a:lnTo>
                      <a:pt x="41400" y="9466"/>
                    </a:lnTo>
                    <a:lnTo>
                      <a:pt x="41400" y="2970"/>
                    </a:lnTo>
                    <a:cubicBezTo>
                      <a:pt x="41400" y="1299"/>
                      <a:pt x="44873" y="0"/>
                      <a:pt x="49379" y="0"/>
                    </a:cubicBezTo>
                    <a:cubicBezTo>
                      <a:pt x="53885" y="0"/>
                      <a:pt x="56889" y="1299"/>
                      <a:pt x="56889" y="2970"/>
                    </a:cubicBezTo>
                    <a:lnTo>
                      <a:pt x="56889" y="14571"/>
                    </a:lnTo>
                    <a:cubicBezTo>
                      <a:pt x="56889" y="16149"/>
                      <a:pt x="53885" y="17448"/>
                      <a:pt x="49942" y="17448"/>
                    </a:cubicBezTo>
                    <a:cubicBezTo>
                      <a:pt x="48453" y="17724"/>
                      <a:pt x="46925" y="17724"/>
                      <a:pt x="45436" y="17448"/>
                    </a:cubicBezTo>
                    <a:lnTo>
                      <a:pt x="18308" y="11230"/>
                    </a:lnTo>
                    <a:cubicBezTo>
                      <a:pt x="14272" y="10487"/>
                      <a:pt x="13239" y="8724"/>
                      <a:pt x="15304" y="7239"/>
                    </a:cubicBezTo>
                    <a:close/>
                    <a:moveTo>
                      <a:pt x="123160" y="20603"/>
                    </a:moveTo>
                    <a:lnTo>
                      <a:pt x="108141" y="23852"/>
                    </a:lnTo>
                    <a:lnTo>
                      <a:pt x="123160" y="27100"/>
                    </a:lnTo>
                    <a:cubicBezTo>
                      <a:pt x="127197" y="28028"/>
                      <a:pt x="128136" y="29884"/>
                      <a:pt x="126164" y="31369"/>
                    </a:cubicBezTo>
                    <a:cubicBezTo>
                      <a:pt x="122686" y="32772"/>
                      <a:pt x="118874" y="33159"/>
                      <a:pt x="115182" y="32483"/>
                    </a:cubicBezTo>
                    <a:lnTo>
                      <a:pt x="88053" y="26636"/>
                    </a:lnTo>
                    <a:cubicBezTo>
                      <a:pt x="86742" y="26280"/>
                      <a:pt x="85525" y="25646"/>
                      <a:pt x="84486" y="24780"/>
                    </a:cubicBezTo>
                    <a:cubicBezTo>
                      <a:pt x="84486" y="24780"/>
                      <a:pt x="84017" y="24223"/>
                      <a:pt x="84017" y="23852"/>
                    </a:cubicBezTo>
                    <a:cubicBezTo>
                      <a:pt x="84017" y="23480"/>
                      <a:pt x="84486" y="23295"/>
                      <a:pt x="84486" y="23109"/>
                    </a:cubicBezTo>
                    <a:cubicBezTo>
                      <a:pt x="85525" y="22242"/>
                      <a:pt x="86742" y="21609"/>
                      <a:pt x="88053" y="21253"/>
                    </a:cubicBezTo>
                    <a:lnTo>
                      <a:pt x="115182" y="15406"/>
                    </a:lnTo>
                    <a:cubicBezTo>
                      <a:pt x="118891" y="14739"/>
                      <a:pt x="122718" y="15192"/>
                      <a:pt x="126164" y="16705"/>
                    </a:cubicBezTo>
                    <a:cubicBezTo>
                      <a:pt x="128136" y="18005"/>
                      <a:pt x="127197" y="19861"/>
                      <a:pt x="123160" y="206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" name="Google Shape;1119;p115">
              <a:extLst>
                <a:ext uri="{FF2B5EF4-FFF2-40B4-BE49-F238E27FC236}">
                  <a16:creationId xmlns:a16="http://schemas.microsoft.com/office/drawing/2014/main" id="{66B9B2F9-2639-4D90-A228-66D21E137FF1}"/>
                </a:ext>
              </a:extLst>
            </p:cNvPr>
            <p:cNvSpPr/>
            <p:nvPr/>
          </p:nvSpPr>
          <p:spPr>
            <a:xfrm>
              <a:off x="7032433" y="-850739"/>
              <a:ext cx="234900" cy="19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120;p115">
            <a:extLst>
              <a:ext uri="{FF2B5EF4-FFF2-40B4-BE49-F238E27FC236}">
                <a16:creationId xmlns:a16="http://schemas.microsoft.com/office/drawing/2014/main" id="{3FE66C15-8490-4077-8EB5-35546797A575}"/>
              </a:ext>
            </a:extLst>
          </p:cNvPr>
          <p:cNvSpPr/>
          <p:nvPr/>
        </p:nvSpPr>
        <p:spPr>
          <a:xfrm>
            <a:off x="3365337" y="2105137"/>
            <a:ext cx="222087" cy="217101"/>
          </a:xfrm>
          <a:custGeom>
            <a:avLst/>
            <a:gdLst/>
            <a:ahLst/>
            <a:cxnLst/>
            <a:rect l="l" t="t" r="r" b="b"/>
            <a:pathLst>
              <a:path w="293184" h="286602" extrusionOk="0">
                <a:moveTo>
                  <a:pt x="256597" y="192623"/>
                </a:moveTo>
                <a:lnTo>
                  <a:pt x="256597" y="139976"/>
                </a:lnTo>
                <a:cubicBezTo>
                  <a:pt x="256597" y="133753"/>
                  <a:pt x="251552" y="128708"/>
                  <a:pt x="245329" y="128708"/>
                </a:cubicBezTo>
                <a:lnTo>
                  <a:pt x="157768" y="128708"/>
                </a:lnTo>
                <a:lnTo>
                  <a:pt x="157768" y="93979"/>
                </a:lnTo>
                <a:cubicBezTo>
                  <a:pt x="183344" y="87756"/>
                  <a:pt x="199032" y="61978"/>
                  <a:pt x="192808" y="36402"/>
                </a:cubicBezTo>
                <a:cubicBezTo>
                  <a:pt x="186585" y="10827"/>
                  <a:pt x="160807" y="-4861"/>
                  <a:pt x="135231" y="1362"/>
                </a:cubicBezTo>
                <a:cubicBezTo>
                  <a:pt x="109656" y="7586"/>
                  <a:pt x="93968" y="33364"/>
                  <a:pt x="100191" y="58939"/>
                </a:cubicBezTo>
                <a:cubicBezTo>
                  <a:pt x="104404" y="76250"/>
                  <a:pt x="117920" y="89766"/>
                  <a:pt x="135231" y="93979"/>
                </a:cubicBezTo>
                <a:lnTo>
                  <a:pt x="135231" y="128708"/>
                </a:lnTo>
                <a:lnTo>
                  <a:pt x="47671" y="128708"/>
                </a:lnTo>
                <a:cubicBezTo>
                  <a:pt x="41447" y="128708"/>
                  <a:pt x="36402" y="133753"/>
                  <a:pt x="36402" y="139976"/>
                </a:cubicBezTo>
                <a:lnTo>
                  <a:pt x="36402" y="192623"/>
                </a:lnTo>
                <a:cubicBezTo>
                  <a:pt x="10827" y="198847"/>
                  <a:pt x="-4861" y="224625"/>
                  <a:pt x="1362" y="250200"/>
                </a:cubicBezTo>
                <a:cubicBezTo>
                  <a:pt x="7586" y="275776"/>
                  <a:pt x="33364" y="291464"/>
                  <a:pt x="58939" y="285240"/>
                </a:cubicBezTo>
                <a:cubicBezTo>
                  <a:pt x="84514" y="279017"/>
                  <a:pt x="100203" y="253239"/>
                  <a:pt x="93979" y="227663"/>
                </a:cubicBezTo>
                <a:cubicBezTo>
                  <a:pt x="89766" y="210352"/>
                  <a:pt x="76250" y="196836"/>
                  <a:pt x="58939" y="192623"/>
                </a:cubicBezTo>
                <a:lnTo>
                  <a:pt x="58939" y="151244"/>
                </a:lnTo>
                <a:lnTo>
                  <a:pt x="234245" y="151244"/>
                </a:lnTo>
                <a:lnTo>
                  <a:pt x="234245" y="192623"/>
                </a:lnTo>
                <a:cubicBezTo>
                  <a:pt x="208670" y="198847"/>
                  <a:pt x="192982" y="224625"/>
                  <a:pt x="199205" y="250200"/>
                </a:cubicBezTo>
                <a:cubicBezTo>
                  <a:pt x="205429" y="275776"/>
                  <a:pt x="231206" y="291464"/>
                  <a:pt x="256782" y="285240"/>
                </a:cubicBezTo>
                <a:cubicBezTo>
                  <a:pt x="282357" y="279017"/>
                  <a:pt x="298045" y="253239"/>
                  <a:pt x="291822" y="227663"/>
                </a:cubicBezTo>
                <a:cubicBezTo>
                  <a:pt x="287609" y="210352"/>
                  <a:pt x="274094" y="196836"/>
                  <a:pt x="256782" y="192623"/>
                </a:cubicBezTo>
                <a:close/>
                <a:moveTo>
                  <a:pt x="72794" y="238805"/>
                </a:moveTo>
                <a:cubicBezTo>
                  <a:pt x="72794" y="252680"/>
                  <a:pt x="61546" y="263928"/>
                  <a:pt x="47671" y="263928"/>
                </a:cubicBezTo>
                <a:cubicBezTo>
                  <a:pt x="33796" y="263928"/>
                  <a:pt x="22548" y="252680"/>
                  <a:pt x="22548" y="238805"/>
                </a:cubicBezTo>
                <a:cubicBezTo>
                  <a:pt x="22548" y="224930"/>
                  <a:pt x="33796" y="213682"/>
                  <a:pt x="47671" y="213682"/>
                </a:cubicBezTo>
                <a:cubicBezTo>
                  <a:pt x="61546" y="213682"/>
                  <a:pt x="72794" y="224930"/>
                  <a:pt x="72794" y="238805"/>
                </a:cubicBezTo>
                <a:close/>
                <a:moveTo>
                  <a:pt x="121377" y="47797"/>
                </a:moveTo>
                <a:cubicBezTo>
                  <a:pt x="121377" y="33922"/>
                  <a:pt x="132625" y="22674"/>
                  <a:pt x="146500" y="22674"/>
                </a:cubicBezTo>
                <a:cubicBezTo>
                  <a:pt x="160375" y="22674"/>
                  <a:pt x="171623" y="33922"/>
                  <a:pt x="171623" y="47797"/>
                </a:cubicBezTo>
                <a:cubicBezTo>
                  <a:pt x="171623" y="61672"/>
                  <a:pt x="160375" y="72920"/>
                  <a:pt x="146500" y="72920"/>
                </a:cubicBezTo>
                <a:cubicBezTo>
                  <a:pt x="132625" y="72920"/>
                  <a:pt x="121377" y="61672"/>
                  <a:pt x="121377" y="47797"/>
                </a:cubicBezTo>
                <a:close/>
                <a:moveTo>
                  <a:pt x="245329" y="263928"/>
                </a:moveTo>
                <a:cubicBezTo>
                  <a:pt x="231454" y="263928"/>
                  <a:pt x="220206" y="252680"/>
                  <a:pt x="220206" y="238805"/>
                </a:cubicBezTo>
                <a:cubicBezTo>
                  <a:pt x="220206" y="224930"/>
                  <a:pt x="231454" y="213682"/>
                  <a:pt x="245329" y="213682"/>
                </a:cubicBezTo>
                <a:cubicBezTo>
                  <a:pt x="259204" y="213682"/>
                  <a:pt x="270452" y="224930"/>
                  <a:pt x="270452" y="238805"/>
                </a:cubicBezTo>
                <a:cubicBezTo>
                  <a:pt x="270452" y="252680"/>
                  <a:pt x="259204" y="263928"/>
                  <a:pt x="245329" y="263928"/>
                </a:cubicBezTo>
                <a:close/>
              </a:path>
            </a:pathLst>
          </a:custGeom>
          <a:solidFill>
            <a:srgbClr val="2AB5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1121;p115">
            <a:extLst>
              <a:ext uri="{FF2B5EF4-FFF2-40B4-BE49-F238E27FC236}">
                <a16:creationId xmlns:a16="http://schemas.microsoft.com/office/drawing/2014/main" id="{C63C3CE0-ACDA-4ECA-B6C4-B78C177E32F4}"/>
              </a:ext>
            </a:extLst>
          </p:cNvPr>
          <p:cNvGrpSpPr/>
          <p:nvPr/>
        </p:nvGrpSpPr>
        <p:grpSpPr>
          <a:xfrm>
            <a:off x="6247580" y="1892648"/>
            <a:ext cx="266541" cy="225803"/>
            <a:chOff x="3565489" y="1914162"/>
            <a:chExt cx="1333371" cy="1129582"/>
          </a:xfrm>
        </p:grpSpPr>
        <p:sp>
          <p:nvSpPr>
            <p:cNvPr id="56" name="Google Shape;1122;p115">
              <a:extLst>
                <a:ext uri="{FF2B5EF4-FFF2-40B4-BE49-F238E27FC236}">
                  <a16:creationId xmlns:a16="http://schemas.microsoft.com/office/drawing/2014/main" id="{FC43F873-016F-4BD8-95C4-2E76E06A0026}"/>
                </a:ext>
              </a:extLst>
            </p:cNvPr>
            <p:cNvSpPr/>
            <p:nvPr/>
          </p:nvSpPr>
          <p:spPr>
            <a:xfrm rot="1463078">
              <a:off x="3822237" y="1914162"/>
              <a:ext cx="517883" cy="591962"/>
            </a:xfrm>
            <a:custGeom>
              <a:avLst/>
              <a:gdLst/>
              <a:ahLst/>
              <a:cxnLst/>
              <a:rect l="l" t="t" r="r" b="b"/>
              <a:pathLst>
                <a:path w="518335" h="592479" extrusionOk="0">
                  <a:moveTo>
                    <a:pt x="45063" y="591813"/>
                  </a:moveTo>
                  <a:cubicBezTo>
                    <a:pt x="47823" y="592274"/>
                    <a:pt x="50617" y="592496"/>
                    <a:pt x="53415" y="592478"/>
                  </a:cubicBezTo>
                  <a:cubicBezTo>
                    <a:pt x="79710" y="592603"/>
                    <a:pt x="102142" y="573444"/>
                    <a:pt x="106180" y="547414"/>
                  </a:cubicBezTo>
                  <a:cubicBezTo>
                    <a:pt x="134650" y="368392"/>
                    <a:pt x="272447" y="252689"/>
                    <a:pt x="362413" y="195075"/>
                  </a:cubicBezTo>
                  <a:cubicBezTo>
                    <a:pt x="365928" y="224425"/>
                    <a:pt x="392529" y="245364"/>
                    <a:pt x="421828" y="241842"/>
                  </a:cubicBezTo>
                  <a:cubicBezTo>
                    <a:pt x="442025" y="239414"/>
                    <a:pt x="459095" y="225705"/>
                    <a:pt x="465855" y="206483"/>
                  </a:cubicBezTo>
                  <a:lnTo>
                    <a:pt x="518335" y="55793"/>
                  </a:lnTo>
                  <a:lnTo>
                    <a:pt x="367917" y="3028"/>
                  </a:lnTo>
                  <a:cubicBezTo>
                    <a:pt x="340122" y="-6742"/>
                    <a:pt x="309685" y="7911"/>
                    <a:pt x="299933" y="35756"/>
                  </a:cubicBezTo>
                  <a:cubicBezTo>
                    <a:pt x="292343" y="57426"/>
                    <a:pt x="299425" y="81533"/>
                    <a:pt x="317525" y="95629"/>
                  </a:cubicBezTo>
                  <a:cubicBezTo>
                    <a:pt x="208768" y="161514"/>
                    <a:pt x="37282" y="299464"/>
                    <a:pt x="650" y="530586"/>
                  </a:cubicBezTo>
                  <a:cubicBezTo>
                    <a:pt x="-3903" y="559766"/>
                    <a:pt x="15954" y="587140"/>
                    <a:pt x="45063" y="591813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23;p115">
              <a:extLst>
                <a:ext uri="{FF2B5EF4-FFF2-40B4-BE49-F238E27FC236}">
                  <a16:creationId xmlns:a16="http://schemas.microsoft.com/office/drawing/2014/main" id="{4AFAAD25-F6D2-4ADC-9605-D28AEB4E4B5F}"/>
                </a:ext>
              </a:extLst>
            </p:cNvPr>
            <p:cNvSpPr/>
            <p:nvPr/>
          </p:nvSpPr>
          <p:spPr>
            <a:xfrm>
              <a:off x="4385446" y="2113719"/>
              <a:ext cx="513414" cy="582009"/>
            </a:xfrm>
            <a:custGeom>
              <a:avLst/>
              <a:gdLst/>
              <a:ahLst/>
              <a:cxnLst/>
              <a:rect l="l" t="t" r="r" b="b"/>
              <a:pathLst>
                <a:path w="513414" h="582009" extrusionOk="0">
                  <a:moveTo>
                    <a:pt x="91200" y="554752"/>
                  </a:moveTo>
                  <a:cubicBezTo>
                    <a:pt x="144263" y="573681"/>
                    <a:pt x="200294" y="582892"/>
                    <a:pt x="256613" y="581943"/>
                  </a:cubicBezTo>
                  <a:cubicBezTo>
                    <a:pt x="312963" y="582893"/>
                    <a:pt x="369023" y="573683"/>
                    <a:pt x="422120" y="554752"/>
                  </a:cubicBezTo>
                  <a:cubicBezTo>
                    <a:pt x="498041" y="525184"/>
                    <a:pt x="513415" y="481736"/>
                    <a:pt x="513415" y="450172"/>
                  </a:cubicBezTo>
                  <a:lnTo>
                    <a:pt x="513415" y="131394"/>
                  </a:lnTo>
                  <a:cubicBezTo>
                    <a:pt x="513415" y="100210"/>
                    <a:pt x="497566" y="56857"/>
                    <a:pt x="422120" y="26814"/>
                  </a:cubicBezTo>
                  <a:cubicBezTo>
                    <a:pt x="369004" y="7993"/>
                    <a:pt x="312937" y="-1058"/>
                    <a:pt x="256613" y="98"/>
                  </a:cubicBezTo>
                  <a:cubicBezTo>
                    <a:pt x="200289" y="-915"/>
                    <a:pt x="144247" y="8297"/>
                    <a:pt x="91200" y="27289"/>
                  </a:cubicBezTo>
                  <a:cubicBezTo>
                    <a:pt x="15848" y="56857"/>
                    <a:pt x="0" y="100210"/>
                    <a:pt x="0" y="131869"/>
                  </a:cubicBezTo>
                  <a:lnTo>
                    <a:pt x="0" y="450552"/>
                  </a:lnTo>
                  <a:cubicBezTo>
                    <a:pt x="0" y="481736"/>
                    <a:pt x="15848" y="525184"/>
                    <a:pt x="91200" y="554752"/>
                  </a:cubicBezTo>
                  <a:close/>
                  <a:moveTo>
                    <a:pt x="105625" y="241012"/>
                  </a:moveTo>
                  <a:cubicBezTo>
                    <a:pt x="154494" y="256225"/>
                    <a:pt x="205442" y="263667"/>
                    <a:pt x="256613" y="263069"/>
                  </a:cubicBezTo>
                  <a:cubicBezTo>
                    <a:pt x="307869" y="263585"/>
                    <a:pt x="358888" y="256013"/>
                    <a:pt x="407790" y="240632"/>
                  </a:cubicBezTo>
                  <a:lnTo>
                    <a:pt x="407790" y="444088"/>
                  </a:lnTo>
                  <a:cubicBezTo>
                    <a:pt x="396687" y="452359"/>
                    <a:pt x="349426" y="476032"/>
                    <a:pt x="256613" y="476032"/>
                  </a:cubicBezTo>
                  <a:cubicBezTo>
                    <a:pt x="163799" y="476032"/>
                    <a:pt x="116633" y="452359"/>
                    <a:pt x="106005" y="444088"/>
                  </a:cubicBezTo>
                  <a:close/>
                  <a:moveTo>
                    <a:pt x="256613" y="156968"/>
                  </a:moveTo>
                  <a:cubicBezTo>
                    <a:pt x="183349" y="156968"/>
                    <a:pt x="137701" y="142137"/>
                    <a:pt x="116444" y="131394"/>
                  </a:cubicBezTo>
                  <a:cubicBezTo>
                    <a:pt x="137701" y="120745"/>
                    <a:pt x="183349" y="105914"/>
                    <a:pt x="256613" y="105914"/>
                  </a:cubicBezTo>
                  <a:cubicBezTo>
                    <a:pt x="329876" y="105914"/>
                    <a:pt x="375713" y="120745"/>
                    <a:pt x="396971" y="131394"/>
                  </a:cubicBezTo>
                  <a:cubicBezTo>
                    <a:pt x="375713" y="142137"/>
                    <a:pt x="329971" y="156968"/>
                    <a:pt x="256613" y="156968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24;p115">
              <a:extLst>
                <a:ext uri="{FF2B5EF4-FFF2-40B4-BE49-F238E27FC236}">
                  <a16:creationId xmlns:a16="http://schemas.microsoft.com/office/drawing/2014/main" id="{8408A622-7DD2-444D-843B-FAEE19B129B8}"/>
                </a:ext>
              </a:extLst>
            </p:cNvPr>
            <p:cNvSpPr/>
            <p:nvPr/>
          </p:nvSpPr>
          <p:spPr>
            <a:xfrm>
              <a:off x="3565489" y="2462003"/>
              <a:ext cx="513414" cy="581741"/>
            </a:xfrm>
            <a:custGeom>
              <a:avLst/>
              <a:gdLst/>
              <a:ahLst/>
              <a:cxnLst/>
              <a:rect l="l" t="t" r="r" b="b"/>
              <a:pathLst>
                <a:path w="513414" h="581741" extrusionOk="0">
                  <a:moveTo>
                    <a:pt x="513415" y="131214"/>
                  </a:moveTo>
                  <a:cubicBezTo>
                    <a:pt x="513415" y="100030"/>
                    <a:pt x="497566" y="56582"/>
                    <a:pt x="422120" y="26634"/>
                  </a:cubicBezTo>
                  <a:cubicBezTo>
                    <a:pt x="368864" y="7879"/>
                    <a:pt x="312671" y="-1106"/>
                    <a:pt x="256233" y="109"/>
                  </a:cubicBezTo>
                  <a:cubicBezTo>
                    <a:pt x="200057" y="-900"/>
                    <a:pt x="144158" y="8213"/>
                    <a:pt x="91200" y="27014"/>
                  </a:cubicBezTo>
                  <a:cubicBezTo>
                    <a:pt x="15848" y="56582"/>
                    <a:pt x="0" y="100030"/>
                    <a:pt x="0" y="131214"/>
                  </a:cubicBezTo>
                  <a:lnTo>
                    <a:pt x="0" y="450373"/>
                  </a:lnTo>
                  <a:cubicBezTo>
                    <a:pt x="0" y="481556"/>
                    <a:pt x="15848" y="525005"/>
                    <a:pt x="91200" y="554477"/>
                  </a:cubicBezTo>
                  <a:cubicBezTo>
                    <a:pt x="144132" y="573406"/>
                    <a:pt x="200037" y="582619"/>
                    <a:pt x="256233" y="581668"/>
                  </a:cubicBezTo>
                  <a:cubicBezTo>
                    <a:pt x="312586" y="582666"/>
                    <a:pt x="368656" y="573454"/>
                    <a:pt x="421740" y="554477"/>
                  </a:cubicBezTo>
                  <a:cubicBezTo>
                    <a:pt x="497661" y="525005"/>
                    <a:pt x="513035" y="481556"/>
                    <a:pt x="513035" y="450373"/>
                  </a:cubicBezTo>
                  <a:close/>
                  <a:moveTo>
                    <a:pt x="256233" y="156693"/>
                  </a:moveTo>
                  <a:cubicBezTo>
                    <a:pt x="182969" y="156693"/>
                    <a:pt x="137322" y="141957"/>
                    <a:pt x="116064" y="131214"/>
                  </a:cubicBezTo>
                  <a:cubicBezTo>
                    <a:pt x="137322" y="120471"/>
                    <a:pt x="182969" y="105734"/>
                    <a:pt x="256233" y="105734"/>
                  </a:cubicBezTo>
                  <a:cubicBezTo>
                    <a:pt x="329497" y="105734"/>
                    <a:pt x="375334" y="120471"/>
                    <a:pt x="396592" y="131214"/>
                  </a:cubicBezTo>
                  <a:cubicBezTo>
                    <a:pt x="375713" y="141957"/>
                    <a:pt x="329971" y="156693"/>
                    <a:pt x="256233" y="156693"/>
                  </a:cubicBezTo>
                  <a:close/>
                  <a:moveTo>
                    <a:pt x="105245" y="240452"/>
                  </a:moveTo>
                  <a:cubicBezTo>
                    <a:pt x="154115" y="255664"/>
                    <a:pt x="205062" y="263108"/>
                    <a:pt x="256233" y="262509"/>
                  </a:cubicBezTo>
                  <a:cubicBezTo>
                    <a:pt x="307688" y="263175"/>
                    <a:pt x="358928" y="255730"/>
                    <a:pt x="408075" y="240452"/>
                  </a:cubicBezTo>
                  <a:lnTo>
                    <a:pt x="408075" y="443908"/>
                  </a:lnTo>
                  <a:cubicBezTo>
                    <a:pt x="396687" y="452084"/>
                    <a:pt x="349426" y="475472"/>
                    <a:pt x="256233" y="475472"/>
                  </a:cubicBezTo>
                  <a:cubicBezTo>
                    <a:pt x="163040" y="475472"/>
                    <a:pt x="116254" y="451704"/>
                    <a:pt x="105245" y="443527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1125;p115">
            <a:extLst>
              <a:ext uri="{FF2B5EF4-FFF2-40B4-BE49-F238E27FC236}">
                <a16:creationId xmlns:a16="http://schemas.microsoft.com/office/drawing/2014/main" id="{422BE6C6-F400-46A7-AF09-2F23EC9B0B85}"/>
              </a:ext>
            </a:extLst>
          </p:cNvPr>
          <p:cNvGrpSpPr/>
          <p:nvPr/>
        </p:nvGrpSpPr>
        <p:grpSpPr>
          <a:xfrm>
            <a:off x="3382185" y="2770077"/>
            <a:ext cx="188389" cy="183033"/>
            <a:chOff x="934639" y="333073"/>
            <a:chExt cx="300221" cy="291686"/>
          </a:xfrm>
        </p:grpSpPr>
        <p:sp>
          <p:nvSpPr>
            <p:cNvPr id="54" name="Google Shape;1126;p115">
              <a:extLst>
                <a:ext uri="{FF2B5EF4-FFF2-40B4-BE49-F238E27FC236}">
                  <a16:creationId xmlns:a16="http://schemas.microsoft.com/office/drawing/2014/main" id="{A325F2E4-7316-4086-88D8-170AF9C2DF3B}"/>
                </a:ext>
              </a:extLst>
            </p:cNvPr>
            <p:cNvSpPr/>
            <p:nvPr/>
          </p:nvSpPr>
          <p:spPr>
            <a:xfrm>
              <a:off x="934639" y="333073"/>
              <a:ext cx="300221" cy="291686"/>
            </a:xfrm>
            <a:custGeom>
              <a:avLst/>
              <a:gdLst/>
              <a:ahLst/>
              <a:cxnLst/>
              <a:rect l="l" t="t" r="r" b="b"/>
              <a:pathLst>
                <a:path w="300221" h="291686" extrusionOk="0">
                  <a:moveTo>
                    <a:pt x="153545" y="2"/>
                  </a:moveTo>
                  <a:cubicBezTo>
                    <a:pt x="147169" y="2"/>
                    <a:pt x="142000" y="5171"/>
                    <a:pt x="142000" y="11548"/>
                  </a:cubicBezTo>
                  <a:cubicBezTo>
                    <a:pt x="142000" y="17924"/>
                    <a:pt x="147169" y="23093"/>
                    <a:pt x="153545" y="23093"/>
                  </a:cubicBezTo>
                  <a:cubicBezTo>
                    <a:pt x="220616" y="24103"/>
                    <a:pt x="274457" y="78766"/>
                    <a:pt x="274449" y="145845"/>
                  </a:cubicBezTo>
                  <a:cubicBezTo>
                    <a:pt x="275222" y="212590"/>
                    <a:pt x="221948" y="267432"/>
                    <a:pt x="155208" y="268596"/>
                  </a:cubicBezTo>
                  <a:cubicBezTo>
                    <a:pt x="93555" y="267808"/>
                    <a:pt x="42356" y="220786"/>
                    <a:pt x="36336" y="159422"/>
                  </a:cubicBezTo>
                  <a:cubicBezTo>
                    <a:pt x="39822" y="161543"/>
                    <a:pt x="44368" y="160436"/>
                    <a:pt x="46489" y="156950"/>
                  </a:cubicBezTo>
                  <a:cubicBezTo>
                    <a:pt x="48213" y="154117"/>
                    <a:pt x="47838" y="150483"/>
                    <a:pt x="45572" y="148061"/>
                  </a:cubicBezTo>
                  <a:lnTo>
                    <a:pt x="27100" y="132175"/>
                  </a:lnTo>
                  <a:cubicBezTo>
                    <a:pt x="25665" y="130813"/>
                    <a:pt x="23711" y="130139"/>
                    <a:pt x="21743" y="130327"/>
                  </a:cubicBezTo>
                  <a:cubicBezTo>
                    <a:pt x="19727" y="130406"/>
                    <a:pt x="17843" y="131348"/>
                    <a:pt x="16570" y="132914"/>
                  </a:cubicBezTo>
                  <a:lnTo>
                    <a:pt x="1700" y="151294"/>
                  </a:lnTo>
                  <a:cubicBezTo>
                    <a:pt x="-887" y="154444"/>
                    <a:pt x="-476" y="159085"/>
                    <a:pt x="2623" y="161731"/>
                  </a:cubicBezTo>
                  <a:cubicBezTo>
                    <a:pt x="3928" y="162870"/>
                    <a:pt x="5602" y="163494"/>
                    <a:pt x="7334" y="163486"/>
                  </a:cubicBezTo>
                  <a:cubicBezTo>
                    <a:pt x="9572" y="163443"/>
                    <a:pt x="11660" y="162347"/>
                    <a:pt x="12968" y="160530"/>
                  </a:cubicBezTo>
                  <a:lnTo>
                    <a:pt x="12968" y="160530"/>
                  </a:lnTo>
                  <a:cubicBezTo>
                    <a:pt x="19614" y="234315"/>
                    <a:pt x="81128" y="291036"/>
                    <a:pt x="155208" y="291687"/>
                  </a:cubicBezTo>
                  <a:cubicBezTo>
                    <a:pt x="235755" y="291228"/>
                    <a:pt x="300678" y="225560"/>
                    <a:pt x="300219" y="145013"/>
                  </a:cubicBezTo>
                  <a:cubicBezTo>
                    <a:pt x="299760" y="64467"/>
                    <a:pt x="234092" y="-457"/>
                    <a:pt x="153545" y="2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127;p115">
              <a:extLst>
                <a:ext uri="{FF2B5EF4-FFF2-40B4-BE49-F238E27FC236}">
                  <a16:creationId xmlns:a16="http://schemas.microsoft.com/office/drawing/2014/main" id="{45636D38-2391-440F-A334-097F2D90BFA1}"/>
                </a:ext>
              </a:extLst>
            </p:cNvPr>
            <p:cNvSpPr/>
            <p:nvPr/>
          </p:nvSpPr>
          <p:spPr>
            <a:xfrm>
              <a:off x="1076731" y="418315"/>
              <a:ext cx="60879" cy="134222"/>
            </a:xfrm>
            <a:custGeom>
              <a:avLst/>
              <a:gdLst/>
              <a:ahLst/>
              <a:cxnLst/>
              <a:rect l="l" t="t" r="r" b="b"/>
              <a:pathLst>
                <a:path w="60879" h="134222" extrusionOk="0">
                  <a:moveTo>
                    <a:pt x="10252" y="134216"/>
                  </a:moveTo>
                  <a:cubicBezTo>
                    <a:pt x="16268" y="134420"/>
                    <a:pt x="21310" y="129709"/>
                    <a:pt x="21514" y="123693"/>
                  </a:cubicBezTo>
                  <a:cubicBezTo>
                    <a:pt x="21519" y="123567"/>
                    <a:pt x="21521" y="123443"/>
                    <a:pt x="21521" y="123317"/>
                  </a:cubicBezTo>
                  <a:lnTo>
                    <a:pt x="21521" y="55430"/>
                  </a:lnTo>
                  <a:lnTo>
                    <a:pt x="57727" y="18484"/>
                  </a:lnTo>
                  <a:cubicBezTo>
                    <a:pt x="61930" y="14237"/>
                    <a:pt x="61930" y="7399"/>
                    <a:pt x="57727" y="3152"/>
                  </a:cubicBezTo>
                  <a:cubicBezTo>
                    <a:pt x="53480" y="-1051"/>
                    <a:pt x="46642" y="-1051"/>
                    <a:pt x="42395" y="3152"/>
                  </a:cubicBezTo>
                  <a:lnTo>
                    <a:pt x="3048" y="43238"/>
                  </a:lnTo>
                  <a:cubicBezTo>
                    <a:pt x="1108" y="45210"/>
                    <a:pt x="15" y="47861"/>
                    <a:pt x="0" y="50627"/>
                  </a:cubicBezTo>
                  <a:lnTo>
                    <a:pt x="0" y="123317"/>
                  </a:lnTo>
                  <a:cubicBezTo>
                    <a:pt x="-10" y="129093"/>
                    <a:pt x="4487" y="133873"/>
                    <a:pt x="10252" y="134216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1128;p115">
            <a:extLst>
              <a:ext uri="{FF2B5EF4-FFF2-40B4-BE49-F238E27FC236}">
                <a16:creationId xmlns:a16="http://schemas.microsoft.com/office/drawing/2014/main" id="{BDAB01B8-C17A-4C08-A71D-A16A45055111}"/>
              </a:ext>
            </a:extLst>
          </p:cNvPr>
          <p:cNvGrpSpPr/>
          <p:nvPr/>
        </p:nvGrpSpPr>
        <p:grpSpPr>
          <a:xfrm>
            <a:off x="1367882" y="2488398"/>
            <a:ext cx="150447" cy="250933"/>
            <a:chOff x="1157703" y="2261005"/>
            <a:chExt cx="150447" cy="250933"/>
          </a:xfrm>
        </p:grpSpPr>
        <p:cxnSp>
          <p:nvCxnSpPr>
            <p:cNvPr id="46" name="Google Shape;1129;p115">
              <a:extLst>
                <a:ext uri="{FF2B5EF4-FFF2-40B4-BE49-F238E27FC236}">
                  <a16:creationId xmlns:a16="http://schemas.microsoft.com/office/drawing/2014/main" id="{90A87D06-7E77-4198-8469-92E150A24A86}"/>
                </a:ext>
              </a:extLst>
            </p:cNvPr>
            <p:cNvCxnSpPr/>
            <p:nvPr/>
          </p:nvCxnSpPr>
          <p:spPr>
            <a:xfrm rot="10800000" flipH="1">
              <a:off x="1202725" y="2332621"/>
              <a:ext cx="75300" cy="54600"/>
            </a:xfrm>
            <a:prstGeom prst="straightConnector1">
              <a:avLst/>
            </a:prstGeom>
            <a:noFill/>
            <a:ln w="19050" cap="flat" cmpd="sng">
              <a:solidFill>
                <a:srgbClr val="29B5E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7" name="Google Shape;1130;p115">
              <a:extLst>
                <a:ext uri="{FF2B5EF4-FFF2-40B4-BE49-F238E27FC236}">
                  <a16:creationId xmlns:a16="http://schemas.microsoft.com/office/drawing/2014/main" id="{22529D5B-ED8C-4011-8AC0-DCBE36DDF42C}"/>
                </a:ext>
              </a:extLst>
            </p:cNvPr>
            <p:cNvSpPr/>
            <p:nvPr/>
          </p:nvSpPr>
          <p:spPr>
            <a:xfrm>
              <a:off x="1166900" y="2261005"/>
              <a:ext cx="55200" cy="55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29B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131;p115">
              <a:extLst>
                <a:ext uri="{FF2B5EF4-FFF2-40B4-BE49-F238E27FC236}">
                  <a16:creationId xmlns:a16="http://schemas.microsoft.com/office/drawing/2014/main" id="{104D970B-446D-4100-8626-FCF1AC41458F}"/>
                </a:ext>
              </a:extLst>
            </p:cNvPr>
            <p:cNvSpPr/>
            <p:nvPr/>
          </p:nvSpPr>
          <p:spPr>
            <a:xfrm>
              <a:off x="1252940" y="2308651"/>
              <a:ext cx="55200" cy="55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29B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1132;p115">
              <a:extLst>
                <a:ext uri="{FF2B5EF4-FFF2-40B4-BE49-F238E27FC236}">
                  <a16:creationId xmlns:a16="http://schemas.microsoft.com/office/drawing/2014/main" id="{BC979498-B48E-41DF-B01F-E446609C4225}"/>
                </a:ext>
              </a:extLst>
            </p:cNvPr>
            <p:cNvCxnSpPr/>
            <p:nvPr/>
          </p:nvCxnSpPr>
          <p:spPr>
            <a:xfrm>
              <a:off x="1198325" y="2382825"/>
              <a:ext cx="83700" cy="57300"/>
            </a:xfrm>
            <a:prstGeom prst="straightConnector1">
              <a:avLst/>
            </a:prstGeom>
            <a:noFill/>
            <a:ln w="19050" cap="flat" cmpd="sng">
              <a:solidFill>
                <a:srgbClr val="29B5E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" name="Google Shape;1133;p115">
              <a:extLst>
                <a:ext uri="{FF2B5EF4-FFF2-40B4-BE49-F238E27FC236}">
                  <a16:creationId xmlns:a16="http://schemas.microsoft.com/office/drawing/2014/main" id="{984B4FA0-5B9D-4BC0-8515-F936D165F958}"/>
                </a:ext>
              </a:extLst>
            </p:cNvPr>
            <p:cNvCxnSpPr>
              <a:endCxn id="51" idx="0"/>
            </p:cNvCxnSpPr>
            <p:nvPr/>
          </p:nvCxnSpPr>
          <p:spPr>
            <a:xfrm>
              <a:off x="1194440" y="2316338"/>
              <a:ext cx="1800" cy="140400"/>
            </a:xfrm>
            <a:prstGeom prst="straightConnector1">
              <a:avLst/>
            </a:prstGeom>
            <a:noFill/>
            <a:ln w="19050" cap="flat" cmpd="sng">
              <a:solidFill>
                <a:srgbClr val="29B5E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1" name="Google Shape;1134;p115">
              <a:extLst>
                <a:ext uri="{FF2B5EF4-FFF2-40B4-BE49-F238E27FC236}">
                  <a16:creationId xmlns:a16="http://schemas.microsoft.com/office/drawing/2014/main" id="{E95C10FB-4E46-49B0-B1E2-A9BE4E834B8B}"/>
                </a:ext>
              </a:extLst>
            </p:cNvPr>
            <p:cNvSpPr/>
            <p:nvPr/>
          </p:nvSpPr>
          <p:spPr>
            <a:xfrm>
              <a:off x="1168640" y="2456738"/>
              <a:ext cx="55200" cy="55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29B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135;p115">
              <a:extLst>
                <a:ext uri="{FF2B5EF4-FFF2-40B4-BE49-F238E27FC236}">
                  <a16:creationId xmlns:a16="http://schemas.microsoft.com/office/drawing/2014/main" id="{83467B6E-007C-40A4-9EAE-F635015F76D9}"/>
                </a:ext>
              </a:extLst>
            </p:cNvPr>
            <p:cNvSpPr/>
            <p:nvPr/>
          </p:nvSpPr>
          <p:spPr>
            <a:xfrm>
              <a:off x="1252950" y="2409856"/>
              <a:ext cx="55200" cy="55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29B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136;p115">
              <a:extLst>
                <a:ext uri="{FF2B5EF4-FFF2-40B4-BE49-F238E27FC236}">
                  <a16:creationId xmlns:a16="http://schemas.microsoft.com/office/drawing/2014/main" id="{09473288-EAF1-44B7-9FB7-90131F9637A6}"/>
                </a:ext>
              </a:extLst>
            </p:cNvPr>
            <p:cNvSpPr/>
            <p:nvPr/>
          </p:nvSpPr>
          <p:spPr>
            <a:xfrm>
              <a:off x="1157703" y="2348158"/>
              <a:ext cx="74100" cy="741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29B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1137;p115">
            <a:extLst>
              <a:ext uri="{FF2B5EF4-FFF2-40B4-BE49-F238E27FC236}">
                <a16:creationId xmlns:a16="http://schemas.microsoft.com/office/drawing/2014/main" id="{34E20487-6DBA-405B-9BAC-1CC7E4600C6D}"/>
              </a:ext>
            </a:extLst>
          </p:cNvPr>
          <p:cNvSpPr txBox="1"/>
          <p:nvPr/>
        </p:nvSpPr>
        <p:spPr>
          <a:xfrm>
            <a:off x="6605170" y="3269243"/>
            <a:ext cx="20949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Concurrency scaling with </a:t>
            </a:r>
            <a:br>
              <a:rPr lang="en" sz="800" b="0" i="0" u="none" strike="noStrike" cap="none" dirty="0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1" i="0" u="none" strike="noStrike" cap="none" dirty="0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rPr>
              <a:t>multi-clustered warehouse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138;p115">
            <a:extLst>
              <a:ext uri="{FF2B5EF4-FFF2-40B4-BE49-F238E27FC236}">
                <a16:creationId xmlns:a16="http://schemas.microsoft.com/office/drawing/2014/main" id="{290A0C19-7869-4AC3-9A61-FB16AC979B14}"/>
              </a:ext>
            </a:extLst>
          </p:cNvPr>
          <p:cNvSpPr/>
          <p:nvPr/>
        </p:nvSpPr>
        <p:spPr>
          <a:xfrm>
            <a:off x="6277588" y="3345297"/>
            <a:ext cx="206526" cy="206526"/>
          </a:xfrm>
          <a:custGeom>
            <a:avLst/>
            <a:gdLst/>
            <a:ahLst/>
            <a:cxnLst/>
            <a:rect l="l" t="t" r="r" b="b"/>
            <a:pathLst>
              <a:path w="700087" h="700087" extrusionOk="0">
                <a:moveTo>
                  <a:pt x="618648" y="96203"/>
                </a:moveTo>
                <a:cubicBezTo>
                  <a:pt x="619125" y="97631"/>
                  <a:pt x="619125" y="98584"/>
                  <a:pt x="619125" y="100013"/>
                </a:cubicBezTo>
                <a:lnTo>
                  <a:pt x="619125" y="242888"/>
                </a:lnTo>
                <a:cubicBezTo>
                  <a:pt x="619125" y="253365"/>
                  <a:pt x="610552" y="261938"/>
                  <a:pt x="600075" y="261938"/>
                </a:cubicBezTo>
                <a:cubicBezTo>
                  <a:pt x="589597" y="261938"/>
                  <a:pt x="581025" y="253365"/>
                  <a:pt x="581025" y="242888"/>
                </a:cubicBezTo>
                <a:lnTo>
                  <a:pt x="581025" y="145733"/>
                </a:lnTo>
                <a:lnTo>
                  <a:pt x="384810" y="341948"/>
                </a:lnTo>
                <a:cubicBezTo>
                  <a:pt x="381000" y="345758"/>
                  <a:pt x="376238" y="347663"/>
                  <a:pt x="371475" y="347663"/>
                </a:cubicBezTo>
                <a:cubicBezTo>
                  <a:pt x="366713" y="347663"/>
                  <a:pt x="361950" y="345758"/>
                  <a:pt x="358140" y="341948"/>
                </a:cubicBezTo>
                <a:cubicBezTo>
                  <a:pt x="350520" y="334327"/>
                  <a:pt x="350520" y="322421"/>
                  <a:pt x="358140" y="314801"/>
                </a:cubicBezTo>
                <a:lnTo>
                  <a:pt x="554355" y="118586"/>
                </a:lnTo>
                <a:lnTo>
                  <a:pt x="457676" y="118586"/>
                </a:lnTo>
                <a:cubicBezTo>
                  <a:pt x="447198" y="118586"/>
                  <a:pt x="438626" y="110014"/>
                  <a:pt x="438626" y="99536"/>
                </a:cubicBezTo>
                <a:cubicBezTo>
                  <a:pt x="438626" y="89059"/>
                  <a:pt x="447198" y="80486"/>
                  <a:pt x="457676" y="80486"/>
                </a:cubicBezTo>
                <a:lnTo>
                  <a:pt x="600551" y="80486"/>
                </a:lnTo>
                <a:cubicBezTo>
                  <a:pt x="601980" y="80486"/>
                  <a:pt x="602932" y="80486"/>
                  <a:pt x="604361" y="80963"/>
                </a:cubicBezTo>
                <a:cubicBezTo>
                  <a:pt x="604838" y="80963"/>
                  <a:pt x="605314" y="81439"/>
                  <a:pt x="605790" y="81439"/>
                </a:cubicBezTo>
                <a:cubicBezTo>
                  <a:pt x="606266" y="81439"/>
                  <a:pt x="607219" y="81915"/>
                  <a:pt x="607695" y="81915"/>
                </a:cubicBezTo>
                <a:cubicBezTo>
                  <a:pt x="608171" y="82391"/>
                  <a:pt x="609123" y="82391"/>
                  <a:pt x="609600" y="82867"/>
                </a:cubicBezTo>
                <a:cubicBezTo>
                  <a:pt x="610076" y="83344"/>
                  <a:pt x="610552" y="83344"/>
                  <a:pt x="611028" y="83820"/>
                </a:cubicBezTo>
                <a:cubicBezTo>
                  <a:pt x="612934" y="85249"/>
                  <a:pt x="614839" y="87154"/>
                  <a:pt x="616267" y="89059"/>
                </a:cubicBezTo>
                <a:cubicBezTo>
                  <a:pt x="616744" y="89535"/>
                  <a:pt x="616744" y="90011"/>
                  <a:pt x="617220" y="90488"/>
                </a:cubicBezTo>
                <a:cubicBezTo>
                  <a:pt x="617696" y="90964"/>
                  <a:pt x="617696" y="91916"/>
                  <a:pt x="618172" y="92392"/>
                </a:cubicBezTo>
                <a:cubicBezTo>
                  <a:pt x="618648" y="92869"/>
                  <a:pt x="618648" y="93821"/>
                  <a:pt x="618648" y="94298"/>
                </a:cubicBezTo>
                <a:cubicBezTo>
                  <a:pt x="618172" y="95250"/>
                  <a:pt x="618648" y="95726"/>
                  <a:pt x="618648" y="96203"/>
                </a:cubicBezTo>
                <a:close/>
                <a:moveTo>
                  <a:pt x="142875" y="57150"/>
                </a:moveTo>
                <a:cubicBezTo>
                  <a:pt x="150971" y="57150"/>
                  <a:pt x="157163" y="50959"/>
                  <a:pt x="157163" y="42863"/>
                </a:cubicBezTo>
                <a:lnTo>
                  <a:pt x="157163" y="28575"/>
                </a:lnTo>
                <a:lnTo>
                  <a:pt x="171450" y="28575"/>
                </a:lnTo>
                <a:cubicBezTo>
                  <a:pt x="179546" y="28575"/>
                  <a:pt x="185738" y="22384"/>
                  <a:pt x="185738" y="14288"/>
                </a:cubicBezTo>
                <a:cubicBezTo>
                  <a:pt x="185738" y="6191"/>
                  <a:pt x="179546" y="0"/>
                  <a:pt x="171450" y="0"/>
                </a:cubicBezTo>
                <a:lnTo>
                  <a:pt x="142875" y="0"/>
                </a:lnTo>
                <a:cubicBezTo>
                  <a:pt x="134778" y="0"/>
                  <a:pt x="128588" y="6191"/>
                  <a:pt x="128588" y="14288"/>
                </a:cubicBezTo>
                <a:lnTo>
                  <a:pt x="128588" y="42863"/>
                </a:lnTo>
                <a:cubicBezTo>
                  <a:pt x="128588" y="50483"/>
                  <a:pt x="134778" y="57150"/>
                  <a:pt x="142875" y="57150"/>
                </a:cubicBezTo>
                <a:close/>
                <a:moveTo>
                  <a:pt x="685800" y="0"/>
                </a:moveTo>
                <a:lnTo>
                  <a:pt x="657225" y="0"/>
                </a:lnTo>
                <a:cubicBezTo>
                  <a:pt x="649128" y="0"/>
                  <a:pt x="642938" y="6191"/>
                  <a:pt x="642938" y="14288"/>
                </a:cubicBezTo>
                <a:cubicBezTo>
                  <a:pt x="642938" y="22384"/>
                  <a:pt x="649128" y="28575"/>
                  <a:pt x="657225" y="28575"/>
                </a:cubicBezTo>
                <a:lnTo>
                  <a:pt x="671513" y="28575"/>
                </a:lnTo>
                <a:lnTo>
                  <a:pt x="671513" y="42863"/>
                </a:lnTo>
                <a:cubicBezTo>
                  <a:pt x="671513" y="50959"/>
                  <a:pt x="677703" y="57150"/>
                  <a:pt x="685800" y="57150"/>
                </a:cubicBezTo>
                <a:cubicBezTo>
                  <a:pt x="693896" y="57150"/>
                  <a:pt x="700088" y="50959"/>
                  <a:pt x="700088" y="42863"/>
                </a:cubicBezTo>
                <a:lnTo>
                  <a:pt x="700088" y="14288"/>
                </a:lnTo>
                <a:cubicBezTo>
                  <a:pt x="700088" y="6191"/>
                  <a:pt x="693420" y="0"/>
                  <a:pt x="685800" y="0"/>
                </a:cubicBezTo>
                <a:close/>
                <a:moveTo>
                  <a:pt x="142875" y="142875"/>
                </a:moveTo>
                <a:cubicBezTo>
                  <a:pt x="150971" y="142875"/>
                  <a:pt x="157163" y="136684"/>
                  <a:pt x="157163" y="128588"/>
                </a:cubicBezTo>
                <a:lnTo>
                  <a:pt x="157163" y="100013"/>
                </a:lnTo>
                <a:cubicBezTo>
                  <a:pt x="157163" y="91916"/>
                  <a:pt x="150971" y="85725"/>
                  <a:pt x="142875" y="85725"/>
                </a:cubicBezTo>
                <a:cubicBezTo>
                  <a:pt x="134778" y="85725"/>
                  <a:pt x="128588" y="91916"/>
                  <a:pt x="128588" y="100013"/>
                </a:cubicBezTo>
                <a:lnTo>
                  <a:pt x="128588" y="128588"/>
                </a:lnTo>
                <a:cubicBezTo>
                  <a:pt x="128588" y="136208"/>
                  <a:pt x="134778" y="142875"/>
                  <a:pt x="142875" y="142875"/>
                </a:cubicBezTo>
                <a:close/>
                <a:moveTo>
                  <a:pt x="228600" y="28575"/>
                </a:moveTo>
                <a:lnTo>
                  <a:pt x="257175" y="28575"/>
                </a:lnTo>
                <a:cubicBezTo>
                  <a:pt x="265271" y="28575"/>
                  <a:pt x="271463" y="22384"/>
                  <a:pt x="271463" y="14288"/>
                </a:cubicBezTo>
                <a:cubicBezTo>
                  <a:pt x="271463" y="6191"/>
                  <a:pt x="265271" y="0"/>
                  <a:pt x="257175" y="0"/>
                </a:cubicBezTo>
                <a:lnTo>
                  <a:pt x="228600" y="0"/>
                </a:lnTo>
                <a:cubicBezTo>
                  <a:pt x="220503" y="0"/>
                  <a:pt x="214313" y="6191"/>
                  <a:pt x="214313" y="14288"/>
                </a:cubicBezTo>
                <a:cubicBezTo>
                  <a:pt x="214313" y="22384"/>
                  <a:pt x="220503" y="28575"/>
                  <a:pt x="228600" y="28575"/>
                </a:cubicBezTo>
                <a:close/>
                <a:moveTo>
                  <a:pt x="314325" y="28575"/>
                </a:moveTo>
                <a:lnTo>
                  <a:pt x="342900" y="28575"/>
                </a:lnTo>
                <a:cubicBezTo>
                  <a:pt x="350996" y="28575"/>
                  <a:pt x="357188" y="22384"/>
                  <a:pt x="357188" y="14288"/>
                </a:cubicBezTo>
                <a:cubicBezTo>
                  <a:pt x="357188" y="6191"/>
                  <a:pt x="350996" y="0"/>
                  <a:pt x="342900" y="0"/>
                </a:cubicBezTo>
                <a:lnTo>
                  <a:pt x="314325" y="0"/>
                </a:lnTo>
                <a:cubicBezTo>
                  <a:pt x="306228" y="0"/>
                  <a:pt x="300038" y="6191"/>
                  <a:pt x="300038" y="14288"/>
                </a:cubicBezTo>
                <a:cubicBezTo>
                  <a:pt x="300038" y="22384"/>
                  <a:pt x="306228" y="28575"/>
                  <a:pt x="314325" y="28575"/>
                </a:cubicBezTo>
                <a:close/>
                <a:moveTo>
                  <a:pt x="400050" y="28575"/>
                </a:moveTo>
                <a:lnTo>
                  <a:pt x="428625" y="28575"/>
                </a:lnTo>
                <a:cubicBezTo>
                  <a:pt x="436721" y="28575"/>
                  <a:pt x="442913" y="22384"/>
                  <a:pt x="442913" y="14288"/>
                </a:cubicBezTo>
                <a:cubicBezTo>
                  <a:pt x="442913" y="6191"/>
                  <a:pt x="436721" y="0"/>
                  <a:pt x="428625" y="0"/>
                </a:cubicBezTo>
                <a:lnTo>
                  <a:pt x="400050" y="0"/>
                </a:lnTo>
                <a:cubicBezTo>
                  <a:pt x="391953" y="0"/>
                  <a:pt x="385763" y="6191"/>
                  <a:pt x="385763" y="14288"/>
                </a:cubicBezTo>
                <a:cubicBezTo>
                  <a:pt x="385763" y="22384"/>
                  <a:pt x="391953" y="28575"/>
                  <a:pt x="400050" y="28575"/>
                </a:cubicBezTo>
                <a:close/>
                <a:moveTo>
                  <a:pt x="485775" y="28575"/>
                </a:moveTo>
                <a:lnTo>
                  <a:pt x="514350" y="28575"/>
                </a:lnTo>
                <a:cubicBezTo>
                  <a:pt x="522446" y="28575"/>
                  <a:pt x="528638" y="22384"/>
                  <a:pt x="528638" y="14288"/>
                </a:cubicBezTo>
                <a:cubicBezTo>
                  <a:pt x="528638" y="6191"/>
                  <a:pt x="522446" y="0"/>
                  <a:pt x="514350" y="0"/>
                </a:cubicBezTo>
                <a:lnTo>
                  <a:pt x="485775" y="0"/>
                </a:lnTo>
                <a:cubicBezTo>
                  <a:pt x="477678" y="0"/>
                  <a:pt x="471488" y="6191"/>
                  <a:pt x="471488" y="14288"/>
                </a:cubicBezTo>
                <a:cubicBezTo>
                  <a:pt x="471488" y="22384"/>
                  <a:pt x="477678" y="28575"/>
                  <a:pt x="485775" y="28575"/>
                </a:cubicBezTo>
                <a:close/>
                <a:moveTo>
                  <a:pt x="571500" y="28575"/>
                </a:moveTo>
                <a:lnTo>
                  <a:pt x="600075" y="28575"/>
                </a:lnTo>
                <a:cubicBezTo>
                  <a:pt x="608171" y="28575"/>
                  <a:pt x="614363" y="22384"/>
                  <a:pt x="614363" y="14288"/>
                </a:cubicBezTo>
                <a:cubicBezTo>
                  <a:pt x="614363" y="6191"/>
                  <a:pt x="608171" y="0"/>
                  <a:pt x="600075" y="0"/>
                </a:cubicBezTo>
                <a:lnTo>
                  <a:pt x="571500" y="0"/>
                </a:lnTo>
                <a:cubicBezTo>
                  <a:pt x="563403" y="0"/>
                  <a:pt x="557213" y="6191"/>
                  <a:pt x="557213" y="14288"/>
                </a:cubicBezTo>
                <a:cubicBezTo>
                  <a:pt x="557213" y="22384"/>
                  <a:pt x="563403" y="28575"/>
                  <a:pt x="571500" y="28575"/>
                </a:cubicBezTo>
                <a:close/>
                <a:moveTo>
                  <a:pt x="357188" y="557213"/>
                </a:moveTo>
                <a:cubicBezTo>
                  <a:pt x="357188" y="565309"/>
                  <a:pt x="350996" y="571500"/>
                  <a:pt x="342900" y="571500"/>
                </a:cubicBezTo>
                <a:lnTo>
                  <a:pt x="342900" y="671513"/>
                </a:lnTo>
                <a:cubicBezTo>
                  <a:pt x="342900" y="687229"/>
                  <a:pt x="330041" y="700088"/>
                  <a:pt x="314325" y="700088"/>
                </a:cubicBezTo>
                <a:lnTo>
                  <a:pt x="28575" y="700088"/>
                </a:lnTo>
                <a:cubicBezTo>
                  <a:pt x="12859" y="700088"/>
                  <a:pt x="0" y="687229"/>
                  <a:pt x="0" y="671513"/>
                </a:cubicBezTo>
                <a:lnTo>
                  <a:pt x="0" y="385763"/>
                </a:lnTo>
                <a:cubicBezTo>
                  <a:pt x="0" y="370046"/>
                  <a:pt x="12859" y="357188"/>
                  <a:pt x="28575" y="357188"/>
                </a:cubicBezTo>
                <a:lnTo>
                  <a:pt x="128588" y="357188"/>
                </a:lnTo>
                <a:cubicBezTo>
                  <a:pt x="128588" y="349091"/>
                  <a:pt x="134778" y="342900"/>
                  <a:pt x="142875" y="342900"/>
                </a:cubicBezTo>
                <a:cubicBezTo>
                  <a:pt x="150971" y="342900"/>
                  <a:pt x="157163" y="349091"/>
                  <a:pt x="157163" y="357188"/>
                </a:cubicBezTo>
                <a:lnTo>
                  <a:pt x="314325" y="357188"/>
                </a:lnTo>
                <a:cubicBezTo>
                  <a:pt x="330041" y="357188"/>
                  <a:pt x="342900" y="370046"/>
                  <a:pt x="342900" y="385763"/>
                </a:cubicBezTo>
                <a:lnTo>
                  <a:pt x="342900" y="542925"/>
                </a:lnTo>
                <a:cubicBezTo>
                  <a:pt x="350520" y="542925"/>
                  <a:pt x="357188" y="549116"/>
                  <a:pt x="357188" y="557213"/>
                </a:cubicBezTo>
                <a:close/>
                <a:moveTo>
                  <a:pt x="285750" y="414338"/>
                </a:moveTo>
                <a:lnTo>
                  <a:pt x="57150" y="414338"/>
                </a:lnTo>
                <a:lnTo>
                  <a:pt x="57150" y="642938"/>
                </a:lnTo>
                <a:lnTo>
                  <a:pt x="285750" y="642938"/>
                </a:lnTo>
                <a:lnTo>
                  <a:pt x="285750" y="414338"/>
                </a:lnTo>
                <a:close/>
                <a:moveTo>
                  <a:pt x="428625" y="542925"/>
                </a:moveTo>
                <a:lnTo>
                  <a:pt x="400050" y="542925"/>
                </a:lnTo>
                <a:cubicBezTo>
                  <a:pt x="391953" y="542925"/>
                  <a:pt x="385763" y="549116"/>
                  <a:pt x="385763" y="557213"/>
                </a:cubicBezTo>
                <a:cubicBezTo>
                  <a:pt x="385763" y="565309"/>
                  <a:pt x="391953" y="571500"/>
                  <a:pt x="400050" y="571500"/>
                </a:cubicBezTo>
                <a:lnTo>
                  <a:pt x="428625" y="571500"/>
                </a:lnTo>
                <a:cubicBezTo>
                  <a:pt x="436721" y="571500"/>
                  <a:pt x="442913" y="565309"/>
                  <a:pt x="442913" y="557213"/>
                </a:cubicBezTo>
                <a:cubicBezTo>
                  <a:pt x="442913" y="549116"/>
                  <a:pt x="436245" y="542925"/>
                  <a:pt x="428625" y="542925"/>
                </a:cubicBezTo>
                <a:close/>
                <a:moveTo>
                  <a:pt x="514350" y="542925"/>
                </a:moveTo>
                <a:lnTo>
                  <a:pt x="485775" y="542925"/>
                </a:lnTo>
                <a:cubicBezTo>
                  <a:pt x="477678" y="542925"/>
                  <a:pt x="471488" y="549116"/>
                  <a:pt x="471488" y="557213"/>
                </a:cubicBezTo>
                <a:cubicBezTo>
                  <a:pt x="471488" y="565309"/>
                  <a:pt x="477678" y="571500"/>
                  <a:pt x="485775" y="571500"/>
                </a:cubicBezTo>
                <a:lnTo>
                  <a:pt x="514350" y="571500"/>
                </a:lnTo>
                <a:cubicBezTo>
                  <a:pt x="522446" y="571500"/>
                  <a:pt x="528638" y="565309"/>
                  <a:pt x="528638" y="557213"/>
                </a:cubicBezTo>
                <a:cubicBezTo>
                  <a:pt x="528638" y="549116"/>
                  <a:pt x="521970" y="542925"/>
                  <a:pt x="514350" y="542925"/>
                </a:cubicBezTo>
                <a:close/>
                <a:moveTo>
                  <a:pt x="600075" y="542925"/>
                </a:moveTo>
                <a:lnTo>
                  <a:pt x="571500" y="542925"/>
                </a:lnTo>
                <a:cubicBezTo>
                  <a:pt x="563403" y="542925"/>
                  <a:pt x="557213" y="549116"/>
                  <a:pt x="557213" y="557213"/>
                </a:cubicBezTo>
                <a:cubicBezTo>
                  <a:pt x="557213" y="565309"/>
                  <a:pt x="563403" y="571500"/>
                  <a:pt x="571500" y="571500"/>
                </a:cubicBezTo>
                <a:lnTo>
                  <a:pt x="600075" y="571500"/>
                </a:lnTo>
                <a:cubicBezTo>
                  <a:pt x="608171" y="571500"/>
                  <a:pt x="614363" y="565309"/>
                  <a:pt x="614363" y="557213"/>
                </a:cubicBezTo>
                <a:cubicBezTo>
                  <a:pt x="614363" y="549116"/>
                  <a:pt x="607695" y="542925"/>
                  <a:pt x="600075" y="542925"/>
                </a:cubicBezTo>
                <a:close/>
                <a:moveTo>
                  <a:pt x="685800" y="514350"/>
                </a:moveTo>
                <a:cubicBezTo>
                  <a:pt x="677703" y="514350"/>
                  <a:pt x="671513" y="520541"/>
                  <a:pt x="671513" y="528638"/>
                </a:cubicBezTo>
                <a:lnTo>
                  <a:pt x="671513" y="542925"/>
                </a:lnTo>
                <a:lnTo>
                  <a:pt x="657225" y="542925"/>
                </a:lnTo>
                <a:cubicBezTo>
                  <a:pt x="649128" y="542925"/>
                  <a:pt x="642938" y="549116"/>
                  <a:pt x="642938" y="557213"/>
                </a:cubicBezTo>
                <a:cubicBezTo>
                  <a:pt x="642938" y="565309"/>
                  <a:pt x="649128" y="571500"/>
                  <a:pt x="657225" y="571500"/>
                </a:cubicBezTo>
                <a:lnTo>
                  <a:pt x="685800" y="571500"/>
                </a:lnTo>
                <a:cubicBezTo>
                  <a:pt x="693896" y="571500"/>
                  <a:pt x="700088" y="565309"/>
                  <a:pt x="700088" y="557213"/>
                </a:cubicBezTo>
                <a:lnTo>
                  <a:pt x="700088" y="528638"/>
                </a:lnTo>
                <a:cubicBezTo>
                  <a:pt x="700088" y="520541"/>
                  <a:pt x="693420" y="514350"/>
                  <a:pt x="685800" y="514350"/>
                </a:cubicBezTo>
                <a:close/>
                <a:moveTo>
                  <a:pt x="685800" y="428625"/>
                </a:moveTo>
                <a:cubicBezTo>
                  <a:pt x="677703" y="428625"/>
                  <a:pt x="671513" y="434816"/>
                  <a:pt x="671513" y="442913"/>
                </a:cubicBezTo>
                <a:lnTo>
                  <a:pt x="671513" y="471488"/>
                </a:lnTo>
                <a:cubicBezTo>
                  <a:pt x="671513" y="479584"/>
                  <a:pt x="677703" y="485775"/>
                  <a:pt x="685800" y="485775"/>
                </a:cubicBezTo>
                <a:cubicBezTo>
                  <a:pt x="693896" y="485775"/>
                  <a:pt x="700088" y="479584"/>
                  <a:pt x="700088" y="471488"/>
                </a:cubicBezTo>
                <a:lnTo>
                  <a:pt x="700088" y="442913"/>
                </a:lnTo>
                <a:cubicBezTo>
                  <a:pt x="700088" y="434816"/>
                  <a:pt x="693420" y="428625"/>
                  <a:pt x="685800" y="428625"/>
                </a:cubicBezTo>
                <a:close/>
                <a:moveTo>
                  <a:pt x="685800" y="342900"/>
                </a:moveTo>
                <a:cubicBezTo>
                  <a:pt x="677703" y="342900"/>
                  <a:pt x="671513" y="349091"/>
                  <a:pt x="671513" y="357188"/>
                </a:cubicBezTo>
                <a:lnTo>
                  <a:pt x="671513" y="385763"/>
                </a:lnTo>
                <a:cubicBezTo>
                  <a:pt x="671513" y="393859"/>
                  <a:pt x="677703" y="400050"/>
                  <a:pt x="685800" y="400050"/>
                </a:cubicBezTo>
                <a:cubicBezTo>
                  <a:pt x="693896" y="400050"/>
                  <a:pt x="700088" y="393859"/>
                  <a:pt x="700088" y="385763"/>
                </a:cubicBezTo>
                <a:lnTo>
                  <a:pt x="700088" y="357188"/>
                </a:lnTo>
                <a:cubicBezTo>
                  <a:pt x="700088" y="349091"/>
                  <a:pt x="693420" y="342900"/>
                  <a:pt x="685800" y="342900"/>
                </a:cubicBezTo>
                <a:close/>
                <a:moveTo>
                  <a:pt x="685800" y="257175"/>
                </a:moveTo>
                <a:cubicBezTo>
                  <a:pt x="677703" y="257175"/>
                  <a:pt x="671513" y="263366"/>
                  <a:pt x="671513" y="271463"/>
                </a:cubicBezTo>
                <a:lnTo>
                  <a:pt x="671513" y="300038"/>
                </a:lnTo>
                <a:cubicBezTo>
                  <a:pt x="671513" y="308134"/>
                  <a:pt x="677703" y="314325"/>
                  <a:pt x="685800" y="314325"/>
                </a:cubicBezTo>
                <a:cubicBezTo>
                  <a:pt x="693896" y="314325"/>
                  <a:pt x="700088" y="308134"/>
                  <a:pt x="700088" y="300038"/>
                </a:cubicBezTo>
                <a:lnTo>
                  <a:pt x="700088" y="271463"/>
                </a:lnTo>
                <a:cubicBezTo>
                  <a:pt x="700088" y="263366"/>
                  <a:pt x="693420" y="257175"/>
                  <a:pt x="685800" y="257175"/>
                </a:cubicBezTo>
                <a:close/>
                <a:moveTo>
                  <a:pt x="685800" y="171450"/>
                </a:moveTo>
                <a:cubicBezTo>
                  <a:pt x="677703" y="171450"/>
                  <a:pt x="671513" y="177641"/>
                  <a:pt x="671513" y="185738"/>
                </a:cubicBezTo>
                <a:lnTo>
                  <a:pt x="671513" y="214313"/>
                </a:lnTo>
                <a:cubicBezTo>
                  <a:pt x="671513" y="222409"/>
                  <a:pt x="677703" y="228600"/>
                  <a:pt x="685800" y="228600"/>
                </a:cubicBezTo>
                <a:cubicBezTo>
                  <a:pt x="693896" y="228600"/>
                  <a:pt x="700088" y="222409"/>
                  <a:pt x="700088" y="214313"/>
                </a:cubicBezTo>
                <a:lnTo>
                  <a:pt x="700088" y="185738"/>
                </a:lnTo>
                <a:cubicBezTo>
                  <a:pt x="700088" y="177641"/>
                  <a:pt x="693420" y="171450"/>
                  <a:pt x="685800" y="171450"/>
                </a:cubicBezTo>
                <a:close/>
                <a:moveTo>
                  <a:pt x="142875" y="314325"/>
                </a:moveTo>
                <a:cubicBezTo>
                  <a:pt x="150971" y="314325"/>
                  <a:pt x="157163" y="308134"/>
                  <a:pt x="157163" y="300038"/>
                </a:cubicBezTo>
                <a:lnTo>
                  <a:pt x="157163" y="271463"/>
                </a:lnTo>
                <a:cubicBezTo>
                  <a:pt x="157163" y="263366"/>
                  <a:pt x="150971" y="257175"/>
                  <a:pt x="142875" y="257175"/>
                </a:cubicBezTo>
                <a:cubicBezTo>
                  <a:pt x="134778" y="257175"/>
                  <a:pt x="128588" y="263366"/>
                  <a:pt x="128588" y="271463"/>
                </a:cubicBezTo>
                <a:lnTo>
                  <a:pt x="128588" y="300038"/>
                </a:lnTo>
                <a:cubicBezTo>
                  <a:pt x="128588" y="307658"/>
                  <a:pt x="134778" y="314325"/>
                  <a:pt x="142875" y="314325"/>
                </a:cubicBezTo>
                <a:close/>
                <a:moveTo>
                  <a:pt x="142875" y="228600"/>
                </a:moveTo>
                <a:cubicBezTo>
                  <a:pt x="150971" y="228600"/>
                  <a:pt x="157163" y="222409"/>
                  <a:pt x="157163" y="214313"/>
                </a:cubicBezTo>
                <a:lnTo>
                  <a:pt x="157163" y="185738"/>
                </a:lnTo>
                <a:cubicBezTo>
                  <a:pt x="157163" y="177641"/>
                  <a:pt x="150971" y="171450"/>
                  <a:pt x="142875" y="171450"/>
                </a:cubicBezTo>
                <a:cubicBezTo>
                  <a:pt x="134778" y="171450"/>
                  <a:pt x="128588" y="177641"/>
                  <a:pt x="128588" y="185738"/>
                </a:cubicBezTo>
                <a:lnTo>
                  <a:pt x="128588" y="214313"/>
                </a:lnTo>
                <a:cubicBezTo>
                  <a:pt x="128588" y="221933"/>
                  <a:pt x="134778" y="228600"/>
                  <a:pt x="142875" y="228600"/>
                </a:cubicBezTo>
                <a:close/>
                <a:moveTo>
                  <a:pt x="685800" y="85725"/>
                </a:moveTo>
                <a:cubicBezTo>
                  <a:pt x="677703" y="85725"/>
                  <a:pt x="671513" y="91916"/>
                  <a:pt x="671513" y="100013"/>
                </a:cubicBezTo>
                <a:lnTo>
                  <a:pt x="671513" y="128588"/>
                </a:lnTo>
                <a:cubicBezTo>
                  <a:pt x="671513" y="136684"/>
                  <a:pt x="677703" y="142875"/>
                  <a:pt x="685800" y="142875"/>
                </a:cubicBezTo>
                <a:cubicBezTo>
                  <a:pt x="693896" y="142875"/>
                  <a:pt x="700088" y="136684"/>
                  <a:pt x="700088" y="128588"/>
                </a:cubicBezTo>
                <a:lnTo>
                  <a:pt x="700088" y="100013"/>
                </a:lnTo>
                <a:cubicBezTo>
                  <a:pt x="700088" y="91916"/>
                  <a:pt x="693420" y="85725"/>
                  <a:pt x="685800" y="8572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1145;p115">
            <a:extLst>
              <a:ext uri="{FF2B5EF4-FFF2-40B4-BE49-F238E27FC236}">
                <a16:creationId xmlns:a16="http://schemas.microsoft.com/office/drawing/2014/main" id="{8DA7BD15-21FF-41FE-BAF9-C9FE75258E4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43031" y="1786893"/>
            <a:ext cx="266700" cy="26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1146;p115">
            <a:extLst>
              <a:ext uri="{FF2B5EF4-FFF2-40B4-BE49-F238E27FC236}">
                <a16:creationId xmlns:a16="http://schemas.microsoft.com/office/drawing/2014/main" id="{36EB575A-7F0A-41CC-9B53-9565E0B3F884}"/>
              </a:ext>
            </a:extLst>
          </p:cNvPr>
          <p:cNvGrpSpPr/>
          <p:nvPr/>
        </p:nvGrpSpPr>
        <p:grpSpPr>
          <a:xfrm>
            <a:off x="1340097" y="2883341"/>
            <a:ext cx="210568" cy="184209"/>
            <a:chOff x="3840281" y="1479290"/>
            <a:chExt cx="448685" cy="392519"/>
          </a:xfrm>
        </p:grpSpPr>
        <p:sp>
          <p:nvSpPr>
            <p:cNvPr id="35" name="Google Shape;1147;p115">
              <a:extLst>
                <a:ext uri="{FF2B5EF4-FFF2-40B4-BE49-F238E27FC236}">
                  <a16:creationId xmlns:a16="http://schemas.microsoft.com/office/drawing/2014/main" id="{7F24E8E8-5AF3-41E6-9E81-951790A0569C}"/>
                </a:ext>
              </a:extLst>
            </p:cNvPr>
            <p:cNvSpPr/>
            <p:nvPr/>
          </p:nvSpPr>
          <p:spPr>
            <a:xfrm>
              <a:off x="3840281" y="1479290"/>
              <a:ext cx="445982" cy="321605"/>
            </a:xfrm>
            <a:custGeom>
              <a:avLst/>
              <a:gdLst/>
              <a:ahLst/>
              <a:cxnLst/>
              <a:rect l="l" t="t" r="r" b="b"/>
              <a:pathLst>
                <a:path w="445982" h="321605" extrusionOk="0">
                  <a:moveTo>
                    <a:pt x="58865" y="321605"/>
                  </a:moveTo>
                  <a:lnTo>
                    <a:pt x="237119" y="321605"/>
                  </a:lnTo>
                  <a:cubicBezTo>
                    <a:pt x="246681" y="321605"/>
                    <a:pt x="254432" y="313855"/>
                    <a:pt x="254432" y="304293"/>
                  </a:cubicBezTo>
                  <a:cubicBezTo>
                    <a:pt x="254432" y="294730"/>
                    <a:pt x="246681" y="286980"/>
                    <a:pt x="237119" y="286980"/>
                  </a:cubicBezTo>
                  <a:lnTo>
                    <a:pt x="58865" y="286980"/>
                  </a:lnTo>
                  <a:cubicBezTo>
                    <a:pt x="45478" y="286980"/>
                    <a:pt x="34627" y="276128"/>
                    <a:pt x="34627" y="262741"/>
                  </a:cubicBezTo>
                  <a:lnTo>
                    <a:pt x="34627" y="113019"/>
                  </a:lnTo>
                  <a:lnTo>
                    <a:pt x="411356" y="113019"/>
                  </a:lnTo>
                  <a:lnTo>
                    <a:pt x="411356" y="197368"/>
                  </a:lnTo>
                  <a:cubicBezTo>
                    <a:pt x="411356" y="206930"/>
                    <a:pt x="419107" y="214681"/>
                    <a:pt x="428669" y="214681"/>
                  </a:cubicBezTo>
                  <a:cubicBezTo>
                    <a:pt x="438232" y="214681"/>
                    <a:pt x="445982" y="206930"/>
                    <a:pt x="445982" y="197368"/>
                  </a:cubicBezTo>
                  <a:lnTo>
                    <a:pt x="445982" y="58864"/>
                  </a:lnTo>
                  <a:cubicBezTo>
                    <a:pt x="445906" y="26386"/>
                    <a:pt x="419596" y="76"/>
                    <a:pt x="387118" y="0"/>
                  </a:cubicBezTo>
                  <a:lnTo>
                    <a:pt x="58865" y="0"/>
                  </a:lnTo>
                  <a:cubicBezTo>
                    <a:pt x="26355" y="0"/>
                    <a:pt x="0" y="26354"/>
                    <a:pt x="0" y="58863"/>
                  </a:cubicBezTo>
                  <a:cubicBezTo>
                    <a:pt x="0" y="58956"/>
                    <a:pt x="0" y="59049"/>
                    <a:pt x="1" y="59141"/>
                  </a:cubicBezTo>
                  <a:lnTo>
                    <a:pt x="1" y="262741"/>
                  </a:lnTo>
                  <a:cubicBezTo>
                    <a:pt x="1" y="295251"/>
                    <a:pt x="26355" y="321605"/>
                    <a:pt x="58865" y="321605"/>
                  </a:cubicBezTo>
                  <a:close/>
                  <a:moveTo>
                    <a:pt x="34627" y="59141"/>
                  </a:moveTo>
                  <a:cubicBezTo>
                    <a:pt x="34321" y="45758"/>
                    <a:pt x="44922" y="34661"/>
                    <a:pt x="58304" y="34355"/>
                  </a:cubicBezTo>
                  <a:cubicBezTo>
                    <a:pt x="58491" y="34351"/>
                    <a:pt x="58678" y="34349"/>
                    <a:pt x="58865" y="34349"/>
                  </a:cubicBezTo>
                  <a:lnTo>
                    <a:pt x="387118" y="34349"/>
                  </a:lnTo>
                  <a:cubicBezTo>
                    <a:pt x="400505" y="34349"/>
                    <a:pt x="411356" y="45201"/>
                    <a:pt x="411356" y="58587"/>
                  </a:cubicBezTo>
                  <a:lnTo>
                    <a:pt x="411356" y="90304"/>
                  </a:lnTo>
                  <a:lnTo>
                    <a:pt x="34627" y="90304"/>
                  </a:ln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148;p115">
              <a:extLst>
                <a:ext uri="{FF2B5EF4-FFF2-40B4-BE49-F238E27FC236}">
                  <a16:creationId xmlns:a16="http://schemas.microsoft.com/office/drawing/2014/main" id="{C409FD3E-170F-4F27-A013-1E54FE6B0136}"/>
                </a:ext>
              </a:extLst>
            </p:cNvPr>
            <p:cNvSpPr/>
            <p:nvPr/>
          </p:nvSpPr>
          <p:spPr>
            <a:xfrm>
              <a:off x="3895822" y="1530121"/>
              <a:ext cx="23822" cy="23822"/>
            </a:xfrm>
            <a:custGeom>
              <a:avLst/>
              <a:gdLst/>
              <a:ahLst/>
              <a:cxnLst/>
              <a:rect l="l" t="t" r="r" b="b"/>
              <a:pathLst>
                <a:path w="23822" h="23822" extrusionOk="0">
                  <a:moveTo>
                    <a:pt x="23823" y="11911"/>
                  </a:moveTo>
                  <a:cubicBezTo>
                    <a:pt x="23823" y="18490"/>
                    <a:pt x="18490" y="23823"/>
                    <a:pt x="11911" y="23823"/>
                  </a:cubicBezTo>
                  <a:cubicBezTo>
                    <a:pt x="5333" y="23823"/>
                    <a:pt x="0" y="18490"/>
                    <a:pt x="0" y="11911"/>
                  </a:cubicBezTo>
                  <a:cubicBezTo>
                    <a:pt x="0" y="5333"/>
                    <a:pt x="5333" y="0"/>
                    <a:pt x="11911" y="0"/>
                  </a:cubicBezTo>
                  <a:cubicBezTo>
                    <a:pt x="18490" y="0"/>
                    <a:pt x="23823" y="5333"/>
                    <a:pt x="23823" y="11911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149;p115">
              <a:extLst>
                <a:ext uri="{FF2B5EF4-FFF2-40B4-BE49-F238E27FC236}">
                  <a16:creationId xmlns:a16="http://schemas.microsoft.com/office/drawing/2014/main" id="{76387641-9D48-4A85-B9CC-C5ED7E84308A}"/>
                </a:ext>
              </a:extLst>
            </p:cNvPr>
            <p:cNvSpPr/>
            <p:nvPr/>
          </p:nvSpPr>
          <p:spPr>
            <a:xfrm>
              <a:off x="3933634" y="1530120"/>
              <a:ext cx="24099" cy="24099"/>
            </a:xfrm>
            <a:custGeom>
              <a:avLst/>
              <a:gdLst/>
              <a:ahLst/>
              <a:cxnLst/>
              <a:rect l="l" t="t" r="r" b="b"/>
              <a:pathLst>
                <a:path w="24099" h="24099" extrusionOk="0">
                  <a:moveTo>
                    <a:pt x="12188" y="1"/>
                  </a:moveTo>
                  <a:cubicBezTo>
                    <a:pt x="5533" y="-75"/>
                    <a:pt x="77" y="5258"/>
                    <a:pt x="1" y="11912"/>
                  </a:cubicBezTo>
                  <a:cubicBezTo>
                    <a:pt x="-75" y="18567"/>
                    <a:pt x="5258" y="24023"/>
                    <a:pt x="11912" y="24099"/>
                  </a:cubicBezTo>
                  <a:cubicBezTo>
                    <a:pt x="18567" y="24175"/>
                    <a:pt x="24023" y="18842"/>
                    <a:pt x="24099" y="12188"/>
                  </a:cubicBezTo>
                  <a:cubicBezTo>
                    <a:pt x="24100" y="12096"/>
                    <a:pt x="24100" y="12004"/>
                    <a:pt x="24099" y="11912"/>
                  </a:cubicBezTo>
                  <a:cubicBezTo>
                    <a:pt x="24024" y="5365"/>
                    <a:pt x="18735" y="76"/>
                    <a:pt x="12188" y="1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150;p115">
              <a:extLst>
                <a:ext uri="{FF2B5EF4-FFF2-40B4-BE49-F238E27FC236}">
                  <a16:creationId xmlns:a16="http://schemas.microsoft.com/office/drawing/2014/main" id="{D1D538DF-97CE-49EC-9161-F3FA4A1AEC5B}"/>
                </a:ext>
              </a:extLst>
            </p:cNvPr>
            <p:cNvSpPr/>
            <p:nvPr/>
          </p:nvSpPr>
          <p:spPr>
            <a:xfrm>
              <a:off x="4105902" y="1673965"/>
              <a:ext cx="183064" cy="197844"/>
            </a:xfrm>
            <a:custGeom>
              <a:avLst/>
              <a:gdLst/>
              <a:ahLst/>
              <a:cxnLst/>
              <a:rect l="l" t="t" r="r" b="b"/>
              <a:pathLst>
                <a:path w="183064" h="197844" extrusionOk="0">
                  <a:moveTo>
                    <a:pt x="139365" y="121390"/>
                  </a:moveTo>
                  <a:cubicBezTo>
                    <a:pt x="163889" y="86643"/>
                    <a:pt x="155601" y="38594"/>
                    <a:pt x="120854" y="14069"/>
                  </a:cubicBezTo>
                  <a:cubicBezTo>
                    <a:pt x="109491" y="6050"/>
                    <a:pt x="96168" y="1257"/>
                    <a:pt x="82301" y="200"/>
                  </a:cubicBezTo>
                  <a:cubicBezTo>
                    <a:pt x="62095" y="-1270"/>
                    <a:pt x="42142" y="5414"/>
                    <a:pt x="26900" y="18759"/>
                  </a:cubicBezTo>
                  <a:cubicBezTo>
                    <a:pt x="-5430" y="46511"/>
                    <a:pt x="-9142" y="95216"/>
                    <a:pt x="18610" y="127546"/>
                  </a:cubicBezTo>
                  <a:cubicBezTo>
                    <a:pt x="31922" y="143054"/>
                    <a:pt x="50843" y="152645"/>
                    <a:pt x="71221" y="154216"/>
                  </a:cubicBezTo>
                  <a:lnTo>
                    <a:pt x="77038" y="154216"/>
                  </a:lnTo>
                  <a:cubicBezTo>
                    <a:pt x="88844" y="154142"/>
                    <a:pt x="100467" y="151296"/>
                    <a:pt x="110971" y="145906"/>
                  </a:cubicBezTo>
                  <a:lnTo>
                    <a:pt x="149891" y="191335"/>
                  </a:lnTo>
                  <a:cubicBezTo>
                    <a:pt x="153074" y="195076"/>
                    <a:pt x="157601" y="197414"/>
                    <a:pt x="162495" y="197844"/>
                  </a:cubicBezTo>
                  <a:lnTo>
                    <a:pt x="164018" y="197844"/>
                  </a:lnTo>
                  <a:cubicBezTo>
                    <a:pt x="168687" y="197778"/>
                    <a:pt x="173171" y="196004"/>
                    <a:pt x="176622" y="192858"/>
                  </a:cubicBezTo>
                  <a:cubicBezTo>
                    <a:pt x="184387" y="186166"/>
                    <a:pt x="185255" y="174447"/>
                    <a:pt x="178563" y="166683"/>
                  </a:cubicBezTo>
                  <a:cubicBezTo>
                    <a:pt x="178563" y="166683"/>
                    <a:pt x="178561" y="166681"/>
                    <a:pt x="178561" y="166681"/>
                  </a:cubicBezTo>
                  <a:close/>
                  <a:moveTo>
                    <a:pt x="111664" y="118897"/>
                  </a:moveTo>
                  <a:cubicBezTo>
                    <a:pt x="88967" y="138611"/>
                    <a:pt x="54588" y="136192"/>
                    <a:pt x="34875" y="113497"/>
                  </a:cubicBezTo>
                  <a:cubicBezTo>
                    <a:pt x="34756" y="113359"/>
                    <a:pt x="34636" y="113220"/>
                    <a:pt x="34517" y="113080"/>
                  </a:cubicBezTo>
                  <a:cubicBezTo>
                    <a:pt x="14932" y="89982"/>
                    <a:pt x="17523" y="55436"/>
                    <a:pt x="40335" y="35518"/>
                  </a:cubicBezTo>
                  <a:cubicBezTo>
                    <a:pt x="50110" y="26709"/>
                    <a:pt x="62772" y="21783"/>
                    <a:pt x="75930" y="21668"/>
                  </a:cubicBezTo>
                  <a:lnTo>
                    <a:pt x="80085" y="21668"/>
                  </a:lnTo>
                  <a:cubicBezTo>
                    <a:pt x="94642" y="22677"/>
                    <a:pt x="108175" y="29520"/>
                    <a:pt x="117620" y="40643"/>
                  </a:cubicBezTo>
                  <a:cubicBezTo>
                    <a:pt x="137741" y="63694"/>
                    <a:pt x="135366" y="98691"/>
                    <a:pt x="112315" y="118813"/>
                  </a:cubicBezTo>
                  <a:cubicBezTo>
                    <a:pt x="112283" y="118841"/>
                    <a:pt x="112250" y="118870"/>
                    <a:pt x="112218" y="118897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151;p115">
              <a:extLst>
                <a:ext uri="{FF2B5EF4-FFF2-40B4-BE49-F238E27FC236}">
                  <a16:creationId xmlns:a16="http://schemas.microsoft.com/office/drawing/2014/main" id="{4DC853E7-C33A-45F9-A894-57E8D551036D}"/>
                </a:ext>
              </a:extLst>
            </p:cNvPr>
            <p:cNvSpPr/>
            <p:nvPr/>
          </p:nvSpPr>
          <p:spPr>
            <a:xfrm>
              <a:off x="3909672" y="1633306"/>
              <a:ext cx="303876" cy="13850"/>
            </a:xfrm>
            <a:custGeom>
              <a:avLst/>
              <a:gdLst/>
              <a:ahLst/>
              <a:cxnLst/>
              <a:rect l="l" t="t" r="r" b="b"/>
              <a:pathLst>
                <a:path w="303876" h="13850" extrusionOk="0">
                  <a:moveTo>
                    <a:pt x="303877" y="6925"/>
                  </a:moveTo>
                  <a:cubicBezTo>
                    <a:pt x="303877" y="3101"/>
                    <a:pt x="300776" y="0"/>
                    <a:pt x="296952" y="0"/>
                  </a:cubicBezTo>
                  <a:lnTo>
                    <a:pt x="6925" y="0"/>
                  </a:lnTo>
                  <a:cubicBezTo>
                    <a:pt x="3101" y="0"/>
                    <a:pt x="0" y="3101"/>
                    <a:pt x="0" y="6925"/>
                  </a:cubicBezTo>
                  <a:cubicBezTo>
                    <a:pt x="0" y="10749"/>
                    <a:pt x="3101" y="13850"/>
                    <a:pt x="6925" y="13850"/>
                  </a:cubicBezTo>
                  <a:lnTo>
                    <a:pt x="296952" y="13850"/>
                  </a:lnTo>
                  <a:cubicBezTo>
                    <a:pt x="300776" y="13850"/>
                    <a:pt x="303877" y="10749"/>
                    <a:pt x="303877" y="6925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152;p115">
              <a:extLst>
                <a:ext uri="{FF2B5EF4-FFF2-40B4-BE49-F238E27FC236}">
                  <a16:creationId xmlns:a16="http://schemas.microsoft.com/office/drawing/2014/main" id="{8F348A1B-9C24-45CC-AC57-7BE0979074CF}"/>
                </a:ext>
              </a:extLst>
            </p:cNvPr>
            <p:cNvSpPr/>
            <p:nvPr/>
          </p:nvSpPr>
          <p:spPr>
            <a:xfrm>
              <a:off x="3909672" y="1677073"/>
              <a:ext cx="193905" cy="13850"/>
            </a:xfrm>
            <a:custGeom>
              <a:avLst/>
              <a:gdLst/>
              <a:ahLst/>
              <a:cxnLst/>
              <a:rect l="l" t="t" r="r" b="b"/>
              <a:pathLst>
                <a:path w="193905" h="13850" extrusionOk="0">
                  <a:moveTo>
                    <a:pt x="186980" y="0"/>
                  </a:moveTo>
                  <a:lnTo>
                    <a:pt x="6925" y="0"/>
                  </a:lnTo>
                  <a:cubicBezTo>
                    <a:pt x="3101" y="0"/>
                    <a:pt x="0" y="3101"/>
                    <a:pt x="0" y="6925"/>
                  </a:cubicBezTo>
                  <a:cubicBezTo>
                    <a:pt x="0" y="10749"/>
                    <a:pt x="3101" y="13850"/>
                    <a:pt x="6925" y="13850"/>
                  </a:cubicBezTo>
                  <a:lnTo>
                    <a:pt x="186980" y="13850"/>
                  </a:lnTo>
                  <a:cubicBezTo>
                    <a:pt x="190804" y="13850"/>
                    <a:pt x="193905" y="10749"/>
                    <a:pt x="193905" y="6925"/>
                  </a:cubicBezTo>
                  <a:cubicBezTo>
                    <a:pt x="193905" y="3101"/>
                    <a:pt x="190804" y="0"/>
                    <a:pt x="186980" y="0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153;p115">
              <a:extLst>
                <a:ext uri="{FF2B5EF4-FFF2-40B4-BE49-F238E27FC236}">
                  <a16:creationId xmlns:a16="http://schemas.microsoft.com/office/drawing/2014/main" id="{DB309A39-824C-42DD-B8DB-2DACAE5BFF97}"/>
                </a:ext>
              </a:extLst>
            </p:cNvPr>
            <p:cNvSpPr/>
            <p:nvPr/>
          </p:nvSpPr>
          <p:spPr>
            <a:xfrm>
              <a:off x="3909672" y="1721395"/>
              <a:ext cx="167727" cy="13850"/>
            </a:xfrm>
            <a:custGeom>
              <a:avLst/>
              <a:gdLst/>
              <a:ahLst/>
              <a:cxnLst/>
              <a:rect l="l" t="t" r="r" b="b"/>
              <a:pathLst>
                <a:path w="167727" h="13850" extrusionOk="0">
                  <a:moveTo>
                    <a:pt x="6925" y="0"/>
                  </a:moveTo>
                  <a:cubicBezTo>
                    <a:pt x="3101" y="0"/>
                    <a:pt x="0" y="3101"/>
                    <a:pt x="0" y="6925"/>
                  </a:cubicBezTo>
                  <a:cubicBezTo>
                    <a:pt x="0" y="10749"/>
                    <a:pt x="3101" y="13850"/>
                    <a:pt x="6925" y="13850"/>
                  </a:cubicBezTo>
                  <a:lnTo>
                    <a:pt x="160803" y="13850"/>
                  </a:lnTo>
                  <a:cubicBezTo>
                    <a:pt x="164627" y="13850"/>
                    <a:pt x="167728" y="10749"/>
                    <a:pt x="167728" y="6925"/>
                  </a:cubicBezTo>
                  <a:cubicBezTo>
                    <a:pt x="167728" y="3101"/>
                    <a:pt x="164627" y="0"/>
                    <a:pt x="160803" y="0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" name="Google Shape;1155;p115">
            <a:extLst>
              <a:ext uri="{FF2B5EF4-FFF2-40B4-BE49-F238E27FC236}">
                <a16:creationId xmlns:a16="http://schemas.microsoft.com/office/drawing/2014/main" id="{BC19A1BA-49F8-4D01-A5CB-927B67D572D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0044" y="1055880"/>
            <a:ext cx="411000" cy="4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1140;p115">
            <a:extLst>
              <a:ext uri="{FF2B5EF4-FFF2-40B4-BE49-F238E27FC236}">
                <a16:creationId xmlns:a16="http://schemas.microsoft.com/office/drawing/2014/main" id="{540A4B3E-B2DE-4359-ACED-C316497F0955}"/>
              </a:ext>
            </a:extLst>
          </p:cNvPr>
          <p:cNvSpPr txBox="1"/>
          <p:nvPr/>
        </p:nvSpPr>
        <p:spPr>
          <a:xfrm>
            <a:off x="1931832" y="4103874"/>
            <a:ext cx="20436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9112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dirty="0">
                <a:solidFill>
                  <a:srgbClr val="5B5B5B"/>
                </a:solidFill>
              </a:rPr>
              <a:t>Role based Access control with NG Azure AD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5244E39-D661-4899-8DE9-893AA93E4C10}"/>
              </a:ext>
            </a:extLst>
          </p:cNvPr>
          <p:cNvSpPr/>
          <p:nvPr/>
        </p:nvSpPr>
        <p:spPr bwMode="auto">
          <a:xfrm>
            <a:off x="415207" y="4125620"/>
            <a:ext cx="1500297" cy="3826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4" tIns="45718" rIns="91434" bIns="45718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ts val="0"/>
              </a:spcAft>
            </a:pPr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+mn-lt"/>
                <a:cs typeface="Arial"/>
              </a:rPr>
              <a:t>Security</a:t>
            </a:r>
          </a:p>
          <a:p>
            <a:pPr algn="l">
              <a:spcAft>
                <a:spcPts val="0"/>
              </a:spcAft>
            </a:pPr>
            <a:r>
              <a:rPr lang="en-US" sz="800" dirty="0">
                <a:solidFill>
                  <a:schemeClr val="tx1">
                    <a:lumMod val="75000"/>
                  </a:schemeClr>
                </a:solidFill>
                <a:cs typeface="Arial"/>
              </a:rPr>
              <a:t>Features</a:t>
            </a:r>
            <a:endParaRPr lang="en-US" sz="800" dirty="0">
              <a:solidFill>
                <a:schemeClr val="tx1">
                  <a:lumMod val="75000"/>
                </a:schemeClr>
              </a:solidFill>
              <a:latin typeface="+mn-lt"/>
              <a:cs typeface="Arial"/>
            </a:endParaRPr>
          </a:p>
        </p:txBody>
      </p:sp>
      <p:pic>
        <p:nvPicPr>
          <p:cNvPr id="103" name="Graphic 102" descr="Unlock outline">
            <a:extLst>
              <a:ext uri="{FF2B5EF4-FFF2-40B4-BE49-F238E27FC236}">
                <a16:creationId xmlns:a16="http://schemas.microsoft.com/office/drawing/2014/main" id="{FAD27B5C-3610-4CBF-8D49-ACE3EE745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89485" y="4132988"/>
            <a:ext cx="319365" cy="319365"/>
          </a:xfrm>
          <a:prstGeom prst="rect">
            <a:avLst/>
          </a:prstGeom>
        </p:spPr>
      </p:pic>
      <p:sp>
        <p:nvSpPr>
          <p:cNvPr id="104" name="Google Shape;1140;p115">
            <a:extLst>
              <a:ext uri="{FF2B5EF4-FFF2-40B4-BE49-F238E27FC236}">
                <a16:creationId xmlns:a16="http://schemas.microsoft.com/office/drawing/2014/main" id="{6772087D-0E09-46BF-B300-A21F14BA348F}"/>
              </a:ext>
            </a:extLst>
          </p:cNvPr>
          <p:cNvSpPr txBox="1"/>
          <p:nvPr/>
        </p:nvSpPr>
        <p:spPr>
          <a:xfrm>
            <a:off x="5170340" y="4086588"/>
            <a:ext cx="1891763" cy="36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9112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1" dirty="0">
                <a:solidFill>
                  <a:srgbClr val="5B5B5B"/>
                </a:solidFill>
              </a:rPr>
              <a:t>Row and Column level data protection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raphic 106" descr="Eye Scan with solid fill">
            <a:extLst>
              <a:ext uri="{FF2B5EF4-FFF2-40B4-BE49-F238E27FC236}">
                <a16:creationId xmlns:a16="http://schemas.microsoft.com/office/drawing/2014/main" id="{F1DAEE7F-461C-4A75-9062-3123EEF1C7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99419" y="4113428"/>
            <a:ext cx="319365" cy="319365"/>
          </a:xfrm>
          <a:prstGeom prst="rect">
            <a:avLst/>
          </a:prstGeom>
        </p:spPr>
      </p:pic>
      <p:sp>
        <p:nvSpPr>
          <p:cNvPr id="108" name="Google Shape;1140;p115">
            <a:extLst>
              <a:ext uri="{FF2B5EF4-FFF2-40B4-BE49-F238E27FC236}">
                <a16:creationId xmlns:a16="http://schemas.microsoft.com/office/drawing/2014/main" id="{F7370DC6-9377-4503-8ADE-5FB746B98FCF}"/>
              </a:ext>
            </a:extLst>
          </p:cNvPr>
          <p:cNvSpPr txBox="1"/>
          <p:nvPr/>
        </p:nvSpPr>
        <p:spPr>
          <a:xfrm>
            <a:off x="6081123" y="3658645"/>
            <a:ext cx="2043600" cy="32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9112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dirty="0">
                <a:solidFill>
                  <a:srgbClr val="5B5B5B"/>
                </a:solidFill>
              </a:rPr>
              <a:t>Supports </a:t>
            </a:r>
            <a:r>
              <a:rPr lang="en" sz="800" b="1" dirty="0">
                <a:solidFill>
                  <a:srgbClr val="5B5B5B"/>
                </a:solidFill>
              </a:rPr>
              <a:t>Azure</a:t>
            </a:r>
            <a:r>
              <a:rPr lang="en" sz="800" dirty="0">
                <a:solidFill>
                  <a:srgbClr val="5B5B5B"/>
                </a:solidFill>
              </a:rPr>
              <a:t>, AWS, and GCP cloud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141;p115">
            <a:extLst>
              <a:ext uri="{FF2B5EF4-FFF2-40B4-BE49-F238E27FC236}">
                <a16:creationId xmlns:a16="http://schemas.microsoft.com/office/drawing/2014/main" id="{F0BEEAD9-BEFA-40B2-8604-E3B83E021B8D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42595" y="3749003"/>
            <a:ext cx="327902" cy="179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705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>
            <a:extLst>
              <a:ext uri="{FF2B5EF4-FFF2-40B4-BE49-F238E27FC236}">
                <a16:creationId xmlns:a16="http://schemas.microsoft.com/office/drawing/2014/main" id="{0683738F-4199-49D8-9385-4F7DC061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3" y="63124"/>
            <a:ext cx="8497370" cy="43088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Draft Data Store Decision Tree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70214233-0A1C-407D-887C-F939A95D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78" y="400052"/>
            <a:ext cx="4686300" cy="468630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7DECAA7E-57FB-42EC-B541-A16471D4D9AC}"/>
              </a:ext>
            </a:extLst>
          </p:cNvPr>
          <p:cNvSpPr txBox="1"/>
          <p:nvPr/>
        </p:nvSpPr>
        <p:spPr bwMode="auto">
          <a:xfrm>
            <a:off x="89807" y="4343338"/>
            <a:ext cx="28901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Calibri" panose="020F0502020204030204" pitchFamily="34" charset="0"/>
                <a:hlinkClick r:id="rId4"/>
              </a:rPr>
              <a:t>Reference - Enterprise Data Platform Data Usage Patterns and Decision Tree draft.pdf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9919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99" y="62667"/>
            <a:ext cx="8497370" cy="430887"/>
          </a:xfrm>
        </p:spPr>
        <p:txBody>
          <a:bodyPr/>
          <a:lstStyle/>
          <a:p>
            <a:r>
              <a:rPr lang="en-US" dirty="0"/>
              <a:t>Machine Learning With Snowflake using </a:t>
            </a:r>
            <a:r>
              <a:rPr lang="en-US" dirty="0" err="1"/>
              <a:t>Snowpark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CA88C0-7923-4B2D-97C1-48225191D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44" y="438385"/>
            <a:ext cx="8717112" cy="405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1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913;p276">
            <a:extLst>
              <a:ext uri="{FF2B5EF4-FFF2-40B4-BE49-F238E27FC236}">
                <a16:creationId xmlns:a16="http://schemas.microsoft.com/office/drawing/2014/main" id="{B907E530-8CAE-41FA-B592-5EF80A110673}"/>
              </a:ext>
            </a:extLst>
          </p:cNvPr>
          <p:cNvSpPr txBox="1"/>
          <p:nvPr/>
        </p:nvSpPr>
        <p:spPr>
          <a:xfrm>
            <a:off x="75948" y="84158"/>
            <a:ext cx="8595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rgbClr val="00148C"/>
                </a:solidFill>
              </a:rPr>
              <a:t>SNOWPARK</a:t>
            </a:r>
            <a:endParaRPr sz="2700" b="1" dirty="0">
              <a:solidFill>
                <a:srgbClr val="00148C"/>
              </a:solidFill>
            </a:endParaRPr>
          </a:p>
        </p:txBody>
      </p:sp>
      <p:pic>
        <p:nvPicPr>
          <p:cNvPr id="38" name="Google Shape;3914;p276">
            <a:extLst>
              <a:ext uri="{FF2B5EF4-FFF2-40B4-BE49-F238E27FC236}">
                <a16:creationId xmlns:a16="http://schemas.microsoft.com/office/drawing/2014/main" id="{9F920CE6-9B70-4786-947C-077C77602E0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202" y="0"/>
            <a:ext cx="510900" cy="5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15;p276">
            <a:extLst>
              <a:ext uri="{FF2B5EF4-FFF2-40B4-BE49-F238E27FC236}">
                <a16:creationId xmlns:a16="http://schemas.microsoft.com/office/drawing/2014/main" id="{C9F39D9A-B386-4AC1-B7C3-BEE976D9ADE9}"/>
              </a:ext>
            </a:extLst>
          </p:cNvPr>
          <p:cNvSpPr txBox="1"/>
          <p:nvPr/>
        </p:nvSpPr>
        <p:spPr>
          <a:xfrm>
            <a:off x="2547648" y="3991993"/>
            <a:ext cx="41304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/>
              <a:t>Snowpark pushes all of its operations directly to Snowflake without any other intermediary.</a:t>
            </a:r>
            <a:endParaRPr sz="1200"/>
          </a:p>
        </p:txBody>
      </p:sp>
      <p:sp>
        <p:nvSpPr>
          <p:cNvPr id="40" name="Google Shape;3916;p276">
            <a:extLst>
              <a:ext uri="{FF2B5EF4-FFF2-40B4-BE49-F238E27FC236}">
                <a16:creationId xmlns:a16="http://schemas.microsoft.com/office/drawing/2014/main" id="{851F0939-DFB3-47A2-933A-B8DA17EDFC3B}"/>
              </a:ext>
            </a:extLst>
          </p:cNvPr>
          <p:cNvSpPr txBox="1"/>
          <p:nvPr/>
        </p:nvSpPr>
        <p:spPr>
          <a:xfrm>
            <a:off x="274350" y="561683"/>
            <a:ext cx="8595300" cy="58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5B5B5B"/>
                </a:solidFill>
              </a:rPr>
              <a:t>A new developer experience that allows you to write Snowflake code in your preferred way, </a:t>
            </a:r>
            <a:br>
              <a:rPr lang="en" sz="1600" dirty="0">
                <a:solidFill>
                  <a:srgbClr val="5B5B5B"/>
                </a:solidFill>
              </a:rPr>
            </a:br>
            <a:r>
              <a:rPr lang="en" sz="1600" dirty="0">
                <a:solidFill>
                  <a:srgbClr val="5B5B5B"/>
                </a:solidFill>
              </a:rPr>
              <a:t>and execute it directly within Snowflake.</a:t>
            </a:r>
            <a:endParaRPr sz="1600" dirty="0">
              <a:solidFill>
                <a:srgbClr val="5B5B5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5B5B5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5B5B5B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600" dirty="0">
              <a:solidFill>
                <a:srgbClr val="5B5B5B"/>
              </a:solidFill>
            </a:endParaRPr>
          </a:p>
        </p:txBody>
      </p:sp>
      <p:sp>
        <p:nvSpPr>
          <p:cNvPr id="41" name="Google Shape;3917;p276">
            <a:extLst>
              <a:ext uri="{FF2B5EF4-FFF2-40B4-BE49-F238E27FC236}">
                <a16:creationId xmlns:a16="http://schemas.microsoft.com/office/drawing/2014/main" id="{78E1E073-B2AE-4219-A20B-291EEB8AC747}"/>
              </a:ext>
            </a:extLst>
          </p:cNvPr>
          <p:cNvSpPr txBox="1"/>
          <p:nvPr/>
        </p:nvSpPr>
        <p:spPr>
          <a:xfrm>
            <a:off x="1116973" y="2480968"/>
            <a:ext cx="3279000" cy="101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snowdf = session.table("products").filter(col("id") === 1)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" name="Google Shape;3918;p276">
            <a:extLst>
              <a:ext uri="{FF2B5EF4-FFF2-40B4-BE49-F238E27FC236}">
                <a16:creationId xmlns:a16="http://schemas.microsoft.com/office/drawing/2014/main" id="{2E22C061-6826-4859-97BD-70688FE537F4}"/>
              </a:ext>
            </a:extLst>
          </p:cNvPr>
          <p:cNvSpPr txBox="1"/>
          <p:nvPr/>
        </p:nvSpPr>
        <p:spPr>
          <a:xfrm>
            <a:off x="4831673" y="2480968"/>
            <a:ext cx="3046800" cy="1011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select * from products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where id = 1;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" name="Google Shape;3919;p276">
            <a:extLst>
              <a:ext uri="{FF2B5EF4-FFF2-40B4-BE49-F238E27FC236}">
                <a16:creationId xmlns:a16="http://schemas.microsoft.com/office/drawing/2014/main" id="{46D72F94-A811-4C24-8163-81DCB7B65F63}"/>
              </a:ext>
            </a:extLst>
          </p:cNvPr>
          <p:cNvSpPr/>
          <p:nvPr/>
        </p:nvSpPr>
        <p:spPr>
          <a:xfrm>
            <a:off x="4394898" y="2791168"/>
            <a:ext cx="435900" cy="39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44" name="Google Shape;3920;p276">
            <a:extLst>
              <a:ext uri="{FF2B5EF4-FFF2-40B4-BE49-F238E27FC236}">
                <a16:creationId xmlns:a16="http://schemas.microsoft.com/office/drawing/2014/main" id="{75B8B223-292B-4DD1-84BE-A9C35DE5815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973" y="1455318"/>
            <a:ext cx="3677000" cy="693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8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eer Corner: Job Interview Questions To Answer And Ask -">
            <a:extLst>
              <a:ext uri="{FF2B5EF4-FFF2-40B4-BE49-F238E27FC236}">
                <a16:creationId xmlns:a16="http://schemas.microsoft.com/office/drawing/2014/main" id="{EF6813BC-DD9F-410E-B584-884ABAD89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93" y="745434"/>
            <a:ext cx="6873902" cy="343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25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emo png images | PNGWing">
            <a:extLst>
              <a:ext uri="{FF2B5EF4-FFF2-40B4-BE49-F238E27FC236}">
                <a16:creationId xmlns:a16="http://schemas.microsoft.com/office/drawing/2014/main" id="{3DCA2895-90A3-4DDA-BC81-40417629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085" y="1644581"/>
            <a:ext cx="3427715" cy="185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27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NG_PPT_16x9_Generic_template-blue">
  <a:themeElements>
    <a:clrScheme name="Custom 8">
      <a:dk1>
        <a:srgbClr val="55555A"/>
      </a:dk1>
      <a:lt1>
        <a:srgbClr val="FFFFFF"/>
      </a:lt1>
      <a:dk2>
        <a:srgbClr val="808083"/>
      </a:dk2>
      <a:lt2>
        <a:srgbClr val="AAAAAC"/>
      </a:lt2>
      <a:accent1>
        <a:srgbClr val="00148C"/>
      </a:accent1>
      <a:accent2>
        <a:srgbClr val="00BEB4"/>
      </a:accent2>
      <a:accent3>
        <a:srgbClr val="FA4616"/>
      </a:accent3>
      <a:accent4>
        <a:srgbClr val="500A78"/>
      </a:accent4>
      <a:accent5>
        <a:srgbClr val="C800A1"/>
      </a:accent5>
      <a:accent6>
        <a:srgbClr val="FFB45A"/>
      </a:accent6>
      <a:hlink>
        <a:srgbClr val="96D7EB"/>
      </a:hlink>
      <a:folHlink>
        <a:srgbClr val="96D7EB"/>
      </a:folHlink>
    </a:clrScheme>
    <a:fontScheme name="NG Photo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34" tIns="45718" rIns="91434" bIns="45718" numCol="1" rtlCol="0" anchor="t" anchorCtr="0" compatLnSpc="1">
        <a:prstTxWarp prst="textNoShape">
          <a:avLst/>
        </a:prstTxWarp>
      </a:bodyPr>
      <a:lstStyle>
        <a:defPPr algn="l">
          <a:spcAft>
            <a:spcPts val="450"/>
          </a:spcAft>
          <a:defRPr sz="1800" dirty="0" err="1">
            <a:solidFill>
              <a:schemeClr val="bg1"/>
            </a:solidFill>
            <a:latin typeface="+mn-lt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0079C1"/>
            </a:solidFill>
            <a:effectLst/>
            <a:latin typeface="Arial" charset="0"/>
            <a:ea typeface="ＭＳ Ｐゴシック" pitchFamily="48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algn="l">
          <a:spcAft>
            <a:spcPts val="600"/>
          </a:spcAft>
          <a:buClr>
            <a:schemeClr val="tx1"/>
          </a:buClr>
          <a:defRPr sz="1800" b="0" kern="0" dirty="0" err="1" smtClean="0">
            <a:solidFill>
              <a:schemeClr val="tx1"/>
            </a:solidFill>
            <a:latin typeface="+mn-lt"/>
            <a:ea typeface="+mn-ea"/>
          </a:defRPr>
        </a:defPPr>
      </a:lstStyle>
    </a:txDef>
  </a:objectDefaults>
  <a:extraClrSchemeLst>
    <a:extraClrScheme>
      <a:clrScheme name="NG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D9"/>
        </a:accent1>
        <a:accent2>
          <a:srgbClr val="52DA3F"/>
        </a:accent2>
        <a:accent3>
          <a:srgbClr val="FFFFFF"/>
        </a:accent3>
        <a:accent4>
          <a:srgbClr val="000000"/>
        </a:accent4>
        <a:accent5>
          <a:srgbClr val="AAD3E9"/>
        </a:accent5>
        <a:accent6>
          <a:srgbClr val="49C538"/>
        </a:accent6>
        <a:hlink>
          <a:srgbClr val="FF7800"/>
        </a:hlink>
        <a:folHlink>
          <a:srgbClr val="00B0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  <a:extLst>
    <a:ext uri="{05A4C25C-085E-4340-85A3-A5531E510DB2}">
      <thm15:themeFamily xmlns:thm15="http://schemas.microsoft.com/office/thememl/2012/main" name="Presentation4" id="{85AC2519-D6CF-4F26-9BCF-3D10C0290733}" vid="{CBAF9061-B6A7-4BBD-9B08-E2B4F8A48F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Core Blue">
      <a:srgbClr val="00148C"/>
    </a:custClr>
    <a:custClr name="Light Blue">
      <a:srgbClr val="00AFF0"/>
    </a:custClr>
    <a:custClr name="Green">
      <a:srgbClr val="3CE12D"/>
    </a:custClr>
    <a:custClr name="Red">
      <a:srgbClr val="F53C32"/>
    </a:custClr>
    <a:custClr name="Yellow">
      <a:srgbClr val="FADC00"/>
    </a:custClr>
    <a:custClr name="Dark grey">
      <a:srgbClr val="55555A"/>
    </a:custClr>
    <a:custClr name="Blue">
      <a:srgbClr val="009DDC"/>
    </a:custClr>
    <a:custClr name="Teal">
      <a:srgbClr val="00BEB4"/>
    </a:custClr>
    <a:custClr name="Purple">
      <a:srgbClr val="500A78"/>
    </a:custClr>
    <a:custClr name="Magenta">
      <a:srgbClr val="C800A1"/>
    </a:custClr>
    <a:custClr name="Lilac">
      <a:srgbClr val="AF96DC"/>
    </a:custClr>
    <a:custClr name="Orange">
      <a:srgbClr val="FA4616"/>
    </a:custClr>
    <a:custClr name="Mid Blue">
      <a:srgbClr val="0073CD"/>
    </a:custClr>
    <a:custClr name="Soft orange">
      <a:srgbClr val="FFB45A"/>
    </a:custClr>
    <a:custClr name="Mid green">
      <a:srgbClr val="78A22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62125d39-ffaf-4468-be64-6c0b08a4da8b" xsi:nil="true"/>
    <SharedWithUsers xmlns="4f462164-6cf8-4bdc-adb1-ef6ce73e83e3">
      <UserInfo>
        <DisplayName>Branley, Niall</DisplayName>
        <AccountId>5427</AccountId>
        <AccountType/>
      </UserInfo>
      <UserInfo>
        <DisplayName>Haigh(ESO), Mark</DisplayName>
        <AccountId>6959</AccountId>
        <AccountType/>
      </UserInfo>
      <UserInfo>
        <DisplayName>Stoddart, Bronwynne</DisplayName>
        <AccountId>6215</AccountId>
        <AccountType/>
      </UserInfo>
      <UserInfo>
        <DisplayName>Ajwaliya, Nishit</DisplayName>
        <AccountId>1919</AccountId>
        <AccountType/>
      </UserInfo>
    </SharedWithUsers>
    <lcf76f155ced4ddcb4097134ff3c332f xmlns="62125d39-ffaf-4468-be64-6c0b08a4da8b">
      <Terms xmlns="http://schemas.microsoft.com/office/infopath/2007/PartnerControls"/>
    </lcf76f155ced4ddcb4097134ff3c332f>
    <TaxCatchAll xmlns="cadce026-d35b-4a62-a2ee-1436bb44fb5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7D18160B784741979344997B58CE17" ma:contentTypeVersion="17" ma:contentTypeDescription="Create a new document." ma:contentTypeScope="" ma:versionID="98cd644de5928dbcdf2725f9a2d8abc0">
  <xsd:schema xmlns:xsd="http://www.w3.org/2001/XMLSchema" xmlns:xs="http://www.w3.org/2001/XMLSchema" xmlns:p="http://schemas.microsoft.com/office/2006/metadata/properties" xmlns:ns2="62125d39-ffaf-4468-be64-6c0b08a4da8b" xmlns:ns3="4f462164-6cf8-4bdc-adb1-ef6ce73e83e3" xmlns:ns4="cadce026-d35b-4a62-a2ee-1436bb44fb55" targetNamespace="http://schemas.microsoft.com/office/2006/metadata/properties" ma:root="true" ma:fieldsID="209abcf20682ba1900c14ba7155d8f84" ns2:_="" ns3:_="" ns4:_="">
    <xsd:import namespace="62125d39-ffaf-4468-be64-6c0b08a4da8b"/>
    <xsd:import namespace="4f462164-6cf8-4bdc-adb1-ef6ce73e83e3"/>
    <xsd:import namespace="cadce026-d35b-4a62-a2ee-1436bb44fb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Comme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125d39-ffaf-4468-be64-6c0b08a4da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s" ma:index="20" nillable="true" ma:displayName="Comments" ma:description="Document review and approval status " ma:format="Dropdown" ma:internalName="Comments">
      <xsd:simpleType>
        <xsd:restriction base="dms:Text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f571c05a-9bf0-4b0b-ad97-e13aed49ba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62164-6cf8-4bdc-adb1-ef6ce73e83e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ce026-d35b-4a62-a2ee-1436bb44fb55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87792a46-e97f-4c25-af76-a7fb5e07fb6d}" ma:internalName="TaxCatchAll" ma:showField="CatchAllData" ma:web="4f462164-6cf8-4bdc-adb1-ef6ce73e83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EE5461-4101-49A9-A707-0A90845F1E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2C987D-4A47-4F11-8121-36694FAAAC40}">
  <ds:schemaRefs>
    <ds:schemaRef ds:uri="http://schemas.microsoft.com/office/2006/metadata/properties"/>
    <ds:schemaRef ds:uri="http://purl.org/dc/terms/"/>
    <ds:schemaRef ds:uri="cadce026-d35b-4a62-a2ee-1436bb44fb55"/>
    <ds:schemaRef ds:uri="http://purl.org/dc/dcmitype/"/>
    <ds:schemaRef ds:uri="http://schemas.openxmlformats.org/package/2006/metadata/core-properties"/>
    <ds:schemaRef ds:uri="4f462164-6cf8-4bdc-adb1-ef6ce73e83e3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62125d39-ffaf-4468-be64-6c0b08a4da8b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5E724F2-5ECC-4888-AB16-6614012F52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125d39-ffaf-4468-be64-6c0b08a4da8b"/>
    <ds:schemaRef ds:uri="4f462164-6cf8-4bdc-adb1-ef6ce73e83e3"/>
    <ds:schemaRef ds:uri="cadce026-d35b-4a62-a2ee-1436bb44fb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 PowerPoint Template 16x9 2018</Template>
  <TotalTime>11550</TotalTime>
  <Words>225</Words>
  <Application>Microsoft Office PowerPoint</Application>
  <PresentationFormat>On-screen Show (16:9)</PresentationFormat>
  <Paragraphs>38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NG_PPT_16x9_Generic_template-blue</vt:lpstr>
      <vt:lpstr>Enterprise Cloud Data Platform – Snowflake Capabilities </vt:lpstr>
      <vt:lpstr>Summary</vt:lpstr>
      <vt:lpstr>NG Reference Data Architecture </vt:lpstr>
      <vt:lpstr>Snowflake Data Engineering Feature Set </vt:lpstr>
      <vt:lpstr>Draft Data Store Decision Tree</vt:lpstr>
      <vt:lpstr>Machine Learning With Snowflake using Snowpark</vt:lpstr>
      <vt:lpstr>PowerPoint Presentation</vt:lpstr>
      <vt:lpstr>PowerPoint Presentation</vt:lpstr>
      <vt:lpstr>PowerPoint Presentation</vt:lpstr>
    </vt:vector>
  </TitlesOfParts>
  <Company>National Grid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(on two lines)</dc:title>
  <dc:creator>Thomson, Fraser</dc:creator>
  <cp:lastModifiedBy>Ajwaliya, Nishit</cp:lastModifiedBy>
  <cp:revision>17</cp:revision>
  <cp:lastPrinted>2022-06-14T18:03:59Z</cp:lastPrinted>
  <dcterms:created xsi:type="dcterms:W3CDTF">2018-09-19T13:44:21Z</dcterms:created>
  <dcterms:modified xsi:type="dcterms:W3CDTF">2022-09-30T15:01:46Z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0x0101000A7D18160B784741979344997B58CE17</vt:lpwstr>
  </property>
</Properties>
</file>