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17"/>
  </p:notesMasterIdLst>
  <p:handoutMasterIdLst>
    <p:handoutMasterId r:id="rId18"/>
  </p:handoutMasterIdLst>
  <p:sldIdLst>
    <p:sldId id="493" r:id="rId5"/>
    <p:sldId id="2147307472" r:id="rId6"/>
    <p:sldId id="550" r:id="rId7"/>
    <p:sldId id="2147307489" r:id="rId8"/>
    <p:sldId id="2147307484" r:id="rId9"/>
    <p:sldId id="2147307485" r:id="rId10"/>
    <p:sldId id="2147307490" r:id="rId11"/>
    <p:sldId id="257" r:id="rId12"/>
    <p:sldId id="2147307506" r:id="rId13"/>
    <p:sldId id="2147307505" r:id="rId14"/>
    <p:sldId id="2147307502" r:id="rId15"/>
    <p:sldId id="583" r:id="rId16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  <p:cmAuthor id="2" name="Ajwaliya, Nishit" initials="AN" lastIdx="1" clrIdx="1">
    <p:extLst>
      <p:ext uri="{19B8F6BF-5375-455C-9EA6-DF929625EA0E}">
        <p15:presenceInfo xmlns:p15="http://schemas.microsoft.com/office/powerpoint/2012/main" userId="S::Nishit.Ajwaliya@us.nationalgrid.com::d6171631-3d08-453d-8afd-2dc62a5026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FC3"/>
    <a:srgbClr val="A8DA70"/>
    <a:srgbClr val="B20E12"/>
    <a:srgbClr val="B2DE82"/>
    <a:srgbClr val="C9E8A6"/>
    <a:srgbClr val="7FFFF8"/>
    <a:srgbClr val="B4DF85"/>
    <a:srgbClr val="FFFFFF"/>
    <a:srgbClr val="F9F9F9"/>
    <a:srgbClr val="E7F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8F0F6-2443-40A6-B30B-49662EEF0C77}" v="87" dt="2022-12-02T13:42:43.1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81916" autoAdjust="0"/>
  </p:normalViewPr>
  <p:slideViewPr>
    <p:cSldViewPr snapToGrid="0">
      <p:cViewPr varScale="1">
        <p:scale>
          <a:sx n="85" d="100"/>
          <a:sy n="85" d="100"/>
        </p:scale>
        <p:origin x="768" y="48"/>
      </p:cViewPr>
      <p:guideLst>
        <p:guide orient="horz" pos="962"/>
        <p:guide pos="748"/>
        <p:guide orient="horz" pos="2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56C8F0F6-2443-40A6-B30B-49662EEF0C77}"/>
    <pc:docChg chg="undo custSel addSld delSld modSld">
      <pc:chgData name="Ajwaliya, Nishit" userId="d6171631-3d08-453d-8afd-2dc62a5026e2" providerId="ADAL" clId="{56C8F0F6-2443-40A6-B30B-49662EEF0C77}" dt="2022-12-02T13:42:57.935" v="564" actId="20577"/>
      <pc:docMkLst>
        <pc:docMk/>
      </pc:docMkLst>
      <pc:sldChg chg="addSp delSp modSp">
        <pc:chgData name="Ajwaliya, Nishit" userId="d6171631-3d08-453d-8afd-2dc62a5026e2" providerId="ADAL" clId="{56C8F0F6-2443-40A6-B30B-49662EEF0C77}" dt="2022-12-01T22:30:48.205" v="411" actId="20577"/>
        <pc:sldMkLst>
          <pc:docMk/>
          <pc:sldMk cId="0" sldId="257"/>
        </pc:sldMkLst>
        <pc:spChg chg="add del mod">
          <ac:chgData name="Ajwaliya, Nishit" userId="d6171631-3d08-453d-8afd-2dc62a5026e2" providerId="ADAL" clId="{56C8F0F6-2443-40A6-B30B-49662EEF0C77}" dt="2022-12-01T22:30:48.205" v="411" actId="20577"/>
          <ac:spMkLst>
            <pc:docMk/>
            <pc:sldMk cId="0" sldId="257"/>
            <ac:spMk id="93" creationId="{A239E694-6FF0-4EC1-A3F6-279FCC5EDC1B}"/>
          </ac:spMkLst>
        </pc:spChg>
        <pc:picChg chg="add del mod">
          <ac:chgData name="Ajwaliya, Nishit" userId="d6171631-3d08-453d-8afd-2dc62a5026e2" providerId="ADAL" clId="{56C8F0F6-2443-40A6-B30B-49662EEF0C77}" dt="2022-12-01T22:18:45.425" v="316" actId="478"/>
          <ac:picMkLst>
            <pc:docMk/>
            <pc:sldMk cId="0" sldId="257"/>
            <ac:picMk id="2" creationId="{11C704FB-94FF-40ED-8ED7-68B2E36E222E}"/>
          </ac:picMkLst>
        </pc:picChg>
        <pc:picChg chg="add del mod">
          <ac:chgData name="Ajwaliya, Nishit" userId="d6171631-3d08-453d-8afd-2dc62a5026e2" providerId="ADAL" clId="{56C8F0F6-2443-40A6-B30B-49662EEF0C77}" dt="2022-12-01T22:24:56.085" v="329" actId="478"/>
          <ac:picMkLst>
            <pc:docMk/>
            <pc:sldMk cId="0" sldId="257"/>
            <ac:picMk id="3" creationId="{03B64EE8-93E8-4EB5-8767-F9F999C93048}"/>
          </ac:picMkLst>
        </pc:picChg>
        <pc:picChg chg="add del mod">
          <ac:chgData name="Ajwaliya, Nishit" userId="d6171631-3d08-453d-8afd-2dc62a5026e2" providerId="ADAL" clId="{56C8F0F6-2443-40A6-B30B-49662EEF0C77}" dt="2022-12-01T22:30:11.901" v="384" actId="478"/>
          <ac:picMkLst>
            <pc:docMk/>
            <pc:sldMk cId="0" sldId="257"/>
            <ac:picMk id="4" creationId="{6F832B84-C795-41C4-8C17-F8F27A473850}"/>
          </ac:picMkLst>
        </pc:picChg>
        <pc:picChg chg="add mod">
          <ac:chgData name="Ajwaliya, Nishit" userId="d6171631-3d08-453d-8afd-2dc62a5026e2" providerId="ADAL" clId="{56C8F0F6-2443-40A6-B30B-49662EEF0C77}" dt="2022-12-01T22:30:21.377" v="387" actId="1076"/>
          <ac:picMkLst>
            <pc:docMk/>
            <pc:sldMk cId="0" sldId="257"/>
            <ac:picMk id="5" creationId="{51708CE6-9A3D-4038-81F9-441B8612813F}"/>
          </ac:picMkLst>
        </pc:picChg>
        <pc:picChg chg="del">
          <ac:chgData name="Ajwaliya, Nishit" userId="d6171631-3d08-453d-8afd-2dc62a5026e2" providerId="ADAL" clId="{56C8F0F6-2443-40A6-B30B-49662EEF0C77}" dt="2022-12-01T22:16:33.792" v="277" actId="478"/>
          <ac:picMkLst>
            <pc:docMk/>
            <pc:sldMk cId="0" sldId="257"/>
            <ac:picMk id="68" creationId="{0E6338F2-22C7-4C9C-ACBF-FBDAF3C9F074}"/>
          </ac:picMkLst>
        </pc:picChg>
        <pc:picChg chg="add del">
          <ac:chgData name="Ajwaliya, Nishit" userId="d6171631-3d08-453d-8afd-2dc62a5026e2" providerId="ADAL" clId="{56C8F0F6-2443-40A6-B30B-49662EEF0C77}" dt="2022-12-01T21:31:50.270" v="80" actId="478"/>
          <ac:picMkLst>
            <pc:docMk/>
            <pc:sldMk cId="0" sldId="257"/>
            <ac:picMk id="1026" creationId="{B0E74C7E-3BAD-4743-B300-8E645145A73A}"/>
          </ac:picMkLst>
        </pc:picChg>
      </pc:sldChg>
      <pc:sldChg chg="modSp">
        <pc:chgData name="Ajwaliya, Nishit" userId="d6171631-3d08-453d-8afd-2dc62a5026e2" providerId="ADAL" clId="{56C8F0F6-2443-40A6-B30B-49662EEF0C77}" dt="2022-12-01T21:56:54.880" v="276" actId="20577"/>
        <pc:sldMkLst>
          <pc:docMk/>
          <pc:sldMk cId="2874908917" sldId="493"/>
        </pc:sldMkLst>
        <pc:spChg chg="mod">
          <ac:chgData name="Ajwaliya, Nishit" userId="d6171631-3d08-453d-8afd-2dc62a5026e2" providerId="ADAL" clId="{56C8F0F6-2443-40A6-B30B-49662EEF0C77}" dt="2022-12-01T21:56:54.880" v="276" actId="20577"/>
          <ac:spMkLst>
            <pc:docMk/>
            <pc:sldMk cId="2874908917" sldId="493"/>
            <ac:spMk id="19" creationId="{948126CF-A5B8-47CE-AA62-DD2EDDE837D6}"/>
          </ac:spMkLst>
        </pc:spChg>
      </pc:sldChg>
      <pc:sldChg chg="del">
        <pc:chgData name="Ajwaliya, Nishit" userId="d6171631-3d08-453d-8afd-2dc62a5026e2" providerId="ADAL" clId="{56C8F0F6-2443-40A6-B30B-49662EEF0C77}" dt="2022-12-01T21:25:41.709" v="10" actId="2696"/>
        <pc:sldMkLst>
          <pc:docMk/>
          <pc:sldMk cId="3844367971" sldId="2147307487"/>
        </pc:sldMkLst>
      </pc:sldChg>
      <pc:sldChg chg="del">
        <pc:chgData name="Ajwaliya, Nishit" userId="d6171631-3d08-453d-8afd-2dc62a5026e2" providerId="ADAL" clId="{56C8F0F6-2443-40A6-B30B-49662EEF0C77}" dt="2022-12-01T21:24:03.263" v="0" actId="2696"/>
        <pc:sldMkLst>
          <pc:docMk/>
          <pc:sldMk cId="1850221328" sldId="2147307491"/>
        </pc:sldMkLst>
      </pc:sldChg>
      <pc:sldChg chg="del">
        <pc:chgData name="Ajwaliya, Nishit" userId="d6171631-3d08-453d-8afd-2dc62a5026e2" providerId="ADAL" clId="{56C8F0F6-2443-40A6-B30B-49662EEF0C77}" dt="2022-12-01T21:24:03.542" v="1" actId="2696"/>
        <pc:sldMkLst>
          <pc:docMk/>
          <pc:sldMk cId="3733687329" sldId="2147307494"/>
        </pc:sldMkLst>
      </pc:sldChg>
      <pc:sldChg chg="del">
        <pc:chgData name="Ajwaliya, Nishit" userId="d6171631-3d08-453d-8afd-2dc62a5026e2" providerId="ADAL" clId="{56C8F0F6-2443-40A6-B30B-49662EEF0C77}" dt="2022-12-01T21:24:04.466" v="2" actId="2696"/>
        <pc:sldMkLst>
          <pc:docMk/>
          <pc:sldMk cId="2716594473" sldId="2147307495"/>
        </pc:sldMkLst>
      </pc:sldChg>
      <pc:sldChg chg="del">
        <pc:chgData name="Ajwaliya, Nishit" userId="d6171631-3d08-453d-8afd-2dc62a5026e2" providerId="ADAL" clId="{56C8F0F6-2443-40A6-B30B-49662EEF0C77}" dt="2022-12-01T21:24:26.076" v="3" actId="2696"/>
        <pc:sldMkLst>
          <pc:docMk/>
          <pc:sldMk cId="870835734" sldId="2147307497"/>
        </pc:sldMkLst>
      </pc:sldChg>
      <pc:sldChg chg="del">
        <pc:chgData name="Ajwaliya, Nishit" userId="d6171631-3d08-453d-8afd-2dc62a5026e2" providerId="ADAL" clId="{56C8F0F6-2443-40A6-B30B-49662EEF0C77}" dt="2022-12-01T21:24:27.647" v="5" actId="2696"/>
        <pc:sldMkLst>
          <pc:docMk/>
          <pc:sldMk cId="393024129" sldId="2147307499"/>
        </pc:sldMkLst>
      </pc:sldChg>
      <pc:sldChg chg="del">
        <pc:chgData name="Ajwaliya, Nishit" userId="d6171631-3d08-453d-8afd-2dc62a5026e2" providerId="ADAL" clId="{56C8F0F6-2443-40A6-B30B-49662EEF0C77}" dt="2022-12-01T21:24:27.879" v="6" actId="2696"/>
        <pc:sldMkLst>
          <pc:docMk/>
          <pc:sldMk cId="4852604" sldId="2147307500"/>
        </pc:sldMkLst>
      </pc:sldChg>
      <pc:sldChg chg="del">
        <pc:chgData name="Ajwaliya, Nishit" userId="d6171631-3d08-453d-8afd-2dc62a5026e2" providerId="ADAL" clId="{56C8F0F6-2443-40A6-B30B-49662EEF0C77}" dt="2022-12-01T21:24:28.526" v="7" actId="2696"/>
        <pc:sldMkLst>
          <pc:docMk/>
          <pc:sldMk cId="36531252" sldId="2147307501"/>
        </pc:sldMkLst>
      </pc:sldChg>
      <pc:sldChg chg="modSp">
        <pc:chgData name="Ajwaliya, Nishit" userId="d6171631-3d08-453d-8afd-2dc62a5026e2" providerId="ADAL" clId="{56C8F0F6-2443-40A6-B30B-49662EEF0C77}" dt="2022-12-01T22:36:19.077" v="445" actId="20577"/>
        <pc:sldMkLst>
          <pc:docMk/>
          <pc:sldMk cId="2747266549" sldId="2147307502"/>
        </pc:sldMkLst>
        <pc:spChg chg="mod">
          <ac:chgData name="Ajwaliya, Nishit" userId="d6171631-3d08-453d-8afd-2dc62a5026e2" providerId="ADAL" clId="{56C8F0F6-2443-40A6-B30B-49662EEF0C77}" dt="2022-12-01T22:36:19.077" v="445" actId="20577"/>
          <ac:spMkLst>
            <pc:docMk/>
            <pc:sldMk cId="2747266549" sldId="2147307502"/>
            <ac:spMk id="13" creationId="{F4C1A247-A89F-4384-AD86-FD4AB250FDD3}"/>
          </ac:spMkLst>
        </pc:spChg>
      </pc:sldChg>
      <pc:sldChg chg="del">
        <pc:chgData name="Ajwaliya, Nishit" userId="d6171631-3d08-453d-8afd-2dc62a5026e2" providerId="ADAL" clId="{56C8F0F6-2443-40A6-B30B-49662EEF0C77}" dt="2022-12-01T21:24:27.061" v="4" actId="2696"/>
        <pc:sldMkLst>
          <pc:docMk/>
          <pc:sldMk cId="2560986655" sldId="2147307503"/>
        </pc:sldMkLst>
      </pc:sldChg>
      <pc:sldChg chg="modSp add del">
        <pc:chgData name="Ajwaliya, Nishit" userId="d6171631-3d08-453d-8afd-2dc62a5026e2" providerId="ADAL" clId="{56C8F0F6-2443-40A6-B30B-49662EEF0C77}" dt="2022-12-01T21:52:54.574" v="273" actId="2696"/>
        <pc:sldMkLst>
          <pc:docMk/>
          <pc:sldMk cId="1450456537" sldId="2147307504"/>
        </pc:sldMkLst>
        <pc:spChg chg="mod">
          <ac:chgData name="Ajwaliya, Nishit" userId="d6171631-3d08-453d-8afd-2dc62a5026e2" providerId="ADAL" clId="{56C8F0F6-2443-40A6-B30B-49662EEF0C77}" dt="2022-12-01T21:52:50.342" v="272" actId="20577"/>
          <ac:spMkLst>
            <pc:docMk/>
            <pc:sldMk cId="1450456537" sldId="2147307504"/>
            <ac:spMk id="13" creationId="{F4C1A247-A89F-4384-AD86-FD4AB250FDD3}"/>
          </ac:spMkLst>
        </pc:spChg>
      </pc:sldChg>
      <pc:sldChg chg="addSp delSp modSp add">
        <pc:chgData name="Ajwaliya, Nishit" userId="d6171631-3d08-453d-8afd-2dc62a5026e2" providerId="ADAL" clId="{56C8F0F6-2443-40A6-B30B-49662EEF0C77}" dt="2022-12-02T13:42:57.935" v="564" actId="20577"/>
        <pc:sldMkLst>
          <pc:docMk/>
          <pc:sldMk cId="1016077199" sldId="2147307505"/>
        </pc:sldMkLst>
        <pc:spChg chg="add mod">
          <ac:chgData name="Ajwaliya, Nishit" userId="d6171631-3d08-453d-8afd-2dc62a5026e2" providerId="ADAL" clId="{56C8F0F6-2443-40A6-B30B-49662EEF0C77}" dt="2022-12-02T13:42:57.935" v="564" actId="20577"/>
          <ac:spMkLst>
            <pc:docMk/>
            <pc:sldMk cId="1016077199" sldId="2147307505"/>
            <ac:spMk id="2" creationId="{22ACCC3D-CAB3-46B3-8D2D-006724AB3EF4}"/>
          </ac:spMkLst>
        </pc:spChg>
        <pc:spChg chg="del">
          <ac:chgData name="Ajwaliya, Nishit" userId="d6171631-3d08-453d-8afd-2dc62a5026e2" providerId="ADAL" clId="{56C8F0F6-2443-40A6-B30B-49662EEF0C77}" dt="2022-12-01T21:28:07.566" v="14" actId="478"/>
          <ac:spMkLst>
            <pc:docMk/>
            <pc:sldMk cId="1016077199" sldId="2147307505"/>
            <ac:spMk id="93" creationId="{A239E694-6FF0-4EC1-A3F6-279FCC5EDC1B}"/>
          </ac:spMkLst>
        </pc:spChg>
        <pc:picChg chg="del">
          <ac:chgData name="Ajwaliya, Nishit" userId="d6171631-3d08-453d-8afd-2dc62a5026e2" providerId="ADAL" clId="{56C8F0F6-2443-40A6-B30B-49662EEF0C77}" dt="2022-12-01T21:28:04.332" v="13" actId="478"/>
          <ac:picMkLst>
            <pc:docMk/>
            <pc:sldMk cId="1016077199" sldId="2147307505"/>
            <ac:picMk id="68" creationId="{0E6338F2-22C7-4C9C-ACBF-FBDAF3C9F074}"/>
          </ac:picMkLst>
        </pc:picChg>
        <pc:picChg chg="del mod">
          <ac:chgData name="Ajwaliya, Nishit" userId="d6171631-3d08-453d-8afd-2dc62a5026e2" providerId="ADAL" clId="{56C8F0F6-2443-40A6-B30B-49662EEF0C77}" dt="2022-12-01T21:28:38.256" v="18" actId="478"/>
          <ac:picMkLst>
            <pc:docMk/>
            <pc:sldMk cId="1016077199" sldId="2147307505"/>
            <ac:picMk id="1026" creationId="{B0E74C7E-3BAD-4743-B300-8E645145A73A}"/>
          </ac:picMkLst>
        </pc:picChg>
        <pc:picChg chg="add mod">
          <ac:chgData name="Ajwaliya, Nishit" userId="d6171631-3d08-453d-8afd-2dc62a5026e2" providerId="ADAL" clId="{56C8F0F6-2443-40A6-B30B-49662EEF0C77}" dt="2022-12-01T22:50:57.771" v="470" actId="1076"/>
          <ac:picMkLst>
            <pc:docMk/>
            <pc:sldMk cId="1016077199" sldId="2147307505"/>
            <ac:picMk id="2050" creationId="{9041E3DD-B612-4523-A688-AE4BB0221E54}"/>
          </ac:picMkLst>
        </pc:picChg>
      </pc:sldChg>
      <pc:sldChg chg="modSp add">
        <pc:chgData name="Ajwaliya, Nishit" userId="d6171631-3d08-453d-8afd-2dc62a5026e2" providerId="ADAL" clId="{56C8F0F6-2443-40A6-B30B-49662EEF0C77}" dt="2022-12-01T22:41:03.626" v="468" actId="14100"/>
        <pc:sldMkLst>
          <pc:docMk/>
          <pc:sldMk cId="1456906764" sldId="2147307506"/>
        </pc:sldMkLst>
        <pc:picChg chg="mod">
          <ac:chgData name="Ajwaliya, Nishit" userId="d6171631-3d08-453d-8afd-2dc62a5026e2" providerId="ADAL" clId="{56C8F0F6-2443-40A6-B30B-49662EEF0C77}" dt="2022-12-01T22:41:03.626" v="468" actId="14100"/>
          <ac:picMkLst>
            <pc:docMk/>
            <pc:sldMk cId="1456906764" sldId="2147307506"/>
            <ac:picMk id="3" creationId="{03B64EE8-93E8-4EB5-8767-F9F999C93048}"/>
          </ac:picMkLst>
        </pc:picChg>
      </pc:sldChg>
    </pc:docChg>
  </pc:docChgLst>
  <pc:docChgLst>
    <pc:chgData name="Ajwaliya, Nishit" userId="d6171631-3d08-453d-8afd-2dc62a5026e2" providerId="ADAL" clId="{FF9B1ACA-8368-414B-8426-1CA1EF85DE2C}"/>
    <pc:docChg chg="undo redo custSel addSld delSld modSld sldOrd">
      <pc:chgData name="Ajwaliya, Nishit" userId="d6171631-3d08-453d-8afd-2dc62a5026e2" providerId="ADAL" clId="{FF9B1ACA-8368-414B-8426-1CA1EF85DE2C}" dt="2022-10-13T21:31:07.491" v="15837" actId="20577"/>
      <pc:docMkLst>
        <pc:docMk/>
      </pc:docMkLst>
      <pc:sldChg chg="addSp delSp modSp add mod">
        <pc:chgData name="Ajwaliya, Nishit" userId="d6171631-3d08-453d-8afd-2dc62a5026e2" providerId="ADAL" clId="{FF9B1ACA-8368-414B-8426-1CA1EF85DE2C}" dt="2022-10-13T18:48:47.505" v="15233" actId="478"/>
        <pc:sldMkLst>
          <pc:docMk/>
          <pc:sldMk cId="0" sldId="257"/>
        </pc:sldMkLst>
        <pc:spChg chg="mod">
          <ac:chgData name="Ajwaliya, Nishit" userId="d6171631-3d08-453d-8afd-2dc62a5026e2" providerId="ADAL" clId="{FF9B1ACA-8368-414B-8426-1CA1EF85DE2C}" dt="2022-09-26T15:48:46.988" v="5581" actId="1036"/>
          <ac:spMkLst>
            <pc:docMk/>
            <pc:sldMk cId="0" sldId="257"/>
            <ac:spMk id="4" creationId="{00000000-0000-0000-0000-000000000000}"/>
          </ac:spMkLst>
        </pc:spChg>
        <pc:spChg chg="mod">
          <ac:chgData name="Ajwaliya, Nishit" userId="d6171631-3d08-453d-8afd-2dc62a5026e2" providerId="ADAL" clId="{FF9B1ACA-8368-414B-8426-1CA1EF85DE2C}" dt="2022-09-26T16:01:28.532" v="6121" actId="14100"/>
          <ac:spMkLst>
            <pc:docMk/>
            <pc:sldMk cId="0" sldId="257"/>
            <ac:spMk id="6" creationId="{00000000-0000-0000-0000-000000000000}"/>
          </ac:spMkLst>
        </pc:spChg>
        <pc:spChg chg="mod">
          <ac:chgData name="Ajwaliya, Nishit" userId="d6171631-3d08-453d-8afd-2dc62a5026e2" providerId="ADAL" clId="{FF9B1ACA-8368-414B-8426-1CA1EF85DE2C}" dt="2022-09-26T15:49:56.398" v="5590" actId="14100"/>
          <ac:spMkLst>
            <pc:docMk/>
            <pc:sldMk cId="0" sldId="257"/>
            <ac:spMk id="8" creationId="{00000000-0000-0000-0000-000000000000}"/>
          </ac:spMkLst>
        </pc:spChg>
        <pc:spChg chg="mod">
          <ac:chgData name="Ajwaliya, Nishit" userId="d6171631-3d08-453d-8afd-2dc62a5026e2" providerId="ADAL" clId="{FF9B1ACA-8368-414B-8426-1CA1EF85DE2C}" dt="2022-09-26T15:58:53.232" v="6118" actId="14100"/>
          <ac:spMkLst>
            <pc:docMk/>
            <pc:sldMk cId="0" sldId="257"/>
            <ac:spMk id="10" creationId="{00000000-0000-0000-0000-000000000000}"/>
          </ac:spMkLst>
        </pc:spChg>
        <pc:spChg chg="mod">
          <ac:chgData name="Ajwaliya, Nishit" userId="d6171631-3d08-453d-8afd-2dc62a5026e2" providerId="ADAL" clId="{FF9B1ACA-8368-414B-8426-1CA1EF85DE2C}" dt="2022-09-26T16:03:25.268" v="6205" actId="1076"/>
          <ac:spMkLst>
            <pc:docMk/>
            <pc:sldMk cId="0" sldId="257"/>
            <ac:spMk id="13" creationId="{00000000-0000-0000-0000-000000000000}"/>
          </ac:spMkLst>
        </pc:spChg>
        <pc:spChg chg="mod">
          <ac:chgData name="Ajwaliya, Nishit" userId="d6171631-3d08-453d-8afd-2dc62a5026e2" providerId="ADAL" clId="{FF9B1ACA-8368-414B-8426-1CA1EF85DE2C}" dt="2022-09-26T15:49:17.855" v="5584" actId="14100"/>
          <ac:spMkLst>
            <pc:docMk/>
            <pc:sldMk cId="0" sldId="257"/>
            <ac:spMk id="16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5:49:12.230" v="5583" actId="478"/>
          <ac:spMkLst>
            <pc:docMk/>
            <pc:sldMk cId="0" sldId="257"/>
            <ac:spMk id="17" creationId="{00000000-0000-0000-0000-000000000000}"/>
          </ac:spMkLst>
        </pc:spChg>
        <pc:spChg chg="mod">
          <ac:chgData name="Ajwaliya, Nishit" userId="d6171631-3d08-453d-8afd-2dc62a5026e2" providerId="ADAL" clId="{FF9B1ACA-8368-414B-8426-1CA1EF85DE2C}" dt="2022-09-26T16:01:22.508" v="6120" actId="14100"/>
          <ac:spMkLst>
            <pc:docMk/>
            <pc:sldMk cId="0" sldId="257"/>
            <ac:spMk id="19" creationId="{00000000-0000-0000-0000-000000000000}"/>
          </ac:spMkLst>
        </pc:spChg>
        <pc:spChg chg="mod">
          <ac:chgData name="Ajwaliya, Nishit" userId="d6171631-3d08-453d-8afd-2dc62a5026e2" providerId="ADAL" clId="{FF9B1ACA-8368-414B-8426-1CA1EF85DE2C}" dt="2022-09-26T16:01:32.275" v="6122" actId="14100"/>
          <ac:spMkLst>
            <pc:docMk/>
            <pc:sldMk cId="0" sldId="257"/>
            <ac:spMk id="26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33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34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35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43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45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46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47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48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49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63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64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65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5:57:39.760" v="6100" actId="478"/>
          <ac:spMkLst>
            <pc:docMk/>
            <pc:sldMk cId="0" sldId="257"/>
            <ac:spMk id="68" creationId="{00000000-0000-0000-0000-000000000000}"/>
          </ac:spMkLst>
        </pc:spChg>
        <pc:spChg chg="mod">
          <ac:chgData name="Ajwaliya, Nishit" userId="d6171631-3d08-453d-8afd-2dc62a5026e2" providerId="ADAL" clId="{FF9B1ACA-8368-414B-8426-1CA1EF85DE2C}" dt="2022-09-26T15:57:59.403" v="6104" actId="1038"/>
          <ac:spMkLst>
            <pc:docMk/>
            <pc:sldMk cId="0" sldId="257"/>
            <ac:spMk id="69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79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80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81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5:48:30.616" v="5573" actId="478"/>
          <ac:spMkLst>
            <pc:docMk/>
            <pc:sldMk cId="0" sldId="257"/>
            <ac:spMk id="82" creationId="{4BD653EA-6F98-4FD3-8846-F11473E3F95E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83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84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85" creationId="{00000000-0000-0000-0000-000000000000}"/>
          </ac:spMkLst>
        </pc:spChg>
        <pc:spChg chg="mod">
          <ac:chgData name="Ajwaliya, Nishit" userId="d6171631-3d08-453d-8afd-2dc62a5026e2" providerId="ADAL" clId="{FF9B1ACA-8368-414B-8426-1CA1EF85DE2C}" dt="2022-09-26T16:03:09.630" v="6204" actId="1037"/>
          <ac:spMkLst>
            <pc:docMk/>
            <pc:sldMk cId="0" sldId="257"/>
            <ac:spMk id="90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6:27:35.867" v="6245" actId="478"/>
          <ac:spMkLst>
            <pc:docMk/>
            <pc:sldMk cId="0" sldId="257"/>
            <ac:spMk id="91" creationId="{00000000-0000-0000-0000-000000000000}"/>
          </ac:spMkLst>
        </pc:spChg>
        <pc:spChg chg="del mod">
          <ac:chgData name="Ajwaliya, Nishit" userId="d6171631-3d08-453d-8afd-2dc62a5026e2" providerId="ADAL" clId="{FF9B1ACA-8368-414B-8426-1CA1EF85DE2C}" dt="2022-09-26T15:48:24.470" v="5572" actId="478"/>
          <ac:spMkLst>
            <pc:docMk/>
            <pc:sldMk cId="0" sldId="257"/>
            <ac:spMk id="92" creationId="{9126707A-2AA4-417F-AE36-227A6555B4ED}"/>
          </ac:spMkLst>
        </pc:spChg>
        <pc:spChg chg="mod">
          <ac:chgData name="Ajwaliya, Nishit" userId="d6171631-3d08-453d-8afd-2dc62a5026e2" providerId="ADAL" clId="{FF9B1ACA-8368-414B-8426-1CA1EF85DE2C}" dt="2022-09-26T16:29:22.961" v="6265" actId="1038"/>
          <ac:spMkLst>
            <pc:docMk/>
            <pc:sldMk cId="0" sldId="257"/>
            <ac:spMk id="93" creationId="{A239E694-6FF0-4EC1-A3F6-279FCC5EDC1B}"/>
          </ac:spMkLst>
        </pc:spChg>
        <pc:grpChg chg="add del mod">
          <ac:chgData name="Ajwaliya, Nishit" userId="d6171631-3d08-453d-8afd-2dc62a5026e2" providerId="ADAL" clId="{FF9B1ACA-8368-414B-8426-1CA1EF85DE2C}" dt="2022-09-26T16:27:35.867" v="6245" actId="478"/>
          <ac:grpSpMkLst>
            <pc:docMk/>
            <pc:sldMk cId="0" sldId="257"/>
            <ac:grpSpMk id="3" creationId="{00000000-0000-0000-0000-000000000000}"/>
          </ac:grpSpMkLst>
        </pc:grpChg>
        <pc:grpChg chg="del mod">
          <ac:chgData name="Ajwaliya, Nishit" userId="d6171631-3d08-453d-8afd-2dc62a5026e2" providerId="ADAL" clId="{FF9B1ACA-8368-414B-8426-1CA1EF85DE2C}" dt="2022-09-26T16:27:35.867" v="6245" actId="478"/>
          <ac:grpSpMkLst>
            <pc:docMk/>
            <pc:sldMk cId="0" sldId="257"/>
            <ac:grpSpMk id="30" creationId="{00000000-0000-0000-0000-000000000000}"/>
          </ac:grpSpMkLst>
        </pc:grpChg>
        <pc:grpChg chg="del mod">
          <ac:chgData name="Ajwaliya, Nishit" userId="d6171631-3d08-453d-8afd-2dc62a5026e2" providerId="ADAL" clId="{FF9B1ACA-8368-414B-8426-1CA1EF85DE2C}" dt="2022-09-26T16:27:35.867" v="6245" actId="478"/>
          <ac:grpSpMkLst>
            <pc:docMk/>
            <pc:sldMk cId="0" sldId="257"/>
            <ac:grpSpMk id="36" creationId="{00000000-0000-0000-0000-000000000000}"/>
          </ac:grpSpMkLst>
        </pc:grpChg>
        <pc:grpChg chg="del mod">
          <ac:chgData name="Ajwaliya, Nishit" userId="d6171631-3d08-453d-8afd-2dc62a5026e2" providerId="ADAL" clId="{FF9B1ACA-8368-414B-8426-1CA1EF85DE2C}" dt="2022-09-26T16:27:35.867" v="6245" actId="478"/>
          <ac:grpSpMkLst>
            <pc:docMk/>
            <pc:sldMk cId="0" sldId="257"/>
            <ac:grpSpMk id="50" creationId="{00000000-0000-0000-0000-000000000000}"/>
          </ac:grpSpMkLst>
        </pc:grpChg>
        <pc:grpChg chg="del mod">
          <ac:chgData name="Ajwaliya, Nishit" userId="d6171631-3d08-453d-8afd-2dc62a5026e2" providerId="ADAL" clId="{FF9B1ACA-8368-414B-8426-1CA1EF85DE2C}" dt="2022-09-26T16:27:35.867" v="6245" actId="478"/>
          <ac:grpSpMkLst>
            <pc:docMk/>
            <pc:sldMk cId="0" sldId="257"/>
            <ac:grpSpMk id="66" creationId="{00000000-0000-0000-0000-000000000000}"/>
          </ac:grpSpMkLst>
        </pc:grpChg>
        <pc:grpChg chg="del mod">
          <ac:chgData name="Ajwaliya, Nishit" userId="d6171631-3d08-453d-8afd-2dc62a5026e2" providerId="ADAL" clId="{FF9B1ACA-8368-414B-8426-1CA1EF85DE2C}" dt="2022-09-26T16:27:35.867" v="6245" actId="478"/>
          <ac:grpSpMkLst>
            <pc:docMk/>
            <pc:sldMk cId="0" sldId="257"/>
            <ac:grpSpMk id="86" creationId="{00000000-0000-0000-0000-000000000000}"/>
          </ac:grpSpMkLst>
        </pc:grpChg>
        <pc:picChg chg="del mod">
          <ac:chgData name="Ajwaliya, Nishit" userId="d6171631-3d08-453d-8afd-2dc62a5026e2" providerId="ADAL" clId="{FF9B1ACA-8368-414B-8426-1CA1EF85DE2C}" dt="2022-09-26T16:27:35.867" v="6245" actId="478"/>
          <ac:picMkLst>
            <pc:docMk/>
            <pc:sldMk cId="0" sldId="257"/>
            <ac:picMk id="2" creationId="{00000000-0000-0000-0000-000000000000}"/>
          </ac:picMkLst>
        </pc:picChg>
        <pc:picChg chg="del">
          <ac:chgData name="Ajwaliya, Nishit" userId="d6171631-3d08-453d-8afd-2dc62a5026e2" providerId="ADAL" clId="{FF9B1ACA-8368-414B-8426-1CA1EF85DE2C}" dt="2022-10-13T18:48:31.198" v="15231" actId="478"/>
          <ac:picMkLst>
            <pc:docMk/>
            <pc:sldMk cId="0" sldId="257"/>
            <ac:picMk id="5" creationId="{2889CEFC-F3E6-423A-94ED-28EDC733B77A}"/>
          </ac:picMkLst>
        </pc:picChg>
        <pc:picChg chg="del">
          <ac:chgData name="Ajwaliya, Nishit" userId="d6171631-3d08-453d-8afd-2dc62a5026e2" providerId="ADAL" clId="{FF9B1ACA-8368-414B-8426-1CA1EF85DE2C}" dt="2022-10-13T18:48:44.322" v="15232" actId="478"/>
          <ac:picMkLst>
            <pc:docMk/>
            <pc:sldMk cId="0" sldId="257"/>
            <ac:picMk id="6" creationId="{DB0E4CC0-825B-4BD5-98B5-2445B2C90A56}"/>
          </ac:picMkLst>
        </pc:picChg>
        <pc:picChg chg="del">
          <ac:chgData name="Ajwaliya, Nishit" userId="d6171631-3d08-453d-8afd-2dc62a5026e2" providerId="ADAL" clId="{FF9B1ACA-8368-414B-8426-1CA1EF85DE2C}" dt="2022-10-13T18:48:47.505" v="15233" actId="478"/>
          <ac:picMkLst>
            <pc:docMk/>
            <pc:sldMk cId="0" sldId="257"/>
            <ac:picMk id="7" creationId="{7C8F7E82-9C16-466C-87D4-B8DBD87A5BC8}"/>
          </ac:picMkLst>
        </pc:picChg>
        <pc:picChg chg="del mod">
          <ac:chgData name="Ajwaliya, Nishit" userId="d6171631-3d08-453d-8afd-2dc62a5026e2" providerId="ADAL" clId="{FF9B1ACA-8368-414B-8426-1CA1EF85DE2C}" dt="2022-09-26T16:27:35.867" v="6245" actId="478"/>
          <ac:picMkLst>
            <pc:docMk/>
            <pc:sldMk cId="0" sldId="257"/>
            <ac:picMk id="44" creationId="{00000000-0000-0000-0000-000000000000}"/>
          </ac:picMkLst>
        </pc:picChg>
        <pc:picChg chg="add mod">
          <ac:chgData name="Ajwaliya, Nishit" userId="d6171631-3d08-453d-8afd-2dc62a5026e2" providerId="ADAL" clId="{FF9B1ACA-8368-414B-8426-1CA1EF85DE2C}" dt="2022-09-26T16:27:46.518" v="6249" actId="1076"/>
          <ac:picMkLst>
            <pc:docMk/>
            <pc:sldMk cId="0" sldId="257"/>
            <ac:picMk id="68" creationId="{0E6338F2-22C7-4C9C-ACBF-FBDAF3C9F074}"/>
          </ac:picMkLst>
        </pc:picChg>
      </pc:sldChg>
      <pc:sldChg chg="modSp add del mod">
        <pc:chgData name="Ajwaliya, Nishit" userId="d6171631-3d08-453d-8afd-2dc62a5026e2" providerId="ADAL" clId="{FF9B1ACA-8368-414B-8426-1CA1EF85DE2C}" dt="2022-10-13T21:31:07.491" v="15837" actId="20577"/>
        <pc:sldMkLst>
          <pc:docMk/>
          <pc:sldMk cId="2874908917" sldId="493"/>
        </pc:sldMkLst>
        <pc:spChg chg="mod">
          <ac:chgData name="Ajwaliya, Nishit" userId="d6171631-3d08-453d-8afd-2dc62a5026e2" providerId="ADAL" clId="{FF9B1ACA-8368-414B-8426-1CA1EF85DE2C}" dt="2022-09-12T14:25:30.824" v="536" actId="20577"/>
          <ac:spMkLst>
            <pc:docMk/>
            <pc:sldMk cId="2874908917" sldId="493"/>
            <ac:spMk id="18" creationId="{220D7A5C-41FB-4A52-9B12-B489A9754A5D}"/>
          </ac:spMkLst>
        </pc:spChg>
        <pc:spChg chg="mod">
          <ac:chgData name="Ajwaliya, Nishit" userId="d6171631-3d08-453d-8afd-2dc62a5026e2" providerId="ADAL" clId="{FF9B1ACA-8368-414B-8426-1CA1EF85DE2C}" dt="2022-10-13T21:31:07.491" v="15837" actId="20577"/>
          <ac:spMkLst>
            <pc:docMk/>
            <pc:sldMk cId="2874908917" sldId="493"/>
            <ac:spMk id="19" creationId="{948126CF-A5B8-47CE-AA62-DD2EDDE837D6}"/>
          </ac:spMkLst>
        </pc:spChg>
      </pc:sldChg>
      <pc:sldChg chg="modSp add del mod">
        <pc:chgData name="Ajwaliya, Nishit" userId="d6171631-3d08-453d-8afd-2dc62a5026e2" providerId="ADAL" clId="{FF9B1ACA-8368-414B-8426-1CA1EF85DE2C}" dt="2022-09-12T14:04:23.723" v="479" actId="255"/>
        <pc:sldMkLst>
          <pc:docMk/>
          <pc:sldMk cId="559336056" sldId="550"/>
        </pc:sldMkLst>
        <pc:spChg chg="mod">
          <ac:chgData name="Ajwaliya, Nishit" userId="d6171631-3d08-453d-8afd-2dc62a5026e2" providerId="ADAL" clId="{FF9B1ACA-8368-414B-8426-1CA1EF85DE2C}" dt="2022-09-12T14:03:58.101" v="465" actId="6549"/>
          <ac:spMkLst>
            <pc:docMk/>
            <pc:sldMk cId="559336056" sldId="550"/>
            <ac:spMk id="6" creationId="{97069EA5-9EB2-4AE4-B475-E152B7315955}"/>
          </ac:spMkLst>
        </pc:spChg>
        <pc:spChg chg="mod">
          <ac:chgData name="Ajwaliya, Nishit" userId="d6171631-3d08-453d-8afd-2dc62a5026e2" providerId="ADAL" clId="{FF9B1ACA-8368-414B-8426-1CA1EF85DE2C}" dt="2022-09-12T14:04:23.723" v="479" actId="255"/>
          <ac:spMkLst>
            <pc:docMk/>
            <pc:sldMk cId="559336056" sldId="550"/>
            <ac:spMk id="8" creationId="{7719194A-6AA5-4703-B039-870EE20B891B}"/>
          </ac:spMkLst>
        </pc:spChg>
      </pc:sldChg>
      <pc:sldChg chg="del">
        <pc:chgData name="Ajwaliya, Nishit" userId="d6171631-3d08-453d-8afd-2dc62a5026e2" providerId="ADAL" clId="{FF9B1ACA-8368-414B-8426-1CA1EF85DE2C}" dt="2022-09-12T14:00:36.533" v="138" actId="47"/>
        <pc:sldMkLst>
          <pc:docMk/>
          <pc:sldMk cId="3777256162" sldId="583"/>
        </pc:sldMkLst>
      </pc:sldChg>
      <pc:sldChg chg="modSp add del mod">
        <pc:chgData name="Ajwaliya, Nishit" userId="d6171631-3d08-453d-8afd-2dc62a5026e2" providerId="ADAL" clId="{FF9B1ACA-8368-414B-8426-1CA1EF85DE2C}" dt="2022-09-12T15:38:10.591" v="1528" actId="6549"/>
        <pc:sldMkLst>
          <pc:docMk/>
          <pc:sldMk cId="3767634103" sldId="2147307472"/>
        </pc:sldMkLst>
        <pc:spChg chg="mod">
          <ac:chgData name="Ajwaliya, Nishit" userId="d6171631-3d08-453d-8afd-2dc62a5026e2" providerId="ADAL" clId="{FF9B1ACA-8368-414B-8426-1CA1EF85DE2C}" dt="2022-09-12T15:38:10.591" v="1528" actId="6549"/>
          <ac:spMkLst>
            <pc:docMk/>
            <pc:sldMk cId="3767634103" sldId="2147307472"/>
            <ac:spMk id="4" creationId="{1747B4A7-E17D-45FE-B7D1-4C995A3D72AF}"/>
          </ac:spMkLst>
        </pc:spChg>
      </pc:sldChg>
      <pc:sldChg chg="addSp delSp modSp add del mod">
        <pc:chgData name="Ajwaliya, Nishit" userId="d6171631-3d08-453d-8afd-2dc62a5026e2" providerId="ADAL" clId="{FF9B1ACA-8368-414B-8426-1CA1EF85DE2C}" dt="2022-09-26T14:47:51.294" v="5145" actId="1037"/>
        <pc:sldMkLst>
          <pc:docMk/>
          <pc:sldMk cId="1099197168" sldId="2147307484"/>
        </pc:sldMkLst>
        <pc:spChg chg="mod">
          <ac:chgData name="Ajwaliya, Nishit" userId="d6171631-3d08-453d-8afd-2dc62a5026e2" providerId="ADAL" clId="{FF9B1ACA-8368-414B-8426-1CA1EF85DE2C}" dt="2022-09-15T15:52:36.884" v="3899" actId="20577"/>
          <ac:spMkLst>
            <pc:docMk/>
            <pc:sldMk cId="1099197168" sldId="2147307484"/>
            <ac:spMk id="2" creationId="{00000000-0000-0000-0000-000000000000}"/>
          </ac:spMkLst>
        </pc:spChg>
        <pc:spChg chg="add del mod">
          <ac:chgData name="Ajwaliya, Nishit" userId="d6171631-3d08-453d-8afd-2dc62a5026e2" providerId="ADAL" clId="{FF9B1ACA-8368-414B-8426-1CA1EF85DE2C}" dt="2022-09-12T15:51:38.770" v="1633"/>
          <ac:spMkLst>
            <pc:docMk/>
            <pc:sldMk cId="1099197168" sldId="2147307484"/>
            <ac:spMk id="4" creationId="{77C8DFCE-B09C-4D80-A17A-3BB36AC8FAEC}"/>
          </ac:spMkLst>
        </pc:spChg>
        <pc:spChg chg="add del mod">
          <ac:chgData name="Ajwaliya, Nishit" userId="d6171631-3d08-453d-8afd-2dc62a5026e2" providerId="ADAL" clId="{FF9B1ACA-8368-414B-8426-1CA1EF85DE2C}" dt="2022-09-12T15:51:49.664" v="1637"/>
          <ac:spMkLst>
            <pc:docMk/>
            <pc:sldMk cId="1099197168" sldId="2147307484"/>
            <ac:spMk id="6" creationId="{86A0A37A-CB8F-4D28-9251-FD33838F6E80}"/>
          </ac:spMkLst>
        </pc:spChg>
        <pc:spChg chg="add del">
          <ac:chgData name="Ajwaliya, Nishit" userId="d6171631-3d08-453d-8afd-2dc62a5026e2" providerId="ADAL" clId="{FF9B1ACA-8368-414B-8426-1CA1EF85DE2C}" dt="2022-09-15T16:02:52.498" v="4166" actId="22"/>
          <ac:spMkLst>
            <pc:docMk/>
            <pc:sldMk cId="1099197168" sldId="2147307484"/>
            <ac:spMk id="9" creationId="{5561C89A-E654-454F-9E76-75F66F8EAEDE}"/>
          </ac:spMkLst>
        </pc:spChg>
        <pc:spChg chg="mod">
          <ac:chgData name="Ajwaliya, Nishit" userId="d6171631-3d08-453d-8afd-2dc62a5026e2" providerId="ADAL" clId="{FF9B1ACA-8368-414B-8426-1CA1EF85DE2C}" dt="2022-09-15T15:51:54.074" v="3853" actId="5793"/>
          <ac:spMkLst>
            <pc:docMk/>
            <pc:sldMk cId="1099197168" sldId="2147307484"/>
            <ac:spMk id="13" creationId="{F4C1A247-A89F-4384-AD86-FD4AB250FDD3}"/>
          </ac:spMkLst>
        </pc:spChg>
        <pc:graphicFrameChg chg="add del mod">
          <ac:chgData name="Ajwaliya, Nishit" userId="d6171631-3d08-453d-8afd-2dc62a5026e2" providerId="ADAL" clId="{FF9B1ACA-8368-414B-8426-1CA1EF85DE2C}" dt="2022-09-12T15:51:38.770" v="1633"/>
          <ac:graphicFrameMkLst>
            <pc:docMk/>
            <pc:sldMk cId="1099197168" sldId="2147307484"/>
            <ac:graphicFrameMk id="3" creationId="{314AC5D1-760D-4E15-A2A2-253F0DB4A862}"/>
          </ac:graphicFrameMkLst>
        </pc:graphicFrameChg>
        <pc:graphicFrameChg chg="add del mod">
          <ac:chgData name="Ajwaliya, Nishit" userId="d6171631-3d08-453d-8afd-2dc62a5026e2" providerId="ADAL" clId="{FF9B1ACA-8368-414B-8426-1CA1EF85DE2C}" dt="2022-09-12T15:51:49.664" v="1637"/>
          <ac:graphicFrameMkLst>
            <pc:docMk/>
            <pc:sldMk cId="1099197168" sldId="2147307484"/>
            <ac:graphicFrameMk id="5" creationId="{84DE1C66-C3F0-4E43-9083-FE49D6CF934A}"/>
          </ac:graphicFrameMkLst>
        </pc:graphicFrameChg>
        <pc:graphicFrameChg chg="add del mod modGraphic">
          <ac:chgData name="Ajwaliya, Nishit" userId="d6171631-3d08-453d-8afd-2dc62a5026e2" providerId="ADAL" clId="{FF9B1ACA-8368-414B-8426-1CA1EF85DE2C}" dt="2022-09-12T16:14:50.507" v="1748" actId="478"/>
          <ac:graphicFrameMkLst>
            <pc:docMk/>
            <pc:sldMk cId="1099197168" sldId="2147307484"/>
            <ac:graphicFrameMk id="11" creationId="{7ABBE214-8FC8-4F65-86F3-79EE773D0196}"/>
          </ac:graphicFrameMkLst>
        </pc:graphicFrameChg>
        <pc:graphicFrameChg chg="add del mod modGraphic">
          <ac:chgData name="Ajwaliya, Nishit" userId="d6171631-3d08-453d-8afd-2dc62a5026e2" providerId="ADAL" clId="{FF9B1ACA-8368-414B-8426-1CA1EF85DE2C}" dt="2022-09-12T16:14:53.795" v="1749" actId="478"/>
          <ac:graphicFrameMkLst>
            <pc:docMk/>
            <pc:sldMk cId="1099197168" sldId="2147307484"/>
            <ac:graphicFrameMk id="12" creationId="{4002CAD3-60D9-4F56-A339-680AF6D28B40}"/>
          </ac:graphicFrameMkLst>
        </pc:graphicFrameChg>
        <pc:graphicFrameChg chg="add del mod modGraphic">
          <ac:chgData name="Ajwaliya, Nishit" userId="d6171631-3d08-453d-8afd-2dc62a5026e2" providerId="ADAL" clId="{FF9B1ACA-8368-414B-8426-1CA1EF85DE2C}" dt="2022-09-15T15:48:11.296" v="3766" actId="478"/>
          <ac:graphicFrameMkLst>
            <pc:docMk/>
            <pc:sldMk cId="1099197168" sldId="2147307484"/>
            <ac:graphicFrameMk id="14" creationId="{05A2003C-EFF5-441B-94C4-5EFBB2271A60}"/>
          </ac:graphicFrameMkLst>
        </pc:graphicFrameChg>
        <pc:picChg chg="add mod">
          <ac:chgData name="Ajwaliya, Nishit" userId="d6171631-3d08-453d-8afd-2dc62a5026e2" providerId="ADAL" clId="{FF9B1ACA-8368-414B-8426-1CA1EF85DE2C}" dt="2022-09-26T14:47:51.294" v="5145" actId="1037"/>
          <ac:picMkLst>
            <pc:docMk/>
            <pc:sldMk cId="1099197168" sldId="2147307484"/>
            <ac:picMk id="4" creationId="{62BBBB80-2F49-48B2-8835-5373011D4AD1}"/>
          </ac:picMkLst>
        </pc:picChg>
        <pc:picChg chg="add del mod">
          <ac:chgData name="Ajwaliya, Nishit" userId="d6171631-3d08-453d-8afd-2dc62a5026e2" providerId="ADAL" clId="{FF9B1ACA-8368-414B-8426-1CA1EF85DE2C}" dt="2022-09-15T16:02:50.649" v="4164" actId="478"/>
          <ac:picMkLst>
            <pc:docMk/>
            <pc:sldMk cId="1099197168" sldId="2147307484"/>
            <ac:picMk id="4" creationId="{8679333E-DA4B-434D-AA8E-6A0ED4BB8A58}"/>
          </ac:picMkLst>
        </pc:picChg>
        <pc:picChg chg="add del">
          <ac:chgData name="Ajwaliya, Nishit" userId="d6171631-3d08-453d-8afd-2dc62a5026e2" providerId="ADAL" clId="{FF9B1ACA-8368-414B-8426-1CA1EF85DE2C}" dt="2022-09-15T16:04:48.571" v="4168" actId="478"/>
          <ac:picMkLst>
            <pc:docMk/>
            <pc:sldMk cId="1099197168" sldId="2147307484"/>
            <ac:picMk id="7" creationId="{0BAEBBC4-C0BD-4A58-8C3A-C0560CA01277}"/>
          </ac:picMkLst>
        </pc:picChg>
        <pc:picChg chg="add del mod">
          <ac:chgData name="Ajwaliya, Nishit" userId="d6171631-3d08-453d-8afd-2dc62a5026e2" providerId="ADAL" clId="{FF9B1ACA-8368-414B-8426-1CA1EF85DE2C}" dt="2022-09-12T16:03:46.311" v="1662" actId="478"/>
          <ac:picMkLst>
            <pc:docMk/>
            <pc:sldMk cId="1099197168" sldId="2147307484"/>
            <ac:picMk id="8" creationId="{A58A9898-2808-46C8-B71D-44AAAC2974AE}"/>
          </ac:picMkLst>
        </pc:picChg>
        <pc:picChg chg="add del mod">
          <ac:chgData name="Ajwaliya, Nishit" userId="d6171631-3d08-453d-8afd-2dc62a5026e2" providerId="ADAL" clId="{FF9B1ACA-8368-414B-8426-1CA1EF85DE2C}" dt="2022-09-15T16:55:31.984" v="4172" actId="478"/>
          <ac:picMkLst>
            <pc:docMk/>
            <pc:sldMk cId="1099197168" sldId="2147307484"/>
            <ac:picMk id="10" creationId="{3C56B0CD-7FB7-45E5-9768-A3379AA97785}"/>
          </ac:picMkLst>
        </pc:picChg>
        <pc:picChg chg="add del mod">
          <ac:chgData name="Ajwaliya, Nishit" userId="d6171631-3d08-453d-8afd-2dc62a5026e2" providerId="ADAL" clId="{FF9B1ACA-8368-414B-8426-1CA1EF85DE2C}" dt="2022-09-12T16:29:09.363" v="1964" actId="478"/>
          <ac:picMkLst>
            <pc:docMk/>
            <pc:sldMk cId="1099197168" sldId="2147307484"/>
            <ac:picMk id="10" creationId="{864FE235-E333-4DF8-8713-FB6AE07B33EE}"/>
          </ac:picMkLst>
        </pc:picChg>
        <pc:picChg chg="add del">
          <ac:chgData name="Ajwaliya, Nishit" userId="d6171631-3d08-453d-8afd-2dc62a5026e2" providerId="ADAL" clId="{FF9B1ACA-8368-414B-8426-1CA1EF85DE2C}" dt="2022-09-26T14:47:42.722" v="5129" actId="478"/>
          <ac:picMkLst>
            <pc:docMk/>
            <pc:sldMk cId="1099197168" sldId="2147307484"/>
            <ac:picMk id="12" creationId="{38FDC344-CCBD-47DC-8FA4-5A15DD819C21}"/>
          </ac:picMkLst>
        </pc:picChg>
        <pc:picChg chg="del">
          <ac:chgData name="Ajwaliya, Nishit" userId="d6171631-3d08-453d-8afd-2dc62a5026e2" providerId="ADAL" clId="{FF9B1ACA-8368-414B-8426-1CA1EF85DE2C}" dt="2022-09-12T15:51:30.972" v="1630" actId="478"/>
          <ac:picMkLst>
            <pc:docMk/>
            <pc:sldMk cId="1099197168" sldId="2147307484"/>
            <ac:picMk id="15" creationId="{B878A31C-1392-4422-90C2-8099C084907E}"/>
          </ac:picMkLst>
        </pc:picChg>
        <pc:picChg chg="add del mod">
          <ac:chgData name="Ajwaliya, Nishit" userId="d6171631-3d08-453d-8afd-2dc62a5026e2" providerId="ADAL" clId="{FF9B1ACA-8368-414B-8426-1CA1EF85DE2C}" dt="2022-09-15T16:00:45.576" v="4161" actId="478"/>
          <ac:picMkLst>
            <pc:docMk/>
            <pc:sldMk cId="1099197168" sldId="2147307484"/>
            <ac:picMk id="17" creationId="{092BAF09-81D2-4595-B7F8-A5B709B10F58}"/>
          </ac:picMkLst>
        </pc:picChg>
      </pc:sldChg>
      <pc:sldChg chg="modSp add mod">
        <pc:chgData name="Ajwaliya, Nishit" userId="d6171631-3d08-453d-8afd-2dc62a5026e2" providerId="ADAL" clId="{FF9B1ACA-8368-414B-8426-1CA1EF85DE2C}" dt="2022-09-12T14:05:02.162" v="488" actId="20577"/>
        <pc:sldMkLst>
          <pc:docMk/>
          <pc:sldMk cId="2873008768" sldId="2147307485"/>
        </pc:sldMkLst>
        <pc:spChg chg="mod">
          <ac:chgData name="Ajwaliya, Nishit" userId="d6171631-3d08-453d-8afd-2dc62a5026e2" providerId="ADAL" clId="{FF9B1ACA-8368-414B-8426-1CA1EF85DE2C}" dt="2022-09-12T14:05:02.162" v="488" actId="20577"/>
          <ac:spMkLst>
            <pc:docMk/>
            <pc:sldMk cId="2873008768" sldId="2147307485"/>
            <ac:spMk id="6" creationId="{97069EA5-9EB2-4AE4-B475-E152B7315955}"/>
          </ac:spMkLst>
        </pc:spChg>
        <pc:spChg chg="mod">
          <ac:chgData name="Ajwaliya, Nishit" userId="d6171631-3d08-453d-8afd-2dc62a5026e2" providerId="ADAL" clId="{FF9B1ACA-8368-414B-8426-1CA1EF85DE2C}" dt="2022-09-12T14:04:29.393" v="480" actId="255"/>
          <ac:spMkLst>
            <pc:docMk/>
            <pc:sldMk cId="2873008768" sldId="2147307485"/>
            <ac:spMk id="8" creationId="{7719194A-6AA5-4703-B039-870EE20B891B}"/>
          </ac:spMkLst>
        </pc:spChg>
      </pc:sldChg>
      <pc:sldChg chg="delSp modSp add mod ord">
        <pc:chgData name="Ajwaliya, Nishit" userId="d6171631-3d08-453d-8afd-2dc62a5026e2" providerId="ADAL" clId="{FF9B1ACA-8368-414B-8426-1CA1EF85DE2C}" dt="2022-09-19T03:03:10.218" v="5032" actId="6549"/>
        <pc:sldMkLst>
          <pc:docMk/>
          <pc:sldMk cId="2478666753" sldId="2147307489"/>
        </pc:sldMkLst>
        <pc:spChg chg="mod">
          <ac:chgData name="Ajwaliya, Nishit" userId="d6171631-3d08-453d-8afd-2dc62a5026e2" providerId="ADAL" clId="{FF9B1ACA-8368-414B-8426-1CA1EF85DE2C}" dt="2022-09-15T15:52:24.045" v="3886" actId="6549"/>
          <ac:spMkLst>
            <pc:docMk/>
            <pc:sldMk cId="2478666753" sldId="2147307489"/>
            <ac:spMk id="2" creationId="{00000000-0000-0000-0000-000000000000}"/>
          </ac:spMkLst>
        </pc:spChg>
        <pc:spChg chg="mod">
          <ac:chgData name="Ajwaliya, Nishit" userId="d6171631-3d08-453d-8afd-2dc62a5026e2" providerId="ADAL" clId="{FF9B1ACA-8368-414B-8426-1CA1EF85DE2C}" dt="2022-09-19T03:03:10.218" v="5032" actId="6549"/>
          <ac:spMkLst>
            <pc:docMk/>
            <pc:sldMk cId="2478666753" sldId="2147307489"/>
            <ac:spMk id="13" creationId="{F4C1A247-A89F-4384-AD86-FD4AB250FDD3}"/>
          </ac:spMkLst>
        </pc:spChg>
        <pc:graphicFrameChg chg="mod modGraphic">
          <ac:chgData name="Ajwaliya, Nishit" userId="d6171631-3d08-453d-8afd-2dc62a5026e2" providerId="ADAL" clId="{FF9B1ACA-8368-414B-8426-1CA1EF85DE2C}" dt="2022-09-19T01:57:01.815" v="4275" actId="1038"/>
          <ac:graphicFrameMkLst>
            <pc:docMk/>
            <pc:sldMk cId="2478666753" sldId="2147307489"/>
            <ac:graphicFrameMk id="14" creationId="{05A2003C-EFF5-441B-94C4-5EFBB2271A60}"/>
          </ac:graphicFrameMkLst>
        </pc:graphicFrameChg>
        <pc:picChg chg="del">
          <ac:chgData name="Ajwaliya, Nishit" userId="d6171631-3d08-453d-8afd-2dc62a5026e2" providerId="ADAL" clId="{FF9B1ACA-8368-414B-8426-1CA1EF85DE2C}" dt="2022-09-15T15:16:57.561" v="2863" actId="478"/>
          <ac:picMkLst>
            <pc:docMk/>
            <pc:sldMk cId="2478666753" sldId="2147307489"/>
            <ac:picMk id="17" creationId="{092BAF09-81D2-4595-B7F8-A5B709B10F58}"/>
          </ac:picMkLst>
        </pc:picChg>
      </pc:sldChg>
      <pc:sldChg chg="addSp delSp modSp add mod ord">
        <pc:chgData name="Ajwaliya, Nishit" userId="d6171631-3d08-453d-8afd-2dc62a5026e2" providerId="ADAL" clId="{FF9B1ACA-8368-414B-8426-1CA1EF85DE2C}" dt="2022-10-03T02:21:21.325" v="9575" actId="20577"/>
        <pc:sldMkLst>
          <pc:docMk/>
          <pc:sldMk cId="450266788" sldId="2147307490"/>
        </pc:sldMkLst>
        <pc:spChg chg="mod">
          <ac:chgData name="Ajwaliya, Nishit" userId="d6171631-3d08-453d-8afd-2dc62a5026e2" providerId="ADAL" clId="{FF9B1ACA-8368-414B-8426-1CA1EF85DE2C}" dt="2022-09-15T15:54:44.108" v="4106" actId="6549"/>
          <ac:spMkLst>
            <pc:docMk/>
            <pc:sldMk cId="450266788" sldId="2147307490"/>
            <ac:spMk id="2" creationId="{00000000-0000-0000-0000-000000000000}"/>
          </ac:spMkLst>
        </pc:spChg>
        <pc:spChg chg="add mod">
          <ac:chgData name="Ajwaliya, Nishit" userId="d6171631-3d08-453d-8afd-2dc62a5026e2" providerId="ADAL" clId="{FF9B1ACA-8368-414B-8426-1CA1EF85DE2C}" dt="2022-09-19T01:51:14.586" v="4215" actId="1037"/>
          <ac:spMkLst>
            <pc:docMk/>
            <pc:sldMk cId="450266788" sldId="2147307490"/>
            <ac:spMk id="6" creationId="{1BD2BFD3-6398-4905-82CA-8349C4B229BF}"/>
          </ac:spMkLst>
        </pc:spChg>
        <pc:spChg chg="add mod">
          <ac:chgData name="Ajwaliya, Nishit" userId="d6171631-3d08-453d-8afd-2dc62a5026e2" providerId="ADAL" clId="{FF9B1ACA-8368-414B-8426-1CA1EF85DE2C}" dt="2022-10-03T02:21:21.325" v="9575" actId="20577"/>
          <ac:spMkLst>
            <pc:docMk/>
            <pc:sldMk cId="450266788" sldId="2147307490"/>
            <ac:spMk id="7" creationId="{6201F7B4-272F-4EE5-B259-5BE763B1C49D}"/>
          </ac:spMkLst>
        </pc:spChg>
        <pc:spChg chg="mod">
          <ac:chgData name="Ajwaliya, Nishit" userId="d6171631-3d08-453d-8afd-2dc62a5026e2" providerId="ADAL" clId="{FF9B1ACA-8368-414B-8426-1CA1EF85DE2C}" dt="2022-09-19T01:51:04.676" v="4196" actId="108"/>
          <ac:spMkLst>
            <pc:docMk/>
            <pc:sldMk cId="450266788" sldId="2147307490"/>
            <ac:spMk id="13" creationId="{F4C1A247-A89F-4384-AD86-FD4AB250FDD3}"/>
          </ac:spMkLst>
        </pc:spChg>
        <pc:graphicFrameChg chg="del">
          <ac:chgData name="Ajwaliya, Nishit" userId="d6171631-3d08-453d-8afd-2dc62a5026e2" providerId="ADAL" clId="{FF9B1ACA-8368-414B-8426-1CA1EF85DE2C}" dt="2022-09-15T15:32:23.394" v="3344" actId="478"/>
          <ac:graphicFrameMkLst>
            <pc:docMk/>
            <pc:sldMk cId="450266788" sldId="2147307490"/>
            <ac:graphicFrameMk id="14" creationId="{05A2003C-EFF5-441B-94C4-5EFBB2271A60}"/>
          </ac:graphicFrameMkLst>
        </pc:graphicFrameChg>
      </pc:sldChg>
      <pc:sldChg chg="modSp add mod">
        <pc:chgData name="Ajwaliya, Nishit" userId="d6171631-3d08-453d-8afd-2dc62a5026e2" providerId="ADAL" clId="{FF9B1ACA-8368-414B-8426-1CA1EF85DE2C}" dt="2022-10-13T21:30:40.042" v="15828" actId="1035"/>
        <pc:sldMkLst>
          <pc:docMk/>
          <pc:sldMk cId="2747266549" sldId="2147307502"/>
        </pc:sldMkLst>
        <pc:spChg chg="mod">
          <ac:chgData name="Ajwaliya, Nishit" userId="d6171631-3d08-453d-8afd-2dc62a5026e2" providerId="ADAL" clId="{FF9B1ACA-8368-414B-8426-1CA1EF85DE2C}" dt="2022-10-06T17:54:48.242" v="10955" actId="20577"/>
          <ac:spMkLst>
            <pc:docMk/>
            <pc:sldMk cId="2747266549" sldId="2147307502"/>
            <ac:spMk id="2" creationId="{00000000-0000-0000-0000-000000000000}"/>
          </ac:spMkLst>
        </pc:spChg>
        <pc:spChg chg="mod">
          <ac:chgData name="Ajwaliya, Nishit" userId="d6171631-3d08-453d-8afd-2dc62a5026e2" providerId="ADAL" clId="{FF9B1ACA-8368-414B-8426-1CA1EF85DE2C}" dt="2022-10-13T21:30:40.042" v="15828" actId="1035"/>
          <ac:spMkLst>
            <pc:docMk/>
            <pc:sldMk cId="2747266549" sldId="2147307502"/>
            <ac:spMk id="13" creationId="{F4C1A247-A89F-4384-AD86-FD4AB250FDD3}"/>
          </ac:spMkLst>
        </pc:spChg>
      </pc:sldChg>
      <pc:sldMasterChg chg="delSldLayout">
        <pc:chgData name="Ajwaliya, Nishit" userId="d6171631-3d08-453d-8afd-2dc62a5026e2" providerId="ADAL" clId="{FF9B1ACA-8368-414B-8426-1CA1EF85DE2C}" dt="2022-09-12T14:00:36.584" v="139" actId="47"/>
        <pc:sldMasterMkLst>
          <pc:docMk/>
          <pc:sldMasterMk cId="0" sldId="2147483651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02/12/2022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02/12/2022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82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7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99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19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40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8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138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781" y="1058864"/>
            <a:ext cx="8498440" cy="215492"/>
          </a:xfrm>
        </p:spPr>
        <p:txBody>
          <a:bodyPr lIns="0" tIns="0" rIns="0" bIns="0"/>
          <a:lstStyle>
            <a:lvl1pPr>
              <a:defRPr sz="1400" b="0" i="0">
                <a:solidFill>
                  <a:srgbClr val="54545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138B"/>
                </a:solidFill>
                <a:latin typeface="Arial"/>
                <a:cs typeface="Arial"/>
              </a:defRPr>
            </a:lvl1pPr>
          </a:lstStyle>
          <a:p>
            <a:pPr marL="38099"/>
            <a:fld id="{81D60167-4931-47E6-BA6A-407CBD079E47}" type="slidenum">
              <a:rPr lang="en-US" smtClean="0"/>
              <a:pPr marL="38099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3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  <p:sldLayoutId id="2147483818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uickstarts.snowflake.com/guide/machine_learning_with_snowpark_python/index.html?index=..%2F..index#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nam10.safelinks.protection.outlook.com/?url=https%3A%2F%2Fconfluence.us.ngridtools.com%2Fdisplay%2FEDPTEAM%2FEducation&amp;data=05%7C01%7CNishit.Ajwaliya%40nationalgrid.com%7C3d2a3e553de94ad2f5ea08dad3f35c23%7Cf98a6a5325f34212901cc7787fcd3495%7C0%7C0%7C638055339410497402%7CUnknown%7CTWFpbGZsb3d8eyJWIjoiMC4wLjAwMDAiLCJQIjoiV2luMzIiLCJBTiI6Ik1haWwiLCJXVCI6Mn0%3D%7C3000%7C%7C%7C&amp;sdata=o1h2dR5Bc4Wq%2Bq21HmBnFfMKgOwPNatXIUSY6p0vfXk%3D&amp;reserved=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220D7A5C-41FB-4A52-9B12-B489A975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611981"/>
            <a:ext cx="8120614" cy="86803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>
                <a:latin typeface="Arial"/>
                <a:cs typeface="Arial"/>
              </a:rPr>
              <a:t>Snowflake Program Accelerate Workshop</a:t>
            </a:r>
            <a:endParaRPr lang="fr-FR" sz="2800" dirty="0">
              <a:latin typeface="Arial"/>
              <a:cs typeface="Arial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48126CF-A5B8-47CE-AA62-DD2EDDE837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195" y="2396078"/>
            <a:ext cx="4033839" cy="800219"/>
          </a:xfrm>
        </p:spPr>
        <p:txBody>
          <a:bodyPr/>
          <a:lstStyle/>
          <a:p>
            <a:r>
              <a:rPr lang="en-US" sz="1300" b="0" dirty="0">
                <a:latin typeface="Arial" pitchFamily="34" charset="0"/>
                <a:cs typeface="Arial" pitchFamily="34" charset="0"/>
              </a:rPr>
              <a:t>Author	    NG/Snowflake Team</a:t>
            </a:r>
          </a:p>
          <a:p>
            <a:r>
              <a:rPr lang="en-US" sz="1300" b="0" dirty="0">
                <a:latin typeface="Arial"/>
                <a:cs typeface="Arial"/>
              </a:rPr>
              <a:t>Date	    October 2022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  <a:p>
            <a:r>
              <a:rPr lang="en-US" sz="1300" b="0" dirty="0">
                <a:latin typeface="Arial"/>
                <a:cs typeface="Arial"/>
              </a:rPr>
              <a:t>Version	    v0.3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  <a:p>
            <a:r>
              <a:rPr lang="en-US" sz="1300" b="0" dirty="0">
                <a:latin typeface="Arial" pitchFamily="34" charset="0"/>
                <a:cs typeface="Arial" pitchFamily="34" charset="0"/>
              </a:rPr>
              <a:t>Status	    DRAFT</a:t>
            </a:r>
            <a:endParaRPr lang="en-GB" b="0" dirty="0"/>
          </a:p>
        </p:txBody>
      </p:sp>
      <p:pic>
        <p:nvPicPr>
          <p:cNvPr id="11" name="Picture 2" descr="http://infodocs/nationalgridstandards/img/DM-illustration_edit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981" y="1931208"/>
            <a:ext cx="3946630" cy="187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0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mo or die! – Mentorphile">
            <a:extLst>
              <a:ext uri="{FF2B5EF4-FFF2-40B4-BE49-F238E27FC236}">
                <a16:creationId xmlns:a16="http://schemas.microsoft.com/office/drawing/2014/main" id="{9041E3DD-B612-4523-A688-AE4BB022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50" y="173795"/>
            <a:ext cx="6655475" cy="379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ACCC3D-CAB3-46B3-8D2D-006724AB3EF4}"/>
              </a:ext>
            </a:extLst>
          </p:cNvPr>
          <p:cNvSpPr/>
          <p:nvPr/>
        </p:nvSpPr>
        <p:spPr>
          <a:xfrm>
            <a:off x="487177" y="4204742"/>
            <a:ext cx="81771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QuickStart - </a:t>
            </a:r>
            <a:r>
              <a:rPr lang="en-US" sz="1000" dirty="0">
                <a:hlinkClick r:id="rId3"/>
              </a:rPr>
              <a:t>https://quickstarts.snowflake.com/guide/</a:t>
            </a:r>
            <a:r>
              <a:rPr lang="en-US" sz="1000" dirty="0" err="1">
                <a:hlinkClick r:id="rId3"/>
              </a:rPr>
              <a:t>machine_learning_with_snowpark_python</a:t>
            </a:r>
            <a:r>
              <a:rPr lang="en-US" sz="1000" dirty="0">
                <a:hlinkClick r:id="rId3"/>
              </a:rPr>
              <a:t>/</a:t>
            </a:r>
            <a:r>
              <a:rPr lang="en-US" sz="1000" dirty="0" err="1">
                <a:hlinkClick r:id="rId3"/>
              </a:rPr>
              <a:t>index.html?index</a:t>
            </a:r>
            <a:r>
              <a:rPr lang="en-US" sz="1000" dirty="0">
                <a:hlinkClick r:id="rId3"/>
              </a:rPr>
              <a:t>=..%2F..index#0</a:t>
            </a:r>
            <a:endParaRPr lang="en-US" sz="1000" dirty="0"/>
          </a:p>
          <a:p>
            <a:r>
              <a:rPr lang="en-US" sz="1000" dirty="0"/>
              <a:t>NG </a:t>
            </a:r>
            <a:r>
              <a:rPr lang="en-US" sz="1000"/>
              <a:t>Snowflake Resource - </a:t>
            </a:r>
            <a:r>
              <a:rPr lang="en-US" sz="1000" u="sng" dirty="0">
                <a:hlinkClick r:id="rId4"/>
              </a:rPr>
              <a:t>https://confluence.us.ngridtools.com/display/EDPTEAM/Education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607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2" y="54442"/>
            <a:ext cx="8584547" cy="350135"/>
          </a:xfrm>
        </p:spPr>
        <p:txBody>
          <a:bodyPr/>
          <a:lstStyle/>
          <a:p>
            <a:r>
              <a:rPr lang="en-US" sz="2200" dirty="0"/>
              <a:t>Next Steps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4C1A247-A89F-4384-AD86-FD4AB250FDD3}"/>
              </a:ext>
            </a:extLst>
          </p:cNvPr>
          <p:cNvSpPr txBox="1">
            <a:spLocks/>
          </p:cNvSpPr>
          <p:nvPr/>
        </p:nvSpPr>
        <p:spPr bwMode="auto">
          <a:xfrm>
            <a:off x="122482" y="374097"/>
            <a:ext cx="8899036" cy="436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marL="457200" marR="0" lvl="1" indent="-45720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Snowflake Change Data Capture using Steams/Tasks</a:t>
            </a:r>
          </a:p>
          <a:p>
            <a:pPr marL="612900" lvl="2" indent="-34290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Complete Event Hub use case</a:t>
            </a:r>
          </a:p>
          <a:p>
            <a:pPr marL="612900" lvl="2" indent="-34290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Identify projects/programs where Snowflake CDC capabilities are needed </a:t>
            </a:r>
          </a:p>
          <a:p>
            <a:pPr marL="882900" lvl="3" indent="-34290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Start using Snowflake Streams and Tasks in such projects/programs</a:t>
            </a:r>
          </a:p>
          <a:p>
            <a:pPr marL="457200" marR="0" lvl="1" indent="-45720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err="1">
                <a:solidFill>
                  <a:srgbClr val="00148C"/>
                </a:solidFill>
                <a:latin typeface="Calibri" panose="020F0502020204030204" pitchFamily="34" charset="0"/>
              </a:rPr>
              <a:t>Snowpark</a:t>
            </a: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 ML capabilities using Python</a:t>
            </a:r>
          </a:p>
          <a:p>
            <a:pPr marL="612900" lvl="2" indent="-34290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Make sure GA release of </a:t>
            </a:r>
            <a:r>
              <a:rPr lang="en-US" sz="1800" b="1" dirty="0" err="1">
                <a:solidFill>
                  <a:srgbClr val="00148C"/>
                </a:solidFill>
                <a:latin typeface="Calibri" panose="020F0502020204030204" pitchFamily="34" charset="0"/>
              </a:rPr>
              <a:t>Snowpark</a:t>
            </a: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 Python (expected in Nov 2022 but no final official confirmation yet) prior to any NG PROD releases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– GA release in Nov 2022</a:t>
            </a:r>
          </a:p>
          <a:p>
            <a:pPr marL="612900" lvl="2" indent="-34290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Make sure to understand </a:t>
            </a:r>
            <a:r>
              <a:rPr lang="en-US" sz="1800" b="1" dirty="0" err="1">
                <a:solidFill>
                  <a:srgbClr val="00148C"/>
                </a:solidFill>
                <a:latin typeface="Calibri" panose="020F0502020204030204" pitchFamily="34" charset="0"/>
              </a:rPr>
              <a:t>Snowpark</a:t>
            </a: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 5GB sub-procedure memory limitation –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Larger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Snowpark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 servers with more memory are now available</a:t>
            </a:r>
          </a:p>
          <a:p>
            <a:pPr marL="612900" lvl="2" indent="-34290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Create new Snowflake standards and guidelines for </a:t>
            </a:r>
            <a:r>
              <a:rPr lang="en-US" sz="1800" b="1" dirty="0" err="1">
                <a:solidFill>
                  <a:srgbClr val="00148C"/>
                </a:solidFill>
                <a:latin typeface="Calibri" panose="020F0502020204030204" pitchFamily="34" charset="0"/>
              </a:rPr>
              <a:t>Snowpark</a:t>
            </a: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 that includes:</a:t>
            </a:r>
          </a:p>
          <a:p>
            <a:pPr marL="882900" lvl="3" indent="-34290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Availability of multiple warehouses of different sizes</a:t>
            </a:r>
          </a:p>
          <a:p>
            <a:pPr marL="882900" lvl="3" indent="-34290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New roles with READ/SELECT permission for source data and CREATE or Modify OBJECT permissions in Target database to </a:t>
            </a:r>
            <a:r>
              <a:rPr lang="en-US" sz="1800" b="1" dirty="0" err="1">
                <a:solidFill>
                  <a:srgbClr val="00148C"/>
                </a:solidFill>
                <a:latin typeface="Calibri" panose="020F0502020204030204" pitchFamily="34" charset="0"/>
              </a:rPr>
              <a:t>Snowpark</a:t>
            </a: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 users</a:t>
            </a:r>
          </a:p>
          <a:p>
            <a:pPr marL="612900" lvl="2" indent="-34290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Adjust current Snowflake CI/CD pipeline to include </a:t>
            </a:r>
            <a:r>
              <a:rPr lang="en-US" sz="1800" b="1" dirty="0" err="1">
                <a:solidFill>
                  <a:srgbClr val="00148C"/>
                </a:solidFill>
                <a:latin typeface="Calibri" panose="020F0502020204030204" pitchFamily="34" charset="0"/>
              </a:rPr>
              <a:t>Snowpark</a:t>
            </a: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 code migration</a:t>
            </a:r>
          </a:p>
          <a:p>
            <a:pPr marL="612900" lvl="2" indent="-34290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148C"/>
                </a:solidFill>
                <a:latin typeface="Calibri" panose="020F0502020204030204" pitchFamily="34" charset="0"/>
              </a:rPr>
              <a:t>Cost share plan</a:t>
            </a:r>
          </a:p>
        </p:txBody>
      </p:sp>
    </p:spTree>
    <p:extLst>
      <p:ext uri="{BB962C8B-B14F-4D97-AF65-F5344CB8AC3E}">
        <p14:creationId xmlns:p14="http://schemas.microsoft.com/office/powerpoint/2010/main" val="274726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eer Corner: Job Interview Questions To Answer And Ask -">
            <a:extLst>
              <a:ext uri="{FF2B5EF4-FFF2-40B4-BE49-F238E27FC236}">
                <a16:creationId xmlns:a16="http://schemas.microsoft.com/office/drawing/2014/main" id="{EF6813BC-DD9F-410E-B584-884ABAD8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" y="745434"/>
            <a:ext cx="6873902" cy="343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5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39DE-4587-411E-88E0-487FE0A4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09" y="128436"/>
            <a:ext cx="8497370" cy="43088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7B4A7-E17D-45FE-B7D1-4C995A3D72AF}"/>
              </a:ext>
            </a:extLst>
          </p:cNvPr>
          <p:cNvSpPr txBox="1"/>
          <p:nvPr/>
        </p:nvSpPr>
        <p:spPr bwMode="auto">
          <a:xfrm>
            <a:off x="291414" y="559323"/>
            <a:ext cx="8584731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b="0" i="0" u="none" strike="noStrike" cap="none" dirty="0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On Andi </a:t>
            </a:r>
            <a:r>
              <a:rPr lang="en-US" sz="2000" b="0" i="0" u="none" strike="noStrike" cap="none" dirty="0" err="1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Kataboutis</a:t>
            </a:r>
            <a:r>
              <a:rPr lang="en-US" sz="2000" b="0" dirty="0" err="1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’s</a:t>
            </a:r>
            <a:r>
              <a:rPr lang="en-US" sz="2000" b="0" dirty="0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 request, </a:t>
            </a:r>
            <a:r>
              <a:rPr lang="en-US" sz="2000" b="0" i="0" u="none" strike="noStrike" cap="none" dirty="0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Snowflake </a:t>
            </a:r>
            <a:r>
              <a:rPr lang="en-US" sz="2000" b="0" dirty="0">
                <a:solidFill>
                  <a:srgbClr val="5B5B5B"/>
                </a:solidFill>
                <a:latin typeface="Arial"/>
                <a:cs typeface="Arial"/>
              </a:rPr>
              <a:t>is assisting </a:t>
            </a:r>
            <a:r>
              <a:rPr lang="en-US" sz="2000" b="0" dirty="0" err="1">
                <a:solidFill>
                  <a:srgbClr val="5B5B5B"/>
                </a:solidFill>
                <a:latin typeface="Arial"/>
                <a:cs typeface="Arial"/>
              </a:rPr>
              <a:t>NationalGrid</a:t>
            </a:r>
            <a:r>
              <a:rPr lang="en-US" sz="2000" b="0" dirty="0">
                <a:solidFill>
                  <a:srgbClr val="5B5B5B"/>
                </a:solidFill>
                <a:latin typeface="Arial"/>
                <a:cs typeface="Arial"/>
              </a:rPr>
              <a:t> with accelerating their journey to Snowflake.  A workshop is setup to POC with NG real use cases to use new features of Snowflake.</a:t>
            </a:r>
          </a:p>
          <a:p>
            <a:pPr algn="l">
              <a:lnSpc>
                <a:spcPct val="110000"/>
              </a:lnSpc>
            </a:pPr>
            <a:r>
              <a:rPr lang="en-US" sz="2000" b="0" dirty="0">
                <a:solidFill>
                  <a:srgbClr val="5B5B5B"/>
                </a:solidFill>
                <a:latin typeface="Arial"/>
                <a:cs typeface="Arial"/>
              </a:rPr>
              <a:t>There are 2 use cases selected for the Workshop:</a:t>
            </a:r>
          </a:p>
          <a:p>
            <a:pPr marL="457200" indent="-457200" algn="l">
              <a:lnSpc>
                <a:spcPct val="110000"/>
              </a:lnSpc>
              <a:buAutoNum type="arabicPeriod"/>
            </a:pPr>
            <a:r>
              <a:rPr lang="en-US" sz="2000" b="0" dirty="0">
                <a:solidFill>
                  <a:srgbClr val="5B5B5B"/>
                </a:solidFill>
                <a:latin typeface="Arial"/>
                <a:cs typeface="Arial"/>
              </a:rPr>
              <a:t>Snowflake change data capture (CDC) using Streams</a:t>
            </a:r>
          </a:p>
          <a:p>
            <a:pPr marL="457200" indent="-457200" algn="l">
              <a:lnSpc>
                <a:spcPct val="110000"/>
              </a:lnSpc>
              <a:buAutoNum type="arabicPeriod"/>
            </a:pPr>
            <a:r>
              <a:rPr lang="en-US" sz="2000" b="0" dirty="0">
                <a:solidFill>
                  <a:srgbClr val="5B5B5B"/>
                </a:solidFill>
                <a:latin typeface="Arial"/>
                <a:cs typeface="Arial"/>
              </a:rPr>
              <a:t>Snowflake ML capability using </a:t>
            </a:r>
            <a:r>
              <a:rPr lang="en-US" sz="2000" b="0" dirty="0" err="1">
                <a:solidFill>
                  <a:srgbClr val="5B5B5B"/>
                </a:solidFill>
                <a:latin typeface="Arial"/>
                <a:cs typeface="Arial"/>
              </a:rPr>
              <a:t>Snowpark</a:t>
            </a:r>
            <a:r>
              <a:rPr lang="en-US" sz="2000" b="0" dirty="0">
                <a:solidFill>
                  <a:srgbClr val="5B5B5B"/>
                </a:solidFill>
                <a:latin typeface="Arial"/>
                <a:cs typeface="Arial"/>
              </a:rPr>
              <a:t> and Python</a:t>
            </a:r>
          </a:p>
          <a:p>
            <a:pPr algn="l"/>
            <a:endParaRPr lang="en-US" sz="2000" b="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algn="l"/>
            <a:endParaRPr lang="en-US" sz="2000" b="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algn="l"/>
            <a:endParaRPr lang="en-US" sz="2000" b="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algn="l"/>
            <a:endParaRPr lang="en-US" sz="2000" b="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069EA5-9EB2-4AE4-B475-E152B73159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602" y="2140863"/>
            <a:ext cx="8098220" cy="861774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Snowflake Change Data Capture (CDC) using Steams</a:t>
            </a:r>
            <a:endParaRPr lang="en-GB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19194A-6AA5-4703-B039-870EE20B89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7495" y="864430"/>
            <a:ext cx="7693619" cy="553998"/>
          </a:xfrm>
        </p:spPr>
        <p:txBody>
          <a:bodyPr/>
          <a:lstStyle/>
          <a:p>
            <a:r>
              <a:rPr lang="en-US" sz="3600" dirty="0"/>
              <a:t>Use Case 01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55933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2" y="58652"/>
            <a:ext cx="8584547" cy="350135"/>
          </a:xfrm>
        </p:spPr>
        <p:txBody>
          <a:bodyPr/>
          <a:lstStyle/>
          <a:p>
            <a:r>
              <a:rPr lang="en-US" sz="2200" dirty="0"/>
              <a:t>Detail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4C1A247-A89F-4384-AD86-FD4AB250FDD3}"/>
              </a:ext>
            </a:extLst>
          </p:cNvPr>
          <p:cNvSpPr txBox="1">
            <a:spLocks/>
          </p:cNvSpPr>
          <p:nvPr/>
        </p:nvSpPr>
        <p:spPr bwMode="auto">
          <a:xfrm>
            <a:off x="122482" y="469662"/>
            <a:ext cx="8899036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indent="227013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</a:rPr>
              <a:t>Use </a:t>
            </a:r>
            <a:r>
              <a:rPr lang="en-US" sz="2000" dirty="0">
                <a:latin typeface="Calibri" panose="020F0502020204030204" pitchFamily="34" charset="0"/>
              </a:rPr>
              <a:t>Case</a:t>
            </a:r>
          </a:p>
          <a:p>
            <a:pPr marL="742950" lvl="1" indent="-28575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Customer change data sync from Snowflake to selected target using Snowflake Streams and Tasks</a:t>
            </a:r>
          </a:p>
          <a:p>
            <a:pPr lvl="1" indent="227013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+mn-cs"/>
              </a:rPr>
              <a:t>Pre-requisite</a:t>
            </a:r>
          </a:p>
          <a:p>
            <a:pPr marL="742950" lvl="1" indent="-28575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Qlik Replicate syncs process of following Customer data change automatically from CSS to Snowflake Raw database already in place</a:t>
            </a:r>
          </a:p>
          <a:p>
            <a:pPr lvl="2" indent="227013" fontAlgn="ctr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lvl="2" indent="227013"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indent="227013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Expected Outcome/Success Criteria</a:t>
            </a:r>
          </a:p>
          <a:p>
            <a:pPr marL="800100" lvl="1" indent="-3429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Sync customer change data to other Snowflake tables using Snowflake Streams and Tasks</a:t>
            </a:r>
          </a:p>
          <a:p>
            <a:pPr marL="800100" lvl="1" indent="-3429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Sync customer change data to Blob Storage using Snowflake Streams and Tasks</a:t>
            </a:r>
          </a:p>
          <a:p>
            <a:pPr marL="800100" lvl="1" indent="-3429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Sync customer change data to Azure Event Hub using Snowflake Streams and Tasks &amp; Matillion</a:t>
            </a:r>
          </a:p>
        </p:txBody>
      </p:sp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05A2003C-EFF5-441B-94C4-5EFBB2271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01769"/>
              </p:ext>
            </p:extLst>
          </p:nvPr>
        </p:nvGraphicFramePr>
        <p:xfrm>
          <a:off x="996162" y="2212958"/>
          <a:ext cx="716060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7601">
                  <a:extLst>
                    <a:ext uri="{9D8B030D-6E8A-4147-A177-3AD203B41FA5}">
                      <a16:colId xmlns:a16="http://schemas.microsoft.com/office/drawing/2014/main" val="1568386801"/>
                    </a:ext>
                  </a:extLst>
                </a:gridCol>
                <a:gridCol w="2023008">
                  <a:extLst>
                    <a:ext uri="{9D8B030D-6E8A-4147-A177-3AD203B41FA5}">
                      <a16:colId xmlns:a16="http://schemas.microsoft.com/office/drawing/2014/main" val="1021903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CSS 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719272"/>
                  </a:ext>
                </a:extLst>
              </a:tr>
              <a:tr h="21659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DEV_CDP_DEVELOP_DB.CSS_CDP.CU03TB03_CRIT_ACCT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46,152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00035"/>
                  </a:ext>
                </a:extLst>
              </a:tr>
              <a:tr h="21659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DEV_CDP_DEVELOP_DB.CSS_CDP.CU04TB19_STREET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248,149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90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66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2" y="54442"/>
            <a:ext cx="8584547" cy="350135"/>
          </a:xfrm>
        </p:spPr>
        <p:txBody>
          <a:bodyPr/>
          <a:lstStyle/>
          <a:p>
            <a:r>
              <a:rPr lang="en-US" sz="2200" dirty="0"/>
              <a:t>Architecture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4C1A247-A89F-4384-AD86-FD4AB250FDD3}"/>
              </a:ext>
            </a:extLst>
          </p:cNvPr>
          <p:cNvSpPr txBox="1">
            <a:spLocks/>
          </p:cNvSpPr>
          <p:nvPr/>
        </p:nvSpPr>
        <p:spPr bwMode="auto">
          <a:xfrm>
            <a:off x="122482" y="477754"/>
            <a:ext cx="8899036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BBB80-2F49-48B2-8835-5373011D4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9" y="683531"/>
            <a:ext cx="8908989" cy="3776438"/>
          </a:xfrm>
          <a:prstGeom prst="rect">
            <a:avLst/>
          </a:prstGeom>
        </p:spPr>
      </p:pic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4A10DF26-B94A-494F-9183-985011598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7758" y="815938"/>
            <a:ext cx="621894" cy="621894"/>
          </a:xfrm>
          <a:prstGeom prst="rect">
            <a:avLst/>
          </a:prstGeom>
        </p:spPr>
      </p:pic>
      <p:pic>
        <p:nvPicPr>
          <p:cNvPr id="7" name="Graphic 6" descr="No sign with solid fill">
            <a:extLst>
              <a:ext uri="{FF2B5EF4-FFF2-40B4-BE49-F238E27FC236}">
                <a16:creationId xmlns:a16="http://schemas.microsoft.com/office/drawing/2014/main" id="{05F281B5-17BE-496D-969E-A24144ED8D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6953" y="3444258"/>
            <a:ext cx="397595" cy="397595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6D754688-0EFF-41E3-ABE2-1078B1263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7758" y="2024493"/>
            <a:ext cx="621894" cy="6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069EA5-9EB2-4AE4-B475-E152B73159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602" y="2140863"/>
            <a:ext cx="8098220" cy="861774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Snowflake ML capability using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Snowpark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and Python</a:t>
            </a:r>
            <a:endParaRPr lang="en-GB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19194A-6AA5-4703-B039-870EE20B89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7496" y="864431"/>
            <a:ext cx="7070532" cy="553998"/>
          </a:xfrm>
        </p:spPr>
        <p:txBody>
          <a:bodyPr/>
          <a:lstStyle/>
          <a:p>
            <a:r>
              <a:rPr lang="en-US" sz="3600" dirty="0"/>
              <a:t>Use Case 02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730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2" y="59142"/>
            <a:ext cx="8584547" cy="350135"/>
          </a:xfrm>
        </p:spPr>
        <p:txBody>
          <a:bodyPr/>
          <a:lstStyle/>
          <a:p>
            <a:r>
              <a:rPr lang="en-US" sz="2200" dirty="0"/>
              <a:t>Detail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4C1A247-A89F-4384-AD86-FD4AB250FDD3}"/>
              </a:ext>
            </a:extLst>
          </p:cNvPr>
          <p:cNvSpPr txBox="1">
            <a:spLocks/>
          </p:cNvSpPr>
          <p:nvPr/>
        </p:nvSpPr>
        <p:spPr bwMode="auto">
          <a:xfrm>
            <a:off x="122482" y="404926"/>
            <a:ext cx="889903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indent="227013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</a:rPr>
              <a:t>Use </a:t>
            </a:r>
            <a:r>
              <a:rPr lang="en-US" sz="2000" dirty="0">
                <a:latin typeface="Calibri" panose="020F0502020204030204" pitchFamily="34" charset="0"/>
              </a:rPr>
              <a:t>Case</a:t>
            </a:r>
          </a:p>
          <a:p>
            <a:pPr marL="742950" lvl="1" indent="-28575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Predict the probability of a customer enrolling into paperless billing</a:t>
            </a:r>
          </a:p>
          <a:p>
            <a:pPr indent="227013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Pre-requisite</a:t>
            </a:r>
          </a:p>
          <a:p>
            <a:pPr marL="742950" lvl="1" indent="-28575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CUSTOMER_TENURE_WEB table is being populated based on customer e-bill, segmentation, enrollment analysis using 2021 US customer data by ZBR team</a:t>
            </a:r>
          </a:p>
          <a:p>
            <a:pPr marL="742950" lvl="1" indent="-28575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Predictive model is being created for the paperless billing</a:t>
            </a:r>
          </a:p>
          <a:p>
            <a:pPr indent="227013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Expected Outcome/Success Criteria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2BFD3-6398-4905-82CA-8349C4B229BF}"/>
              </a:ext>
            </a:extLst>
          </p:cNvPr>
          <p:cNvSpPr txBox="1"/>
          <p:nvPr/>
        </p:nvSpPr>
        <p:spPr bwMode="auto">
          <a:xfrm>
            <a:off x="44380" y="2309214"/>
            <a:ext cx="4802749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marR="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Ease of feature engineering</a:t>
            </a:r>
          </a:p>
          <a:p>
            <a:pPr marL="742950" marR="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Ability to specify </a:t>
            </a:r>
            <a:r>
              <a:rPr lang="en-US" sz="1600" dirty="0" err="1">
                <a:latin typeface="Calibri" panose="020F0502020204030204" pitchFamily="34" charset="0"/>
              </a:rPr>
              <a:t>Conda</a:t>
            </a:r>
            <a:r>
              <a:rPr lang="en-US" sz="1600" dirty="0">
                <a:latin typeface="Calibri" panose="020F0502020204030204" pitchFamily="34" charset="0"/>
              </a:rPr>
              <a:t> package versions</a:t>
            </a:r>
          </a:p>
          <a:p>
            <a:pPr marL="742950" marR="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Ability to install packages via pip</a:t>
            </a:r>
          </a:p>
          <a:p>
            <a:pPr marL="742950" marR="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Ability to install packages via custom channels (</a:t>
            </a:r>
            <a:r>
              <a:rPr lang="en-US" sz="1600" dirty="0" err="1">
                <a:latin typeface="Calibri" panose="020F0502020204030204" pitchFamily="34" charset="0"/>
              </a:rPr>
              <a:t>e.g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</a:rPr>
              <a:t>cond</a:t>
            </a:r>
            <a:r>
              <a:rPr lang="en-US" sz="1600" dirty="0">
                <a:latin typeface="Calibri" panose="020F0502020204030204" pitchFamily="34" charset="0"/>
              </a:rPr>
              <a:t>-forge, </a:t>
            </a:r>
            <a:r>
              <a:rPr lang="en-US" sz="1600" dirty="0" err="1">
                <a:latin typeface="Calibri" panose="020F0502020204030204" pitchFamily="34" charset="0"/>
              </a:rPr>
              <a:t>esri</a:t>
            </a:r>
            <a:r>
              <a:rPr lang="en-US" sz="1600" dirty="0">
                <a:latin typeface="Calibri" panose="020F0502020204030204" pitchFamily="34" charset="0"/>
              </a:rPr>
              <a:t>)</a:t>
            </a:r>
          </a:p>
          <a:p>
            <a:pPr marL="742950" marR="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Ability to use internal </a:t>
            </a:r>
            <a:r>
              <a:rPr lang="en-US" sz="1600" dirty="0" err="1">
                <a:latin typeface="Calibri" panose="020F0502020204030204" pitchFamily="34" charset="0"/>
              </a:rPr>
              <a:t>Conda</a:t>
            </a:r>
            <a:r>
              <a:rPr lang="en-US" sz="1600" dirty="0">
                <a:latin typeface="Calibri" panose="020F0502020204030204" pitchFamily="34" charset="0"/>
              </a:rPr>
              <a:t> packages</a:t>
            </a:r>
          </a:p>
          <a:p>
            <a:pPr marL="742950" marR="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Ease of use of platform’s APIs/libraries</a:t>
            </a:r>
          </a:p>
          <a:p>
            <a:pPr marL="742950" marR="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Speed of execution</a:t>
            </a:r>
          </a:p>
          <a:p>
            <a:pPr marL="74295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Assess ability of scaling of compute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1F7B4-272F-4EE5-B259-5BE763B1C49D}"/>
              </a:ext>
            </a:extLst>
          </p:cNvPr>
          <p:cNvSpPr txBox="1"/>
          <p:nvPr/>
        </p:nvSpPr>
        <p:spPr bwMode="auto">
          <a:xfrm>
            <a:off x="4256411" y="2260662"/>
            <a:ext cx="4864665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marR="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Assess customization of compute</a:t>
            </a:r>
          </a:p>
          <a:p>
            <a:pPr marL="742950" marR="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Assess how output can be stored for non-technical stakeholders</a:t>
            </a:r>
          </a:p>
          <a:p>
            <a:pPr marL="742950" marR="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Assess how the platform interacts with Oracle/ SQL Server data sources</a:t>
            </a:r>
          </a:p>
          <a:p>
            <a:pPr marL="742950" marR="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Assess logging capabilities</a:t>
            </a:r>
          </a:p>
          <a:p>
            <a:pPr marL="742950" marR="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Assess alerting capabilities</a:t>
            </a:r>
          </a:p>
          <a:p>
            <a:pPr marL="742950" marR="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Assess model monitoring</a:t>
            </a:r>
          </a:p>
          <a:p>
            <a:pPr marL="742950" marR="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Assess data drift monitoring capabilities</a:t>
            </a:r>
          </a:p>
          <a:p>
            <a:pPr marL="742950" marR="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Integration with CI/CD tools</a:t>
            </a:r>
          </a:p>
          <a:p>
            <a:pPr marL="742950" marR="0" lvl="1" indent="-28575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</a:rPr>
              <a:t>Integration with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4502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>
            <a:extLst>
              <a:ext uri="{FF2B5EF4-FFF2-40B4-BE49-F238E27FC236}">
                <a16:creationId xmlns:a16="http://schemas.microsoft.com/office/drawing/2014/main" id="{A239E694-6FF0-4EC1-A3F6-279FCC5EDC1B}"/>
              </a:ext>
            </a:extLst>
          </p:cNvPr>
          <p:cNvSpPr txBox="1">
            <a:spLocks/>
          </p:cNvSpPr>
          <p:nvPr/>
        </p:nvSpPr>
        <p:spPr>
          <a:xfrm>
            <a:off x="117065" y="69313"/>
            <a:ext cx="81999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spcAft>
                <a:spcPct val="0"/>
              </a:spcAft>
              <a:defRPr sz="2200">
                <a:latin typeface="+mj-lt"/>
                <a:ea typeface="+mj-ea"/>
                <a:cs typeface="+mj-cs"/>
              </a:defRPr>
            </a:lvl1pPr>
            <a:lvl2pPr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r>
              <a:rPr lang="en-GB" dirty="0" err="1"/>
              <a:t>Snowpark</a:t>
            </a:r>
            <a:r>
              <a:rPr lang="en-GB" dirty="0"/>
              <a:t>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08CE6-9A3D-4038-81F9-441B86128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5" y="574446"/>
            <a:ext cx="8859187" cy="38847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>
            <a:extLst>
              <a:ext uri="{FF2B5EF4-FFF2-40B4-BE49-F238E27FC236}">
                <a16:creationId xmlns:a16="http://schemas.microsoft.com/office/drawing/2014/main" id="{A239E694-6FF0-4EC1-A3F6-279FCC5EDC1B}"/>
              </a:ext>
            </a:extLst>
          </p:cNvPr>
          <p:cNvSpPr txBox="1">
            <a:spLocks/>
          </p:cNvSpPr>
          <p:nvPr/>
        </p:nvSpPr>
        <p:spPr>
          <a:xfrm>
            <a:off x="117065" y="69313"/>
            <a:ext cx="81999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spcAft>
                <a:spcPct val="0"/>
              </a:spcAft>
              <a:defRPr sz="2200">
                <a:latin typeface="+mj-lt"/>
                <a:ea typeface="+mj-ea"/>
                <a:cs typeface="+mj-cs"/>
              </a:defRPr>
            </a:lvl1pPr>
            <a:lvl2pPr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r>
              <a:rPr lang="en-GB" dirty="0" err="1"/>
              <a:t>Snowpark</a:t>
            </a:r>
            <a:r>
              <a:rPr lang="en-GB" dirty="0"/>
              <a:t> Under the Hood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64EE8-93E8-4EB5-8767-F9F999C9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1" y="418913"/>
            <a:ext cx="9074135" cy="42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06764"/>
      </p:ext>
    </p:extLst>
  </p:cSld>
  <p:clrMapOvr>
    <a:masterClrMapping/>
  </p:clrMapOvr>
</p:sld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7D18160B784741979344997B58CE17" ma:contentTypeVersion="17" ma:contentTypeDescription="Create a new document." ma:contentTypeScope="" ma:versionID="98cd644de5928dbcdf2725f9a2d8abc0">
  <xsd:schema xmlns:xsd="http://www.w3.org/2001/XMLSchema" xmlns:xs="http://www.w3.org/2001/XMLSchema" xmlns:p="http://schemas.microsoft.com/office/2006/metadata/properties" xmlns:ns2="62125d39-ffaf-4468-be64-6c0b08a4da8b" xmlns:ns3="4f462164-6cf8-4bdc-adb1-ef6ce73e83e3" xmlns:ns4="cadce026-d35b-4a62-a2ee-1436bb44fb55" targetNamespace="http://schemas.microsoft.com/office/2006/metadata/properties" ma:root="true" ma:fieldsID="209abcf20682ba1900c14ba7155d8f84" ns2:_="" ns3:_="" ns4:_="">
    <xsd:import namespace="62125d39-ffaf-4468-be64-6c0b08a4da8b"/>
    <xsd:import namespace="4f462164-6cf8-4bdc-adb1-ef6ce73e83e3"/>
    <xsd:import namespace="cadce026-d35b-4a62-a2ee-1436bb44fb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Comme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25d39-ffaf-4468-be64-6c0b08a4da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s" ma:index="20" nillable="true" ma:displayName="Comments" ma:description="Document review and approval status " ma:format="Dropdown" ma:internalName="Comments">
      <xsd:simpleType>
        <xsd:restriction base="dms:Text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f571c05a-9bf0-4b0b-ad97-e13aed49ba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62164-6cf8-4bdc-adb1-ef6ce73e83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ce026-d35b-4a62-a2ee-1436bb44fb55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87792a46-e97f-4c25-af76-a7fb5e07fb6d}" ma:internalName="TaxCatchAll" ma:showField="CatchAllData" ma:web="4f462164-6cf8-4bdc-adb1-ef6ce73e83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62125d39-ffaf-4468-be64-6c0b08a4da8b" xsi:nil="true"/>
    <SharedWithUsers xmlns="4f462164-6cf8-4bdc-adb1-ef6ce73e83e3">
      <UserInfo>
        <DisplayName>Branley, Niall</DisplayName>
        <AccountId>5427</AccountId>
        <AccountType/>
      </UserInfo>
      <UserInfo>
        <DisplayName>Haigh(ESO), Mark</DisplayName>
        <AccountId>6959</AccountId>
        <AccountType/>
      </UserInfo>
      <UserInfo>
        <DisplayName>Stoddart, Bronwynne</DisplayName>
        <AccountId>6215</AccountId>
        <AccountType/>
      </UserInfo>
      <UserInfo>
        <DisplayName>Ajwaliya, Nishit</DisplayName>
        <AccountId>1919</AccountId>
        <AccountType/>
      </UserInfo>
    </SharedWithUsers>
    <lcf76f155ced4ddcb4097134ff3c332f xmlns="62125d39-ffaf-4468-be64-6c0b08a4da8b">
      <Terms xmlns="http://schemas.microsoft.com/office/infopath/2007/PartnerControls"/>
    </lcf76f155ced4ddcb4097134ff3c332f>
    <TaxCatchAll xmlns="cadce026-d35b-4a62-a2ee-1436bb44fb55" xsi:nil="true"/>
  </documentManagement>
</p:properties>
</file>

<file path=customXml/itemProps1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724F2-5ECC-4888-AB16-6614012F52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25d39-ffaf-4468-be64-6c0b08a4da8b"/>
    <ds:schemaRef ds:uri="4f462164-6cf8-4bdc-adb1-ef6ce73e83e3"/>
    <ds:schemaRef ds:uri="cadce026-d35b-4a62-a2ee-1436bb44fb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2C987D-4A47-4F11-8121-36694FAAAC40}">
  <ds:schemaRefs>
    <ds:schemaRef ds:uri="4f462164-6cf8-4bdc-adb1-ef6ce73e83e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adce026-d35b-4a62-a2ee-1436bb44fb55"/>
    <ds:schemaRef ds:uri="http://purl.org/dc/terms/"/>
    <ds:schemaRef ds:uri="http://schemas.openxmlformats.org/package/2006/metadata/core-properties"/>
    <ds:schemaRef ds:uri="62125d39-ffaf-4468-be64-6c0b08a4da8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25637</TotalTime>
  <Words>578</Words>
  <Application>Microsoft Office PowerPoint</Application>
  <PresentationFormat>On-screen Show (16:9)</PresentationFormat>
  <Paragraphs>88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NG_PPT_16x9_Generic_template-blue</vt:lpstr>
      <vt:lpstr>Snowflake Program Accelerate Workshop</vt:lpstr>
      <vt:lpstr>Summary</vt:lpstr>
      <vt:lpstr>PowerPoint Presentation</vt:lpstr>
      <vt:lpstr>Detail</vt:lpstr>
      <vt:lpstr>Architecture</vt:lpstr>
      <vt:lpstr>PowerPoint Presentation</vt:lpstr>
      <vt:lpstr>Detail</vt:lpstr>
      <vt:lpstr>PowerPoint Presentation</vt:lpstr>
      <vt:lpstr>PowerPoint Presentation</vt:lpstr>
      <vt:lpstr>PowerPoint Presentation</vt:lpstr>
      <vt:lpstr>Next Steps</vt:lpstr>
      <vt:lpstr>PowerPoint Presentation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23</cp:revision>
  <cp:lastPrinted>2022-08-03T21:58:06Z</cp:lastPrinted>
  <dcterms:created xsi:type="dcterms:W3CDTF">2018-09-19T13:44:21Z</dcterms:created>
  <dcterms:modified xsi:type="dcterms:W3CDTF">2022-12-02T13:43:01Z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0x0101000A7D18160B784741979344997B58CE17</vt:lpwstr>
  </property>
</Properties>
</file>