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7E76D990-EC53-453C-87E4-C3D17123C058}"/>
    <pc:docChg chg="undo custSel modSld">
      <pc:chgData name="Ajwaliya, Nishit" userId="d6171631-3d08-453d-8afd-2dc62a5026e2" providerId="ADAL" clId="{7E76D990-EC53-453C-87E4-C3D17123C058}" dt="2022-03-02T00:38:27.704" v="350" actId="478"/>
      <pc:docMkLst>
        <pc:docMk/>
      </pc:docMkLst>
      <pc:sldChg chg="addSp delSp modSp mod">
        <pc:chgData name="Ajwaliya, Nishit" userId="d6171631-3d08-453d-8afd-2dc62a5026e2" providerId="ADAL" clId="{7E76D990-EC53-453C-87E4-C3D17123C058}" dt="2022-03-02T00:38:27.704" v="350" actId="478"/>
        <pc:sldMkLst>
          <pc:docMk/>
          <pc:sldMk cId="3898079316" sldId="256"/>
        </pc:sldMkLst>
        <pc:spChg chg="mod">
          <ac:chgData name="Ajwaliya, Nishit" userId="d6171631-3d08-453d-8afd-2dc62a5026e2" providerId="ADAL" clId="{7E76D990-EC53-453C-87E4-C3D17123C058}" dt="2022-03-01T20:13:42.691" v="287" actId="20578"/>
          <ac:spMkLst>
            <pc:docMk/>
            <pc:sldMk cId="3898079316" sldId="256"/>
            <ac:spMk id="4" creationId="{3EAAD3AA-F6A9-4BB8-91B9-0C3174F20BBB}"/>
          </ac:spMkLst>
        </pc:spChg>
        <pc:spChg chg="mod">
          <ac:chgData name="Ajwaliya, Nishit" userId="d6171631-3d08-453d-8afd-2dc62a5026e2" providerId="ADAL" clId="{7E76D990-EC53-453C-87E4-C3D17123C058}" dt="2022-02-28T17:03:13.593" v="55" actId="1076"/>
          <ac:spMkLst>
            <pc:docMk/>
            <pc:sldMk cId="3898079316" sldId="256"/>
            <ac:spMk id="6" creationId="{DF511506-6CE3-467C-A113-08BC2B48885E}"/>
          </ac:spMkLst>
        </pc:spChg>
        <pc:spChg chg="mod">
          <ac:chgData name="Ajwaliya, Nishit" userId="d6171631-3d08-453d-8afd-2dc62a5026e2" providerId="ADAL" clId="{7E76D990-EC53-453C-87E4-C3D17123C058}" dt="2022-03-01T20:13:42.691" v="287" actId="20578"/>
          <ac:spMkLst>
            <pc:docMk/>
            <pc:sldMk cId="3898079316" sldId="256"/>
            <ac:spMk id="7" creationId="{F6A98CD1-31B1-4041-9C23-A20A2247A1ED}"/>
          </ac:spMkLst>
        </pc:spChg>
        <pc:spChg chg="mod">
          <ac:chgData name="Ajwaliya, Nishit" userId="d6171631-3d08-453d-8afd-2dc62a5026e2" providerId="ADAL" clId="{7E76D990-EC53-453C-87E4-C3D17123C058}" dt="2022-03-01T20:13:42.691" v="287" actId="20578"/>
          <ac:spMkLst>
            <pc:docMk/>
            <pc:sldMk cId="3898079316" sldId="256"/>
            <ac:spMk id="8" creationId="{645671E2-3523-407B-B39C-364437480BC5}"/>
          </ac:spMkLst>
        </pc:spChg>
        <pc:spChg chg="mod">
          <ac:chgData name="Ajwaliya, Nishit" userId="d6171631-3d08-453d-8afd-2dc62a5026e2" providerId="ADAL" clId="{7E76D990-EC53-453C-87E4-C3D17123C058}" dt="2022-03-01T20:13:52.641" v="304" actId="20577"/>
          <ac:spMkLst>
            <pc:docMk/>
            <pc:sldMk cId="3898079316" sldId="256"/>
            <ac:spMk id="19" creationId="{1CFACB01-0247-4CD2-86DD-B12DE1AEB4F7}"/>
          </ac:spMkLst>
        </pc:spChg>
        <pc:spChg chg="mod">
          <ac:chgData name="Ajwaliya, Nishit" userId="d6171631-3d08-453d-8afd-2dc62a5026e2" providerId="ADAL" clId="{7E76D990-EC53-453C-87E4-C3D17123C058}" dt="2022-02-28T18:22:41.333" v="178" actId="1076"/>
          <ac:spMkLst>
            <pc:docMk/>
            <pc:sldMk cId="3898079316" sldId="256"/>
            <ac:spMk id="22" creationId="{B2EC3F92-DCF2-47FF-8B58-9B180204AEDE}"/>
          </ac:spMkLst>
        </pc:spChg>
        <pc:spChg chg="mod topLvl">
          <ac:chgData name="Ajwaliya, Nishit" userId="d6171631-3d08-453d-8afd-2dc62a5026e2" providerId="ADAL" clId="{7E76D990-EC53-453C-87E4-C3D17123C058}" dt="2022-02-28T17:03:07.743" v="51" actId="1076"/>
          <ac:spMkLst>
            <pc:docMk/>
            <pc:sldMk cId="3898079316" sldId="256"/>
            <ac:spMk id="33" creationId="{DDAC2453-F623-468E-BF87-FA55B9E6BF05}"/>
          </ac:spMkLst>
        </pc:spChg>
        <pc:spChg chg="mod topLvl">
          <ac:chgData name="Ajwaliya, Nishit" userId="d6171631-3d08-453d-8afd-2dc62a5026e2" providerId="ADAL" clId="{7E76D990-EC53-453C-87E4-C3D17123C058}" dt="2022-02-28T17:01:52.281" v="35" actId="1036"/>
          <ac:spMkLst>
            <pc:docMk/>
            <pc:sldMk cId="3898079316" sldId="256"/>
            <ac:spMk id="34" creationId="{56D7EBBF-3608-4D06-9215-CAF01B0C0BE3}"/>
          </ac:spMkLst>
        </pc:spChg>
        <pc:spChg chg="mod topLvl">
          <ac:chgData name="Ajwaliya, Nishit" userId="d6171631-3d08-453d-8afd-2dc62a5026e2" providerId="ADAL" clId="{7E76D990-EC53-453C-87E4-C3D17123C058}" dt="2022-02-28T17:01:52.281" v="35" actId="1036"/>
          <ac:spMkLst>
            <pc:docMk/>
            <pc:sldMk cId="3898079316" sldId="256"/>
            <ac:spMk id="35" creationId="{4D0FFDB5-54F4-4866-8ACB-BBEC7D58BDFF}"/>
          </ac:spMkLst>
        </pc:spChg>
        <pc:spChg chg="mod topLvl">
          <ac:chgData name="Ajwaliya, Nishit" userId="d6171631-3d08-453d-8afd-2dc62a5026e2" providerId="ADAL" clId="{7E76D990-EC53-453C-87E4-C3D17123C058}" dt="2022-02-28T17:01:52.281" v="35" actId="1036"/>
          <ac:spMkLst>
            <pc:docMk/>
            <pc:sldMk cId="3898079316" sldId="256"/>
            <ac:spMk id="36" creationId="{6C5F5F24-47D2-46C4-A919-C4FCAE709626}"/>
          </ac:spMkLst>
        </pc:spChg>
        <pc:spChg chg="mod topLvl">
          <ac:chgData name="Ajwaliya, Nishit" userId="d6171631-3d08-453d-8afd-2dc62a5026e2" providerId="ADAL" clId="{7E76D990-EC53-453C-87E4-C3D17123C058}" dt="2022-02-28T18:39:19.177" v="202" actId="1036"/>
          <ac:spMkLst>
            <pc:docMk/>
            <pc:sldMk cId="3898079316" sldId="256"/>
            <ac:spMk id="38" creationId="{F0F5EE46-AEF0-46A9-9090-0C2FA6A9C445}"/>
          </ac:spMkLst>
        </pc:spChg>
        <pc:spChg chg="mod topLvl">
          <ac:chgData name="Ajwaliya, Nishit" userId="d6171631-3d08-453d-8afd-2dc62a5026e2" providerId="ADAL" clId="{7E76D990-EC53-453C-87E4-C3D17123C058}" dt="2022-02-28T18:39:16.212" v="198" actId="1036"/>
          <ac:spMkLst>
            <pc:docMk/>
            <pc:sldMk cId="3898079316" sldId="256"/>
            <ac:spMk id="39" creationId="{D9466051-3364-483F-91B9-BA893414EBE2}"/>
          </ac:spMkLst>
        </pc:spChg>
        <pc:spChg chg="mod topLvl">
          <ac:chgData name="Ajwaliya, Nishit" userId="d6171631-3d08-453d-8afd-2dc62a5026e2" providerId="ADAL" clId="{7E76D990-EC53-453C-87E4-C3D17123C058}" dt="2022-02-28T18:39:16.212" v="198" actId="1036"/>
          <ac:spMkLst>
            <pc:docMk/>
            <pc:sldMk cId="3898079316" sldId="256"/>
            <ac:spMk id="40" creationId="{ED55E9D5-0476-4276-BF80-3B3EFB06CF8E}"/>
          </ac:spMkLst>
        </pc:spChg>
        <pc:spChg chg="mod topLvl">
          <ac:chgData name="Ajwaliya, Nishit" userId="d6171631-3d08-453d-8afd-2dc62a5026e2" providerId="ADAL" clId="{7E76D990-EC53-453C-87E4-C3D17123C058}" dt="2022-02-28T18:39:32.332" v="213" actId="1038"/>
          <ac:spMkLst>
            <pc:docMk/>
            <pc:sldMk cId="3898079316" sldId="256"/>
            <ac:spMk id="41" creationId="{295A478E-FA93-4ACD-A0CC-C5679ED97118}"/>
          </ac:spMkLst>
        </pc:spChg>
        <pc:spChg chg="mod topLvl">
          <ac:chgData name="Ajwaliya, Nishit" userId="d6171631-3d08-453d-8afd-2dc62a5026e2" providerId="ADAL" clId="{7E76D990-EC53-453C-87E4-C3D17123C058}" dt="2022-02-28T18:39:16.212" v="198" actId="1036"/>
          <ac:spMkLst>
            <pc:docMk/>
            <pc:sldMk cId="3898079316" sldId="256"/>
            <ac:spMk id="42" creationId="{DA36E30F-048D-48E3-AFF4-26493A6D07DC}"/>
          </ac:spMkLst>
        </pc:spChg>
        <pc:spChg chg="mod topLvl">
          <ac:chgData name="Ajwaliya, Nishit" userId="d6171631-3d08-453d-8afd-2dc62a5026e2" providerId="ADAL" clId="{7E76D990-EC53-453C-87E4-C3D17123C058}" dt="2022-02-28T18:39:16.212" v="198" actId="1036"/>
          <ac:spMkLst>
            <pc:docMk/>
            <pc:sldMk cId="3898079316" sldId="256"/>
            <ac:spMk id="43" creationId="{F934BD18-C8CB-4EC1-834E-836516305A55}"/>
          </ac:spMkLst>
        </pc:spChg>
        <pc:spChg chg="mod topLvl">
          <ac:chgData name="Ajwaliya, Nishit" userId="d6171631-3d08-453d-8afd-2dc62a5026e2" providerId="ADAL" clId="{7E76D990-EC53-453C-87E4-C3D17123C058}" dt="2022-02-28T18:42:27.590" v="258" actId="165"/>
          <ac:spMkLst>
            <pc:docMk/>
            <pc:sldMk cId="3898079316" sldId="256"/>
            <ac:spMk id="45" creationId="{2FD3941F-D8AC-47D8-99F6-A89F730A6A12}"/>
          </ac:spMkLst>
        </pc:spChg>
        <pc:spChg chg="mod topLvl">
          <ac:chgData name="Ajwaliya, Nishit" userId="d6171631-3d08-453d-8afd-2dc62a5026e2" providerId="ADAL" clId="{7E76D990-EC53-453C-87E4-C3D17123C058}" dt="2022-03-01T20:14:31.400" v="338" actId="1035"/>
          <ac:spMkLst>
            <pc:docMk/>
            <pc:sldMk cId="3898079316" sldId="256"/>
            <ac:spMk id="46" creationId="{03D307F8-8B33-492A-9EA2-C4F2D541A5C8}"/>
          </ac:spMkLst>
        </pc:spChg>
        <pc:spChg chg="mod topLvl">
          <ac:chgData name="Ajwaliya, Nishit" userId="d6171631-3d08-453d-8afd-2dc62a5026e2" providerId="ADAL" clId="{7E76D990-EC53-453C-87E4-C3D17123C058}" dt="2022-03-01T20:14:31.400" v="338" actId="1035"/>
          <ac:spMkLst>
            <pc:docMk/>
            <pc:sldMk cId="3898079316" sldId="256"/>
            <ac:spMk id="47" creationId="{17DF491A-49D3-48F2-986F-747D8730F2B1}"/>
          </ac:spMkLst>
        </pc:spChg>
        <pc:spChg chg="mod topLvl">
          <ac:chgData name="Ajwaliya, Nishit" userId="d6171631-3d08-453d-8afd-2dc62a5026e2" providerId="ADAL" clId="{7E76D990-EC53-453C-87E4-C3D17123C058}" dt="2022-03-01T20:14:21.336" v="318" actId="1036"/>
          <ac:spMkLst>
            <pc:docMk/>
            <pc:sldMk cId="3898079316" sldId="256"/>
            <ac:spMk id="49" creationId="{05A9A24A-8CAB-47AB-A61D-829A46AFC1F0}"/>
          </ac:spMkLst>
        </pc:spChg>
        <pc:spChg chg="mod">
          <ac:chgData name="Ajwaliya, Nishit" userId="d6171631-3d08-453d-8afd-2dc62a5026e2" providerId="ADAL" clId="{7E76D990-EC53-453C-87E4-C3D17123C058}" dt="2022-02-28T17:01:52.281" v="35" actId="1036"/>
          <ac:spMkLst>
            <pc:docMk/>
            <pc:sldMk cId="3898079316" sldId="256"/>
            <ac:spMk id="65" creationId="{097C1B0D-2C84-4D19-9C36-6AE95D030B62}"/>
          </ac:spMkLst>
        </pc:spChg>
        <pc:spChg chg="mod">
          <ac:chgData name="Ajwaliya, Nishit" userId="d6171631-3d08-453d-8afd-2dc62a5026e2" providerId="ADAL" clId="{7E76D990-EC53-453C-87E4-C3D17123C058}" dt="2022-02-28T17:01:52.281" v="35" actId="1036"/>
          <ac:spMkLst>
            <pc:docMk/>
            <pc:sldMk cId="3898079316" sldId="256"/>
            <ac:spMk id="67" creationId="{F0DD78D1-4B87-4FEF-99CC-6B9A1B662309}"/>
          </ac:spMkLst>
        </pc:spChg>
        <pc:spChg chg="mod">
          <ac:chgData name="Ajwaliya, Nishit" userId="d6171631-3d08-453d-8afd-2dc62a5026e2" providerId="ADAL" clId="{7E76D990-EC53-453C-87E4-C3D17123C058}" dt="2022-02-28T17:01:52.281" v="35" actId="1036"/>
          <ac:spMkLst>
            <pc:docMk/>
            <pc:sldMk cId="3898079316" sldId="256"/>
            <ac:spMk id="68" creationId="{813F0D69-5484-4168-9283-09B09B717879}"/>
          </ac:spMkLst>
        </pc:spChg>
        <pc:spChg chg="mod">
          <ac:chgData name="Ajwaliya, Nishit" userId="d6171631-3d08-453d-8afd-2dc62a5026e2" providerId="ADAL" clId="{7E76D990-EC53-453C-87E4-C3D17123C058}" dt="2022-02-28T17:01:52.281" v="35" actId="1036"/>
          <ac:spMkLst>
            <pc:docMk/>
            <pc:sldMk cId="3898079316" sldId="256"/>
            <ac:spMk id="69" creationId="{1D8858AB-FEBA-4E7B-B2D8-2A7490B0C70A}"/>
          </ac:spMkLst>
        </pc:spChg>
        <pc:spChg chg="mod">
          <ac:chgData name="Ajwaliya, Nishit" userId="d6171631-3d08-453d-8afd-2dc62a5026e2" providerId="ADAL" clId="{7E76D990-EC53-453C-87E4-C3D17123C058}" dt="2022-02-28T17:03:20.606" v="56" actId="1076"/>
          <ac:spMkLst>
            <pc:docMk/>
            <pc:sldMk cId="3898079316" sldId="256"/>
            <ac:spMk id="74" creationId="{10A2D6B8-2A86-4DD5-84EB-0EF80EC8DA68}"/>
          </ac:spMkLst>
        </pc:spChg>
        <pc:spChg chg="mod">
          <ac:chgData name="Ajwaliya, Nishit" userId="d6171631-3d08-453d-8afd-2dc62a5026e2" providerId="ADAL" clId="{7E76D990-EC53-453C-87E4-C3D17123C058}" dt="2022-02-28T17:01:52.281" v="35" actId="1036"/>
          <ac:spMkLst>
            <pc:docMk/>
            <pc:sldMk cId="3898079316" sldId="256"/>
            <ac:spMk id="77" creationId="{07512F43-DA3B-41B0-9A82-5B56A88C3EA5}"/>
          </ac:spMkLst>
        </pc:spChg>
        <pc:spChg chg="mod">
          <ac:chgData name="Ajwaliya, Nishit" userId="d6171631-3d08-453d-8afd-2dc62a5026e2" providerId="ADAL" clId="{7E76D990-EC53-453C-87E4-C3D17123C058}" dt="2022-02-28T17:01:52.281" v="35" actId="1036"/>
          <ac:spMkLst>
            <pc:docMk/>
            <pc:sldMk cId="3898079316" sldId="256"/>
            <ac:spMk id="78" creationId="{160BFBF0-8CF1-4DA9-B7A8-8BB542007754}"/>
          </ac:spMkLst>
        </pc:spChg>
        <pc:spChg chg="mod topLvl">
          <ac:chgData name="Ajwaliya, Nishit" userId="d6171631-3d08-453d-8afd-2dc62a5026e2" providerId="ADAL" clId="{7E76D990-EC53-453C-87E4-C3D17123C058}" dt="2022-02-28T18:25:07.279" v="183" actId="1035"/>
          <ac:spMkLst>
            <pc:docMk/>
            <pc:sldMk cId="3898079316" sldId="256"/>
            <ac:spMk id="79" creationId="{E364AFE8-414E-42CF-B0EC-1BB128BF30C7}"/>
          </ac:spMkLst>
        </pc:spChg>
        <pc:spChg chg="mod">
          <ac:chgData name="Ajwaliya, Nishit" userId="d6171631-3d08-453d-8afd-2dc62a5026e2" providerId="ADAL" clId="{7E76D990-EC53-453C-87E4-C3D17123C058}" dt="2022-02-28T17:01:52.281" v="35" actId="1036"/>
          <ac:spMkLst>
            <pc:docMk/>
            <pc:sldMk cId="3898079316" sldId="256"/>
            <ac:spMk id="81" creationId="{A0D6FD83-3620-4A63-AD9B-698F5150DAA1}"/>
          </ac:spMkLst>
        </pc:spChg>
        <pc:spChg chg="add mod">
          <ac:chgData name="Ajwaliya, Nishit" userId="d6171631-3d08-453d-8afd-2dc62a5026e2" providerId="ADAL" clId="{7E76D990-EC53-453C-87E4-C3D17123C058}" dt="2022-02-28T17:04:20.574" v="157" actId="1038"/>
          <ac:spMkLst>
            <pc:docMk/>
            <pc:sldMk cId="3898079316" sldId="256"/>
            <ac:spMk id="98" creationId="{7EC2F677-CB67-4160-900C-CE3A1DDD64C9}"/>
          </ac:spMkLst>
        </pc:spChg>
        <pc:spChg chg="mod">
          <ac:chgData name="Ajwaliya, Nishit" userId="d6171631-3d08-453d-8afd-2dc62a5026e2" providerId="ADAL" clId="{7E76D990-EC53-453C-87E4-C3D17123C058}" dt="2022-02-28T17:03:37.765" v="58" actId="1076"/>
          <ac:spMkLst>
            <pc:docMk/>
            <pc:sldMk cId="3898079316" sldId="256"/>
            <ac:spMk id="112" creationId="{04B570D5-1958-4F18-BD2D-D91619989786}"/>
          </ac:spMkLst>
        </pc:spChg>
        <pc:spChg chg="mod">
          <ac:chgData name="Ajwaliya, Nishit" userId="d6171631-3d08-453d-8afd-2dc62a5026e2" providerId="ADAL" clId="{7E76D990-EC53-453C-87E4-C3D17123C058}" dt="2022-02-28T17:01:52.281" v="35" actId="1036"/>
          <ac:spMkLst>
            <pc:docMk/>
            <pc:sldMk cId="3898079316" sldId="256"/>
            <ac:spMk id="128" creationId="{90D9296B-993F-43D0-832B-A51D54E35158}"/>
          </ac:spMkLst>
        </pc:spChg>
        <pc:spChg chg="mod">
          <ac:chgData name="Ajwaliya, Nishit" userId="d6171631-3d08-453d-8afd-2dc62a5026e2" providerId="ADAL" clId="{7E76D990-EC53-453C-87E4-C3D17123C058}" dt="2022-02-28T17:01:52.281" v="35" actId="1036"/>
          <ac:spMkLst>
            <pc:docMk/>
            <pc:sldMk cId="3898079316" sldId="256"/>
            <ac:spMk id="129" creationId="{441250DE-95EC-444F-8467-7349E19EB43A}"/>
          </ac:spMkLst>
        </pc:spChg>
        <pc:spChg chg="mod">
          <ac:chgData name="Ajwaliya, Nishit" userId="d6171631-3d08-453d-8afd-2dc62a5026e2" providerId="ADAL" clId="{7E76D990-EC53-453C-87E4-C3D17123C058}" dt="2022-02-28T17:01:52.281" v="35" actId="1036"/>
          <ac:spMkLst>
            <pc:docMk/>
            <pc:sldMk cId="3898079316" sldId="256"/>
            <ac:spMk id="130" creationId="{5AAA8DE2-16A9-4FB0-B758-C36151AD8D64}"/>
          </ac:spMkLst>
        </pc:spChg>
        <pc:spChg chg="mod">
          <ac:chgData name="Ajwaliya, Nishit" userId="d6171631-3d08-453d-8afd-2dc62a5026e2" providerId="ADAL" clId="{7E76D990-EC53-453C-87E4-C3D17123C058}" dt="2022-02-28T18:38:20.352" v="185" actId="1076"/>
          <ac:spMkLst>
            <pc:docMk/>
            <pc:sldMk cId="3898079316" sldId="256"/>
            <ac:spMk id="139" creationId="{550798C5-A557-4CCE-915D-C22E8CF2D0BB}"/>
          </ac:spMkLst>
        </pc:spChg>
        <pc:spChg chg="mod">
          <ac:chgData name="Ajwaliya, Nishit" userId="d6171631-3d08-453d-8afd-2dc62a5026e2" providerId="ADAL" clId="{7E76D990-EC53-453C-87E4-C3D17123C058}" dt="2022-02-28T18:40:00.089" v="219" actId="1037"/>
          <ac:spMkLst>
            <pc:docMk/>
            <pc:sldMk cId="3898079316" sldId="256"/>
            <ac:spMk id="146" creationId="{7C1C03AB-90BC-483F-B5FF-CA40A734B739}"/>
          </ac:spMkLst>
        </pc:spChg>
        <pc:spChg chg="mod">
          <ac:chgData name="Ajwaliya, Nishit" userId="d6171631-3d08-453d-8afd-2dc62a5026e2" providerId="ADAL" clId="{7E76D990-EC53-453C-87E4-C3D17123C058}" dt="2022-02-28T18:40:19.769" v="231" actId="1037"/>
          <ac:spMkLst>
            <pc:docMk/>
            <pc:sldMk cId="3898079316" sldId="256"/>
            <ac:spMk id="150" creationId="{FDC00232-FA25-4C12-BAFA-9944F5F10690}"/>
          </ac:spMkLst>
        </pc:spChg>
        <pc:spChg chg="mod">
          <ac:chgData name="Ajwaliya, Nishit" userId="d6171631-3d08-453d-8afd-2dc62a5026e2" providerId="ADAL" clId="{7E76D990-EC53-453C-87E4-C3D17123C058}" dt="2022-02-28T17:02:51.589" v="49" actId="1037"/>
          <ac:spMkLst>
            <pc:docMk/>
            <pc:sldMk cId="3898079316" sldId="256"/>
            <ac:spMk id="151" creationId="{A26A5147-58F2-4A6A-A1E9-AEDE0D7E9347}"/>
          </ac:spMkLst>
        </pc:spChg>
        <pc:spChg chg="mod">
          <ac:chgData name="Ajwaliya, Nishit" userId="d6171631-3d08-453d-8afd-2dc62a5026e2" providerId="ADAL" clId="{7E76D990-EC53-453C-87E4-C3D17123C058}" dt="2022-02-28T18:41:34.610" v="248" actId="1036"/>
          <ac:spMkLst>
            <pc:docMk/>
            <pc:sldMk cId="3898079316" sldId="256"/>
            <ac:spMk id="152" creationId="{82103779-D27E-4B0B-9270-A6CC95ABC0F6}"/>
          </ac:spMkLst>
        </pc:spChg>
        <pc:spChg chg="mod">
          <ac:chgData name="Ajwaliya, Nishit" userId="d6171631-3d08-453d-8afd-2dc62a5026e2" providerId="ADAL" clId="{7E76D990-EC53-453C-87E4-C3D17123C058}" dt="2022-02-28T18:40:28.908" v="238" actId="1037"/>
          <ac:spMkLst>
            <pc:docMk/>
            <pc:sldMk cId="3898079316" sldId="256"/>
            <ac:spMk id="153" creationId="{F8027F63-4249-44D1-AFCD-48FD2879670C}"/>
          </ac:spMkLst>
        </pc:spChg>
        <pc:spChg chg="mod">
          <ac:chgData name="Ajwaliya, Nishit" userId="d6171631-3d08-453d-8afd-2dc62a5026e2" providerId="ADAL" clId="{7E76D990-EC53-453C-87E4-C3D17123C058}" dt="2022-03-01T20:14:31.400" v="338" actId="1035"/>
          <ac:spMkLst>
            <pc:docMk/>
            <pc:sldMk cId="3898079316" sldId="256"/>
            <ac:spMk id="157" creationId="{FBE3D4C5-CF78-4063-891C-3A8B445134B0}"/>
          </ac:spMkLst>
        </pc:spChg>
        <pc:spChg chg="mod">
          <ac:chgData name="Ajwaliya, Nishit" userId="d6171631-3d08-453d-8afd-2dc62a5026e2" providerId="ADAL" clId="{7E76D990-EC53-453C-87E4-C3D17123C058}" dt="2022-02-28T17:04:13.561" v="126" actId="1037"/>
          <ac:spMkLst>
            <pc:docMk/>
            <pc:sldMk cId="3898079316" sldId="256"/>
            <ac:spMk id="172" creationId="{6DFA8CDA-9E57-4FBC-AAD7-D8667F3EE063}"/>
          </ac:spMkLst>
        </pc:spChg>
        <pc:grpChg chg="mod">
          <ac:chgData name="Ajwaliya, Nishit" userId="d6171631-3d08-453d-8afd-2dc62a5026e2" providerId="ADAL" clId="{7E76D990-EC53-453C-87E4-C3D17123C058}" dt="2022-03-01T20:13:42.691" v="287" actId="20578"/>
          <ac:grpSpMkLst>
            <pc:docMk/>
            <pc:sldMk cId="3898079316" sldId="256"/>
            <ac:grpSpMk id="84" creationId="{571CCA4A-A646-4BE9-9601-992CC59BEA8E}"/>
          </ac:grpSpMkLst>
        </pc:grpChg>
        <pc:grpChg chg="del">
          <ac:chgData name="Ajwaliya, Nishit" userId="d6171631-3d08-453d-8afd-2dc62a5026e2" providerId="ADAL" clId="{7E76D990-EC53-453C-87E4-C3D17123C058}" dt="2022-02-28T18:42:27.590" v="258" actId="165"/>
          <ac:grpSpMkLst>
            <pc:docMk/>
            <pc:sldMk cId="3898079316" sldId="256"/>
            <ac:grpSpMk id="95" creationId="{512A64A6-772B-4B1B-AC23-6BE066272177}"/>
          </ac:grpSpMkLst>
        </pc:grpChg>
        <pc:grpChg chg="del">
          <ac:chgData name="Ajwaliya, Nishit" userId="d6171631-3d08-453d-8afd-2dc62a5026e2" providerId="ADAL" clId="{7E76D990-EC53-453C-87E4-C3D17123C058}" dt="2022-02-28T17:01:41.478" v="6" actId="165"/>
          <ac:grpSpMkLst>
            <pc:docMk/>
            <pc:sldMk cId="3898079316" sldId="256"/>
            <ac:grpSpMk id="100" creationId="{DC4C5E24-BB1A-4E63-9E14-21D5E547943C}"/>
          </ac:grpSpMkLst>
        </pc:grpChg>
        <pc:grpChg chg="mod">
          <ac:chgData name="Ajwaliya, Nishit" userId="d6171631-3d08-453d-8afd-2dc62a5026e2" providerId="ADAL" clId="{7E76D990-EC53-453C-87E4-C3D17123C058}" dt="2022-02-28T18:40:00.089" v="219" actId="1037"/>
          <ac:grpSpMkLst>
            <pc:docMk/>
            <pc:sldMk cId="3898079316" sldId="256"/>
            <ac:grpSpMk id="133" creationId="{E1AF7208-F115-429E-BEE3-CBFE87A15A2E}"/>
          </ac:grpSpMkLst>
        </pc:grpChg>
        <pc:graphicFrameChg chg="del mod">
          <ac:chgData name="Ajwaliya, Nishit" userId="d6171631-3d08-453d-8afd-2dc62a5026e2" providerId="ADAL" clId="{7E76D990-EC53-453C-87E4-C3D17123C058}" dt="2022-03-02T00:38:27.704" v="350" actId="478"/>
          <ac:graphicFrameMkLst>
            <pc:docMk/>
            <pc:sldMk cId="3898079316" sldId="256"/>
            <ac:graphicFrameMk id="2" creationId="{8B13DA87-3E7F-44F2-A94E-04A2C6BE3651}"/>
          </ac:graphicFrameMkLst>
        </pc:graphicFrameChg>
        <pc:graphicFrameChg chg="modGraphic">
          <ac:chgData name="Ajwaliya, Nishit" userId="d6171631-3d08-453d-8afd-2dc62a5026e2" providerId="ADAL" clId="{7E76D990-EC53-453C-87E4-C3D17123C058}" dt="2022-02-25T21:43:08.912" v="5" actId="20577"/>
          <ac:graphicFrameMkLst>
            <pc:docMk/>
            <pc:sldMk cId="3898079316" sldId="256"/>
            <ac:graphicFrameMk id="115" creationId="{195E8CD7-2543-4949-AE56-8BB2371FE75D}"/>
          </ac:graphicFrameMkLst>
        </pc:graphicFrameChg>
        <pc:picChg chg="add mod">
          <ac:chgData name="Ajwaliya, Nishit" userId="d6171631-3d08-453d-8afd-2dc62a5026e2" providerId="ADAL" clId="{7E76D990-EC53-453C-87E4-C3D17123C058}" dt="2022-03-01T20:13:01.508" v="275" actId="1076"/>
          <ac:picMkLst>
            <pc:docMk/>
            <pc:sldMk cId="3898079316" sldId="256"/>
            <ac:picMk id="9" creationId="{DB0EFC2C-7264-4613-B013-B1703E04B9D0}"/>
          </ac:picMkLst>
        </pc:picChg>
        <pc:picChg chg="mod">
          <ac:chgData name="Ajwaliya, Nishit" userId="d6171631-3d08-453d-8afd-2dc62a5026e2" providerId="ADAL" clId="{7E76D990-EC53-453C-87E4-C3D17123C058}" dt="2022-02-28T18:40:00.089" v="219" actId="1037"/>
          <ac:picMkLst>
            <pc:docMk/>
            <pc:sldMk cId="3898079316" sldId="256"/>
            <ac:picMk id="53" creationId="{A171E06A-D2BB-46C7-9DD4-1421E7141841}"/>
          </ac:picMkLst>
        </pc:picChg>
        <pc:picChg chg="mod">
          <ac:chgData name="Ajwaliya, Nishit" userId="d6171631-3d08-453d-8afd-2dc62a5026e2" providerId="ADAL" clId="{7E76D990-EC53-453C-87E4-C3D17123C058}" dt="2022-03-01T20:14:26.820" v="331" actId="1036"/>
          <ac:picMkLst>
            <pc:docMk/>
            <pc:sldMk cId="3898079316" sldId="256"/>
            <ac:picMk id="55" creationId="{D245DCD0-C851-4E23-9141-96554DA07FF8}"/>
          </ac:picMkLst>
        </pc:picChg>
        <pc:picChg chg="mod">
          <ac:chgData name="Ajwaliya, Nishit" userId="d6171631-3d08-453d-8afd-2dc62a5026e2" providerId="ADAL" clId="{7E76D990-EC53-453C-87E4-C3D17123C058}" dt="2022-03-01T20:14:34.716" v="344" actId="1038"/>
          <ac:picMkLst>
            <pc:docMk/>
            <pc:sldMk cId="3898079316" sldId="256"/>
            <ac:picMk id="58" creationId="{715937D2-9A1E-42FA-82FC-7D5DB59558ED}"/>
          </ac:picMkLst>
        </pc:picChg>
        <pc:picChg chg="mod">
          <ac:chgData name="Ajwaliya, Nishit" userId="d6171631-3d08-453d-8afd-2dc62a5026e2" providerId="ADAL" clId="{7E76D990-EC53-453C-87E4-C3D17123C058}" dt="2022-02-28T17:03:25.061" v="57" actId="1076"/>
          <ac:picMkLst>
            <pc:docMk/>
            <pc:sldMk cId="3898079316" sldId="256"/>
            <ac:picMk id="76" creationId="{B1364621-0B21-46FA-8F8E-0D202236C294}"/>
          </ac:picMkLst>
        </pc:picChg>
        <pc:picChg chg="add mod">
          <ac:chgData name="Ajwaliya, Nishit" userId="d6171631-3d08-453d-8afd-2dc62a5026e2" providerId="ADAL" clId="{7E76D990-EC53-453C-87E4-C3D17123C058}" dt="2022-03-01T20:13:08.154" v="277" actId="1076"/>
          <ac:picMkLst>
            <pc:docMk/>
            <pc:sldMk cId="3898079316" sldId="256"/>
            <ac:picMk id="96" creationId="{4CE6B719-F938-4A10-BC10-1E1EB90DC6B6}"/>
          </ac:picMkLst>
        </pc:picChg>
        <pc:picChg chg="add mod">
          <ac:chgData name="Ajwaliya, Nishit" userId="d6171631-3d08-453d-8afd-2dc62a5026e2" providerId="ADAL" clId="{7E76D990-EC53-453C-87E4-C3D17123C058}" dt="2022-03-01T20:13:17.010" v="280" actId="1076"/>
          <ac:picMkLst>
            <pc:docMk/>
            <pc:sldMk cId="3898079316" sldId="256"/>
            <ac:picMk id="97" creationId="{F0819BB6-1C26-4F85-9991-43610B3D7E11}"/>
          </ac:picMkLst>
        </pc:picChg>
        <pc:picChg chg="add mod">
          <ac:chgData name="Ajwaliya, Nishit" userId="d6171631-3d08-453d-8afd-2dc62a5026e2" providerId="ADAL" clId="{7E76D990-EC53-453C-87E4-C3D17123C058}" dt="2022-03-01T20:13:24.440" v="282" actId="1076"/>
          <ac:picMkLst>
            <pc:docMk/>
            <pc:sldMk cId="3898079316" sldId="256"/>
            <ac:picMk id="100" creationId="{C03E6398-9CAC-4290-B9B2-C85D4994323E}"/>
          </ac:picMkLst>
        </pc:picChg>
        <pc:picChg chg="add mod">
          <ac:chgData name="Ajwaliya, Nishit" userId="d6171631-3d08-453d-8afd-2dc62a5026e2" providerId="ADAL" clId="{7E76D990-EC53-453C-87E4-C3D17123C058}" dt="2022-03-01T20:13:32.542" v="284" actId="1076"/>
          <ac:picMkLst>
            <pc:docMk/>
            <pc:sldMk cId="3898079316" sldId="256"/>
            <ac:picMk id="102" creationId="{B30D1E87-135D-41B1-AD7C-8902B8CF2E8E}"/>
          </ac:picMkLst>
        </pc:picChg>
        <pc:picChg chg="add del mod">
          <ac:chgData name="Ajwaliya, Nishit" userId="d6171631-3d08-453d-8afd-2dc62a5026e2" providerId="ADAL" clId="{7E76D990-EC53-453C-87E4-C3D17123C058}" dt="2022-03-01T20:16:07.792" v="348" actId="478"/>
          <ac:picMkLst>
            <pc:docMk/>
            <pc:sldMk cId="3898079316" sldId="256"/>
            <ac:picMk id="104" creationId="{A834E63A-2D01-4E43-9501-A19BAD04CE2D}"/>
          </ac:picMkLst>
        </pc:picChg>
        <pc:picChg chg="del mod">
          <ac:chgData name="Ajwaliya, Nishit" userId="d6171631-3d08-453d-8afd-2dc62a5026e2" providerId="ADAL" clId="{7E76D990-EC53-453C-87E4-C3D17123C058}" dt="2022-03-01T20:13:09.957" v="278" actId="478"/>
          <ac:picMkLst>
            <pc:docMk/>
            <pc:sldMk cId="3898079316" sldId="256"/>
            <ac:picMk id="162" creationId="{6C6E7531-76E1-454A-B421-F6479991CD85}"/>
          </ac:picMkLst>
        </pc:picChg>
        <pc:picChg chg="mod">
          <ac:chgData name="Ajwaliya, Nishit" userId="d6171631-3d08-453d-8afd-2dc62a5026e2" providerId="ADAL" clId="{7E76D990-EC53-453C-87E4-C3D17123C058}" dt="2022-02-28T18:40:00.089" v="219" actId="1037"/>
          <ac:picMkLst>
            <pc:docMk/>
            <pc:sldMk cId="3898079316" sldId="256"/>
            <ac:picMk id="166" creationId="{DA389E21-C56C-43D8-9DDC-78B4697A7132}"/>
          </ac:picMkLst>
        </pc:picChg>
        <pc:picChg chg="mod">
          <ac:chgData name="Ajwaliya, Nishit" userId="d6171631-3d08-453d-8afd-2dc62a5026e2" providerId="ADAL" clId="{7E76D990-EC53-453C-87E4-C3D17123C058}" dt="2022-03-01T20:16:06.278" v="347" actId="1076"/>
          <ac:picMkLst>
            <pc:docMk/>
            <pc:sldMk cId="3898079316" sldId="256"/>
            <ac:picMk id="205" creationId="{D1C1355E-A299-43DB-80D2-3FCC69E3D6C5}"/>
          </ac:picMkLst>
        </pc:picChg>
        <pc:cxnChg chg="mod">
          <ac:chgData name="Ajwaliya, Nishit" userId="d6171631-3d08-453d-8afd-2dc62a5026e2" providerId="ADAL" clId="{7E76D990-EC53-453C-87E4-C3D17123C058}" dt="2022-02-28T17:01:52.281" v="35" actId="1036"/>
          <ac:cxnSpMkLst>
            <pc:docMk/>
            <pc:sldMk cId="3898079316" sldId="256"/>
            <ac:cxnSpMk id="60" creationId="{628AD68D-DF1B-490E-90FC-D1A5AE412593}"/>
          </ac:cxnSpMkLst>
        </pc:cxnChg>
        <pc:cxnChg chg="mod">
          <ac:chgData name="Ajwaliya, Nishit" userId="d6171631-3d08-453d-8afd-2dc62a5026e2" providerId="ADAL" clId="{7E76D990-EC53-453C-87E4-C3D17123C058}" dt="2022-02-28T17:04:34.899" v="158" actId="14100"/>
          <ac:cxnSpMkLst>
            <pc:docMk/>
            <pc:sldMk cId="3898079316" sldId="256"/>
            <ac:cxnSpMk id="64" creationId="{FA2E2279-7449-4BA4-A24D-FEC0FC1063EF}"/>
          </ac:cxnSpMkLst>
        </pc:cxnChg>
        <pc:cxnChg chg="mod">
          <ac:chgData name="Ajwaliya, Nishit" userId="d6171631-3d08-453d-8afd-2dc62a5026e2" providerId="ADAL" clId="{7E76D990-EC53-453C-87E4-C3D17123C058}" dt="2022-02-28T18:39:19.177" v="202" actId="1036"/>
          <ac:cxnSpMkLst>
            <pc:docMk/>
            <pc:sldMk cId="3898079316" sldId="256"/>
            <ac:cxnSpMk id="70" creationId="{EA3ADDA5-532E-45E0-98A4-54E9D2DE0098}"/>
          </ac:cxnSpMkLst>
        </pc:cxnChg>
        <pc:cxnChg chg="mod">
          <ac:chgData name="Ajwaliya, Nishit" userId="d6171631-3d08-453d-8afd-2dc62a5026e2" providerId="ADAL" clId="{7E76D990-EC53-453C-87E4-C3D17123C058}" dt="2022-02-28T17:01:52.281" v="35" actId="1036"/>
          <ac:cxnSpMkLst>
            <pc:docMk/>
            <pc:sldMk cId="3898079316" sldId="256"/>
            <ac:cxnSpMk id="131" creationId="{712BA775-6DBE-4E56-ACAB-339C6ACBC05F}"/>
          </ac:cxnSpMkLst>
        </pc:cxnChg>
        <pc:cxnChg chg="mod">
          <ac:chgData name="Ajwaliya, Nishit" userId="d6171631-3d08-453d-8afd-2dc62a5026e2" providerId="ADAL" clId="{7E76D990-EC53-453C-87E4-C3D17123C058}" dt="2022-02-28T18:43:38.144" v="273" actId="1038"/>
          <ac:cxnSpMkLst>
            <pc:docMk/>
            <pc:sldMk cId="3898079316" sldId="256"/>
            <ac:cxnSpMk id="132" creationId="{8F1CB1C4-4F8E-4B7A-91BE-11C3B8C5E70D}"/>
          </ac:cxnSpMkLst>
        </pc:cxnChg>
        <pc:cxnChg chg="mod">
          <ac:chgData name="Ajwaliya, Nishit" userId="d6171631-3d08-453d-8afd-2dc62a5026e2" providerId="ADAL" clId="{7E76D990-EC53-453C-87E4-C3D17123C058}" dt="2022-02-28T18:40:00.089" v="219" actId="1037"/>
          <ac:cxnSpMkLst>
            <pc:docMk/>
            <pc:sldMk cId="3898079316" sldId="256"/>
            <ac:cxnSpMk id="145" creationId="{EAC15960-289E-456C-9A86-D7A6E2DB8FC3}"/>
          </ac:cxnSpMkLst>
        </pc:cxnChg>
        <pc:cxnChg chg="mod">
          <ac:chgData name="Ajwaliya, Nishit" userId="d6171631-3d08-453d-8afd-2dc62a5026e2" providerId="ADAL" clId="{7E76D990-EC53-453C-87E4-C3D17123C058}" dt="2022-02-28T17:05:02.264" v="170" actId="14100"/>
          <ac:cxnSpMkLst>
            <pc:docMk/>
            <pc:sldMk cId="3898079316" sldId="256"/>
            <ac:cxnSpMk id="148" creationId="{EFCDBF5E-33CA-4600-AD5C-2C6522C6A74C}"/>
          </ac:cxnSpMkLst>
        </pc:cxnChg>
        <pc:cxnChg chg="mod">
          <ac:chgData name="Ajwaliya, Nishit" userId="d6171631-3d08-453d-8afd-2dc62a5026e2" providerId="ADAL" clId="{7E76D990-EC53-453C-87E4-C3D17123C058}" dt="2022-02-28T18:40:49.266" v="244" actId="14100"/>
          <ac:cxnSpMkLst>
            <pc:docMk/>
            <pc:sldMk cId="3898079316" sldId="256"/>
            <ac:cxnSpMk id="174" creationId="{5F86DF80-1128-4001-B622-D08A442EBE1D}"/>
          </ac:cxnSpMkLst>
        </pc:cxnChg>
        <pc:cxnChg chg="mod">
          <ac:chgData name="Ajwaliya, Nishit" userId="d6171631-3d08-453d-8afd-2dc62a5026e2" providerId="ADAL" clId="{7E76D990-EC53-453C-87E4-C3D17123C058}" dt="2022-02-28T18:40:58.714" v="247" actId="1038"/>
          <ac:cxnSpMkLst>
            <pc:docMk/>
            <pc:sldMk cId="3898079316" sldId="256"/>
            <ac:cxnSpMk id="175" creationId="{A4CB2F61-4D6A-4617-963F-1A424AB02A4C}"/>
          </ac:cxnSpMkLst>
        </pc:cxnChg>
        <pc:cxnChg chg="mod">
          <ac:chgData name="Ajwaliya, Nishit" userId="d6171631-3d08-453d-8afd-2dc62a5026e2" providerId="ADAL" clId="{7E76D990-EC53-453C-87E4-C3D17123C058}" dt="2022-02-28T18:40:15.246" v="221" actId="14100"/>
          <ac:cxnSpMkLst>
            <pc:docMk/>
            <pc:sldMk cId="3898079316" sldId="256"/>
            <ac:cxnSpMk id="182" creationId="{6B01FEA3-B11B-44AC-9311-AE293B2B32F3}"/>
          </ac:cxnSpMkLst>
        </pc:cxnChg>
        <pc:cxnChg chg="mod">
          <ac:chgData name="Ajwaliya, Nishit" userId="d6171631-3d08-453d-8afd-2dc62a5026e2" providerId="ADAL" clId="{7E76D990-EC53-453C-87E4-C3D17123C058}" dt="2022-02-28T17:03:13.593" v="55" actId="1076"/>
          <ac:cxnSpMkLst>
            <pc:docMk/>
            <pc:sldMk cId="3898079316" sldId="256"/>
            <ac:cxnSpMk id="207" creationId="{8281CD78-CB97-4C63-BB7D-540505F230B5}"/>
          </ac:cxnSpMkLst>
        </pc:cxnChg>
      </pc:sldChg>
    </pc:docChg>
  </pc:docChgLst>
  <pc:docChgLst>
    <pc:chgData name="Ajwaliya, Nishit" userId="d6171631-3d08-453d-8afd-2dc62a5026e2" providerId="ADAL" clId="{D04C2B0B-6416-4E9B-8FBD-372F50AD2967}"/>
    <pc:docChg chg="modSld">
      <pc:chgData name="Ajwaliya, Nishit" userId="d6171631-3d08-453d-8afd-2dc62a5026e2" providerId="ADAL" clId="{D04C2B0B-6416-4E9B-8FBD-372F50AD2967}" dt="2022-03-25T18:05:43.554" v="0" actId="1076"/>
      <pc:docMkLst>
        <pc:docMk/>
      </pc:docMkLst>
      <pc:sldChg chg="modSp mod">
        <pc:chgData name="Ajwaliya, Nishit" userId="d6171631-3d08-453d-8afd-2dc62a5026e2" providerId="ADAL" clId="{D04C2B0B-6416-4E9B-8FBD-372F50AD2967}" dt="2022-03-25T18:05:43.554" v="0" actId="1076"/>
        <pc:sldMkLst>
          <pc:docMk/>
          <pc:sldMk cId="3898079316" sldId="256"/>
        </pc:sldMkLst>
        <pc:spChg chg="mod">
          <ac:chgData name="Ajwaliya, Nishit" userId="d6171631-3d08-453d-8afd-2dc62a5026e2" providerId="ADAL" clId="{D04C2B0B-6416-4E9B-8FBD-372F50AD2967}" dt="2022-03-25T18:05:43.554" v="0" actId="1076"/>
          <ac:spMkLst>
            <pc:docMk/>
            <pc:sldMk cId="3898079316" sldId="256"/>
            <ac:spMk id="35" creationId="{4D0FFDB5-54F4-4866-8ACB-BBEC7D58BD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F10E-A8A7-47BB-BD1C-F5D529CD05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7DF9B2-2029-496C-BF8F-747412F6BE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524025-A67F-47D0-93B1-F20A312CB874}"/>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5" name="Footer Placeholder 4">
            <a:extLst>
              <a:ext uri="{FF2B5EF4-FFF2-40B4-BE49-F238E27FC236}">
                <a16:creationId xmlns:a16="http://schemas.microsoft.com/office/drawing/2014/main" id="{7C90CA91-12FB-4BB8-8365-C5B48C3C8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A5FEF-C83C-4F0E-B8CA-F7BC434D2C4A}"/>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78392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B337-BA22-4AF2-ABBB-FB11E8EFA7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00634C-DE61-49E4-9F51-355310C7C8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B5B38-ABAD-47A0-8A02-16C509201A34}"/>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5" name="Footer Placeholder 4">
            <a:extLst>
              <a:ext uri="{FF2B5EF4-FFF2-40B4-BE49-F238E27FC236}">
                <a16:creationId xmlns:a16="http://schemas.microsoft.com/office/drawing/2014/main" id="{4E9B842B-66AE-461E-A6C9-79FCA146B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31147-11F0-4187-AC68-F3C5DDAA664F}"/>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274318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1B399-05C1-4F3B-856C-5F882392FE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69F485-9216-4934-A8ED-90800F4DD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DD773-D6DA-4C22-88F0-F1FB1E72A41A}"/>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5" name="Footer Placeholder 4">
            <a:extLst>
              <a:ext uri="{FF2B5EF4-FFF2-40B4-BE49-F238E27FC236}">
                <a16:creationId xmlns:a16="http://schemas.microsoft.com/office/drawing/2014/main" id="{B5B74181-AF00-4CC7-8D92-074D96E4E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B3E13-E804-427A-9938-F80870377A79}"/>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374936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8E58-D330-45FA-BA71-3F1BB65E2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B8274-20F9-434F-836E-454A8EFE4A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103F3-AFFB-4E1C-AB1C-1F7B94F096C8}"/>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5" name="Footer Placeholder 4">
            <a:extLst>
              <a:ext uri="{FF2B5EF4-FFF2-40B4-BE49-F238E27FC236}">
                <a16:creationId xmlns:a16="http://schemas.microsoft.com/office/drawing/2014/main" id="{F0BC71CA-9D2C-4585-A19C-52AF07E65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C18EE-D4C2-4E58-8851-3EA7BE4FE2A2}"/>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393869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5977-F5C5-475D-A50C-68632F6F80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7D79F6-0175-42FE-9B5A-74772456FB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38E28F-C07B-4B38-AE05-2616F803B68D}"/>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5" name="Footer Placeholder 4">
            <a:extLst>
              <a:ext uri="{FF2B5EF4-FFF2-40B4-BE49-F238E27FC236}">
                <a16:creationId xmlns:a16="http://schemas.microsoft.com/office/drawing/2014/main" id="{6FC3054F-7E95-4D45-B9C8-5B51E70A8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0C5E0-16DD-4057-97FA-02F7C06726B7}"/>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367927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DCBE-784E-4BA5-95EA-CE830B14A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C9E62-F523-4BE2-BB7F-CEB2C05AA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D13BE-A044-4D0E-9C65-2BA20195B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39F2BA-2D3F-4656-9D6A-FB8783BFC959}"/>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6" name="Footer Placeholder 5">
            <a:extLst>
              <a:ext uri="{FF2B5EF4-FFF2-40B4-BE49-F238E27FC236}">
                <a16:creationId xmlns:a16="http://schemas.microsoft.com/office/drawing/2014/main" id="{3AA2D649-FC88-40F7-A285-722E95440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890E5-06BD-45AB-8E3F-3DE749B7B255}"/>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1179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6ECD-A7A5-4553-82FF-A552834B51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05D903-16B5-4ACC-9F41-5ABB50D0C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BB750C-400D-4898-86A3-995FB2A067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EC832-8CA7-4DD8-BF8A-718F4F2A5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6F41FB-A0B0-4A1F-B13E-8320DD12F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8DA763-64C5-40FD-A9E6-A780FE9F8673}"/>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8" name="Footer Placeholder 7">
            <a:extLst>
              <a:ext uri="{FF2B5EF4-FFF2-40B4-BE49-F238E27FC236}">
                <a16:creationId xmlns:a16="http://schemas.microsoft.com/office/drawing/2014/main" id="{B24FFDCB-ED97-45E0-90BD-8A667AB581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4C6EEC-5437-45BC-8135-62F11587242B}"/>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118594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8398-7186-4B20-8F54-A70A2CB0ED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8C1C92-BD65-469E-90AA-93F009883521}"/>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4" name="Footer Placeholder 3">
            <a:extLst>
              <a:ext uri="{FF2B5EF4-FFF2-40B4-BE49-F238E27FC236}">
                <a16:creationId xmlns:a16="http://schemas.microsoft.com/office/drawing/2014/main" id="{3EDD8985-E588-4285-910E-D5278F5855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C54BD-FEDD-4830-BAEF-1CCB1896449D}"/>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27065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D86E3-D486-41AA-A34D-39065D9DC425}"/>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3" name="Footer Placeholder 2">
            <a:extLst>
              <a:ext uri="{FF2B5EF4-FFF2-40B4-BE49-F238E27FC236}">
                <a16:creationId xmlns:a16="http://schemas.microsoft.com/office/drawing/2014/main" id="{09772706-BBFA-454E-A204-FE28E7EDAD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389432-A008-4DAF-8DD4-69D012597B34}"/>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304618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0E63-9C12-4645-9325-99661F51E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85B2D-B06C-4D40-A1F4-1E74A170B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1E5B79-0D34-48DD-94DF-920738573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292D0-E8D3-4CB2-B3C8-A61323F6AD2C}"/>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6" name="Footer Placeholder 5">
            <a:extLst>
              <a:ext uri="{FF2B5EF4-FFF2-40B4-BE49-F238E27FC236}">
                <a16:creationId xmlns:a16="http://schemas.microsoft.com/office/drawing/2014/main" id="{B57189B0-FDBA-4966-A601-EC48EF17BA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11276-A4CE-4107-BC19-BC987A40A37C}"/>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345520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0138-E13C-4185-A7EF-CD3D85DDB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7B5846-7C0C-462C-89BA-3088A5EE5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C16DDE-DE2F-4E3A-8993-E8AB35C33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C08F0-D8BE-4E71-B16E-26F215AD44C8}"/>
              </a:ext>
            </a:extLst>
          </p:cNvPr>
          <p:cNvSpPr>
            <a:spLocks noGrp="1"/>
          </p:cNvSpPr>
          <p:nvPr>
            <p:ph type="dt" sz="half" idx="10"/>
          </p:nvPr>
        </p:nvSpPr>
        <p:spPr/>
        <p:txBody>
          <a:bodyPr/>
          <a:lstStyle/>
          <a:p>
            <a:fld id="{5A56BD40-A527-4747-BBE7-F8EA786AF126}" type="datetimeFigureOut">
              <a:rPr lang="en-US" smtClean="0"/>
              <a:t>3/25/2022</a:t>
            </a:fld>
            <a:endParaRPr lang="en-US"/>
          </a:p>
        </p:txBody>
      </p:sp>
      <p:sp>
        <p:nvSpPr>
          <p:cNvPr id="6" name="Footer Placeholder 5">
            <a:extLst>
              <a:ext uri="{FF2B5EF4-FFF2-40B4-BE49-F238E27FC236}">
                <a16:creationId xmlns:a16="http://schemas.microsoft.com/office/drawing/2014/main" id="{0C329E1E-79AE-49B2-AA77-4AAF5171A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9AE50-32FA-49A3-A1EE-9AF076BFC606}"/>
              </a:ext>
            </a:extLst>
          </p:cNvPr>
          <p:cNvSpPr>
            <a:spLocks noGrp="1"/>
          </p:cNvSpPr>
          <p:nvPr>
            <p:ph type="sldNum" sz="quarter" idx="12"/>
          </p:nvPr>
        </p:nvSpPr>
        <p:spPr/>
        <p:txBody>
          <a:bodyPr/>
          <a:lstStyle/>
          <a:p>
            <a:fld id="{5C9DD5F6-BD37-48D1-8522-A43DD1CF1C2A}" type="slidenum">
              <a:rPr lang="en-US" smtClean="0"/>
              <a:t>‹#›</a:t>
            </a:fld>
            <a:endParaRPr lang="en-US"/>
          </a:p>
        </p:txBody>
      </p:sp>
    </p:spTree>
    <p:extLst>
      <p:ext uri="{BB962C8B-B14F-4D97-AF65-F5344CB8AC3E}">
        <p14:creationId xmlns:p14="http://schemas.microsoft.com/office/powerpoint/2010/main" val="134826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AC11A8-11E1-4108-A99E-B34857004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B2350-EBDC-4982-BD10-24901FECE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FDBBB-585F-4D69-9BD7-77D469219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6BD40-A527-4747-BBE7-F8EA786AF126}" type="datetimeFigureOut">
              <a:rPr lang="en-US" smtClean="0"/>
              <a:t>3/25/2022</a:t>
            </a:fld>
            <a:endParaRPr lang="en-US"/>
          </a:p>
        </p:txBody>
      </p:sp>
      <p:sp>
        <p:nvSpPr>
          <p:cNvPr id="5" name="Footer Placeholder 4">
            <a:extLst>
              <a:ext uri="{FF2B5EF4-FFF2-40B4-BE49-F238E27FC236}">
                <a16:creationId xmlns:a16="http://schemas.microsoft.com/office/drawing/2014/main" id="{2BC1DD91-DE19-4D7E-A8CE-8EE3F235A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69E6E-B08E-44B0-8823-38BD7FCB4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DD5F6-BD37-48D1-8522-A43DD1CF1C2A}" type="slidenum">
              <a:rPr lang="en-US" smtClean="0"/>
              <a:t>‹#›</a:t>
            </a:fld>
            <a:endParaRPr lang="en-US"/>
          </a:p>
        </p:txBody>
      </p:sp>
    </p:spTree>
    <p:extLst>
      <p:ext uri="{BB962C8B-B14F-4D97-AF65-F5344CB8AC3E}">
        <p14:creationId xmlns:p14="http://schemas.microsoft.com/office/powerpoint/2010/main" val="2722834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jp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571CCA4A-A646-4BE9-9601-992CC59BEA8E}"/>
              </a:ext>
            </a:extLst>
          </p:cNvPr>
          <p:cNvGrpSpPr/>
          <p:nvPr/>
        </p:nvGrpSpPr>
        <p:grpSpPr>
          <a:xfrm>
            <a:off x="321210" y="145030"/>
            <a:ext cx="1560901" cy="2190936"/>
            <a:chOff x="791371" y="625146"/>
            <a:chExt cx="1411625" cy="1727861"/>
          </a:xfrm>
        </p:grpSpPr>
        <p:sp>
          <p:nvSpPr>
            <p:cNvPr id="4" name="Rectangle: Rounded Corners 3">
              <a:extLst>
                <a:ext uri="{FF2B5EF4-FFF2-40B4-BE49-F238E27FC236}">
                  <a16:creationId xmlns:a16="http://schemas.microsoft.com/office/drawing/2014/main" id="{3EAAD3AA-F6A9-4BB8-91B9-0C3174F20BBB}"/>
                </a:ext>
              </a:extLst>
            </p:cNvPr>
            <p:cNvSpPr/>
            <p:nvPr/>
          </p:nvSpPr>
          <p:spPr>
            <a:xfrm>
              <a:off x="791371" y="625146"/>
              <a:ext cx="1411625" cy="1727861"/>
            </a:xfrm>
            <a:prstGeom prst="roundRect">
              <a:avLst/>
            </a:prstGeom>
            <a:solidFill>
              <a:schemeClr val="accent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00" dirty="0"/>
            </a:p>
          </p:txBody>
        </p:sp>
        <p:sp>
          <p:nvSpPr>
            <p:cNvPr id="7" name="Rectangle 6">
              <a:extLst>
                <a:ext uri="{FF2B5EF4-FFF2-40B4-BE49-F238E27FC236}">
                  <a16:creationId xmlns:a16="http://schemas.microsoft.com/office/drawing/2014/main" id="{F6A98CD1-31B1-4041-9C23-A20A2247A1ED}"/>
                </a:ext>
              </a:extLst>
            </p:cNvPr>
            <p:cNvSpPr/>
            <p:nvPr/>
          </p:nvSpPr>
          <p:spPr>
            <a:xfrm>
              <a:off x="1064761" y="1290805"/>
              <a:ext cx="907665" cy="31814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CSS</a:t>
              </a:r>
            </a:p>
          </p:txBody>
        </p:sp>
        <p:sp>
          <p:nvSpPr>
            <p:cNvPr id="8" name="Rectangle 7">
              <a:extLst>
                <a:ext uri="{FF2B5EF4-FFF2-40B4-BE49-F238E27FC236}">
                  <a16:creationId xmlns:a16="http://schemas.microsoft.com/office/drawing/2014/main" id="{645671E2-3523-407B-B39C-364437480BC5}"/>
                </a:ext>
              </a:extLst>
            </p:cNvPr>
            <p:cNvSpPr/>
            <p:nvPr/>
          </p:nvSpPr>
          <p:spPr>
            <a:xfrm>
              <a:off x="1052722" y="1775019"/>
              <a:ext cx="907666" cy="32580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CRIS</a:t>
              </a:r>
            </a:p>
          </p:txBody>
        </p:sp>
        <p:sp>
          <p:nvSpPr>
            <p:cNvPr id="19" name="TextBox 18">
              <a:extLst>
                <a:ext uri="{FF2B5EF4-FFF2-40B4-BE49-F238E27FC236}">
                  <a16:creationId xmlns:a16="http://schemas.microsoft.com/office/drawing/2014/main" id="{1CFACB01-0247-4CD2-86DD-B12DE1AEB4F7}"/>
                </a:ext>
              </a:extLst>
            </p:cNvPr>
            <p:cNvSpPr txBox="1"/>
            <p:nvPr/>
          </p:nvSpPr>
          <p:spPr>
            <a:xfrm>
              <a:off x="791371" y="633381"/>
              <a:ext cx="1356311" cy="436905"/>
            </a:xfrm>
            <a:prstGeom prst="rect">
              <a:avLst/>
            </a:prstGeom>
            <a:noFill/>
          </p:spPr>
          <p:txBody>
            <a:bodyPr wrap="square" rtlCol="0">
              <a:spAutoFit/>
            </a:bodyPr>
            <a:lstStyle/>
            <a:p>
              <a:pPr algn="ctr"/>
              <a:r>
                <a:rPr lang="en-US" sz="1000" b="1" dirty="0"/>
                <a:t>NG Data Sources (Mainframe) DXC Datacenter</a:t>
              </a:r>
            </a:p>
          </p:txBody>
        </p:sp>
      </p:grpSp>
      <p:sp>
        <p:nvSpPr>
          <p:cNvPr id="45" name="Rectangle: Rounded Corners 44">
            <a:extLst>
              <a:ext uri="{FF2B5EF4-FFF2-40B4-BE49-F238E27FC236}">
                <a16:creationId xmlns:a16="http://schemas.microsoft.com/office/drawing/2014/main" id="{2FD3941F-D8AC-47D8-99F6-A89F730A6A12}"/>
              </a:ext>
            </a:extLst>
          </p:cNvPr>
          <p:cNvSpPr/>
          <p:nvPr/>
        </p:nvSpPr>
        <p:spPr>
          <a:xfrm>
            <a:off x="316484" y="3004648"/>
            <a:ext cx="1675896" cy="1612988"/>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000" dirty="0">
              <a:solidFill>
                <a:schemeClr val="dk1"/>
              </a:solidFill>
            </a:endParaRPr>
          </a:p>
        </p:txBody>
      </p:sp>
      <p:sp>
        <p:nvSpPr>
          <p:cNvPr id="46" name="Rectangle 45">
            <a:extLst>
              <a:ext uri="{FF2B5EF4-FFF2-40B4-BE49-F238E27FC236}">
                <a16:creationId xmlns:a16="http://schemas.microsoft.com/office/drawing/2014/main" id="{03D307F8-8B33-492A-9EA2-C4F2D541A5C8}"/>
              </a:ext>
            </a:extLst>
          </p:cNvPr>
          <p:cNvSpPr/>
          <p:nvPr/>
        </p:nvSpPr>
        <p:spPr>
          <a:xfrm>
            <a:off x="641514" y="3544333"/>
            <a:ext cx="1001774" cy="26558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a:t>Individual</a:t>
            </a:r>
          </a:p>
        </p:txBody>
      </p:sp>
      <p:sp>
        <p:nvSpPr>
          <p:cNvPr id="47" name="Rectangle 46">
            <a:extLst>
              <a:ext uri="{FF2B5EF4-FFF2-40B4-BE49-F238E27FC236}">
                <a16:creationId xmlns:a16="http://schemas.microsoft.com/office/drawing/2014/main" id="{17DF491A-49D3-48F2-986F-747D8730F2B1}"/>
              </a:ext>
            </a:extLst>
          </p:cNvPr>
          <p:cNvSpPr/>
          <p:nvPr/>
        </p:nvSpPr>
        <p:spPr>
          <a:xfrm>
            <a:off x="648555" y="3867341"/>
            <a:ext cx="1001775" cy="27597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a:t>Organization</a:t>
            </a:r>
          </a:p>
        </p:txBody>
      </p:sp>
      <p:sp>
        <p:nvSpPr>
          <p:cNvPr id="49" name="TextBox 48">
            <a:extLst>
              <a:ext uri="{FF2B5EF4-FFF2-40B4-BE49-F238E27FC236}">
                <a16:creationId xmlns:a16="http://schemas.microsoft.com/office/drawing/2014/main" id="{05A9A24A-8CAB-47AB-A61D-829A46AFC1F0}"/>
              </a:ext>
            </a:extLst>
          </p:cNvPr>
          <p:cNvSpPr txBox="1"/>
          <p:nvPr/>
        </p:nvSpPr>
        <p:spPr>
          <a:xfrm>
            <a:off x="195715" y="3032130"/>
            <a:ext cx="1924841" cy="246221"/>
          </a:xfrm>
          <a:prstGeom prst="rect">
            <a:avLst/>
          </a:prstGeom>
          <a:noFill/>
        </p:spPr>
        <p:txBody>
          <a:bodyPr wrap="square" rtlCol="0">
            <a:spAutoFit/>
          </a:bodyPr>
          <a:lstStyle/>
          <a:p>
            <a:pPr algn="ctr"/>
            <a:r>
              <a:rPr lang="en-US" sz="1000" b="1" dirty="0"/>
              <a:t>Master Data Management</a:t>
            </a:r>
          </a:p>
        </p:txBody>
      </p:sp>
      <p:grpSp>
        <p:nvGrpSpPr>
          <p:cNvPr id="103" name="Group 102">
            <a:extLst>
              <a:ext uri="{FF2B5EF4-FFF2-40B4-BE49-F238E27FC236}">
                <a16:creationId xmlns:a16="http://schemas.microsoft.com/office/drawing/2014/main" id="{91CFACB2-B401-4A12-B37F-70309A6C7607}"/>
              </a:ext>
            </a:extLst>
          </p:cNvPr>
          <p:cNvGrpSpPr/>
          <p:nvPr/>
        </p:nvGrpSpPr>
        <p:grpSpPr>
          <a:xfrm>
            <a:off x="2915054" y="1184646"/>
            <a:ext cx="2059902" cy="1449826"/>
            <a:chOff x="2915934" y="737803"/>
            <a:chExt cx="2059902" cy="2054266"/>
          </a:xfrm>
        </p:grpSpPr>
        <p:sp>
          <p:nvSpPr>
            <p:cNvPr id="5" name="Rectangle: Rounded Corners 4">
              <a:extLst>
                <a:ext uri="{FF2B5EF4-FFF2-40B4-BE49-F238E27FC236}">
                  <a16:creationId xmlns:a16="http://schemas.microsoft.com/office/drawing/2014/main" id="{7D020297-2A40-4586-9CB3-D534E57BE0F6}"/>
                </a:ext>
              </a:extLst>
            </p:cNvPr>
            <p:cNvSpPr/>
            <p:nvPr/>
          </p:nvSpPr>
          <p:spPr>
            <a:xfrm>
              <a:off x="3213061" y="737803"/>
              <a:ext cx="1558996" cy="2054266"/>
            </a:xfrm>
            <a:prstGeom prst="roundRect">
              <a:avLst/>
            </a:prstGeom>
            <a:solidFill>
              <a:schemeClr val="bg1">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dirty="0">
                <a:solidFill>
                  <a:schemeClr val="dk1"/>
                </a:solidFill>
              </a:endParaRPr>
            </a:p>
          </p:txBody>
        </p:sp>
        <p:pic>
          <p:nvPicPr>
            <p:cNvPr id="51" name="Picture 50" descr="Icon&#10;&#10;Description automatically generated">
              <a:extLst>
                <a:ext uri="{FF2B5EF4-FFF2-40B4-BE49-F238E27FC236}">
                  <a16:creationId xmlns:a16="http://schemas.microsoft.com/office/drawing/2014/main" id="{78321082-E663-43F4-95DA-DFD6675C3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018" y="953072"/>
              <a:ext cx="900484" cy="544688"/>
            </a:xfrm>
            <a:prstGeom prst="rect">
              <a:avLst/>
            </a:prstGeom>
          </p:spPr>
        </p:pic>
        <p:sp>
          <p:nvSpPr>
            <p:cNvPr id="18" name="TextBox 17">
              <a:extLst>
                <a:ext uri="{FF2B5EF4-FFF2-40B4-BE49-F238E27FC236}">
                  <a16:creationId xmlns:a16="http://schemas.microsoft.com/office/drawing/2014/main" id="{A004D0E9-ABCF-47BF-87AA-72F51C5D3805}"/>
                </a:ext>
              </a:extLst>
            </p:cNvPr>
            <p:cNvSpPr txBox="1"/>
            <p:nvPr/>
          </p:nvSpPr>
          <p:spPr>
            <a:xfrm>
              <a:off x="2915934" y="745948"/>
              <a:ext cx="2059902" cy="246221"/>
            </a:xfrm>
            <a:prstGeom prst="rect">
              <a:avLst/>
            </a:prstGeom>
            <a:noFill/>
          </p:spPr>
          <p:txBody>
            <a:bodyPr wrap="square" rtlCol="0">
              <a:spAutoFit/>
            </a:bodyPr>
            <a:lstStyle/>
            <a:p>
              <a:pPr algn="ctr"/>
              <a:r>
                <a:rPr lang="en-US" sz="1000" b="1" dirty="0" err="1"/>
                <a:t>Matillion</a:t>
              </a:r>
              <a:r>
                <a:rPr lang="en-US" sz="1000" b="1" dirty="0"/>
                <a:t> (Cloud ETL)</a:t>
              </a:r>
            </a:p>
          </p:txBody>
        </p:sp>
      </p:grpSp>
      <p:cxnSp>
        <p:nvCxnSpPr>
          <p:cNvPr id="64" name="Connector: Elbow 63">
            <a:extLst>
              <a:ext uri="{FF2B5EF4-FFF2-40B4-BE49-F238E27FC236}">
                <a16:creationId xmlns:a16="http://schemas.microsoft.com/office/drawing/2014/main" id="{FA2E2279-7449-4BA4-A24D-FEC0FC1063EF}"/>
              </a:ext>
            </a:extLst>
          </p:cNvPr>
          <p:cNvCxnSpPr>
            <a:cxnSpLocks/>
            <a:stCxn id="156" idx="2"/>
            <a:endCxn id="45" idx="3"/>
          </p:cNvCxnSpPr>
          <p:nvPr/>
        </p:nvCxnSpPr>
        <p:spPr>
          <a:xfrm rot="5400000">
            <a:off x="2344215" y="2183140"/>
            <a:ext cx="1276168" cy="1979837"/>
          </a:xfrm>
          <a:prstGeom prst="bentConnector2">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6" name="Rectangle: Rounded Corners 5">
            <a:extLst>
              <a:ext uri="{FF2B5EF4-FFF2-40B4-BE49-F238E27FC236}">
                <a16:creationId xmlns:a16="http://schemas.microsoft.com/office/drawing/2014/main" id="{DF511506-6CE3-467C-A113-08BC2B48885E}"/>
              </a:ext>
            </a:extLst>
          </p:cNvPr>
          <p:cNvSpPr/>
          <p:nvPr/>
        </p:nvSpPr>
        <p:spPr>
          <a:xfrm>
            <a:off x="5700247" y="101406"/>
            <a:ext cx="4877905" cy="4970481"/>
          </a:xfrm>
          <a:prstGeom prst="round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00" b="1" dirty="0">
              <a:solidFill>
                <a:schemeClr val="dk1"/>
              </a:solidFill>
            </a:endParaRPr>
          </a:p>
        </p:txBody>
      </p:sp>
      <p:grpSp>
        <p:nvGrpSpPr>
          <p:cNvPr id="99" name="Group 98">
            <a:extLst>
              <a:ext uri="{FF2B5EF4-FFF2-40B4-BE49-F238E27FC236}">
                <a16:creationId xmlns:a16="http://schemas.microsoft.com/office/drawing/2014/main" id="{59F11116-76F5-4E8A-8F80-4DB5F0B13CEA}"/>
              </a:ext>
            </a:extLst>
          </p:cNvPr>
          <p:cNvGrpSpPr/>
          <p:nvPr/>
        </p:nvGrpSpPr>
        <p:grpSpPr>
          <a:xfrm>
            <a:off x="8449355" y="1623204"/>
            <a:ext cx="1979059" cy="2638424"/>
            <a:chOff x="8515665" y="2513967"/>
            <a:chExt cx="1979059" cy="2638424"/>
          </a:xfrm>
        </p:grpSpPr>
        <p:sp>
          <p:nvSpPr>
            <p:cNvPr id="80" name="Cylinder 79">
              <a:extLst>
                <a:ext uri="{FF2B5EF4-FFF2-40B4-BE49-F238E27FC236}">
                  <a16:creationId xmlns:a16="http://schemas.microsoft.com/office/drawing/2014/main" id="{03599ADF-6EA3-47C1-919F-80F2B3004427}"/>
                </a:ext>
              </a:extLst>
            </p:cNvPr>
            <p:cNvSpPr/>
            <p:nvPr/>
          </p:nvSpPr>
          <p:spPr>
            <a:xfrm>
              <a:off x="8515665" y="2513967"/>
              <a:ext cx="1979059" cy="2638424"/>
            </a:xfrm>
            <a:prstGeom prst="can">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B2EC3F92-DCF2-47FF-8B58-9B180204AEDE}"/>
                </a:ext>
              </a:extLst>
            </p:cNvPr>
            <p:cNvSpPr txBox="1"/>
            <p:nvPr/>
          </p:nvSpPr>
          <p:spPr>
            <a:xfrm>
              <a:off x="8779168" y="2592573"/>
              <a:ext cx="1419760" cy="415498"/>
            </a:xfrm>
            <a:prstGeom prst="rect">
              <a:avLst/>
            </a:prstGeom>
            <a:noFill/>
          </p:spPr>
          <p:txBody>
            <a:bodyPr wrap="square" rtlCol="0">
              <a:spAutoFit/>
            </a:bodyPr>
            <a:lstStyle/>
            <a:p>
              <a:pPr algn="ctr"/>
              <a:r>
                <a:rPr lang="en-US" sz="1050" b="1" dirty="0"/>
                <a:t>Foundational Product </a:t>
              </a:r>
            </a:p>
            <a:p>
              <a:pPr algn="ctr"/>
              <a:r>
                <a:rPr lang="en-US" sz="1050" b="1" dirty="0"/>
                <a:t>Layer</a:t>
              </a:r>
            </a:p>
          </p:txBody>
        </p:sp>
        <p:sp>
          <p:nvSpPr>
            <p:cNvPr id="14" name="Rectangle 13">
              <a:extLst>
                <a:ext uri="{FF2B5EF4-FFF2-40B4-BE49-F238E27FC236}">
                  <a16:creationId xmlns:a16="http://schemas.microsoft.com/office/drawing/2014/main" id="{401CF157-4431-498C-9F87-AC2CF1BF2E9D}"/>
                </a:ext>
              </a:extLst>
            </p:cNvPr>
            <p:cNvSpPr/>
            <p:nvPr/>
          </p:nvSpPr>
          <p:spPr>
            <a:xfrm>
              <a:off x="8586671" y="3363337"/>
              <a:ext cx="1811026" cy="1470828"/>
            </a:xfrm>
            <a:prstGeom prst="rect">
              <a:avLst/>
            </a:prstGeom>
            <a:solidFill>
              <a:schemeClr val="accent6"/>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00" b="1" dirty="0"/>
            </a:p>
          </p:txBody>
        </p:sp>
        <p:sp>
          <p:nvSpPr>
            <p:cNvPr id="24" name="TextBox 23">
              <a:extLst>
                <a:ext uri="{FF2B5EF4-FFF2-40B4-BE49-F238E27FC236}">
                  <a16:creationId xmlns:a16="http://schemas.microsoft.com/office/drawing/2014/main" id="{987A4E52-E47F-467D-A98B-E6045AC34344}"/>
                </a:ext>
              </a:extLst>
            </p:cNvPr>
            <p:cNvSpPr txBox="1"/>
            <p:nvPr/>
          </p:nvSpPr>
          <p:spPr>
            <a:xfrm>
              <a:off x="8770464" y="3456287"/>
              <a:ext cx="1414945" cy="246221"/>
            </a:xfrm>
            <a:prstGeom prst="rect">
              <a:avLst/>
            </a:prstGeom>
            <a:noFill/>
          </p:spPr>
          <p:txBody>
            <a:bodyPr wrap="square" rtlCol="0">
              <a:spAutoFit/>
            </a:bodyPr>
            <a:lstStyle/>
            <a:p>
              <a:pPr algn="ctr"/>
              <a:r>
                <a:rPr lang="en-US" sz="1000" b="1" dirty="0">
                  <a:solidFill>
                    <a:schemeClr val="bg1"/>
                  </a:solidFill>
                </a:rPr>
                <a:t>Enterprise Curated DB</a:t>
              </a:r>
            </a:p>
          </p:txBody>
        </p:sp>
        <p:sp>
          <p:nvSpPr>
            <p:cNvPr id="27" name="Rectangle 26">
              <a:extLst>
                <a:ext uri="{FF2B5EF4-FFF2-40B4-BE49-F238E27FC236}">
                  <a16:creationId xmlns:a16="http://schemas.microsoft.com/office/drawing/2014/main" id="{A6648528-8D80-4DC3-8192-D751F1C7927F}"/>
                </a:ext>
              </a:extLst>
            </p:cNvPr>
            <p:cNvSpPr/>
            <p:nvPr/>
          </p:nvSpPr>
          <p:spPr>
            <a:xfrm>
              <a:off x="8642841" y="3804994"/>
              <a:ext cx="1649953" cy="837050"/>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t"/>
            <a:lstStyle/>
            <a:p>
              <a:pPr algn="ctr"/>
              <a:r>
                <a:rPr lang="en-US" sz="1000" b="1" dirty="0"/>
                <a:t>Customer Schema</a:t>
              </a:r>
            </a:p>
          </p:txBody>
        </p:sp>
        <p:sp>
          <p:nvSpPr>
            <p:cNvPr id="13" name="Rectangle 12">
              <a:extLst>
                <a:ext uri="{FF2B5EF4-FFF2-40B4-BE49-F238E27FC236}">
                  <a16:creationId xmlns:a16="http://schemas.microsoft.com/office/drawing/2014/main" id="{14366CC1-2FF8-4773-9910-CBEEB3130542}"/>
                </a:ext>
              </a:extLst>
            </p:cNvPr>
            <p:cNvSpPr/>
            <p:nvPr/>
          </p:nvSpPr>
          <p:spPr>
            <a:xfrm>
              <a:off x="8851506" y="4149033"/>
              <a:ext cx="1257825" cy="2456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t>Customer Materialized Views</a:t>
              </a:r>
            </a:p>
          </p:txBody>
        </p:sp>
      </p:grpSp>
      <p:sp>
        <p:nvSpPr>
          <p:cNvPr id="79" name="Cylinder 78">
            <a:extLst>
              <a:ext uri="{FF2B5EF4-FFF2-40B4-BE49-F238E27FC236}">
                <a16:creationId xmlns:a16="http://schemas.microsoft.com/office/drawing/2014/main" id="{E364AFE8-414E-42CF-B0EC-1BB128BF30C7}"/>
              </a:ext>
            </a:extLst>
          </p:cNvPr>
          <p:cNvSpPr/>
          <p:nvPr/>
        </p:nvSpPr>
        <p:spPr>
          <a:xfrm>
            <a:off x="5916349" y="477498"/>
            <a:ext cx="2469331" cy="4115453"/>
          </a:xfrm>
          <a:prstGeom prst="can">
            <a:avLst/>
          </a:prstGeom>
          <a:solidFill>
            <a:schemeClr val="accent4">
              <a:lumMod val="20000"/>
              <a:lumOff val="80000"/>
            </a:schemeClr>
          </a:solidFill>
          <a:ln w="12700">
            <a:solidFill>
              <a:schemeClr val="accent2">
                <a:lumMod val="60000"/>
                <a:lumOff val="4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DDAC2453-F623-468E-BF87-FA55B9E6BF05}"/>
              </a:ext>
            </a:extLst>
          </p:cNvPr>
          <p:cNvSpPr txBox="1"/>
          <p:nvPr/>
        </p:nvSpPr>
        <p:spPr>
          <a:xfrm>
            <a:off x="5710473" y="670384"/>
            <a:ext cx="2774841" cy="253916"/>
          </a:xfrm>
          <a:prstGeom prst="rect">
            <a:avLst/>
          </a:prstGeom>
          <a:noFill/>
        </p:spPr>
        <p:txBody>
          <a:bodyPr wrap="square" rtlCol="0">
            <a:spAutoFit/>
          </a:bodyPr>
          <a:lstStyle/>
          <a:p>
            <a:pPr algn="ctr"/>
            <a:r>
              <a:rPr lang="en-US" sz="1050" b="1" dirty="0"/>
              <a:t>Stage/Raw Layer</a:t>
            </a:r>
          </a:p>
        </p:txBody>
      </p:sp>
      <p:sp>
        <p:nvSpPr>
          <p:cNvPr id="34" name="Rectangle 33">
            <a:extLst>
              <a:ext uri="{FF2B5EF4-FFF2-40B4-BE49-F238E27FC236}">
                <a16:creationId xmlns:a16="http://schemas.microsoft.com/office/drawing/2014/main" id="{56D7EBBF-3608-4D06-9215-CAF01B0C0BE3}"/>
              </a:ext>
            </a:extLst>
          </p:cNvPr>
          <p:cNvSpPr/>
          <p:nvPr/>
        </p:nvSpPr>
        <p:spPr>
          <a:xfrm>
            <a:off x="6098749" y="1117760"/>
            <a:ext cx="2089215" cy="187504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000" b="1" dirty="0">
              <a:solidFill>
                <a:schemeClr val="tx1"/>
              </a:solidFill>
            </a:endParaRPr>
          </a:p>
        </p:txBody>
      </p:sp>
      <p:sp>
        <p:nvSpPr>
          <p:cNvPr id="35" name="TextBox 34">
            <a:extLst>
              <a:ext uri="{FF2B5EF4-FFF2-40B4-BE49-F238E27FC236}">
                <a16:creationId xmlns:a16="http://schemas.microsoft.com/office/drawing/2014/main" id="{4D0FFDB5-54F4-4866-8ACB-BBEC7D58BDFF}"/>
              </a:ext>
            </a:extLst>
          </p:cNvPr>
          <p:cNvSpPr txBox="1"/>
          <p:nvPr/>
        </p:nvSpPr>
        <p:spPr>
          <a:xfrm>
            <a:off x="10045032" y="6426974"/>
            <a:ext cx="1691127" cy="246221"/>
          </a:xfrm>
          <a:prstGeom prst="rect">
            <a:avLst/>
          </a:prstGeom>
          <a:noFill/>
        </p:spPr>
        <p:txBody>
          <a:bodyPr wrap="square" rtlCol="0">
            <a:spAutoFit/>
          </a:bodyPr>
          <a:lstStyle/>
          <a:p>
            <a:pPr algn="ctr"/>
            <a:r>
              <a:rPr lang="en-US" sz="1000" b="1" dirty="0"/>
              <a:t>&lt;ENV&gt;_CDP_DB</a:t>
            </a:r>
          </a:p>
        </p:txBody>
      </p:sp>
      <p:sp>
        <p:nvSpPr>
          <p:cNvPr id="36" name="Rectangle 35">
            <a:extLst>
              <a:ext uri="{FF2B5EF4-FFF2-40B4-BE49-F238E27FC236}">
                <a16:creationId xmlns:a16="http://schemas.microsoft.com/office/drawing/2014/main" id="{6C5F5F24-47D2-46C4-A919-C4FCAE709626}"/>
              </a:ext>
            </a:extLst>
          </p:cNvPr>
          <p:cNvSpPr/>
          <p:nvPr/>
        </p:nvSpPr>
        <p:spPr>
          <a:xfrm>
            <a:off x="6188897" y="1918759"/>
            <a:ext cx="1923726" cy="540738"/>
          </a:xfrm>
          <a:prstGeom prst="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algn="ctr"/>
            <a:r>
              <a:rPr lang="en-US" sz="1000" b="1" dirty="0">
                <a:solidFill>
                  <a:schemeClr val="tx1"/>
                </a:solidFill>
              </a:rPr>
              <a:t>CRIS Schema</a:t>
            </a:r>
          </a:p>
        </p:txBody>
      </p:sp>
      <p:sp>
        <p:nvSpPr>
          <p:cNvPr id="38" name="Rectangle 37">
            <a:extLst>
              <a:ext uri="{FF2B5EF4-FFF2-40B4-BE49-F238E27FC236}">
                <a16:creationId xmlns:a16="http://schemas.microsoft.com/office/drawing/2014/main" id="{F0F5EE46-AEF0-46A9-9090-0C2FA6A9C445}"/>
              </a:ext>
            </a:extLst>
          </p:cNvPr>
          <p:cNvSpPr/>
          <p:nvPr/>
        </p:nvSpPr>
        <p:spPr>
          <a:xfrm>
            <a:off x="6104575" y="3152902"/>
            <a:ext cx="2089215" cy="124173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000" b="1" dirty="0">
              <a:solidFill>
                <a:schemeClr val="tx1"/>
              </a:solidFill>
            </a:endParaRPr>
          </a:p>
        </p:txBody>
      </p:sp>
      <p:sp>
        <p:nvSpPr>
          <p:cNvPr id="39" name="Rectangle 38">
            <a:extLst>
              <a:ext uri="{FF2B5EF4-FFF2-40B4-BE49-F238E27FC236}">
                <a16:creationId xmlns:a16="http://schemas.microsoft.com/office/drawing/2014/main" id="{D9466051-3364-483F-91B9-BA893414EBE2}"/>
              </a:ext>
            </a:extLst>
          </p:cNvPr>
          <p:cNvSpPr/>
          <p:nvPr/>
        </p:nvSpPr>
        <p:spPr>
          <a:xfrm>
            <a:off x="6184563" y="3392172"/>
            <a:ext cx="1897580" cy="918350"/>
          </a:xfrm>
          <a:prstGeom prst="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algn="ctr"/>
            <a:r>
              <a:rPr lang="en-US" sz="1000" b="1" dirty="0">
                <a:solidFill>
                  <a:schemeClr val="tx1"/>
                </a:solidFill>
              </a:rPr>
              <a:t>MDM Schema</a:t>
            </a:r>
          </a:p>
        </p:txBody>
      </p:sp>
      <p:sp>
        <p:nvSpPr>
          <p:cNvPr id="40" name="Rectangle 39">
            <a:extLst>
              <a:ext uri="{FF2B5EF4-FFF2-40B4-BE49-F238E27FC236}">
                <a16:creationId xmlns:a16="http://schemas.microsoft.com/office/drawing/2014/main" id="{ED55E9D5-0476-4276-BF80-3B3EFB06CF8E}"/>
              </a:ext>
            </a:extLst>
          </p:cNvPr>
          <p:cNvSpPr/>
          <p:nvPr/>
        </p:nvSpPr>
        <p:spPr>
          <a:xfrm>
            <a:off x="6301184" y="3709369"/>
            <a:ext cx="731906" cy="2425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Individual</a:t>
            </a:r>
          </a:p>
        </p:txBody>
      </p:sp>
      <p:sp>
        <p:nvSpPr>
          <p:cNvPr id="41" name="TextBox 40">
            <a:extLst>
              <a:ext uri="{FF2B5EF4-FFF2-40B4-BE49-F238E27FC236}">
                <a16:creationId xmlns:a16="http://schemas.microsoft.com/office/drawing/2014/main" id="{295A478E-FA93-4ACD-A0CC-C5679ED97118}"/>
              </a:ext>
            </a:extLst>
          </p:cNvPr>
          <p:cNvSpPr txBox="1"/>
          <p:nvPr/>
        </p:nvSpPr>
        <p:spPr>
          <a:xfrm>
            <a:off x="6319939" y="3137344"/>
            <a:ext cx="1691127" cy="246221"/>
          </a:xfrm>
          <a:prstGeom prst="rect">
            <a:avLst/>
          </a:prstGeom>
          <a:noFill/>
        </p:spPr>
        <p:txBody>
          <a:bodyPr wrap="square" rtlCol="0">
            <a:spAutoFit/>
          </a:bodyPr>
          <a:lstStyle/>
          <a:p>
            <a:pPr algn="ctr"/>
            <a:r>
              <a:rPr lang="en-US" sz="1000" b="1" dirty="0"/>
              <a:t>MDM_DB</a:t>
            </a:r>
          </a:p>
        </p:txBody>
      </p:sp>
      <p:sp>
        <p:nvSpPr>
          <p:cNvPr id="42" name="Rectangle 41">
            <a:extLst>
              <a:ext uri="{FF2B5EF4-FFF2-40B4-BE49-F238E27FC236}">
                <a16:creationId xmlns:a16="http://schemas.microsoft.com/office/drawing/2014/main" id="{DA36E30F-048D-48E3-AFF4-26493A6D07DC}"/>
              </a:ext>
            </a:extLst>
          </p:cNvPr>
          <p:cNvSpPr/>
          <p:nvPr/>
        </p:nvSpPr>
        <p:spPr>
          <a:xfrm>
            <a:off x="7114442" y="3707313"/>
            <a:ext cx="886402" cy="2425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Organization</a:t>
            </a:r>
          </a:p>
        </p:txBody>
      </p:sp>
      <p:sp>
        <p:nvSpPr>
          <p:cNvPr id="43" name="Rectangle 42">
            <a:extLst>
              <a:ext uri="{FF2B5EF4-FFF2-40B4-BE49-F238E27FC236}">
                <a16:creationId xmlns:a16="http://schemas.microsoft.com/office/drawing/2014/main" id="{F934BD18-C8CB-4EC1-834E-836516305A55}"/>
              </a:ext>
            </a:extLst>
          </p:cNvPr>
          <p:cNvSpPr/>
          <p:nvPr/>
        </p:nvSpPr>
        <p:spPr>
          <a:xfrm>
            <a:off x="6699059" y="4014676"/>
            <a:ext cx="740431" cy="232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Accounts</a:t>
            </a:r>
          </a:p>
        </p:txBody>
      </p:sp>
      <p:grpSp>
        <p:nvGrpSpPr>
          <p:cNvPr id="101" name="Group 100">
            <a:extLst>
              <a:ext uri="{FF2B5EF4-FFF2-40B4-BE49-F238E27FC236}">
                <a16:creationId xmlns:a16="http://schemas.microsoft.com/office/drawing/2014/main" id="{F99D92EF-C320-42AD-8452-CD6E0F506175}"/>
              </a:ext>
            </a:extLst>
          </p:cNvPr>
          <p:cNvGrpSpPr/>
          <p:nvPr/>
        </p:nvGrpSpPr>
        <p:grpSpPr>
          <a:xfrm>
            <a:off x="6074345" y="110805"/>
            <a:ext cx="3771347" cy="475714"/>
            <a:chOff x="6140655" y="1001568"/>
            <a:chExt cx="3771347" cy="475714"/>
          </a:xfrm>
        </p:grpSpPr>
        <p:sp>
          <p:nvSpPr>
            <p:cNvPr id="74" name="TextBox 73">
              <a:extLst>
                <a:ext uri="{FF2B5EF4-FFF2-40B4-BE49-F238E27FC236}">
                  <a16:creationId xmlns:a16="http://schemas.microsoft.com/office/drawing/2014/main" id="{10A2D6B8-2A86-4DD5-84EB-0EF80EC8DA68}"/>
                </a:ext>
              </a:extLst>
            </p:cNvPr>
            <p:cNvSpPr txBox="1"/>
            <p:nvPr/>
          </p:nvSpPr>
          <p:spPr>
            <a:xfrm>
              <a:off x="6140655" y="1064404"/>
              <a:ext cx="2059902" cy="261610"/>
            </a:xfrm>
            <a:prstGeom prst="rect">
              <a:avLst/>
            </a:prstGeom>
            <a:noFill/>
          </p:spPr>
          <p:txBody>
            <a:bodyPr wrap="square" rtlCol="0">
              <a:spAutoFit/>
            </a:bodyPr>
            <a:lstStyle/>
            <a:p>
              <a:pPr algn="ctr"/>
              <a:r>
                <a:rPr lang="en-US" sz="1100" b="1" dirty="0"/>
                <a:t>Cloud Data Platform (CDP)</a:t>
              </a:r>
            </a:p>
          </p:txBody>
        </p:sp>
        <p:pic>
          <p:nvPicPr>
            <p:cNvPr id="76" name="Picture 75">
              <a:extLst>
                <a:ext uri="{FF2B5EF4-FFF2-40B4-BE49-F238E27FC236}">
                  <a16:creationId xmlns:a16="http://schemas.microsoft.com/office/drawing/2014/main" id="{B1364621-0B21-46FA-8F8E-0D202236C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9145" y="1001568"/>
              <a:ext cx="1542857" cy="475714"/>
            </a:xfrm>
            <a:prstGeom prst="rect">
              <a:avLst/>
            </a:prstGeom>
          </p:spPr>
        </p:pic>
      </p:grpSp>
      <p:cxnSp>
        <p:nvCxnSpPr>
          <p:cNvPr id="60" name="Connector: Elbow 59">
            <a:extLst>
              <a:ext uri="{FF2B5EF4-FFF2-40B4-BE49-F238E27FC236}">
                <a16:creationId xmlns:a16="http://schemas.microsoft.com/office/drawing/2014/main" id="{628AD68D-DF1B-490E-90FC-D1A5AE412593}"/>
              </a:ext>
            </a:extLst>
          </p:cNvPr>
          <p:cNvCxnSpPr>
            <a:cxnSpLocks/>
            <a:stCxn id="154" idx="3"/>
            <a:endCxn id="65" idx="1"/>
          </p:cNvCxnSpPr>
          <p:nvPr/>
        </p:nvCxnSpPr>
        <p:spPr>
          <a:xfrm flipV="1">
            <a:off x="4536441" y="1628443"/>
            <a:ext cx="1646754" cy="208642"/>
          </a:xfrm>
          <a:prstGeom prst="bentConnector3">
            <a:avLst>
              <a:gd name="adj1" fmla="val 50000"/>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EA3ADDA5-532E-45E0-98A4-54E9D2DE0098}"/>
              </a:ext>
            </a:extLst>
          </p:cNvPr>
          <p:cNvCxnSpPr>
            <a:cxnSpLocks/>
            <a:stCxn id="45" idx="2"/>
            <a:endCxn id="38" idx="2"/>
          </p:cNvCxnSpPr>
          <p:nvPr/>
        </p:nvCxnSpPr>
        <p:spPr>
          <a:xfrm rot="5400000" flipH="1" flipV="1">
            <a:off x="4040306" y="1508760"/>
            <a:ext cx="223001" cy="5994751"/>
          </a:xfrm>
          <a:prstGeom prst="bentConnector3">
            <a:avLst>
              <a:gd name="adj1" fmla="val -102511"/>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112" name="Oval 111">
            <a:extLst>
              <a:ext uri="{FF2B5EF4-FFF2-40B4-BE49-F238E27FC236}">
                <a16:creationId xmlns:a16="http://schemas.microsoft.com/office/drawing/2014/main" id="{04B570D5-1958-4F18-BD2D-D91619989786}"/>
              </a:ext>
            </a:extLst>
          </p:cNvPr>
          <p:cNvSpPr/>
          <p:nvPr/>
        </p:nvSpPr>
        <p:spPr>
          <a:xfrm>
            <a:off x="4206791" y="2817463"/>
            <a:ext cx="400050" cy="39052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b="1" dirty="0"/>
              <a:t>4</a:t>
            </a:r>
          </a:p>
        </p:txBody>
      </p:sp>
      <p:sp>
        <p:nvSpPr>
          <p:cNvPr id="113" name="Oval 112">
            <a:extLst>
              <a:ext uri="{FF2B5EF4-FFF2-40B4-BE49-F238E27FC236}">
                <a16:creationId xmlns:a16="http://schemas.microsoft.com/office/drawing/2014/main" id="{73701514-C856-4B67-9A56-0540DE30DE41}"/>
              </a:ext>
            </a:extLst>
          </p:cNvPr>
          <p:cNvSpPr/>
          <p:nvPr/>
        </p:nvSpPr>
        <p:spPr>
          <a:xfrm>
            <a:off x="2647109" y="3388202"/>
            <a:ext cx="400050" cy="39052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b="1" dirty="0"/>
              <a:t>5</a:t>
            </a:r>
          </a:p>
        </p:txBody>
      </p:sp>
      <p:sp>
        <p:nvSpPr>
          <p:cNvPr id="114" name="Oval 113">
            <a:extLst>
              <a:ext uri="{FF2B5EF4-FFF2-40B4-BE49-F238E27FC236}">
                <a16:creationId xmlns:a16="http://schemas.microsoft.com/office/drawing/2014/main" id="{7829B22E-70CB-4A4C-9A5C-2FC0F7800BBF}"/>
              </a:ext>
            </a:extLst>
          </p:cNvPr>
          <p:cNvSpPr/>
          <p:nvPr/>
        </p:nvSpPr>
        <p:spPr>
          <a:xfrm>
            <a:off x="4409579" y="4398525"/>
            <a:ext cx="400050" cy="39052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b="1" dirty="0"/>
              <a:t>6</a:t>
            </a:r>
          </a:p>
        </p:txBody>
      </p:sp>
      <p:graphicFrame>
        <p:nvGraphicFramePr>
          <p:cNvPr id="115" name="Table 115">
            <a:extLst>
              <a:ext uri="{FF2B5EF4-FFF2-40B4-BE49-F238E27FC236}">
                <a16:creationId xmlns:a16="http://schemas.microsoft.com/office/drawing/2014/main" id="{195E8CD7-2543-4949-AE56-8BB2371FE75D}"/>
              </a:ext>
            </a:extLst>
          </p:cNvPr>
          <p:cNvGraphicFramePr>
            <a:graphicFrameLocks noGrp="1"/>
          </p:cNvGraphicFramePr>
          <p:nvPr>
            <p:extLst>
              <p:ext uri="{D42A27DB-BD31-4B8C-83A1-F6EECF244321}">
                <p14:modId xmlns:p14="http://schemas.microsoft.com/office/powerpoint/2010/main" val="1541796842"/>
              </p:ext>
            </p:extLst>
          </p:nvPr>
        </p:nvGraphicFramePr>
        <p:xfrm>
          <a:off x="58042" y="5130998"/>
          <a:ext cx="12001878" cy="1548225"/>
        </p:xfrm>
        <a:graphic>
          <a:graphicData uri="http://schemas.openxmlformats.org/drawingml/2006/table">
            <a:tbl>
              <a:tblPr firstRow="1" bandRow="1">
                <a:tableStyleId>{7DF18680-E054-41AD-8BC1-D1AEF772440D}</a:tableStyleId>
              </a:tblPr>
              <a:tblGrid>
                <a:gridCol w="4431977">
                  <a:extLst>
                    <a:ext uri="{9D8B030D-6E8A-4147-A177-3AD203B41FA5}">
                      <a16:colId xmlns:a16="http://schemas.microsoft.com/office/drawing/2014/main" val="2379619305"/>
                    </a:ext>
                  </a:extLst>
                </a:gridCol>
                <a:gridCol w="2893248">
                  <a:extLst>
                    <a:ext uri="{9D8B030D-6E8A-4147-A177-3AD203B41FA5}">
                      <a16:colId xmlns:a16="http://schemas.microsoft.com/office/drawing/2014/main" val="3867577492"/>
                    </a:ext>
                  </a:extLst>
                </a:gridCol>
                <a:gridCol w="4676653">
                  <a:extLst>
                    <a:ext uri="{9D8B030D-6E8A-4147-A177-3AD203B41FA5}">
                      <a16:colId xmlns:a16="http://schemas.microsoft.com/office/drawing/2014/main" val="1847925318"/>
                    </a:ext>
                  </a:extLst>
                </a:gridCol>
              </a:tblGrid>
              <a:tr h="288873">
                <a:tc>
                  <a:txBody>
                    <a:bodyPr/>
                    <a:lstStyle/>
                    <a:p>
                      <a:pPr algn="ctr"/>
                      <a:r>
                        <a:rPr lang="en-US" sz="1100" dirty="0"/>
                        <a:t>1,2,3</a:t>
                      </a:r>
                    </a:p>
                  </a:txBody>
                  <a:tcPr anchor="ctr"/>
                </a:tc>
                <a:tc>
                  <a:txBody>
                    <a:bodyPr/>
                    <a:lstStyle/>
                    <a:p>
                      <a:pPr algn="ctr"/>
                      <a:r>
                        <a:rPr lang="en-US" sz="1100" dirty="0"/>
                        <a:t>4,5</a:t>
                      </a:r>
                    </a:p>
                    <a:p>
                      <a:pPr algn="ctr"/>
                      <a:endParaRPr lang="en-US" sz="1100" dirty="0"/>
                    </a:p>
                  </a:txBody>
                  <a:tcPr anchor="ctr"/>
                </a:tc>
                <a:tc>
                  <a:txBody>
                    <a:bodyPr/>
                    <a:lstStyle/>
                    <a:p>
                      <a:pPr algn="ctr"/>
                      <a:r>
                        <a:rPr lang="en-US" sz="1100"/>
                        <a:t>6, 7</a:t>
                      </a:r>
                      <a:endParaRPr lang="en-US" sz="1100" dirty="0"/>
                    </a:p>
                  </a:txBody>
                  <a:tcPr anchor="ctr"/>
                </a:tc>
                <a:extLst>
                  <a:ext uri="{0D108BD9-81ED-4DB2-BD59-A6C34878D82A}">
                    <a16:rowId xmlns:a16="http://schemas.microsoft.com/office/drawing/2014/main" val="3851887381"/>
                  </a:ext>
                </a:extLst>
              </a:tr>
              <a:tr h="1121505">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Weekly Matillion reads data from CRIS and CSS and loads to RAW schema.  Also CSS code sets files are pushed to Blob storage using </a:t>
                      </a:r>
                      <a:r>
                        <a:rPr lang="en-US" sz="1000" dirty="0" err="1"/>
                        <a:t>GoAnywhere</a:t>
                      </a:r>
                      <a:r>
                        <a:rPr lang="en-US" sz="1000" dirty="0"/>
                        <a:t> MFT and load to Snowflake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Matillion then reads data from RAW schema and loads to Final CRIS and CSS scheme and audit trail is kept in CRIS and CSS Audit Schemas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Snowflake data access is completely control by AD role based access</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For routing data to Reltio MDM, </a:t>
                      </a:r>
                      <a:r>
                        <a:rPr lang="en-US" sz="1000" dirty="0" err="1"/>
                        <a:t>Matillion</a:t>
                      </a:r>
                      <a:r>
                        <a:rPr lang="en-US" sz="1000" dirty="0"/>
                        <a:t> invokes REST API calls which populates Reltio proprietary No-SQL schema.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baseline="0" dirty="0">
                          <a:solidFill>
                            <a:schemeClr val="dk1"/>
                          </a:solidFill>
                          <a:latin typeface="+mn-lt"/>
                          <a:ea typeface="+mn-ea"/>
                          <a:cs typeface="+mn-cs"/>
                        </a:rPr>
                        <a:t>Each Reltio user has Azure AD Role based access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baseline="0" dirty="0">
                          <a:solidFill>
                            <a:schemeClr val="dk1"/>
                          </a:solidFill>
                          <a:latin typeface="+mn-lt"/>
                          <a:ea typeface="+mn-ea"/>
                          <a:cs typeface="+mn-cs"/>
                        </a:rPr>
                        <a:t>Reltio manages Client ID and secret for REST API calls</a:t>
                      </a:r>
                      <a:endParaRPr lang="en-US" sz="1000" dirty="0"/>
                    </a:p>
                  </a:txBody>
                  <a:tcPr/>
                </a:tc>
                <a:tc>
                  <a:txBody>
                    <a:bodyPr/>
                    <a:lstStyle/>
                    <a:p>
                      <a:pPr marL="171450" indent="-171450">
                        <a:buFont typeface="Arial" panose="020B0604020202020204" pitchFamily="34" charset="0"/>
                        <a:buChar char="•"/>
                      </a:pPr>
                      <a:r>
                        <a:rPr lang="en-US" sz="1000" dirty="0"/>
                        <a:t>Reltio S</a:t>
                      </a:r>
                      <a:r>
                        <a:rPr lang="en-US" sz="1000" b="0" i="0" u="none" strike="noStrike" kern="1200" baseline="0" dirty="0">
                          <a:solidFill>
                            <a:schemeClr val="dk1"/>
                          </a:solidFill>
                          <a:latin typeface="+mn-lt"/>
                          <a:ea typeface="+mn-ea"/>
                          <a:cs typeface="+mn-cs"/>
                        </a:rPr>
                        <a:t>nowflake Service Account user has permission to manage tables and INSERT/UPDATE/DELETE access on those tables in Enterprise DB</a:t>
                      </a:r>
                    </a:p>
                    <a:p>
                      <a:pPr marL="171450" indent="-171450">
                        <a:buFont typeface="Arial" panose="020B0604020202020204" pitchFamily="34" charset="0"/>
                        <a:buChar char="•"/>
                      </a:pPr>
                      <a:r>
                        <a:rPr lang="en-US" sz="1000" b="0" i="0" u="none" strike="noStrike" kern="1200" baseline="0" dirty="0">
                          <a:solidFill>
                            <a:schemeClr val="dk1"/>
                          </a:solidFill>
                          <a:latin typeface="+mn-lt"/>
                          <a:ea typeface="+mn-ea"/>
                          <a:cs typeface="+mn-cs"/>
                        </a:rPr>
                        <a:t>Reltio is internally hosted in AWS. To facilitate its interaction with Snowflake (hosted in Azure), IP whitelisting has been implemented. Refer to the below attached document for details on the Snowflake connector.</a:t>
                      </a:r>
                      <a:endParaRPr lang="en-US" sz="1000" dirty="0"/>
                    </a:p>
                  </a:txBody>
                  <a:tcPr/>
                </a:tc>
                <a:extLst>
                  <a:ext uri="{0D108BD9-81ED-4DB2-BD59-A6C34878D82A}">
                    <a16:rowId xmlns:a16="http://schemas.microsoft.com/office/drawing/2014/main" val="1621566333"/>
                  </a:ext>
                </a:extLst>
              </a:tr>
            </a:tbl>
          </a:graphicData>
        </a:graphic>
      </p:graphicFrame>
      <p:sp>
        <p:nvSpPr>
          <p:cNvPr id="124" name="TextBox 123">
            <a:extLst>
              <a:ext uri="{FF2B5EF4-FFF2-40B4-BE49-F238E27FC236}">
                <a16:creationId xmlns:a16="http://schemas.microsoft.com/office/drawing/2014/main" id="{28F9534E-C06D-4EFE-9B6B-8DB4CEB00DD4}"/>
              </a:ext>
            </a:extLst>
          </p:cNvPr>
          <p:cNvSpPr txBox="1"/>
          <p:nvPr/>
        </p:nvSpPr>
        <p:spPr>
          <a:xfrm>
            <a:off x="2274536" y="393654"/>
            <a:ext cx="895071" cy="400110"/>
          </a:xfrm>
          <a:prstGeom prst="rect">
            <a:avLst/>
          </a:prstGeom>
          <a:noFill/>
        </p:spPr>
        <p:txBody>
          <a:bodyPr wrap="square" rtlCol="0">
            <a:spAutoFit/>
          </a:bodyPr>
          <a:lstStyle>
            <a:defPPr>
              <a:defRPr lang="en-US"/>
            </a:defPPr>
            <a:lvl1pPr>
              <a:defRPr sz="1000"/>
            </a:lvl1pPr>
          </a:lstStyle>
          <a:p>
            <a:r>
              <a:rPr lang="en-US" dirty="0" err="1"/>
              <a:t>GoAnywhere</a:t>
            </a:r>
            <a:r>
              <a:rPr lang="en-US" dirty="0"/>
              <a:t> MFT (</a:t>
            </a:r>
            <a:r>
              <a:rPr lang="en-US" dirty="0" err="1"/>
              <a:t>sFTP</a:t>
            </a:r>
            <a:r>
              <a:rPr lang="en-US" dirty="0"/>
              <a:t>)</a:t>
            </a:r>
          </a:p>
        </p:txBody>
      </p:sp>
      <p:sp>
        <p:nvSpPr>
          <p:cNvPr id="127" name="TextBox 126">
            <a:extLst>
              <a:ext uri="{FF2B5EF4-FFF2-40B4-BE49-F238E27FC236}">
                <a16:creationId xmlns:a16="http://schemas.microsoft.com/office/drawing/2014/main" id="{2BB94CC1-BC11-4363-8D70-970F1DCE8A1B}"/>
              </a:ext>
            </a:extLst>
          </p:cNvPr>
          <p:cNvSpPr txBox="1"/>
          <p:nvPr/>
        </p:nvSpPr>
        <p:spPr>
          <a:xfrm>
            <a:off x="3173340" y="3604783"/>
            <a:ext cx="356793" cy="246221"/>
          </a:xfrm>
          <a:prstGeom prst="rect">
            <a:avLst/>
          </a:prstGeom>
          <a:noFill/>
        </p:spPr>
        <p:txBody>
          <a:bodyPr wrap="square" rtlCol="0">
            <a:spAutoFit/>
          </a:bodyPr>
          <a:lstStyle/>
          <a:p>
            <a:r>
              <a:rPr lang="en-US" sz="1000" dirty="0"/>
              <a:t>API</a:t>
            </a:r>
          </a:p>
        </p:txBody>
      </p:sp>
      <p:cxnSp>
        <p:nvCxnSpPr>
          <p:cNvPr id="132" name="Connector: Elbow 131">
            <a:extLst>
              <a:ext uri="{FF2B5EF4-FFF2-40B4-BE49-F238E27FC236}">
                <a16:creationId xmlns:a16="http://schemas.microsoft.com/office/drawing/2014/main" id="{8F1CB1C4-4F8E-4B7A-91BE-11C3B8C5E70D}"/>
              </a:ext>
            </a:extLst>
          </p:cNvPr>
          <p:cNvCxnSpPr>
            <a:cxnSpLocks/>
          </p:cNvCxnSpPr>
          <p:nvPr/>
        </p:nvCxnSpPr>
        <p:spPr>
          <a:xfrm rot="5400000" flipH="1" flipV="1">
            <a:off x="7897270" y="2816837"/>
            <a:ext cx="890671" cy="2264926"/>
          </a:xfrm>
          <a:prstGeom prst="bentConnector3">
            <a:avLst>
              <a:gd name="adj1" fmla="val -50762"/>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137" name="Oval 136">
            <a:extLst>
              <a:ext uri="{FF2B5EF4-FFF2-40B4-BE49-F238E27FC236}">
                <a16:creationId xmlns:a16="http://schemas.microsoft.com/office/drawing/2014/main" id="{A82BAF41-2018-487D-B555-A873D6197D9D}"/>
              </a:ext>
            </a:extLst>
          </p:cNvPr>
          <p:cNvSpPr/>
          <p:nvPr/>
        </p:nvSpPr>
        <p:spPr>
          <a:xfrm>
            <a:off x="8363837" y="4398525"/>
            <a:ext cx="400050" cy="39052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b="1" dirty="0"/>
              <a:t>7</a:t>
            </a:r>
          </a:p>
        </p:txBody>
      </p:sp>
      <p:sp>
        <p:nvSpPr>
          <p:cNvPr id="138" name="TextBox 137">
            <a:extLst>
              <a:ext uri="{FF2B5EF4-FFF2-40B4-BE49-F238E27FC236}">
                <a16:creationId xmlns:a16="http://schemas.microsoft.com/office/drawing/2014/main" id="{A0FB607A-8E70-473D-BFC1-6A9E86B8E880}"/>
              </a:ext>
            </a:extLst>
          </p:cNvPr>
          <p:cNvSpPr txBox="1"/>
          <p:nvPr/>
        </p:nvSpPr>
        <p:spPr>
          <a:xfrm>
            <a:off x="4863676" y="1116540"/>
            <a:ext cx="839159" cy="400110"/>
          </a:xfrm>
          <a:prstGeom prst="rect">
            <a:avLst/>
          </a:prstGeom>
          <a:noFill/>
        </p:spPr>
        <p:txBody>
          <a:bodyPr wrap="square" rtlCol="0">
            <a:spAutoFit/>
          </a:bodyPr>
          <a:lstStyle>
            <a:defPPr>
              <a:defRPr lang="en-US"/>
            </a:defPPr>
            <a:lvl1pPr>
              <a:defRPr sz="1000"/>
            </a:lvl1pPr>
          </a:lstStyle>
          <a:p>
            <a:r>
              <a:rPr lang="en-US" dirty="0"/>
              <a:t>ODBC/JDBC</a:t>
            </a:r>
          </a:p>
          <a:p>
            <a:endParaRPr lang="en-US" dirty="0"/>
          </a:p>
        </p:txBody>
      </p:sp>
      <p:sp>
        <p:nvSpPr>
          <p:cNvPr id="139" name="TextBox 138">
            <a:extLst>
              <a:ext uri="{FF2B5EF4-FFF2-40B4-BE49-F238E27FC236}">
                <a16:creationId xmlns:a16="http://schemas.microsoft.com/office/drawing/2014/main" id="{550798C5-A557-4CCE-915D-C22E8CF2D0BB}"/>
              </a:ext>
            </a:extLst>
          </p:cNvPr>
          <p:cNvSpPr txBox="1"/>
          <p:nvPr/>
        </p:nvSpPr>
        <p:spPr>
          <a:xfrm>
            <a:off x="4659511" y="2782861"/>
            <a:ext cx="1014083" cy="246221"/>
          </a:xfrm>
          <a:prstGeom prst="rect">
            <a:avLst/>
          </a:prstGeom>
          <a:noFill/>
        </p:spPr>
        <p:txBody>
          <a:bodyPr wrap="square" rtlCol="0">
            <a:spAutoFit/>
          </a:bodyPr>
          <a:lstStyle/>
          <a:p>
            <a:r>
              <a:rPr lang="en-US" sz="1000" dirty="0"/>
              <a:t>ODBC/JDBC</a:t>
            </a:r>
          </a:p>
        </p:txBody>
      </p:sp>
      <p:sp>
        <p:nvSpPr>
          <p:cNvPr id="140" name="TextBox 139">
            <a:extLst>
              <a:ext uri="{FF2B5EF4-FFF2-40B4-BE49-F238E27FC236}">
                <a16:creationId xmlns:a16="http://schemas.microsoft.com/office/drawing/2014/main" id="{F40D4391-D3D4-4565-9899-89253006EA5F}"/>
              </a:ext>
            </a:extLst>
          </p:cNvPr>
          <p:cNvSpPr txBox="1"/>
          <p:nvPr/>
        </p:nvSpPr>
        <p:spPr>
          <a:xfrm>
            <a:off x="3393816" y="4836434"/>
            <a:ext cx="2375532" cy="246221"/>
          </a:xfrm>
          <a:prstGeom prst="rect">
            <a:avLst/>
          </a:prstGeom>
          <a:noFill/>
        </p:spPr>
        <p:txBody>
          <a:bodyPr wrap="square" rtlCol="0">
            <a:spAutoFit/>
          </a:bodyPr>
          <a:lstStyle>
            <a:defPPr>
              <a:defRPr lang="en-US"/>
            </a:defPPr>
            <a:lvl1pPr>
              <a:defRPr sz="1000"/>
            </a:lvl1pPr>
          </a:lstStyle>
          <a:p>
            <a:r>
              <a:rPr lang="en-US" dirty="0"/>
              <a:t>Reltio Snowflake Connector  (ODBC/JDBC)</a:t>
            </a:r>
          </a:p>
        </p:txBody>
      </p:sp>
      <p:sp>
        <p:nvSpPr>
          <p:cNvPr id="141" name="TextBox 140">
            <a:extLst>
              <a:ext uri="{FF2B5EF4-FFF2-40B4-BE49-F238E27FC236}">
                <a16:creationId xmlns:a16="http://schemas.microsoft.com/office/drawing/2014/main" id="{2E27D606-8D64-4A92-9ECB-C5DAFAFF7214}"/>
              </a:ext>
            </a:extLst>
          </p:cNvPr>
          <p:cNvSpPr txBox="1"/>
          <p:nvPr/>
        </p:nvSpPr>
        <p:spPr>
          <a:xfrm>
            <a:off x="8214110" y="4825545"/>
            <a:ext cx="809446" cy="246221"/>
          </a:xfrm>
          <a:prstGeom prst="rect">
            <a:avLst/>
          </a:prstGeom>
          <a:noFill/>
        </p:spPr>
        <p:txBody>
          <a:bodyPr wrap="square" rtlCol="0">
            <a:spAutoFit/>
          </a:bodyPr>
          <a:lstStyle>
            <a:defPPr>
              <a:defRPr lang="en-US"/>
            </a:defPPr>
            <a:lvl1pPr>
              <a:defRPr sz="1000"/>
            </a:lvl1pPr>
          </a:lstStyle>
          <a:p>
            <a:r>
              <a:rPr lang="en-US" dirty="0"/>
              <a:t>ODBC/JDBC</a:t>
            </a:r>
          </a:p>
        </p:txBody>
      </p:sp>
      <p:sp>
        <p:nvSpPr>
          <p:cNvPr id="65" name="Rectangle 64">
            <a:extLst>
              <a:ext uri="{FF2B5EF4-FFF2-40B4-BE49-F238E27FC236}">
                <a16:creationId xmlns:a16="http://schemas.microsoft.com/office/drawing/2014/main" id="{097C1B0D-2C84-4D19-9C36-6AE95D030B62}"/>
              </a:ext>
            </a:extLst>
          </p:cNvPr>
          <p:cNvSpPr/>
          <p:nvPr/>
        </p:nvSpPr>
        <p:spPr>
          <a:xfrm>
            <a:off x="6183195" y="1358074"/>
            <a:ext cx="1923726" cy="540738"/>
          </a:xfrm>
          <a:prstGeom prst="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algn="ctr"/>
            <a:r>
              <a:rPr lang="en-US" sz="1000" b="1" dirty="0">
                <a:solidFill>
                  <a:schemeClr val="tx1"/>
                </a:solidFill>
              </a:rPr>
              <a:t>CSS Schema</a:t>
            </a:r>
          </a:p>
        </p:txBody>
      </p:sp>
      <p:sp>
        <p:nvSpPr>
          <p:cNvPr id="67" name="Rectangle 66">
            <a:extLst>
              <a:ext uri="{FF2B5EF4-FFF2-40B4-BE49-F238E27FC236}">
                <a16:creationId xmlns:a16="http://schemas.microsoft.com/office/drawing/2014/main" id="{F0DD78D1-4B87-4FEF-99CC-6B9A1B662309}"/>
              </a:ext>
            </a:extLst>
          </p:cNvPr>
          <p:cNvSpPr/>
          <p:nvPr/>
        </p:nvSpPr>
        <p:spPr>
          <a:xfrm>
            <a:off x="6243458" y="1650686"/>
            <a:ext cx="591434" cy="21816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RAW</a:t>
            </a:r>
          </a:p>
        </p:txBody>
      </p:sp>
      <p:sp>
        <p:nvSpPr>
          <p:cNvPr id="68" name="Rectangle 67">
            <a:extLst>
              <a:ext uri="{FF2B5EF4-FFF2-40B4-BE49-F238E27FC236}">
                <a16:creationId xmlns:a16="http://schemas.microsoft.com/office/drawing/2014/main" id="{813F0D69-5484-4168-9283-09B09B717879}"/>
              </a:ext>
            </a:extLst>
          </p:cNvPr>
          <p:cNvSpPr/>
          <p:nvPr/>
        </p:nvSpPr>
        <p:spPr>
          <a:xfrm>
            <a:off x="6878761" y="1661035"/>
            <a:ext cx="570680" cy="20781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Final</a:t>
            </a:r>
          </a:p>
        </p:txBody>
      </p:sp>
      <p:sp>
        <p:nvSpPr>
          <p:cNvPr id="69" name="Rectangle 68">
            <a:extLst>
              <a:ext uri="{FF2B5EF4-FFF2-40B4-BE49-F238E27FC236}">
                <a16:creationId xmlns:a16="http://schemas.microsoft.com/office/drawing/2014/main" id="{1D8858AB-FEBA-4E7B-B2D8-2A7490B0C70A}"/>
              </a:ext>
            </a:extLst>
          </p:cNvPr>
          <p:cNvSpPr/>
          <p:nvPr/>
        </p:nvSpPr>
        <p:spPr>
          <a:xfrm>
            <a:off x="7493310" y="1635501"/>
            <a:ext cx="541421" cy="22658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Audit</a:t>
            </a:r>
          </a:p>
        </p:txBody>
      </p:sp>
      <p:sp>
        <p:nvSpPr>
          <p:cNvPr id="77" name="Rectangle 76">
            <a:extLst>
              <a:ext uri="{FF2B5EF4-FFF2-40B4-BE49-F238E27FC236}">
                <a16:creationId xmlns:a16="http://schemas.microsoft.com/office/drawing/2014/main" id="{07512F43-DA3B-41B0-9A82-5B56A88C3EA5}"/>
              </a:ext>
            </a:extLst>
          </p:cNvPr>
          <p:cNvSpPr/>
          <p:nvPr/>
        </p:nvSpPr>
        <p:spPr>
          <a:xfrm>
            <a:off x="6229843" y="2139071"/>
            <a:ext cx="591434" cy="21816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RAW</a:t>
            </a:r>
          </a:p>
        </p:txBody>
      </p:sp>
      <p:sp>
        <p:nvSpPr>
          <p:cNvPr id="78" name="Rectangle 77">
            <a:extLst>
              <a:ext uri="{FF2B5EF4-FFF2-40B4-BE49-F238E27FC236}">
                <a16:creationId xmlns:a16="http://schemas.microsoft.com/office/drawing/2014/main" id="{160BFBF0-8CF1-4DA9-B7A8-8BB542007754}"/>
              </a:ext>
            </a:extLst>
          </p:cNvPr>
          <p:cNvSpPr/>
          <p:nvPr/>
        </p:nvSpPr>
        <p:spPr>
          <a:xfrm>
            <a:off x="6865146" y="2149420"/>
            <a:ext cx="570680" cy="20781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Final</a:t>
            </a:r>
          </a:p>
        </p:txBody>
      </p:sp>
      <p:sp>
        <p:nvSpPr>
          <p:cNvPr id="81" name="Rectangle 80">
            <a:extLst>
              <a:ext uri="{FF2B5EF4-FFF2-40B4-BE49-F238E27FC236}">
                <a16:creationId xmlns:a16="http://schemas.microsoft.com/office/drawing/2014/main" id="{A0D6FD83-3620-4A63-AD9B-698F5150DAA1}"/>
              </a:ext>
            </a:extLst>
          </p:cNvPr>
          <p:cNvSpPr/>
          <p:nvPr/>
        </p:nvSpPr>
        <p:spPr>
          <a:xfrm>
            <a:off x="7479695" y="2123886"/>
            <a:ext cx="541421" cy="22658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Audit</a:t>
            </a:r>
          </a:p>
        </p:txBody>
      </p:sp>
      <p:sp>
        <p:nvSpPr>
          <p:cNvPr id="128" name="Rectangle 127">
            <a:extLst>
              <a:ext uri="{FF2B5EF4-FFF2-40B4-BE49-F238E27FC236}">
                <a16:creationId xmlns:a16="http://schemas.microsoft.com/office/drawing/2014/main" id="{90D9296B-993F-43D0-832B-A51D54E35158}"/>
              </a:ext>
            </a:extLst>
          </p:cNvPr>
          <p:cNvSpPr/>
          <p:nvPr/>
        </p:nvSpPr>
        <p:spPr>
          <a:xfrm>
            <a:off x="7493310" y="2610497"/>
            <a:ext cx="541421" cy="22658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Audit</a:t>
            </a:r>
          </a:p>
        </p:txBody>
      </p:sp>
      <p:sp>
        <p:nvSpPr>
          <p:cNvPr id="129" name="Rectangle 128">
            <a:extLst>
              <a:ext uri="{FF2B5EF4-FFF2-40B4-BE49-F238E27FC236}">
                <a16:creationId xmlns:a16="http://schemas.microsoft.com/office/drawing/2014/main" id="{441250DE-95EC-444F-8467-7349E19EB43A}"/>
              </a:ext>
            </a:extLst>
          </p:cNvPr>
          <p:cNvSpPr/>
          <p:nvPr/>
        </p:nvSpPr>
        <p:spPr>
          <a:xfrm>
            <a:off x="6188623" y="2482155"/>
            <a:ext cx="1923726" cy="478067"/>
          </a:xfrm>
          <a:prstGeom prst="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algn="ctr"/>
            <a:r>
              <a:rPr lang="en-US" sz="1000" b="1" dirty="0">
                <a:solidFill>
                  <a:schemeClr val="tx1"/>
                </a:solidFill>
              </a:rPr>
              <a:t>MDM Schema</a:t>
            </a:r>
          </a:p>
        </p:txBody>
      </p:sp>
      <p:sp>
        <p:nvSpPr>
          <p:cNvPr id="130" name="Rectangle 129">
            <a:extLst>
              <a:ext uri="{FF2B5EF4-FFF2-40B4-BE49-F238E27FC236}">
                <a16:creationId xmlns:a16="http://schemas.microsoft.com/office/drawing/2014/main" id="{5AAA8DE2-16A9-4FB0-B758-C36151AD8D64}"/>
              </a:ext>
            </a:extLst>
          </p:cNvPr>
          <p:cNvSpPr/>
          <p:nvPr/>
        </p:nvSpPr>
        <p:spPr>
          <a:xfrm>
            <a:off x="6889957" y="2688126"/>
            <a:ext cx="591434" cy="21816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rPr>
              <a:t>STG</a:t>
            </a:r>
          </a:p>
        </p:txBody>
      </p:sp>
      <p:cxnSp>
        <p:nvCxnSpPr>
          <p:cNvPr id="131" name="Connector: Elbow 130">
            <a:extLst>
              <a:ext uri="{FF2B5EF4-FFF2-40B4-BE49-F238E27FC236}">
                <a16:creationId xmlns:a16="http://schemas.microsoft.com/office/drawing/2014/main" id="{712BA775-6DBE-4E56-ACAB-339C6ACBC05F}"/>
              </a:ext>
            </a:extLst>
          </p:cNvPr>
          <p:cNvCxnSpPr>
            <a:cxnSpLocks/>
            <a:stCxn id="155" idx="3"/>
            <a:endCxn id="36" idx="1"/>
          </p:cNvCxnSpPr>
          <p:nvPr/>
        </p:nvCxnSpPr>
        <p:spPr>
          <a:xfrm>
            <a:off x="4526281" y="2121565"/>
            <a:ext cx="1662616" cy="67563"/>
          </a:xfrm>
          <a:prstGeom prst="bentConnector3">
            <a:avLst>
              <a:gd name="adj1" fmla="val 50000"/>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grpSp>
        <p:nvGrpSpPr>
          <p:cNvPr id="133" name="Group 132">
            <a:extLst>
              <a:ext uri="{FF2B5EF4-FFF2-40B4-BE49-F238E27FC236}">
                <a16:creationId xmlns:a16="http://schemas.microsoft.com/office/drawing/2014/main" id="{E1AF7208-F115-429E-BEE3-CBFE87A15A2E}"/>
              </a:ext>
            </a:extLst>
          </p:cNvPr>
          <p:cNvGrpSpPr/>
          <p:nvPr/>
        </p:nvGrpSpPr>
        <p:grpSpPr>
          <a:xfrm>
            <a:off x="2883061" y="113556"/>
            <a:ext cx="2059902" cy="595961"/>
            <a:chOff x="2915934" y="745948"/>
            <a:chExt cx="2059902" cy="844420"/>
          </a:xfrm>
        </p:grpSpPr>
        <p:sp>
          <p:nvSpPr>
            <p:cNvPr id="134" name="Rectangle: Rounded Corners 133">
              <a:extLst>
                <a:ext uri="{FF2B5EF4-FFF2-40B4-BE49-F238E27FC236}">
                  <a16:creationId xmlns:a16="http://schemas.microsoft.com/office/drawing/2014/main" id="{729DFDFC-CBC1-403E-B661-8BC4F7D2A4F2}"/>
                </a:ext>
              </a:extLst>
            </p:cNvPr>
            <p:cNvSpPr/>
            <p:nvPr/>
          </p:nvSpPr>
          <p:spPr>
            <a:xfrm>
              <a:off x="3213061" y="752200"/>
              <a:ext cx="1530909" cy="838168"/>
            </a:xfrm>
            <a:prstGeom prst="roundRect">
              <a:avLst/>
            </a:prstGeom>
            <a:solidFill>
              <a:schemeClr val="bg1">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000" dirty="0">
                <a:solidFill>
                  <a:schemeClr val="dk1"/>
                </a:solidFill>
              </a:endParaRPr>
            </a:p>
          </p:txBody>
        </p:sp>
        <p:sp>
          <p:nvSpPr>
            <p:cNvPr id="142" name="TextBox 141">
              <a:extLst>
                <a:ext uri="{FF2B5EF4-FFF2-40B4-BE49-F238E27FC236}">
                  <a16:creationId xmlns:a16="http://schemas.microsoft.com/office/drawing/2014/main" id="{4C62C66C-A4D2-4A19-ADFC-3217A70813C6}"/>
                </a:ext>
              </a:extLst>
            </p:cNvPr>
            <p:cNvSpPr txBox="1"/>
            <p:nvPr/>
          </p:nvSpPr>
          <p:spPr>
            <a:xfrm>
              <a:off x="2915934" y="745948"/>
              <a:ext cx="2059902" cy="348871"/>
            </a:xfrm>
            <a:prstGeom prst="rect">
              <a:avLst/>
            </a:prstGeom>
            <a:noFill/>
          </p:spPr>
          <p:txBody>
            <a:bodyPr wrap="square" rtlCol="0">
              <a:spAutoFit/>
            </a:bodyPr>
            <a:lstStyle/>
            <a:p>
              <a:pPr algn="ctr"/>
              <a:r>
                <a:rPr lang="en-US" sz="1000" b="1" dirty="0"/>
                <a:t>Azure Blob Storage</a:t>
              </a:r>
            </a:p>
          </p:txBody>
        </p:sp>
      </p:grpSp>
      <p:sp>
        <p:nvSpPr>
          <p:cNvPr id="143" name="TextBox 142">
            <a:extLst>
              <a:ext uri="{FF2B5EF4-FFF2-40B4-BE49-F238E27FC236}">
                <a16:creationId xmlns:a16="http://schemas.microsoft.com/office/drawing/2014/main" id="{A2166788-548A-4EA1-8F8A-F91B7927D3B4}"/>
              </a:ext>
            </a:extLst>
          </p:cNvPr>
          <p:cNvSpPr txBox="1"/>
          <p:nvPr/>
        </p:nvSpPr>
        <p:spPr>
          <a:xfrm>
            <a:off x="2548137" y="1613217"/>
            <a:ext cx="895071" cy="246221"/>
          </a:xfrm>
          <a:prstGeom prst="rect">
            <a:avLst/>
          </a:prstGeom>
          <a:noFill/>
        </p:spPr>
        <p:txBody>
          <a:bodyPr wrap="square" rtlCol="0">
            <a:spAutoFit/>
          </a:bodyPr>
          <a:lstStyle>
            <a:defPPr>
              <a:defRPr lang="en-US"/>
            </a:defPPr>
            <a:lvl1pPr>
              <a:defRPr sz="1000"/>
            </a:lvl1pPr>
          </a:lstStyle>
          <a:p>
            <a:r>
              <a:rPr lang="en-US" dirty="0"/>
              <a:t>ODBC/JDBC</a:t>
            </a:r>
          </a:p>
        </p:txBody>
      </p:sp>
      <p:cxnSp>
        <p:nvCxnSpPr>
          <p:cNvPr id="145" name="Connector: Elbow 144">
            <a:extLst>
              <a:ext uri="{FF2B5EF4-FFF2-40B4-BE49-F238E27FC236}">
                <a16:creationId xmlns:a16="http://schemas.microsoft.com/office/drawing/2014/main" id="{EAC15960-289E-456C-9A86-D7A6E2DB8FC3}"/>
              </a:ext>
            </a:extLst>
          </p:cNvPr>
          <p:cNvCxnSpPr>
            <a:cxnSpLocks/>
            <a:stCxn id="134" idx="2"/>
            <a:endCxn id="18" idx="0"/>
          </p:cNvCxnSpPr>
          <p:nvPr/>
        </p:nvCxnSpPr>
        <p:spPr>
          <a:xfrm rot="5400000">
            <a:off x="3704886" y="949636"/>
            <a:ext cx="480877" cy="638"/>
          </a:xfrm>
          <a:prstGeom prst="bentConnector3">
            <a:avLst>
              <a:gd name="adj1" fmla="val 50000"/>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146" name="TextBox 145">
            <a:extLst>
              <a:ext uri="{FF2B5EF4-FFF2-40B4-BE49-F238E27FC236}">
                <a16:creationId xmlns:a16="http://schemas.microsoft.com/office/drawing/2014/main" id="{7C1C03AB-90BC-483F-B5FF-CA40A734B739}"/>
              </a:ext>
            </a:extLst>
          </p:cNvPr>
          <p:cNvSpPr txBox="1"/>
          <p:nvPr/>
        </p:nvSpPr>
        <p:spPr>
          <a:xfrm>
            <a:off x="3485595" y="400917"/>
            <a:ext cx="1014083" cy="246221"/>
          </a:xfrm>
          <a:prstGeom prst="rect">
            <a:avLst/>
          </a:prstGeom>
          <a:noFill/>
        </p:spPr>
        <p:txBody>
          <a:bodyPr wrap="square" rtlCol="0">
            <a:spAutoFit/>
          </a:bodyPr>
          <a:lstStyle/>
          <a:p>
            <a:r>
              <a:rPr lang="en-US" sz="1000" dirty="0"/>
              <a:t>CSS Code sets</a:t>
            </a:r>
          </a:p>
        </p:txBody>
      </p:sp>
      <p:cxnSp>
        <p:nvCxnSpPr>
          <p:cNvPr id="148" name="Connector: Elbow 147">
            <a:extLst>
              <a:ext uri="{FF2B5EF4-FFF2-40B4-BE49-F238E27FC236}">
                <a16:creationId xmlns:a16="http://schemas.microsoft.com/office/drawing/2014/main" id="{EFCDBF5E-33CA-4600-AD5C-2C6522C6A74C}"/>
              </a:ext>
            </a:extLst>
          </p:cNvPr>
          <p:cNvCxnSpPr>
            <a:cxnSpLocks/>
            <a:stCxn id="130" idx="1"/>
          </p:cNvCxnSpPr>
          <p:nvPr/>
        </p:nvCxnSpPr>
        <p:spPr>
          <a:xfrm rot="10800000">
            <a:off x="4043339" y="2534981"/>
            <a:ext cx="2846618" cy="262229"/>
          </a:xfrm>
          <a:prstGeom prst="bentConnector3">
            <a:avLst>
              <a:gd name="adj1" fmla="val 100325"/>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149" name="Oval 148">
            <a:extLst>
              <a:ext uri="{FF2B5EF4-FFF2-40B4-BE49-F238E27FC236}">
                <a16:creationId xmlns:a16="http://schemas.microsoft.com/office/drawing/2014/main" id="{C44363AB-1CEB-414C-A7BF-0BC66623E3B3}"/>
              </a:ext>
            </a:extLst>
          </p:cNvPr>
          <p:cNvSpPr/>
          <p:nvPr/>
        </p:nvSpPr>
        <p:spPr>
          <a:xfrm>
            <a:off x="2500227" y="24435"/>
            <a:ext cx="400050" cy="39052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b="1" dirty="0"/>
              <a:t>1</a:t>
            </a:r>
          </a:p>
        </p:txBody>
      </p:sp>
      <p:sp>
        <p:nvSpPr>
          <p:cNvPr id="150" name="Oval 149">
            <a:extLst>
              <a:ext uri="{FF2B5EF4-FFF2-40B4-BE49-F238E27FC236}">
                <a16:creationId xmlns:a16="http://schemas.microsoft.com/office/drawing/2014/main" id="{FDC00232-FA25-4C12-BAFA-9944F5F10690}"/>
              </a:ext>
            </a:extLst>
          </p:cNvPr>
          <p:cNvSpPr/>
          <p:nvPr/>
        </p:nvSpPr>
        <p:spPr>
          <a:xfrm>
            <a:off x="1909741" y="1240498"/>
            <a:ext cx="448232" cy="405829"/>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dirty="0"/>
              <a:t>2a</a:t>
            </a:r>
          </a:p>
        </p:txBody>
      </p:sp>
      <p:sp>
        <p:nvSpPr>
          <p:cNvPr id="151" name="Oval 150">
            <a:extLst>
              <a:ext uri="{FF2B5EF4-FFF2-40B4-BE49-F238E27FC236}">
                <a16:creationId xmlns:a16="http://schemas.microsoft.com/office/drawing/2014/main" id="{A26A5147-58F2-4A6A-A1E9-AEDE0D7E9347}"/>
              </a:ext>
            </a:extLst>
          </p:cNvPr>
          <p:cNvSpPr/>
          <p:nvPr/>
        </p:nvSpPr>
        <p:spPr>
          <a:xfrm>
            <a:off x="4887354" y="1339913"/>
            <a:ext cx="446026" cy="44224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dirty="0"/>
              <a:t>3a</a:t>
            </a:r>
          </a:p>
        </p:txBody>
      </p:sp>
      <p:sp>
        <p:nvSpPr>
          <p:cNvPr id="152" name="Oval 151">
            <a:extLst>
              <a:ext uri="{FF2B5EF4-FFF2-40B4-BE49-F238E27FC236}">
                <a16:creationId xmlns:a16="http://schemas.microsoft.com/office/drawing/2014/main" id="{82103779-D27E-4B0B-9270-A6CC95ABC0F6}"/>
              </a:ext>
            </a:extLst>
          </p:cNvPr>
          <p:cNvSpPr/>
          <p:nvPr/>
        </p:nvSpPr>
        <p:spPr>
          <a:xfrm>
            <a:off x="4855657" y="2144181"/>
            <a:ext cx="452226" cy="412729"/>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dirty="0"/>
              <a:t>3b</a:t>
            </a:r>
          </a:p>
        </p:txBody>
      </p:sp>
      <p:sp>
        <p:nvSpPr>
          <p:cNvPr id="153" name="Oval 152">
            <a:extLst>
              <a:ext uri="{FF2B5EF4-FFF2-40B4-BE49-F238E27FC236}">
                <a16:creationId xmlns:a16="http://schemas.microsoft.com/office/drawing/2014/main" id="{F8027F63-4249-44D1-AFCD-48FD2879670C}"/>
              </a:ext>
            </a:extLst>
          </p:cNvPr>
          <p:cNvSpPr/>
          <p:nvPr/>
        </p:nvSpPr>
        <p:spPr>
          <a:xfrm>
            <a:off x="1902920" y="1847088"/>
            <a:ext cx="466798" cy="39730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b="1" dirty="0"/>
              <a:t>2b</a:t>
            </a:r>
          </a:p>
        </p:txBody>
      </p:sp>
      <p:sp>
        <p:nvSpPr>
          <p:cNvPr id="154" name="Rectangle 153">
            <a:extLst>
              <a:ext uri="{FF2B5EF4-FFF2-40B4-BE49-F238E27FC236}">
                <a16:creationId xmlns:a16="http://schemas.microsoft.com/office/drawing/2014/main" id="{6F0B9B11-E525-4057-9260-9C141BC0C7ED}"/>
              </a:ext>
            </a:extLst>
          </p:cNvPr>
          <p:cNvSpPr/>
          <p:nvPr/>
        </p:nvSpPr>
        <p:spPr>
          <a:xfrm>
            <a:off x="3428313" y="1708554"/>
            <a:ext cx="1108128" cy="257061"/>
          </a:xfrm>
          <a:prstGeom prst="rect">
            <a:avLst/>
          </a:prstGeom>
          <a:solidFill>
            <a:schemeClr val="accent3">
              <a:lumMod val="20000"/>
              <a:lumOff val="8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solidFill>
                  <a:schemeClr val="tx1"/>
                </a:solidFill>
              </a:rPr>
              <a:t>CSS Workflow</a:t>
            </a:r>
          </a:p>
        </p:txBody>
      </p:sp>
      <p:sp>
        <p:nvSpPr>
          <p:cNvPr id="155" name="Rectangle 154">
            <a:extLst>
              <a:ext uri="{FF2B5EF4-FFF2-40B4-BE49-F238E27FC236}">
                <a16:creationId xmlns:a16="http://schemas.microsoft.com/office/drawing/2014/main" id="{3820085D-27D6-4E76-8957-2C859986B1AE}"/>
              </a:ext>
            </a:extLst>
          </p:cNvPr>
          <p:cNvSpPr/>
          <p:nvPr/>
        </p:nvSpPr>
        <p:spPr>
          <a:xfrm>
            <a:off x="3418153" y="1993034"/>
            <a:ext cx="1108128" cy="257061"/>
          </a:xfrm>
          <a:prstGeom prst="rect">
            <a:avLst/>
          </a:prstGeom>
          <a:solidFill>
            <a:schemeClr val="accent3">
              <a:lumMod val="20000"/>
              <a:lumOff val="8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solidFill>
                  <a:schemeClr val="tx1"/>
                </a:solidFill>
              </a:rPr>
              <a:t>CRIS Workflow</a:t>
            </a:r>
          </a:p>
        </p:txBody>
      </p:sp>
      <p:sp>
        <p:nvSpPr>
          <p:cNvPr id="156" name="Rectangle 155">
            <a:extLst>
              <a:ext uri="{FF2B5EF4-FFF2-40B4-BE49-F238E27FC236}">
                <a16:creationId xmlns:a16="http://schemas.microsoft.com/office/drawing/2014/main" id="{BF7C746A-4212-4FE9-B531-AC4FA04AC94A}"/>
              </a:ext>
            </a:extLst>
          </p:cNvPr>
          <p:cNvSpPr/>
          <p:nvPr/>
        </p:nvSpPr>
        <p:spPr>
          <a:xfrm>
            <a:off x="3418153" y="2277913"/>
            <a:ext cx="1108128" cy="257061"/>
          </a:xfrm>
          <a:prstGeom prst="rect">
            <a:avLst/>
          </a:prstGeom>
          <a:solidFill>
            <a:schemeClr val="accent3">
              <a:lumMod val="20000"/>
              <a:lumOff val="8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solidFill>
                  <a:schemeClr val="tx1"/>
                </a:solidFill>
              </a:rPr>
              <a:t>MDM Workflow</a:t>
            </a:r>
          </a:p>
        </p:txBody>
      </p:sp>
      <p:sp>
        <p:nvSpPr>
          <p:cNvPr id="157" name="Rectangle 156">
            <a:extLst>
              <a:ext uri="{FF2B5EF4-FFF2-40B4-BE49-F238E27FC236}">
                <a16:creationId xmlns:a16="http://schemas.microsoft.com/office/drawing/2014/main" id="{FBE3D4C5-CF78-4063-891C-3A8B445134B0}"/>
              </a:ext>
            </a:extLst>
          </p:cNvPr>
          <p:cNvSpPr/>
          <p:nvPr/>
        </p:nvSpPr>
        <p:spPr>
          <a:xfrm>
            <a:off x="645029" y="4191520"/>
            <a:ext cx="1001775" cy="27597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a:t>Account</a:t>
            </a:r>
          </a:p>
        </p:txBody>
      </p:sp>
      <p:pic>
        <p:nvPicPr>
          <p:cNvPr id="53" name="Picture 52">
            <a:extLst>
              <a:ext uri="{FF2B5EF4-FFF2-40B4-BE49-F238E27FC236}">
                <a16:creationId xmlns:a16="http://schemas.microsoft.com/office/drawing/2014/main" id="{A171E06A-D2BB-46C7-9DD4-1421E7141841}"/>
              </a:ext>
            </a:extLst>
          </p:cNvPr>
          <p:cNvPicPr>
            <a:picLocks noChangeAspect="1"/>
          </p:cNvPicPr>
          <p:nvPr/>
        </p:nvPicPr>
        <p:blipFill>
          <a:blip r:embed="rId4"/>
          <a:stretch>
            <a:fillRect/>
          </a:stretch>
        </p:blipFill>
        <p:spPr>
          <a:xfrm>
            <a:off x="3119279" y="3043"/>
            <a:ext cx="285750" cy="228600"/>
          </a:xfrm>
          <a:prstGeom prst="rect">
            <a:avLst/>
          </a:prstGeom>
        </p:spPr>
      </p:pic>
      <p:pic>
        <p:nvPicPr>
          <p:cNvPr id="55" name="Picture 54">
            <a:extLst>
              <a:ext uri="{FF2B5EF4-FFF2-40B4-BE49-F238E27FC236}">
                <a16:creationId xmlns:a16="http://schemas.microsoft.com/office/drawing/2014/main" id="{D245DCD0-C851-4E23-9141-96554DA07FF8}"/>
              </a:ext>
            </a:extLst>
          </p:cNvPr>
          <p:cNvPicPr>
            <a:picLocks noChangeAspect="1"/>
          </p:cNvPicPr>
          <p:nvPr/>
        </p:nvPicPr>
        <p:blipFill>
          <a:blip r:embed="rId5"/>
          <a:stretch>
            <a:fillRect/>
          </a:stretch>
        </p:blipFill>
        <p:spPr>
          <a:xfrm>
            <a:off x="813377" y="2829447"/>
            <a:ext cx="527050" cy="292100"/>
          </a:xfrm>
          <a:prstGeom prst="rect">
            <a:avLst/>
          </a:prstGeom>
        </p:spPr>
      </p:pic>
      <p:pic>
        <p:nvPicPr>
          <p:cNvPr id="58" name="Picture 57">
            <a:extLst>
              <a:ext uri="{FF2B5EF4-FFF2-40B4-BE49-F238E27FC236}">
                <a16:creationId xmlns:a16="http://schemas.microsoft.com/office/drawing/2014/main" id="{715937D2-9A1E-42FA-82FC-7D5DB59558ED}"/>
              </a:ext>
            </a:extLst>
          </p:cNvPr>
          <p:cNvPicPr>
            <a:picLocks noChangeAspect="1"/>
          </p:cNvPicPr>
          <p:nvPr/>
        </p:nvPicPr>
        <p:blipFill>
          <a:blip r:embed="rId6"/>
          <a:stretch>
            <a:fillRect/>
          </a:stretch>
        </p:blipFill>
        <p:spPr>
          <a:xfrm>
            <a:off x="801256" y="3240722"/>
            <a:ext cx="654050" cy="215900"/>
          </a:xfrm>
          <a:prstGeom prst="rect">
            <a:avLst/>
          </a:prstGeom>
        </p:spPr>
      </p:pic>
      <p:pic>
        <p:nvPicPr>
          <p:cNvPr id="166" name="Picture 165">
            <a:extLst>
              <a:ext uri="{FF2B5EF4-FFF2-40B4-BE49-F238E27FC236}">
                <a16:creationId xmlns:a16="http://schemas.microsoft.com/office/drawing/2014/main" id="{DA389E21-C56C-43D8-9DDC-78B4697A7132}"/>
              </a:ext>
            </a:extLst>
          </p:cNvPr>
          <p:cNvPicPr>
            <a:picLocks noChangeAspect="1"/>
          </p:cNvPicPr>
          <p:nvPr/>
        </p:nvPicPr>
        <p:blipFill>
          <a:blip r:embed="rId7"/>
          <a:stretch>
            <a:fillRect/>
          </a:stretch>
        </p:blipFill>
        <p:spPr>
          <a:xfrm flipV="1">
            <a:off x="4307676" y="317983"/>
            <a:ext cx="356792" cy="416257"/>
          </a:xfrm>
          <a:prstGeom prst="rect">
            <a:avLst/>
          </a:prstGeom>
        </p:spPr>
      </p:pic>
      <p:sp>
        <p:nvSpPr>
          <p:cNvPr id="172" name="TextBox 171">
            <a:extLst>
              <a:ext uri="{FF2B5EF4-FFF2-40B4-BE49-F238E27FC236}">
                <a16:creationId xmlns:a16="http://schemas.microsoft.com/office/drawing/2014/main" id="{6DFA8CDA-9E57-4FBC-AAD7-D8667F3EE063}"/>
              </a:ext>
            </a:extLst>
          </p:cNvPr>
          <p:cNvSpPr txBox="1"/>
          <p:nvPr/>
        </p:nvSpPr>
        <p:spPr>
          <a:xfrm>
            <a:off x="5310716" y="1594196"/>
            <a:ext cx="839159" cy="184989"/>
          </a:xfrm>
          <a:prstGeom prst="rect">
            <a:avLst/>
          </a:prstGeom>
          <a:noFill/>
        </p:spPr>
        <p:txBody>
          <a:bodyPr wrap="square" rtlCol="0">
            <a:spAutoFit/>
          </a:bodyPr>
          <a:lstStyle>
            <a:defPPr>
              <a:defRPr lang="en-US"/>
            </a:defPPr>
            <a:lvl1pPr>
              <a:defRPr sz="1000"/>
            </a:lvl1pPr>
          </a:lstStyle>
          <a:p>
            <a:r>
              <a:rPr lang="en-US" dirty="0"/>
              <a:t>ODBC/JDBC</a:t>
            </a:r>
          </a:p>
        </p:txBody>
      </p:sp>
      <p:cxnSp>
        <p:nvCxnSpPr>
          <p:cNvPr id="174" name="Connector: Elbow 173">
            <a:extLst>
              <a:ext uri="{FF2B5EF4-FFF2-40B4-BE49-F238E27FC236}">
                <a16:creationId xmlns:a16="http://schemas.microsoft.com/office/drawing/2014/main" id="{5F86DF80-1128-4001-B622-D08A442EBE1D}"/>
              </a:ext>
            </a:extLst>
          </p:cNvPr>
          <p:cNvCxnSpPr>
            <a:cxnSpLocks/>
            <a:stCxn id="7" idx="3"/>
            <a:endCxn id="154" idx="1"/>
          </p:cNvCxnSpPr>
          <p:nvPr/>
        </p:nvCxnSpPr>
        <p:spPr>
          <a:xfrm>
            <a:off x="1627158" y="1190791"/>
            <a:ext cx="1801155" cy="646294"/>
          </a:xfrm>
          <a:prstGeom prst="bentConnector3">
            <a:avLst>
              <a:gd name="adj1" fmla="val 51128"/>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75" name="Connector: Elbow 174">
            <a:extLst>
              <a:ext uri="{FF2B5EF4-FFF2-40B4-BE49-F238E27FC236}">
                <a16:creationId xmlns:a16="http://schemas.microsoft.com/office/drawing/2014/main" id="{A4CB2F61-4D6A-4617-963F-1A424AB02A4C}"/>
              </a:ext>
            </a:extLst>
          </p:cNvPr>
          <p:cNvCxnSpPr>
            <a:cxnSpLocks/>
            <a:stCxn id="8" idx="3"/>
          </p:cNvCxnSpPr>
          <p:nvPr/>
        </p:nvCxnSpPr>
        <p:spPr>
          <a:xfrm>
            <a:off x="1613848" y="1809637"/>
            <a:ext cx="1779968" cy="326806"/>
          </a:xfrm>
          <a:prstGeom prst="bentConnector3">
            <a:avLst>
              <a:gd name="adj1" fmla="val 45434"/>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82" name="Connector: Elbow 181">
            <a:extLst>
              <a:ext uri="{FF2B5EF4-FFF2-40B4-BE49-F238E27FC236}">
                <a16:creationId xmlns:a16="http://schemas.microsoft.com/office/drawing/2014/main" id="{6B01FEA3-B11B-44AC-9311-AE293B2B32F3}"/>
              </a:ext>
            </a:extLst>
          </p:cNvPr>
          <p:cNvCxnSpPr>
            <a:cxnSpLocks/>
          </p:cNvCxnSpPr>
          <p:nvPr/>
        </p:nvCxnSpPr>
        <p:spPr>
          <a:xfrm flipV="1">
            <a:off x="1632860" y="393254"/>
            <a:ext cx="1536747" cy="722364"/>
          </a:xfrm>
          <a:prstGeom prst="bentConnector3">
            <a:avLst>
              <a:gd name="adj1" fmla="val 43389"/>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204" name="Rectangle: Rounded Corners 203">
            <a:extLst>
              <a:ext uri="{FF2B5EF4-FFF2-40B4-BE49-F238E27FC236}">
                <a16:creationId xmlns:a16="http://schemas.microsoft.com/office/drawing/2014/main" id="{02B7B7B0-5FE0-4FC8-9EDB-F0AA46EA7D02}"/>
              </a:ext>
            </a:extLst>
          </p:cNvPr>
          <p:cNvSpPr/>
          <p:nvPr/>
        </p:nvSpPr>
        <p:spPr>
          <a:xfrm>
            <a:off x="10975498" y="2168035"/>
            <a:ext cx="1059741" cy="844529"/>
          </a:xfrm>
          <a:prstGeom prst="round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rtlCol="0" anchor="t"/>
          <a:lstStyle/>
          <a:p>
            <a:pPr algn="ctr"/>
            <a:r>
              <a:rPr lang="en-US" sz="1000" b="1" dirty="0" err="1">
                <a:solidFill>
                  <a:schemeClr val="dk1"/>
                </a:solidFill>
              </a:rPr>
              <a:t>PowerBI</a:t>
            </a:r>
            <a:endParaRPr lang="en-US" sz="1000" b="1" dirty="0">
              <a:solidFill>
                <a:schemeClr val="dk1"/>
              </a:solidFill>
            </a:endParaRPr>
          </a:p>
        </p:txBody>
      </p:sp>
      <p:pic>
        <p:nvPicPr>
          <p:cNvPr id="205" name="Picture 204">
            <a:extLst>
              <a:ext uri="{FF2B5EF4-FFF2-40B4-BE49-F238E27FC236}">
                <a16:creationId xmlns:a16="http://schemas.microsoft.com/office/drawing/2014/main" id="{D1C1355E-A299-43DB-80D2-3FCC69E3D6C5}"/>
              </a:ext>
            </a:extLst>
          </p:cNvPr>
          <p:cNvPicPr>
            <a:picLocks noChangeAspect="1"/>
          </p:cNvPicPr>
          <p:nvPr/>
        </p:nvPicPr>
        <p:blipFill>
          <a:blip r:embed="rId4"/>
          <a:stretch>
            <a:fillRect/>
          </a:stretch>
        </p:blipFill>
        <p:spPr>
          <a:xfrm>
            <a:off x="10877303" y="2034441"/>
            <a:ext cx="285750" cy="228600"/>
          </a:xfrm>
          <a:prstGeom prst="rect">
            <a:avLst/>
          </a:prstGeom>
        </p:spPr>
      </p:pic>
      <p:pic>
        <p:nvPicPr>
          <p:cNvPr id="206" name="Picture 205">
            <a:extLst>
              <a:ext uri="{FF2B5EF4-FFF2-40B4-BE49-F238E27FC236}">
                <a16:creationId xmlns:a16="http://schemas.microsoft.com/office/drawing/2014/main" id="{2E2D9930-7092-4DA1-B914-C245630BEC22}"/>
              </a:ext>
            </a:extLst>
          </p:cNvPr>
          <p:cNvPicPr>
            <a:picLocks noChangeAspect="1"/>
          </p:cNvPicPr>
          <p:nvPr/>
        </p:nvPicPr>
        <p:blipFill>
          <a:blip r:embed="rId7"/>
          <a:stretch>
            <a:fillRect/>
          </a:stretch>
        </p:blipFill>
        <p:spPr>
          <a:xfrm flipV="1">
            <a:off x="11333268" y="2522308"/>
            <a:ext cx="356792" cy="416257"/>
          </a:xfrm>
          <a:prstGeom prst="rect">
            <a:avLst/>
          </a:prstGeom>
        </p:spPr>
      </p:pic>
      <p:cxnSp>
        <p:nvCxnSpPr>
          <p:cNvPr id="207" name="Connector: Elbow 206">
            <a:extLst>
              <a:ext uri="{FF2B5EF4-FFF2-40B4-BE49-F238E27FC236}">
                <a16:creationId xmlns:a16="http://schemas.microsoft.com/office/drawing/2014/main" id="{8281CD78-CB97-4C63-BB7D-540505F230B5}"/>
              </a:ext>
            </a:extLst>
          </p:cNvPr>
          <p:cNvCxnSpPr>
            <a:cxnSpLocks/>
            <a:stCxn id="6" idx="3"/>
            <a:endCxn id="204" idx="1"/>
          </p:cNvCxnSpPr>
          <p:nvPr/>
        </p:nvCxnSpPr>
        <p:spPr>
          <a:xfrm>
            <a:off x="10578152" y="2586647"/>
            <a:ext cx="397346" cy="3653"/>
          </a:xfrm>
          <a:prstGeom prst="bentConnector3">
            <a:avLst>
              <a:gd name="adj1" fmla="val 50000"/>
            </a:avLst>
          </a:prstGeom>
          <a:ln w="19050">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98" name="TextBox 97">
            <a:extLst>
              <a:ext uri="{FF2B5EF4-FFF2-40B4-BE49-F238E27FC236}">
                <a16:creationId xmlns:a16="http://schemas.microsoft.com/office/drawing/2014/main" id="{7EC2F677-CB67-4160-900C-CE3A1DDD64C9}"/>
              </a:ext>
            </a:extLst>
          </p:cNvPr>
          <p:cNvSpPr txBox="1"/>
          <p:nvPr/>
        </p:nvSpPr>
        <p:spPr>
          <a:xfrm>
            <a:off x="5300556" y="1990436"/>
            <a:ext cx="839159" cy="184989"/>
          </a:xfrm>
          <a:prstGeom prst="rect">
            <a:avLst/>
          </a:prstGeom>
          <a:noFill/>
        </p:spPr>
        <p:txBody>
          <a:bodyPr wrap="square" rtlCol="0">
            <a:spAutoFit/>
          </a:bodyPr>
          <a:lstStyle>
            <a:defPPr>
              <a:defRPr lang="en-US"/>
            </a:defPPr>
            <a:lvl1pPr>
              <a:defRPr sz="1000"/>
            </a:lvl1pPr>
          </a:lstStyle>
          <a:p>
            <a:r>
              <a:rPr lang="en-US" dirty="0"/>
              <a:t>ODBC/JDBC</a:t>
            </a:r>
          </a:p>
        </p:txBody>
      </p:sp>
      <p:pic>
        <p:nvPicPr>
          <p:cNvPr id="9" name="Picture 8">
            <a:extLst>
              <a:ext uri="{FF2B5EF4-FFF2-40B4-BE49-F238E27FC236}">
                <a16:creationId xmlns:a16="http://schemas.microsoft.com/office/drawing/2014/main" id="{DB0EFC2C-7264-4613-B013-B1703E04B9D0}"/>
              </a:ext>
            </a:extLst>
          </p:cNvPr>
          <p:cNvPicPr>
            <a:picLocks noChangeAspect="1"/>
          </p:cNvPicPr>
          <p:nvPr/>
        </p:nvPicPr>
        <p:blipFill>
          <a:blip r:embed="rId8"/>
          <a:stretch>
            <a:fillRect/>
          </a:stretch>
        </p:blipFill>
        <p:spPr>
          <a:xfrm>
            <a:off x="4549536" y="1130363"/>
            <a:ext cx="209550" cy="209550"/>
          </a:xfrm>
          <a:prstGeom prst="rect">
            <a:avLst/>
          </a:prstGeom>
        </p:spPr>
      </p:pic>
      <p:pic>
        <p:nvPicPr>
          <p:cNvPr id="96" name="Picture 95">
            <a:extLst>
              <a:ext uri="{FF2B5EF4-FFF2-40B4-BE49-F238E27FC236}">
                <a16:creationId xmlns:a16="http://schemas.microsoft.com/office/drawing/2014/main" id="{4CE6B719-F938-4A10-BC10-1E1EB90DC6B6}"/>
              </a:ext>
            </a:extLst>
          </p:cNvPr>
          <p:cNvPicPr>
            <a:picLocks noChangeAspect="1"/>
          </p:cNvPicPr>
          <p:nvPr/>
        </p:nvPicPr>
        <p:blipFill>
          <a:blip r:embed="rId4"/>
          <a:stretch>
            <a:fillRect/>
          </a:stretch>
        </p:blipFill>
        <p:spPr>
          <a:xfrm>
            <a:off x="3130110" y="1131943"/>
            <a:ext cx="285750" cy="228600"/>
          </a:xfrm>
          <a:prstGeom prst="rect">
            <a:avLst/>
          </a:prstGeom>
        </p:spPr>
      </p:pic>
      <p:pic>
        <p:nvPicPr>
          <p:cNvPr id="97" name="Picture 96">
            <a:extLst>
              <a:ext uri="{FF2B5EF4-FFF2-40B4-BE49-F238E27FC236}">
                <a16:creationId xmlns:a16="http://schemas.microsoft.com/office/drawing/2014/main" id="{F0819BB6-1C26-4F85-9991-43610B3D7E11}"/>
              </a:ext>
            </a:extLst>
          </p:cNvPr>
          <p:cNvPicPr>
            <a:picLocks noChangeAspect="1"/>
          </p:cNvPicPr>
          <p:nvPr/>
        </p:nvPicPr>
        <p:blipFill>
          <a:blip r:embed="rId8"/>
          <a:stretch>
            <a:fillRect/>
          </a:stretch>
        </p:blipFill>
        <p:spPr>
          <a:xfrm>
            <a:off x="4508621" y="34039"/>
            <a:ext cx="209550" cy="209550"/>
          </a:xfrm>
          <a:prstGeom prst="rect">
            <a:avLst/>
          </a:prstGeom>
        </p:spPr>
      </p:pic>
      <p:pic>
        <p:nvPicPr>
          <p:cNvPr id="100" name="Picture 99">
            <a:extLst>
              <a:ext uri="{FF2B5EF4-FFF2-40B4-BE49-F238E27FC236}">
                <a16:creationId xmlns:a16="http://schemas.microsoft.com/office/drawing/2014/main" id="{C03E6398-9CAC-4290-B9B2-C85D4994323E}"/>
              </a:ext>
            </a:extLst>
          </p:cNvPr>
          <p:cNvPicPr>
            <a:picLocks noChangeAspect="1"/>
          </p:cNvPicPr>
          <p:nvPr/>
        </p:nvPicPr>
        <p:blipFill>
          <a:blip r:embed="rId4"/>
          <a:stretch>
            <a:fillRect/>
          </a:stretch>
        </p:blipFill>
        <p:spPr>
          <a:xfrm>
            <a:off x="5961700" y="45111"/>
            <a:ext cx="285750" cy="228600"/>
          </a:xfrm>
          <a:prstGeom prst="rect">
            <a:avLst/>
          </a:prstGeom>
        </p:spPr>
      </p:pic>
      <p:pic>
        <p:nvPicPr>
          <p:cNvPr id="102" name="Picture 101">
            <a:extLst>
              <a:ext uri="{FF2B5EF4-FFF2-40B4-BE49-F238E27FC236}">
                <a16:creationId xmlns:a16="http://schemas.microsoft.com/office/drawing/2014/main" id="{B30D1E87-135D-41B1-AD7C-8902B8CF2E8E}"/>
              </a:ext>
            </a:extLst>
          </p:cNvPr>
          <p:cNvPicPr>
            <a:picLocks noChangeAspect="1"/>
          </p:cNvPicPr>
          <p:nvPr/>
        </p:nvPicPr>
        <p:blipFill>
          <a:blip r:embed="rId8"/>
          <a:stretch>
            <a:fillRect/>
          </a:stretch>
        </p:blipFill>
        <p:spPr>
          <a:xfrm>
            <a:off x="1645819" y="54115"/>
            <a:ext cx="209550" cy="209550"/>
          </a:xfrm>
          <a:prstGeom prst="rect">
            <a:avLst/>
          </a:prstGeom>
        </p:spPr>
      </p:pic>
    </p:spTree>
    <p:extLst>
      <p:ext uri="{BB962C8B-B14F-4D97-AF65-F5344CB8AC3E}">
        <p14:creationId xmlns:p14="http://schemas.microsoft.com/office/powerpoint/2010/main" val="3898079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295</Words>
  <Application>Microsoft Office PowerPoint</Application>
  <PresentationFormat>Widescreen</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Sarkar, Apurba</dc:creator>
  <cp:lastModifiedBy>Ajwaliya, Nishit</cp:lastModifiedBy>
  <cp:revision>13</cp:revision>
  <dcterms:created xsi:type="dcterms:W3CDTF">2022-02-23T15:56:28Z</dcterms:created>
  <dcterms:modified xsi:type="dcterms:W3CDTF">2022-03-25T18:05:54Z</dcterms:modified>
</cp:coreProperties>
</file>