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12"/>
  </p:notesMasterIdLst>
  <p:handoutMasterIdLst>
    <p:handoutMasterId r:id="rId13"/>
  </p:handoutMasterIdLst>
  <p:sldIdLst>
    <p:sldId id="3947" r:id="rId5"/>
    <p:sldId id="838840200" r:id="rId6"/>
    <p:sldId id="2147307534" r:id="rId7"/>
    <p:sldId id="2147307532" r:id="rId8"/>
    <p:sldId id="2147307533" r:id="rId9"/>
    <p:sldId id="2147307527" r:id="rId10"/>
    <p:sldId id="2147307535" r:id="rId11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A70"/>
    <a:srgbClr val="B20E12"/>
    <a:srgbClr val="B2DE82"/>
    <a:srgbClr val="C9E8A6"/>
    <a:srgbClr val="7FFFF8"/>
    <a:srgbClr val="B4DF85"/>
    <a:srgbClr val="FFFFFF"/>
    <a:srgbClr val="F9F9F9"/>
    <a:srgbClr val="E7F5D7"/>
    <a:srgbClr val="DA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93AEFF-9826-4E66-91E9-4F8713D39AF6}" v="642" dt="2021-08-18T17:48:57.0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85" autoAdjust="0"/>
    <p:restoredTop sz="93817" autoAdjust="0"/>
  </p:normalViewPr>
  <p:slideViewPr>
    <p:cSldViewPr snapToGrid="0">
      <p:cViewPr varScale="1">
        <p:scale>
          <a:sx n="84" d="100"/>
          <a:sy n="84" d="100"/>
        </p:scale>
        <p:origin x="1008" y="64"/>
      </p:cViewPr>
      <p:guideLst>
        <p:guide orient="horz" pos="962"/>
        <p:guide pos="748"/>
        <p:guide orient="horz" pos="2255"/>
      </p:guideLst>
    </p:cSldViewPr>
  </p:slideViewPr>
  <p:outlineViewPr>
    <p:cViewPr>
      <p:scale>
        <a:sx n="33" d="100"/>
        <a:sy n="33" d="100"/>
      </p:scale>
      <p:origin x="0" y="-2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33BB075F-6A8F-4A4A-9BAC-701602B376C8}"/>
    <pc:docChg chg="custSel addSld modSld sldOrd">
      <pc:chgData name="Ajwaliya, Nishit" userId="d6171631-3d08-453d-8afd-2dc62a5026e2" providerId="ADAL" clId="{33BB075F-6A8F-4A4A-9BAC-701602B376C8}" dt="2021-07-22T13:29:12.599" v="11" actId="1038"/>
      <pc:docMkLst>
        <pc:docMk/>
      </pc:docMkLst>
      <pc:sldChg chg="modSp">
        <pc:chgData name="Ajwaliya, Nishit" userId="d6171631-3d08-453d-8afd-2dc62a5026e2" providerId="ADAL" clId="{33BB075F-6A8F-4A4A-9BAC-701602B376C8}" dt="2021-07-22T13:29:12.599" v="11" actId="1038"/>
        <pc:sldMkLst>
          <pc:docMk/>
          <pc:sldMk cId="802002898" sldId="2147307484"/>
        </pc:sldMkLst>
        <pc:spChg chg="mod">
          <ac:chgData name="Ajwaliya, Nishit" userId="d6171631-3d08-453d-8afd-2dc62a5026e2" providerId="ADAL" clId="{33BB075F-6A8F-4A4A-9BAC-701602B376C8}" dt="2021-07-21T17:51:17.117" v="6" actId="1037"/>
          <ac:spMkLst>
            <pc:docMk/>
            <pc:sldMk cId="802002898" sldId="2147307484"/>
            <ac:spMk id="128" creationId="{42E3C3F5-1547-421C-A2A3-071D520F9AA3}"/>
          </ac:spMkLst>
        </pc:spChg>
        <pc:spChg chg="mod">
          <ac:chgData name="Ajwaliya, Nishit" userId="d6171631-3d08-453d-8afd-2dc62a5026e2" providerId="ADAL" clId="{33BB075F-6A8F-4A4A-9BAC-701602B376C8}" dt="2021-07-22T13:29:08.573" v="10" actId="1037"/>
          <ac:spMkLst>
            <pc:docMk/>
            <pc:sldMk cId="802002898" sldId="2147307484"/>
            <ac:spMk id="155" creationId="{FA445F10-C787-448B-AE7C-7D1BF8D50D56}"/>
          </ac:spMkLst>
        </pc:spChg>
        <pc:spChg chg="mod">
          <ac:chgData name="Ajwaliya, Nishit" userId="d6171631-3d08-453d-8afd-2dc62a5026e2" providerId="ADAL" clId="{33BB075F-6A8F-4A4A-9BAC-701602B376C8}" dt="2021-07-21T17:51:25.145" v="7" actId="1037"/>
          <ac:spMkLst>
            <pc:docMk/>
            <pc:sldMk cId="802002898" sldId="2147307484"/>
            <ac:spMk id="163" creationId="{BDD54725-3AE1-481F-A3CE-8E571CD871EC}"/>
          </ac:spMkLst>
        </pc:spChg>
        <pc:spChg chg="mod">
          <ac:chgData name="Ajwaliya, Nishit" userId="d6171631-3d08-453d-8afd-2dc62a5026e2" providerId="ADAL" clId="{33BB075F-6A8F-4A4A-9BAC-701602B376C8}" dt="2021-07-22T13:29:12.599" v="11" actId="1038"/>
          <ac:spMkLst>
            <pc:docMk/>
            <pc:sldMk cId="802002898" sldId="2147307484"/>
            <ac:spMk id="177" creationId="{F87CC682-6CBB-494A-8113-DA1E61FE62C6}"/>
          </ac:spMkLst>
        </pc:spChg>
        <pc:spChg chg="mod">
          <ac:chgData name="Ajwaliya, Nishit" userId="d6171631-3d08-453d-8afd-2dc62a5026e2" providerId="ADAL" clId="{33BB075F-6A8F-4A4A-9BAC-701602B376C8}" dt="2021-07-21T17:51:12.524" v="5" actId="1038"/>
          <ac:spMkLst>
            <pc:docMk/>
            <pc:sldMk cId="802002898" sldId="2147307484"/>
            <ac:spMk id="189" creationId="{5D211D3C-73F0-46FA-AD56-2BDECB55C184}"/>
          </ac:spMkLst>
        </pc:spChg>
        <pc:cxnChg chg="mod">
          <ac:chgData name="Ajwaliya, Nishit" userId="d6171631-3d08-453d-8afd-2dc62a5026e2" providerId="ADAL" clId="{33BB075F-6A8F-4A4A-9BAC-701602B376C8}" dt="2021-07-22T13:28:47.152" v="8" actId="14100"/>
          <ac:cxnSpMkLst>
            <pc:docMk/>
            <pc:sldMk cId="802002898" sldId="2147307484"/>
            <ac:cxnSpMk id="122" creationId="{F961ADB8-2408-4630-9023-115E0C7AD7C2}"/>
          </ac:cxnSpMkLst>
        </pc:cxnChg>
      </pc:sldChg>
      <pc:sldChg chg="delSp add ord">
        <pc:chgData name="Ajwaliya, Nishit" userId="d6171631-3d08-453d-8afd-2dc62a5026e2" providerId="ADAL" clId="{33BB075F-6A8F-4A4A-9BAC-701602B376C8}" dt="2021-07-02T19:55:53.166" v="2" actId="478"/>
        <pc:sldMkLst>
          <pc:docMk/>
          <pc:sldMk cId="769546165" sldId="2147307526"/>
        </pc:sldMkLst>
        <pc:picChg chg="del">
          <ac:chgData name="Ajwaliya, Nishit" userId="d6171631-3d08-453d-8afd-2dc62a5026e2" providerId="ADAL" clId="{33BB075F-6A8F-4A4A-9BAC-701602B376C8}" dt="2021-07-02T19:55:53.166" v="2" actId="478"/>
          <ac:picMkLst>
            <pc:docMk/>
            <pc:sldMk cId="769546165" sldId="2147307526"/>
            <ac:picMk id="6" creationId="{7A6A94FC-78F6-49A4-A9BF-0BBF64D96C9E}"/>
          </ac:picMkLst>
        </pc:picChg>
      </pc:sldChg>
    </pc:docChg>
  </pc:docChgLst>
  <pc:docChgLst>
    <pc:chgData name="Ajwaliya, Nishit" userId="d6171631-3d08-453d-8afd-2dc62a5026e2" providerId="ADAL" clId="{BA93AEFF-9826-4E66-91E9-4F8713D39AF6}"/>
    <pc:docChg chg="undo custSel addSld delSld modSld sldOrd addSection delSection">
      <pc:chgData name="Ajwaliya, Nishit" userId="d6171631-3d08-453d-8afd-2dc62a5026e2" providerId="ADAL" clId="{BA93AEFF-9826-4E66-91E9-4F8713D39AF6}" dt="2021-08-18T18:37:54.822" v="8748" actId="47"/>
      <pc:docMkLst>
        <pc:docMk/>
      </pc:docMkLst>
      <pc:sldChg chg="modSp add del mod ord">
        <pc:chgData name="Ajwaliya, Nishit" userId="d6171631-3d08-453d-8afd-2dc62a5026e2" providerId="ADAL" clId="{BA93AEFF-9826-4E66-91E9-4F8713D39AF6}" dt="2021-08-03T23:58:22.938" v="108" actId="47"/>
        <pc:sldMkLst>
          <pc:docMk/>
          <pc:sldMk cId="2874908917" sldId="493"/>
        </pc:sldMkLst>
        <pc:spChg chg="mod">
          <ac:chgData name="Ajwaliya, Nishit" userId="d6171631-3d08-453d-8afd-2dc62a5026e2" providerId="ADAL" clId="{BA93AEFF-9826-4E66-91E9-4F8713D39AF6}" dt="2021-08-03T23:58:05.323" v="101" actId="20577"/>
          <ac:spMkLst>
            <pc:docMk/>
            <pc:sldMk cId="2874908917" sldId="493"/>
            <ac:spMk id="18" creationId="{220D7A5C-41FB-4A52-9B12-B489A9754A5D}"/>
          </ac:spMkLst>
        </pc:spChg>
      </pc:sldChg>
      <pc:sldChg chg="delSp modSp add mod">
        <pc:chgData name="Ajwaliya, Nishit" userId="d6171631-3d08-453d-8afd-2dc62a5026e2" providerId="ADAL" clId="{BA93AEFF-9826-4E66-91E9-4F8713D39AF6}" dt="2021-08-04T19:27:22.664" v="8493" actId="20577"/>
        <pc:sldMkLst>
          <pc:docMk/>
          <pc:sldMk cId="136374311" sldId="3947"/>
        </pc:sldMkLst>
        <pc:spChg chg="mod">
          <ac:chgData name="Ajwaliya, Nishit" userId="d6171631-3d08-453d-8afd-2dc62a5026e2" providerId="ADAL" clId="{BA93AEFF-9826-4E66-91E9-4F8713D39AF6}" dt="2021-08-04T19:27:22.664" v="8493" actId="20577"/>
          <ac:spMkLst>
            <pc:docMk/>
            <pc:sldMk cId="136374311" sldId="3947"/>
            <ac:spMk id="2" creationId="{00000000-0000-0000-0000-000000000000}"/>
          </ac:spMkLst>
        </pc:spChg>
        <pc:spChg chg="mod">
          <ac:chgData name="Ajwaliya, Nishit" userId="d6171631-3d08-453d-8afd-2dc62a5026e2" providerId="ADAL" clId="{BA93AEFF-9826-4E66-91E9-4F8713D39AF6}" dt="2021-08-04T04:11:11.903" v="5663" actId="1076"/>
          <ac:spMkLst>
            <pc:docMk/>
            <pc:sldMk cId="136374311" sldId="3947"/>
            <ac:spMk id="3" creationId="{00000000-0000-0000-0000-000000000000}"/>
          </ac:spMkLst>
        </pc:spChg>
        <pc:spChg chg="del">
          <ac:chgData name="Ajwaliya, Nishit" userId="d6171631-3d08-453d-8afd-2dc62a5026e2" providerId="ADAL" clId="{BA93AEFF-9826-4E66-91E9-4F8713D39AF6}" dt="2021-08-03T23:59:04.063" v="113" actId="478"/>
          <ac:spMkLst>
            <pc:docMk/>
            <pc:sldMk cId="136374311" sldId="3947"/>
            <ac:spMk id="5" creationId="{EF0A597B-644B-487B-895A-1E82DC57470D}"/>
          </ac:spMkLst>
        </pc:spChg>
      </pc:sldChg>
      <pc:sldChg chg="addSp delSp modSp add mod">
        <pc:chgData name="Ajwaliya, Nishit" userId="d6171631-3d08-453d-8afd-2dc62a5026e2" providerId="ADAL" clId="{BA93AEFF-9826-4E66-91E9-4F8713D39AF6}" dt="2021-08-04T19:28:00.605" v="8566" actId="6549"/>
        <pc:sldMkLst>
          <pc:docMk/>
          <pc:sldMk cId="1760984849" sldId="838840200"/>
        </pc:sldMkLst>
        <pc:spChg chg="mod">
          <ac:chgData name="Ajwaliya, Nishit" userId="d6171631-3d08-453d-8afd-2dc62a5026e2" providerId="ADAL" clId="{BA93AEFF-9826-4E66-91E9-4F8713D39AF6}" dt="2021-08-03T23:59:13.845" v="115" actId="1076"/>
          <ac:spMkLst>
            <pc:docMk/>
            <pc:sldMk cId="1760984849" sldId="838840200"/>
            <ac:spMk id="2" creationId="{D1578A06-5D7F-48CD-ADC9-0A6414280E94}"/>
          </ac:spMkLst>
        </pc:spChg>
        <pc:spChg chg="del">
          <ac:chgData name="Ajwaliya, Nishit" userId="d6171631-3d08-453d-8afd-2dc62a5026e2" providerId="ADAL" clId="{BA93AEFF-9826-4E66-91E9-4F8713D39AF6}" dt="2021-08-03T23:59:07.702" v="114" actId="478"/>
          <ac:spMkLst>
            <pc:docMk/>
            <pc:sldMk cId="1760984849" sldId="838840200"/>
            <ac:spMk id="4" creationId="{9A3D5A5F-3F65-41E9-AEDA-C93706787AF0}"/>
          </ac:spMkLst>
        </pc:spChg>
        <pc:spChg chg="del">
          <ac:chgData name="Ajwaliya, Nishit" userId="d6171631-3d08-453d-8afd-2dc62a5026e2" providerId="ADAL" clId="{BA93AEFF-9826-4E66-91E9-4F8713D39AF6}" dt="2021-08-03T23:58:59.682" v="112" actId="478"/>
          <ac:spMkLst>
            <pc:docMk/>
            <pc:sldMk cId="1760984849" sldId="838840200"/>
            <ac:spMk id="7" creationId="{0152D32C-30A0-407E-94EA-EFBA4F873C0F}"/>
          </ac:spMkLst>
        </pc:spChg>
        <pc:spChg chg="add del mod">
          <ac:chgData name="Ajwaliya, Nishit" userId="d6171631-3d08-453d-8afd-2dc62a5026e2" providerId="ADAL" clId="{BA93AEFF-9826-4E66-91E9-4F8713D39AF6}" dt="2021-08-04T02:13:53.738" v="1052" actId="478"/>
          <ac:spMkLst>
            <pc:docMk/>
            <pc:sldMk cId="1760984849" sldId="838840200"/>
            <ac:spMk id="9" creationId="{4C74B324-071D-44F7-ABFC-8125F83C6CF6}"/>
          </ac:spMkLst>
        </pc:spChg>
        <pc:spChg chg="add del mod">
          <ac:chgData name="Ajwaliya, Nishit" userId="d6171631-3d08-453d-8afd-2dc62a5026e2" providerId="ADAL" clId="{BA93AEFF-9826-4E66-91E9-4F8713D39AF6}" dt="2021-08-04T02:13:53.738" v="1052" actId="478"/>
          <ac:spMkLst>
            <pc:docMk/>
            <pc:sldMk cId="1760984849" sldId="838840200"/>
            <ac:spMk id="10" creationId="{05D3EAD6-8F9D-482C-8D8D-7162E4E97844}"/>
          </ac:spMkLst>
        </pc:spChg>
        <pc:spChg chg="add del mod">
          <ac:chgData name="Ajwaliya, Nishit" userId="d6171631-3d08-453d-8afd-2dc62a5026e2" providerId="ADAL" clId="{BA93AEFF-9826-4E66-91E9-4F8713D39AF6}" dt="2021-08-04T01:31:55.440" v="452" actId="21"/>
          <ac:spMkLst>
            <pc:docMk/>
            <pc:sldMk cId="1760984849" sldId="838840200"/>
            <ac:spMk id="12" creationId="{F395D9DB-9ECD-49C0-A295-62D9D811E8B7}"/>
          </ac:spMkLst>
        </pc:spChg>
        <pc:spChg chg="mod">
          <ac:chgData name="Ajwaliya, Nishit" userId="d6171631-3d08-453d-8afd-2dc62a5026e2" providerId="ADAL" clId="{BA93AEFF-9826-4E66-91E9-4F8713D39AF6}" dt="2021-08-04T19:28:00.605" v="8566" actId="6549"/>
          <ac:spMkLst>
            <pc:docMk/>
            <pc:sldMk cId="1760984849" sldId="838840200"/>
            <ac:spMk id="16" creationId="{642D4DBA-35BE-4E67-BFD8-A85ADA2BDE37}"/>
          </ac:spMkLst>
        </pc:spChg>
        <pc:graphicFrameChg chg="del">
          <ac:chgData name="Ajwaliya, Nishit" userId="d6171631-3d08-453d-8afd-2dc62a5026e2" providerId="ADAL" clId="{BA93AEFF-9826-4E66-91E9-4F8713D39AF6}" dt="2021-08-03T23:58:54.134" v="111" actId="478"/>
          <ac:graphicFrameMkLst>
            <pc:docMk/>
            <pc:sldMk cId="1760984849" sldId="838840200"/>
            <ac:graphicFrameMk id="3" creationId="{B9BE99C4-8C9A-49C3-8DEB-59632364C38C}"/>
          </ac:graphicFrameMkLst>
        </pc:graphicFrameChg>
        <pc:graphicFrameChg chg="add del mod">
          <ac:chgData name="Ajwaliya, Nishit" userId="d6171631-3d08-453d-8afd-2dc62a5026e2" providerId="ADAL" clId="{BA93AEFF-9826-4E66-91E9-4F8713D39AF6}" dt="2021-08-04T02:13:53.738" v="1052" actId="478"/>
          <ac:graphicFrameMkLst>
            <pc:docMk/>
            <pc:sldMk cId="1760984849" sldId="838840200"/>
            <ac:graphicFrameMk id="8" creationId="{7179903B-CFBD-4D88-BDE7-495D7F968DFF}"/>
          </ac:graphicFrameMkLst>
        </pc:graphicFrameChg>
        <pc:graphicFrameChg chg="add del mod">
          <ac:chgData name="Ajwaliya, Nishit" userId="d6171631-3d08-453d-8afd-2dc62a5026e2" providerId="ADAL" clId="{BA93AEFF-9826-4E66-91E9-4F8713D39AF6}" dt="2021-08-04T01:31:55.440" v="452" actId="21"/>
          <ac:graphicFrameMkLst>
            <pc:docMk/>
            <pc:sldMk cId="1760984849" sldId="838840200"/>
            <ac:graphicFrameMk id="13" creationId="{5BA9E046-8AE2-45E0-8BE5-4B6241829C92}"/>
          </ac:graphicFrameMkLst>
        </pc:graphicFrameChg>
        <pc:picChg chg="add del mod">
          <ac:chgData name="Ajwaliya, Nishit" userId="d6171631-3d08-453d-8afd-2dc62a5026e2" providerId="ADAL" clId="{BA93AEFF-9826-4E66-91E9-4F8713D39AF6}" dt="2021-08-04T02:13:53.738" v="1052" actId="478"/>
          <ac:picMkLst>
            <pc:docMk/>
            <pc:sldMk cId="1760984849" sldId="838840200"/>
            <ac:picMk id="11" creationId="{1EF89B4C-A919-4AC8-B80C-4F2F2478E0E4}"/>
          </ac:picMkLst>
        </pc:picChg>
        <pc:picChg chg="add del mod">
          <ac:chgData name="Ajwaliya, Nishit" userId="d6171631-3d08-453d-8afd-2dc62a5026e2" providerId="ADAL" clId="{BA93AEFF-9826-4E66-91E9-4F8713D39AF6}" dt="2021-08-04T01:31:55.440" v="452" actId="21"/>
          <ac:picMkLst>
            <pc:docMk/>
            <pc:sldMk cId="1760984849" sldId="838840200"/>
            <ac:picMk id="15" creationId="{87CD5D63-827F-4274-96C8-79448E3D78ED}"/>
          </ac:picMkLst>
        </pc:picChg>
      </pc:sldChg>
      <pc:sldChg chg="del">
        <pc:chgData name="Ajwaliya, Nishit" userId="d6171631-3d08-453d-8afd-2dc62a5026e2" providerId="ADAL" clId="{BA93AEFF-9826-4E66-91E9-4F8713D39AF6}" dt="2021-08-04T00:01:19.145" v="276" actId="47"/>
        <pc:sldMkLst>
          <pc:docMk/>
          <pc:sldMk cId="2091940999" sldId="2147307485"/>
        </pc:sldMkLst>
      </pc:sldChg>
      <pc:sldChg chg="addSp delSp modSp del mod">
        <pc:chgData name="Ajwaliya, Nishit" userId="d6171631-3d08-453d-8afd-2dc62a5026e2" providerId="ADAL" clId="{BA93AEFF-9826-4E66-91E9-4F8713D39AF6}" dt="2021-08-04T04:04:48.550" v="5583" actId="47"/>
        <pc:sldMkLst>
          <pc:docMk/>
          <pc:sldMk cId="3863685249" sldId="2147307525"/>
        </pc:sldMkLst>
        <pc:spChg chg="mod">
          <ac:chgData name="Ajwaliya, Nishit" userId="d6171631-3d08-453d-8afd-2dc62a5026e2" providerId="ADAL" clId="{BA93AEFF-9826-4E66-91E9-4F8713D39AF6}" dt="2021-08-04T01:09:03.525" v="334" actId="20577"/>
          <ac:spMkLst>
            <pc:docMk/>
            <pc:sldMk cId="3863685249" sldId="2147307525"/>
            <ac:spMk id="2" creationId="{00000000-0000-0000-0000-000000000000}"/>
          </ac:spMkLst>
        </pc:spChg>
        <pc:spChg chg="add mod">
          <ac:chgData name="Ajwaliya, Nishit" userId="d6171631-3d08-453d-8afd-2dc62a5026e2" providerId="ADAL" clId="{BA93AEFF-9826-4E66-91E9-4F8713D39AF6}" dt="2021-08-04T01:17:04.575" v="381" actId="20577"/>
          <ac:spMkLst>
            <pc:docMk/>
            <pc:sldMk cId="3863685249" sldId="2147307525"/>
            <ac:spMk id="4" creationId="{64E70C68-9120-40E1-8614-8CEA6AD81171}"/>
          </ac:spMkLst>
        </pc:spChg>
        <pc:picChg chg="del mod">
          <ac:chgData name="Ajwaliya, Nishit" userId="d6171631-3d08-453d-8afd-2dc62a5026e2" providerId="ADAL" clId="{BA93AEFF-9826-4E66-91E9-4F8713D39AF6}" dt="2021-08-04T00:01:12.137" v="274" actId="478"/>
          <ac:picMkLst>
            <pc:docMk/>
            <pc:sldMk cId="3863685249" sldId="2147307525"/>
            <ac:picMk id="6" creationId="{7A6A94FC-78F6-49A4-A9BF-0BBF64D96C9E}"/>
          </ac:picMkLst>
        </pc:picChg>
      </pc:sldChg>
      <pc:sldChg chg="addSp delSp modSp mod">
        <pc:chgData name="Ajwaliya, Nishit" userId="d6171631-3d08-453d-8afd-2dc62a5026e2" providerId="ADAL" clId="{BA93AEFF-9826-4E66-91E9-4F8713D39AF6}" dt="2021-08-04T14:50:01.847" v="8064" actId="20577"/>
        <pc:sldMkLst>
          <pc:docMk/>
          <pc:sldMk cId="4091386711" sldId="2147307527"/>
        </pc:sldMkLst>
        <pc:spChg chg="mod">
          <ac:chgData name="Ajwaliya, Nishit" userId="d6171631-3d08-453d-8afd-2dc62a5026e2" providerId="ADAL" clId="{BA93AEFF-9826-4E66-91E9-4F8713D39AF6}" dt="2021-08-04T14:33:53.091" v="8032" actId="20577"/>
          <ac:spMkLst>
            <pc:docMk/>
            <pc:sldMk cId="4091386711" sldId="2147307527"/>
            <ac:spMk id="2" creationId="{65606505-0DE3-4026-B55A-3FA303F48ACA}"/>
          </ac:spMkLst>
        </pc:spChg>
        <pc:spChg chg="mod">
          <ac:chgData name="Ajwaliya, Nishit" userId="d6171631-3d08-453d-8afd-2dc62a5026e2" providerId="ADAL" clId="{BA93AEFF-9826-4E66-91E9-4F8713D39AF6}" dt="2021-08-04T00:03:24.398" v="321" actId="1076"/>
          <ac:spMkLst>
            <pc:docMk/>
            <pc:sldMk cId="4091386711" sldId="2147307527"/>
            <ac:spMk id="7" creationId="{070F93DF-138B-4D82-AE0B-EED8C2B80551}"/>
          </ac:spMkLst>
        </pc:spChg>
        <pc:spChg chg="mod">
          <ac:chgData name="Ajwaliya, Nishit" userId="d6171631-3d08-453d-8afd-2dc62a5026e2" providerId="ADAL" clId="{BA93AEFF-9826-4E66-91E9-4F8713D39AF6}" dt="2021-08-04T00:03:24.398" v="321" actId="1076"/>
          <ac:spMkLst>
            <pc:docMk/>
            <pc:sldMk cId="4091386711" sldId="2147307527"/>
            <ac:spMk id="8" creationId="{50ABD006-A57A-4B85-A1AF-929EFA30DA37}"/>
          </ac:spMkLst>
        </pc:spChg>
        <pc:spChg chg="mod">
          <ac:chgData name="Ajwaliya, Nishit" userId="d6171631-3d08-453d-8afd-2dc62a5026e2" providerId="ADAL" clId="{BA93AEFF-9826-4E66-91E9-4F8713D39AF6}" dt="2021-08-04T00:03:24.398" v="321" actId="1076"/>
          <ac:spMkLst>
            <pc:docMk/>
            <pc:sldMk cId="4091386711" sldId="2147307527"/>
            <ac:spMk id="10" creationId="{57D85A28-8B27-4B07-85D8-463CF2916EC4}"/>
          </ac:spMkLst>
        </pc:spChg>
        <pc:spChg chg="mod">
          <ac:chgData name="Ajwaliya, Nishit" userId="d6171631-3d08-453d-8afd-2dc62a5026e2" providerId="ADAL" clId="{BA93AEFF-9826-4E66-91E9-4F8713D39AF6}" dt="2021-08-04T00:03:24.398" v="321" actId="1076"/>
          <ac:spMkLst>
            <pc:docMk/>
            <pc:sldMk cId="4091386711" sldId="2147307527"/>
            <ac:spMk id="12" creationId="{1358DEBD-195B-4994-AA55-9283C093253B}"/>
          </ac:spMkLst>
        </pc:spChg>
        <pc:spChg chg="mod">
          <ac:chgData name="Ajwaliya, Nishit" userId="d6171631-3d08-453d-8afd-2dc62a5026e2" providerId="ADAL" clId="{BA93AEFF-9826-4E66-91E9-4F8713D39AF6}" dt="2021-08-04T00:03:24.398" v="321" actId="1076"/>
          <ac:spMkLst>
            <pc:docMk/>
            <pc:sldMk cId="4091386711" sldId="2147307527"/>
            <ac:spMk id="14" creationId="{D363B8B8-6631-49B3-8CFB-9D22E43F4343}"/>
          </ac:spMkLst>
        </pc:spChg>
        <pc:spChg chg="mod">
          <ac:chgData name="Ajwaliya, Nishit" userId="d6171631-3d08-453d-8afd-2dc62a5026e2" providerId="ADAL" clId="{BA93AEFF-9826-4E66-91E9-4F8713D39AF6}" dt="2021-08-04T00:03:24.398" v="321" actId="1076"/>
          <ac:spMkLst>
            <pc:docMk/>
            <pc:sldMk cId="4091386711" sldId="2147307527"/>
            <ac:spMk id="40" creationId="{84555CC7-F39F-4D5C-AC4D-06ACAAFB0C30}"/>
          </ac:spMkLst>
        </pc:spChg>
        <pc:spChg chg="mod">
          <ac:chgData name="Ajwaliya, Nishit" userId="d6171631-3d08-453d-8afd-2dc62a5026e2" providerId="ADAL" clId="{BA93AEFF-9826-4E66-91E9-4F8713D39AF6}" dt="2021-08-04T00:03:24.398" v="321" actId="1076"/>
          <ac:spMkLst>
            <pc:docMk/>
            <pc:sldMk cId="4091386711" sldId="2147307527"/>
            <ac:spMk id="41" creationId="{0C9F3DAE-2CBF-47AE-90C0-09C0A336A305}"/>
          </ac:spMkLst>
        </pc:spChg>
        <pc:spChg chg="add del mod">
          <ac:chgData name="Ajwaliya, Nishit" userId="d6171631-3d08-453d-8afd-2dc62a5026e2" providerId="ADAL" clId="{BA93AEFF-9826-4E66-91E9-4F8713D39AF6}" dt="2021-08-04T02:58:12.650" v="2403" actId="478"/>
          <ac:spMkLst>
            <pc:docMk/>
            <pc:sldMk cId="4091386711" sldId="2147307527"/>
            <ac:spMk id="42" creationId="{3F38B7C2-CD0D-4558-8312-924A9C61D6F6}"/>
          </ac:spMkLst>
        </pc:spChg>
        <pc:spChg chg="add del mod">
          <ac:chgData name="Ajwaliya, Nishit" userId="d6171631-3d08-453d-8afd-2dc62a5026e2" providerId="ADAL" clId="{BA93AEFF-9826-4E66-91E9-4F8713D39AF6}" dt="2021-08-04T02:58:12.650" v="2403" actId="478"/>
          <ac:spMkLst>
            <pc:docMk/>
            <pc:sldMk cId="4091386711" sldId="2147307527"/>
            <ac:spMk id="45" creationId="{EAF45265-E139-4753-9263-91C0657CC026}"/>
          </ac:spMkLst>
        </pc:spChg>
        <pc:spChg chg="add mod">
          <ac:chgData name="Ajwaliya, Nishit" userId="d6171631-3d08-453d-8afd-2dc62a5026e2" providerId="ADAL" clId="{BA93AEFF-9826-4E66-91E9-4F8713D39AF6}" dt="2021-08-04T14:50:01.847" v="8064" actId="20577"/>
          <ac:spMkLst>
            <pc:docMk/>
            <pc:sldMk cId="4091386711" sldId="2147307527"/>
            <ac:spMk id="48" creationId="{B64FF8E3-6FE6-49A3-B0EE-66FB9DB3B59B}"/>
          </ac:spMkLst>
        </pc:spChg>
        <pc:grpChg chg="add del mod">
          <ac:chgData name="Ajwaliya, Nishit" userId="d6171631-3d08-453d-8afd-2dc62a5026e2" providerId="ADAL" clId="{BA93AEFF-9826-4E66-91E9-4F8713D39AF6}" dt="2021-08-04T02:58:12.650" v="2403" actId="478"/>
          <ac:grpSpMkLst>
            <pc:docMk/>
            <pc:sldMk cId="4091386711" sldId="2147307527"/>
            <ac:grpSpMk id="4" creationId="{29DB3EDA-C642-4CFF-9697-92B5C875130F}"/>
          </ac:grpSpMkLst>
        </pc:grpChg>
        <pc:picChg chg="del">
          <ac:chgData name="Ajwaliya, Nishit" userId="d6171631-3d08-453d-8afd-2dc62a5026e2" providerId="ADAL" clId="{BA93AEFF-9826-4E66-91E9-4F8713D39AF6}" dt="2021-08-04T00:00:47.988" v="201" actId="478"/>
          <ac:picMkLst>
            <pc:docMk/>
            <pc:sldMk cId="4091386711" sldId="2147307527"/>
            <ac:picMk id="5" creationId="{812B3865-953F-4428-A0BF-5340ADE08107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9" creationId="{5B27D67F-A2D3-48ED-A5B4-A172DDD0A907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11" creationId="{FCA371AA-3943-4A34-B764-23F5D1430CE6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13" creationId="{FACAD535-0C58-43E6-9F65-3D09BF8C7637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23" creationId="{DC7085C1-2545-4A1C-829C-C3037FC8F4F3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24" creationId="{E0BB412E-198B-429C-983F-731AF0ED1721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25" creationId="{D4716335-8956-4896-BBDA-23CBB9EA72D7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26" creationId="{FCC81401-2899-4CF3-B00B-EC68EFEF21FF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27" creationId="{8DF96935-FA2C-49CE-8F13-40F09DEEC53D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28" creationId="{E74043B7-E2D1-4D1C-832B-886C1684ED5C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29" creationId="{284281D1-11E1-4C21-B32E-9AFF5A7311A2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30" creationId="{6FD4480E-E94F-4A56-94C2-5B1366505CCF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31" creationId="{C081CB88-0936-4289-A0EB-1FA8DAEE2B5C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32" creationId="{7D98BE7F-00EE-4D79-96F2-D8CD009EA834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33" creationId="{9B6BE42C-237C-4CB3-8A35-1AD052628CB0}"/>
          </ac:picMkLst>
        </pc:picChg>
        <pc:picChg chg="mod">
          <ac:chgData name="Ajwaliya, Nishit" userId="d6171631-3d08-453d-8afd-2dc62a5026e2" providerId="ADAL" clId="{BA93AEFF-9826-4E66-91E9-4F8713D39AF6}" dt="2021-08-04T00:03:24.398" v="321" actId="1076"/>
          <ac:picMkLst>
            <pc:docMk/>
            <pc:sldMk cId="4091386711" sldId="2147307527"/>
            <ac:picMk id="34" creationId="{3C702FE8-7895-4274-9016-8E8D28E9DE57}"/>
          </ac:picMkLst>
        </pc:picChg>
        <pc:picChg chg="add del mod">
          <ac:chgData name="Ajwaliya, Nishit" userId="d6171631-3d08-453d-8afd-2dc62a5026e2" providerId="ADAL" clId="{BA93AEFF-9826-4E66-91E9-4F8713D39AF6}" dt="2021-08-04T02:58:12.650" v="2403" actId="478"/>
          <ac:picMkLst>
            <pc:docMk/>
            <pc:sldMk cId="4091386711" sldId="2147307527"/>
            <ac:picMk id="43" creationId="{A4AE3C03-EDD7-4D30-8A8A-C0FD210660A4}"/>
          </ac:picMkLst>
        </pc:pic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6" creationId="{4ED24173-E26D-4AB8-A678-59865DD2DA89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15" creationId="{48FC3707-94A4-4B66-8B05-BA27DDA62318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16" creationId="{C70411F3-CD51-46C3-81F8-AC1E00534AB8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17" creationId="{B26BDDEF-9159-4C0A-B79F-730BA7602C6C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18" creationId="{941E76E4-6C8B-4BB5-9CCA-E27C657D8264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19" creationId="{02A506BF-5FD4-4125-843E-EABCF107DF9E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20" creationId="{91F43959-8711-424F-98EA-1D7E1A90FBA1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21" creationId="{8AE832C8-8060-4692-A841-D093876FB728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22" creationId="{42D743BB-811C-4F53-AF84-63E8E7CAACD3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35" creationId="{6BD382A6-594D-49B2-977E-FA33723DF8D6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36" creationId="{BAE822AE-1FC4-4FC8-BE6C-6822B43DB1B3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37" creationId="{B7656DA6-ACB8-4FD8-AE4C-DA26DBDDAD63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38" creationId="{34B35B58-11F7-4DED-98B4-CAA2F3BD84FA}"/>
          </ac:cxnSpMkLst>
        </pc:cxnChg>
        <pc:cxnChg chg="mod">
          <ac:chgData name="Ajwaliya, Nishit" userId="d6171631-3d08-453d-8afd-2dc62a5026e2" providerId="ADAL" clId="{BA93AEFF-9826-4E66-91E9-4F8713D39AF6}" dt="2021-08-04T00:03:24.398" v="321" actId="1076"/>
          <ac:cxnSpMkLst>
            <pc:docMk/>
            <pc:sldMk cId="4091386711" sldId="2147307527"/>
            <ac:cxnSpMk id="39" creationId="{76DEB518-EFFD-4B02-859B-41B118ABF8DA}"/>
          </ac:cxnSpMkLst>
        </pc:cxnChg>
        <pc:cxnChg chg="add del mod">
          <ac:chgData name="Ajwaliya, Nishit" userId="d6171631-3d08-453d-8afd-2dc62a5026e2" providerId="ADAL" clId="{BA93AEFF-9826-4E66-91E9-4F8713D39AF6}" dt="2021-08-04T02:58:12.650" v="2403" actId="478"/>
          <ac:cxnSpMkLst>
            <pc:docMk/>
            <pc:sldMk cId="4091386711" sldId="2147307527"/>
            <ac:cxnSpMk id="44" creationId="{F00C4D19-B01B-49CD-BF17-FAEA90459F39}"/>
          </ac:cxnSpMkLst>
        </pc:cxnChg>
        <pc:cxnChg chg="add del mod">
          <ac:chgData name="Ajwaliya, Nishit" userId="d6171631-3d08-453d-8afd-2dc62a5026e2" providerId="ADAL" clId="{BA93AEFF-9826-4E66-91E9-4F8713D39AF6}" dt="2021-08-04T02:58:12.650" v="2403" actId="478"/>
          <ac:cxnSpMkLst>
            <pc:docMk/>
            <pc:sldMk cId="4091386711" sldId="2147307527"/>
            <ac:cxnSpMk id="46" creationId="{3670BC63-7FED-4527-954E-8B71561CE2E5}"/>
          </ac:cxnSpMkLst>
        </pc:cxnChg>
      </pc:sldChg>
      <pc:sldChg chg="del">
        <pc:chgData name="Ajwaliya, Nishit" userId="d6171631-3d08-453d-8afd-2dc62a5026e2" providerId="ADAL" clId="{BA93AEFF-9826-4E66-91E9-4F8713D39AF6}" dt="2021-08-04T00:01:17.623" v="275" actId="47"/>
        <pc:sldMkLst>
          <pc:docMk/>
          <pc:sldMk cId="2312719742" sldId="2147307528"/>
        </pc:sldMkLst>
      </pc:sldChg>
      <pc:sldChg chg="delSp modSp add del mod">
        <pc:chgData name="Ajwaliya, Nishit" userId="d6171631-3d08-453d-8afd-2dc62a5026e2" providerId="ADAL" clId="{BA93AEFF-9826-4E66-91E9-4F8713D39AF6}" dt="2021-08-04T02:13:41.055" v="1050" actId="47"/>
        <pc:sldMkLst>
          <pc:docMk/>
          <pc:sldMk cId="1742670371" sldId="2147307529"/>
        </pc:sldMkLst>
        <pc:spChg chg="del">
          <ac:chgData name="Ajwaliya, Nishit" userId="d6171631-3d08-453d-8afd-2dc62a5026e2" providerId="ADAL" clId="{BA93AEFF-9826-4E66-91E9-4F8713D39AF6}" dt="2021-08-04T00:00:01.874" v="121" actId="478"/>
          <ac:spMkLst>
            <pc:docMk/>
            <pc:sldMk cId="1742670371" sldId="2147307529"/>
            <ac:spMk id="3" creationId="{D19BB0AF-9E11-41F0-BD0B-4EE7E501CA6A}"/>
          </ac:spMkLst>
        </pc:spChg>
        <pc:spChg chg="mod">
          <ac:chgData name="Ajwaliya, Nishit" userId="d6171631-3d08-453d-8afd-2dc62a5026e2" providerId="ADAL" clId="{BA93AEFF-9826-4E66-91E9-4F8713D39AF6}" dt="2021-08-04T00:02:53.224" v="319" actId="20577"/>
          <ac:spMkLst>
            <pc:docMk/>
            <pc:sldMk cId="1742670371" sldId="2147307529"/>
            <ac:spMk id="5" creationId="{0042BC02-1A4D-4D73-9154-45F2A17B1EF3}"/>
          </ac:spMkLst>
        </pc:spChg>
      </pc:sldChg>
      <pc:sldChg chg="modSp add del mod">
        <pc:chgData name="Ajwaliya, Nishit" userId="d6171631-3d08-453d-8afd-2dc62a5026e2" providerId="ADAL" clId="{BA93AEFF-9826-4E66-91E9-4F8713D39AF6}" dt="2021-08-04T02:13:45.052" v="1051" actId="47"/>
        <pc:sldMkLst>
          <pc:docMk/>
          <pc:sldMk cId="2833774806" sldId="2147307530"/>
        </pc:sldMkLst>
        <pc:spChg chg="mod">
          <ac:chgData name="Ajwaliya, Nishit" userId="d6171631-3d08-453d-8afd-2dc62a5026e2" providerId="ADAL" clId="{BA93AEFF-9826-4E66-91E9-4F8713D39AF6}" dt="2021-08-04T00:01:35.403" v="280" actId="20577"/>
          <ac:spMkLst>
            <pc:docMk/>
            <pc:sldMk cId="2833774806" sldId="2147307530"/>
            <ac:spMk id="5" creationId="{0042BC02-1A4D-4D73-9154-45F2A17B1EF3}"/>
          </ac:spMkLst>
        </pc:spChg>
      </pc:sldChg>
      <pc:sldChg chg="addSp delSp modSp add del mod ord">
        <pc:chgData name="Ajwaliya, Nishit" userId="d6171631-3d08-453d-8afd-2dc62a5026e2" providerId="ADAL" clId="{BA93AEFF-9826-4E66-91E9-4F8713D39AF6}" dt="2021-08-04T03:28:18.945" v="3315" actId="47"/>
        <pc:sldMkLst>
          <pc:docMk/>
          <pc:sldMk cId="4120887056" sldId="2147307531"/>
        </pc:sldMkLst>
        <pc:spChg chg="mod">
          <ac:chgData name="Ajwaliya, Nishit" userId="d6171631-3d08-453d-8afd-2dc62a5026e2" providerId="ADAL" clId="{BA93AEFF-9826-4E66-91E9-4F8713D39AF6}" dt="2021-08-04T02:14:18.420" v="1057" actId="108"/>
          <ac:spMkLst>
            <pc:docMk/>
            <pc:sldMk cId="4120887056" sldId="2147307531"/>
            <ac:spMk id="2" creationId="{65606505-0DE3-4026-B55A-3FA303F48ACA}"/>
          </ac:spMkLst>
        </pc:spChg>
        <pc:spChg chg="add del mod">
          <ac:chgData name="Ajwaliya, Nishit" userId="d6171631-3d08-453d-8afd-2dc62a5026e2" providerId="ADAL" clId="{BA93AEFF-9826-4E66-91E9-4F8713D39AF6}" dt="2021-08-04T01:17:41.076" v="383" actId="478"/>
          <ac:spMkLst>
            <pc:docMk/>
            <pc:sldMk cId="4120887056" sldId="2147307531"/>
            <ac:spMk id="3" creationId="{A086BD52-6E84-484C-8E1D-E42C1DFE91D2}"/>
          </ac:spMkLst>
        </pc:spChg>
        <pc:spChg chg="add del mod">
          <ac:chgData name="Ajwaliya, Nishit" userId="d6171631-3d08-453d-8afd-2dc62a5026e2" providerId="ADAL" clId="{BA93AEFF-9826-4E66-91E9-4F8713D39AF6}" dt="2021-08-04T01:42:39.972" v="572" actId="478"/>
          <ac:spMkLst>
            <pc:docMk/>
            <pc:sldMk cId="4120887056" sldId="2147307531"/>
            <ac:spMk id="4" creationId="{A98D2472-0C5C-41D8-94DD-52A338022376}"/>
          </ac:spMkLst>
        </pc:spChg>
        <pc:spChg chg="add del mod">
          <ac:chgData name="Ajwaliya, Nishit" userId="d6171631-3d08-453d-8afd-2dc62a5026e2" providerId="ADAL" clId="{BA93AEFF-9826-4E66-91E9-4F8713D39AF6}" dt="2021-08-04T03:05:40.448" v="2490" actId="20577"/>
          <ac:spMkLst>
            <pc:docMk/>
            <pc:sldMk cId="4120887056" sldId="2147307531"/>
            <ac:spMk id="7" creationId="{21F5E372-D3FC-4E62-9889-D0A371D42569}"/>
          </ac:spMkLst>
        </pc:spChg>
        <pc:spChg chg="add del">
          <ac:chgData name="Ajwaliya, Nishit" userId="d6171631-3d08-453d-8afd-2dc62a5026e2" providerId="ADAL" clId="{BA93AEFF-9826-4E66-91E9-4F8713D39AF6}" dt="2021-08-04T01:39:18.599" v="476" actId="478"/>
          <ac:spMkLst>
            <pc:docMk/>
            <pc:sldMk cId="4120887056" sldId="2147307531"/>
            <ac:spMk id="10" creationId="{64EBC93B-79B1-4080-9361-F87D824A244F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13" creationId="{6FC360E9-7C46-4814-B000-6CEC31990084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14" creationId="{B1EC4B3C-1664-4619-B10F-D1B178F08584}"/>
          </ac:spMkLst>
        </pc:spChg>
        <pc:spChg chg="add mod">
          <ac:chgData name="Ajwaliya, Nishit" userId="d6171631-3d08-453d-8afd-2dc62a5026e2" providerId="ADAL" clId="{BA93AEFF-9826-4E66-91E9-4F8713D39AF6}" dt="2021-08-04T03:05:58.774" v="2500" actId="122"/>
          <ac:spMkLst>
            <pc:docMk/>
            <pc:sldMk cId="4120887056" sldId="2147307531"/>
            <ac:spMk id="17" creationId="{A9F2EBE3-E202-4C6B-8703-7AF4A428211E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18" creationId="{7DFA137D-2757-446B-A17A-065BDBEC19AB}"/>
          </ac:spMkLst>
        </pc:spChg>
        <pc:spChg chg="add del mod">
          <ac:chgData name="Ajwaliya, Nishit" userId="d6171631-3d08-453d-8afd-2dc62a5026e2" providerId="ADAL" clId="{BA93AEFF-9826-4E66-91E9-4F8713D39AF6}" dt="2021-08-04T01:57:26.592" v="755" actId="478"/>
          <ac:spMkLst>
            <pc:docMk/>
            <pc:sldMk cId="4120887056" sldId="2147307531"/>
            <ac:spMk id="24" creationId="{C64BA8FB-EC59-428B-A3BA-0F4CE32BA6C5}"/>
          </ac:spMkLst>
        </pc:spChg>
        <pc:spChg chg="add del mod">
          <ac:chgData name="Ajwaliya, Nishit" userId="d6171631-3d08-453d-8afd-2dc62a5026e2" providerId="ADAL" clId="{BA93AEFF-9826-4E66-91E9-4F8713D39AF6}" dt="2021-08-04T02:17:01.641" v="1075" actId="478"/>
          <ac:spMkLst>
            <pc:docMk/>
            <pc:sldMk cId="4120887056" sldId="2147307531"/>
            <ac:spMk id="25" creationId="{E8281485-9306-4BB5-8DC1-761A0118CAE8}"/>
          </ac:spMkLst>
        </pc:spChg>
        <pc:spChg chg="add del mod">
          <ac:chgData name="Ajwaliya, Nishit" userId="d6171631-3d08-453d-8afd-2dc62a5026e2" providerId="ADAL" clId="{BA93AEFF-9826-4E66-91E9-4F8713D39AF6}" dt="2021-08-04T02:17:26.763" v="1085" actId="478"/>
          <ac:spMkLst>
            <pc:docMk/>
            <pc:sldMk cId="4120887056" sldId="2147307531"/>
            <ac:spMk id="26" creationId="{5EB1237B-59F1-4450-855E-C3FEC62C3B51}"/>
          </ac:spMkLst>
        </pc:spChg>
        <pc:spChg chg="add mod">
          <ac:chgData name="Ajwaliya, Nishit" userId="d6171631-3d08-453d-8afd-2dc62a5026e2" providerId="ADAL" clId="{BA93AEFF-9826-4E66-91E9-4F8713D39AF6}" dt="2021-08-04T02:22:11.419" v="1192" actId="404"/>
          <ac:spMkLst>
            <pc:docMk/>
            <pc:sldMk cId="4120887056" sldId="2147307531"/>
            <ac:spMk id="27" creationId="{85F66EDB-75E1-489D-9EC8-27D0210CA2BC}"/>
          </ac:spMkLst>
        </pc:spChg>
        <pc:spChg chg="add mod">
          <ac:chgData name="Ajwaliya, Nishit" userId="d6171631-3d08-453d-8afd-2dc62a5026e2" providerId="ADAL" clId="{BA93AEFF-9826-4E66-91E9-4F8713D39AF6}" dt="2021-08-04T02:22:18.929" v="1196" actId="1036"/>
          <ac:spMkLst>
            <pc:docMk/>
            <pc:sldMk cId="4120887056" sldId="2147307531"/>
            <ac:spMk id="28" creationId="{68BB46F0-E2FD-4834-A107-2F3B222C5209}"/>
          </ac:spMkLst>
        </pc:spChg>
        <pc:spChg chg="add del mod">
          <ac:chgData name="Ajwaliya, Nishit" userId="d6171631-3d08-453d-8afd-2dc62a5026e2" providerId="ADAL" clId="{BA93AEFF-9826-4E66-91E9-4F8713D39AF6}" dt="2021-08-04T02:22:18.929" v="1196" actId="1036"/>
          <ac:spMkLst>
            <pc:docMk/>
            <pc:sldMk cId="4120887056" sldId="2147307531"/>
            <ac:spMk id="29" creationId="{999FA563-BD58-43D4-914F-63C03AAD9AA6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31" creationId="{C17B548F-A4F4-4FC3-A193-372BE629880D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33" creationId="{2F7BEA9A-5790-49C1-A273-8FD011724236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34" creationId="{587EF9A4-52AF-40A6-8790-1DE330F7852F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35" creationId="{D0164113-0BAD-44E6-A40E-6EBCF3ED93C1}"/>
          </ac:spMkLst>
        </pc:spChg>
        <pc:spChg chg="add del mod">
          <ac:chgData name="Ajwaliya, Nishit" userId="d6171631-3d08-453d-8afd-2dc62a5026e2" providerId="ADAL" clId="{BA93AEFF-9826-4E66-91E9-4F8713D39AF6}" dt="2021-08-04T03:03:38.811" v="2437" actId="478"/>
          <ac:spMkLst>
            <pc:docMk/>
            <pc:sldMk cId="4120887056" sldId="2147307531"/>
            <ac:spMk id="36" creationId="{5090C3A1-8C2F-4DE2-8F42-93BAD5F80064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38" creationId="{FA736C50-B8E4-4C9C-99CB-D5CBCE96A000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39" creationId="{B42CCDAF-784A-4422-AAF4-791BF6774498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1" creationId="{971C4383-1E6F-4A06-85FD-9ADE66916D02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2" creationId="{6194285E-FE2E-4924-B98B-68BE1D544C41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4" creationId="{B2761DCA-E327-4BAB-A2B1-1A10215E4518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5" creationId="{29D39460-0CD9-4E5B-B65B-FCF57D7B0B09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6" creationId="{C01BA45B-8353-4A7C-B2D5-884997FA9701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7" creationId="{7514F0D2-F7E6-4A0E-BB96-3D66B539C99E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8" creationId="{A81637F9-8F78-456D-AAFD-8A5C9FB6C2C2}"/>
          </ac:spMkLst>
        </pc:spChg>
        <pc:spChg chg="mod">
          <ac:chgData name="Ajwaliya, Nishit" userId="d6171631-3d08-453d-8afd-2dc62a5026e2" providerId="ADAL" clId="{BA93AEFF-9826-4E66-91E9-4F8713D39AF6}" dt="2021-08-04T02:03:29.947" v="768" actId="1076"/>
          <ac:spMkLst>
            <pc:docMk/>
            <pc:sldMk cId="4120887056" sldId="2147307531"/>
            <ac:spMk id="49" creationId="{4982B2DD-8A62-4C60-80FC-CD16CB59FDB7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50" creationId="{CE794D94-31F5-48C3-9D94-04CEDEB91DC0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51" creationId="{1E1C7AF3-48FC-4786-A380-2F8E03BEAE96}"/>
          </ac:spMkLst>
        </pc:spChg>
        <pc:spChg chg="add mod">
          <ac:chgData name="Ajwaliya, Nishit" userId="d6171631-3d08-453d-8afd-2dc62a5026e2" providerId="ADAL" clId="{BA93AEFF-9826-4E66-91E9-4F8713D39AF6}" dt="2021-08-04T02:22:11.419" v="1192" actId="404"/>
          <ac:spMkLst>
            <pc:docMk/>
            <pc:sldMk cId="4120887056" sldId="2147307531"/>
            <ac:spMk id="52" creationId="{4912F0BF-E9EA-4570-AD17-863C879A69B7}"/>
          </ac:spMkLst>
        </pc:spChg>
        <pc:spChg chg="add del mod">
          <ac:chgData name="Ajwaliya, Nishit" userId="d6171631-3d08-453d-8afd-2dc62a5026e2" providerId="ADAL" clId="{BA93AEFF-9826-4E66-91E9-4F8713D39AF6}" dt="2021-08-04T02:10:50.264" v="967" actId="478"/>
          <ac:spMkLst>
            <pc:docMk/>
            <pc:sldMk cId="4120887056" sldId="2147307531"/>
            <ac:spMk id="53" creationId="{4C0E0041-72C8-4E72-B202-6911BC645E0B}"/>
          </ac:spMkLst>
        </pc:spChg>
        <pc:spChg chg="add del mod">
          <ac:chgData name="Ajwaliya, Nishit" userId="d6171631-3d08-453d-8afd-2dc62a5026e2" providerId="ADAL" clId="{BA93AEFF-9826-4E66-91E9-4F8713D39AF6}" dt="2021-08-04T02:06:13.617" v="836" actId="478"/>
          <ac:spMkLst>
            <pc:docMk/>
            <pc:sldMk cId="4120887056" sldId="2147307531"/>
            <ac:spMk id="57" creationId="{75DD4E95-7B87-4281-BE35-31D41860F610}"/>
          </ac:spMkLst>
        </pc:spChg>
        <pc:spChg chg="add del mod">
          <ac:chgData name="Ajwaliya, Nishit" userId="d6171631-3d08-453d-8afd-2dc62a5026e2" providerId="ADAL" clId="{BA93AEFF-9826-4E66-91E9-4F8713D39AF6}" dt="2021-08-04T02:05:37.404" v="817" actId="478"/>
          <ac:spMkLst>
            <pc:docMk/>
            <pc:sldMk cId="4120887056" sldId="2147307531"/>
            <ac:spMk id="59" creationId="{11A7E75D-A3E6-406E-9961-E7CCA8B43C28}"/>
          </ac:spMkLst>
        </pc:spChg>
        <pc:spChg chg="add mod">
          <ac:chgData name="Ajwaliya, Nishit" userId="d6171631-3d08-453d-8afd-2dc62a5026e2" providerId="ADAL" clId="{BA93AEFF-9826-4E66-91E9-4F8713D39AF6}" dt="2021-08-04T02:22:18.929" v="1196" actId="1036"/>
          <ac:spMkLst>
            <pc:docMk/>
            <pc:sldMk cId="4120887056" sldId="2147307531"/>
            <ac:spMk id="64" creationId="{F7667129-9058-4673-B134-F28171A869E9}"/>
          </ac:spMkLst>
        </pc:spChg>
        <pc:spChg chg="add mod">
          <ac:chgData name="Ajwaliya, Nishit" userId="d6171631-3d08-453d-8afd-2dc62a5026e2" providerId="ADAL" clId="{BA93AEFF-9826-4E66-91E9-4F8713D39AF6}" dt="2021-08-04T02:22:18.929" v="1196" actId="1036"/>
          <ac:spMkLst>
            <pc:docMk/>
            <pc:sldMk cId="4120887056" sldId="2147307531"/>
            <ac:spMk id="67" creationId="{67631750-E3E9-48AA-B388-351A8C2088C5}"/>
          </ac:spMkLst>
        </pc:spChg>
        <pc:spChg chg="add mod">
          <ac:chgData name="Ajwaliya, Nishit" userId="d6171631-3d08-453d-8afd-2dc62a5026e2" providerId="ADAL" clId="{BA93AEFF-9826-4E66-91E9-4F8713D39AF6}" dt="2021-08-04T02:22:18.929" v="1196" actId="1036"/>
          <ac:spMkLst>
            <pc:docMk/>
            <pc:sldMk cId="4120887056" sldId="2147307531"/>
            <ac:spMk id="68" creationId="{A5546AC9-BA78-44BB-8566-BC1B1B36FC46}"/>
          </ac:spMkLst>
        </pc:spChg>
        <pc:spChg chg="add del mod">
          <ac:chgData name="Ajwaliya, Nishit" userId="d6171631-3d08-453d-8afd-2dc62a5026e2" providerId="ADAL" clId="{BA93AEFF-9826-4E66-91E9-4F8713D39AF6}" dt="2021-08-04T02:10:17.771" v="939" actId="478"/>
          <ac:spMkLst>
            <pc:docMk/>
            <pc:sldMk cId="4120887056" sldId="2147307531"/>
            <ac:spMk id="70" creationId="{9649A8F6-2423-4386-9DB4-A84A1BA2F676}"/>
          </ac:spMkLst>
        </pc:spChg>
        <pc:spChg chg="add mod">
          <ac:chgData name="Ajwaliya, Nishit" userId="d6171631-3d08-453d-8afd-2dc62a5026e2" providerId="ADAL" clId="{BA93AEFF-9826-4E66-91E9-4F8713D39AF6}" dt="2021-08-04T02:28:35.978" v="1310" actId="1037"/>
          <ac:spMkLst>
            <pc:docMk/>
            <pc:sldMk cId="4120887056" sldId="2147307531"/>
            <ac:spMk id="71" creationId="{3B9344EF-721F-4FAF-A36E-166A4B352446}"/>
          </ac:spMkLst>
        </pc:spChg>
        <pc:spChg chg="add mod">
          <ac:chgData name="Ajwaliya, Nishit" userId="d6171631-3d08-453d-8afd-2dc62a5026e2" providerId="ADAL" clId="{BA93AEFF-9826-4E66-91E9-4F8713D39AF6}" dt="2021-08-04T02:48:55.408" v="1773" actId="1036"/>
          <ac:spMkLst>
            <pc:docMk/>
            <pc:sldMk cId="4120887056" sldId="2147307531"/>
            <ac:spMk id="72" creationId="{FFB70C3C-F3B7-4840-A627-55893896AE8A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73" creationId="{9FB9C939-4E19-4706-A10A-60116FC4CB75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74" creationId="{7D24FEE7-A27D-4D59-A402-2E20518B63E5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75" creationId="{6B585D1B-DF96-4A17-B074-E908D12CCEDF}"/>
          </ac:spMkLst>
        </pc:spChg>
        <pc:spChg chg="add mod">
          <ac:chgData name="Ajwaliya, Nishit" userId="d6171631-3d08-453d-8afd-2dc62a5026e2" providerId="ADAL" clId="{BA93AEFF-9826-4E66-91E9-4F8713D39AF6}" dt="2021-08-04T02:48:55.408" v="1773" actId="1036"/>
          <ac:spMkLst>
            <pc:docMk/>
            <pc:sldMk cId="4120887056" sldId="2147307531"/>
            <ac:spMk id="76" creationId="{2A94DF80-448B-47F9-A25C-984A02D1871A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77" creationId="{BF19D22A-A5B4-4B97-98B3-5A6834EDFA41}"/>
          </ac:spMkLst>
        </pc:spChg>
        <pc:spChg chg="add mod">
          <ac:chgData name="Ajwaliya, Nishit" userId="d6171631-3d08-453d-8afd-2dc62a5026e2" providerId="ADAL" clId="{BA93AEFF-9826-4E66-91E9-4F8713D39AF6}" dt="2021-08-04T02:48:55.408" v="1773" actId="1036"/>
          <ac:spMkLst>
            <pc:docMk/>
            <pc:sldMk cId="4120887056" sldId="2147307531"/>
            <ac:spMk id="78" creationId="{0F3D8327-6B45-40F4-A00D-753928F674FF}"/>
          </ac:spMkLst>
        </pc:spChg>
        <pc:spChg chg="add mod">
          <ac:chgData name="Ajwaliya, Nishit" userId="d6171631-3d08-453d-8afd-2dc62a5026e2" providerId="ADAL" clId="{BA93AEFF-9826-4E66-91E9-4F8713D39AF6}" dt="2021-08-04T03:08:47.902" v="2676" actId="20577"/>
          <ac:spMkLst>
            <pc:docMk/>
            <pc:sldMk cId="4120887056" sldId="2147307531"/>
            <ac:spMk id="79" creationId="{A99EFCF8-6605-4433-A4BA-F727AEC9C642}"/>
          </ac:spMkLst>
        </pc:spChg>
        <pc:spChg chg="add mod">
          <ac:chgData name="Ajwaliya, Nishit" userId="d6171631-3d08-453d-8afd-2dc62a5026e2" providerId="ADAL" clId="{BA93AEFF-9826-4E66-91E9-4F8713D39AF6}" dt="2021-08-04T03:06:18.289" v="2516" actId="1035"/>
          <ac:spMkLst>
            <pc:docMk/>
            <pc:sldMk cId="4120887056" sldId="2147307531"/>
            <ac:spMk id="80" creationId="{61DD70CA-A92D-426D-9E2A-86E3C3743291}"/>
          </ac:spMkLst>
        </pc:spChg>
        <pc:spChg chg="add mod">
          <ac:chgData name="Ajwaliya, Nishit" userId="d6171631-3d08-453d-8afd-2dc62a5026e2" providerId="ADAL" clId="{BA93AEFF-9826-4E66-91E9-4F8713D39AF6}" dt="2021-08-04T02:51:25.479" v="1786" actId="1036"/>
          <ac:spMkLst>
            <pc:docMk/>
            <pc:sldMk cId="4120887056" sldId="2147307531"/>
            <ac:spMk id="81" creationId="{95E6E6CD-3D71-443B-85FC-D7A44F72446F}"/>
          </ac:spMkLst>
        </pc:spChg>
        <pc:spChg chg="add mod">
          <ac:chgData name="Ajwaliya, Nishit" userId="d6171631-3d08-453d-8afd-2dc62a5026e2" providerId="ADAL" clId="{BA93AEFF-9826-4E66-91E9-4F8713D39AF6}" dt="2021-08-04T02:49:07" v="1777" actId="1076"/>
          <ac:spMkLst>
            <pc:docMk/>
            <pc:sldMk cId="4120887056" sldId="2147307531"/>
            <ac:spMk id="82" creationId="{546C7FB9-E524-454A-BFA1-09BDD3B92245}"/>
          </ac:spMkLst>
        </pc:spChg>
        <pc:spChg chg="add del mod">
          <ac:chgData name="Ajwaliya, Nishit" userId="d6171631-3d08-453d-8afd-2dc62a5026e2" providerId="ADAL" clId="{BA93AEFF-9826-4E66-91E9-4F8713D39AF6}" dt="2021-08-04T03:04:06.821" v="2458" actId="478"/>
          <ac:spMkLst>
            <pc:docMk/>
            <pc:sldMk cId="4120887056" sldId="2147307531"/>
            <ac:spMk id="83" creationId="{6E9EEB94-C256-47E7-A44E-C03C93456D8B}"/>
          </ac:spMkLst>
        </pc:spChg>
        <pc:grpChg chg="add del mod">
          <ac:chgData name="Ajwaliya, Nishit" userId="d6171631-3d08-453d-8afd-2dc62a5026e2" providerId="ADAL" clId="{BA93AEFF-9826-4E66-91E9-4F8713D39AF6}" dt="2021-08-04T02:10:50.264" v="967" actId="478"/>
          <ac:grpSpMkLst>
            <pc:docMk/>
            <pc:sldMk cId="4120887056" sldId="2147307531"/>
            <ac:grpSpMk id="40" creationId="{F5C3E4C4-CD01-4748-9130-1E7921827DDC}"/>
          </ac:grpSpMkLst>
        </pc:grpChg>
        <pc:grpChg chg="add del mod">
          <ac:chgData name="Ajwaliya, Nishit" userId="d6171631-3d08-453d-8afd-2dc62a5026e2" providerId="ADAL" clId="{BA93AEFF-9826-4E66-91E9-4F8713D39AF6}" dt="2021-08-04T02:10:50.264" v="967" actId="478"/>
          <ac:grpSpMkLst>
            <pc:docMk/>
            <pc:sldMk cId="4120887056" sldId="2147307531"/>
            <ac:grpSpMk id="43" creationId="{09512E12-4F46-4DA2-853B-EFF9A866218A}"/>
          </ac:grpSpMkLst>
        </pc:grpChg>
        <pc:graphicFrameChg chg="add mod">
          <ac:chgData name="Ajwaliya, Nishit" userId="d6171631-3d08-453d-8afd-2dc62a5026e2" providerId="ADAL" clId="{BA93AEFF-9826-4E66-91E9-4F8713D39AF6}" dt="2021-08-04T02:25:18.772" v="1226" actId="255"/>
          <ac:graphicFrameMkLst>
            <pc:docMk/>
            <pc:sldMk cId="4120887056" sldId="2147307531"/>
            <ac:graphicFrameMk id="5" creationId="{92846E76-02DB-413F-AD35-F5C6272DE493}"/>
          </ac:graphicFrameMkLst>
        </pc:graphicFrameChg>
        <pc:picChg chg="add del mod">
          <ac:chgData name="Ajwaliya, Nishit" userId="d6171631-3d08-453d-8afd-2dc62a5026e2" providerId="ADAL" clId="{BA93AEFF-9826-4E66-91E9-4F8713D39AF6}" dt="2021-08-04T01:49:40.746" v="740" actId="478"/>
          <ac:picMkLst>
            <pc:docMk/>
            <pc:sldMk cId="4120887056" sldId="2147307531"/>
            <ac:picMk id="6" creationId="{D5D7B6B2-C09F-4784-AD5D-444D5E8767B4}"/>
          </ac:picMkLst>
        </pc:picChg>
        <pc:picChg chg="add mod">
          <ac:chgData name="Ajwaliya, Nishit" userId="d6171631-3d08-453d-8afd-2dc62a5026e2" providerId="ADAL" clId="{BA93AEFF-9826-4E66-91E9-4F8713D39AF6}" dt="2021-08-04T03:05:21.101" v="2471" actId="1076"/>
          <ac:picMkLst>
            <pc:docMk/>
            <pc:sldMk cId="4120887056" sldId="2147307531"/>
            <ac:picMk id="9" creationId="{017D2F14-CA21-49C3-9765-CD86D60A16D5}"/>
          </ac:picMkLst>
        </pc:picChg>
        <pc:picChg chg="add del">
          <ac:chgData name="Ajwaliya, Nishit" userId="d6171631-3d08-453d-8afd-2dc62a5026e2" providerId="ADAL" clId="{BA93AEFF-9826-4E66-91E9-4F8713D39AF6}" dt="2021-08-04T01:38:54.431" v="474" actId="478"/>
          <ac:picMkLst>
            <pc:docMk/>
            <pc:sldMk cId="4120887056" sldId="2147307531"/>
            <ac:picMk id="12" creationId="{FFB95AFE-16B7-4D4A-8E18-B71E7B252245}"/>
          </ac:picMkLst>
        </pc:picChg>
        <pc:picChg chg="add mod">
          <ac:chgData name="Ajwaliya, Nishit" userId="d6171631-3d08-453d-8afd-2dc62a5026e2" providerId="ADAL" clId="{BA93AEFF-9826-4E66-91E9-4F8713D39AF6}" dt="2021-08-04T03:06:11.375" v="2504" actId="1038"/>
          <ac:picMkLst>
            <pc:docMk/>
            <pc:sldMk cId="4120887056" sldId="2147307531"/>
            <ac:picMk id="23" creationId="{DC79A378-2DE6-489B-BC3B-E18BD3ADA98D}"/>
          </ac:picMkLst>
        </pc:picChg>
        <pc:cxnChg chg="add mod">
          <ac:chgData name="Ajwaliya, Nishit" userId="d6171631-3d08-453d-8afd-2dc62a5026e2" providerId="ADAL" clId="{BA93AEFF-9826-4E66-91E9-4F8713D39AF6}" dt="2021-08-04T03:06:18.289" v="2516" actId="1035"/>
          <ac:cxnSpMkLst>
            <pc:docMk/>
            <pc:sldMk cId="4120887056" sldId="2147307531"/>
            <ac:cxnSpMk id="16" creationId="{DF5FDB1E-D627-4DDF-93B6-455E01FBB4D0}"/>
          </ac:cxnSpMkLst>
        </pc:cxnChg>
        <pc:cxnChg chg="add mod">
          <ac:chgData name="Ajwaliya, Nishit" userId="d6171631-3d08-453d-8afd-2dc62a5026e2" providerId="ADAL" clId="{BA93AEFF-9826-4E66-91E9-4F8713D39AF6}" dt="2021-08-04T03:06:18.289" v="2516" actId="1035"/>
          <ac:cxnSpMkLst>
            <pc:docMk/>
            <pc:sldMk cId="4120887056" sldId="2147307531"/>
            <ac:cxnSpMk id="19" creationId="{35EF1EA3-BC8D-488C-ABC2-0EF0B0887791}"/>
          </ac:cxnSpMkLst>
        </pc:cxnChg>
        <pc:cxnChg chg="add del mod">
          <ac:chgData name="Ajwaliya, Nishit" userId="d6171631-3d08-453d-8afd-2dc62a5026e2" providerId="ADAL" clId="{BA93AEFF-9826-4E66-91E9-4F8713D39AF6}" dt="2021-08-04T02:10:50.264" v="967" actId="478"/>
          <ac:cxnSpMkLst>
            <pc:docMk/>
            <pc:sldMk cId="4120887056" sldId="2147307531"/>
            <ac:cxnSpMk id="30" creationId="{10A694FE-43BB-463A-BFB3-5E9EA797930C}"/>
          </ac:cxnSpMkLst>
        </pc:cxnChg>
        <pc:cxnChg chg="add del mod">
          <ac:chgData name="Ajwaliya, Nishit" userId="d6171631-3d08-453d-8afd-2dc62a5026e2" providerId="ADAL" clId="{BA93AEFF-9826-4E66-91E9-4F8713D39AF6}" dt="2021-08-04T02:10:50.264" v="967" actId="478"/>
          <ac:cxnSpMkLst>
            <pc:docMk/>
            <pc:sldMk cId="4120887056" sldId="2147307531"/>
            <ac:cxnSpMk id="32" creationId="{50266FCA-C366-450A-828E-E05439E81622}"/>
          </ac:cxnSpMkLst>
        </pc:cxnChg>
        <pc:cxnChg chg="add del mod">
          <ac:chgData name="Ajwaliya, Nishit" userId="d6171631-3d08-453d-8afd-2dc62a5026e2" providerId="ADAL" clId="{BA93AEFF-9826-4E66-91E9-4F8713D39AF6}" dt="2021-08-04T02:10:50.264" v="967" actId="478"/>
          <ac:cxnSpMkLst>
            <pc:docMk/>
            <pc:sldMk cId="4120887056" sldId="2147307531"/>
            <ac:cxnSpMk id="37" creationId="{00074E10-F5C5-4E3A-9EC3-0A8A2460302E}"/>
          </ac:cxnSpMkLst>
        </pc:cxnChg>
        <pc:cxnChg chg="add del mod">
          <ac:chgData name="Ajwaliya, Nishit" userId="d6171631-3d08-453d-8afd-2dc62a5026e2" providerId="ADAL" clId="{BA93AEFF-9826-4E66-91E9-4F8713D39AF6}" dt="2021-08-04T02:06:13.617" v="836" actId="478"/>
          <ac:cxnSpMkLst>
            <pc:docMk/>
            <pc:sldMk cId="4120887056" sldId="2147307531"/>
            <ac:cxnSpMk id="56" creationId="{60378CD7-7DBB-40F5-8FFF-AFD8F78986AE}"/>
          </ac:cxnSpMkLst>
        </pc:cxnChg>
        <pc:cxnChg chg="add del mod">
          <ac:chgData name="Ajwaliya, Nishit" userId="d6171631-3d08-453d-8afd-2dc62a5026e2" providerId="ADAL" clId="{BA93AEFF-9826-4E66-91E9-4F8713D39AF6}" dt="2021-08-04T02:06:13.617" v="836" actId="478"/>
          <ac:cxnSpMkLst>
            <pc:docMk/>
            <pc:sldMk cId="4120887056" sldId="2147307531"/>
            <ac:cxnSpMk id="58" creationId="{CDFBD27C-6BA3-4BF8-AFE3-2FA276F5FBD7}"/>
          </ac:cxnSpMkLst>
        </pc:cxnChg>
        <pc:cxnChg chg="add del mod">
          <ac:chgData name="Ajwaliya, Nishit" userId="d6171631-3d08-453d-8afd-2dc62a5026e2" providerId="ADAL" clId="{BA93AEFF-9826-4E66-91E9-4F8713D39AF6}" dt="2021-08-04T02:10:50.264" v="967" actId="478"/>
          <ac:cxnSpMkLst>
            <pc:docMk/>
            <pc:sldMk cId="4120887056" sldId="2147307531"/>
            <ac:cxnSpMk id="60" creationId="{9DE00E64-1ADA-401A-893D-8C5651C0E487}"/>
          </ac:cxnSpMkLst>
        </pc:cxnChg>
        <pc:cxnChg chg="add mod">
          <ac:chgData name="Ajwaliya, Nishit" userId="d6171631-3d08-453d-8afd-2dc62a5026e2" providerId="ADAL" clId="{BA93AEFF-9826-4E66-91E9-4F8713D39AF6}" dt="2021-08-04T02:22:18.929" v="1196" actId="1036"/>
          <ac:cxnSpMkLst>
            <pc:docMk/>
            <pc:sldMk cId="4120887056" sldId="2147307531"/>
            <ac:cxnSpMk id="62" creationId="{259F255C-70A0-4A7D-AF76-69398D1531AD}"/>
          </ac:cxnSpMkLst>
        </pc:cxnChg>
        <pc:cxnChg chg="add mod">
          <ac:chgData name="Ajwaliya, Nishit" userId="d6171631-3d08-453d-8afd-2dc62a5026e2" providerId="ADAL" clId="{BA93AEFF-9826-4E66-91E9-4F8713D39AF6}" dt="2021-08-04T02:22:18.929" v="1196" actId="1036"/>
          <ac:cxnSpMkLst>
            <pc:docMk/>
            <pc:sldMk cId="4120887056" sldId="2147307531"/>
            <ac:cxnSpMk id="63" creationId="{AA3F8273-92F5-4D9C-96DD-4E3CC29D204A}"/>
          </ac:cxnSpMkLst>
        </pc:cxnChg>
        <pc:cxnChg chg="add del mod">
          <ac:chgData name="Ajwaliya, Nishit" userId="d6171631-3d08-453d-8afd-2dc62a5026e2" providerId="ADAL" clId="{BA93AEFF-9826-4E66-91E9-4F8713D39AF6}" dt="2021-08-04T02:10:17.771" v="939" actId="478"/>
          <ac:cxnSpMkLst>
            <pc:docMk/>
            <pc:sldMk cId="4120887056" sldId="2147307531"/>
            <ac:cxnSpMk id="69" creationId="{B2199AFC-A8DC-43DC-A854-3899EB24E721}"/>
          </ac:cxnSpMkLst>
        </pc:cxnChg>
      </pc:sldChg>
      <pc:sldChg chg="addSp modSp add mod ord">
        <pc:chgData name="Ajwaliya, Nishit" userId="d6171631-3d08-453d-8afd-2dc62a5026e2" providerId="ADAL" clId="{BA93AEFF-9826-4E66-91E9-4F8713D39AF6}" dt="2021-08-04T14:50:09.664" v="8065"/>
        <pc:sldMkLst>
          <pc:docMk/>
          <pc:sldMk cId="1982048528" sldId="2147307532"/>
        </pc:sldMkLst>
        <pc:spChg chg="mod">
          <ac:chgData name="Ajwaliya, Nishit" userId="d6171631-3d08-453d-8afd-2dc62a5026e2" providerId="ADAL" clId="{BA93AEFF-9826-4E66-91E9-4F8713D39AF6}" dt="2021-08-04T14:32:23.544" v="7957" actId="20577"/>
          <ac:spMkLst>
            <pc:docMk/>
            <pc:sldMk cId="1982048528" sldId="2147307532"/>
            <ac:spMk id="2" creationId="{00000000-0000-0000-0000-000000000000}"/>
          </ac:spMkLst>
        </pc:spChg>
        <pc:spChg chg="add mod">
          <ac:chgData name="Ajwaliya, Nishit" userId="d6171631-3d08-453d-8afd-2dc62a5026e2" providerId="ADAL" clId="{BA93AEFF-9826-4E66-91E9-4F8713D39AF6}" dt="2021-08-04T14:50:09.664" v="8065"/>
          <ac:spMkLst>
            <pc:docMk/>
            <pc:sldMk cId="1982048528" sldId="2147307532"/>
            <ac:spMk id="3" creationId="{AFE014A1-92E2-4BF9-A186-3D50E9B71430}"/>
          </ac:spMkLst>
        </pc:spChg>
      </pc:sldChg>
      <pc:sldChg chg="addSp delSp modSp add del mod ord">
        <pc:chgData name="Ajwaliya, Nishit" userId="d6171631-3d08-453d-8afd-2dc62a5026e2" providerId="ADAL" clId="{BA93AEFF-9826-4E66-91E9-4F8713D39AF6}" dt="2021-08-04T16:37:44.108" v="8127" actId="1076"/>
        <pc:sldMkLst>
          <pc:docMk/>
          <pc:sldMk cId="2627780967" sldId="2147307533"/>
        </pc:sldMkLst>
        <pc:spChg chg="add del mod">
          <ac:chgData name="Ajwaliya, Nishit" userId="d6171631-3d08-453d-8afd-2dc62a5026e2" providerId="ADAL" clId="{BA93AEFF-9826-4E66-91E9-4F8713D39AF6}" dt="2021-08-04T04:15:32.966" v="5746" actId="478"/>
          <ac:spMkLst>
            <pc:docMk/>
            <pc:sldMk cId="2627780967" sldId="2147307533"/>
            <ac:spMk id="2" creationId="{65606505-0DE3-4026-B55A-3FA303F48ACA}"/>
          </ac:spMkLst>
        </pc:spChg>
        <pc:spChg chg="add del mod">
          <ac:chgData name="Ajwaliya, Nishit" userId="d6171631-3d08-453d-8afd-2dc62a5026e2" providerId="ADAL" clId="{BA93AEFF-9826-4E66-91E9-4F8713D39AF6}" dt="2021-08-04T16:37:44.108" v="8127" actId="1076"/>
          <ac:spMkLst>
            <pc:docMk/>
            <pc:sldMk cId="2627780967" sldId="2147307533"/>
            <ac:spMk id="7" creationId="{21F5E372-D3FC-4E62-9889-D0A371D42569}"/>
          </ac:spMkLst>
        </pc:spChg>
        <pc:spChg chg="add del mod">
          <ac:chgData name="Ajwaliya, Nishit" userId="d6171631-3d08-453d-8afd-2dc62a5026e2" providerId="ADAL" clId="{BA93AEFF-9826-4E66-91E9-4F8713D39AF6}" dt="2021-08-04T04:15:32.966" v="5746" actId="478"/>
          <ac:spMkLst>
            <pc:docMk/>
            <pc:sldMk cId="2627780967" sldId="2147307533"/>
            <ac:spMk id="13" creationId="{6FC360E9-7C46-4814-B000-6CEC31990084}"/>
          </ac:spMkLst>
        </pc:spChg>
        <pc:spChg chg="del mod">
          <ac:chgData name="Ajwaliya, Nishit" userId="d6171631-3d08-453d-8afd-2dc62a5026e2" providerId="ADAL" clId="{BA93AEFF-9826-4E66-91E9-4F8713D39AF6}" dt="2021-08-04T04:15:23.510" v="5743" actId="478"/>
          <ac:spMkLst>
            <pc:docMk/>
            <pc:sldMk cId="2627780967" sldId="2147307533"/>
            <ac:spMk id="14" creationId="{B1EC4B3C-1664-4619-B10F-D1B178F08584}"/>
          </ac:spMkLst>
        </pc:spChg>
        <pc:spChg chg="add del mod">
          <ac:chgData name="Ajwaliya, Nishit" userId="d6171631-3d08-453d-8afd-2dc62a5026e2" providerId="ADAL" clId="{BA93AEFF-9826-4E66-91E9-4F8713D39AF6}" dt="2021-08-04T04:17:59.335" v="5774" actId="14100"/>
          <ac:spMkLst>
            <pc:docMk/>
            <pc:sldMk cId="2627780967" sldId="2147307533"/>
            <ac:spMk id="17" creationId="{A9F2EBE3-E202-4C6B-8703-7AF4A428211E}"/>
          </ac:spMkLst>
        </pc:spChg>
        <pc:spChg chg="add del mod">
          <ac:chgData name="Ajwaliya, Nishit" userId="d6171631-3d08-453d-8afd-2dc62a5026e2" providerId="ADAL" clId="{BA93AEFF-9826-4E66-91E9-4F8713D39AF6}" dt="2021-08-04T04:15:50.769" v="5751" actId="478"/>
          <ac:spMkLst>
            <pc:docMk/>
            <pc:sldMk cId="2627780967" sldId="2147307533"/>
            <ac:spMk id="18" creationId="{7DFA137D-2757-446B-A17A-065BDBEC19AB}"/>
          </ac:spMkLst>
        </pc:spChg>
        <pc:spChg chg="add del mod">
          <ac:chgData name="Ajwaliya, Nishit" userId="d6171631-3d08-453d-8afd-2dc62a5026e2" providerId="ADAL" clId="{BA93AEFF-9826-4E66-91E9-4F8713D39AF6}" dt="2021-08-04T04:16:49.428" v="5770" actId="1035"/>
          <ac:spMkLst>
            <pc:docMk/>
            <pc:sldMk cId="2627780967" sldId="2147307533"/>
            <ac:spMk id="24" creationId="{51CBDB4A-E47C-4D33-90B1-78DB8CC87FAD}"/>
          </ac:spMkLst>
        </pc:spChg>
        <pc:spChg chg="add del mod">
          <ac:chgData name="Ajwaliya, Nishit" userId="d6171631-3d08-453d-8afd-2dc62a5026e2" providerId="ADAL" clId="{BA93AEFF-9826-4E66-91E9-4F8713D39AF6}" dt="2021-08-04T04:15:32.966" v="5746" actId="478"/>
          <ac:spMkLst>
            <pc:docMk/>
            <pc:sldMk cId="2627780967" sldId="2147307533"/>
            <ac:spMk id="25" creationId="{3A360EBD-D1A3-4EAF-A0C3-9E45DAB99B10}"/>
          </ac:spMkLst>
        </pc:spChg>
        <pc:spChg chg="add del mod">
          <ac:chgData name="Ajwaliya, Nishit" userId="d6171631-3d08-453d-8afd-2dc62a5026e2" providerId="ADAL" clId="{BA93AEFF-9826-4E66-91E9-4F8713D39AF6}" dt="2021-08-04T04:15:32.966" v="5746" actId="478"/>
          <ac:spMkLst>
            <pc:docMk/>
            <pc:sldMk cId="2627780967" sldId="2147307533"/>
            <ac:spMk id="27" creationId="{85F66EDB-75E1-489D-9EC8-27D0210CA2BC}"/>
          </ac:spMkLst>
        </pc:spChg>
        <pc:spChg chg="add del mod">
          <ac:chgData name="Ajwaliya, Nishit" userId="d6171631-3d08-453d-8afd-2dc62a5026e2" providerId="ADAL" clId="{BA93AEFF-9826-4E66-91E9-4F8713D39AF6}" dt="2021-08-04T04:23:33.614" v="5867" actId="1036"/>
          <ac:spMkLst>
            <pc:docMk/>
            <pc:sldMk cId="2627780967" sldId="2147307533"/>
            <ac:spMk id="28" creationId="{68BB46F0-E2FD-4834-A107-2F3B222C5209}"/>
          </ac:spMkLst>
        </pc:spChg>
        <pc:spChg chg="add del mod">
          <ac:chgData name="Ajwaliya, Nishit" userId="d6171631-3d08-453d-8afd-2dc62a5026e2" providerId="ADAL" clId="{BA93AEFF-9826-4E66-91E9-4F8713D39AF6}" dt="2021-08-04T04:23:33.614" v="5867" actId="1036"/>
          <ac:spMkLst>
            <pc:docMk/>
            <pc:sldMk cId="2627780967" sldId="2147307533"/>
            <ac:spMk id="29" creationId="{999FA563-BD58-43D4-914F-63C03AAD9AA6}"/>
          </ac:spMkLst>
        </pc:spChg>
        <pc:spChg chg="add del mod">
          <ac:chgData name="Ajwaliya, Nishit" userId="d6171631-3d08-453d-8afd-2dc62a5026e2" providerId="ADAL" clId="{BA93AEFF-9826-4E66-91E9-4F8713D39AF6}" dt="2021-08-04T03:11:25.964" v="2704" actId="478"/>
          <ac:spMkLst>
            <pc:docMk/>
            <pc:sldMk cId="2627780967" sldId="2147307533"/>
            <ac:spMk id="34" creationId="{DFFEA5B2-4A48-475E-BEE9-19E3BC4582F1}"/>
          </ac:spMkLst>
        </pc:spChg>
        <pc:spChg chg="add del mod">
          <ac:chgData name="Ajwaliya, Nishit" userId="d6171631-3d08-453d-8afd-2dc62a5026e2" providerId="ADAL" clId="{BA93AEFF-9826-4E66-91E9-4F8713D39AF6}" dt="2021-08-04T04:14:48.490" v="5735" actId="478"/>
          <ac:spMkLst>
            <pc:docMk/>
            <pc:sldMk cId="2627780967" sldId="2147307533"/>
            <ac:spMk id="35" creationId="{FA0B5A33-833A-4D3B-A21F-6E2F0A43055E}"/>
          </ac:spMkLst>
        </pc:spChg>
        <pc:spChg chg="add mod">
          <ac:chgData name="Ajwaliya, Nishit" userId="d6171631-3d08-453d-8afd-2dc62a5026e2" providerId="ADAL" clId="{BA93AEFF-9826-4E66-91E9-4F8713D39AF6}" dt="2021-08-04T04:20:26.146" v="5801" actId="122"/>
          <ac:spMkLst>
            <pc:docMk/>
            <pc:sldMk cId="2627780967" sldId="2147307533"/>
            <ac:spMk id="40" creationId="{BAAC8560-0337-4D10-BD9F-08EEF3F7E315}"/>
          </ac:spMkLst>
        </pc:spChg>
        <pc:spChg chg="add del mod">
          <ac:chgData name="Ajwaliya, Nishit" userId="d6171631-3d08-453d-8afd-2dc62a5026e2" providerId="ADAL" clId="{BA93AEFF-9826-4E66-91E9-4F8713D39AF6}" dt="2021-08-04T04:15:32.966" v="5746" actId="478"/>
          <ac:spMkLst>
            <pc:docMk/>
            <pc:sldMk cId="2627780967" sldId="2147307533"/>
            <ac:spMk id="52" creationId="{4912F0BF-E9EA-4570-AD17-863C879A69B7}"/>
          </ac:spMkLst>
        </pc:spChg>
        <pc:spChg chg="add del mod">
          <ac:chgData name="Ajwaliya, Nishit" userId="d6171631-3d08-453d-8afd-2dc62a5026e2" providerId="ADAL" clId="{BA93AEFF-9826-4E66-91E9-4F8713D39AF6}" dt="2021-08-04T04:34:43.750" v="6413" actId="1038"/>
          <ac:spMkLst>
            <pc:docMk/>
            <pc:sldMk cId="2627780967" sldId="2147307533"/>
            <ac:spMk id="64" creationId="{F7667129-9058-4673-B134-F28171A869E9}"/>
          </ac:spMkLst>
        </pc:spChg>
        <pc:spChg chg="add del mod">
          <ac:chgData name="Ajwaliya, Nishit" userId="d6171631-3d08-453d-8afd-2dc62a5026e2" providerId="ADAL" clId="{BA93AEFF-9826-4E66-91E9-4F8713D39AF6}" dt="2021-08-04T04:23:55.724" v="5882" actId="1035"/>
          <ac:spMkLst>
            <pc:docMk/>
            <pc:sldMk cId="2627780967" sldId="2147307533"/>
            <ac:spMk id="67" creationId="{67631750-E3E9-48AA-B388-351A8C2088C5}"/>
          </ac:spMkLst>
        </pc:spChg>
        <pc:spChg chg="add del mod">
          <ac:chgData name="Ajwaliya, Nishit" userId="d6171631-3d08-453d-8afd-2dc62a5026e2" providerId="ADAL" clId="{BA93AEFF-9826-4E66-91E9-4F8713D39AF6}" dt="2021-08-04T04:23:33.614" v="5867" actId="1036"/>
          <ac:spMkLst>
            <pc:docMk/>
            <pc:sldMk cId="2627780967" sldId="2147307533"/>
            <ac:spMk id="68" creationId="{A5546AC9-BA78-44BB-8566-BC1B1B36FC46}"/>
          </ac:spMkLst>
        </pc:spChg>
        <pc:spChg chg="add mod">
          <ac:chgData name="Ajwaliya, Nishit" userId="d6171631-3d08-453d-8afd-2dc62a5026e2" providerId="ADAL" clId="{BA93AEFF-9826-4E66-91E9-4F8713D39AF6}" dt="2021-08-04T15:44:29.462" v="8112" actId="20577"/>
          <ac:spMkLst>
            <pc:docMk/>
            <pc:sldMk cId="2627780967" sldId="2147307533"/>
            <ac:spMk id="69" creationId="{9AEE8CF1-E493-4F5E-ABA7-A369C1EA0502}"/>
          </ac:spMkLst>
        </pc:spChg>
        <pc:spChg chg="add mod">
          <ac:chgData name="Ajwaliya, Nishit" userId="d6171631-3d08-453d-8afd-2dc62a5026e2" providerId="ADAL" clId="{BA93AEFF-9826-4E66-91E9-4F8713D39AF6}" dt="2021-08-04T15:44:37.719" v="8116" actId="20577"/>
          <ac:spMkLst>
            <pc:docMk/>
            <pc:sldMk cId="2627780967" sldId="2147307533"/>
            <ac:spMk id="70" creationId="{E3ECDA76-337B-459F-9B41-C78159554B50}"/>
          </ac:spMkLst>
        </pc:spChg>
        <pc:spChg chg="add del mod">
          <ac:chgData name="Ajwaliya, Nishit" userId="d6171631-3d08-453d-8afd-2dc62a5026e2" providerId="ADAL" clId="{BA93AEFF-9826-4E66-91E9-4F8713D39AF6}" dt="2021-08-04T04:34:51.394" v="6423" actId="1037"/>
          <ac:spMkLst>
            <pc:docMk/>
            <pc:sldMk cId="2627780967" sldId="2147307533"/>
            <ac:spMk id="71" creationId="{3B9344EF-721F-4FAF-A36E-166A4B352446}"/>
          </ac:spMkLst>
        </pc:spChg>
        <pc:spChg chg="add del mod">
          <ac:chgData name="Ajwaliya, Nishit" userId="d6171631-3d08-453d-8afd-2dc62a5026e2" providerId="ADAL" clId="{BA93AEFF-9826-4E66-91E9-4F8713D39AF6}" dt="2021-08-04T11:55:48.170" v="6717" actId="1035"/>
          <ac:spMkLst>
            <pc:docMk/>
            <pc:sldMk cId="2627780967" sldId="2147307533"/>
            <ac:spMk id="72" creationId="{FFB70C3C-F3B7-4840-A627-55893896AE8A}"/>
          </ac:spMkLst>
        </pc:spChg>
        <pc:spChg chg="add del mod">
          <ac:chgData name="Ajwaliya, Nishit" userId="d6171631-3d08-453d-8afd-2dc62a5026e2" providerId="ADAL" clId="{BA93AEFF-9826-4E66-91E9-4F8713D39AF6}" dt="2021-08-04T04:17:00.070" v="5772" actId="478"/>
          <ac:spMkLst>
            <pc:docMk/>
            <pc:sldMk cId="2627780967" sldId="2147307533"/>
            <ac:spMk id="73" creationId="{9FB9C939-4E19-4706-A10A-60116FC4CB75}"/>
          </ac:spMkLst>
        </pc:spChg>
        <pc:spChg chg="add del mod">
          <ac:chgData name="Ajwaliya, Nishit" userId="d6171631-3d08-453d-8afd-2dc62a5026e2" providerId="ADAL" clId="{BA93AEFF-9826-4E66-91E9-4F8713D39AF6}" dt="2021-08-04T04:30:47.984" v="6192" actId="478"/>
          <ac:spMkLst>
            <pc:docMk/>
            <pc:sldMk cId="2627780967" sldId="2147307533"/>
            <ac:spMk id="74" creationId="{7D24FEE7-A27D-4D59-A402-2E20518B63E5}"/>
          </ac:spMkLst>
        </pc:spChg>
        <pc:spChg chg="add del mod">
          <ac:chgData name="Ajwaliya, Nishit" userId="d6171631-3d08-453d-8afd-2dc62a5026e2" providerId="ADAL" clId="{BA93AEFF-9826-4E66-91E9-4F8713D39AF6}" dt="2021-08-04T04:15:38.632" v="5747" actId="478"/>
          <ac:spMkLst>
            <pc:docMk/>
            <pc:sldMk cId="2627780967" sldId="2147307533"/>
            <ac:spMk id="75" creationId="{6B585D1B-DF96-4A17-B074-E908D12CCEDF}"/>
          </ac:spMkLst>
        </pc:spChg>
        <pc:spChg chg="add del mod">
          <ac:chgData name="Ajwaliya, Nishit" userId="d6171631-3d08-453d-8afd-2dc62a5026e2" providerId="ADAL" clId="{BA93AEFF-9826-4E66-91E9-4F8713D39AF6}" dt="2021-08-04T12:01:49.409" v="7014" actId="1037"/>
          <ac:spMkLst>
            <pc:docMk/>
            <pc:sldMk cId="2627780967" sldId="2147307533"/>
            <ac:spMk id="76" creationId="{2A94DF80-448B-47F9-A25C-984A02D1871A}"/>
          </ac:spMkLst>
        </pc:spChg>
        <pc:spChg chg="add del mod">
          <ac:chgData name="Ajwaliya, Nishit" userId="d6171631-3d08-453d-8afd-2dc62a5026e2" providerId="ADAL" clId="{BA93AEFF-9826-4E66-91E9-4F8713D39AF6}" dt="2021-08-04T04:26:21.401" v="5925" actId="1035"/>
          <ac:spMkLst>
            <pc:docMk/>
            <pc:sldMk cId="2627780967" sldId="2147307533"/>
            <ac:spMk id="77" creationId="{BF19D22A-A5B4-4B97-98B3-5A6834EDFA41}"/>
          </ac:spMkLst>
        </pc:spChg>
        <pc:spChg chg="add del mod">
          <ac:chgData name="Ajwaliya, Nishit" userId="d6171631-3d08-453d-8afd-2dc62a5026e2" providerId="ADAL" clId="{BA93AEFF-9826-4E66-91E9-4F8713D39AF6}" dt="2021-08-04T12:01:49.409" v="7014" actId="1037"/>
          <ac:spMkLst>
            <pc:docMk/>
            <pc:sldMk cId="2627780967" sldId="2147307533"/>
            <ac:spMk id="78" creationId="{0F3D8327-6B45-40F4-A00D-753928F674FF}"/>
          </ac:spMkLst>
        </pc:spChg>
        <pc:spChg chg="add del mod">
          <ac:chgData name="Ajwaliya, Nishit" userId="d6171631-3d08-453d-8afd-2dc62a5026e2" providerId="ADAL" clId="{BA93AEFF-9826-4E66-91E9-4F8713D39AF6}" dt="2021-08-04T15:44:01.872" v="8105" actId="6549"/>
          <ac:spMkLst>
            <pc:docMk/>
            <pc:sldMk cId="2627780967" sldId="2147307533"/>
            <ac:spMk id="79" creationId="{A99EFCF8-6605-4433-A4BA-F727AEC9C642}"/>
          </ac:spMkLst>
        </pc:spChg>
        <pc:spChg chg="add del mod">
          <ac:chgData name="Ajwaliya, Nishit" userId="d6171631-3d08-453d-8afd-2dc62a5026e2" providerId="ADAL" clId="{BA93AEFF-9826-4E66-91E9-4F8713D39AF6}" dt="2021-08-04T15:44:26.438" v="8110" actId="478"/>
          <ac:spMkLst>
            <pc:docMk/>
            <pc:sldMk cId="2627780967" sldId="2147307533"/>
            <ac:spMk id="80" creationId="{61DD70CA-A92D-426D-9E2A-86E3C3743291}"/>
          </ac:spMkLst>
        </pc:spChg>
        <pc:spChg chg="add del mod">
          <ac:chgData name="Ajwaliya, Nishit" userId="d6171631-3d08-453d-8afd-2dc62a5026e2" providerId="ADAL" clId="{BA93AEFF-9826-4E66-91E9-4F8713D39AF6}" dt="2021-08-04T16:32:15.831" v="8118" actId="1036"/>
          <ac:spMkLst>
            <pc:docMk/>
            <pc:sldMk cId="2627780967" sldId="2147307533"/>
            <ac:spMk id="81" creationId="{95E6E6CD-3D71-443B-85FC-D7A44F72446F}"/>
          </ac:spMkLst>
        </pc:spChg>
        <pc:spChg chg="add del mod">
          <ac:chgData name="Ajwaliya, Nishit" userId="d6171631-3d08-453d-8afd-2dc62a5026e2" providerId="ADAL" clId="{BA93AEFF-9826-4E66-91E9-4F8713D39AF6}" dt="2021-08-04T15:44:14.922" v="8109" actId="1076"/>
          <ac:spMkLst>
            <pc:docMk/>
            <pc:sldMk cId="2627780967" sldId="2147307533"/>
            <ac:spMk id="82" creationId="{546C7FB9-E524-454A-BFA1-09BDD3B92245}"/>
          </ac:spMkLst>
        </pc:spChg>
        <pc:spChg chg="add mod">
          <ac:chgData name="Ajwaliya, Nishit" userId="d6171631-3d08-453d-8afd-2dc62a5026e2" providerId="ADAL" clId="{BA93AEFF-9826-4E66-91E9-4F8713D39AF6}" dt="2021-08-04T15:44:32.533" v="8114" actId="20577"/>
          <ac:spMkLst>
            <pc:docMk/>
            <pc:sldMk cId="2627780967" sldId="2147307533"/>
            <ac:spMk id="83" creationId="{60702D3A-CA48-4B6A-8686-F1EB8908C7F4}"/>
          </ac:spMkLst>
        </pc:spChg>
        <pc:spChg chg="add del mod">
          <ac:chgData name="Ajwaliya, Nishit" userId="d6171631-3d08-453d-8afd-2dc62a5026e2" providerId="ADAL" clId="{BA93AEFF-9826-4E66-91E9-4F8713D39AF6}" dt="2021-08-04T15:44:10.388" v="8108" actId="478"/>
          <ac:spMkLst>
            <pc:docMk/>
            <pc:sldMk cId="2627780967" sldId="2147307533"/>
            <ac:spMk id="84" creationId="{F5EE0867-C7A5-49AA-BD06-69D7619C6838}"/>
          </ac:spMkLst>
        </pc:spChg>
        <pc:graphicFrameChg chg="add del mod">
          <ac:chgData name="Ajwaliya, Nishit" userId="d6171631-3d08-453d-8afd-2dc62a5026e2" providerId="ADAL" clId="{BA93AEFF-9826-4E66-91E9-4F8713D39AF6}" dt="2021-08-04T13:05:25.532" v="7223" actId="20577"/>
          <ac:graphicFrameMkLst>
            <pc:docMk/>
            <pc:sldMk cId="2627780967" sldId="2147307533"/>
            <ac:graphicFrameMk id="5" creationId="{92846E76-02DB-413F-AD35-F5C6272DE493}"/>
          </ac:graphicFrameMkLst>
        </pc:graphicFrameChg>
        <pc:picChg chg="add del">
          <ac:chgData name="Ajwaliya, Nishit" userId="d6171631-3d08-453d-8afd-2dc62a5026e2" providerId="ADAL" clId="{BA93AEFF-9826-4E66-91E9-4F8713D39AF6}" dt="2021-08-04T04:15:32.966" v="5746" actId="478"/>
          <ac:picMkLst>
            <pc:docMk/>
            <pc:sldMk cId="2627780967" sldId="2147307533"/>
            <ac:picMk id="9" creationId="{017D2F14-CA21-49C3-9765-CD86D60A16D5}"/>
          </ac:picMkLst>
        </pc:picChg>
        <pc:picChg chg="add del mod">
          <ac:chgData name="Ajwaliya, Nishit" userId="d6171631-3d08-453d-8afd-2dc62a5026e2" providerId="ADAL" clId="{BA93AEFF-9826-4E66-91E9-4F8713D39AF6}" dt="2021-08-04T04:16:49.428" v="5770" actId="1035"/>
          <ac:picMkLst>
            <pc:docMk/>
            <pc:sldMk cId="2627780967" sldId="2147307533"/>
            <ac:picMk id="22" creationId="{A5E17AD4-76E6-463D-BFCE-A759F2288575}"/>
          </ac:picMkLst>
        </pc:picChg>
        <pc:picChg chg="add del">
          <ac:chgData name="Ajwaliya, Nishit" userId="d6171631-3d08-453d-8afd-2dc62a5026e2" providerId="ADAL" clId="{BA93AEFF-9826-4E66-91E9-4F8713D39AF6}" dt="2021-08-04T04:15:32.966" v="5746" actId="478"/>
          <ac:picMkLst>
            <pc:docMk/>
            <pc:sldMk cId="2627780967" sldId="2147307533"/>
            <ac:picMk id="23" creationId="{DC79A378-2DE6-489B-BC3B-E18BD3ADA98D}"/>
          </ac:picMkLst>
        </pc:picChg>
        <pc:cxnChg chg="add del mod">
          <ac:chgData name="Ajwaliya, Nishit" userId="d6171631-3d08-453d-8afd-2dc62a5026e2" providerId="ADAL" clId="{BA93AEFF-9826-4E66-91E9-4F8713D39AF6}" dt="2021-08-04T04:16:49.428" v="5770" actId="1035"/>
          <ac:cxnSpMkLst>
            <pc:docMk/>
            <pc:sldMk cId="2627780967" sldId="2147307533"/>
            <ac:cxnSpMk id="16" creationId="{DF5FDB1E-D627-4DDF-93B6-455E01FBB4D0}"/>
          </ac:cxnSpMkLst>
        </pc:cxnChg>
        <pc:cxnChg chg="del mod">
          <ac:chgData name="Ajwaliya, Nishit" userId="d6171631-3d08-453d-8afd-2dc62a5026e2" providerId="ADAL" clId="{BA93AEFF-9826-4E66-91E9-4F8713D39AF6}" dt="2021-08-04T04:14:51.298" v="5736" actId="478"/>
          <ac:cxnSpMkLst>
            <pc:docMk/>
            <pc:sldMk cId="2627780967" sldId="2147307533"/>
            <ac:cxnSpMk id="19" creationId="{35EF1EA3-BC8D-488C-ABC2-0EF0B0887791}"/>
          </ac:cxnSpMkLst>
        </pc:cxnChg>
        <pc:cxnChg chg="add del mod">
          <ac:chgData name="Ajwaliya, Nishit" userId="d6171631-3d08-453d-8afd-2dc62a5026e2" providerId="ADAL" clId="{BA93AEFF-9826-4E66-91E9-4F8713D39AF6}" dt="2021-08-04T04:14:54.658" v="5737" actId="478"/>
          <ac:cxnSpMkLst>
            <pc:docMk/>
            <pc:sldMk cId="2627780967" sldId="2147307533"/>
            <ac:cxnSpMk id="36" creationId="{A7675672-FC10-4247-B656-DBE3BBA15A7B}"/>
          </ac:cxnSpMkLst>
        </pc:cxnChg>
        <pc:cxnChg chg="add del mod">
          <ac:chgData name="Ajwaliya, Nishit" userId="d6171631-3d08-453d-8afd-2dc62a5026e2" providerId="ADAL" clId="{BA93AEFF-9826-4E66-91E9-4F8713D39AF6}" dt="2021-08-04T04:20:45.344" v="5806" actId="478"/>
          <ac:cxnSpMkLst>
            <pc:docMk/>
            <pc:sldMk cId="2627780967" sldId="2147307533"/>
            <ac:cxnSpMk id="50" creationId="{EA2106D1-9414-4476-BDD6-7E0E5C13E881}"/>
          </ac:cxnSpMkLst>
        </pc:cxnChg>
        <pc:cxnChg chg="add mod">
          <ac:chgData name="Ajwaliya, Nishit" userId="d6171631-3d08-453d-8afd-2dc62a5026e2" providerId="ADAL" clId="{BA93AEFF-9826-4E66-91E9-4F8713D39AF6}" dt="2021-08-04T04:20:37.879" v="5804" actId="14100"/>
          <ac:cxnSpMkLst>
            <pc:docMk/>
            <pc:sldMk cId="2627780967" sldId="2147307533"/>
            <ac:cxnSpMk id="60" creationId="{820E396D-A682-4837-B6FA-023F7949DC87}"/>
          </ac:cxnSpMkLst>
        </pc:cxnChg>
        <pc:cxnChg chg="add del mod">
          <ac:chgData name="Ajwaliya, Nishit" userId="d6171631-3d08-453d-8afd-2dc62a5026e2" providerId="ADAL" clId="{BA93AEFF-9826-4E66-91E9-4F8713D39AF6}" dt="2021-08-04T04:23:55.724" v="5882" actId="1035"/>
          <ac:cxnSpMkLst>
            <pc:docMk/>
            <pc:sldMk cId="2627780967" sldId="2147307533"/>
            <ac:cxnSpMk id="62" creationId="{259F255C-70A0-4A7D-AF76-69398D1531AD}"/>
          </ac:cxnSpMkLst>
        </pc:cxnChg>
        <pc:cxnChg chg="add del mod">
          <ac:chgData name="Ajwaliya, Nishit" userId="d6171631-3d08-453d-8afd-2dc62a5026e2" providerId="ADAL" clId="{BA93AEFF-9826-4E66-91E9-4F8713D39AF6}" dt="2021-08-04T04:34:43.750" v="6413" actId="1038"/>
          <ac:cxnSpMkLst>
            <pc:docMk/>
            <pc:sldMk cId="2627780967" sldId="2147307533"/>
            <ac:cxnSpMk id="63" creationId="{AA3F8273-92F5-4D9C-96DD-4E3CC29D204A}"/>
          </ac:cxnSpMkLst>
        </pc:cxnChg>
        <pc:cxnChg chg="add mod">
          <ac:chgData name="Ajwaliya, Nishit" userId="d6171631-3d08-453d-8afd-2dc62a5026e2" providerId="ADAL" clId="{BA93AEFF-9826-4E66-91E9-4F8713D39AF6}" dt="2021-08-04T12:02:35.753" v="7030" actId="1036"/>
          <ac:cxnSpMkLst>
            <pc:docMk/>
            <pc:sldMk cId="2627780967" sldId="2147307533"/>
            <ac:cxnSpMk id="65" creationId="{4A539304-9239-480A-9B80-99A6D906610A}"/>
          </ac:cxnSpMkLst>
        </pc:cxnChg>
      </pc:sldChg>
      <pc:sldChg chg="modSp add del mod ord">
        <pc:chgData name="Ajwaliya, Nishit" userId="d6171631-3d08-453d-8afd-2dc62a5026e2" providerId="ADAL" clId="{BA93AEFF-9826-4E66-91E9-4F8713D39AF6}" dt="2021-08-04T16:32:42.307" v="8125" actId="1036"/>
        <pc:sldMkLst>
          <pc:docMk/>
          <pc:sldMk cId="3912816411" sldId="2147307534"/>
        </pc:sldMkLst>
        <pc:spChg chg="mod">
          <ac:chgData name="Ajwaliya, Nishit" userId="d6171631-3d08-453d-8afd-2dc62a5026e2" providerId="ADAL" clId="{BA93AEFF-9826-4E66-91E9-4F8713D39AF6}" dt="2021-08-04T03:28:25.917" v="3320" actId="20577"/>
          <ac:spMkLst>
            <pc:docMk/>
            <pc:sldMk cId="3912816411" sldId="2147307534"/>
            <ac:spMk id="2" creationId="{65606505-0DE3-4026-B55A-3FA303F48ACA}"/>
          </ac:spMkLst>
        </pc:spChg>
        <pc:spChg chg="mod">
          <ac:chgData name="Ajwaliya, Nishit" userId="d6171631-3d08-453d-8afd-2dc62a5026e2" providerId="ADAL" clId="{BA93AEFF-9826-4E66-91E9-4F8713D39AF6}" dt="2021-08-04T04:10:30.273" v="5637" actId="20577"/>
          <ac:spMkLst>
            <pc:docMk/>
            <pc:sldMk cId="3912816411" sldId="2147307534"/>
            <ac:spMk id="13" creationId="{6FC360E9-7C46-4814-B000-6CEC31990084}"/>
          </ac:spMkLst>
        </pc:spChg>
        <pc:spChg chg="mod">
          <ac:chgData name="Ajwaliya, Nishit" userId="d6171631-3d08-453d-8afd-2dc62a5026e2" providerId="ADAL" clId="{BA93AEFF-9826-4E66-91E9-4F8713D39AF6}" dt="2021-08-04T13:09:30.358" v="7388" actId="1035"/>
          <ac:spMkLst>
            <pc:docMk/>
            <pc:sldMk cId="3912816411" sldId="2147307534"/>
            <ac:spMk id="72" creationId="{FFB70C3C-F3B7-4840-A627-55893896AE8A}"/>
          </ac:spMkLst>
        </pc:spChg>
        <pc:spChg chg="mod">
          <ac:chgData name="Ajwaliya, Nishit" userId="d6171631-3d08-453d-8afd-2dc62a5026e2" providerId="ADAL" clId="{BA93AEFF-9826-4E66-91E9-4F8713D39AF6}" dt="2021-08-04T04:21:13.118" v="5810" actId="1076"/>
          <ac:spMkLst>
            <pc:docMk/>
            <pc:sldMk cId="3912816411" sldId="2147307534"/>
            <ac:spMk id="74" creationId="{7D24FEE7-A27D-4D59-A402-2E20518B63E5}"/>
          </ac:spMkLst>
        </pc:spChg>
        <pc:spChg chg="mod">
          <ac:chgData name="Ajwaliya, Nishit" userId="d6171631-3d08-453d-8afd-2dc62a5026e2" providerId="ADAL" clId="{BA93AEFF-9826-4E66-91E9-4F8713D39AF6}" dt="2021-08-04T13:09:30.358" v="7388" actId="1035"/>
          <ac:spMkLst>
            <pc:docMk/>
            <pc:sldMk cId="3912816411" sldId="2147307534"/>
            <ac:spMk id="76" creationId="{2A94DF80-448B-47F9-A25C-984A02D1871A}"/>
          </ac:spMkLst>
        </pc:spChg>
        <pc:spChg chg="mod">
          <ac:chgData name="Ajwaliya, Nishit" userId="d6171631-3d08-453d-8afd-2dc62a5026e2" providerId="ADAL" clId="{BA93AEFF-9826-4E66-91E9-4F8713D39AF6}" dt="2021-08-04T13:09:30.358" v="7388" actId="1035"/>
          <ac:spMkLst>
            <pc:docMk/>
            <pc:sldMk cId="3912816411" sldId="2147307534"/>
            <ac:spMk id="78" creationId="{0F3D8327-6B45-40F4-A00D-753928F674FF}"/>
          </ac:spMkLst>
        </pc:spChg>
        <pc:spChg chg="mod">
          <ac:chgData name="Ajwaliya, Nishit" userId="d6171631-3d08-453d-8afd-2dc62a5026e2" providerId="ADAL" clId="{BA93AEFF-9826-4E66-91E9-4F8713D39AF6}" dt="2021-08-04T15:43:55.980" v="8103" actId="20577"/>
          <ac:spMkLst>
            <pc:docMk/>
            <pc:sldMk cId="3912816411" sldId="2147307534"/>
            <ac:spMk id="79" creationId="{A99EFCF8-6605-4433-A4BA-F727AEC9C642}"/>
          </ac:spMkLst>
        </pc:spChg>
        <pc:spChg chg="mod">
          <ac:chgData name="Ajwaliya, Nishit" userId="d6171631-3d08-453d-8afd-2dc62a5026e2" providerId="ADAL" clId="{BA93AEFF-9826-4E66-91E9-4F8713D39AF6}" dt="2021-08-04T13:09:30.358" v="7388" actId="1035"/>
          <ac:spMkLst>
            <pc:docMk/>
            <pc:sldMk cId="3912816411" sldId="2147307534"/>
            <ac:spMk id="81" creationId="{95E6E6CD-3D71-443B-85FC-D7A44F72446F}"/>
          </ac:spMkLst>
        </pc:spChg>
        <pc:spChg chg="mod">
          <ac:chgData name="Ajwaliya, Nishit" userId="d6171631-3d08-453d-8afd-2dc62a5026e2" providerId="ADAL" clId="{BA93AEFF-9826-4E66-91E9-4F8713D39AF6}" dt="2021-08-04T16:32:42.307" v="8125" actId="1036"/>
          <ac:spMkLst>
            <pc:docMk/>
            <pc:sldMk cId="3912816411" sldId="2147307534"/>
            <ac:spMk id="82" creationId="{546C7FB9-E524-454A-BFA1-09BDD3B92245}"/>
          </ac:spMkLst>
        </pc:spChg>
        <pc:graphicFrameChg chg="mod">
          <ac:chgData name="Ajwaliya, Nishit" userId="d6171631-3d08-453d-8afd-2dc62a5026e2" providerId="ADAL" clId="{BA93AEFF-9826-4E66-91E9-4F8713D39AF6}" dt="2021-08-04T13:05:35.093" v="7246" actId="20577"/>
          <ac:graphicFrameMkLst>
            <pc:docMk/>
            <pc:sldMk cId="3912816411" sldId="2147307534"/>
            <ac:graphicFrameMk id="5" creationId="{92846E76-02DB-413F-AD35-F5C6272DE493}"/>
          </ac:graphicFrameMkLst>
        </pc:graphicFrameChg>
      </pc:sldChg>
      <pc:sldChg chg="modSp add mod">
        <pc:chgData name="Ajwaliya, Nishit" userId="d6171631-3d08-453d-8afd-2dc62a5026e2" providerId="ADAL" clId="{BA93AEFF-9826-4E66-91E9-4F8713D39AF6}" dt="2021-08-04T13:11:40.951" v="7592" actId="20577"/>
        <pc:sldMkLst>
          <pc:docMk/>
          <pc:sldMk cId="1689808630" sldId="2147307535"/>
        </pc:sldMkLst>
        <pc:spChg chg="mod">
          <ac:chgData name="Ajwaliya, Nishit" userId="d6171631-3d08-453d-8afd-2dc62a5026e2" providerId="ADAL" clId="{BA93AEFF-9826-4E66-91E9-4F8713D39AF6}" dt="2021-08-04T03:31:24.800" v="3489" actId="313"/>
          <ac:spMkLst>
            <pc:docMk/>
            <pc:sldMk cId="1689808630" sldId="2147307535"/>
            <ac:spMk id="2" creationId="{00000000-0000-0000-0000-000000000000}"/>
          </ac:spMkLst>
        </pc:spChg>
        <pc:spChg chg="mod">
          <ac:chgData name="Ajwaliya, Nishit" userId="d6171631-3d08-453d-8afd-2dc62a5026e2" providerId="ADAL" clId="{BA93AEFF-9826-4E66-91E9-4F8713D39AF6}" dt="2021-08-04T13:11:40.951" v="7592" actId="20577"/>
          <ac:spMkLst>
            <pc:docMk/>
            <pc:sldMk cId="1689808630" sldId="2147307535"/>
            <ac:spMk id="4" creationId="{64E70C68-9120-40E1-8614-8CEA6AD81171}"/>
          </ac:spMkLst>
        </pc:spChg>
      </pc:sldChg>
      <pc:sldChg chg="modSp new del mod">
        <pc:chgData name="Ajwaliya, Nishit" userId="d6171631-3d08-453d-8afd-2dc62a5026e2" providerId="ADAL" clId="{BA93AEFF-9826-4E66-91E9-4F8713D39AF6}" dt="2021-08-18T18:37:54.822" v="8748" actId="47"/>
        <pc:sldMkLst>
          <pc:docMk/>
          <pc:sldMk cId="1334255141" sldId="2147307536"/>
        </pc:sldMkLst>
        <pc:spChg chg="mod">
          <ac:chgData name="Ajwaliya, Nishit" userId="d6171631-3d08-453d-8afd-2dc62a5026e2" providerId="ADAL" clId="{BA93AEFF-9826-4E66-91E9-4F8713D39AF6}" dt="2021-08-18T17:56:02.831" v="8747" actId="20577"/>
          <ac:spMkLst>
            <pc:docMk/>
            <pc:sldMk cId="1334255141" sldId="2147307536"/>
            <ac:spMk id="3" creationId="{A0DE2FD8-B317-4E18-A964-066045072CC1}"/>
          </ac:spMkLst>
        </pc:spChg>
      </pc:sldChg>
      <pc:sldMasterChg chg="delSldLayout">
        <pc:chgData name="Ajwaliya, Nishit" userId="d6171631-3d08-453d-8afd-2dc62a5026e2" providerId="ADAL" clId="{BA93AEFF-9826-4E66-91E9-4F8713D39AF6}" dt="2021-08-04T02:13:45.052" v="1051" actId="47"/>
        <pc:sldMasterMkLst>
          <pc:docMk/>
          <pc:sldMasterMk cId="0" sldId="2147483651"/>
        </pc:sldMasterMkLst>
        <pc:sldLayoutChg chg="del">
          <pc:chgData name="Ajwaliya, Nishit" userId="d6171631-3d08-453d-8afd-2dc62a5026e2" providerId="ADAL" clId="{BA93AEFF-9826-4E66-91E9-4F8713D39AF6}" dt="2021-08-04T02:13:45.052" v="1051" actId="47"/>
          <pc:sldLayoutMkLst>
            <pc:docMk/>
            <pc:sldMasterMk cId="0" sldId="2147483651"/>
            <pc:sldLayoutMk cId="3026051554" sldId="2147483820"/>
          </pc:sldLayoutMkLst>
        </pc:sldLayoutChg>
      </pc:sldMasterChg>
    </pc:docChg>
  </pc:docChgLst>
  <pc:docChgLst>
    <pc:chgData name="Ajwaliya, Nishit" userId="d6171631-3d08-453d-8afd-2dc62a5026e2" providerId="ADAL" clId="{7427013D-5B51-4590-81FF-4F4303F4ECBF}"/>
    <pc:docChg chg="undo redo custSel addSld delSld modSld sldOrd">
      <pc:chgData name="Ajwaliya, Nishit" userId="d6171631-3d08-453d-8afd-2dc62a5026e2" providerId="ADAL" clId="{7427013D-5B51-4590-81FF-4F4303F4ECBF}" dt="2021-07-29T22:18:08.510" v="96" actId="1037"/>
      <pc:docMkLst>
        <pc:docMk/>
      </pc:docMkLst>
      <pc:sldChg chg="del">
        <pc:chgData name="Ajwaliya, Nishit" userId="d6171631-3d08-453d-8afd-2dc62a5026e2" providerId="ADAL" clId="{7427013D-5B51-4590-81FF-4F4303F4ECBF}" dt="2021-07-26T13:06:30.243" v="45" actId="47"/>
        <pc:sldMkLst>
          <pc:docMk/>
          <pc:sldMk cId="802002898" sldId="2147307484"/>
        </pc:sldMkLst>
      </pc:sldChg>
      <pc:sldChg chg="add del ord">
        <pc:chgData name="Ajwaliya, Nishit" userId="d6171631-3d08-453d-8afd-2dc62a5026e2" providerId="ADAL" clId="{7427013D-5B51-4590-81FF-4F4303F4ECBF}" dt="2021-07-29T22:17:52.757" v="70" actId="47"/>
        <pc:sldMkLst>
          <pc:docMk/>
          <pc:sldMk cId="3299959604" sldId="2147307484"/>
        </pc:sldMkLst>
      </pc:sldChg>
      <pc:sldChg chg="del">
        <pc:chgData name="Ajwaliya, Nishit" userId="d6171631-3d08-453d-8afd-2dc62a5026e2" providerId="ADAL" clId="{7427013D-5B51-4590-81FF-4F4303F4ECBF}" dt="2021-07-26T00:16:24.856" v="30" actId="47"/>
        <pc:sldMkLst>
          <pc:docMk/>
          <pc:sldMk cId="769546165" sldId="2147307526"/>
        </pc:sldMkLst>
      </pc:sldChg>
      <pc:sldChg chg="addSp delSp modSp add mod ord">
        <pc:chgData name="Ajwaliya, Nishit" userId="d6171631-3d08-453d-8afd-2dc62a5026e2" providerId="ADAL" clId="{7427013D-5B51-4590-81FF-4F4303F4ECBF}" dt="2021-07-27T04:22:00.117" v="58" actId="22"/>
        <pc:sldMkLst>
          <pc:docMk/>
          <pc:sldMk cId="4091386711" sldId="2147307527"/>
        </pc:sldMkLst>
        <pc:spChg chg="add del mod">
          <ac:chgData name="Ajwaliya, Nishit" userId="d6171631-3d08-453d-8afd-2dc62a5026e2" providerId="ADAL" clId="{7427013D-5B51-4590-81FF-4F4303F4ECBF}" dt="2021-07-26T18:45:26.719" v="52" actId="478"/>
          <ac:spMkLst>
            <pc:docMk/>
            <pc:sldMk cId="4091386711" sldId="2147307527"/>
            <ac:spMk id="2" creationId="{65606505-0DE3-4026-B55A-3FA303F48ACA}"/>
          </ac:spMkLst>
        </pc:spChg>
        <pc:spChg chg="add del mod">
          <ac:chgData name="Ajwaliya, Nishit" userId="d6171631-3d08-453d-8afd-2dc62a5026e2" providerId="ADAL" clId="{7427013D-5B51-4590-81FF-4F4303F4ECBF}" dt="2021-07-26T18:45:26.719" v="52" actId="478"/>
          <ac:spMkLst>
            <pc:docMk/>
            <pc:sldMk cId="4091386711" sldId="2147307527"/>
            <ac:spMk id="3" creationId="{406DEE7B-D92F-400A-9F8E-70ECC65149A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3" creationId="{E705DD29-DEEB-40F2-955C-8E9F8269A2E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4" creationId="{F22F5D03-DBE6-4766-B9F0-652066D84E4F}"/>
          </ac:spMkLst>
        </pc:spChg>
        <pc:spChg chg="del">
          <ac:chgData name="Ajwaliya, Nishit" userId="d6171631-3d08-453d-8afd-2dc62a5026e2" providerId="ADAL" clId="{7427013D-5B51-4590-81FF-4F4303F4ECBF}" dt="2021-07-23T23:32:09.511" v="24" actId="478"/>
          <ac:spMkLst>
            <pc:docMk/>
            <pc:sldMk cId="4091386711" sldId="2147307527"/>
            <ac:spMk id="9" creationId="{63CBB09D-EE89-48CC-A59F-A838F6A6E4AB}"/>
          </ac:spMkLst>
        </pc:spChg>
        <pc:spChg chg="del">
          <ac:chgData name="Ajwaliya, Nishit" userId="d6171631-3d08-453d-8afd-2dc62a5026e2" providerId="ADAL" clId="{7427013D-5B51-4590-81FF-4F4303F4ECBF}" dt="2021-07-23T23:32:11.880" v="25" actId="478"/>
          <ac:spMkLst>
            <pc:docMk/>
            <pc:sldMk cId="4091386711" sldId="2147307527"/>
            <ac:spMk id="22" creationId="{DCA00580-B033-4CE3-A0EC-9D792B642F8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6" creationId="{24293CC2-EA11-43DE-85FC-3184F812865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67" creationId="{13AF4990-BEC8-4F76-90A9-21EF7C67AE3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69" creationId="{01B95DB8-8395-45E2-8451-4D61E9C8C07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70" creationId="{CB334639-855E-4746-BFC5-89E45E4FD7C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76" creationId="{9A520CC5-FA03-4165-9311-61DCAD63AA0D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84" creationId="{60BBD388-7AED-42EE-A76C-C401F0E3C96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86" creationId="{7BEAD126-BC38-4A82-9ADF-631A1EB5B79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87" creationId="{D171760A-447B-483E-87A3-5A7511C18F9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88" creationId="{1C61089B-9BC4-4D8D-B373-9B95214FAE1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97" creationId="{6E524798-4223-4344-86DC-003903A21CC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99" creationId="{A505583B-D85D-436F-999A-765C74864B8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0" creationId="{7EF2B686-B864-4A0C-976A-AC294FF4935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1" creationId="{4C33FBD4-26E9-4AC0-A02D-19F1DE2953E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2" creationId="{9D1A6A48-41ED-4AC2-AFCF-84B960F8E0F2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3" creationId="{9E79760A-8C07-46FB-A2AB-5C7E24D6A64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4" creationId="{705A9A38-02C7-4EB3-B963-C23BA41B005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5" creationId="{B4573916-DB99-4B23-AC58-52569CC342A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6" creationId="{6F71CB73-EAE8-4326-9E84-00E5ACA661C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7" creationId="{8C9ADB6B-5737-44AB-BA35-BDF2293631E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08" creationId="{D606C7CB-024E-44F8-9DF9-1638DB7E00F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10" creationId="{6F87E31E-712F-4AB2-82B8-8BCF5ED1EFF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11" creationId="{7B33BC42-F6C2-4925-8E71-5FE5BE7BB53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19" creationId="{667A639C-B9C3-4DD1-ABE8-08EA94BC3D8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0" creationId="{0985C24F-0727-47A9-A4DC-E0DF87EF2AAF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1" creationId="{378FE9D9-C8AA-4E60-9C0C-66590B1E21BF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4" creationId="{0F8BAFA5-C39E-4D40-BEAB-6ECE84C10D7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5" creationId="{1C748C3D-94DF-43FE-96B3-A700756508C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6" creationId="{F24ED024-8BEE-474D-A1C7-731AE9E7D11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28" creationId="{42E3C3F5-1547-421C-A2A3-071D520F9AA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0" creationId="{28D44024-805C-42A3-A536-7F7CD807204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3" creationId="{3272B8BB-B968-4C50-992E-6482D9F8745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4" creationId="{DDC0F982-804C-4C13-B6CF-886890383620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5" creationId="{29EF487B-6194-4129-AC46-A7DEFC1BC40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8" creationId="{C5E0B5E7-7900-49EA-AD84-0B2C9DA3631F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39" creationId="{B63DC23E-751D-488B-90E7-2F7AB402268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40" creationId="{3FCD83B7-1EFF-4CD9-A187-C738E53A836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41" creationId="{24BC9807-652F-4E51-9BD1-4BC56411F2C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42" creationId="{7E5D1AD3-EE5B-4258-8631-DEA307AB510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44" creationId="{D9F430B6-AA12-4E55-BD8E-7F722DCC89E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1" creationId="{3A4AC253-3FE1-4C73-ABAA-E3F0D079DB2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2" creationId="{B8132A58-8625-46BA-B378-908981D63D9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3" creationId="{D48604F7-129F-4FAE-90D3-437401E3ECD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4" creationId="{907276B4-0603-4BF9-9900-1A6B72799A92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55" creationId="{FA445F10-C787-448B-AE7C-7D1BF8D50D5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63" creationId="{BDD54725-3AE1-481F-A3CE-8E571CD871E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65" creationId="{55FE46CB-4BAC-43D4-A7E3-73079C9B0A1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67" creationId="{87D8CC1F-B56A-4529-87AE-1441B76F21C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69" creationId="{CA387B1C-1433-491C-888E-0EAE240B1442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1" creationId="{A4968A38-1CB8-45E4-989B-D07B14C1879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4" creationId="{6E729406-BCD9-431E-8B26-6F97A4C03E00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6" creationId="{6FFA297E-BD4C-4984-8DA1-974107E360C0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7" creationId="{F87CC682-6CBB-494A-8113-DA1E61FE62C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79" creationId="{2F6E28C1-E0B7-4DB7-B52F-A5FF83593D7A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81" creationId="{553BDFC6-BEB6-45E4-B002-7547682B4B9D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87" creationId="{EFF18A99-ABA3-4DD1-8F4C-F92ED78F9CC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88" creationId="{4BE12BDB-E35A-4FA6-9DAC-9E141D05A38F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189" creationId="{5D211D3C-73F0-46FA-AD56-2BDECB55C18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3" creationId="{01978453-8B00-4A50-85D1-D02BB9CA7E7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4" creationId="{8592C76E-BEAD-4997-B0BA-B05BD6FD9A26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5" creationId="{A347D48E-0186-41F2-A71B-686BD3326EE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6" creationId="{B6C28F17-2225-4512-B301-49439ABFFEF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7" creationId="{D9CD409A-2087-48B4-993A-8965746DAF9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08" creationId="{61A32064-03CA-4AE7-BE8D-FC359646695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0" creationId="{4709E27B-FE41-4D5F-AD41-BC3B13DDCF4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1" creationId="{D20D57CD-2D20-43B0-85A7-7E8142C5EE1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3" creationId="{2232032A-DFA7-4838-AEC8-875A56E572F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4" creationId="{5E2E6BE7-326E-41CD-85A2-E03A52B74CC8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5" creationId="{6733E616-888B-470F-BAEC-AC78C624C992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7" creationId="{870F50A0-1175-47E9-92E7-DD46C849A27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8" creationId="{D5497791-1749-4298-9ECB-ABE31C240E5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19" creationId="{6ECDE740-6837-4482-A75D-75D5CCCE1BE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0" creationId="{EBF61E9E-C86F-4FCA-9664-C3BD1EAFFF2C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1" creationId="{3FEFAC13-FA4E-4722-8636-B0F4DB14B44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2" creationId="{36EE1830-4B80-4640-8773-23ACCEC0C97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4" creationId="{F68889B6-1E8B-49C4-8457-3D36B7EC723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5" creationId="{09087ACF-D453-4EBC-917B-F62E2471B9D5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6" creationId="{09701D7A-AEC3-4A15-9738-081D896783D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27" creationId="{19F29F9B-05DD-4654-B270-BA9844B5212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0" creationId="{59218CDC-934C-45B4-81B5-23EADF04DBE4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1" creationId="{FF32807F-AF23-4470-B5FD-E1C220319C59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3" creationId="{9DC391FA-582E-462D-B80B-562DD6B38DFB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4" creationId="{65093B07-58CD-49EE-AC14-71373A166F11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5" creationId="{8FC37195-304C-48AF-BC1C-B1497FFCB94E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6" creationId="{7894B957-F935-4FE5-B515-B030CE51CF27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7" creationId="{1EA67941-3F59-4EAD-8228-FF39264EB893}"/>
          </ac:spMkLst>
        </pc:spChg>
        <pc:spChg chg="del">
          <ac:chgData name="Ajwaliya, Nishit" userId="d6171631-3d08-453d-8afd-2dc62a5026e2" providerId="ADAL" clId="{7427013D-5B51-4590-81FF-4F4303F4ECBF}" dt="2021-07-23T23:32:19.292" v="28" actId="478"/>
          <ac:spMkLst>
            <pc:docMk/>
            <pc:sldMk cId="4091386711" sldId="2147307527"/>
            <ac:spMk id="238" creationId="{BB5198DF-7051-4F6D-A5D0-0E9E52DE6BC1}"/>
          </ac:spMkLst>
        </pc:spChg>
        <pc:picChg chg="add del">
          <ac:chgData name="Ajwaliya, Nishit" userId="d6171631-3d08-453d-8afd-2dc62a5026e2" providerId="ADAL" clId="{7427013D-5B51-4590-81FF-4F4303F4ECBF}" dt="2021-07-27T04:21:59.595" v="57" actId="478"/>
          <ac:picMkLst>
            <pc:docMk/>
            <pc:sldMk cId="4091386711" sldId="2147307527"/>
            <ac:picMk id="4" creationId="{236AABB9-9571-4AC7-A3BF-4AD016ED3AF6}"/>
          </ac:picMkLst>
        </pc:picChg>
        <pc:picChg chg="add del mod">
          <ac:chgData name="Ajwaliya, Nishit" userId="d6171631-3d08-453d-8afd-2dc62a5026e2" providerId="ADAL" clId="{7427013D-5B51-4590-81FF-4F4303F4ECBF}" dt="2021-07-26T18:45:29.372" v="53" actId="478"/>
          <ac:picMkLst>
            <pc:docMk/>
            <pc:sldMk cId="4091386711" sldId="2147307527"/>
            <ac:picMk id="4" creationId="{3108CFDF-1CE2-4864-AE80-EFDE5F1AD981}"/>
          </ac:picMkLst>
        </pc:picChg>
        <pc:picChg chg="add">
          <ac:chgData name="Ajwaliya, Nishit" userId="d6171631-3d08-453d-8afd-2dc62a5026e2" providerId="ADAL" clId="{7427013D-5B51-4590-81FF-4F4303F4ECBF}" dt="2021-07-27T04:22:00.117" v="58" actId="22"/>
          <ac:picMkLst>
            <pc:docMk/>
            <pc:sldMk cId="4091386711" sldId="2147307527"/>
            <ac:picMk id="5" creationId="{812B3865-953F-4428-A0BF-5340ADE08107}"/>
          </ac:picMkLst>
        </pc:picChg>
        <pc:picChg chg="add del">
          <ac:chgData name="Ajwaliya, Nishit" userId="d6171631-3d08-453d-8afd-2dc62a5026e2" providerId="ADAL" clId="{7427013D-5B51-4590-81FF-4F4303F4ECBF}" dt="2021-07-27T04:16:34.490" v="55" actId="478"/>
          <ac:picMkLst>
            <pc:docMk/>
            <pc:sldMk cId="4091386711" sldId="2147307527"/>
            <ac:picMk id="6" creationId="{A163469B-F815-47C8-B153-60005A2225C5}"/>
          </ac:picMkLst>
        </pc:picChg>
        <pc:picChg chg="add del">
          <ac:chgData name="Ajwaliya, Nishit" userId="d6171631-3d08-453d-8afd-2dc62a5026e2" providerId="ADAL" clId="{7427013D-5B51-4590-81FF-4F4303F4ECBF}" dt="2021-07-26T13:05:48.733" v="31" actId="478"/>
          <ac:picMkLst>
            <pc:docMk/>
            <pc:sldMk cId="4091386711" sldId="2147307527"/>
            <ac:picMk id="7" creationId="{73C9784E-D3B2-48CB-AA7F-0EA2D8B3FA91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162" creationId="{D806E5C4-F5B7-4465-8699-4743B4EDE32C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164" creationId="{23DC112B-D90B-4346-8F00-D4444FA6DDFE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166" creationId="{ACBC42D8-1DCB-4CA5-A375-F401A599726A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168" creationId="{6CD85B61-1744-428F-99BE-BC0E382F68E6}"/>
          </ac:picMkLst>
        </pc:picChg>
        <pc:picChg chg="del">
          <ac:chgData name="Ajwaliya, Nishit" userId="d6171631-3d08-453d-8afd-2dc62a5026e2" providerId="ADAL" clId="{7427013D-5B51-4590-81FF-4F4303F4ECBF}" dt="2021-07-23T23:32:19.292" v="28" actId="478"/>
          <ac:picMkLst>
            <pc:docMk/>
            <pc:sldMk cId="4091386711" sldId="2147307527"/>
            <ac:picMk id="212" creationId="{073E04DF-8316-4E39-A58D-09FFE3057DB0}"/>
          </ac:picMkLst>
        </pc:picChg>
        <pc:cxnChg chg="del">
          <ac:chgData name="Ajwaliya, Nishit" userId="d6171631-3d08-453d-8afd-2dc62a5026e2" providerId="ADAL" clId="{7427013D-5B51-4590-81FF-4F4303F4ECBF}" dt="2021-07-23T23:32:19.292" v="28" actId="478"/>
          <ac:cxnSpMkLst>
            <pc:docMk/>
            <pc:sldMk cId="4091386711" sldId="2147307527"/>
            <ac:cxnSpMk id="5" creationId="{647B011B-7ADE-4400-839C-981A0590474B}"/>
          </ac:cxnSpMkLst>
        </pc:cxnChg>
        <pc:cxnChg chg="del">
          <ac:chgData name="Ajwaliya, Nishit" userId="d6171631-3d08-453d-8afd-2dc62a5026e2" providerId="ADAL" clId="{7427013D-5B51-4590-81FF-4F4303F4ECBF}" dt="2021-07-23T23:32:19.292" v="28" actId="478"/>
          <ac:cxnSpMkLst>
            <pc:docMk/>
            <pc:sldMk cId="4091386711" sldId="2147307527"/>
            <ac:cxnSpMk id="122" creationId="{F961ADB8-2408-4630-9023-115E0C7AD7C2}"/>
          </ac:cxnSpMkLst>
        </pc:cxnChg>
        <pc:cxnChg chg="del">
          <ac:chgData name="Ajwaliya, Nishit" userId="d6171631-3d08-453d-8afd-2dc62a5026e2" providerId="ADAL" clId="{7427013D-5B51-4590-81FF-4F4303F4ECBF}" dt="2021-07-23T23:32:19.292" v="28" actId="478"/>
          <ac:cxnSpMkLst>
            <pc:docMk/>
            <pc:sldMk cId="4091386711" sldId="2147307527"/>
            <ac:cxnSpMk id="127" creationId="{988282A2-0907-4B4B-9004-B461B0D19AEE}"/>
          </ac:cxnSpMkLst>
        </pc:cxnChg>
        <pc:cxnChg chg="del">
          <ac:chgData name="Ajwaliya, Nishit" userId="d6171631-3d08-453d-8afd-2dc62a5026e2" providerId="ADAL" clId="{7427013D-5B51-4590-81FF-4F4303F4ECBF}" dt="2021-07-23T23:32:19.292" v="28" actId="478"/>
          <ac:cxnSpMkLst>
            <pc:docMk/>
            <pc:sldMk cId="4091386711" sldId="2147307527"/>
            <ac:cxnSpMk id="136" creationId="{F7671822-8FF2-476B-9E10-A02943AAFC20}"/>
          </ac:cxnSpMkLst>
        </pc:cxnChg>
      </pc:sldChg>
      <pc:sldChg chg="modSp add del mod">
        <pc:chgData name="Ajwaliya, Nishit" userId="d6171631-3d08-453d-8afd-2dc62a5026e2" providerId="ADAL" clId="{7427013D-5B51-4590-81FF-4F4303F4ECBF}" dt="2021-07-29T22:18:08.510" v="96" actId="1037"/>
        <pc:sldMkLst>
          <pc:docMk/>
          <pc:sldMk cId="2312719742" sldId="2147307528"/>
        </pc:sldMkLst>
        <pc:spChg chg="mod">
          <ac:chgData name="Ajwaliya, Nishit" userId="d6171631-3d08-453d-8afd-2dc62a5026e2" providerId="ADAL" clId="{7427013D-5B51-4590-81FF-4F4303F4ECBF}" dt="2021-07-29T22:18:08.510" v="96" actId="1037"/>
          <ac:spMkLst>
            <pc:docMk/>
            <pc:sldMk cId="2312719742" sldId="2147307528"/>
            <ac:spMk id="221" creationId="{3FEFAC13-FA4E-4722-8636-B0F4DB14B444}"/>
          </ac:spMkLst>
        </pc:spChg>
      </pc:sldChg>
      <pc:sldChg chg="add del">
        <pc:chgData name="Ajwaliya, Nishit" userId="d6171631-3d08-453d-8afd-2dc62a5026e2" providerId="ADAL" clId="{7427013D-5B51-4590-81FF-4F4303F4ECBF}" dt="2021-07-29T22:17:52.718" v="68" actId="47"/>
        <pc:sldMkLst>
          <pc:docMk/>
          <pc:sldMk cId="615097863" sldId="214730754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F9E96-B088-420F-BBFE-7B7CE1D7BF6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427D9F2-8389-4884-9791-79D230B7F227}">
      <dgm:prSet phldrT="[Text]" custT="1"/>
      <dgm:spPr>
        <a:solidFill>
          <a:srgbClr val="006AB7"/>
        </a:solidFill>
      </dgm:spPr>
      <dgm:t>
        <a:bodyPr/>
        <a:lstStyle/>
        <a:p>
          <a:r>
            <a:rPr lang="en-US" sz="1600" dirty="0"/>
            <a:t>Source</a:t>
          </a:r>
        </a:p>
      </dgm:t>
    </dgm:pt>
    <dgm:pt modelId="{D96D3B1F-00EE-42F8-9F27-57EA76883740}" type="parTrans" cxnId="{D795FA86-FFA1-451A-A140-889DBD1FC70B}">
      <dgm:prSet/>
      <dgm:spPr/>
      <dgm:t>
        <a:bodyPr/>
        <a:lstStyle/>
        <a:p>
          <a:endParaRPr lang="en-US" sz="1600"/>
        </a:p>
      </dgm:t>
    </dgm:pt>
    <dgm:pt modelId="{B37FB108-465C-4BDE-BF9B-DFE9139BB4B4}" type="sibTrans" cxnId="{D795FA86-FFA1-451A-A140-889DBD1FC70B}">
      <dgm:prSet/>
      <dgm:spPr/>
      <dgm:t>
        <a:bodyPr/>
        <a:lstStyle/>
        <a:p>
          <a:endParaRPr lang="en-US" sz="1600"/>
        </a:p>
      </dgm:t>
    </dgm:pt>
    <dgm:pt modelId="{D0999A41-3307-4967-82AD-098D92C16631}">
      <dgm:prSet phldrT="[Text]" custT="1"/>
      <dgm:spPr>
        <a:solidFill>
          <a:schemeClr val="accent2">
            <a:lumMod val="75000"/>
          </a:scheme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0005" tIns="13335" rIns="13335" bIns="13335" numCol="1" spcCol="1270" anchor="ctr" anchorCtr="0"/>
        <a:lstStyle/>
        <a:p>
          <a:r>
            <a:rPr lang="en-US" sz="1600" kern="1200" dirty="0">
              <a:solidFill>
                <a:prstClr val="white"/>
              </a:solidFill>
              <a:latin typeface="Arial"/>
              <a:ea typeface="ＭＳ Ｐゴシック"/>
              <a:cs typeface="+mn-cs"/>
            </a:rPr>
            <a:t>Change Data</a:t>
          </a:r>
          <a:endParaRPr lang="en-US" sz="1600" kern="1200" dirty="0"/>
        </a:p>
      </dgm:t>
    </dgm:pt>
    <dgm:pt modelId="{FA21C433-A789-4BCF-A396-9CD84D2316BF}" type="parTrans" cxnId="{60A9FAE3-FC1A-4FB9-B43C-60268DE17773}">
      <dgm:prSet/>
      <dgm:spPr/>
      <dgm:t>
        <a:bodyPr/>
        <a:lstStyle/>
        <a:p>
          <a:endParaRPr lang="en-US" sz="1600"/>
        </a:p>
      </dgm:t>
    </dgm:pt>
    <dgm:pt modelId="{E40922C2-7ED9-4AA7-BE9A-291B8FF77F75}" type="sibTrans" cxnId="{60A9FAE3-FC1A-4FB9-B43C-60268DE17773}">
      <dgm:prSet/>
      <dgm:spPr/>
      <dgm:t>
        <a:bodyPr/>
        <a:lstStyle/>
        <a:p>
          <a:endParaRPr lang="en-US" sz="1600"/>
        </a:p>
      </dgm:t>
    </dgm:pt>
    <dgm:pt modelId="{0D77A2EE-2A9E-42D6-AC47-7509D88D3B2D}">
      <dgm:prSet phldrT="[Text]" custT="1"/>
      <dgm:spPr>
        <a:solidFill>
          <a:srgbClr val="00AFF0"/>
        </a:solidFill>
      </dgm:spPr>
      <dgm:t>
        <a:bodyPr/>
        <a:lstStyle/>
        <a:p>
          <a:r>
            <a:rPr lang="en-US" sz="1600" dirty="0"/>
            <a:t>Target</a:t>
          </a:r>
        </a:p>
      </dgm:t>
    </dgm:pt>
    <dgm:pt modelId="{B8613D6D-FB5E-4B1F-8AFF-7BB911DC78C5}" type="parTrans" cxnId="{BE7CEA2D-F3E3-467F-96AD-175217528B0B}">
      <dgm:prSet/>
      <dgm:spPr/>
      <dgm:t>
        <a:bodyPr/>
        <a:lstStyle/>
        <a:p>
          <a:endParaRPr lang="en-US" sz="1600"/>
        </a:p>
      </dgm:t>
    </dgm:pt>
    <dgm:pt modelId="{97829306-D4CA-4805-988F-70B6D0A0B6E7}" type="sibTrans" cxnId="{BE7CEA2D-F3E3-467F-96AD-175217528B0B}">
      <dgm:prSet/>
      <dgm:spPr/>
      <dgm:t>
        <a:bodyPr/>
        <a:lstStyle/>
        <a:p>
          <a:endParaRPr lang="en-US" sz="1600"/>
        </a:p>
      </dgm:t>
    </dgm:pt>
    <dgm:pt modelId="{BCEB715C-74F5-4629-85BE-54DE460E5779}" type="pres">
      <dgm:prSet presAssocID="{268F9E96-B088-420F-BBFE-7B7CE1D7BF69}" presName="Name0" presStyleCnt="0">
        <dgm:presLayoutVars>
          <dgm:dir/>
          <dgm:animLvl val="lvl"/>
          <dgm:resizeHandles val="exact"/>
        </dgm:presLayoutVars>
      </dgm:prSet>
      <dgm:spPr/>
    </dgm:pt>
    <dgm:pt modelId="{D9392142-0973-4BB0-8109-F03E0DC94B78}" type="pres">
      <dgm:prSet presAssocID="{9427D9F2-8389-4884-9791-79D230B7F22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7808980-4FE4-4354-829D-0866A13FA9C4}" type="pres">
      <dgm:prSet presAssocID="{B37FB108-465C-4BDE-BF9B-DFE9139BB4B4}" presName="parTxOnlySpace" presStyleCnt="0"/>
      <dgm:spPr/>
    </dgm:pt>
    <dgm:pt modelId="{51AD5A3B-FC3C-453A-B70A-25C5F2605A83}" type="pres">
      <dgm:prSet presAssocID="{D0999A41-3307-4967-82AD-098D92C16631}" presName="parTxOnly" presStyleLbl="node1" presStyleIdx="1" presStyleCnt="3">
        <dgm:presLayoutVars>
          <dgm:chMax val="0"/>
          <dgm:chPref val="0"/>
          <dgm:bulletEnabled val="1"/>
        </dgm:presLayoutVars>
      </dgm:prSet>
      <dgm:spPr>
        <a:xfrm>
          <a:off x="1367655" y="290945"/>
          <a:ext cx="1515092" cy="606036"/>
        </a:xfrm>
        <a:prstGeom prst="chevron">
          <a:avLst/>
        </a:prstGeom>
      </dgm:spPr>
    </dgm:pt>
    <dgm:pt modelId="{4A51A027-7D9D-4494-9193-616597C47CAF}" type="pres">
      <dgm:prSet presAssocID="{E40922C2-7ED9-4AA7-BE9A-291B8FF77F75}" presName="parTxOnlySpace" presStyleCnt="0"/>
      <dgm:spPr/>
    </dgm:pt>
    <dgm:pt modelId="{5FC7C7D5-58CF-4942-896B-A271650905F5}" type="pres">
      <dgm:prSet presAssocID="{0D77A2EE-2A9E-42D6-AC47-7509D88D3B2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E7CEA2D-F3E3-467F-96AD-175217528B0B}" srcId="{268F9E96-B088-420F-BBFE-7B7CE1D7BF69}" destId="{0D77A2EE-2A9E-42D6-AC47-7509D88D3B2D}" srcOrd="2" destOrd="0" parTransId="{B8613D6D-FB5E-4B1F-8AFF-7BB911DC78C5}" sibTransId="{97829306-D4CA-4805-988F-70B6D0A0B6E7}"/>
    <dgm:cxn modelId="{AE8AE461-7AEF-4AEF-8A06-35296371299B}" type="presOf" srcId="{268F9E96-B088-420F-BBFE-7B7CE1D7BF69}" destId="{BCEB715C-74F5-4629-85BE-54DE460E5779}" srcOrd="0" destOrd="0" presId="urn:microsoft.com/office/officeart/2005/8/layout/chevron1"/>
    <dgm:cxn modelId="{4F40114F-1A25-454C-8399-B9FDAAB7E40E}" type="presOf" srcId="{D0999A41-3307-4967-82AD-098D92C16631}" destId="{51AD5A3B-FC3C-453A-B70A-25C5F2605A83}" srcOrd="0" destOrd="0" presId="urn:microsoft.com/office/officeart/2005/8/layout/chevron1"/>
    <dgm:cxn modelId="{D795FA86-FFA1-451A-A140-889DBD1FC70B}" srcId="{268F9E96-B088-420F-BBFE-7B7CE1D7BF69}" destId="{9427D9F2-8389-4884-9791-79D230B7F227}" srcOrd="0" destOrd="0" parTransId="{D96D3B1F-00EE-42F8-9F27-57EA76883740}" sibTransId="{B37FB108-465C-4BDE-BF9B-DFE9139BB4B4}"/>
    <dgm:cxn modelId="{55B59E9C-B322-4382-BD9B-8EB12522D04C}" type="presOf" srcId="{9427D9F2-8389-4884-9791-79D230B7F227}" destId="{D9392142-0973-4BB0-8109-F03E0DC94B78}" srcOrd="0" destOrd="0" presId="urn:microsoft.com/office/officeart/2005/8/layout/chevron1"/>
    <dgm:cxn modelId="{A69BC0D9-A983-4735-8934-22992A80C7F9}" type="presOf" srcId="{0D77A2EE-2A9E-42D6-AC47-7509D88D3B2D}" destId="{5FC7C7D5-58CF-4942-896B-A271650905F5}" srcOrd="0" destOrd="0" presId="urn:microsoft.com/office/officeart/2005/8/layout/chevron1"/>
    <dgm:cxn modelId="{60A9FAE3-FC1A-4FB9-B43C-60268DE17773}" srcId="{268F9E96-B088-420F-BBFE-7B7CE1D7BF69}" destId="{D0999A41-3307-4967-82AD-098D92C16631}" srcOrd="1" destOrd="0" parTransId="{FA21C433-A789-4BCF-A396-9CD84D2316BF}" sibTransId="{E40922C2-7ED9-4AA7-BE9A-291B8FF77F75}"/>
    <dgm:cxn modelId="{6F493802-4755-4DA9-9944-D934AF036CE2}" type="presParOf" srcId="{BCEB715C-74F5-4629-85BE-54DE460E5779}" destId="{D9392142-0973-4BB0-8109-F03E0DC94B78}" srcOrd="0" destOrd="0" presId="urn:microsoft.com/office/officeart/2005/8/layout/chevron1"/>
    <dgm:cxn modelId="{1A9CC94F-184D-4220-BB6D-0CF196748151}" type="presParOf" srcId="{BCEB715C-74F5-4629-85BE-54DE460E5779}" destId="{77808980-4FE4-4354-829D-0866A13FA9C4}" srcOrd="1" destOrd="0" presId="urn:microsoft.com/office/officeart/2005/8/layout/chevron1"/>
    <dgm:cxn modelId="{F477205C-D3DF-44FA-9837-655C0FF48F87}" type="presParOf" srcId="{BCEB715C-74F5-4629-85BE-54DE460E5779}" destId="{51AD5A3B-FC3C-453A-B70A-25C5F2605A83}" srcOrd="2" destOrd="0" presId="urn:microsoft.com/office/officeart/2005/8/layout/chevron1"/>
    <dgm:cxn modelId="{B1811ABB-26F0-4717-AC9B-FAB58272DC46}" type="presParOf" srcId="{BCEB715C-74F5-4629-85BE-54DE460E5779}" destId="{4A51A027-7D9D-4494-9193-616597C47CAF}" srcOrd="3" destOrd="0" presId="urn:microsoft.com/office/officeart/2005/8/layout/chevron1"/>
    <dgm:cxn modelId="{CB3094FC-EDB0-445A-85E2-6BE99B7128DF}" type="presParOf" srcId="{BCEB715C-74F5-4629-85BE-54DE460E5779}" destId="{5FC7C7D5-58CF-4942-896B-A271650905F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F9E96-B088-420F-BBFE-7B7CE1D7BF6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427D9F2-8389-4884-9791-79D230B7F227}">
      <dgm:prSet phldrT="[Text]" custT="1"/>
      <dgm:spPr>
        <a:solidFill>
          <a:srgbClr val="006AB7"/>
        </a:solidFill>
      </dgm:spPr>
      <dgm:t>
        <a:bodyPr/>
        <a:lstStyle/>
        <a:p>
          <a:r>
            <a:rPr lang="en-US" sz="1600" dirty="0"/>
            <a:t>Source</a:t>
          </a:r>
        </a:p>
      </dgm:t>
    </dgm:pt>
    <dgm:pt modelId="{D96D3B1F-00EE-42F8-9F27-57EA76883740}" type="parTrans" cxnId="{D795FA86-FFA1-451A-A140-889DBD1FC70B}">
      <dgm:prSet/>
      <dgm:spPr/>
      <dgm:t>
        <a:bodyPr/>
        <a:lstStyle/>
        <a:p>
          <a:endParaRPr lang="en-US" sz="1600"/>
        </a:p>
      </dgm:t>
    </dgm:pt>
    <dgm:pt modelId="{B37FB108-465C-4BDE-BF9B-DFE9139BB4B4}" type="sibTrans" cxnId="{D795FA86-FFA1-451A-A140-889DBD1FC70B}">
      <dgm:prSet/>
      <dgm:spPr/>
      <dgm:t>
        <a:bodyPr/>
        <a:lstStyle/>
        <a:p>
          <a:endParaRPr lang="en-US" sz="1600"/>
        </a:p>
      </dgm:t>
    </dgm:pt>
    <dgm:pt modelId="{D0999A41-3307-4967-82AD-098D92C16631}">
      <dgm:prSet phldrT="[Text]" custT="1"/>
      <dgm:spPr>
        <a:solidFill>
          <a:schemeClr val="accent2">
            <a:lumMod val="75000"/>
          </a:scheme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0005" tIns="13335" rIns="13335" bIns="13335" numCol="1" spcCol="1270" anchor="ctr" anchorCtr="0"/>
        <a:lstStyle/>
        <a:p>
          <a:r>
            <a:rPr lang="en-US" sz="1600" kern="1200" dirty="0">
              <a:solidFill>
                <a:prstClr val="white"/>
              </a:solidFill>
              <a:latin typeface="Arial"/>
              <a:ea typeface="ＭＳ Ｐゴシック"/>
              <a:cs typeface="+mn-cs"/>
            </a:rPr>
            <a:t>Change Data</a:t>
          </a:r>
          <a:endParaRPr lang="en-US" sz="1600" kern="1200" dirty="0"/>
        </a:p>
      </dgm:t>
    </dgm:pt>
    <dgm:pt modelId="{FA21C433-A789-4BCF-A396-9CD84D2316BF}" type="parTrans" cxnId="{60A9FAE3-FC1A-4FB9-B43C-60268DE17773}">
      <dgm:prSet/>
      <dgm:spPr/>
      <dgm:t>
        <a:bodyPr/>
        <a:lstStyle/>
        <a:p>
          <a:endParaRPr lang="en-US" sz="1600"/>
        </a:p>
      </dgm:t>
    </dgm:pt>
    <dgm:pt modelId="{E40922C2-7ED9-4AA7-BE9A-291B8FF77F75}" type="sibTrans" cxnId="{60A9FAE3-FC1A-4FB9-B43C-60268DE17773}">
      <dgm:prSet/>
      <dgm:spPr/>
      <dgm:t>
        <a:bodyPr/>
        <a:lstStyle/>
        <a:p>
          <a:endParaRPr lang="en-US" sz="1600"/>
        </a:p>
      </dgm:t>
    </dgm:pt>
    <dgm:pt modelId="{0D77A2EE-2A9E-42D6-AC47-7509D88D3B2D}">
      <dgm:prSet phldrT="[Text]" custT="1"/>
      <dgm:spPr>
        <a:solidFill>
          <a:srgbClr val="00AFF0"/>
        </a:solidFill>
      </dgm:spPr>
      <dgm:t>
        <a:bodyPr/>
        <a:lstStyle/>
        <a:p>
          <a:r>
            <a:rPr lang="en-US" sz="1600" dirty="0"/>
            <a:t>Target</a:t>
          </a:r>
        </a:p>
      </dgm:t>
    </dgm:pt>
    <dgm:pt modelId="{B8613D6D-FB5E-4B1F-8AFF-7BB911DC78C5}" type="parTrans" cxnId="{BE7CEA2D-F3E3-467F-96AD-175217528B0B}">
      <dgm:prSet/>
      <dgm:spPr/>
      <dgm:t>
        <a:bodyPr/>
        <a:lstStyle/>
        <a:p>
          <a:endParaRPr lang="en-US" sz="1600"/>
        </a:p>
      </dgm:t>
    </dgm:pt>
    <dgm:pt modelId="{97829306-D4CA-4805-988F-70B6D0A0B6E7}" type="sibTrans" cxnId="{BE7CEA2D-F3E3-467F-96AD-175217528B0B}">
      <dgm:prSet/>
      <dgm:spPr/>
      <dgm:t>
        <a:bodyPr/>
        <a:lstStyle/>
        <a:p>
          <a:endParaRPr lang="en-US" sz="1600"/>
        </a:p>
      </dgm:t>
    </dgm:pt>
    <dgm:pt modelId="{BCEB715C-74F5-4629-85BE-54DE460E5779}" type="pres">
      <dgm:prSet presAssocID="{268F9E96-B088-420F-BBFE-7B7CE1D7BF69}" presName="Name0" presStyleCnt="0">
        <dgm:presLayoutVars>
          <dgm:dir/>
          <dgm:animLvl val="lvl"/>
          <dgm:resizeHandles val="exact"/>
        </dgm:presLayoutVars>
      </dgm:prSet>
      <dgm:spPr/>
    </dgm:pt>
    <dgm:pt modelId="{D9392142-0973-4BB0-8109-F03E0DC94B78}" type="pres">
      <dgm:prSet presAssocID="{9427D9F2-8389-4884-9791-79D230B7F22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7808980-4FE4-4354-829D-0866A13FA9C4}" type="pres">
      <dgm:prSet presAssocID="{B37FB108-465C-4BDE-BF9B-DFE9139BB4B4}" presName="parTxOnlySpace" presStyleCnt="0"/>
      <dgm:spPr/>
    </dgm:pt>
    <dgm:pt modelId="{51AD5A3B-FC3C-453A-B70A-25C5F2605A83}" type="pres">
      <dgm:prSet presAssocID="{D0999A41-3307-4967-82AD-098D92C16631}" presName="parTxOnly" presStyleLbl="node1" presStyleIdx="1" presStyleCnt="3">
        <dgm:presLayoutVars>
          <dgm:chMax val="0"/>
          <dgm:chPref val="0"/>
          <dgm:bulletEnabled val="1"/>
        </dgm:presLayoutVars>
      </dgm:prSet>
      <dgm:spPr>
        <a:xfrm>
          <a:off x="1367655" y="290945"/>
          <a:ext cx="1515092" cy="606036"/>
        </a:xfrm>
        <a:prstGeom prst="chevron">
          <a:avLst/>
        </a:prstGeom>
      </dgm:spPr>
    </dgm:pt>
    <dgm:pt modelId="{4A51A027-7D9D-4494-9193-616597C47CAF}" type="pres">
      <dgm:prSet presAssocID="{E40922C2-7ED9-4AA7-BE9A-291B8FF77F75}" presName="parTxOnlySpace" presStyleCnt="0"/>
      <dgm:spPr/>
    </dgm:pt>
    <dgm:pt modelId="{5FC7C7D5-58CF-4942-896B-A271650905F5}" type="pres">
      <dgm:prSet presAssocID="{0D77A2EE-2A9E-42D6-AC47-7509D88D3B2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E7CEA2D-F3E3-467F-96AD-175217528B0B}" srcId="{268F9E96-B088-420F-BBFE-7B7CE1D7BF69}" destId="{0D77A2EE-2A9E-42D6-AC47-7509D88D3B2D}" srcOrd="2" destOrd="0" parTransId="{B8613D6D-FB5E-4B1F-8AFF-7BB911DC78C5}" sibTransId="{97829306-D4CA-4805-988F-70B6D0A0B6E7}"/>
    <dgm:cxn modelId="{AE8AE461-7AEF-4AEF-8A06-35296371299B}" type="presOf" srcId="{268F9E96-B088-420F-BBFE-7B7CE1D7BF69}" destId="{BCEB715C-74F5-4629-85BE-54DE460E5779}" srcOrd="0" destOrd="0" presId="urn:microsoft.com/office/officeart/2005/8/layout/chevron1"/>
    <dgm:cxn modelId="{4F40114F-1A25-454C-8399-B9FDAAB7E40E}" type="presOf" srcId="{D0999A41-3307-4967-82AD-098D92C16631}" destId="{51AD5A3B-FC3C-453A-B70A-25C5F2605A83}" srcOrd="0" destOrd="0" presId="urn:microsoft.com/office/officeart/2005/8/layout/chevron1"/>
    <dgm:cxn modelId="{D795FA86-FFA1-451A-A140-889DBD1FC70B}" srcId="{268F9E96-B088-420F-BBFE-7B7CE1D7BF69}" destId="{9427D9F2-8389-4884-9791-79D230B7F227}" srcOrd="0" destOrd="0" parTransId="{D96D3B1F-00EE-42F8-9F27-57EA76883740}" sibTransId="{B37FB108-465C-4BDE-BF9B-DFE9139BB4B4}"/>
    <dgm:cxn modelId="{55B59E9C-B322-4382-BD9B-8EB12522D04C}" type="presOf" srcId="{9427D9F2-8389-4884-9791-79D230B7F227}" destId="{D9392142-0973-4BB0-8109-F03E0DC94B78}" srcOrd="0" destOrd="0" presId="urn:microsoft.com/office/officeart/2005/8/layout/chevron1"/>
    <dgm:cxn modelId="{A69BC0D9-A983-4735-8934-22992A80C7F9}" type="presOf" srcId="{0D77A2EE-2A9E-42D6-AC47-7509D88D3B2D}" destId="{5FC7C7D5-58CF-4942-896B-A271650905F5}" srcOrd="0" destOrd="0" presId="urn:microsoft.com/office/officeart/2005/8/layout/chevron1"/>
    <dgm:cxn modelId="{60A9FAE3-FC1A-4FB9-B43C-60268DE17773}" srcId="{268F9E96-B088-420F-BBFE-7B7CE1D7BF69}" destId="{D0999A41-3307-4967-82AD-098D92C16631}" srcOrd="1" destOrd="0" parTransId="{FA21C433-A789-4BCF-A396-9CD84D2316BF}" sibTransId="{E40922C2-7ED9-4AA7-BE9A-291B8FF77F75}"/>
    <dgm:cxn modelId="{6F493802-4755-4DA9-9944-D934AF036CE2}" type="presParOf" srcId="{BCEB715C-74F5-4629-85BE-54DE460E5779}" destId="{D9392142-0973-4BB0-8109-F03E0DC94B78}" srcOrd="0" destOrd="0" presId="urn:microsoft.com/office/officeart/2005/8/layout/chevron1"/>
    <dgm:cxn modelId="{1A9CC94F-184D-4220-BB6D-0CF196748151}" type="presParOf" srcId="{BCEB715C-74F5-4629-85BE-54DE460E5779}" destId="{77808980-4FE4-4354-829D-0866A13FA9C4}" srcOrd="1" destOrd="0" presId="urn:microsoft.com/office/officeart/2005/8/layout/chevron1"/>
    <dgm:cxn modelId="{F477205C-D3DF-44FA-9837-655C0FF48F87}" type="presParOf" srcId="{BCEB715C-74F5-4629-85BE-54DE460E5779}" destId="{51AD5A3B-FC3C-453A-B70A-25C5F2605A83}" srcOrd="2" destOrd="0" presId="urn:microsoft.com/office/officeart/2005/8/layout/chevron1"/>
    <dgm:cxn modelId="{B1811ABB-26F0-4717-AC9B-FAB58272DC46}" type="presParOf" srcId="{BCEB715C-74F5-4629-85BE-54DE460E5779}" destId="{4A51A027-7D9D-4494-9193-616597C47CAF}" srcOrd="3" destOrd="0" presId="urn:microsoft.com/office/officeart/2005/8/layout/chevron1"/>
    <dgm:cxn modelId="{CB3094FC-EDB0-445A-85E2-6BE99B7128DF}" type="presParOf" srcId="{BCEB715C-74F5-4629-85BE-54DE460E5779}" destId="{5FC7C7D5-58CF-4942-896B-A271650905F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92142-0973-4BB0-8109-F03E0DC94B78}">
      <dsp:nvSpPr>
        <dsp:cNvPr id="0" name=""/>
        <dsp:cNvSpPr/>
      </dsp:nvSpPr>
      <dsp:spPr>
        <a:xfrm>
          <a:off x="1371" y="53331"/>
          <a:ext cx="1670504" cy="668201"/>
        </a:xfrm>
        <a:prstGeom prst="chevron">
          <a:avLst/>
        </a:prstGeom>
        <a:solidFill>
          <a:srgbClr val="006AB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Source</a:t>
          </a:r>
        </a:p>
      </dsp:txBody>
      <dsp:txXfrm>
        <a:off x="335472" y="53331"/>
        <a:ext cx="1002303" cy="668201"/>
      </dsp:txXfrm>
    </dsp:sp>
    <dsp:sp modelId="{51AD5A3B-FC3C-453A-B70A-25C5F2605A83}">
      <dsp:nvSpPr>
        <dsp:cNvPr id="0" name=""/>
        <dsp:cNvSpPr/>
      </dsp:nvSpPr>
      <dsp:spPr>
        <a:xfrm>
          <a:off x="1504824" y="53331"/>
          <a:ext cx="1670504" cy="668201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ＭＳ Ｐゴシック"/>
              <a:cs typeface="+mn-cs"/>
            </a:rPr>
            <a:t>Change Data</a:t>
          </a:r>
          <a:endParaRPr lang="en-US" sz="1600" kern="1200" dirty="0"/>
        </a:p>
      </dsp:txBody>
      <dsp:txXfrm>
        <a:off x="1838925" y="53331"/>
        <a:ext cx="1002303" cy="668201"/>
      </dsp:txXfrm>
    </dsp:sp>
    <dsp:sp modelId="{5FC7C7D5-58CF-4942-896B-A271650905F5}">
      <dsp:nvSpPr>
        <dsp:cNvPr id="0" name=""/>
        <dsp:cNvSpPr/>
      </dsp:nvSpPr>
      <dsp:spPr>
        <a:xfrm>
          <a:off x="3008278" y="53331"/>
          <a:ext cx="1670504" cy="668201"/>
        </a:xfrm>
        <a:prstGeom prst="chevron">
          <a:avLst/>
        </a:prstGeom>
        <a:solidFill>
          <a:srgbClr val="00AF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</a:t>
          </a:r>
        </a:p>
      </dsp:txBody>
      <dsp:txXfrm>
        <a:off x="3342379" y="53331"/>
        <a:ext cx="1002303" cy="668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92142-0973-4BB0-8109-F03E0DC94B78}">
      <dsp:nvSpPr>
        <dsp:cNvPr id="0" name=""/>
        <dsp:cNvSpPr/>
      </dsp:nvSpPr>
      <dsp:spPr>
        <a:xfrm>
          <a:off x="1371" y="53331"/>
          <a:ext cx="1670504" cy="668201"/>
        </a:xfrm>
        <a:prstGeom prst="chevron">
          <a:avLst/>
        </a:prstGeom>
        <a:solidFill>
          <a:srgbClr val="006AB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Source</a:t>
          </a:r>
        </a:p>
      </dsp:txBody>
      <dsp:txXfrm>
        <a:off x="335472" y="53331"/>
        <a:ext cx="1002303" cy="668201"/>
      </dsp:txXfrm>
    </dsp:sp>
    <dsp:sp modelId="{51AD5A3B-FC3C-453A-B70A-25C5F2605A83}">
      <dsp:nvSpPr>
        <dsp:cNvPr id="0" name=""/>
        <dsp:cNvSpPr/>
      </dsp:nvSpPr>
      <dsp:spPr>
        <a:xfrm>
          <a:off x="1504824" y="53331"/>
          <a:ext cx="1670504" cy="668201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ＭＳ Ｐゴシック"/>
              <a:cs typeface="+mn-cs"/>
            </a:rPr>
            <a:t>Change Data</a:t>
          </a:r>
          <a:endParaRPr lang="en-US" sz="1600" kern="1200" dirty="0"/>
        </a:p>
      </dsp:txBody>
      <dsp:txXfrm>
        <a:off x="1838925" y="53331"/>
        <a:ext cx="1002303" cy="668201"/>
      </dsp:txXfrm>
    </dsp:sp>
    <dsp:sp modelId="{5FC7C7D5-58CF-4942-896B-A271650905F5}">
      <dsp:nvSpPr>
        <dsp:cNvPr id="0" name=""/>
        <dsp:cNvSpPr/>
      </dsp:nvSpPr>
      <dsp:spPr>
        <a:xfrm>
          <a:off x="3008278" y="53331"/>
          <a:ext cx="1670504" cy="668201"/>
        </a:xfrm>
        <a:prstGeom prst="chevron">
          <a:avLst/>
        </a:prstGeom>
        <a:solidFill>
          <a:srgbClr val="00AF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</a:t>
          </a:r>
        </a:p>
      </dsp:txBody>
      <dsp:txXfrm>
        <a:off x="3342379" y="53331"/>
        <a:ext cx="1002303" cy="668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18/08/2021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18/08/2021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29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 dirty="0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 dirty="0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 dirty="0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 dirty="0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dirty="0"/>
              <a:t>                -  Note: </a:t>
            </a:r>
            <a:r>
              <a:rPr lang="en-US" sz="1600" b="0" dirty="0">
                <a:solidFill>
                  <a:schemeClr val="tx1"/>
                </a:solidFill>
              </a:rPr>
              <a:t>CRM and Marketing Automation Completes in Dec 2022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 dirty="0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898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1" i="0" u="none" strike="noStrike" kern="0" cap="none" spc="0" normalizeH="0" baseline="0" noProof="0" smtClean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49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 dirty="0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 dirty="0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 dirty="0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 dirty="0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dirty="0"/>
              <a:t>                -  Note: </a:t>
            </a:r>
            <a:r>
              <a:rPr lang="en-US" sz="1600" b="0" dirty="0">
                <a:solidFill>
                  <a:schemeClr val="tx1"/>
                </a:solidFill>
              </a:rPr>
              <a:t>CRM and Marketing Automation Completes in Dec 2022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 dirty="0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846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 dirty="0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 dirty="0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 dirty="0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 dirty="0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dirty="0"/>
              <a:t>                -  Note: </a:t>
            </a:r>
            <a:r>
              <a:rPr lang="en-US" sz="1600" b="0" dirty="0">
                <a:solidFill>
                  <a:schemeClr val="tx1"/>
                </a:solidFill>
              </a:rPr>
              <a:t>CRM and Marketing Automation Completes in Dec 2022</a:t>
            </a: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 dirty="0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813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1" i="0" u="none" strike="noStrike" kern="0" cap="none" spc="0" normalizeH="0" baseline="0" noProof="0" smtClean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58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4000500" y="1392111"/>
            <a:ext cx="5143500" cy="375139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7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7" y="2600551"/>
            <a:ext cx="4033839" cy="523172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4262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82" y="1058864"/>
            <a:ext cx="8498440" cy="1877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28BD2D4-1074-48E5-B298-9D0D7BA2922A}" type="datetime1">
              <a:rPr lang="en-US">
                <a:solidFill>
                  <a:srgbClr val="000000"/>
                </a:solidFill>
              </a:rPr>
              <a:pPr>
                <a:defRPr/>
              </a:pPr>
              <a:t>8/18/2021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C2C5EFB-4D23-4208-8647-3E7A700FE2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54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  <p:sldLayoutId id="2147483818" r:id="rId14"/>
    <p:sldLayoutId id="2147483819" r:id="rId15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6" y="881883"/>
            <a:ext cx="7161985" cy="868039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Arial" pitchFamily="34" charset="0"/>
                <a:cs typeface="Arial" pitchFamily="34" charset="0"/>
              </a:rPr>
              <a:t>CSS/CRIS Change Data Capture (CDC) Options </a:t>
            </a:r>
            <a:br>
              <a:rPr lang="en-US" sz="3000" dirty="0">
                <a:latin typeface="Arial" pitchFamily="34" charset="0"/>
                <a:cs typeface="Arial" pitchFamily="34" charset="0"/>
              </a:rPr>
            </a:br>
            <a:br>
              <a:rPr lang="en-US" sz="3000" dirty="0">
                <a:latin typeface="Arial" pitchFamily="34" charset="0"/>
                <a:cs typeface="Arial" pitchFamily="34" charset="0"/>
              </a:rPr>
            </a:br>
            <a:r>
              <a:rPr lang="en-US" sz="3000" dirty="0">
                <a:latin typeface="Arial" pitchFamily="34" charset="0"/>
                <a:cs typeface="Arial" pitchFamily="34" charset="0"/>
              </a:rPr>
              <a:t>DRAFT</a:t>
            </a:r>
            <a:endParaRPr lang="en-GB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0196" y="3161306"/>
            <a:ext cx="4033839" cy="923330"/>
          </a:xfrm>
        </p:spPr>
        <p:txBody>
          <a:bodyPr>
            <a:normAutofit/>
          </a:bodyPr>
          <a:lstStyle/>
          <a:p>
            <a:r>
              <a:rPr lang="en-US" sz="1600" dirty="0"/>
              <a:t>Nishit Ajwaliya</a:t>
            </a:r>
          </a:p>
          <a:p>
            <a:r>
              <a:rPr lang="en-US" sz="1600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1363743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8A06-5D7F-48CD-ADC9-0A641428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60" y="122795"/>
            <a:ext cx="8497370" cy="430887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38754E0-F034-4569-B53B-33A872030EC2}"/>
              </a:ext>
            </a:extLst>
          </p:cNvPr>
          <p:cNvSpPr txBox="1">
            <a:spLocks/>
          </p:cNvSpPr>
          <p:nvPr/>
        </p:nvSpPr>
        <p:spPr>
          <a:xfrm>
            <a:off x="349915" y="904108"/>
            <a:ext cx="8416878" cy="4049235"/>
          </a:xfrm>
        </p:spPr>
        <p:txBody>
          <a:bodyPr anchor="t"/>
          <a:lstStyle>
            <a:defPPr>
              <a:defRPr lang="en-GB"/>
            </a:defPPr>
            <a:lvl1pPr marL="0" indent="0" algn="l" rtl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 sz="18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1" indent="-125">
              <a:spcAft>
                <a:spcPts val="400"/>
              </a:spcAft>
            </a:pPr>
            <a:endParaRPr lang="en-US" sz="1200">
              <a:solidFill>
                <a:srgbClr val="00148C"/>
              </a:solidFill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2D4DBA-35BE-4E67-BFD8-A85ADA2BDE37}"/>
              </a:ext>
            </a:extLst>
          </p:cNvPr>
          <p:cNvSpPr/>
          <p:nvPr/>
        </p:nvSpPr>
        <p:spPr>
          <a:xfrm>
            <a:off x="164906" y="614285"/>
            <a:ext cx="8762784" cy="2416046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lvl="1">
              <a:spcAft>
                <a:spcPts val="100"/>
              </a:spcAft>
            </a:pPr>
            <a:r>
              <a:rPr lang="en-US" b="1" i="1" dirty="0">
                <a:solidFill>
                  <a:schemeClr val="tx2">
                    <a:lumMod val="50000"/>
                  </a:schemeClr>
                </a:solidFill>
                <a:cs typeface="Arial"/>
              </a:rPr>
              <a:t>There is a need to make customer data available to the downstream systems from Customer core source systems CRIS and CSS in real-time or near real-time.  There are two requirements that we need to satisfy.  First, capture change data from source systems in real or near-real time.  Second, make them available for the downstream systems.  This document covers the options for the first requirements.  </a:t>
            </a:r>
          </a:p>
          <a:p>
            <a:pPr lvl="1">
              <a:spcAft>
                <a:spcPts val="100"/>
              </a:spcAft>
            </a:pPr>
            <a:endParaRPr lang="en-US" sz="1400" b="1" i="1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00"/>
              </a:spcAft>
            </a:pPr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00"/>
              </a:spcAft>
            </a:pPr>
            <a:endParaRPr lang="en-US" sz="1400" b="1" u="sng" dirty="0">
              <a:solidFill>
                <a:srgbClr val="00148C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984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/>
              <a:t>CSS Current State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2846E76-02DB-413F-AD35-F5C6272DE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524354"/>
              </p:ext>
            </p:extLst>
          </p:nvPr>
        </p:nvGraphicFramePr>
        <p:xfrm>
          <a:off x="196647" y="686810"/>
          <a:ext cx="4680154" cy="774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1F5E372-D3FC-4E62-9889-D0A371D42569}"/>
              </a:ext>
            </a:extLst>
          </p:cNvPr>
          <p:cNvSpPr/>
          <p:nvPr/>
        </p:nvSpPr>
        <p:spPr bwMode="auto">
          <a:xfrm>
            <a:off x="196647" y="1819300"/>
            <a:ext cx="2979172" cy="1943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700" dirty="0">
                <a:solidFill>
                  <a:schemeClr val="tx2">
                    <a:lumMod val="50000"/>
                  </a:schemeClr>
                </a:solidFill>
                <a:latin typeface="+mn-lt"/>
                <a:cs typeface="Arial"/>
              </a:rPr>
              <a:t>Mainframe/DB2 v11.1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7D2F14-CA21-49C3-9765-CD86D60A1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333" y="1671757"/>
            <a:ext cx="1133475" cy="228600"/>
          </a:xfrm>
          <a:prstGeom prst="rect">
            <a:avLst/>
          </a:prstGeom>
        </p:spPr>
      </p:pic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6FC360E9-7C46-4814-B000-6CEC31990084}"/>
              </a:ext>
            </a:extLst>
          </p:cNvPr>
          <p:cNvSpPr/>
          <p:nvPr/>
        </p:nvSpPr>
        <p:spPr bwMode="auto">
          <a:xfrm>
            <a:off x="297129" y="2405079"/>
            <a:ext cx="1133475" cy="747252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600" dirty="0">
                <a:solidFill>
                  <a:schemeClr val="bg1"/>
                </a:solidFill>
                <a:latin typeface="+mn-lt"/>
                <a:cs typeface="Arial"/>
              </a:rPr>
              <a:t>CSS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B1EC4B3C-1664-4619-B10F-D1B178F08584}"/>
              </a:ext>
            </a:extLst>
          </p:cNvPr>
          <p:cNvSpPr/>
          <p:nvPr/>
        </p:nvSpPr>
        <p:spPr bwMode="auto">
          <a:xfrm>
            <a:off x="1951529" y="2407075"/>
            <a:ext cx="1133475" cy="747252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600" dirty="0">
                <a:solidFill>
                  <a:schemeClr val="bg1"/>
                </a:solidFill>
                <a:latin typeface="+mn-lt"/>
                <a:cs typeface="Arial"/>
              </a:rPr>
              <a:t>CSS CDC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5FDB1E-D627-4DDF-93B6-455E01FBB4D0}"/>
              </a:ext>
            </a:extLst>
          </p:cNvPr>
          <p:cNvCxnSpPr>
            <a:stCxn id="13" idx="4"/>
            <a:endCxn id="14" idx="2"/>
          </p:cNvCxnSpPr>
          <p:nvPr/>
        </p:nvCxnSpPr>
        <p:spPr bwMode="auto">
          <a:xfrm>
            <a:off x="1430604" y="2778705"/>
            <a:ext cx="520925" cy="19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2EBE3-E202-4C6B-8703-7AF4A428211E}"/>
              </a:ext>
            </a:extLst>
          </p:cNvPr>
          <p:cNvSpPr/>
          <p:nvPr/>
        </p:nvSpPr>
        <p:spPr bwMode="auto">
          <a:xfrm>
            <a:off x="3276301" y="1834759"/>
            <a:ext cx="1600500" cy="1943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700" dirty="0">
                <a:solidFill>
                  <a:schemeClr val="tx2">
                    <a:lumMod val="50000"/>
                  </a:schemeClr>
                </a:solidFill>
                <a:latin typeface="+mn-lt"/>
                <a:cs typeface="Arial"/>
              </a:rPr>
              <a:t>MS SQL 2016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7DFA137D-2757-446B-A17A-065BDBEC19AB}"/>
              </a:ext>
            </a:extLst>
          </p:cNvPr>
          <p:cNvSpPr/>
          <p:nvPr/>
        </p:nvSpPr>
        <p:spPr bwMode="auto">
          <a:xfrm>
            <a:off x="3509813" y="2402870"/>
            <a:ext cx="1133475" cy="747252"/>
          </a:xfrm>
          <a:prstGeom prst="flowChartMagneticDisk">
            <a:avLst/>
          </a:prstGeom>
          <a:solidFill>
            <a:srgbClr val="00AF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600" dirty="0">
                <a:solidFill>
                  <a:schemeClr val="bg1"/>
                </a:solidFill>
                <a:cs typeface="Arial"/>
              </a:rPr>
              <a:t>Stage</a:t>
            </a:r>
            <a:endParaRPr lang="en-US" sz="16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EF1EA3-BC8D-488C-ABC2-0EF0B0887791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 bwMode="auto">
          <a:xfrm>
            <a:off x="2518267" y="3154327"/>
            <a:ext cx="4510" cy="2331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C79A378-2DE6-489B-BC3B-E18BD3ADA9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1809" y="1596876"/>
            <a:ext cx="1039855" cy="305175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5F66EDB-75E1-489D-9EC8-27D0210CA2BC}"/>
              </a:ext>
            </a:extLst>
          </p:cNvPr>
          <p:cNvSpPr/>
          <p:nvPr/>
        </p:nvSpPr>
        <p:spPr bwMode="auto">
          <a:xfrm>
            <a:off x="1510398" y="3838039"/>
            <a:ext cx="2207732" cy="729472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ts val="600"/>
              </a:spcAft>
              <a:buClr>
                <a:srgbClr val="55555A"/>
              </a:buClr>
            </a:pPr>
            <a:endParaRPr lang="en-US" sz="2000" b="1" kern="0" err="1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68BB46F0-E2FD-4834-A107-2F3B222C5209}"/>
              </a:ext>
            </a:extLst>
          </p:cNvPr>
          <p:cNvSpPr/>
          <p:nvPr/>
        </p:nvSpPr>
        <p:spPr bwMode="auto">
          <a:xfrm>
            <a:off x="1641793" y="4080779"/>
            <a:ext cx="299940" cy="192997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9" rIns="91435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ts val="451"/>
              </a:spcAft>
              <a:buClr>
                <a:srgbClr val="55555A"/>
              </a:buClr>
            </a:pPr>
            <a:endParaRPr lang="en-GB" sz="800" b="1" kern="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9FA563-BD58-43D4-914F-63C03AAD9AA6}"/>
              </a:ext>
            </a:extLst>
          </p:cNvPr>
          <p:cNvSpPr txBox="1"/>
          <p:nvPr/>
        </p:nvSpPr>
        <p:spPr bwMode="auto">
          <a:xfrm>
            <a:off x="2017248" y="4103721"/>
            <a:ext cx="751828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050" kern="0" dirty="0">
                <a:solidFill>
                  <a:srgbClr val="55555A"/>
                </a:solidFill>
                <a:latin typeface="Arial"/>
                <a:ea typeface="ＭＳ Ｐゴシック"/>
              </a:rPr>
              <a:t>Database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12F0BF-E9EA-4570-AD17-863C879A69B7}"/>
              </a:ext>
            </a:extLst>
          </p:cNvPr>
          <p:cNvSpPr txBox="1"/>
          <p:nvPr/>
        </p:nvSpPr>
        <p:spPr bwMode="auto">
          <a:xfrm>
            <a:off x="2296713" y="3843428"/>
            <a:ext cx="69377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200" b="1" kern="0" dirty="0">
                <a:solidFill>
                  <a:srgbClr val="55555A"/>
                </a:solidFill>
                <a:latin typeface="Arial"/>
                <a:ea typeface="ＭＳ Ｐゴシック"/>
              </a:rPr>
              <a:t>Legend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9F255C-70A0-4A7D-AF76-69398D1531AD}"/>
              </a:ext>
            </a:extLst>
          </p:cNvPr>
          <p:cNvCxnSpPr/>
          <p:nvPr/>
        </p:nvCxnSpPr>
        <p:spPr bwMode="auto">
          <a:xfrm>
            <a:off x="1674928" y="4461686"/>
            <a:ext cx="32532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A3F8273-92F5-4D9C-96DD-4E3CC29D204A}"/>
              </a:ext>
            </a:extLst>
          </p:cNvPr>
          <p:cNvCxnSpPr/>
          <p:nvPr/>
        </p:nvCxnSpPr>
        <p:spPr bwMode="auto">
          <a:xfrm flipV="1">
            <a:off x="2769076" y="4457167"/>
            <a:ext cx="321005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7667129-9058-4673-B134-F28171A869E9}"/>
              </a:ext>
            </a:extLst>
          </p:cNvPr>
          <p:cNvSpPr txBox="1"/>
          <p:nvPr/>
        </p:nvSpPr>
        <p:spPr bwMode="auto">
          <a:xfrm>
            <a:off x="3164325" y="4375061"/>
            <a:ext cx="538523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050" dirty="0">
                <a:solidFill>
                  <a:srgbClr val="55555A"/>
                </a:solidFill>
                <a:latin typeface="Arial"/>
                <a:ea typeface="ＭＳ Ｐゴシック"/>
              </a:rPr>
              <a:t>Batch</a:t>
            </a:r>
            <a:endParaRPr lang="en-US" sz="1050" kern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631750-E3E9-48AA-B388-351A8C2088C5}"/>
              </a:ext>
            </a:extLst>
          </p:cNvPr>
          <p:cNvSpPr txBox="1"/>
          <p:nvPr/>
        </p:nvSpPr>
        <p:spPr bwMode="auto">
          <a:xfrm>
            <a:off x="2049151" y="4377910"/>
            <a:ext cx="710252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050" dirty="0">
                <a:solidFill>
                  <a:srgbClr val="55555A"/>
                </a:solidFill>
                <a:latin typeface="Arial"/>
                <a:ea typeface="ＭＳ Ｐゴシック"/>
              </a:rPr>
              <a:t>Real-time</a:t>
            </a:r>
            <a:endParaRPr lang="en-US" sz="1050" kern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5546AC9-BA78-44BB-8566-BC1B1B36FC46}"/>
              </a:ext>
            </a:extLst>
          </p:cNvPr>
          <p:cNvSpPr/>
          <p:nvPr/>
        </p:nvSpPr>
        <p:spPr bwMode="auto">
          <a:xfrm>
            <a:off x="2759403" y="4068787"/>
            <a:ext cx="268191" cy="248874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200" dirty="0">
                <a:solidFill>
                  <a:schemeClr val="bg1"/>
                </a:solidFill>
                <a:latin typeface="+mn-lt"/>
                <a:cs typeface="Arial"/>
              </a:rPr>
              <a:t>#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9344EF-721F-4FAF-A36E-166A4B352446}"/>
              </a:ext>
            </a:extLst>
          </p:cNvPr>
          <p:cNvSpPr txBox="1"/>
          <p:nvPr/>
        </p:nvSpPr>
        <p:spPr bwMode="auto">
          <a:xfrm>
            <a:off x="3174466" y="4125828"/>
            <a:ext cx="538523" cy="16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050" dirty="0">
                <a:solidFill>
                  <a:srgbClr val="55555A"/>
                </a:solidFill>
                <a:latin typeface="Arial"/>
                <a:ea typeface="ＭＳ Ｐゴシック"/>
              </a:rPr>
              <a:t>Issue</a:t>
            </a:r>
            <a:endParaRPr lang="en-US" sz="1050" kern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B70C3C-F3B7-4840-A627-55893896AE8A}"/>
              </a:ext>
            </a:extLst>
          </p:cNvPr>
          <p:cNvSpPr txBox="1"/>
          <p:nvPr/>
        </p:nvSpPr>
        <p:spPr bwMode="auto">
          <a:xfrm>
            <a:off x="5272117" y="450507"/>
            <a:ext cx="32416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600" dirty="0">
                <a:solidFill>
                  <a:srgbClr val="55555A"/>
                </a:solidFill>
                <a:latin typeface="Arial"/>
                <a:ea typeface="ＭＳ Ｐゴシック"/>
              </a:rPr>
              <a:t>Issues</a:t>
            </a:r>
            <a:r>
              <a:rPr lang="en-US" sz="1600" b="1" kern="0" dirty="0">
                <a:solidFill>
                  <a:srgbClr val="55555A"/>
                </a:solidFill>
                <a:latin typeface="Arial"/>
                <a:ea typeface="ＭＳ Ｐゴシック"/>
              </a:rPr>
              <a:t>: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FB9C939-4E19-4706-A10A-60116FC4CB75}"/>
              </a:ext>
            </a:extLst>
          </p:cNvPr>
          <p:cNvSpPr/>
          <p:nvPr/>
        </p:nvSpPr>
        <p:spPr bwMode="auto">
          <a:xfrm>
            <a:off x="1501625" y="2426187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D24FEE7-A27D-4D59-A402-2E20518B63E5}"/>
              </a:ext>
            </a:extLst>
          </p:cNvPr>
          <p:cNvSpPr/>
          <p:nvPr/>
        </p:nvSpPr>
        <p:spPr bwMode="auto">
          <a:xfrm>
            <a:off x="3124586" y="2561775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4</a:t>
            </a:r>
            <a:endParaRPr lang="en-US" sz="14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585D1B-DF96-4A17-B074-E908D12CCEDF}"/>
              </a:ext>
            </a:extLst>
          </p:cNvPr>
          <p:cNvSpPr txBox="1"/>
          <p:nvPr/>
        </p:nvSpPr>
        <p:spPr bwMode="auto">
          <a:xfrm>
            <a:off x="1450268" y="2829976"/>
            <a:ext cx="520925" cy="12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800" b="1" kern="0" dirty="0">
                <a:solidFill>
                  <a:srgbClr val="55555A"/>
                </a:solidFill>
                <a:latin typeface="Arial"/>
                <a:ea typeface="ＭＳ Ｐゴシック"/>
              </a:rPr>
              <a:t>Replicator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A94DF80-448B-47F9-A25C-984A02D1871A}"/>
              </a:ext>
            </a:extLst>
          </p:cNvPr>
          <p:cNvSpPr/>
          <p:nvPr/>
        </p:nvSpPr>
        <p:spPr bwMode="auto">
          <a:xfrm>
            <a:off x="5281949" y="848665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F19D22A-A5B4-4B97-98B3-5A6834EDFA41}"/>
              </a:ext>
            </a:extLst>
          </p:cNvPr>
          <p:cNvSpPr/>
          <p:nvPr/>
        </p:nvSpPr>
        <p:spPr bwMode="auto">
          <a:xfrm>
            <a:off x="572125" y="2096252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F3D8327-6B45-40F4-A00D-753928F674FF}"/>
              </a:ext>
            </a:extLst>
          </p:cNvPr>
          <p:cNvSpPr/>
          <p:nvPr/>
        </p:nvSpPr>
        <p:spPr bwMode="auto">
          <a:xfrm>
            <a:off x="5281949" y="1590013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2</a:t>
            </a:r>
            <a:endParaRPr lang="en-US" sz="14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9EFCF8-6605-4433-A4BA-F727AEC9C642}"/>
              </a:ext>
            </a:extLst>
          </p:cNvPr>
          <p:cNvSpPr txBox="1"/>
          <p:nvPr/>
        </p:nvSpPr>
        <p:spPr bwMode="auto">
          <a:xfrm>
            <a:off x="5620493" y="907099"/>
            <a:ext cx="3415352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CSS system batch processes all transactions at night for the performance reason</a:t>
            </a: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endParaRPr lang="en-US" sz="120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No audit columns available in key CSS tables </a:t>
            </a: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endParaRPr lang="en-US" sz="120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Only around 40 CSS tables are replicated to CDC tables with audit columns out of more than 100 total tables using </a:t>
            </a:r>
            <a:r>
              <a:rPr lang="en-US" sz="1200" dirty="0" err="1">
                <a:solidFill>
                  <a:srgbClr val="55555A"/>
                </a:solidFill>
                <a:latin typeface="Arial"/>
                <a:ea typeface="ＭＳ Ｐゴシック"/>
              </a:rPr>
              <a:t>SQLReplicator</a:t>
            </a: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 </a:t>
            </a: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endParaRPr lang="en-US" sz="120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Each early morning a batch process pushes incremental change records from CSS CDC tables to Azure MS SQL for the downstream use</a:t>
            </a:r>
            <a:endParaRPr lang="en-US" sz="1200" kern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1DD70CA-A92D-426D-9E2A-86E3C3743291}"/>
              </a:ext>
            </a:extLst>
          </p:cNvPr>
          <p:cNvSpPr/>
          <p:nvPr/>
        </p:nvSpPr>
        <p:spPr bwMode="auto">
          <a:xfrm>
            <a:off x="894062" y="2096252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2</a:t>
            </a:r>
            <a:endParaRPr lang="en-US" sz="14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5E6E6CD-3D71-443B-85FC-D7A44F72446F}"/>
              </a:ext>
            </a:extLst>
          </p:cNvPr>
          <p:cNvSpPr/>
          <p:nvPr/>
        </p:nvSpPr>
        <p:spPr bwMode="auto">
          <a:xfrm>
            <a:off x="5281949" y="2148037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3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46C7FB9-E524-454A-BFA1-09BDD3B92245}"/>
              </a:ext>
            </a:extLst>
          </p:cNvPr>
          <p:cNvSpPr/>
          <p:nvPr/>
        </p:nvSpPr>
        <p:spPr bwMode="auto">
          <a:xfrm>
            <a:off x="5281949" y="3102798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4</a:t>
            </a:r>
            <a:endParaRPr lang="en-US" sz="14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FA0B5A33-833A-4D3B-A21F-6E2F0A43055E}"/>
              </a:ext>
            </a:extLst>
          </p:cNvPr>
          <p:cNvSpPr/>
          <p:nvPr/>
        </p:nvSpPr>
        <p:spPr bwMode="auto">
          <a:xfrm>
            <a:off x="2136242" y="3387518"/>
            <a:ext cx="773070" cy="362016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00" dirty="0">
                <a:solidFill>
                  <a:schemeClr val="bg1"/>
                </a:solidFill>
                <a:cs typeface="Arial"/>
              </a:rPr>
              <a:t>MS SQL</a:t>
            </a:r>
            <a:endParaRPr lang="en-US" sz="10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675672-FC10-4247-B656-DBE3BBA15A7B}"/>
              </a:ext>
            </a:extLst>
          </p:cNvPr>
          <p:cNvCxnSpPr>
            <a:cxnSpLocks/>
            <a:stCxn id="35" idx="4"/>
            <a:endCxn id="18" idx="2"/>
          </p:cNvCxnSpPr>
          <p:nvPr/>
        </p:nvCxnSpPr>
        <p:spPr bwMode="auto">
          <a:xfrm flipV="1">
            <a:off x="2909312" y="2776496"/>
            <a:ext cx="600501" cy="7920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281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1" y="112730"/>
            <a:ext cx="8497370" cy="430887"/>
          </a:xfrm>
        </p:spPr>
        <p:txBody>
          <a:bodyPr/>
          <a:lstStyle/>
          <a:p>
            <a:r>
              <a:rPr lang="en-US" dirty="0"/>
              <a:t>CSS Future Options (early)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E014A1-92E2-4BF9-A186-3D50E9B71430}"/>
              </a:ext>
            </a:extLst>
          </p:cNvPr>
          <p:cNvSpPr/>
          <p:nvPr/>
        </p:nvSpPr>
        <p:spPr>
          <a:xfrm>
            <a:off x="105601" y="543617"/>
            <a:ext cx="8932798" cy="44422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>
              <a:spcAft>
                <a:spcPts val="133"/>
              </a:spcAft>
            </a:pPr>
            <a:r>
              <a:rPr lang="en-US" sz="1200" b="1" dirty="0">
                <a:solidFill>
                  <a:srgbClr val="00148C"/>
                </a:solidFill>
                <a:cs typeface="Arial"/>
              </a:rPr>
              <a:t>Option 1: </a:t>
            </a:r>
            <a:r>
              <a:rPr lang="en-US" sz="1200" b="1" dirty="0" err="1">
                <a:solidFill>
                  <a:srgbClr val="00148C"/>
                </a:solidFill>
                <a:cs typeface="Arial"/>
              </a:rPr>
              <a:t>SQLReplicator</a:t>
            </a:r>
            <a:r>
              <a:rPr lang="en-US" sz="1200" b="1" dirty="0">
                <a:solidFill>
                  <a:srgbClr val="00148C"/>
                </a:solidFill>
                <a:cs typeface="Arial"/>
              </a:rPr>
              <a:t> target to Snowflake or Azure SQL Server  (Note: need to validate with IBM Support team)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Description –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Replicate CSS tables to Snowflake or Azure SQL Server using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cs typeface="Arial"/>
              </a:rPr>
              <a:t>SQLReplicator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 </a:t>
            </a:r>
            <a:endParaRPr lang="en-US" sz="1200" dirty="0">
              <a:solidFill>
                <a:schemeClr val="tx2">
                  <a:lumMod val="50000"/>
                </a:schemeClr>
              </a:solidFill>
              <a:cs typeface="Arial"/>
            </a:endParaRP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Pros: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Near real-time CSS customer data availability for downstream systems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Faster to implement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Minimum to no license cost increase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Minimum impact to mainframe performance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Cons: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Snowflake may not be supported (validation requires)</a:t>
            </a:r>
          </a:p>
          <a:p>
            <a:pPr marL="225425" lvl="1">
              <a:spcAft>
                <a:spcPts val="133"/>
              </a:spcAft>
            </a:pPr>
            <a:endParaRPr lang="en-US" sz="1200" b="1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33"/>
              </a:spcAft>
            </a:pPr>
            <a:r>
              <a:rPr lang="en-US" sz="1200" b="1" dirty="0">
                <a:solidFill>
                  <a:srgbClr val="00148C"/>
                </a:solidFill>
                <a:cs typeface="Arial"/>
              </a:rPr>
              <a:t>Option 2: </a:t>
            </a:r>
            <a:r>
              <a:rPr lang="en-US" sz="1200" b="1" dirty="0" err="1">
                <a:solidFill>
                  <a:srgbClr val="00148C"/>
                </a:solidFill>
                <a:cs typeface="Arial"/>
              </a:rPr>
              <a:t>Striim</a:t>
            </a:r>
            <a:endParaRPr lang="en-US" sz="1200" b="1" dirty="0">
              <a:solidFill>
                <a:srgbClr val="00148C"/>
              </a:solidFill>
              <a:cs typeface="Arial"/>
            </a:endParaRP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Description –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cs typeface="Arial"/>
              </a:rPr>
              <a:t>Striim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 agent running on a CSS mainframe pushes the change records to Snowflake or Azure SQL as soon as CSS CDC records are updated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Pros: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Near real-time CSS data access for downstream systems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Easy Snowflake integration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Cons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Require to complete time consuming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cs typeface="Arial"/>
              </a:rPr>
              <a:t>Striim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 procurement process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Additional license cost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Require additional mainframe resources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May take longer to implement</a:t>
            </a:r>
          </a:p>
          <a:p>
            <a:pPr lvl="1">
              <a:spcAft>
                <a:spcPts val="133"/>
              </a:spcAft>
            </a:pPr>
            <a:endParaRPr lang="en-US" sz="1400" b="1" u="sng" dirty="0">
              <a:solidFill>
                <a:srgbClr val="00148C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04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/>
              <a:t>CRIS Current State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2846E76-02DB-413F-AD35-F5C6272DE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2264916"/>
              </p:ext>
            </p:extLst>
          </p:nvPr>
        </p:nvGraphicFramePr>
        <p:xfrm>
          <a:off x="196647" y="686810"/>
          <a:ext cx="4680154" cy="774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1F5E372-D3FC-4E62-9889-D0A371D42569}"/>
              </a:ext>
            </a:extLst>
          </p:cNvPr>
          <p:cNvSpPr/>
          <p:nvPr/>
        </p:nvSpPr>
        <p:spPr bwMode="auto">
          <a:xfrm>
            <a:off x="196646" y="1819300"/>
            <a:ext cx="3070025" cy="1943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700" dirty="0">
                <a:solidFill>
                  <a:schemeClr val="tx2">
                    <a:lumMod val="50000"/>
                  </a:schemeClr>
                </a:solidFill>
                <a:latin typeface="+mn-lt"/>
                <a:cs typeface="Arial"/>
              </a:rPr>
              <a:t>Mainframe/DB2 v11.1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7D2F14-CA21-49C3-9765-CD86D60A1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333" y="1671757"/>
            <a:ext cx="1133475" cy="228600"/>
          </a:xfrm>
          <a:prstGeom prst="rect">
            <a:avLst/>
          </a:prstGeom>
        </p:spPr>
      </p:pic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6FC360E9-7C46-4814-B000-6CEC31990084}"/>
              </a:ext>
            </a:extLst>
          </p:cNvPr>
          <p:cNvSpPr/>
          <p:nvPr/>
        </p:nvSpPr>
        <p:spPr bwMode="auto">
          <a:xfrm>
            <a:off x="297129" y="2405079"/>
            <a:ext cx="1133475" cy="747252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600" dirty="0">
                <a:solidFill>
                  <a:schemeClr val="bg1"/>
                </a:solidFill>
                <a:latin typeface="+mn-lt"/>
                <a:cs typeface="Arial"/>
              </a:rPr>
              <a:t>CRIS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5FDB1E-D627-4DDF-93B6-455E01FBB4D0}"/>
              </a:ext>
            </a:extLst>
          </p:cNvPr>
          <p:cNvCxnSpPr>
            <a:cxnSpLocks/>
            <a:stCxn id="13" idx="4"/>
            <a:endCxn id="24" idx="1"/>
          </p:cNvCxnSpPr>
          <p:nvPr/>
        </p:nvCxnSpPr>
        <p:spPr bwMode="auto">
          <a:xfrm flipV="1">
            <a:off x="1430604" y="2776050"/>
            <a:ext cx="506084" cy="26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2EBE3-E202-4C6B-8703-7AF4A428211E}"/>
              </a:ext>
            </a:extLst>
          </p:cNvPr>
          <p:cNvSpPr/>
          <p:nvPr/>
        </p:nvSpPr>
        <p:spPr bwMode="auto">
          <a:xfrm>
            <a:off x="3450815" y="1834759"/>
            <a:ext cx="1425986" cy="1943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endParaRPr lang="en-US" sz="1700" dirty="0">
              <a:solidFill>
                <a:schemeClr val="tx2">
                  <a:lumMod val="50000"/>
                </a:schemeClr>
              </a:solidFill>
              <a:latin typeface="+mn-lt"/>
              <a:cs typeface="Arial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C79A378-2DE6-489B-BC3B-E18BD3ADA9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1809" y="1596876"/>
            <a:ext cx="1039855" cy="305175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5F66EDB-75E1-489D-9EC8-27D0210CA2BC}"/>
              </a:ext>
            </a:extLst>
          </p:cNvPr>
          <p:cNvSpPr/>
          <p:nvPr/>
        </p:nvSpPr>
        <p:spPr bwMode="auto">
          <a:xfrm>
            <a:off x="1510398" y="3838039"/>
            <a:ext cx="2207732" cy="729472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ts val="600"/>
              </a:spcAft>
              <a:buClr>
                <a:srgbClr val="55555A"/>
              </a:buClr>
            </a:pPr>
            <a:endParaRPr lang="en-US" sz="2000" b="1" kern="0" err="1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68BB46F0-E2FD-4834-A107-2F3B222C5209}"/>
              </a:ext>
            </a:extLst>
          </p:cNvPr>
          <p:cNvSpPr/>
          <p:nvPr/>
        </p:nvSpPr>
        <p:spPr bwMode="auto">
          <a:xfrm>
            <a:off x="1641793" y="4041451"/>
            <a:ext cx="299940" cy="192997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9" rIns="91435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ts val="451"/>
              </a:spcAft>
              <a:buClr>
                <a:srgbClr val="55555A"/>
              </a:buClr>
            </a:pPr>
            <a:endParaRPr lang="en-GB" sz="800" b="1" kern="0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9FA563-BD58-43D4-914F-63C03AAD9AA6}"/>
              </a:ext>
            </a:extLst>
          </p:cNvPr>
          <p:cNvSpPr txBox="1"/>
          <p:nvPr/>
        </p:nvSpPr>
        <p:spPr bwMode="auto">
          <a:xfrm>
            <a:off x="2017248" y="4064393"/>
            <a:ext cx="751828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050" kern="0" dirty="0">
                <a:solidFill>
                  <a:srgbClr val="55555A"/>
                </a:solidFill>
                <a:latin typeface="Arial"/>
                <a:ea typeface="ＭＳ Ｐゴシック"/>
              </a:rPr>
              <a:t>Database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12F0BF-E9EA-4570-AD17-863C879A69B7}"/>
              </a:ext>
            </a:extLst>
          </p:cNvPr>
          <p:cNvSpPr txBox="1"/>
          <p:nvPr/>
        </p:nvSpPr>
        <p:spPr bwMode="auto">
          <a:xfrm>
            <a:off x="2296713" y="3843428"/>
            <a:ext cx="69377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200" b="1" kern="0" dirty="0">
                <a:solidFill>
                  <a:srgbClr val="55555A"/>
                </a:solidFill>
                <a:latin typeface="Arial"/>
                <a:ea typeface="ＭＳ Ｐゴシック"/>
              </a:rPr>
              <a:t>Legend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9F255C-70A0-4A7D-AF76-69398D1531AD}"/>
              </a:ext>
            </a:extLst>
          </p:cNvPr>
          <p:cNvCxnSpPr/>
          <p:nvPr/>
        </p:nvCxnSpPr>
        <p:spPr bwMode="auto">
          <a:xfrm>
            <a:off x="1606104" y="4412526"/>
            <a:ext cx="32532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A3F8273-92F5-4D9C-96DD-4E3CC29D204A}"/>
              </a:ext>
            </a:extLst>
          </p:cNvPr>
          <p:cNvCxnSpPr/>
          <p:nvPr/>
        </p:nvCxnSpPr>
        <p:spPr bwMode="auto">
          <a:xfrm flipV="1">
            <a:off x="2739576" y="4417839"/>
            <a:ext cx="321005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7667129-9058-4673-B134-F28171A869E9}"/>
              </a:ext>
            </a:extLst>
          </p:cNvPr>
          <p:cNvSpPr txBox="1"/>
          <p:nvPr/>
        </p:nvSpPr>
        <p:spPr bwMode="auto">
          <a:xfrm>
            <a:off x="3078473" y="4245486"/>
            <a:ext cx="652869" cy="33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0"/>
              </a:spcAft>
              <a:buClr>
                <a:srgbClr val="55555A"/>
              </a:buClr>
            </a:pPr>
            <a:r>
              <a:rPr lang="en-US" sz="1050" dirty="0">
                <a:solidFill>
                  <a:srgbClr val="55555A"/>
                </a:solidFill>
                <a:latin typeface="Arial"/>
                <a:ea typeface="ＭＳ Ｐゴシック"/>
              </a:rPr>
              <a:t>Near </a:t>
            </a:r>
          </a:p>
          <a:p>
            <a:pPr defTabSz="1219170" fontAlgn="base">
              <a:spcBef>
                <a:spcPct val="0"/>
              </a:spcBef>
              <a:spcAft>
                <a:spcPts val="0"/>
              </a:spcAft>
              <a:buClr>
                <a:srgbClr val="55555A"/>
              </a:buClr>
            </a:pPr>
            <a:r>
              <a:rPr lang="en-US" sz="1050" dirty="0">
                <a:solidFill>
                  <a:srgbClr val="55555A"/>
                </a:solidFill>
                <a:latin typeface="Arial"/>
                <a:ea typeface="ＭＳ Ｐゴシック"/>
              </a:rPr>
              <a:t>Real-time</a:t>
            </a:r>
            <a:endParaRPr lang="en-US" sz="1050" kern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631750-E3E9-48AA-B388-351A8C2088C5}"/>
              </a:ext>
            </a:extLst>
          </p:cNvPr>
          <p:cNvSpPr txBox="1"/>
          <p:nvPr/>
        </p:nvSpPr>
        <p:spPr bwMode="auto">
          <a:xfrm>
            <a:off x="1980327" y="4328750"/>
            <a:ext cx="710252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050" dirty="0">
                <a:solidFill>
                  <a:srgbClr val="55555A"/>
                </a:solidFill>
                <a:latin typeface="Arial"/>
                <a:ea typeface="ＭＳ Ｐゴシック"/>
              </a:rPr>
              <a:t>Real-time</a:t>
            </a:r>
            <a:endParaRPr lang="en-US" sz="1050" kern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5546AC9-BA78-44BB-8566-BC1B1B36FC46}"/>
              </a:ext>
            </a:extLst>
          </p:cNvPr>
          <p:cNvSpPr/>
          <p:nvPr/>
        </p:nvSpPr>
        <p:spPr bwMode="auto">
          <a:xfrm>
            <a:off x="2759403" y="4029459"/>
            <a:ext cx="268191" cy="248874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200" dirty="0">
                <a:solidFill>
                  <a:schemeClr val="bg1"/>
                </a:solidFill>
                <a:latin typeface="+mn-lt"/>
                <a:cs typeface="Arial"/>
              </a:rPr>
              <a:t>#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9344EF-721F-4FAF-A36E-166A4B352446}"/>
              </a:ext>
            </a:extLst>
          </p:cNvPr>
          <p:cNvSpPr txBox="1"/>
          <p:nvPr/>
        </p:nvSpPr>
        <p:spPr bwMode="auto">
          <a:xfrm>
            <a:off x="3085978" y="4076668"/>
            <a:ext cx="538523" cy="16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050" dirty="0">
                <a:solidFill>
                  <a:srgbClr val="55555A"/>
                </a:solidFill>
                <a:latin typeface="Arial"/>
                <a:ea typeface="ＭＳ Ｐゴシック"/>
              </a:rPr>
              <a:t>Issue</a:t>
            </a:r>
            <a:endParaRPr lang="en-US" sz="1050" kern="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FB70C3C-F3B7-4840-A627-55893896AE8A}"/>
              </a:ext>
            </a:extLst>
          </p:cNvPr>
          <p:cNvSpPr txBox="1"/>
          <p:nvPr/>
        </p:nvSpPr>
        <p:spPr bwMode="auto">
          <a:xfrm>
            <a:off x="5272117" y="352185"/>
            <a:ext cx="32416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600" dirty="0">
                <a:solidFill>
                  <a:srgbClr val="55555A"/>
                </a:solidFill>
                <a:latin typeface="Arial"/>
                <a:ea typeface="ＭＳ Ｐゴシック"/>
              </a:rPr>
              <a:t>Issues</a:t>
            </a:r>
            <a:r>
              <a:rPr lang="en-US" sz="1600" b="1" kern="0" dirty="0">
                <a:solidFill>
                  <a:srgbClr val="55555A"/>
                </a:solidFill>
                <a:latin typeface="Arial"/>
                <a:ea typeface="ＭＳ Ｐゴシック"/>
              </a:rPr>
              <a:t>: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A94DF80-448B-47F9-A25C-984A02D1871A}"/>
              </a:ext>
            </a:extLst>
          </p:cNvPr>
          <p:cNvSpPr/>
          <p:nvPr/>
        </p:nvSpPr>
        <p:spPr bwMode="auto">
          <a:xfrm>
            <a:off x="5252453" y="622525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F19D22A-A5B4-4B97-98B3-5A6834EDFA41}"/>
              </a:ext>
            </a:extLst>
          </p:cNvPr>
          <p:cNvSpPr/>
          <p:nvPr/>
        </p:nvSpPr>
        <p:spPr bwMode="auto">
          <a:xfrm>
            <a:off x="424645" y="2096252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F3D8327-6B45-40F4-A00D-753928F674FF}"/>
              </a:ext>
            </a:extLst>
          </p:cNvPr>
          <p:cNvSpPr/>
          <p:nvPr/>
        </p:nvSpPr>
        <p:spPr bwMode="auto">
          <a:xfrm>
            <a:off x="5252453" y="1840324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2</a:t>
            </a:r>
            <a:endParaRPr lang="en-US" sz="14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9EFCF8-6605-4433-A4BA-F727AEC9C642}"/>
              </a:ext>
            </a:extLst>
          </p:cNvPr>
          <p:cNvSpPr txBox="1"/>
          <p:nvPr/>
        </p:nvSpPr>
        <p:spPr bwMode="auto">
          <a:xfrm>
            <a:off x="5620493" y="680959"/>
            <a:ext cx="3415352" cy="398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CRIS system batch processes all transactions at night for the performance reason.  Also, CRIS application is not accessible, and all interfaces are also not available during batch processing</a:t>
            </a: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endParaRPr lang="en-US" sz="80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defTabSz="1219170"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Mainframe resources and performance issue to publish and push change transactions to downstream systems via MuleSoft</a:t>
            </a:r>
            <a:endParaRPr lang="en-US" sz="1200" b="1" kern="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endParaRPr lang="en-US" sz="80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All CRIS data changes are available via MuleSoft service in near real-time except during CRIS batch process</a:t>
            </a: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endParaRPr lang="en-US" sz="80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r>
              <a:rPr lang="en-US" sz="1200" dirty="0">
                <a:solidFill>
                  <a:srgbClr val="55555A"/>
                </a:solidFill>
                <a:latin typeface="Arial"/>
                <a:ea typeface="ＭＳ Ｐゴシック"/>
              </a:rPr>
              <a:t>Data sync event publication is available only for the customers who have online web profile that are less than 50% customers of total population</a:t>
            </a:r>
          </a:p>
          <a:p>
            <a:pPr defTabSz="1219170" fontAlgn="base">
              <a:spcBef>
                <a:spcPct val="0"/>
              </a:spcBef>
              <a:spcAft>
                <a:spcPts val="800"/>
              </a:spcAft>
              <a:buClr>
                <a:srgbClr val="55555A"/>
              </a:buClr>
            </a:pPr>
            <a:endParaRPr lang="en-US" sz="800" dirty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5E6E6CD-3D71-443B-85FC-D7A44F72446F}"/>
              </a:ext>
            </a:extLst>
          </p:cNvPr>
          <p:cNvSpPr/>
          <p:nvPr/>
        </p:nvSpPr>
        <p:spPr bwMode="auto">
          <a:xfrm>
            <a:off x="5264299" y="2726773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3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46C7FB9-E524-454A-BFA1-09BDD3B92245}"/>
              </a:ext>
            </a:extLst>
          </p:cNvPr>
          <p:cNvSpPr/>
          <p:nvPr/>
        </p:nvSpPr>
        <p:spPr bwMode="auto">
          <a:xfrm>
            <a:off x="5264299" y="3601698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4</a:t>
            </a:r>
            <a:endParaRPr lang="en-US" sz="14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5E17AD4-76E6-463D-BFCE-A759F22885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2879" y="2573844"/>
            <a:ext cx="1152508" cy="39442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4" name="Flowchart: Multidocument 23">
            <a:extLst>
              <a:ext uri="{FF2B5EF4-FFF2-40B4-BE49-F238E27FC236}">
                <a16:creationId xmlns:a16="http://schemas.microsoft.com/office/drawing/2014/main" id="{51CBDB4A-E47C-4D33-90B1-78DB8CC87FAD}"/>
              </a:ext>
            </a:extLst>
          </p:cNvPr>
          <p:cNvSpPr/>
          <p:nvPr/>
        </p:nvSpPr>
        <p:spPr bwMode="auto">
          <a:xfrm>
            <a:off x="1936688" y="2396574"/>
            <a:ext cx="1239131" cy="758952"/>
          </a:xfrm>
          <a:prstGeom prst="flowChartMultidocumen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Data Sync Event Pub</a:t>
            </a:r>
          </a:p>
          <a:p>
            <a:pPr algn="l">
              <a:spcAft>
                <a:spcPts val="450"/>
              </a:spcAft>
            </a:pPr>
            <a:endParaRPr lang="en-US" sz="14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AC8560-0337-4D10-BD9F-08EEF3F7E315}"/>
              </a:ext>
            </a:extLst>
          </p:cNvPr>
          <p:cNvSpPr/>
          <p:nvPr/>
        </p:nvSpPr>
        <p:spPr bwMode="auto">
          <a:xfrm>
            <a:off x="2227808" y="3328937"/>
            <a:ext cx="862273" cy="369596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100" dirty="0" err="1">
                <a:solidFill>
                  <a:schemeClr val="bg1"/>
                </a:solidFill>
                <a:cs typeface="Arial"/>
              </a:rPr>
              <a:t>.Net</a:t>
            </a:r>
            <a:r>
              <a:rPr lang="en-US" sz="1100" dirty="0">
                <a:solidFill>
                  <a:schemeClr val="bg1"/>
                </a:solidFill>
                <a:cs typeface="Arial"/>
              </a:rPr>
              <a:t> MQ Client</a:t>
            </a:r>
            <a:endParaRPr lang="en-US" sz="11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20E396D-A682-4837-B6FA-023F7949DC87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2470088" y="3126784"/>
            <a:ext cx="298988" cy="259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A539304-9239-480A-9B80-99A6D906610A}"/>
              </a:ext>
            </a:extLst>
          </p:cNvPr>
          <p:cNvCxnSpPr>
            <a:cxnSpLocks/>
            <a:stCxn id="40" idx="3"/>
            <a:endCxn id="22" idx="1"/>
          </p:cNvCxnSpPr>
          <p:nvPr/>
        </p:nvCxnSpPr>
        <p:spPr bwMode="auto">
          <a:xfrm flipV="1">
            <a:off x="3090081" y="2771056"/>
            <a:ext cx="552798" cy="7426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AEE8CF1-E493-4F5E-ABA7-A369C1EA0502}"/>
              </a:ext>
            </a:extLst>
          </p:cNvPr>
          <p:cNvSpPr/>
          <p:nvPr/>
        </p:nvSpPr>
        <p:spPr bwMode="auto">
          <a:xfrm>
            <a:off x="2749404" y="3012574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3ECDA76-337B-459F-9B41-C78159554B50}"/>
              </a:ext>
            </a:extLst>
          </p:cNvPr>
          <p:cNvSpPr/>
          <p:nvPr/>
        </p:nvSpPr>
        <p:spPr bwMode="auto">
          <a:xfrm>
            <a:off x="3268776" y="2453023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4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0702D3A-CA48-4B6A-8686-F1EB8908C7F4}"/>
              </a:ext>
            </a:extLst>
          </p:cNvPr>
          <p:cNvSpPr/>
          <p:nvPr/>
        </p:nvSpPr>
        <p:spPr bwMode="auto">
          <a:xfrm>
            <a:off x="3108415" y="2734767"/>
            <a:ext cx="303654" cy="306618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ctr" anchorCtr="1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  <a:cs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2778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CRIS Future Options  (early draft)</a:t>
            </a:r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4FF8E3-6FE6-49A3-B0EE-66FB9DB3B59B}"/>
              </a:ext>
            </a:extLst>
          </p:cNvPr>
          <p:cNvSpPr/>
          <p:nvPr/>
        </p:nvSpPr>
        <p:spPr>
          <a:xfrm>
            <a:off x="105601" y="543617"/>
            <a:ext cx="8932798" cy="42447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>
              <a:spcAft>
                <a:spcPts val="133"/>
              </a:spcAft>
            </a:pPr>
            <a:r>
              <a:rPr lang="en-US" sz="1200" b="1" dirty="0">
                <a:solidFill>
                  <a:srgbClr val="00148C"/>
                </a:solidFill>
                <a:cs typeface="Arial"/>
              </a:rPr>
              <a:t>Option 1: Distribute mainframe data sync event publication load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Description –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Replicate CSS tables to Snowflake or Azure SQL Server using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cs typeface="Arial"/>
              </a:rPr>
              <a:t>SQLReplicator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 </a:t>
            </a:r>
            <a:endParaRPr lang="en-US" sz="1200" dirty="0">
              <a:solidFill>
                <a:schemeClr val="tx2">
                  <a:lumMod val="50000"/>
                </a:schemeClr>
              </a:solidFill>
              <a:cs typeface="Arial"/>
            </a:endParaRP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Pros: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May be faster to implement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Cons: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Require additional mainframe resources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MQ and </a:t>
            </a:r>
          </a:p>
          <a:p>
            <a:pPr marL="225425" lvl="1">
              <a:spcAft>
                <a:spcPts val="133"/>
              </a:spcAft>
            </a:pPr>
            <a:endParaRPr lang="en-US" sz="1200" b="1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33"/>
              </a:spcAft>
            </a:pPr>
            <a:r>
              <a:rPr lang="en-US" sz="1200" b="1" dirty="0">
                <a:solidFill>
                  <a:srgbClr val="00148C"/>
                </a:solidFill>
                <a:cs typeface="Arial"/>
              </a:rPr>
              <a:t>Option 1: </a:t>
            </a:r>
            <a:r>
              <a:rPr lang="en-US" sz="1200" b="1" dirty="0" err="1">
                <a:solidFill>
                  <a:srgbClr val="00148C"/>
                </a:solidFill>
                <a:cs typeface="Arial"/>
              </a:rPr>
              <a:t>Striim</a:t>
            </a:r>
            <a:r>
              <a:rPr lang="en-US" sz="1200" b="1" dirty="0">
                <a:solidFill>
                  <a:srgbClr val="00148C"/>
                </a:solidFill>
                <a:cs typeface="Arial"/>
              </a:rPr>
              <a:t> 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Description –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cs typeface="Arial"/>
              </a:rPr>
              <a:t>Striim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 agent running on a CRIS mainframe pushes the change records to Snowflake or Azure SQL as soon as CRIS records are updated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Pros: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Near real-time CRIS data access for downstream systems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Easy Snowflake integration</a:t>
            </a:r>
          </a:p>
          <a:p>
            <a:pPr marL="225425" lvl="1">
              <a:spcAft>
                <a:spcPts val="133"/>
              </a:spcAft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Cons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Require to complete time consuming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cs typeface="Arial"/>
              </a:rPr>
              <a:t>Striim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 procurement process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Additional license cost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Require additional mainframe resources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Arial"/>
              </a:rPr>
              <a:t>May take longer to implement</a:t>
            </a:r>
          </a:p>
          <a:p>
            <a:pPr marL="511175" lvl="1" indent="-285750">
              <a:spcAft>
                <a:spcPts val="133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>
                  <a:lumMod val="50000"/>
                </a:schemeClr>
              </a:solidFill>
              <a:cs typeface="Arial"/>
            </a:endParaRPr>
          </a:p>
          <a:p>
            <a:pPr lvl="1">
              <a:spcAft>
                <a:spcPts val="133"/>
              </a:spcAft>
            </a:pPr>
            <a:endParaRPr lang="en-US" sz="1400" b="1" u="sng" dirty="0">
              <a:solidFill>
                <a:srgbClr val="00148C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13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1" y="112730"/>
            <a:ext cx="8497370" cy="430887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E70C68-9120-40E1-8614-8CEA6AD81171}"/>
              </a:ext>
            </a:extLst>
          </p:cNvPr>
          <p:cNvSpPr/>
          <p:nvPr/>
        </p:nvSpPr>
        <p:spPr>
          <a:xfrm>
            <a:off x="105601" y="543617"/>
            <a:ext cx="8932798" cy="463460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>
              <a:spcAft>
                <a:spcPts val="133"/>
              </a:spcAft>
            </a:pPr>
            <a:r>
              <a:rPr lang="en-US" sz="1400" b="1" dirty="0">
                <a:solidFill>
                  <a:srgbClr val="00148C"/>
                </a:solidFill>
                <a:cs typeface="Arial"/>
              </a:rPr>
              <a:t>CSS</a:t>
            </a:r>
          </a:p>
          <a:p>
            <a:pPr marL="342900" lvl="1" indent="-342900">
              <a:spcAft>
                <a:spcPts val="133"/>
              </a:spcAft>
              <a:buFontTx/>
              <a:buAutoNum type="arabicPeriod"/>
            </a:pPr>
            <a:r>
              <a:rPr lang="en-US" sz="1400" dirty="0">
                <a:solidFill>
                  <a:srgbClr val="00148C"/>
                </a:solidFill>
                <a:cs typeface="Arial"/>
              </a:rPr>
              <a:t>CSS business transactions will still be processed at night</a:t>
            </a:r>
          </a:p>
          <a:p>
            <a:pPr marL="342900" lvl="1" indent="-342900">
              <a:spcAft>
                <a:spcPts val="133"/>
              </a:spcAft>
              <a:buFontTx/>
              <a:buAutoNum type="arabicPeriod"/>
            </a:pPr>
            <a:r>
              <a:rPr lang="en-US" sz="1400" dirty="0">
                <a:solidFill>
                  <a:srgbClr val="00148C"/>
                </a:solidFill>
                <a:cs typeface="Arial"/>
              </a:rPr>
              <a:t>All CSS 100+ business tables may require to replicate in CSS CDC </a:t>
            </a:r>
          </a:p>
          <a:p>
            <a:pPr marL="342900" lvl="1" indent="-342900">
              <a:spcAft>
                <a:spcPts val="133"/>
              </a:spcAft>
              <a:buAutoNum type="arabicPeriod"/>
            </a:pPr>
            <a:r>
              <a:rPr lang="en-US" sz="1400" dirty="0">
                <a:solidFill>
                  <a:srgbClr val="00148C"/>
                </a:solidFill>
                <a:cs typeface="Arial"/>
              </a:rPr>
              <a:t>CSS mainframe system will require additional resources (Storage, CPU, RAM etc.) to support 100+ CSS CDC tables</a:t>
            </a:r>
          </a:p>
          <a:p>
            <a:pPr marL="342900" lvl="1" indent="-342900">
              <a:spcAft>
                <a:spcPts val="133"/>
              </a:spcAft>
              <a:buAutoNum type="arabicPeriod"/>
            </a:pPr>
            <a:r>
              <a:rPr lang="en-US" sz="1400" dirty="0">
                <a:solidFill>
                  <a:srgbClr val="00148C"/>
                </a:solidFill>
                <a:cs typeface="Arial"/>
              </a:rPr>
              <a:t>Need to check if </a:t>
            </a:r>
            <a:r>
              <a:rPr lang="en-US" sz="1400" dirty="0" err="1">
                <a:solidFill>
                  <a:srgbClr val="00148C"/>
                </a:solidFill>
                <a:cs typeface="Arial"/>
              </a:rPr>
              <a:t>SQLReplicator</a:t>
            </a:r>
            <a:r>
              <a:rPr lang="en-US" sz="1400" dirty="0">
                <a:solidFill>
                  <a:srgbClr val="00148C"/>
                </a:solidFill>
                <a:cs typeface="Arial"/>
              </a:rPr>
              <a:t> can replicate data to another database outside mainframe system</a:t>
            </a:r>
          </a:p>
          <a:p>
            <a:pPr marL="342900" lvl="1" indent="-342900">
              <a:spcAft>
                <a:spcPts val="133"/>
              </a:spcAft>
              <a:buAutoNum type="arabicPeriod"/>
            </a:pPr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33"/>
              </a:spcAft>
            </a:pPr>
            <a:r>
              <a:rPr lang="en-US" sz="1400" b="1" dirty="0">
                <a:solidFill>
                  <a:srgbClr val="00148C"/>
                </a:solidFill>
                <a:cs typeface="Arial"/>
              </a:rPr>
              <a:t>CRIS</a:t>
            </a:r>
          </a:p>
          <a:p>
            <a:pPr marL="342900" lvl="1" indent="-342900">
              <a:spcAft>
                <a:spcPts val="133"/>
              </a:spcAft>
              <a:buFontTx/>
              <a:buAutoNum type="arabicPeriod"/>
            </a:pPr>
            <a:r>
              <a:rPr lang="en-US" sz="1400" dirty="0">
                <a:solidFill>
                  <a:srgbClr val="00148C"/>
                </a:solidFill>
                <a:cs typeface="Arial"/>
              </a:rPr>
              <a:t>CRIS business transactions will still be processed at night and during that time there will not be any kind of access to CRIS system</a:t>
            </a:r>
          </a:p>
          <a:p>
            <a:pPr marL="342900" lvl="1" indent="-342900">
              <a:spcAft>
                <a:spcPts val="133"/>
              </a:spcAft>
              <a:buFontTx/>
              <a:buAutoNum type="arabicPeriod"/>
            </a:pPr>
            <a:r>
              <a:rPr lang="en-US" sz="1400" dirty="0">
                <a:solidFill>
                  <a:srgbClr val="00148C"/>
                </a:solidFill>
                <a:cs typeface="Arial"/>
              </a:rPr>
              <a:t>CRIS mainframe will require additional resources (Storage, CPU, RAM etc.) to support all customer records</a:t>
            </a:r>
          </a:p>
          <a:p>
            <a:pPr marL="342900" lvl="1" indent="-342900">
              <a:spcAft>
                <a:spcPts val="133"/>
              </a:spcAft>
              <a:buFontTx/>
              <a:buAutoNum type="arabicPeriod"/>
            </a:pPr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33"/>
              </a:spcAft>
            </a:pPr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1"/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1"/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2"/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marL="742950" lvl="1" indent="-285750">
              <a:buFont typeface="Arial"/>
              <a:buChar char="•"/>
            </a:pPr>
            <a:endParaRPr lang="en-US" sz="1400" dirty="0">
              <a:solidFill>
                <a:srgbClr val="00148C"/>
              </a:solidFill>
              <a:cs typeface="Arial"/>
            </a:endParaRPr>
          </a:p>
          <a:p>
            <a:pPr lvl="1">
              <a:spcAft>
                <a:spcPts val="133"/>
              </a:spcAft>
            </a:pPr>
            <a:endParaRPr lang="en-US" sz="1400" b="1" u="sng" dirty="0">
              <a:solidFill>
                <a:srgbClr val="00148C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80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3" ma:contentTypeDescription="Create a new document." ma:contentTypeScope="" ma:versionID="0cdef9792d70593cc0249c268eb6251e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b24b326b9ed5cbe12549767b6286b610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2C987D-4A47-4F11-8121-36694FAAAC40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2fb88c42-9484-45db-b1a7-c717f8961fa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d04553ff-5444-4dd5-ba90-cf9ec227a26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48F989-5E69-4D35-990A-5261A4D85E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36091</TotalTime>
  <Words>1297</Words>
  <Application>Microsoft Office PowerPoint</Application>
  <PresentationFormat>On-screen Show (16:9)</PresentationFormat>
  <Paragraphs>155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NG_PPT_16x9_Generic_template-blue</vt:lpstr>
      <vt:lpstr>CSS/CRIS Change Data Capture (CDC) Options   DRAFT</vt:lpstr>
      <vt:lpstr>Executive Summary</vt:lpstr>
      <vt:lpstr>CSS Current State</vt:lpstr>
      <vt:lpstr>CSS Future Options (early)</vt:lpstr>
      <vt:lpstr>CRIS Current State</vt:lpstr>
      <vt:lpstr>CRIS Future Options  (early draft)</vt:lpstr>
      <vt:lpstr>Assumptions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lastModifiedBy>Ajwaliya, Nishit</cp:lastModifiedBy>
  <cp:revision>37</cp:revision>
  <cp:lastPrinted>2018-08-10T07:16:05Z</cp:lastPrinted>
  <dcterms:created xsi:type="dcterms:W3CDTF">2018-09-19T13:44:21Z</dcterms:created>
  <dcterms:modified xsi:type="dcterms:W3CDTF">2021-08-18T18:37:57Z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0x0101001AD0F478B68CCB418629D5A3D5ECB678</vt:lpwstr>
  </property>
</Properties>
</file>