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14"/>
  </p:notesMasterIdLst>
  <p:handoutMasterIdLst>
    <p:handoutMasterId r:id="rId15"/>
  </p:handoutMasterIdLst>
  <p:sldIdLst>
    <p:sldId id="3947" r:id="rId5"/>
    <p:sldId id="2147375642" r:id="rId6"/>
    <p:sldId id="2147375402" r:id="rId7"/>
    <p:sldId id="2147375403" r:id="rId8"/>
    <p:sldId id="2147375643" r:id="rId9"/>
    <p:sldId id="2147375644" r:id="rId10"/>
    <p:sldId id="2147375645" r:id="rId11"/>
    <p:sldId id="2147375398" r:id="rId12"/>
    <p:sldId id="2147375399" r:id="rId13"/>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8DA70"/>
    <a:srgbClr val="B20E12"/>
    <a:srgbClr val="B2DE82"/>
    <a:srgbClr val="C9E8A6"/>
    <a:srgbClr val="7FFFF8"/>
    <a:srgbClr val="B4DF85"/>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57EC27-E9B7-479E-984A-B3667C7E8930}" v="268" dt="2021-08-25T22:08:58.8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3817" autoAdjust="0"/>
  </p:normalViewPr>
  <p:slideViewPr>
    <p:cSldViewPr snapToGrid="0">
      <p:cViewPr varScale="1">
        <p:scale>
          <a:sx n="84" d="100"/>
          <a:sy n="84" d="100"/>
        </p:scale>
        <p:origin x="1008" y="64"/>
      </p:cViewPr>
      <p:guideLst>
        <p:guide orient="horz" pos="962"/>
        <p:guide pos="748"/>
        <p:guide orient="horz" pos="2255"/>
      </p:guideLst>
    </p:cSldViewPr>
  </p:slideViewPr>
  <p:outlineViewPr>
    <p:cViewPr>
      <p:scale>
        <a:sx n="33" d="100"/>
        <a:sy n="33" d="100"/>
      </p:scale>
      <p:origin x="0" y="-27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6557EC27-E9B7-479E-984A-B3667C7E8930}"/>
    <pc:docChg chg="undo redo custSel addSld delSld modSld sldOrd">
      <pc:chgData name="Ajwaliya, Nishit" userId="d6171631-3d08-453d-8afd-2dc62a5026e2" providerId="ADAL" clId="{6557EC27-E9B7-479E-984A-B3667C7E8930}" dt="2021-08-25T22:13:44.735" v="4101" actId="313"/>
      <pc:docMkLst>
        <pc:docMk/>
      </pc:docMkLst>
      <pc:sldChg chg="modSp mod">
        <pc:chgData name="Ajwaliya, Nishit" userId="d6171631-3d08-453d-8afd-2dc62a5026e2" providerId="ADAL" clId="{6557EC27-E9B7-479E-984A-B3667C7E8930}" dt="2021-08-18T22:14:36.266" v="3630" actId="14100"/>
        <pc:sldMkLst>
          <pc:docMk/>
          <pc:sldMk cId="136374311" sldId="3947"/>
        </pc:sldMkLst>
        <pc:spChg chg="mod">
          <ac:chgData name="Ajwaliya, Nishit" userId="d6171631-3d08-453d-8afd-2dc62a5026e2" providerId="ADAL" clId="{6557EC27-E9B7-479E-984A-B3667C7E8930}" dt="2021-08-18T22:14:36.266" v="3630" actId="14100"/>
          <ac:spMkLst>
            <pc:docMk/>
            <pc:sldMk cId="136374311" sldId="3947"/>
            <ac:spMk id="2" creationId="{00000000-0000-0000-0000-000000000000}"/>
          </ac:spMkLst>
        </pc:spChg>
        <pc:spChg chg="mod">
          <ac:chgData name="Ajwaliya, Nishit" userId="d6171631-3d08-453d-8afd-2dc62a5026e2" providerId="ADAL" clId="{6557EC27-E9B7-479E-984A-B3667C7E8930}" dt="2021-08-18T22:14:22.608" v="3629" actId="20577"/>
          <ac:spMkLst>
            <pc:docMk/>
            <pc:sldMk cId="136374311" sldId="3947"/>
            <ac:spMk id="3" creationId="{00000000-0000-0000-0000-000000000000}"/>
          </ac:spMkLst>
        </pc:spChg>
      </pc:sldChg>
      <pc:sldChg chg="del">
        <pc:chgData name="Ajwaliya, Nishit" userId="d6171631-3d08-453d-8afd-2dc62a5026e2" providerId="ADAL" clId="{6557EC27-E9B7-479E-984A-B3667C7E8930}" dt="2021-08-18T20:10:27.744" v="1" actId="47"/>
        <pc:sldMkLst>
          <pc:docMk/>
          <pc:sldMk cId="1760984849" sldId="838840200"/>
        </pc:sldMkLst>
      </pc:sldChg>
      <pc:sldChg chg="del">
        <pc:chgData name="Ajwaliya, Nishit" userId="d6171631-3d08-453d-8afd-2dc62a5026e2" providerId="ADAL" clId="{6557EC27-E9B7-479E-984A-B3667C7E8930}" dt="2021-08-18T20:10:27.744" v="1" actId="47"/>
        <pc:sldMkLst>
          <pc:docMk/>
          <pc:sldMk cId="4091386711" sldId="2147307527"/>
        </pc:sldMkLst>
      </pc:sldChg>
      <pc:sldChg chg="del">
        <pc:chgData name="Ajwaliya, Nishit" userId="d6171631-3d08-453d-8afd-2dc62a5026e2" providerId="ADAL" clId="{6557EC27-E9B7-479E-984A-B3667C7E8930}" dt="2021-08-18T20:10:27.744" v="1" actId="47"/>
        <pc:sldMkLst>
          <pc:docMk/>
          <pc:sldMk cId="1982048528" sldId="2147307532"/>
        </pc:sldMkLst>
      </pc:sldChg>
      <pc:sldChg chg="del">
        <pc:chgData name="Ajwaliya, Nishit" userId="d6171631-3d08-453d-8afd-2dc62a5026e2" providerId="ADAL" clId="{6557EC27-E9B7-479E-984A-B3667C7E8930}" dt="2021-08-18T20:10:27.744" v="1" actId="47"/>
        <pc:sldMkLst>
          <pc:docMk/>
          <pc:sldMk cId="2627780967" sldId="2147307533"/>
        </pc:sldMkLst>
      </pc:sldChg>
      <pc:sldChg chg="del">
        <pc:chgData name="Ajwaliya, Nishit" userId="d6171631-3d08-453d-8afd-2dc62a5026e2" providerId="ADAL" clId="{6557EC27-E9B7-479E-984A-B3667C7E8930}" dt="2021-08-18T20:10:27.744" v="1" actId="47"/>
        <pc:sldMkLst>
          <pc:docMk/>
          <pc:sldMk cId="3912816411" sldId="2147307534"/>
        </pc:sldMkLst>
      </pc:sldChg>
      <pc:sldChg chg="del">
        <pc:chgData name="Ajwaliya, Nishit" userId="d6171631-3d08-453d-8afd-2dc62a5026e2" providerId="ADAL" clId="{6557EC27-E9B7-479E-984A-B3667C7E8930}" dt="2021-08-18T20:10:27.744" v="1" actId="47"/>
        <pc:sldMkLst>
          <pc:docMk/>
          <pc:sldMk cId="1689808630" sldId="2147307535"/>
        </pc:sldMkLst>
      </pc:sldChg>
      <pc:sldChg chg="del">
        <pc:chgData name="Ajwaliya, Nishit" userId="d6171631-3d08-453d-8afd-2dc62a5026e2" providerId="ADAL" clId="{6557EC27-E9B7-479E-984A-B3667C7E8930}" dt="2021-08-18T20:10:27.744" v="1" actId="47"/>
        <pc:sldMkLst>
          <pc:docMk/>
          <pc:sldMk cId="1334255141" sldId="2147307536"/>
        </pc:sldMkLst>
      </pc:sldChg>
      <pc:sldChg chg="modSp add del">
        <pc:chgData name="Ajwaliya, Nishit" userId="d6171631-3d08-453d-8afd-2dc62a5026e2" providerId="ADAL" clId="{6557EC27-E9B7-479E-984A-B3667C7E8930}" dt="2021-08-18T21:24:34.607" v="2729" actId="47"/>
        <pc:sldMkLst>
          <pc:docMk/>
          <pc:sldMk cId="1711266274" sldId="2147375396"/>
        </pc:sldMkLst>
        <pc:spChg chg="mod">
          <ac:chgData name="Ajwaliya, Nishit" userId="d6171631-3d08-453d-8afd-2dc62a5026e2" providerId="ADAL" clId="{6557EC27-E9B7-479E-984A-B3667C7E8930}" dt="2021-08-18T20:37:35.181" v="673" actId="1076"/>
          <ac:spMkLst>
            <pc:docMk/>
            <pc:sldMk cId="1711266274" sldId="2147375396"/>
            <ac:spMk id="49" creationId="{6590B425-8063-4A40-9F36-BF23C06742C1}"/>
          </ac:spMkLst>
        </pc:spChg>
      </pc:sldChg>
      <pc:sldChg chg="modSp add del">
        <pc:chgData name="Ajwaliya, Nishit" userId="d6171631-3d08-453d-8afd-2dc62a5026e2" providerId="ADAL" clId="{6557EC27-E9B7-479E-984A-B3667C7E8930}" dt="2021-08-18T22:04:03.741" v="3398" actId="47"/>
        <pc:sldMkLst>
          <pc:docMk/>
          <pc:sldMk cId="3237521633" sldId="2147375397"/>
        </pc:sldMkLst>
        <pc:graphicFrameChg chg="mod">
          <ac:chgData name="Ajwaliya, Nishit" userId="d6171631-3d08-453d-8afd-2dc62a5026e2" providerId="ADAL" clId="{6557EC27-E9B7-479E-984A-B3667C7E8930}" dt="2021-08-18T21:28:41.694" v="2872"/>
          <ac:graphicFrameMkLst>
            <pc:docMk/>
            <pc:sldMk cId="3237521633" sldId="2147375397"/>
            <ac:graphicFrameMk id="3" creationId="{1B15A826-8382-644E-997B-4CEF3E39FFF4}"/>
          </ac:graphicFrameMkLst>
        </pc:graphicFrameChg>
      </pc:sldChg>
      <pc:sldChg chg="addSp delSp modSp add mod">
        <pc:chgData name="Ajwaliya, Nishit" userId="d6171631-3d08-453d-8afd-2dc62a5026e2" providerId="ADAL" clId="{6557EC27-E9B7-479E-984A-B3667C7E8930}" dt="2021-08-18T22:12:16.473" v="3589" actId="1076"/>
        <pc:sldMkLst>
          <pc:docMk/>
          <pc:sldMk cId="1537602166" sldId="2147375398"/>
        </pc:sldMkLst>
        <pc:spChg chg="add del mod">
          <ac:chgData name="Ajwaliya, Nishit" userId="d6171631-3d08-453d-8afd-2dc62a5026e2" providerId="ADAL" clId="{6557EC27-E9B7-479E-984A-B3667C7E8930}" dt="2021-08-18T22:11:21.558" v="3570" actId="478"/>
          <ac:spMkLst>
            <pc:docMk/>
            <pc:sldMk cId="1537602166" sldId="2147375398"/>
            <ac:spMk id="2" creationId="{5B9E9732-E7FF-4247-818A-B073C8C51004}"/>
          </ac:spMkLst>
        </pc:spChg>
        <pc:spChg chg="mod">
          <ac:chgData name="Ajwaliya, Nishit" userId="d6171631-3d08-453d-8afd-2dc62a5026e2" providerId="ADAL" clId="{6557EC27-E9B7-479E-984A-B3667C7E8930}" dt="2021-08-18T22:12:13.265" v="3588" actId="14100"/>
          <ac:spMkLst>
            <pc:docMk/>
            <pc:sldMk cId="1537602166" sldId="2147375398"/>
            <ac:spMk id="3" creationId="{CBF9CB65-45DF-7243-AB36-9EB53127C0EA}"/>
          </ac:spMkLst>
        </pc:spChg>
        <pc:spChg chg="del mod">
          <ac:chgData name="Ajwaliya, Nishit" userId="d6171631-3d08-453d-8afd-2dc62a5026e2" providerId="ADAL" clId="{6557EC27-E9B7-479E-984A-B3667C7E8930}" dt="2021-08-18T22:11:18.133" v="3569" actId="478"/>
          <ac:spMkLst>
            <pc:docMk/>
            <pc:sldMk cId="1537602166" sldId="2147375398"/>
            <ac:spMk id="5" creationId="{131C4A2E-DFC4-7D42-ACE9-C1FD445CA17F}"/>
          </ac:spMkLst>
        </pc:spChg>
        <pc:spChg chg="mod">
          <ac:chgData name="Ajwaliya, Nishit" userId="d6171631-3d08-453d-8afd-2dc62a5026e2" providerId="ADAL" clId="{6557EC27-E9B7-479E-984A-B3667C7E8930}" dt="2021-08-18T22:12:07.653" v="3586" actId="14100"/>
          <ac:spMkLst>
            <pc:docMk/>
            <pc:sldMk cId="1537602166" sldId="2147375398"/>
            <ac:spMk id="6" creationId="{4C1DCD9B-7BBE-0E40-9783-64251E3FF7FC}"/>
          </ac:spMkLst>
        </pc:spChg>
        <pc:spChg chg="mod">
          <ac:chgData name="Ajwaliya, Nishit" userId="d6171631-3d08-453d-8afd-2dc62a5026e2" providerId="ADAL" clId="{6557EC27-E9B7-479E-984A-B3667C7E8930}" dt="2021-08-18T22:12:16.473" v="3589" actId="1076"/>
          <ac:spMkLst>
            <pc:docMk/>
            <pc:sldMk cId="1537602166" sldId="2147375398"/>
            <ac:spMk id="7" creationId="{CBD9E884-6EB9-A84A-98F5-4EF318028BEF}"/>
          </ac:spMkLst>
        </pc:spChg>
        <pc:spChg chg="add mod">
          <ac:chgData name="Ajwaliya, Nishit" userId="d6171631-3d08-453d-8afd-2dc62a5026e2" providerId="ADAL" clId="{6557EC27-E9B7-479E-984A-B3667C7E8930}" dt="2021-08-18T22:11:34.559" v="3580" actId="20577"/>
          <ac:spMkLst>
            <pc:docMk/>
            <pc:sldMk cId="1537602166" sldId="2147375398"/>
            <ac:spMk id="8" creationId="{104C0446-AAB9-4616-8F21-B598BA0CF975}"/>
          </ac:spMkLst>
        </pc:spChg>
      </pc:sldChg>
      <pc:sldChg chg="addSp modSp add mod">
        <pc:chgData name="Ajwaliya, Nishit" userId="d6171631-3d08-453d-8afd-2dc62a5026e2" providerId="ADAL" clId="{6557EC27-E9B7-479E-984A-B3667C7E8930}" dt="2021-08-18T22:12:34.911" v="3594" actId="1076"/>
        <pc:sldMkLst>
          <pc:docMk/>
          <pc:sldMk cId="1534130096" sldId="2147375399"/>
        </pc:sldMkLst>
        <pc:spChg chg="mod">
          <ac:chgData name="Ajwaliya, Nishit" userId="d6171631-3d08-453d-8afd-2dc62a5026e2" providerId="ADAL" clId="{6557EC27-E9B7-479E-984A-B3667C7E8930}" dt="2021-08-18T22:12:21.965" v="3590" actId="1076"/>
          <ac:spMkLst>
            <pc:docMk/>
            <pc:sldMk cId="1534130096" sldId="2147375399"/>
            <ac:spMk id="3" creationId="{259B29ED-FC4B-AE4D-A9AC-E90FF2AA7699}"/>
          </ac:spMkLst>
        </pc:spChg>
        <pc:spChg chg="mod">
          <ac:chgData name="Ajwaliya, Nishit" userId="d6171631-3d08-453d-8afd-2dc62a5026e2" providerId="ADAL" clId="{6557EC27-E9B7-479E-984A-B3667C7E8930}" dt="2021-08-18T22:12:32.438" v="3593" actId="1076"/>
          <ac:spMkLst>
            <pc:docMk/>
            <pc:sldMk cId="1534130096" sldId="2147375399"/>
            <ac:spMk id="5" creationId="{523863A0-F571-9345-A054-56E3D9DF7DE6}"/>
          </ac:spMkLst>
        </pc:spChg>
        <pc:spChg chg="mod">
          <ac:chgData name="Ajwaliya, Nishit" userId="d6171631-3d08-453d-8afd-2dc62a5026e2" providerId="ADAL" clId="{6557EC27-E9B7-479E-984A-B3667C7E8930}" dt="2021-08-18T22:12:29.129" v="3592" actId="1076"/>
          <ac:spMkLst>
            <pc:docMk/>
            <pc:sldMk cId="1534130096" sldId="2147375399"/>
            <ac:spMk id="6" creationId="{67553BEB-BDF3-EE41-A550-B7F9C0BA134E}"/>
          </ac:spMkLst>
        </pc:spChg>
        <pc:spChg chg="mod">
          <ac:chgData name="Ajwaliya, Nishit" userId="d6171631-3d08-453d-8afd-2dc62a5026e2" providerId="ADAL" clId="{6557EC27-E9B7-479E-984A-B3667C7E8930}" dt="2021-08-18T22:12:34.911" v="3594" actId="1076"/>
          <ac:spMkLst>
            <pc:docMk/>
            <pc:sldMk cId="1534130096" sldId="2147375399"/>
            <ac:spMk id="7" creationId="{C8075C54-12FF-3443-9874-1786FEC1E849}"/>
          </ac:spMkLst>
        </pc:spChg>
        <pc:spChg chg="add mod">
          <ac:chgData name="Ajwaliya, Nishit" userId="d6171631-3d08-453d-8afd-2dc62a5026e2" providerId="ADAL" clId="{6557EC27-E9B7-479E-984A-B3667C7E8930}" dt="2021-08-18T22:11:45.634" v="3581"/>
          <ac:spMkLst>
            <pc:docMk/>
            <pc:sldMk cId="1534130096" sldId="2147375399"/>
            <ac:spMk id="8" creationId="{C0085F0C-9719-4304-B4CA-820EA49E0DCE}"/>
          </ac:spMkLst>
        </pc:spChg>
      </pc:sldChg>
      <pc:sldChg chg="addSp delSp modSp add del mod">
        <pc:chgData name="Ajwaliya, Nishit" userId="d6171631-3d08-453d-8afd-2dc62a5026e2" providerId="ADAL" clId="{6557EC27-E9B7-479E-984A-B3667C7E8930}" dt="2021-08-18T22:08:32.215" v="3464" actId="47"/>
        <pc:sldMkLst>
          <pc:docMk/>
          <pc:sldMk cId="3471969501" sldId="2147375401"/>
        </pc:sldMkLst>
        <pc:spChg chg="del">
          <ac:chgData name="Ajwaliya, Nishit" userId="d6171631-3d08-453d-8afd-2dc62a5026e2" providerId="ADAL" clId="{6557EC27-E9B7-479E-984A-B3667C7E8930}" dt="2021-08-18T20:12:40.781" v="15" actId="478"/>
          <ac:spMkLst>
            <pc:docMk/>
            <pc:sldMk cId="3471969501" sldId="2147375401"/>
            <ac:spMk id="2" creationId="{267227C3-E218-2543-B30E-3A9D0A93A85F}"/>
          </ac:spMkLst>
        </pc:spChg>
        <pc:spChg chg="del mod">
          <ac:chgData name="Ajwaliya, Nishit" userId="d6171631-3d08-453d-8afd-2dc62a5026e2" providerId="ADAL" clId="{6557EC27-E9B7-479E-984A-B3667C7E8930}" dt="2021-08-18T20:12:49.266" v="18" actId="478"/>
          <ac:spMkLst>
            <pc:docMk/>
            <pc:sldMk cId="3471969501" sldId="2147375401"/>
            <ac:spMk id="4" creationId="{1EB46E82-31F7-554A-AF85-F50332DD016D}"/>
          </ac:spMkLst>
        </pc:spChg>
        <pc:spChg chg="mod">
          <ac:chgData name="Ajwaliya, Nishit" userId="d6171631-3d08-453d-8afd-2dc62a5026e2" providerId="ADAL" clId="{6557EC27-E9B7-479E-984A-B3667C7E8930}" dt="2021-08-18T20:13:04.898" v="22" actId="14100"/>
          <ac:spMkLst>
            <pc:docMk/>
            <pc:sldMk cId="3471969501" sldId="2147375401"/>
            <ac:spMk id="5" creationId="{F3844556-A29A-0A4B-B7CD-0360A9EA1EB5}"/>
          </ac:spMkLst>
        </pc:spChg>
        <pc:spChg chg="add del mod">
          <ac:chgData name="Ajwaliya, Nishit" userId="d6171631-3d08-453d-8afd-2dc62a5026e2" providerId="ADAL" clId="{6557EC27-E9B7-479E-984A-B3667C7E8930}" dt="2021-08-18T20:12:43.392" v="16" actId="478"/>
          <ac:spMkLst>
            <pc:docMk/>
            <pc:sldMk cId="3471969501" sldId="2147375401"/>
            <ac:spMk id="6" creationId="{319A1112-D9DC-4F7D-AB93-942DFDD0CBD3}"/>
          </ac:spMkLst>
        </pc:spChg>
        <pc:spChg chg="add del mod">
          <ac:chgData name="Ajwaliya, Nishit" userId="d6171631-3d08-453d-8afd-2dc62a5026e2" providerId="ADAL" clId="{6557EC27-E9B7-479E-984A-B3667C7E8930}" dt="2021-08-18T20:38:19.135" v="707" actId="478"/>
          <ac:spMkLst>
            <pc:docMk/>
            <pc:sldMk cId="3471969501" sldId="2147375401"/>
            <ac:spMk id="7" creationId="{B8BD3A14-3A39-42F6-B0C8-EE452CA2BE3F}"/>
          </ac:spMkLst>
        </pc:spChg>
        <pc:spChg chg="add del mod">
          <ac:chgData name="Ajwaliya, Nishit" userId="d6171631-3d08-453d-8afd-2dc62a5026e2" providerId="ADAL" clId="{6557EC27-E9B7-479E-984A-B3667C7E8930}" dt="2021-08-18T20:38:29.275" v="709" actId="478"/>
          <ac:spMkLst>
            <pc:docMk/>
            <pc:sldMk cId="3471969501" sldId="2147375401"/>
            <ac:spMk id="8" creationId="{E976B1F0-37E9-4435-904C-CA481E31579F}"/>
          </ac:spMkLst>
        </pc:spChg>
        <pc:spChg chg="add mod">
          <ac:chgData name="Ajwaliya, Nishit" userId="d6171631-3d08-453d-8afd-2dc62a5026e2" providerId="ADAL" clId="{6557EC27-E9B7-479E-984A-B3667C7E8930}" dt="2021-08-18T20:38:39.930" v="720" actId="20577"/>
          <ac:spMkLst>
            <pc:docMk/>
            <pc:sldMk cId="3471969501" sldId="2147375401"/>
            <ac:spMk id="9" creationId="{02E6729F-0F9D-4A36-81C2-DE8EC8FBF676}"/>
          </ac:spMkLst>
        </pc:spChg>
        <pc:graphicFrameChg chg="mod modGraphic">
          <ac:chgData name="Ajwaliya, Nishit" userId="d6171631-3d08-453d-8afd-2dc62a5026e2" providerId="ADAL" clId="{6557EC27-E9B7-479E-984A-B3667C7E8930}" dt="2021-08-18T20:27:51.514" v="452" actId="255"/>
          <ac:graphicFrameMkLst>
            <pc:docMk/>
            <pc:sldMk cId="3471969501" sldId="2147375401"/>
            <ac:graphicFrameMk id="3" creationId="{51A0B19B-9485-5849-BAEC-B4B6D08E5D0F}"/>
          </ac:graphicFrameMkLst>
        </pc:graphicFrameChg>
      </pc:sldChg>
      <pc:sldChg chg="modSp add mod">
        <pc:chgData name="Ajwaliya, Nishit" userId="d6171631-3d08-453d-8afd-2dc62a5026e2" providerId="ADAL" clId="{6557EC27-E9B7-479E-984A-B3667C7E8930}" dt="2021-08-18T22:09:16.413" v="3533" actId="1035"/>
        <pc:sldMkLst>
          <pc:docMk/>
          <pc:sldMk cId="2550631324" sldId="2147375402"/>
        </pc:sldMkLst>
        <pc:spChg chg="mod">
          <ac:chgData name="Ajwaliya, Nishit" userId="d6171631-3d08-453d-8afd-2dc62a5026e2" providerId="ADAL" clId="{6557EC27-E9B7-479E-984A-B3667C7E8930}" dt="2021-08-18T20:10:55.565" v="10" actId="207"/>
          <ac:spMkLst>
            <pc:docMk/>
            <pc:sldMk cId="2550631324" sldId="2147375402"/>
            <ac:spMk id="14" creationId="{B1EC4B3C-1664-4619-B10F-D1B178F08584}"/>
          </ac:spMkLst>
        </pc:spChg>
        <pc:spChg chg="mod">
          <ac:chgData name="Ajwaliya, Nishit" userId="d6171631-3d08-453d-8afd-2dc62a5026e2" providerId="ADAL" clId="{6557EC27-E9B7-479E-984A-B3667C7E8930}" dt="2021-08-18T20:10:55.565" v="10" actId="207"/>
          <ac:spMkLst>
            <pc:docMk/>
            <pc:sldMk cId="2550631324" sldId="2147375402"/>
            <ac:spMk id="35" creationId="{FA0B5A33-833A-4D3B-A21F-6E2F0A43055E}"/>
          </ac:spMkLst>
        </pc:spChg>
        <pc:spChg chg="mod">
          <ac:chgData name="Ajwaliya, Nishit" userId="d6171631-3d08-453d-8afd-2dc62a5026e2" providerId="ADAL" clId="{6557EC27-E9B7-479E-984A-B3667C7E8930}" dt="2021-08-18T22:09:16.413" v="3533" actId="1035"/>
          <ac:spMkLst>
            <pc:docMk/>
            <pc:sldMk cId="2550631324" sldId="2147375402"/>
            <ac:spMk id="72" creationId="{FFB70C3C-F3B7-4840-A627-55893896AE8A}"/>
          </ac:spMkLst>
        </pc:spChg>
        <pc:spChg chg="mod">
          <ac:chgData name="Ajwaliya, Nishit" userId="d6171631-3d08-453d-8afd-2dc62a5026e2" providerId="ADAL" clId="{6557EC27-E9B7-479E-984A-B3667C7E8930}" dt="2021-08-18T22:09:16.413" v="3533" actId="1035"/>
          <ac:spMkLst>
            <pc:docMk/>
            <pc:sldMk cId="2550631324" sldId="2147375402"/>
            <ac:spMk id="76" creationId="{2A94DF80-448B-47F9-A25C-984A02D1871A}"/>
          </ac:spMkLst>
        </pc:spChg>
        <pc:spChg chg="mod">
          <ac:chgData name="Ajwaliya, Nishit" userId="d6171631-3d08-453d-8afd-2dc62a5026e2" providerId="ADAL" clId="{6557EC27-E9B7-479E-984A-B3667C7E8930}" dt="2021-08-18T22:09:16.413" v="3533" actId="1035"/>
          <ac:spMkLst>
            <pc:docMk/>
            <pc:sldMk cId="2550631324" sldId="2147375402"/>
            <ac:spMk id="78" creationId="{0F3D8327-6B45-40F4-A00D-753928F674FF}"/>
          </ac:spMkLst>
        </pc:spChg>
        <pc:spChg chg="mod">
          <ac:chgData name="Ajwaliya, Nishit" userId="d6171631-3d08-453d-8afd-2dc62a5026e2" providerId="ADAL" clId="{6557EC27-E9B7-479E-984A-B3667C7E8930}" dt="2021-08-18T22:09:16.413" v="3533" actId="1035"/>
          <ac:spMkLst>
            <pc:docMk/>
            <pc:sldMk cId="2550631324" sldId="2147375402"/>
            <ac:spMk id="79" creationId="{A99EFCF8-6605-4433-A4BA-F727AEC9C642}"/>
          </ac:spMkLst>
        </pc:spChg>
        <pc:spChg chg="mod">
          <ac:chgData name="Ajwaliya, Nishit" userId="d6171631-3d08-453d-8afd-2dc62a5026e2" providerId="ADAL" clId="{6557EC27-E9B7-479E-984A-B3667C7E8930}" dt="2021-08-18T22:09:16.413" v="3533" actId="1035"/>
          <ac:spMkLst>
            <pc:docMk/>
            <pc:sldMk cId="2550631324" sldId="2147375402"/>
            <ac:spMk id="81" creationId="{95E6E6CD-3D71-443B-85FC-D7A44F72446F}"/>
          </ac:spMkLst>
        </pc:spChg>
        <pc:spChg chg="mod">
          <ac:chgData name="Ajwaliya, Nishit" userId="d6171631-3d08-453d-8afd-2dc62a5026e2" providerId="ADAL" clId="{6557EC27-E9B7-479E-984A-B3667C7E8930}" dt="2021-08-18T22:09:16.413" v="3533" actId="1035"/>
          <ac:spMkLst>
            <pc:docMk/>
            <pc:sldMk cId="2550631324" sldId="2147375402"/>
            <ac:spMk id="82" creationId="{546C7FB9-E524-454A-BFA1-09BDD3B92245}"/>
          </ac:spMkLst>
        </pc:spChg>
        <pc:graphicFrameChg chg="mod">
          <ac:chgData name="Ajwaliya, Nishit" userId="d6171631-3d08-453d-8afd-2dc62a5026e2" providerId="ADAL" clId="{6557EC27-E9B7-479E-984A-B3667C7E8930}" dt="2021-08-18T20:11:01.699" v="11" actId="207"/>
          <ac:graphicFrameMkLst>
            <pc:docMk/>
            <pc:sldMk cId="2550631324" sldId="2147375402"/>
            <ac:graphicFrameMk id="5" creationId="{92846E76-02DB-413F-AD35-F5C6272DE493}"/>
          </ac:graphicFrameMkLst>
        </pc:graphicFrameChg>
      </pc:sldChg>
      <pc:sldChg chg="modSp add mod setBg">
        <pc:chgData name="Ajwaliya, Nishit" userId="d6171631-3d08-453d-8afd-2dc62a5026e2" providerId="ADAL" clId="{6557EC27-E9B7-479E-984A-B3667C7E8930}" dt="2021-08-23T17:36:54.921" v="3829" actId="1037"/>
        <pc:sldMkLst>
          <pc:docMk/>
          <pc:sldMk cId="2625256309" sldId="2147375403"/>
        </pc:sldMkLst>
        <pc:spChg chg="mod">
          <ac:chgData name="Ajwaliya, Nishit" userId="d6171631-3d08-453d-8afd-2dc62a5026e2" providerId="ADAL" clId="{6557EC27-E9B7-479E-984A-B3667C7E8930}" dt="2021-08-18T20:11:20.190" v="14" actId="207"/>
          <ac:spMkLst>
            <pc:docMk/>
            <pc:sldMk cId="2625256309" sldId="2147375403"/>
            <ac:spMk id="24" creationId="{51CBDB4A-E47C-4D33-90B1-78DB8CC87FAD}"/>
          </ac:spMkLst>
        </pc:spChg>
        <pc:spChg chg="mod">
          <ac:chgData name="Ajwaliya, Nishit" userId="d6171631-3d08-453d-8afd-2dc62a5026e2" providerId="ADAL" clId="{6557EC27-E9B7-479E-984A-B3667C7E8930}" dt="2021-08-23T17:35:50.610" v="3807" actId="14100"/>
          <ac:spMkLst>
            <pc:docMk/>
            <pc:sldMk cId="2625256309" sldId="2147375403"/>
            <ac:spMk id="27" creationId="{85F66EDB-75E1-489D-9EC8-27D0210CA2BC}"/>
          </ac:spMkLst>
        </pc:spChg>
        <pc:spChg chg="mod">
          <ac:chgData name="Ajwaliya, Nishit" userId="d6171631-3d08-453d-8afd-2dc62a5026e2" providerId="ADAL" clId="{6557EC27-E9B7-479E-984A-B3667C7E8930}" dt="2021-08-18T20:11:17.305" v="13" actId="207"/>
          <ac:spMkLst>
            <pc:docMk/>
            <pc:sldMk cId="2625256309" sldId="2147375403"/>
            <ac:spMk id="40" creationId="{BAAC8560-0337-4D10-BD9F-08EEF3F7E315}"/>
          </ac:spMkLst>
        </pc:spChg>
        <pc:spChg chg="mod">
          <ac:chgData name="Ajwaliya, Nishit" userId="d6171631-3d08-453d-8afd-2dc62a5026e2" providerId="ADAL" clId="{6557EC27-E9B7-479E-984A-B3667C7E8930}" dt="2021-08-23T17:36:13.308" v="3825" actId="20577"/>
          <ac:spMkLst>
            <pc:docMk/>
            <pc:sldMk cId="2625256309" sldId="2147375403"/>
            <ac:spMk id="64" creationId="{F7667129-9058-4673-B134-F28171A869E9}"/>
          </ac:spMkLst>
        </pc:spChg>
        <pc:spChg chg="mod">
          <ac:chgData name="Ajwaliya, Nishit" userId="d6171631-3d08-453d-8afd-2dc62a5026e2" providerId="ADAL" clId="{6557EC27-E9B7-479E-984A-B3667C7E8930}" dt="2021-08-18T22:09:00.279" v="3490" actId="1035"/>
          <ac:spMkLst>
            <pc:docMk/>
            <pc:sldMk cId="2625256309" sldId="2147375403"/>
            <ac:spMk id="72" creationId="{FFB70C3C-F3B7-4840-A627-55893896AE8A}"/>
          </ac:spMkLst>
        </pc:spChg>
        <pc:spChg chg="mod">
          <ac:chgData name="Ajwaliya, Nishit" userId="d6171631-3d08-453d-8afd-2dc62a5026e2" providerId="ADAL" clId="{6557EC27-E9B7-479E-984A-B3667C7E8930}" dt="2021-08-18T22:09:05.671" v="3498" actId="1036"/>
          <ac:spMkLst>
            <pc:docMk/>
            <pc:sldMk cId="2625256309" sldId="2147375403"/>
            <ac:spMk id="76" creationId="{2A94DF80-448B-47F9-A25C-984A02D1871A}"/>
          </ac:spMkLst>
        </pc:spChg>
        <pc:spChg chg="mod">
          <ac:chgData name="Ajwaliya, Nishit" userId="d6171631-3d08-453d-8afd-2dc62a5026e2" providerId="ADAL" clId="{6557EC27-E9B7-479E-984A-B3667C7E8930}" dt="2021-08-18T22:09:05.671" v="3498" actId="1036"/>
          <ac:spMkLst>
            <pc:docMk/>
            <pc:sldMk cId="2625256309" sldId="2147375403"/>
            <ac:spMk id="78" creationId="{0F3D8327-6B45-40F4-A00D-753928F674FF}"/>
          </ac:spMkLst>
        </pc:spChg>
        <pc:spChg chg="mod">
          <ac:chgData name="Ajwaliya, Nishit" userId="d6171631-3d08-453d-8afd-2dc62a5026e2" providerId="ADAL" clId="{6557EC27-E9B7-479E-984A-B3667C7E8930}" dt="2021-08-18T22:09:05.671" v="3498" actId="1036"/>
          <ac:spMkLst>
            <pc:docMk/>
            <pc:sldMk cId="2625256309" sldId="2147375403"/>
            <ac:spMk id="79" creationId="{A99EFCF8-6605-4433-A4BA-F727AEC9C642}"/>
          </ac:spMkLst>
        </pc:spChg>
        <pc:spChg chg="mod">
          <ac:chgData name="Ajwaliya, Nishit" userId="d6171631-3d08-453d-8afd-2dc62a5026e2" providerId="ADAL" clId="{6557EC27-E9B7-479E-984A-B3667C7E8930}" dt="2021-08-18T22:09:05.671" v="3498" actId="1036"/>
          <ac:spMkLst>
            <pc:docMk/>
            <pc:sldMk cId="2625256309" sldId="2147375403"/>
            <ac:spMk id="81" creationId="{95E6E6CD-3D71-443B-85FC-D7A44F72446F}"/>
          </ac:spMkLst>
        </pc:spChg>
        <pc:spChg chg="mod">
          <ac:chgData name="Ajwaliya, Nishit" userId="d6171631-3d08-453d-8afd-2dc62a5026e2" providerId="ADAL" clId="{6557EC27-E9B7-479E-984A-B3667C7E8930}" dt="2021-08-18T22:09:05.671" v="3498" actId="1036"/>
          <ac:spMkLst>
            <pc:docMk/>
            <pc:sldMk cId="2625256309" sldId="2147375403"/>
            <ac:spMk id="82" creationId="{546C7FB9-E524-454A-BFA1-09BDD3B92245}"/>
          </ac:spMkLst>
        </pc:spChg>
        <pc:graphicFrameChg chg="mod">
          <ac:chgData name="Ajwaliya, Nishit" userId="d6171631-3d08-453d-8afd-2dc62a5026e2" providerId="ADAL" clId="{6557EC27-E9B7-479E-984A-B3667C7E8930}" dt="2021-08-18T20:11:10.179" v="12" actId="207"/>
          <ac:graphicFrameMkLst>
            <pc:docMk/>
            <pc:sldMk cId="2625256309" sldId="2147375403"/>
            <ac:graphicFrameMk id="5" creationId="{92846E76-02DB-413F-AD35-F5C6272DE493}"/>
          </ac:graphicFrameMkLst>
        </pc:graphicFrameChg>
        <pc:cxnChg chg="mod">
          <ac:chgData name="Ajwaliya, Nishit" userId="d6171631-3d08-453d-8afd-2dc62a5026e2" providerId="ADAL" clId="{6557EC27-E9B7-479E-984A-B3667C7E8930}" dt="2021-08-23T17:36:54.921" v="3829" actId="1037"/>
          <ac:cxnSpMkLst>
            <pc:docMk/>
            <pc:sldMk cId="2625256309" sldId="2147375403"/>
            <ac:cxnSpMk id="63" creationId="{AA3F8273-92F5-4D9C-96DD-4E3CC29D204A}"/>
          </ac:cxnSpMkLst>
        </pc:cxnChg>
      </pc:sldChg>
      <pc:sldChg chg="add del">
        <pc:chgData name="Ajwaliya, Nishit" userId="d6171631-3d08-453d-8afd-2dc62a5026e2" providerId="ADAL" clId="{6557EC27-E9B7-479E-984A-B3667C7E8930}" dt="2021-08-18T22:13:14.738" v="3609" actId="47"/>
        <pc:sldMkLst>
          <pc:docMk/>
          <pc:sldMk cId="2637781390" sldId="2147375641"/>
        </pc:sldMkLst>
      </pc:sldChg>
      <pc:sldChg chg="addSp delSp modSp add mod">
        <pc:chgData name="Ajwaliya, Nishit" userId="d6171631-3d08-453d-8afd-2dc62a5026e2" providerId="ADAL" clId="{6557EC27-E9B7-479E-984A-B3667C7E8930}" dt="2021-08-25T22:13:44.735" v="4101" actId="313"/>
        <pc:sldMkLst>
          <pc:docMk/>
          <pc:sldMk cId="1536676795" sldId="2147375642"/>
        </pc:sldMkLst>
        <pc:spChg chg="add del mod">
          <ac:chgData name="Ajwaliya, Nishit" userId="d6171631-3d08-453d-8afd-2dc62a5026e2" providerId="ADAL" clId="{6557EC27-E9B7-479E-984A-B3667C7E8930}" dt="2021-08-18T20:39:00.549" v="723" actId="478"/>
          <ac:spMkLst>
            <pc:docMk/>
            <pc:sldMk cId="1536676795" sldId="2147375642"/>
            <ac:spMk id="4" creationId="{40648581-2452-4E33-9428-A33E0E077A9A}"/>
          </ac:spMkLst>
        </pc:spChg>
        <pc:spChg chg="add del mod">
          <ac:chgData name="Ajwaliya, Nishit" userId="d6171631-3d08-453d-8afd-2dc62a5026e2" providerId="ADAL" clId="{6557EC27-E9B7-479E-984A-B3667C7E8930}" dt="2021-08-25T22:13:38.776" v="4099"/>
          <ac:spMkLst>
            <pc:docMk/>
            <pc:sldMk cId="1536676795" sldId="2147375642"/>
            <ac:spMk id="5" creationId="{F3844556-A29A-0A4B-B7CD-0360A9EA1EB5}"/>
          </ac:spMkLst>
        </pc:spChg>
        <pc:spChg chg="add mod">
          <ac:chgData name="Ajwaliya, Nishit" userId="d6171631-3d08-453d-8afd-2dc62a5026e2" providerId="ADAL" clId="{6557EC27-E9B7-479E-984A-B3667C7E8930}" dt="2021-08-23T17:15:39.575" v="3747" actId="14100"/>
          <ac:spMkLst>
            <pc:docMk/>
            <pc:sldMk cId="1536676795" sldId="2147375642"/>
            <ac:spMk id="6" creationId="{E3C30861-71B2-4EA6-94D5-A0242EFC51EF}"/>
          </ac:spMkLst>
        </pc:spChg>
        <pc:spChg chg="del mod">
          <ac:chgData name="Ajwaliya, Nishit" userId="d6171631-3d08-453d-8afd-2dc62a5026e2" providerId="ADAL" clId="{6557EC27-E9B7-479E-984A-B3667C7E8930}" dt="2021-08-18T20:38:55.792" v="721" actId="478"/>
          <ac:spMkLst>
            <pc:docMk/>
            <pc:sldMk cId="1536676795" sldId="2147375642"/>
            <ac:spMk id="7" creationId="{B8BD3A14-3A39-42F6-B0C8-EE452CA2BE3F}"/>
          </ac:spMkLst>
        </pc:spChg>
        <pc:spChg chg="add mod">
          <ac:chgData name="Ajwaliya, Nishit" userId="d6171631-3d08-453d-8afd-2dc62a5026e2" providerId="ADAL" clId="{6557EC27-E9B7-479E-984A-B3667C7E8930}" dt="2021-08-18T20:39:04.229" v="734" actId="20577"/>
          <ac:spMkLst>
            <pc:docMk/>
            <pc:sldMk cId="1536676795" sldId="2147375642"/>
            <ac:spMk id="8" creationId="{FDB4336B-3DBE-4F71-824A-3B9AD469878A}"/>
          </ac:spMkLst>
        </pc:spChg>
        <pc:graphicFrameChg chg="add mod modGraphic">
          <ac:chgData name="Ajwaliya, Nishit" userId="d6171631-3d08-453d-8afd-2dc62a5026e2" providerId="ADAL" clId="{6557EC27-E9B7-479E-984A-B3667C7E8930}" dt="2021-08-25T22:13:44.735" v="4101" actId="313"/>
          <ac:graphicFrameMkLst>
            <pc:docMk/>
            <pc:sldMk cId="1536676795" sldId="2147375642"/>
            <ac:graphicFrameMk id="2" creationId="{59907ED8-794C-4E83-8AB7-EC88DD68083F}"/>
          </ac:graphicFrameMkLst>
        </pc:graphicFrameChg>
        <pc:graphicFrameChg chg="del">
          <ac:chgData name="Ajwaliya, Nishit" userId="d6171631-3d08-453d-8afd-2dc62a5026e2" providerId="ADAL" clId="{6557EC27-E9B7-479E-984A-B3667C7E8930}" dt="2021-08-18T20:20:00.840" v="105" actId="478"/>
          <ac:graphicFrameMkLst>
            <pc:docMk/>
            <pc:sldMk cId="1536676795" sldId="2147375642"/>
            <ac:graphicFrameMk id="3" creationId="{51A0B19B-9485-5849-BAEC-B4B6D08E5D0F}"/>
          </ac:graphicFrameMkLst>
        </pc:graphicFrameChg>
      </pc:sldChg>
      <pc:sldChg chg="add del">
        <pc:chgData name="Ajwaliya, Nishit" userId="d6171631-3d08-453d-8afd-2dc62a5026e2" providerId="ADAL" clId="{6557EC27-E9B7-479E-984A-B3667C7E8930}" dt="2021-08-18T20:27:30.642" v="451" actId="47"/>
        <pc:sldMkLst>
          <pc:docMk/>
          <pc:sldMk cId="42830499" sldId="2147375643"/>
        </pc:sldMkLst>
      </pc:sldChg>
      <pc:sldChg chg="addSp delSp modSp add mod ord">
        <pc:chgData name="Ajwaliya, Nishit" userId="d6171631-3d08-453d-8afd-2dc62a5026e2" providerId="ADAL" clId="{6557EC27-E9B7-479E-984A-B3667C7E8930}" dt="2021-08-18T21:25:56.341" v="2802" actId="20577"/>
        <pc:sldMkLst>
          <pc:docMk/>
          <pc:sldMk cId="3248382154" sldId="2147375643"/>
        </pc:sldMkLst>
        <pc:spChg chg="del">
          <ac:chgData name="Ajwaliya, Nishit" userId="d6171631-3d08-453d-8afd-2dc62a5026e2" providerId="ADAL" clId="{6557EC27-E9B7-479E-984A-B3667C7E8930}" dt="2021-08-18T20:39:39.626" v="739" actId="478"/>
          <ac:spMkLst>
            <pc:docMk/>
            <pc:sldMk cId="3248382154" sldId="2147375643"/>
            <ac:spMk id="5" creationId="{F3844556-A29A-0A4B-B7CD-0360A9EA1EB5}"/>
          </ac:spMkLst>
        </pc:spChg>
        <pc:spChg chg="mod">
          <ac:chgData name="Ajwaliya, Nishit" userId="d6171631-3d08-453d-8afd-2dc62a5026e2" providerId="ADAL" clId="{6557EC27-E9B7-479E-984A-B3667C7E8930}" dt="2021-08-18T20:40:03.178" v="740" actId="2711"/>
          <ac:spMkLst>
            <pc:docMk/>
            <pc:sldMk cId="3248382154" sldId="2147375643"/>
            <ac:spMk id="8" creationId="{FDB4336B-3DBE-4F71-824A-3B9AD469878A}"/>
          </ac:spMkLst>
        </pc:spChg>
        <pc:graphicFrameChg chg="mod modGraphic">
          <ac:chgData name="Ajwaliya, Nishit" userId="d6171631-3d08-453d-8afd-2dc62a5026e2" providerId="ADAL" clId="{6557EC27-E9B7-479E-984A-B3667C7E8930}" dt="2021-08-18T21:25:56.341" v="2802" actId="20577"/>
          <ac:graphicFrameMkLst>
            <pc:docMk/>
            <pc:sldMk cId="3248382154" sldId="2147375643"/>
            <ac:graphicFrameMk id="2" creationId="{59907ED8-794C-4E83-8AB7-EC88DD68083F}"/>
          </ac:graphicFrameMkLst>
        </pc:graphicFrameChg>
        <pc:graphicFrameChg chg="add mod modGraphic">
          <ac:chgData name="Ajwaliya, Nishit" userId="d6171631-3d08-453d-8afd-2dc62a5026e2" providerId="ADAL" clId="{6557EC27-E9B7-479E-984A-B3667C7E8930}" dt="2021-08-18T21:25:41.763" v="2801" actId="20577"/>
          <ac:graphicFrameMkLst>
            <pc:docMk/>
            <pc:sldMk cId="3248382154" sldId="2147375643"/>
            <ac:graphicFrameMk id="6" creationId="{33F16851-9271-4133-BD17-1532D22892B0}"/>
          </ac:graphicFrameMkLst>
        </pc:graphicFrameChg>
      </pc:sldChg>
      <pc:sldChg chg="delSp modSp add mod">
        <pc:chgData name="Ajwaliya, Nishit" userId="d6171631-3d08-453d-8afd-2dc62a5026e2" providerId="ADAL" clId="{6557EC27-E9B7-479E-984A-B3667C7E8930}" dt="2021-08-18T22:32:11.739" v="3654" actId="20577"/>
        <pc:sldMkLst>
          <pc:docMk/>
          <pc:sldMk cId="719968230" sldId="2147375644"/>
        </pc:sldMkLst>
        <pc:spChg chg="mod">
          <ac:chgData name="Ajwaliya, Nishit" userId="d6171631-3d08-453d-8afd-2dc62a5026e2" providerId="ADAL" clId="{6557EC27-E9B7-479E-984A-B3667C7E8930}" dt="2021-08-18T22:10:55.611" v="3567" actId="20577"/>
          <ac:spMkLst>
            <pc:docMk/>
            <pc:sldMk cId="719968230" sldId="2147375644"/>
            <ac:spMk id="8" creationId="{FDB4336B-3DBE-4F71-824A-3B9AD469878A}"/>
          </ac:spMkLst>
        </pc:spChg>
        <pc:graphicFrameChg chg="mod modGraphic">
          <ac:chgData name="Ajwaliya, Nishit" userId="d6171631-3d08-453d-8afd-2dc62a5026e2" providerId="ADAL" clId="{6557EC27-E9B7-479E-984A-B3667C7E8930}" dt="2021-08-18T22:32:11.739" v="3654" actId="20577"/>
          <ac:graphicFrameMkLst>
            <pc:docMk/>
            <pc:sldMk cId="719968230" sldId="2147375644"/>
            <ac:graphicFrameMk id="2" creationId="{59907ED8-794C-4E83-8AB7-EC88DD68083F}"/>
          </ac:graphicFrameMkLst>
        </pc:graphicFrameChg>
        <pc:graphicFrameChg chg="del">
          <ac:chgData name="Ajwaliya, Nishit" userId="d6171631-3d08-453d-8afd-2dc62a5026e2" providerId="ADAL" clId="{6557EC27-E9B7-479E-984A-B3667C7E8930}" dt="2021-08-18T21:27:53.808" v="2870" actId="478"/>
          <ac:graphicFrameMkLst>
            <pc:docMk/>
            <pc:sldMk cId="719968230" sldId="2147375644"/>
            <ac:graphicFrameMk id="6" creationId="{33F16851-9271-4133-BD17-1532D22892B0}"/>
          </ac:graphicFrameMkLst>
        </pc:graphicFrameChg>
      </pc:sldChg>
      <pc:sldChg chg="addSp delSp modSp add mod">
        <pc:chgData name="Ajwaliya, Nishit" userId="d6171631-3d08-453d-8afd-2dc62a5026e2" providerId="ADAL" clId="{6557EC27-E9B7-479E-984A-B3667C7E8930}" dt="2021-08-18T22:14:57.779" v="3631" actId="313"/>
        <pc:sldMkLst>
          <pc:docMk/>
          <pc:sldMk cId="1158127309" sldId="2147375645"/>
        </pc:sldMkLst>
        <pc:spChg chg="mod">
          <ac:chgData name="Ajwaliya, Nishit" userId="d6171631-3d08-453d-8afd-2dc62a5026e2" providerId="ADAL" clId="{6557EC27-E9B7-479E-984A-B3667C7E8930}" dt="2021-08-18T22:14:57.779" v="3631" actId="313"/>
          <ac:spMkLst>
            <pc:docMk/>
            <pc:sldMk cId="1158127309" sldId="2147375645"/>
            <ac:spMk id="8" creationId="{FDB4336B-3DBE-4F71-824A-3B9AD469878A}"/>
          </ac:spMkLst>
        </pc:spChg>
        <pc:graphicFrameChg chg="del mod modGraphic">
          <ac:chgData name="Ajwaliya, Nishit" userId="d6171631-3d08-453d-8afd-2dc62a5026e2" providerId="ADAL" clId="{6557EC27-E9B7-479E-984A-B3667C7E8930}" dt="2021-08-18T22:06:56.008" v="3444" actId="478"/>
          <ac:graphicFrameMkLst>
            <pc:docMk/>
            <pc:sldMk cId="1158127309" sldId="2147375645"/>
            <ac:graphicFrameMk id="2" creationId="{59907ED8-794C-4E83-8AB7-EC88DD68083F}"/>
          </ac:graphicFrameMkLst>
        </pc:graphicFrameChg>
        <pc:graphicFrameChg chg="add mod modGraphic">
          <ac:chgData name="Ajwaliya, Nishit" userId="d6171631-3d08-453d-8afd-2dc62a5026e2" providerId="ADAL" clId="{6557EC27-E9B7-479E-984A-B3667C7E8930}" dt="2021-08-18T22:08:17.621" v="3463" actId="14734"/>
          <ac:graphicFrameMkLst>
            <pc:docMk/>
            <pc:sldMk cId="1158127309" sldId="2147375645"/>
            <ac:graphicFrameMk id="4" creationId="{DB7E4C9C-28D7-4695-B220-C1F3D299A506}"/>
          </ac:graphicFrameMkLst>
        </pc:graphicFrameChg>
      </pc:sldChg>
      <pc:sldMasterChg chg="delSldLayout">
        <pc:chgData name="Ajwaliya, Nishit" userId="d6171631-3d08-453d-8afd-2dc62a5026e2" providerId="ADAL" clId="{6557EC27-E9B7-479E-984A-B3667C7E8930}" dt="2021-08-18T20:10:27.744" v="1" actId="47"/>
        <pc:sldMasterMkLst>
          <pc:docMk/>
          <pc:sldMasterMk cId="0" sldId="2147483651"/>
        </pc:sldMasterMkLst>
        <pc:sldLayoutChg chg="del">
          <pc:chgData name="Ajwaliya, Nishit" userId="d6171631-3d08-453d-8afd-2dc62a5026e2" providerId="ADAL" clId="{6557EC27-E9B7-479E-984A-B3667C7E8930}" dt="2021-08-18T20:10:27.744" v="1" actId="47"/>
          <pc:sldLayoutMkLst>
            <pc:docMk/>
            <pc:sldMasterMk cId="0" sldId="2147483651"/>
            <pc:sldLayoutMk cId="3807854259" sldId="214748381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dirty="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2">
            <a:lumMod val="75000"/>
          </a:schemeClr>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dirty="0">
              <a:solidFill>
                <a:prstClr val="white"/>
              </a:solidFill>
              <a:latin typeface="Arial"/>
              <a:ea typeface="ＭＳ Ｐゴシック"/>
              <a:cs typeface="+mn-cs"/>
            </a:rPr>
            <a:t>Change Data</a:t>
          </a:r>
          <a:endParaRPr lang="en-US" sz="1600" kern="1200" dirty="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dirty="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dirty="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2">
            <a:lumMod val="75000"/>
          </a:schemeClr>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dirty="0">
              <a:solidFill>
                <a:prstClr val="white"/>
              </a:solidFill>
              <a:latin typeface="Arial"/>
              <a:ea typeface="ＭＳ Ｐゴシック"/>
              <a:cs typeface="+mn-cs"/>
            </a:rPr>
            <a:t>Change Data</a:t>
          </a:r>
          <a:endParaRPr lang="en-US" sz="1600" kern="1200" dirty="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dirty="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371" y="53331"/>
          <a:ext cx="1670504" cy="668201"/>
        </a:xfrm>
        <a:prstGeom prst="chevron">
          <a:avLst/>
        </a:prstGeom>
        <a:solidFill>
          <a:srgbClr val="0014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Source</a:t>
          </a:r>
        </a:p>
      </dsp:txBody>
      <dsp:txXfrm>
        <a:off x="335472" y="53331"/>
        <a:ext cx="1002303" cy="668201"/>
      </dsp:txXfrm>
    </dsp:sp>
    <dsp:sp modelId="{51AD5A3B-FC3C-453A-B70A-25C5F2605A83}">
      <dsp:nvSpPr>
        <dsp:cNvPr id="0" name=""/>
        <dsp:cNvSpPr/>
      </dsp:nvSpPr>
      <dsp:spPr>
        <a:xfrm>
          <a:off x="1504824" y="53331"/>
          <a:ext cx="1670504" cy="668201"/>
        </a:xfrm>
        <a:prstGeom prst="chevron">
          <a:avLst/>
        </a:prstGeom>
        <a:solidFill>
          <a:schemeClr val="accent2">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Arial"/>
              <a:ea typeface="ＭＳ Ｐゴシック"/>
              <a:cs typeface="+mn-cs"/>
            </a:rPr>
            <a:t>Change Data</a:t>
          </a:r>
          <a:endParaRPr lang="en-US" sz="1600" kern="1200" dirty="0"/>
        </a:p>
      </dsp:txBody>
      <dsp:txXfrm>
        <a:off x="1838925" y="53331"/>
        <a:ext cx="1002303" cy="668201"/>
      </dsp:txXfrm>
    </dsp:sp>
    <dsp:sp modelId="{5FC7C7D5-58CF-4942-896B-A271650905F5}">
      <dsp:nvSpPr>
        <dsp:cNvPr id="0" name=""/>
        <dsp:cNvSpPr/>
      </dsp:nvSpPr>
      <dsp:spPr>
        <a:xfrm>
          <a:off x="3008278" y="53331"/>
          <a:ext cx="1670504" cy="668201"/>
        </a:xfrm>
        <a:prstGeom prst="chevron">
          <a:avLst/>
        </a:prstGeom>
        <a:solidFill>
          <a:srgbClr val="00AF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Target</a:t>
          </a:r>
        </a:p>
      </dsp:txBody>
      <dsp:txXfrm>
        <a:off x="3342379" y="53331"/>
        <a:ext cx="1002303" cy="668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371" y="53331"/>
          <a:ext cx="1670504" cy="668201"/>
        </a:xfrm>
        <a:prstGeom prst="chevron">
          <a:avLst/>
        </a:prstGeom>
        <a:solidFill>
          <a:srgbClr val="0014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Source</a:t>
          </a:r>
        </a:p>
      </dsp:txBody>
      <dsp:txXfrm>
        <a:off x="335472" y="53331"/>
        <a:ext cx="1002303" cy="668201"/>
      </dsp:txXfrm>
    </dsp:sp>
    <dsp:sp modelId="{51AD5A3B-FC3C-453A-B70A-25C5F2605A83}">
      <dsp:nvSpPr>
        <dsp:cNvPr id="0" name=""/>
        <dsp:cNvSpPr/>
      </dsp:nvSpPr>
      <dsp:spPr>
        <a:xfrm>
          <a:off x="1504824" y="53331"/>
          <a:ext cx="1670504" cy="668201"/>
        </a:xfrm>
        <a:prstGeom prst="chevron">
          <a:avLst/>
        </a:prstGeom>
        <a:solidFill>
          <a:schemeClr val="accent2">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Arial"/>
              <a:ea typeface="ＭＳ Ｐゴシック"/>
              <a:cs typeface="+mn-cs"/>
            </a:rPr>
            <a:t>Change Data</a:t>
          </a:r>
          <a:endParaRPr lang="en-US" sz="1600" kern="1200" dirty="0"/>
        </a:p>
      </dsp:txBody>
      <dsp:txXfrm>
        <a:off x="1838925" y="53331"/>
        <a:ext cx="1002303" cy="668201"/>
      </dsp:txXfrm>
    </dsp:sp>
    <dsp:sp modelId="{5FC7C7D5-58CF-4942-896B-A271650905F5}">
      <dsp:nvSpPr>
        <dsp:cNvPr id="0" name=""/>
        <dsp:cNvSpPr/>
      </dsp:nvSpPr>
      <dsp:spPr>
        <a:xfrm>
          <a:off x="3008278" y="53331"/>
          <a:ext cx="1670504" cy="668201"/>
        </a:xfrm>
        <a:prstGeom prst="chevron">
          <a:avLst/>
        </a:prstGeom>
        <a:solidFill>
          <a:srgbClr val="00AF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Target</a:t>
          </a:r>
        </a:p>
      </dsp:txBody>
      <dsp:txXfrm>
        <a:off x="3342379" y="53331"/>
        <a:ext cx="1002303" cy="6682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25/08/2021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25/08/2021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a:p>
        </p:txBody>
      </p:sp>
    </p:spTree>
    <p:extLst>
      <p:ext uri="{BB962C8B-B14F-4D97-AF65-F5344CB8AC3E}">
        <p14:creationId xmlns:p14="http://schemas.microsoft.com/office/powerpoint/2010/main" val="249529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Bottom-up view of enabling Data Capabilities in support of prioritized business capabilities</a:t>
            </a:r>
          </a:p>
          <a:p>
            <a:pPr marL="609539" lvl="1" indent="0">
              <a:buNone/>
            </a:pPr>
            <a:r>
              <a:rPr lang="en-US" dirty="0"/>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dirty="0"/>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dirty="0"/>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dirty="0"/>
              <a:t>                  Marketing capabilities </a:t>
            </a:r>
          </a:p>
          <a:p>
            <a:pPr algn="l">
              <a:spcAft>
                <a:spcPts val="600"/>
              </a:spcAft>
              <a:buClr>
                <a:schemeClr val="tx1"/>
              </a:buClr>
            </a:pPr>
            <a:r>
              <a:rPr lang="en-US" dirty="0"/>
              <a:t>                -  Note: </a:t>
            </a:r>
            <a:r>
              <a:rPr lang="en-US" sz="1600" b="0" dirty="0">
                <a:solidFill>
                  <a:schemeClr val="tx1"/>
                </a:solidFill>
              </a:rPr>
              <a:t>CRM and Marketing Automation Completes in Dec 2022</a:t>
            </a:r>
            <a:endParaRPr lang="en-US" dirty="0"/>
          </a:p>
          <a:p>
            <a:pPr marL="342900" indent="-342900">
              <a:buAutoNum type="arabicPeriod" startAt="3"/>
            </a:pPr>
            <a:r>
              <a:rPr lang="en-US" dirty="0"/>
              <a:t>Timelines for many of the required business capabilities extend beyond May-2022 which are being driving by process and tech changes</a:t>
            </a:r>
          </a:p>
          <a:p>
            <a:pPr marL="342900" indent="-342900">
              <a:buAutoNum type="arabicPeriod" startAt="3"/>
            </a:pPr>
            <a:r>
              <a:rPr lang="en-US" dirty="0"/>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89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Bottom-up view of enabling Data Capabilities in support of prioritized business capabilities</a:t>
            </a:r>
          </a:p>
          <a:p>
            <a:pPr marL="609539" lvl="1" indent="0">
              <a:buNone/>
            </a:pPr>
            <a:r>
              <a:rPr lang="en-US" dirty="0"/>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dirty="0"/>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dirty="0"/>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dirty="0"/>
              <a:t>                  Marketing capabilities </a:t>
            </a:r>
          </a:p>
          <a:p>
            <a:pPr algn="l">
              <a:spcAft>
                <a:spcPts val="600"/>
              </a:spcAft>
              <a:buClr>
                <a:schemeClr val="tx1"/>
              </a:buClr>
            </a:pPr>
            <a:r>
              <a:rPr lang="en-US" dirty="0"/>
              <a:t>                -  Note: </a:t>
            </a:r>
            <a:r>
              <a:rPr lang="en-US" sz="1600" b="0" dirty="0">
                <a:solidFill>
                  <a:schemeClr val="tx1"/>
                </a:solidFill>
              </a:rPr>
              <a:t>CRM and Marketing Automation Completes in Dec 2022</a:t>
            </a:r>
            <a:endParaRPr lang="en-US" dirty="0"/>
          </a:p>
          <a:p>
            <a:pPr marL="342900" indent="-342900">
              <a:buAutoNum type="arabicPeriod" startAt="3"/>
            </a:pPr>
            <a:r>
              <a:rPr lang="en-US" dirty="0"/>
              <a:t>Timelines for many of the required business capabilities extend beyond May-2022 which are being driving by process and tech changes</a:t>
            </a:r>
          </a:p>
          <a:p>
            <a:pPr marL="342900" indent="-342900">
              <a:buAutoNum type="arabicPeriod" startAt="3"/>
            </a:pPr>
            <a:r>
              <a:rPr lang="en-US" dirty="0"/>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846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0.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11"/>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7" y="1058865"/>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7"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7704262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prstClr val="white">
                    <a:lumMod val="50000"/>
                  </a:prstClr>
                </a:solidFill>
                <a:sym typeface="Trebuchet MS" panose="020B0603020202020204" pitchFamily="34" charset="0"/>
              </a:rPr>
              <a:t>Copyright © 2021 by BCG Platinion. All rights reserved.</a:t>
            </a:r>
            <a:endParaRPr lang="en-US" sz="525" dirty="0">
              <a:solidFill>
                <a:prstClr val="white">
                  <a:lumMod val="50000"/>
                </a:prstClr>
              </a:solidFill>
              <a:sym typeface="Trebuchet MS" panose="020B0603020202020204" pitchFamily="34" charset="0"/>
            </a:endParaRPr>
          </a:p>
        </p:txBody>
      </p:sp>
      <p:sp>
        <p:nvSpPr>
          <p:cNvPr id="8" name="Title 7"/>
          <p:cNvSpPr>
            <a:spLocks noGrp="1"/>
          </p:cNvSpPr>
          <p:nvPr>
            <p:ph type="title"/>
          </p:nvPr>
        </p:nvSpPr>
        <p:spPr>
          <a:xfrm>
            <a:off x="472500" y="467101"/>
            <a:ext cx="8200013" cy="249299"/>
          </a:xfr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0" name="FooterSimple" hidden="1"/>
          <p:cNvSpPr txBox="1"/>
          <p:nvPr userDrawn="1">
            <p:custDataLst>
              <p:tags r:id="rId2"/>
            </p:custDataLst>
          </p:nvPr>
        </p:nvSpPr>
        <p:spPr>
          <a:xfrm rot="16200000">
            <a:off x="7920990" y="3838414"/>
            <a:ext cx="2057400" cy="72712"/>
          </a:xfrm>
          <a:prstGeom prst="rect">
            <a:avLst/>
          </a:prstGeom>
          <a:noFill/>
        </p:spPr>
        <p:txBody>
          <a:bodyPr wrap="square" lIns="0" tIns="0" rIns="0" bIns="0" rtlCol="0" anchor="b">
            <a:spAutoFit/>
          </a:bodyPr>
          <a:lstStyle/>
          <a:p>
            <a:pPr>
              <a:lnSpc>
                <a:spcPct val="90000"/>
              </a:lnSpc>
              <a:spcAft>
                <a:spcPts val="450"/>
              </a:spcAft>
            </a:pPr>
            <a:r>
              <a:rPr lang="en-US" sz="525">
                <a:solidFill>
                  <a:prstClr val="white">
                    <a:lumMod val="50000"/>
                  </a:prstClr>
                </a:solidFill>
                <a:sym typeface="Trebuchet MS" panose="020B0603020202020204" pitchFamily="34" charset="0"/>
              </a:rPr>
              <a:t>Template.pptx</a:t>
            </a:r>
            <a:endParaRPr lang="en-US" sz="525"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70038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7"/>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 id="2147483820" r:id="rId15"/>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3.png"/><Relationship Id="rId4" Type="http://schemas.openxmlformats.org/officeDocument/2006/relationships/diagramLayout" Target="../diagrams/layout2.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bryteflow.com/oracle-cdc-change-data-capture-13-things-to-know/" TargetMode="External"/><Relationship Id="rId2" Type="http://schemas.openxmlformats.org/officeDocument/2006/relationships/hyperlink" Target="https://www.qlik.com/sitecore/service/notfound.aspx?item=web%3a%7b1F876EF0-2136-4586-9B43-4EBAB189BD00%7d%40en"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96" y="881883"/>
            <a:ext cx="7716524" cy="868039"/>
          </a:xfrm>
        </p:spPr>
        <p:txBody>
          <a:bodyPr>
            <a:normAutofit fontScale="90000"/>
          </a:bodyPr>
          <a:lstStyle/>
          <a:p>
            <a:r>
              <a:rPr lang="en-US" sz="3000" dirty="0">
                <a:latin typeface="Arial" pitchFamily="34" charset="0"/>
                <a:cs typeface="Arial" pitchFamily="34" charset="0"/>
              </a:rPr>
              <a:t>CSS/CRIS Change Data Capture (CDC) Options </a:t>
            </a:r>
            <a:br>
              <a:rPr lang="en-US" sz="3000" dirty="0">
                <a:latin typeface="Arial" pitchFamily="34" charset="0"/>
                <a:cs typeface="Arial" pitchFamily="34" charset="0"/>
              </a:rPr>
            </a:br>
            <a:br>
              <a:rPr lang="en-US" sz="3000" dirty="0">
                <a:latin typeface="Arial" pitchFamily="34" charset="0"/>
                <a:cs typeface="Arial" pitchFamily="34" charset="0"/>
              </a:rPr>
            </a:br>
            <a:r>
              <a:rPr lang="en-US" sz="3000" dirty="0">
                <a:latin typeface="Arial" pitchFamily="34" charset="0"/>
                <a:cs typeface="Arial" pitchFamily="34" charset="0"/>
              </a:rPr>
              <a:t>DRAFT</a:t>
            </a:r>
            <a:endParaRPr lang="en-GB" sz="3000" dirty="0"/>
          </a:p>
        </p:txBody>
      </p:sp>
      <p:sp>
        <p:nvSpPr>
          <p:cNvPr id="3" name="Text Placeholder 2"/>
          <p:cNvSpPr>
            <a:spLocks noGrp="1"/>
          </p:cNvSpPr>
          <p:nvPr>
            <p:ph type="body" sz="quarter" idx="10"/>
          </p:nvPr>
        </p:nvSpPr>
        <p:spPr>
          <a:xfrm>
            <a:off x="330196" y="3161306"/>
            <a:ext cx="4033839" cy="923330"/>
          </a:xfrm>
        </p:spPr>
        <p:txBody>
          <a:bodyPr>
            <a:normAutofit/>
          </a:bodyPr>
          <a:lstStyle/>
          <a:p>
            <a:r>
              <a:rPr lang="en-US" sz="1600" dirty="0"/>
              <a:t>August 2021</a:t>
            </a:r>
          </a:p>
          <a:p>
            <a:r>
              <a:rPr lang="en-US" sz="1600" dirty="0"/>
              <a:t>v0.4</a:t>
            </a:r>
          </a:p>
          <a:p>
            <a:endParaRPr lang="en-US" sz="1600" dirty="0"/>
          </a:p>
        </p:txBody>
      </p:sp>
    </p:spTree>
    <p:extLst>
      <p:ext uri="{BB962C8B-B14F-4D97-AF65-F5344CB8AC3E}">
        <p14:creationId xmlns:p14="http://schemas.microsoft.com/office/powerpoint/2010/main" val="1363743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9907ED8-794C-4E83-8AB7-EC88DD68083F}"/>
              </a:ext>
            </a:extLst>
          </p:cNvPr>
          <p:cNvGraphicFramePr>
            <a:graphicFrameLocks noGrp="1"/>
          </p:cNvGraphicFramePr>
          <p:nvPr>
            <p:extLst>
              <p:ext uri="{D42A27DB-BD31-4B8C-83A1-F6EECF244321}">
                <p14:modId xmlns:p14="http://schemas.microsoft.com/office/powerpoint/2010/main" val="1710120900"/>
              </p:ext>
            </p:extLst>
          </p:nvPr>
        </p:nvGraphicFramePr>
        <p:xfrm>
          <a:off x="213360" y="908975"/>
          <a:ext cx="8702040" cy="339852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584960">
                  <a:extLst>
                    <a:ext uri="{9D8B030D-6E8A-4147-A177-3AD203B41FA5}">
                      <a16:colId xmlns:a16="http://schemas.microsoft.com/office/drawing/2014/main" val="3548610838"/>
                    </a:ext>
                  </a:extLst>
                </a:gridCol>
                <a:gridCol w="3680460">
                  <a:extLst>
                    <a:ext uri="{9D8B030D-6E8A-4147-A177-3AD203B41FA5}">
                      <a16:colId xmlns:a16="http://schemas.microsoft.com/office/drawing/2014/main" val="733342129"/>
                    </a:ext>
                  </a:extLst>
                </a:gridCol>
                <a:gridCol w="3070860">
                  <a:extLst>
                    <a:ext uri="{9D8B030D-6E8A-4147-A177-3AD203B41FA5}">
                      <a16:colId xmlns:a16="http://schemas.microsoft.com/office/drawing/2014/main" val="1158180464"/>
                    </a:ext>
                  </a:extLst>
                </a:gridCol>
              </a:tblGrid>
              <a:tr h="0">
                <a:tc>
                  <a:txBody>
                    <a:bodyPr/>
                    <a:lstStyle/>
                    <a:p>
                      <a:r>
                        <a:rPr lang="en-US" sz="1100" dirty="0">
                          <a:solidFill>
                            <a:schemeClr val="bg1"/>
                          </a:solidFill>
                        </a:rPr>
                        <a:t>#</a:t>
                      </a:r>
                    </a:p>
                  </a:txBody>
                  <a:tcPr/>
                </a:tc>
                <a:tc>
                  <a:txBody>
                    <a:bodyPr/>
                    <a:lstStyle/>
                    <a:p>
                      <a:r>
                        <a:rPr lang="en-US" sz="1100" dirty="0">
                          <a:solidFill>
                            <a:schemeClr val="bg1"/>
                          </a:solidFill>
                        </a:rPr>
                        <a:t>Requirement Category</a:t>
                      </a:r>
                    </a:p>
                  </a:txBody>
                  <a:tcPr/>
                </a:tc>
                <a:tc>
                  <a:txBody>
                    <a:bodyPr/>
                    <a:lstStyle/>
                    <a:p>
                      <a:r>
                        <a:rPr lang="en-US" sz="1100" dirty="0">
                          <a:solidFill>
                            <a:schemeClr val="bg1"/>
                          </a:solidFill>
                        </a:rPr>
                        <a:t>Requirement Detail</a:t>
                      </a:r>
                    </a:p>
                  </a:txBody>
                  <a:tcPr/>
                </a:tc>
                <a:tc>
                  <a:txBody>
                    <a:bodyPr/>
                    <a:lstStyle/>
                    <a:p>
                      <a:r>
                        <a:rPr lang="en-US" sz="1100" dirty="0">
                          <a:solidFill>
                            <a:schemeClr val="bg1"/>
                          </a:solidFill>
                        </a:rPr>
                        <a:t>Consumers/Use cases</a:t>
                      </a:r>
                    </a:p>
                  </a:txBody>
                  <a:tcPr/>
                </a:tc>
                <a:extLst>
                  <a:ext uri="{0D108BD9-81ED-4DB2-BD59-A6C34878D82A}">
                    <a16:rowId xmlns:a16="http://schemas.microsoft.com/office/drawing/2014/main" val="163652521"/>
                  </a:ext>
                </a:extLst>
              </a:tr>
              <a:tr h="153793">
                <a:tc>
                  <a:txBody>
                    <a:bodyPr/>
                    <a:lstStyle/>
                    <a:p>
                      <a:r>
                        <a:rPr lang="en-US" sz="1100" b="1" dirty="0">
                          <a:solidFill>
                            <a:schemeClr val="tx1">
                              <a:lumMod val="50000"/>
                            </a:schemeClr>
                          </a:solidFill>
                        </a:rPr>
                        <a:t>1</a:t>
                      </a:r>
                    </a:p>
                  </a:txBody>
                  <a:tcPr/>
                </a:tc>
                <a:tc>
                  <a:txBody>
                    <a:bodyPr/>
                    <a:lstStyle/>
                    <a:p>
                      <a:r>
                        <a:rPr lang="en-US" sz="1100" b="1" dirty="0">
                          <a:solidFill>
                            <a:schemeClr val="tx1">
                              <a:lumMod val="50000"/>
                            </a:schemeClr>
                          </a:solidFill>
                        </a:rPr>
                        <a:t>Source systems data accessibility</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Able to access any customer data changes from both source systems in real-time to near real-time</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Able to prioritize as per the classification</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Customer Data Platform - Reltio master data repository, Snowflake enterprise consolidated data repository</a:t>
                      </a:r>
                    </a:p>
                  </a:txBody>
                  <a:tcPr/>
                </a:tc>
                <a:extLst>
                  <a:ext uri="{0D108BD9-81ED-4DB2-BD59-A6C34878D82A}">
                    <a16:rowId xmlns:a16="http://schemas.microsoft.com/office/drawing/2014/main" val="4222057156"/>
                  </a:ext>
                </a:extLst>
              </a:tr>
              <a:tr h="0">
                <a:tc>
                  <a:txBody>
                    <a:bodyPr/>
                    <a:lstStyle/>
                    <a:p>
                      <a:r>
                        <a:rPr lang="en-US" sz="1100" b="1" dirty="0">
                          <a:solidFill>
                            <a:schemeClr val="tx1">
                              <a:lumMod val="50000"/>
                            </a:schemeClr>
                          </a:solidFill>
                        </a:rPr>
                        <a:t>2.</a:t>
                      </a:r>
                    </a:p>
                  </a:txBody>
                  <a:tcPr/>
                </a:tc>
                <a:tc>
                  <a:txBody>
                    <a:bodyPr/>
                    <a:lstStyle/>
                    <a:p>
                      <a:r>
                        <a:rPr lang="en-US" sz="1100" b="1" dirty="0">
                          <a:solidFill>
                            <a:schemeClr val="tx1">
                              <a:lumMod val="50000"/>
                            </a:schemeClr>
                          </a:solidFill>
                        </a:rPr>
                        <a:t>Availability</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Customer data available to downstream systems 24x7, near real-time or batch</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Able to provide access to incremental changes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CRM/Salesforce, AMI, Digital programs, SAP, Web applications </a:t>
                      </a:r>
                      <a:r>
                        <a:rPr lang="en-US" sz="1100" b="0" dirty="0" err="1">
                          <a:solidFill>
                            <a:schemeClr val="tx1">
                              <a:lumMod val="50000"/>
                            </a:schemeClr>
                          </a:solidFill>
                          <a:latin typeface="+mn-lt"/>
                          <a:ea typeface="+mn-ea"/>
                          <a:cs typeface="+mn-cs"/>
                        </a:rPr>
                        <a:t>etc</a:t>
                      </a:r>
                      <a:endParaRPr lang="en-US" sz="1100" b="0" dirty="0">
                        <a:solidFill>
                          <a:schemeClr val="tx1">
                            <a:lumMod val="50000"/>
                          </a:schemeClr>
                        </a:solidFill>
                        <a:latin typeface="+mn-lt"/>
                        <a:ea typeface="+mn-ea"/>
                        <a:cs typeface="+mn-cs"/>
                      </a:endParaRPr>
                    </a:p>
                  </a:txBody>
                  <a:tcPr/>
                </a:tc>
                <a:extLst>
                  <a:ext uri="{0D108BD9-81ED-4DB2-BD59-A6C34878D82A}">
                    <a16:rowId xmlns:a16="http://schemas.microsoft.com/office/drawing/2014/main" val="3343480495"/>
                  </a:ext>
                </a:extLst>
              </a:tr>
              <a:tr h="197171">
                <a:tc>
                  <a:txBody>
                    <a:bodyPr/>
                    <a:lstStyle/>
                    <a:p>
                      <a:r>
                        <a:rPr lang="en-US" sz="1100" dirty="0">
                          <a:solidFill>
                            <a:schemeClr val="tx1">
                              <a:lumMod val="50000"/>
                            </a:schemeClr>
                          </a:solidFill>
                        </a:rPr>
                        <a:t>3.</a:t>
                      </a:r>
                    </a:p>
                  </a:txBody>
                  <a:tcPr/>
                </a:tc>
                <a:tc>
                  <a:txBody>
                    <a:bodyPr/>
                    <a:lstStyle/>
                    <a:p>
                      <a:r>
                        <a:rPr lang="en-US" sz="1100" b="1" dirty="0">
                          <a:solidFill>
                            <a:schemeClr val="tx1">
                              <a:lumMod val="50000"/>
                            </a:schemeClr>
                          </a:solidFill>
                        </a:rPr>
                        <a:t>Volume</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All customers from both source systems</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All business data for each customer from both source systems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Customer Data Platform - Reltio master data repository, Snowflake enterprise consolidated data repository</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AMI, Digital programs</a:t>
                      </a:r>
                    </a:p>
                  </a:txBody>
                  <a:tcPr/>
                </a:tc>
                <a:extLst>
                  <a:ext uri="{0D108BD9-81ED-4DB2-BD59-A6C34878D82A}">
                    <a16:rowId xmlns:a16="http://schemas.microsoft.com/office/drawing/2014/main" val="3582921165"/>
                  </a:ext>
                </a:extLst>
              </a:tr>
              <a:tr h="197171">
                <a:tc>
                  <a:txBody>
                    <a:bodyPr/>
                    <a:lstStyle/>
                    <a:p>
                      <a:r>
                        <a:rPr lang="en-US" sz="1100" dirty="0">
                          <a:solidFill>
                            <a:schemeClr val="tx1">
                              <a:lumMod val="50000"/>
                            </a:schemeClr>
                          </a:solidFill>
                        </a:rPr>
                        <a:t>4. </a:t>
                      </a:r>
                    </a:p>
                  </a:txBody>
                  <a:tcPr/>
                </a:tc>
                <a:tc>
                  <a:txBody>
                    <a:bodyPr/>
                    <a:lstStyle/>
                    <a:p>
                      <a:pPr algn="l"/>
                      <a:r>
                        <a:rPr lang="en-US" sz="1100" b="1" i="0" u="none" kern="1200" spc="0" dirty="0">
                          <a:solidFill>
                            <a:srgbClr val="000000"/>
                          </a:solidFill>
                          <a:latin typeface="Arial" panose="020B0604020202020204" pitchFamily="34" charset="0"/>
                          <a:ea typeface="+mn-ea"/>
                          <a:cs typeface="+mn-cs"/>
                        </a:rPr>
                        <a:t>Reduce resource usage on Mainframe servers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Offload the Mainframe server load to reduce the MIPS usage</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Add required resources to mainframe server requires for the new solution</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CSS, CRIS</a:t>
                      </a:r>
                    </a:p>
                  </a:txBody>
                  <a:tcPr/>
                </a:tc>
                <a:extLst>
                  <a:ext uri="{0D108BD9-81ED-4DB2-BD59-A6C34878D82A}">
                    <a16:rowId xmlns:a16="http://schemas.microsoft.com/office/drawing/2014/main" val="3135763791"/>
                  </a:ext>
                </a:extLst>
              </a:tr>
              <a:tr h="0">
                <a:tc>
                  <a:txBody>
                    <a:bodyPr/>
                    <a:lstStyle/>
                    <a:p>
                      <a:r>
                        <a:rPr lang="en-US" sz="1100" dirty="0">
                          <a:solidFill>
                            <a:schemeClr val="tx1">
                              <a:lumMod val="50000"/>
                            </a:schemeClr>
                          </a:solidFill>
                        </a:rPr>
                        <a:t>5.</a:t>
                      </a:r>
                    </a:p>
                  </a:txBody>
                  <a:tcPr/>
                </a:tc>
                <a:tc>
                  <a:txBody>
                    <a:bodyPr/>
                    <a:lstStyle/>
                    <a:p>
                      <a:pPr algn="l"/>
                      <a:r>
                        <a:rPr lang="en-US" sz="1100" b="1" i="0" u="none" kern="1200" spc="0" dirty="0">
                          <a:solidFill>
                            <a:srgbClr val="000000"/>
                          </a:solidFill>
                          <a:latin typeface="Arial" panose="020B0604020202020204" pitchFamily="34" charset="0"/>
                          <a:ea typeface="+mn-ea"/>
                          <a:cs typeface="+mn-cs"/>
                        </a:rPr>
                        <a:t>Future proof</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Able to support future CSS records volume increase</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dirty="0">
                          <a:solidFill>
                            <a:schemeClr val="tx1">
                              <a:lumMod val="50000"/>
                            </a:schemeClr>
                          </a:solidFill>
                          <a:latin typeface="+mn-lt"/>
                          <a:ea typeface="+mn-ea"/>
                          <a:cs typeface="+mn-cs"/>
                        </a:rPr>
                        <a:t>CRIS customers migration to CSS</a:t>
                      </a:r>
                    </a:p>
                  </a:txBody>
                  <a:tcPr/>
                </a:tc>
                <a:extLst>
                  <a:ext uri="{0D108BD9-81ED-4DB2-BD59-A6C34878D82A}">
                    <a16:rowId xmlns:a16="http://schemas.microsoft.com/office/drawing/2014/main" val="4167938046"/>
                  </a:ext>
                </a:extLst>
              </a:tr>
            </a:tbl>
          </a:graphicData>
        </a:graphic>
      </p:graphicFrame>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rPr>
              <a:t>Requirement</a:t>
            </a:r>
          </a:p>
        </p:txBody>
      </p:sp>
      <p:sp>
        <p:nvSpPr>
          <p:cNvPr id="6" name="Rectangle 5">
            <a:extLst>
              <a:ext uri="{FF2B5EF4-FFF2-40B4-BE49-F238E27FC236}">
                <a16:creationId xmlns:a16="http://schemas.microsoft.com/office/drawing/2014/main" id="{E3C30861-71B2-4EA6-94D5-A0242EFC51EF}"/>
              </a:ext>
            </a:extLst>
          </p:cNvPr>
          <p:cNvSpPr/>
          <p:nvPr/>
        </p:nvSpPr>
        <p:spPr>
          <a:xfrm>
            <a:off x="158466" y="398795"/>
            <a:ext cx="8927796" cy="609398"/>
          </a:xfrm>
          <a:prstGeom prst="rect">
            <a:avLst/>
          </a:prstGeom>
        </p:spPr>
        <p:txBody>
          <a:bodyPr wrap="square">
            <a:spAutoFit/>
          </a:bodyPr>
          <a:lstStyle/>
          <a:p>
            <a:r>
              <a:rPr lang="en-US" sz="1000" dirty="0">
                <a:solidFill>
                  <a:srgbClr val="000000"/>
                </a:solidFill>
                <a:cs typeface="Arial"/>
              </a:rPr>
              <a:t>There is a need to make customer data available to the downstream systems from Customer core source systems CRIS and CSS in real-time or near real-time.  There are two requirements that we need to satisfy.  First, capture change data from source systems in real or near-real time.  Second, make them available for the downstream systems. </a:t>
            </a:r>
            <a:endParaRPr lang="en-US" sz="1000" dirty="0">
              <a:solidFill>
                <a:srgbClr val="000000"/>
              </a:solidFill>
            </a:endParaRPr>
          </a:p>
        </p:txBody>
      </p:sp>
    </p:spTree>
    <p:extLst>
      <p:ext uri="{BB962C8B-B14F-4D97-AF65-F5344CB8AC3E}">
        <p14:creationId xmlns:p14="http://schemas.microsoft.com/office/powerpoint/2010/main" val="1536676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dirty="0">
                <a:solidFill>
                  <a:srgbClr val="0038AE"/>
                </a:solidFill>
              </a:rPr>
              <a:t>CSS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extLst>
              <p:ext uri="{D42A27DB-BD31-4B8C-83A1-F6EECF244321}">
                <p14:modId xmlns:p14="http://schemas.microsoft.com/office/powerpoint/2010/main" val="3416570639"/>
              </p:ext>
            </p:extLst>
          </p:nvPr>
        </p:nvGraphicFramePr>
        <p:xfrm>
          <a:off x="196647" y="686811"/>
          <a:ext cx="4680154" cy="77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196647" y="1819301"/>
            <a:ext cx="2979172"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dirty="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094333" y="1671757"/>
            <a:ext cx="1133475" cy="2286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297130" y="2405079"/>
            <a:ext cx="1133475" cy="747252"/>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dirty="0">
                <a:solidFill>
                  <a:schemeClr val="bg1"/>
                </a:solidFill>
                <a:cs typeface="Arial"/>
              </a:rPr>
              <a:t>CSS</a:t>
            </a:r>
          </a:p>
        </p:txBody>
      </p:sp>
      <p:sp>
        <p:nvSpPr>
          <p:cNvPr id="14" name="Flowchart: Magnetic Disk 13">
            <a:extLst>
              <a:ext uri="{FF2B5EF4-FFF2-40B4-BE49-F238E27FC236}">
                <a16:creationId xmlns:a16="http://schemas.microsoft.com/office/drawing/2014/main" id="{B1EC4B3C-1664-4619-B10F-D1B178F08584}"/>
              </a:ext>
            </a:extLst>
          </p:cNvPr>
          <p:cNvSpPr/>
          <p:nvPr/>
        </p:nvSpPr>
        <p:spPr bwMode="auto">
          <a:xfrm>
            <a:off x="1951529" y="2407075"/>
            <a:ext cx="1133475" cy="747252"/>
          </a:xfrm>
          <a:prstGeom prst="flowChartMagneticDisk">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dirty="0">
                <a:solidFill>
                  <a:schemeClr val="bg1"/>
                </a:solidFill>
                <a:cs typeface="Arial"/>
              </a:rPr>
              <a:t>CSS CDC</a:t>
            </a:r>
          </a:p>
        </p:txBody>
      </p:sp>
      <p:cxnSp>
        <p:nvCxnSpPr>
          <p:cNvPr id="16" name="Straight Arrow Connector 15">
            <a:extLst>
              <a:ext uri="{FF2B5EF4-FFF2-40B4-BE49-F238E27FC236}">
                <a16:creationId xmlns:a16="http://schemas.microsoft.com/office/drawing/2014/main" id="{DF5FDB1E-D627-4DDF-93B6-455E01FBB4D0}"/>
              </a:ext>
            </a:extLst>
          </p:cNvPr>
          <p:cNvCxnSpPr>
            <a:stCxn id="13" idx="4"/>
            <a:endCxn id="14" idx="2"/>
          </p:cNvCxnSpPr>
          <p:nvPr/>
        </p:nvCxnSpPr>
        <p:spPr bwMode="auto">
          <a:xfrm>
            <a:off x="1430605" y="2778705"/>
            <a:ext cx="520925" cy="1996"/>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3276301" y="1834760"/>
            <a:ext cx="1600500"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dirty="0">
                <a:solidFill>
                  <a:schemeClr val="tx2">
                    <a:lumMod val="50000"/>
                  </a:schemeClr>
                </a:solidFill>
                <a:cs typeface="Arial"/>
              </a:rPr>
              <a:t>MS SQL 2016</a:t>
            </a:r>
          </a:p>
        </p:txBody>
      </p:sp>
      <p:sp>
        <p:nvSpPr>
          <p:cNvPr id="18" name="Flowchart: Magnetic Disk 17">
            <a:extLst>
              <a:ext uri="{FF2B5EF4-FFF2-40B4-BE49-F238E27FC236}">
                <a16:creationId xmlns:a16="http://schemas.microsoft.com/office/drawing/2014/main" id="{7DFA137D-2757-446B-A17A-065BDBEC19AB}"/>
              </a:ext>
            </a:extLst>
          </p:cNvPr>
          <p:cNvSpPr/>
          <p:nvPr/>
        </p:nvSpPr>
        <p:spPr bwMode="auto">
          <a:xfrm>
            <a:off x="3509813" y="2402870"/>
            <a:ext cx="1133475" cy="747252"/>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dirty="0">
                <a:solidFill>
                  <a:schemeClr val="bg1"/>
                </a:solidFill>
                <a:cs typeface="Arial"/>
              </a:rPr>
              <a:t>Stage</a:t>
            </a:r>
          </a:p>
        </p:txBody>
      </p:sp>
      <p:cxnSp>
        <p:nvCxnSpPr>
          <p:cNvPr id="19" name="Straight Arrow Connector 18">
            <a:extLst>
              <a:ext uri="{FF2B5EF4-FFF2-40B4-BE49-F238E27FC236}">
                <a16:creationId xmlns:a16="http://schemas.microsoft.com/office/drawing/2014/main" id="{35EF1EA3-BC8D-488C-ABC2-0EF0B0887791}"/>
              </a:ext>
            </a:extLst>
          </p:cNvPr>
          <p:cNvCxnSpPr>
            <a:cxnSpLocks/>
            <a:stCxn id="14" idx="3"/>
            <a:endCxn id="35" idx="1"/>
          </p:cNvCxnSpPr>
          <p:nvPr/>
        </p:nvCxnSpPr>
        <p:spPr bwMode="auto">
          <a:xfrm>
            <a:off x="2518268" y="3154328"/>
            <a:ext cx="4510" cy="23319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3551810" y="1596877"/>
            <a:ext cx="1039855" cy="305175"/>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1510399" y="3838040"/>
            <a:ext cx="2207732" cy="729472"/>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defTabSz="1219139">
              <a:buClr>
                <a:srgbClr val="55555A"/>
              </a:buClr>
            </a:pPr>
            <a:endParaRPr lang="en-US" sz="200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1641793" y="4080780"/>
            <a:ext cx="299940" cy="192997"/>
          </a:xfrm>
          <a:prstGeom prst="flowChartMagneticDisk">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39">
              <a:spcAft>
                <a:spcPts val="451"/>
              </a:spcAft>
              <a:buClr>
                <a:srgbClr val="55555A"/>
              </a:buClr>
            </a:pPr>
            <a:endParaRPr lang="en-GB" sz="80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017248" y="4103722"/>
            <a:ext cx="75182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dirty="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2296714" y="3843428"/>
            <a:ext cx="6937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dirty="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1674929" y="4461686"/>
            <a:ext cx="32532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2769077" y="4457168"/>
            <a:ext cx="321005"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3164326" y="4375062"/>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dirty="0">
                <a:solidFill>
                  <a:srgbClr val="55555A"/>
                </a:solidFill>
                <a:latin typeface="Arial"/>
                <a:ea typeface="ＭＳ Ｐゴシック"/>
              </a:rPr>
              <a:t>Batch</a:t>
            </a: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2049151" y="4377911"/>
            <a:ext cx="7102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dirty="0">
                <a:solidFill>
                  <a:srgbClr val="55555A"/>
                </a:solidFill>
                <a:latin typeface="Arial"/>
                <a:ea typeface="ＭＳ Ｐゴシック"/>
              </a:rPr>
              <a:t>Real-time</a:t>
            </a:r>
          </a:p>
        </p:txBody>
      </p:sp>
      <p:sp>
        <p:nvSpPr>
          <p:cNvPr id="68" name="Oval 67">
            <a:extLst>
              <a:ext uri="{FF2B5EF4-FFF2-40B4-BE49-F238E27FC236}">
                <a16:creationId xmlns:a16="http://schemas.microsoft.com/office/drawing/2014/main" id="{A5546AC9-BA78-44BB-8566-BC1B1B36FC46}"/>
              </a:ext>
            </a:extLst>
          </p:cNvPr>
          <p:cNvSpPr/>
          <p:nvPr/>
        </p:nvSpPr>
        <p:spPr bwMode="auto">
          <a:xfrm>
            <a:off x="2759404" y="4068787"/>
            <a:ext cx="268191" cy="24887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200" dirty="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3174467" y="4125829"/>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dirty="0">
                <a:solidFill>
                  <a:srgbClr val="55555A"/>
                </a:solidFill>
                <a:latin typeface="Arial"/>
                <a:ea typeface="ＭＳ Ｐゴシック"/>
              </a:rPr>
              <a:t>Issue</a:t>
            </a: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5272117" y="732448"/>
            <a:ext cx="32416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600" dirty="0">
                <a:solidFill>
                  <a:srgbClr val="55555A"/>
                </a:solidFill>
                <a:latin typeface="Arial"/>
                <a:ea typeface="ＭＳ Ｐゴシック"/>
              </a:rPr>
              <a:t>Issues:</a:t>
            </a:r>
          </a:p>
        </p:txBody>
      </p:sp>
      <p:sp>
        <p:nvSpPr>
          <p:cNvPr id="73" name="Oval 72">
            <a:extLst>
              <a:ext uri="{FF2B5EF4-FFF2-40B4-BE49-F238E27FC236}">
                <a16:creationId xmlns:a16="http://schemas.microsoft.com/office/drawing/2014/main" id="{9FB9C939-4E19-4706-A10A-60116FC4CB75}"/>
              </a:ext>
            </a:extLst>
          </p:cNvPr>
          <p:cNvSpPr/>
          <p:nvPr/>
        </p:nvSpPr>
        <p:spPr bwMode="auto">
          <a:xfrm>
            <a:off x="1501625" y="242618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3</a:t>
            </a:r>
          </a:p>
        </p:txBody>
      </p:sp>
      <p:sp>
        <p:nvSpPr>
          <p:cNvPr id="74" name="Oval 73">
            <a:extLst>
              <a:ext uri="{FF2B5EF4-FFF2-40B4-BE49-F238E27FC236}">
                <a16:creationId xmlns:a16="http://schemas.microsoft.com/office/drawing/2014/main" id="{7D24FEE7-A27D-4D59-A402-2E20518B63E5}"/>
              </a:ext>
            </a:extLst>
          </p:cNvPr>
          <p:cNvSpPr/>
          <p:nvPr/>
        </p:nvSpPr>
        <p:spPr bwMode="auto">
          <a:xfrm>
            <a:off x="3124586" y="256177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4</a:t>
            </a:r>
          </a:p>
        </p:txBody>
      </p:sp>
      <p:sp>
        <p:nvSpPr>
          <p:cNvPr id="75" name="TextBox 74">
            <a:extLst>
              <a:ext uri="{FF2B5EF4-FFF2-40B4-BE49-F238E27FC236}">
                <a16:creationId xmlns:a16="http://schemas.microsoft.com/office/drawing/2014/main" id="{6B585D1B-DF96-4A17-B074-E908D12CCEDF}"/>
              </a:ext>
            </a:extLst>
          </p:cNvPr>
          <p:cNvSpPr txBox="1"/>
          <p:nvPr/>
        </p:nvSpPr>
        <p:spPr bwMode="auto">
          <a:xfrm>
            <a:off x="1450269" y="2829977"/>
            <a:ext cx="52092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800" dirty="0">
                <a:solidFill>
                  <a:srgbClr val="55555A"/>
                </a:solidFill>
                <a:latin typeface="Arial"/>
                <a:ea typeface="ＭＳ Ｐゴシック"/>
              </a:rPr>
              <a:t>Replicator</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5281949" y="105440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572125"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5281949" y="180337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5620494" y="1112839"/>
            <a:ext cx="3415352"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b="0" dirty="0">
                <a:solidFill>
                  <a:srgbClr val="55555A"/>
                </a:solidFill>
                <a:latin typeface="Arial"/>
                <a:ea typeface="ＭＳ Ｐゴシック"/>
              </a:rPr>
              <a:t>CSS system batch processes all transactions at night for the performance reason</a:t>
            </a:r>
          </a:p>
          <a:p>
            <a:pPr defTabSz="1219139">
              <a:spcAft>
                <a:spcPts val="800"/>
              </a:spcAft>
              <a:buClr>
                <a:srgbClr val="55555A"/>
              </a:buClr>
            </a:pPr>
            <a:endParaRPr lang="en-US" sz="1200" b="0" dirty="0">
              <a:solidFill>
                <a:srgbClr val="55555A"/>
              </a:solidFill>
              <a:latin typeface="Arial"/>
              <a:ea typeface="ＭＳ Ｐゴシック"/>
            </a:endParaRPr>
          </a:p>
          <a:p>
            <a:pPr defTabSz="1219139">
              <a:spcAft>
                <a:spcPts val="800"/>
              </a:spcAft>
              <a:buClr>
                <a:srgbClr val="55555A"/>
              </a:buClr>
            </a:pPr>
            <a:r>
              <a:rPr lang="en-US" sz="1200" b="0" dirty="0">
                <a:solidFill>
                  <a:srgbClr val="55555A"/>
                </a:solidFill>
                <a:latin typeface="Arial"/>
                <a:ea typeface="ＭＳ Ｐゴシック"/>
              </a:rPr>
              <a:t>No audit columns available in key CSS tables </a:t>
            </a:r>
          </a:p>
          <a:p>
            <a:pPr defTabSz="1219139">
              <a:spcAft>
                <a:spcPts val="800"/>
              </a:spcAft>
              <a:buClr>
                <a:srgbClr val="55555A"/>
              </a:buClr>
            </a:pPr>
            <a:endParaRPr lang="en-US" sz="1200" b="0" dirty="0">
              <a:solidFill>
                <a:srgbClr val="55555A"/>
              </a:solidFill>
              <a:latin typeface="Arial"/>
              <a:ea typeface="ＭＳ Ｐゴシック"/>
            </a:endParaRPr>
          </a:p>
          <a:p>
            <a:pPr defTabSz="1219139">
              <a:spcAft>
                <a:spcPts val="800"/>
              </a:spcAft>
              <a:buClr>
                <a:srgbClr val="55555A"/>
              </a:buClr>
            </a:pPr>
            <a:r>
              <a:rPr lang="en-US" sz="1200" b="0" dirty="0">
                <a:solidFill>
                  <a:srgbClr val="55555A"/>
                </a:solidFill>
                <a:latin typeface="Arial"/>
                <a:ea typeface="ＭＳ Ｐゴシック"/>
              </a:rPr>
              <a:t>Only around 40 CSS tables are replicated to CDC tables with audit columns out of more than 100 total tables using </a:t>
            </a:r>
            <a:r>
              <a:rPr lang="en-US" sz="1200" b="0" dirty="0" err="1">
                <a:solidFill>
                  <a:srgbClr val="55555A"/>
                </a:solidFill>
                <a:latin typeface="Arial"/>
                <a:ea typeface="ＭＳ Ｐゴシック"/>
              </a:rPr>
              <a:t>SQLReplicator</a:t>
            </a:r>
            <a:r>
              <a:rPr lang="en-US" sz="1200" b="0" dirty="0">
                <a:solidFill>
                  <a:srgbClr val="55555A"/>
                </a:solidFill>
                <a:latin typeface="Arial"/>
                <a:ea typeface="ＭＳ Ｐゴシック"/>
              </a:rPr>
              <a:t> </a:t>
            </a:r>
          </a:p>
          <a:p>
            <a:pPr defTabSz="1219139">
              <a:spcAft>
                <a:spcPts val="800"/>
              </a:spcAft>
              <a:buClr>
                <a:srgbClr val="55555A"/>
              </a:buClr>
            </a:pPr>
            <a:endParaRPr lang="en-US" sz="1200" b="0" dirty="0">
              <a:solidFill>
                <a:srgbClr val="55555A"/>
              </a:solidFill>
              <a:latin typeface="Arial"/>
              <a:ea typeface="ＭＳ Ｐゴシック"/>
            </a:endParaRPr>
          </a:p>
          <a:p>
            <a:pPr defTabSz="1219139">
              <a:spcAft>
                <a:spcPts val="800"/>
              </a:spcAft>
              <a:buClr>
                <a:srgbClr val="55555A"/>
              </a:buClr>
            </a:pPr>
            <a:r>
              <a:rPr lang="en-US" sz="1200" b="0" dirty="0">
                <a:solidFill>
                  <a:srgbClr val="55555A"/>
                </a:solidFill>
                <a:latin typeface="Arial"/>
                <a:ea typeface="ＭＳ Ｐゴシック"/>
              </a:rPr>
              <a:t>Each early morning a batch process pushes incremental change records from CSS CDC tables to Azure MS SQL for the downstream use</a:t>
            </a:r>
          </a:p>
        </p:txBody>
      </p:sp>
      <p:sp>
        <p:nvSpPr>
          <p:cNvPr id="80" name="Oval 79">
            <a:extLst>
              <a:ext uri="{FF2B5EF4-FFF2-40B4-BE49-F238E27FC236}">
                <a16:creationId xmlns:a16="http://schemas.microsoft.com/office/drawing/2014/main" id="{61DD70CA-A92D-426D-9E2A-86E3C3743291}"/>
              </a:ext>
            </a:extLst>
          </p:cNvPr>
          <p:cNvSpPr/>
          <p:nvPr/>
        </p:nvSpPr>
        <p:spPr bwMode="auto">
          <a:xfrm>
            <a:off x="894062"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2</a:t>
            </a:r>
          </a:p>
        </p:txBody>
      </p:sp>
      <p:sp>
        <p:nvSpPr>
          <p:cNvPr id="81" name="Oval 80">
            <a:extLst>
              <a:ext uri="{FF2B5EF4-FFF2-40B4-BE49-F238E27FC236}">
                <a16:creationId xmlns:a16="http://schemas.microsoft.com/office/drawing/2014/main" id="{95E6E6CD-3D71-443B-85FC-D7A44F72446F}"/>
              </a:ext>
            </a:extLst>
          </p:cNvPr>
          <p:cNvSpPr/>
          <p:nvPr/>
        </p:nvSpPr>
        <p:spPr bwMode="auto">
          <a:xfrm>
            <a:off x="5281949" y="236139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5281949" y="3300918"/>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4</a:t>
            </a:r>
          </a:p>
        </p:txBody>
      </p:sp>
      <p:sp>
        <p:nvSpPr>
          <p:cNvPr id="35" name="Flowchart: Magnetic Disk 34">
            <a:extLst>
              <a:ext uri="{FF2B5EF4-FFF2-40B4-BE49-F238E27FC236}">
                <a16:creationId xmlns:a16="http://schemas.microsoft.com/office/drawing/2014/main" id="{FA0B5A33-833A-4D3B-A21F-6E2F0A43055E}"/>
              </a:ext>
            </a:extLst>
          </p:cNvPr>
          <p:cNvSpPr/>
          <p:nvPr/>
        </p:nvSpPr>
        <p:spPr bwMode="auto">
          <a:xfrm>
            <a:off x="2136242" y="3387518"/>
            <a:ext cx="773070" cy="362016"/>
          </a:xfrm>
          <a:prstGeom prst="flowChartMagneticDisk">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000" dirty="0">
                <a:solidFill>
                  <a:schemeClr val="bg1"/>
                </a:solidFill>
                <a:cs typeface="Arial"/>
              </a:rPr>
              <a:t>MS SQL</a:t>
            </a:r>
          </a:p>
        </p:txBody>
      </p:sp>
      <p:cxnSp>
        <p:nvCxnSpPr>
          <p:cNvPr id="36" name="Straight Arrow Connector 35">
            <a:extLst>
              <a:ext uri="{FF2B5EF4-FFF2-40B4-BE49-F238E27FC236}">
                <a16:creationId xmlns:a16="http://schemas.microsoft.com/office/drawing/2014/main" id="{A7675672-FC10-4247-B656-DBE3BBA15A7B}"/>
              </a:ext>
            </a:extLst>
          </p:cNvPr>
          <p:cNvCxnSpPr>
            <a:cxnSpLocks/>
            <a:stCxn id="35" idx="4"/>
            <a:endCxn id="18" idx="2"/>
          </p:cNvCxnSpPr>
          <p:nvPr/>
        </p:nvCxnSpPr>
        <p:spPr bwMode="auto">
          <a:xfrm flipV="1">
            <a:off x="2909312" y="2776496"/>
            <a:ext cx="600501" cy="792030"/>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5063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dirty="0">
                <a:solidFill>
                  <a:srgbClr val="0038AE"/>
                </a:solidFill>
              </a:rPr>
              <a:t>CRIS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extLst>
              <p:ext uri="{D42A27DB-BD31-4B8C-83A1-F6EECF244321}">
                <p14:modId xmlns:p14="http://schemas.microsoft.com/office/powerpoint/2010/main" val="1195935747"/>
              </p:ext>
            </p:extLst>
          </p:nvPr>
        </p:nvGraphicFramePr>
        <p:xfrm>
          <a:off x="196647" y="686811"/>
          <a:ext cx="4680154" cy="77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196647" y="1819301"/>
            <a:ext cx="3070025"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dirty="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094333" y="1671757"/>
            <a:ext cx="1133475" cy="2286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297130" y="2405079"/>
            <a:ext cx="1133475" cy="747252"/>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dirty="0">
                <a:solidFill>
                  <a:schemeClr val="bg1"/>
                </a:solidFill>
                <a:cs typeface="Arial"/>
              </a:rPr>
              <a:t>CRIS</a:t>
            </a:r>
          </a:p>
        </p:txBody>
      </p:sp>
      <p:cxnSp>
        <p:nvCxnSpPr>
          <p:cNvPr id="16" name="Straight Arrow Connector 15">
            <a:extLst>
              <a:ext uri="{FF2B5EF4-FFF2-40B4-BE49-F238E27FC236}">
                <a16:creationId xmlns:a16="http://schemas.microsoft.com/office/drawing/2014/main" id="{DF5FDB1E-D627-4DDF-93B6-455E01FBB4D0}"/>
              </a:ext>
            </a:extLst>
          </p:cNvPr>
          <p:cNvCxnSpPr>
            <a:cxnSpLocks/>
            <a:stCxn id="13" idx="4"/>
            <a:endCxn id="24" idx="1"/>
          </p:cNvCxnSpPr>
          <p:nvPr/>
        </p:nvCxnSpPr>
        <p:spPr bwMode="auto">
          <a:xfrm flipV="1">
            <a:off x="1430605" y="2776051"/>
            <a:ext cx="506084" cy="265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3450816" y="1834760"/>
            <a:ext cx="1425986"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endParaRPr lang="en-US" sz="1700" dirty="0">
              <a:solidFill>
                <a:schemeClr val="tx2">
                  <a:lumMod val="50000"/>
                </a:schemeClr>
              </a:solidFill>
              <a:cs typeface="Arial"/>
            </a:endParaRPr>
          </a:p>
        </p:txBody>
      </p: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3551810" y="1596877"/>
            <a:ext cx="1039855" cy="305175"/>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1510398" y="3838040"/>
            <a:ext cx="2749181" cy="729472"/>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defTabSz="1219139">
              <a:buClr>
                <a:srgbClr val="55555A"/>
              </a:buClr>
            </a:pPr>
            <a:endParaRPr lang="en-US" sz="200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1641793" y="4041452"/>
            <a:ext cx="299940" cy="192997"/>
          </a:xfrm>
          <a:prstGeom prst="flowChartMagneticDisk">
            <a:avLst/>
          </a:prstGeom>
          <a:solidFill>
            <a:schemeClr val="accent1">
              <a:lumMod val="75000"/>
            </a:schemeClr>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39">
              <a:spcAft>
                <a:spcPts val="451"/>
              </a:spcAft>
              <a:buClr>
                <a:srgbClr val="55555A"/>
              </a:buClr>
            </a:pPr>
            <a:endParaRPr lang="en-GB" sz="80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017248" y="4064394"/>
            <a:ext cx="75182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dirty="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2296714" y="3843428"/>
            <a:ext cx="6937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dirty="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1606105" y="4412526"/>
            <a:ext cx="32532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2709097" y="4417840"/>
            <a:ext cx="321005"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3078473" y="4336927"/>
            <a:ext cx="101093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buClr>
                <a:srgbClr val="55555A"/>
              </a:buClr>
            </a:pPr>
            <a:r>
              <a:rPr lang="en-US" sz="1050" dirty="0">
                <a:solidFill>
                  <a:srgbClr val="55555A"/>
                </a:solidFill>
                <a:latin typeface="Arial"/>
                <a:ea typeface="ＭＳ Ｐゴシック"/>
              </a:rPr>
              <a:t>Near real-time</a:t>
            </a: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1980328" y="4328751"/>
            <a:ext cx="7102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dirty="0">
                <a:solidFill>
                  <a:srgbClr val="55555A"/>
                </a:solidFill>
                <a:latin typeface="Arial"/>
                <a:ea typeface="ＭＳ Ｐゴシック"/>
              </a:rPr>
              <a:t>Real-time</a:t>
            </a:r>
          </a:p>
        </p:txBody>
      </p:sp>
      <p:sp>
        <p:nvSpPr>
          <p:cNvPr id="68" name="Oval 67">
            <a:extLst>
              <a:ext uri="{FF2B5EF4-FFF2-40B4-BE49-F238E27FC236}">
                <a16:creationId xmlns:a16="http://schemas.microsoft.com/office/drawing/2014/main" id="{A5546AC9-BA78-44BB-8566-BC1B1B36FC46}"/>
              </a:ext>
            </a:extLst>
          </p:cNvPr>
          <p:cNvSpPr/>
          <p:nvPr/>
        </p:nvSpPr>
        <p:spPr bwMode="auto">
          <a:xfrm>
            <a:off x="2759404" y="4029459"/>
            <a:ext cx="268191" cy="24887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200" dirty="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3085979" y="4076668"/>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dirty="0">
                <a:solidFill>
                  <a:srgbClr val="55555A"/>
                </a:solidFill>
                <a:latin typeface="Arial"/>
                <a:ea typeface="ＭＳ Ｐゴシック"/>
              </a:rPr>
              <a:t>Issue</a:t>
            </a: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5272117" y="695086"/>
            <a:ext cx="32416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600" dirty="0">
                <a:solidFill>
                  <a:srgbClr val="55555A"/>
                </a:solidFill>
                <a:latin typeface="Arial"/>
                <a:ea typeface="ＭＳ Ｐゴシック"/>
              </a:rPr>
              <a:t>Issues:</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5252453" y="102638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424645"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5252453" y="2068924"/>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5620494" y="1084820"/>
            <a:ext cx="3415352" cy="361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b="0" dirty="0">
                <a:solidFill>
                  <a:srgbClr val="55555A"/>
                </a:solidFill>
                <a:latin typeface="Arial"/>
                <a:ea typeface="ＭＳ Ｐゴシック"/>
              </a:rPr>
              <a:t>CRIS system batch processes all transactions at night for the performance reason.  Also, CRIS application is not accessible, and all interfaces are also not available during batch processing</a:t>
            </a:r>
          </a:p>
          <a:p>
            <a:pPr defTabSz="1219139">
              <a:spcAft>
                <a:spcPts val="800"/>
              </a:spcAft>
              <a:buClr>
                <a:srgbClr val="55555A"/>
              </a:buClr>
            </a:pPr>
            <a:endParaRPr lang="en-US" sz="800" b="0" dirty="0">
              <a:solidFill>
                <a:srgbClr val="55555A"/>
              </a:solidFill>
              <a:latin typeface="Arial"/>
              <a:ea typeface="ＭＳ Ｐゴシック"/>
            </a:endParaRPr>
          </a:p>
          <a:p>
            <a:pPr defTabSz="1219139">
              <a:spcAft>
                <a:spcPts val="800"/>
              </a:spcAft>
              <a:buClr>
                <a:srgbClr val="55555A"/>
              </a:buClr>
            </a:pPr>
            <a:r>
              <a:rPr lang="en-US" sz="1200" b="0" dirty="0">
                <a:solidFill>
                  <a:srgbClr val="55555A"/>
                </a:solidFill>
                <a:latin typeface="Arial"/>
                <a:ea typeface="ＭＳ Ｐゴシック"/>
              </a:rPr>
              <a:t>Mainframe resources and performance issue to publish and push change transactions to downstream systems via MuleSoft</a:t>
            </a:r>
          </a:p>
          <a:p>
            <a:pPr defTabSz="1219139">
              <a:spcAft>
                <a:spcPts val="800"/>
              </a:spcAft>
              <a:buClr>
                <a:srgbClr val="55555A"/>
              </a:buClr>
            </a:pPr>
            <a:endParaRPr lang="en-US" sz="800" b="0" dirty="0">
              <a:solidFill>
                <a:srgbClr val="55555A"/>
              </a:solidFill>
              <a:latin typeface="Arial"/>
              <a:ea typeface="ＭＳ Ｐゴシック"/>
            </a:endParaRPr>
          </a:p>
          <a:p>
            <a:pPr defTabSz="1219139">
              <a:spcAft>
                <a:spcPts val="800"/>
              </a:spcAft>
              <a:buClr>
                <a:srgbClr val="55555A"/>
              </a:buClr>
            </a:pPr>
            <a:r>
              <a:rPr lang="en-US" sz="1200" b="0" dirty="0">
                <a:solidFill>
                  <a:srgbClr val="55555A"/>
                </a:solidFill>
                <a:latin typeface="Arial"/>
                <a:ea typeface="ＭＳ Ｐゴシック"/>
              </a:rPr>
              <a:t>All CRIS data changes are available via MuleSoft service in near real-time except during CRIS batch process</a:t>
            </a:r>
          </a:p>
          <a:p>
            <a:pPr defTabSz="1219139">
              <a:spcAft>
                <a:spcPts val="800"/>
              </a:spcAft>
              <a:buClr>
                <a:srgbClr val="55555A"/>
              </a:buClr>
            </a:pPr>
            <a:endParaRPr lang="en-US" sz="800" b="0" dirty="0">
              <a:solidFill>
                <a:srgbClr val="55555A"/>
              </a:solidFill>
              <a:latin typeface="Arial"/>
              <a:ea typeface="ＭＳ Ｐゴシック"/>
            </a:endParaRPr>
          </a:p>
          <a:p>
            <a:pPr defTabSz="1219139">
              <a:spcAft>
                <a:spcPts val="800"/>
              </a:spcAft>
              <a:buClr>
                <a:srgbClr val="55555A"/>
              </a:buClr>
            </a:pPr>
            <a:r>
              <a:rPr lang="en-US" sz="1200" b="0" dirty="0">
                <a:solidFill>
                  <a:srgbClr val="55555A"/>
                </a:solidFill>
                <a:latin typeface="Arial"/>
                <a:ea typeface="ＭＳ Ｐゴシック"/>
              </a:rPr>
              <a:t>Data sync event publication is available only for the customers who have online web profile that are less than 50% customers of total population</a:t>
            </a:r>
          </a:p>
          <a:p>
            <a:pPr defTabSz="1219139">
              <a:spcAft>
                <a:spcPts val="800"/>
              </a:spcAft>
              <a:buClr>
                <a:srgbClr val="55555A"/>
              </a:buClr>
            </a:pPr>
            <a:endParaRPr lang="en-US" sz="800" b="0" dirty="0">
              <a:solidFill>
                <a:srgbClr val="55555A"/>
              </a:solidFill>
              <a:latin typeface="Arial"/>
              <a:ea typeface="ＭＳ Ｐゴシック"/>
            </a:endParaRPr>
          </a:p>
        </p:txBody>
      </p:sp>
      <p:sp>
        <p:nvSpPr>
          <p:cNvPr id="81" name="Oval 80">
            <a:extLst>
              <a:ext uri="{FF2B5EF4-FFF2-40B4-BE49-F238E27FC236}">
                <a16:creationId xmlns:a16="http://schemas.microsoft.com/office/drawing/2014/main" id="{95E6E6CD-3D71-443B-85FC-D7A44F72446F}"/>
              </a:ext>
            </a:extLst>
          </p:cNvPr>
          <p:cNvSpPr/>
          <p:nvPr/>
        </p:nvSpPr>
        <p:spPr bwMode="auto">
          <a:xfrm>
            <a:off x="5264299" y="296299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5264299" y="3830298"/>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4</a:t>
            </a:r>
          </a:p>
        </p:txBody>
      </p:sp>
      <p:pic>
        <p:nvPicPr>
          <p:cNvPr id="22" name="Picture 21">
            <a:extLst>
              <a:ext uri="{FF2B5EF4-FFF2-40B4-BE49-F238E27FC236}">
                <a16:creationId xmlns:a16="http://schemas.microsoft.com/office/drawing/2014/main" id="{A5E17AD4-76E6-463D-BFCE-A759F2288575}"/>
              </a:ext>
            </a:extLst>
          </p:cNvPr>
          <p:cNvPicPr>
            <a:picLocks noChangeAspect="1"/>
          </p:cNvPicPr>
          <p:nvPr/>
        </p:nvPicPr>
        <p:blipFill>
          <a:blip r:embed="rId10"/>
          <a:stretch>
            <a:fillRect/>
          </a:stretch>
        </p:blipFill>
        <p:spPr>
          <a:xfrm>
            <a:off x="3642879" y="2573845"/>
            <a:ext cx="1152508" cy="394423"/>
          </a:xfrm>
          <a:prstGeom prst="rect">
            <a:avLst/>
          </a:prstGeom>
          <a:ln>
            <a:solidFill>
              <a:schemeClr val="tx1">
                <a:lumMod val="50000"/>
              </a:schemeClr>
            </a:solidFill>
          </a:ln>
        </p:spPr>
      </p:pic>
      <p:sp>
        <p:nvSpPr>
          <p:cNvPr id="24" name="Flowchart: Multidocument 23">
            <a:extLst>
              <a:ext uri="{FF2B5EF4-FFF2-40B4-BE49-F238E27FC236}">
                <a16:creationId xmlns:a16="http://schemas.microsoft.com/office/drawing/2014/main" id="{51CBDB4A-E47C-4D33-90B1-78DB8CC87FAD}"/>
              </a:ext>
            </a:extLst>
          </p:cNvPr>
          <p:cNvSpPr/>
          <p:nvPr/>
        </p:nvSpPr>
        <p:spPr bwMode="auto">
          <a:xfrm>
            <a:off x="1936689" y="2396574"/>
            <a:ext cx="1239131" cy="758952"/>
          </a:xfrm>
          <a:prstGeom prst="flowChartMultidocument">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r>
              <a:rPr lang="en-US" sz="1400" dirty="0">
                <a:solidFill>
                  <a:schemeClr val="bg1"/>
                </a:solidFill>
                <a:cs typeface="Arial"/>
              </a:rPr>
              <a:t>Data Sync Event Pub</a:t>
            </a:r>
          </a:p>
          <a:p>
            <a:pPr>
              <a:spcAft>
                <a:spcPts val="450"/>
              </a:spcAft>
            </a:pPr>
            <a:endParaRPr lang="en-US" sz="1400" dirty="0" err="1">
              <a:solidFill>
                <a:schemeClr val="bg1"/>
              </a:solidFill>
              <a:cs typeface="Arial"/>
            </a:endParaRPr>
          </a:p>
        </p:txBody>
      </p:sp>
      <p:sp>
        <p:nvSpPr>
          <p:cNvPr id="40" name="Rectangle: Rounded Corners 39">
            <a:extLst>
              <a:ext uri="{FF2B5EF4-FFF2-40B4-BE49-F238E27FC236}">
                <a16:creationId xmlns:a16="http://schemas.microsoft.com/office/drawing/2014/main" id="{BAAC8560-0337-4D10-BD9F-08EEF3F7E315}"/>
              </a:ext>
            </a:extLst>
          </p:cNvPr>
          <p:cNvSpPr/>
          <p:nvPr/>
        </p:nvSpPr>
        <p:spPr bwMode="auto">
          <a:xfrm>
            <a:off x="2227809" y="3328938"/>
            <a:ext cx="862273" cy="369596"/>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1100" dirty="0" err="1">
                <a:solidFill>
                  <a:schemeClr val="bg1"/>
                </a:solidFill>
                <a:cs typeface="Arial"/>
              </a:rPr>
              <a:t>.Net</a:t>
            </a:r>
            <a:r>
              <a:rPr lang="en-US" sz="1100" dirty="0">
                <a:solidFill>
                  <a:schemeClr val="bg1"/>
                </a:solidFill>
                <a:cs typeface="Arial"/>
              </a:rPr>
              <a:t> MQ Client</a:t>
            </a:r>
          </a:p>
        </p:txBody>
      </p:sp>
      <p:cxnSp>
        <p:nvCxnSpPr>
          <p:cNvPr id="60" name="Straight Arrow Connector 59">
            <a:extLst>
              <a:ext uri="{FF2B5EF4-FFF2-40B4-BE49-F238E27FC236}">
                <a16:creationId xmlns:a16="http://schemas.microsoft.com/office/drawing/2014/main" id="{820E396D-A682-4837-B6FA-023F7949DC87}"/>
              </a:ext>
            </a:extLst>
          </p:cNvPr>
          <p:cNvCxnSpPr>
            <a:cxnSpLocks/>
            <a:stCxn id="24" idx="2"/>
          </p:cNvCxnSpPr>
          <p:nvPr/>
        </p:nvCxnSpPr>
        <p:spPr bwMode="auto">
          <a:xfrm>
            <a:off x="2470089" y="3126784"/>
            <a:ext cx="298988" cy="25949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a:extLst>
              <a:ext uri="{FF2B5EF4-FFF2-40B4-BE49-F238E27FC236}">
                <a16:creationId xmlns:a16="http://schemas.microsoft.com/office/drawing/2014/main" id="{4A539304-9239-480A-9B80-99A6D906610A}"/>
              </a:ext>
            </a:extLst>
          </p:cNvPr>
          <p:cNvCxnSpPr>
            <a:cxnSpLocks/>
            <a:stCxn id="40" idx="3"/>
            <a:endCxn id="22" idx="1"/>
          </p:cNvCxnSpPr>
          <p:nvPr/>
        </p:nvCxnSpPr>
        <p:spPr bwMode="auto">
          <a:xfrm flipV="1">
            <a:off x="3090081" y="2771057"/>
            <a:ext cx="552798" cy="742679"/>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Oval 68">
            <a:extLst>
              <a:ext uri="{FF2B5EF4-FFF2-40B4-BE49-F238E27FC236}">
                <a16:creationId xmlns:a16="http://schemas.microsoft.com/office/drawing/2014/main" id="{9AEE8CF1-E493-4F5E-ABA7-A369C1EA0502}"/>
              </a:ext>
            </a:extLst>
          </p:cNvPr>
          <p:cNvSpPr/>
          <p:nvPr/>
        </p:nvSpPr>
        <p:spPr bwMode="auto">
          <a:xfrm>
            <a:off x="2749404" y="3012574"/>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2</a:t>
            </a:r>
          </a:p>
        </p:txBody>
      </p:sp>
      <p:sp>
        <p:nvSpPr>
          <p:cNvPr id="70" name="Oval 69">
            <a:extLst>
              <a:ext uri="{FF2B5EF4-FFF2-40B4-BE49-F238E27FC236}">
                <a16:creationId xmlns:a16="http://schemas.microsoft.com/office/drawing/2014/main" id="{E3ECDA76-337B-459F-9B41-C78159554B50}"/>
              </a:ext>
            </a:extLst>
          </p:cNvPr>
          <p:cNvSpPr/>
          <p:nvPr/>
        </p:nvSpPr>
        <p:spPr bwMode="auto">
          <a:xfrm>
            <a:off x="3268776" y="245302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4</a:t>
            </a:r>
          </a:p>
        </p:txBody>
      </p:sp>
      <p:sp>
        <p:nvSpPr>
          <p:cNvPr id="83" name="Oval 82">
            <a:extLst>
              <a:ext uri="{FF2B5EF4-FFF2-40B4-BE49-F238E27FC236}">
                <a16:creationId xmlns:a16="http://schemas.microsoft.com/office/drawing/2014/main" id="{60702D3A-CA48-4B6A-8686-F1EB8908C7F4}"/>
              </a:ext>
            </a:extLst>
          </p:cNvPr>
          <p:cNvSpPr/>
          <p:nvPr/>
        </p:nvSpPr>
        <p:spPr bwMode="auto">
          <a:xfrm>
            <a:off x="3108415" y="273476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dirty="0">
                <a:solidFill>
                  <a:schemeClr val="bg1"/>
                </a:solidFill>
                <a:cs typeface="Arial"/>
              </a:rPr>
              <a:t>3</a:t>
            </a:r>
          </a:p>
        </p:txBody>
      </p:sp>
    </p:spTree>
    <p:extLst>
      <p:ext uri="{BB962C8B-B14F-4D97-AF65-F5344CB8AC3E}">
        <p14:creationId xmlns:p14="http://schemas.microsoft.com/office/powerpoint/2010/main" val="262525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9907ED8-794C-4E83-8AB7-EC88DD68083F}"/>
              </a:ext>
            </a:extLst>
          </p:cNvPr>
          <p:cNvGraphicFramePr>
            <a:graphicFrameLocks noGrp="1"/>
          </p:cNvGraphicFramePr>
          <p:nvPr>
            <p:extLst>
              <p:ext uri="{D42A27DB-BD31-4B8C-83A1-F6EECF244321}">
                <p14:modId xmlns:p14="http://schemas.microsoft.com/office/powerpoint/2010/main" val="3217009330"/>
              </p:ext>
            </p:extLst>
          </p:nvPr>
        </p:nvGraphicFramePr>
        <p:xfrm>
          <a:off x="220980" y="604174"/>
          <a:ext cx="8702040" cy="22442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226820">
                  <a:extLst>
                    <a:ext uri="{9D8B030D-6E8A-4147-A177-3AD203B41FA5}">
                      <a16:colId xmlns:a16="http://schemas.microsoft.com/office/drawing/2014/main" val="3548610838"/>
                    </a:ext>
                  </a:extLst>
                </a:gridCol>
                <a:gridCol w="3322320">
                  <a:extLst>
                    <a:ext uri="{9D8B030D-6E8A-4147-A177-3AD203B41FA5}">
                      <a16:colId xmlns:a16="http://schemas.microsoft.com/office/drawing/2014/main" val="733342129"/>
                    </a:ext>
                  </a:extLst>
                </a:gridCol>
                <a:gridCol w="3787140">
                  <a:extLst>
                    <a:ext uri="{9D8B030D-6E8A-4147-A177-3AD203B41FA5}">
                      <a16:colId xmlns:a16="http://schemas.microsoft.com/office/drawing/2014/main" val="1158180464"/>
                    </a:ext>
                  </a:extLst>
                </a:gridCol>
              </a:tblGrid>
              <a:tr h="205520">
                <a:tc>
                  <a:txBody>
                    <a:bodyPr/>
                    <a:lstStyle/>
                    <a:p>
                      <a:r>
                        <a:rPr lang="en-US" sz="1000" dirty="0">
                          <a:solidFill>
                            <a:schemeClr val="bg1"/>
                          </a:solidFill>
                        </a:rPr>
                        <a:t>#</a:t>
                      </a:r>
                    </a:p>
                  </a:txBody>
                  <a:tcPr/>
                </a:tc>
                <a:tc>
                  <a:txBody>
                    <a:bodyPr/>
                    <a:lstStyle/>
                    <a:p>
                      <a:r>
                        <a:rPr lang="en-US" sz="1000" dirty="0">
                          <a:solidFill>
                            <a:schemeClr val="bg1"/>
                          </a:solidFill>
                        </a:rPr>
                        <a:t>Challenges</a:t>
                      </a:r>
                    </a:p>
                  </a:txBody>
                  <a:tcPr/>
                </a:tc>
                <a:tc>
                  <a:txBody>
                    <a:bodyPr/>
                    <a:lstStyle/>
                    <a:p>
                      <a:r>
                        <a:rPr lang="en-US" sz="1000" dirty="0">
                          <a:solidFill>
                            <a:schemeClr val="bg1"/>
                          </a:solidFill>
                        </a:rPr>
                        <a:t>CSS</a:t>
                      </a:r>
                    </a:p>
                  </a:txBody>
                  <a:tcPr/>
                </a:tc>
                <a:tc>
                  <a:txBody>
                    <a:bodyPr/>
                    <a:lstStyle/>
                    <a:p>
                      <a:r>
                        <a:rPr lang="en-US" sz="1000" dirty="0">
                          <a:solidFill>
                            <a:schemeClr val="bg1"/>
                          </a:solidFill>
                        </a:rPr>
                        <a:t>CSS</a:t>
                      </a:r>
                    </a:p>
                  </a:txBody>
                  <a:tcPr/>
                </a:tc>
                <a:extLst>
                  <a:ext uri="{0D108BD9-81ED-4DB2-BD59-A6C34878D82A}">
                    <a16:rowId xmlns:a16="http://schemas.microsoft.com/office/drawing/2014/main" val="163652521"/>
                  </a:ext>
                </a:extLst>
              </a:tr>
              <a:tr h="325170">
                <a:tc>
                  <a:txBody>
                    <a:bodyPr/>
                    <a:lstStyle/>
                    <a:p>
                      <a:pPr algn="ctr"/>
                      <a:r>
                        <a:rPr lang="en-US" sz="1000" b="1" dirty="0">
                          <a:solidFill>
                            <a:srgbClr val="000000"/>
                          </a:solidFill>
                        </a:rPr>
                        <a:t>1</a:t>
                      </a:r>
                    </a:p>
                  </a:txBody>
                  <a:tcPr marL="13500" marR="13500" marT="13500" marB="13500"/>
                </a:tc>
                <a:tc>
                  <a:txBody>
                    <a:bodyPr/>
                    <a:lstStyle/>
                    <a:p>
                      <a:pPr algn="l"/>
                      <a:r>
                        <a:rPr lang="en-US" sz="1000" b="1" i="0" u="none" kern="1200" spc="0" dirty="0">
                          <a:solidFill>
                            <a:srgbClr val="000000"/>
                          </a:solidFill>
                          <a:latin typeface="Arial" panose="020B0604020202020204" pitchFamily="34" charset="0"/>
                          <a:ea typeface="+mn-ea"/>
                          <a:cs typeface="+mn-cs"/>
                        </a:rPr>
                        <a:t>Real time refresh</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dirty="0">
                          <a:solidFill>
                            <a:srgbClr val="000000"/>
                          </a:solidFill>
                          <a:effectLst/>
                          <a:latin typeface="+mn-lt"/>
                          <a:ea typeface="+mn-ea"/>
                          <a:cs typeface="+mn-cs"/>
                        </a:rPr>
                        <a:t>Data refreshed using batch process once a day </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dirty="0">
                          <a:solidFill>
                            <a:srgbClr val="000000"/>
                          </a:solidFill>
                          <a:effectLst/>
                          <a:latin typeface="+mn-lt"/>
                          <a:ea typeface="+mn-ea"/>
                          <a:cs typeface="+mn-cs"/>
                        </a:rPr>
                        <a:t>Real-time data is pushed using .NET MQ by MuleSoft except during CRIS batch process – outage time</a:t>
                      </a:r>
                    </a:p>
                  </a:txBody>
                  <a:tcPr marL="40500" marR="40500" marT="40500" marB="40500"/>
                </a:tc>
                <a:extLst>
                  <a:ext uri="{0D108BD9-81ED-4DB2-BD59-A6C34878D82A}">
                    <a16:rowId xmlns:a16="http://schemas.microsoft.com/office/drawing/2014/main" val="4222057156"/>
                  </a:ext>
                </a:extLst>
              </a:tr>
              <a:tr h="325170">
                <a:tc>
                  <a:txBody>
                    <a:bodyPr/>
                    <a:lstStyle/>
                    <a:p>
                      <a:pPr algn="ctr"/>
                      <a:r>
                        <a:rPr lang="en-US" sz="1000" b="1" dirty="0">
                          <a:solidFill>
                            <a:srgbClr val="000000"/>
                          </a:solidFill>
                        </a:rPr>
                        <a:t>2</a:t>
                      </a:r>
                    </a:p>
                  </a:txBody>
                  <a:tcPr marL="13500" marR="13500" marT="13500" marB="13500"/>
                </a:tc>
                <a:tc>
                  <a:txBody>
                    <a:bodyPr/>
                    <a:lstStyle/>
                    <a:p>
                      <a:pPr algn="l"/>
                      <a:r>
                        <a:rPr lang="en-US" sz="1000" b="1" dirty="0">
                          <a:solidFill>
                            <a:srgbClr val="000000"/>
                          </a:solidFill>
                        </a:rPr>
                        <a:t>Data completeness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dirty="0">
                          <a:solidFill>
                            <a:srgbClr val="000000"/>
                          </a:solidFill>
                          <a:effectLst/>
                          <a:latin typeface="+mn-lt"/>
                          <a:ea typeface="+mn-ea"/>
                          <a:cs typeface="+mn-cs"/>
                        </a:rPr>
                        <a:t>Around 40 tables are replicated out of ~100 in CSS, also data filtered during batch process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dirty="0">
                          <a:solidFill>
                            <a:srgbClr val="000000"/>
                          </a:solidFill>
                          <a:effectLst/>
                          <a:latin typeface="+mn-lt"/>
                          <a:ea typeface="+mn-ea"/>
                          <a:cs typeface="+mn-cs"/>
                        </a:rPr>
                        <a:t>50% of customers with online accounts</a:t>
                      </a:r>
                    </a:p>
                  </a:txBody>
                  <a:tcPr marL="40500" marR="40500" marT="40500" marB="40500"/>
                </a:tc>
                <a:extLst>
                  <a:ext uri="{0D108BD9-81ED-4DB2-BD59-A6C34878D82A}">
                    <a16:rowId xmlns:a16="http://schemas.microsoft.com/office/drawing/2014/main" val="3343480495"/>
                  </a:ext>
                </a:extLst>
              </a:tr>
              <a:tr h="325170">
                <a:tc>
                  <a:txBody>
                    <a:bodyPr/>
                    <a:lstStyle/>
                    <a:p>
                      <a:pPr algn="ctr"/>
                      <a:r>
                        <a:rPr lang="en-US" sz="1000" b="1" dirty="0">
                          <a:solidFill>
                            <a:srgbClr val="000000"/>
                          </a:solidFill>
                        </a:rPr>
                        <a:t>3</a:t>
                      </a:r>
                    </a:p>
                  </a:txBody>
                  <a:tcPr marL="13500" marR="13500" marT="13500" marB="13500"/>
                </a:tc>
                <a:tc>
                  <a:txBody>
                    <a:bodyPr/>
                    <a:lstStyle/>
                    <a:p>
                      <a:pPr algn="l"/>
                      <a:r>
                        <a:rPr lang="en-US" sz="1000" b="1" dirty="0">
                          <a:solidFill>
                            <a:srgbClr val="000000"/>
                          </a:solidFill>
                        </a:rPr>
                        <a:t>Missing Audit columns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dirty="0">
                          <a:solidFill>
                            <a:srgbClr val="000000"/>
                          </a:solidFill>
                          <a:effectLst/>
                          <a:latin typeface="+mn-lt"/>
                          <a:ea typeface="+mn-ea"/>
                          <a:cs typeface="+mn-cs"/>
                        </a:rPr>
                        <a:t>Underlying data sources not having audit columns which makes data pull a challenge</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dirty="0">
                          <a:solidFill>
                            <a:srgbClr val="000000"/>
                          </a:solidFill>
                          <a:effectLst/>
                          <a:latin typeface="+mn-lt"/>
                          <a:ea typeface="+mn-ea"/>
                          <a:cs typeface="+mn-cs"/>
                        </a:rPr>
                        <a:t>Underlying data sources not having audit columns which makes data pull a challenge</a:t>
                      </a:r>
                    </a:p>
                  </a:txBody>
                  <a:tcPr marL="40500" marR="40500" marT="40500" marB="40500"/>
                </a:tc>
                <a:extLst>
                  <a:ext uri="{0D108BD9-81ED-4DB2-BD59-A6C34878D82A}">
                    <a16:rowId xmlns:a16="http://schemas.microsoft.com/office/drawing/2014/main" val="2452677071"/>
                  </a:ext>
                </a:extLst>
              </a:tr>
              <a:tr h="683676">
                <a:tc>
                  <a:txBody>
                    <a:bodyPr/>
                    <a:lstStyle/>
                    <a:p>
                      <a:pPr algn="ctr"/>
                      <a:r>
                        <a:rPr lang="en-US" sz="1000" b="1" dirty="0">
                          <a:solidFill>
                            <a:srgbClr val="000000"/>
                          </a:solidFill>
                        </a:rPr>
                        <a:t>4</a:t>
                      </a:r>
                    </a:p>
                  </a:txBody>
                  <a:tcPr marL="13500" marR="13500" marT="13500" marB="13500"/>
                </a:tc>
                <a:tc>
                  <a:txBody>
                    <a:bodyPr/>
                    <a:lstStyle/>
                    <a:p>
                      <a:pPr algn="l"/>
                      <a:r>
                        <a:rPr lang="en-US" sz="1000" b="1" dirty="0">
                          <a:solidFill>
                            <a:srgbClr val="000000"/>
                          </a:solidFill>
                        </a:rPr>
                        <a:t>Performance Issues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dirty="0">
                          <a:solidFill>
                            <a:srgbClr val="000000"/>
                          </a:solidFill>
                          <a:effectLst/>
                          <a:latin typeface="+mn-lt"/>
                          <a:ea typeface="+mn-ea"/>
                          <a:cs typeface="+mn-cs"/>
                        </a:rPr>
                        <a:t>Data extracted as flat files only after batch updates on CSS.</a:t>
                      </a:r>
                    </a:p>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dirty="0">
                          <a:solidFill>
                            <a:srgbClr val="000000"/>
                          </a:solidFill>
                          <a:effectLst/>
                          <a:latin typeface="+mn-lt"/>
                          <a:ea typeface="+mn-ea"/>
                          <a:cs typeface="+mn-cs"/>
                        </a:rPr>
                        <a:t>Daily batch updates (Meter rates, IVR, CSR, TSR, Field Workers, etc..), file extracts and transfer waiting on batch loads to complete</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b="0" i="0" u="none" kern="1200" spc="0" dirty="0">
                          <a:solidFill>
                            <a:srgbClr val="000000"/>
                          </a:solidFill>
                          <a:latin typeface="Arial" panose="020B0604020202020204" pitchFamily="34" charset="0"/>
                          <a:ea typeface="+mn-ea"/>
                          <a:cs typeface="+mn-cs"/>
                        </a:rPr>
                        <a:t>CRIS system batch processes transactions nightly and this leads to sync and performance issues with Q replication and MuleSoft data transfer</a:t>
                      </a:r>
                    </a:p>
                  </a:txBody>
                  <a:tcPr marL="40500" marR="40500" marT="40500" marB="40500"/>
                </a:tc>
                <a:extLst>
                  <a:ext uri="{0D108BD9-81ED-4DB2-BD59-A6C34878D82A}">
                    <a16:rowId xmlns:a16="http://schemas.microsoft.com/office/drawing/2014/main" val="3582921165"/>
                  </a:ext>
                </a:extLst>
              </a:tr>
            </a:tbl>
          </a:graphicData>
        </a:graphic>
      </p:graphicFrame>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Challenges and Risks</a:t>
            </a:r>
          </a:p>
        </p:txBody>
      </p:sp>
      <p:graphicFrame>
        <p:nvGraphicFramePr>
          <p:cNvPr id="6" name="Table 3">
            <a:extLst>
              <a:ext uri="{FF2B5EF4-FFF2-40B4-BE49-F238E27FC236}">
                <a16:creationId xmlns:a16="http://schemas.microsoft.com/office/drawing/2014/main" id="{33F16851-9271-4133-BD17-1532D22892B0}"/>
              </a:ext>
            </a:extLst>
          </p:cNvPr>
          <p:cNvGraphicFramePr>
            <a:graphicFrameLocks noGrp="1"/>
          </p:cNvGraphicFramePr>
          <p:nvPr>
            <p:extLst>
              <p:ext uri="{D42A27DB-BD31-4B8C-83A1-F6EECF244321}">
                <p14:modId xmlns:p14="http://schemas.microsoft.com/office/powerpoint/2010/main" val="3007408723"/>
              </p:ext>
            </p:extLst>
          </p:nvPr>
        </p:nvGraphicFramePr>
        <p:xfrm>
          <a:off x="220980" y="3235478"/>
          <a:ext cx="8702040" cy="8630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226820">
                  <a:extLst>
                    <a:ext uri="{9D8B030D-6E8A-4147-A177-3AD203B41FA5}">
                      <a16:colId xmlns:a16="http://schemas.microsoft.com/office/drawing/2014/main" val="3548610838"/>
                    </a:ext>
                  </a:extLst>
                </a:gridCol>
                <a:gridCol w="6073140">
                  <a:extLst>
                    <a:ext uri="{9D8B030D-6E8A-4147-A177-3AD203B41FA5}">
                      <a16:colId xmlns:a16="http://schemas.microsoft.com/office/drawing/2014/main" val="733342129"/>
                    </a:ext>
                  </a:extLst>
                </a:gridCol>
                <a:gridCol w="1036320">
                  <a:extLst>
                    <a:ext uri="{9D8B030D-6E8A-4147-A177-3AD203B41FA5}">
                      <a16:colId xmlns:a16="http://schemas.microsoft.com/office/drawing/2014/main" val="1158180464"/>
                    </a:ext>
                  </a:extLst>
                </a:gridCol>
              </a:tblGrid>
              <a:tr h="205520">
                <a:tc>
                  <a:txBody>
                    <a:bodyPr/>
                    <a:lstStyle/>
                    <a:p>
                      <a:r>
                        <a:rPr lang="en-US" sz="1000" dirty="0">
                          <a:solidFill>
                            <a:schemeClr val="bg1"/>
                          </a:solidFill>
                        </a:rPr>
                        <a:t>#</a:t>
                      </a:r>
                    </a:p>
                  </a:txBody>
                  <a:tcPr/>
                </a:tc>
                <a:tc>
                  <a:txBody>
                    <a:bodyPr/>
                    <a:lstStyle/>
                    <a:p>
                      <a:r>
                        <a:rPr lang="en-US" sz="1000" dirty="0">
                          <a:solidFill>
                            <a:schemeClr val="bg1"/>
                          </a:solidFill>
                        </a:rPr>
                        <a:t>Risks</a:t>
                      </a:r>
                    </a:p>
                  </a:txBody>
                  <a:tcPr/>
                </a:tc>
                <a:tc>
                  <a:txBody>
                    <a:bodyPr/>
                    <a:lstStyle/>
                    <a:p>
                      <a:r>
                        <a:rPr lang="en-US" sz="1000" dirty="0">
                          <a:solidFill>
                            <a:schemeClr val="bg1"/>
                          </a:solidFill>
                        </a:rPr>
                        <a:t>Detail</a:t>
                      </a:r>
                    </a:p>
                  </a:txBody>
                  <a:tcPr/>
                </a:tc>
                <a:tc>
                  <a:txBody>
                    <a:bodyPr/>
                    <a:lstStyle/>
                    <a:p>
                      <a:r>
                        <a:rPr lang="en-US" sz="1000" dirty="0">
                          <a:solidFill>
                            <a:schemeClr val="bg1"/>
                          </a:solidFill>
                        </a:rPr>
                        <a:t>Status</a:t>
                      </a:r>
                    </a:p>
                  </a:txBody>
                  <a:tcPr/>
                </a:tc>
                <a:extLst>
                  <a:ext uri="{0D108BD9-81ED-4DB2-BD59-A6C34878D82A}">
                    <a16:rowId xmlns:a16="http://schemas.microsoft.com/office/drawing/2014/main" val="163652521"/>
                  </a:ext>
                </a:extLst>
              </a:tr>
              <a:tr h="325170">
                <a:tc>
                  <a:txBody>
                    <a:bodyPr/>
                    <a:lstStyle/>
                    <a:p>
                      <a:pPr algn="ctr"/>
                      <a:r>
                        <a:rPr lang="en-US" sz="1000" b="1" dirty="0">
                          <a:solidFill>
                            <a:srgbClr val="000000"/>
                          </a:solidFill>
                          <a:latin typeface="+mn-lt"/>
                        </a:rPr>
                        <a:t>1</a:t>
                      </a:r>
                    </a:p>
                  </a:txBody>
                  <a:tcPr marL="13500" marR="13500" marT="13500" marB="13500" anchor="ctr"/>
                </a:tc>
                <a:tc>
                  <a:txBody>
                    <a:bodyPr/>
                    <a:lstStyle/>
                    <a:p>
                      <a:pPr algn="l"/>
                      <a:r>
                        <a:rPr lang="en-US" sz="1000" b="1" i="0" u="none" kern="1200" spc="0" dirty="0">
                          <a:solidFill>
                            <a:srgbClr val="000000"/>
                          </a:solidFill>
                          <a:latin typeface="+mn-lt"/>
                          <a:ea typeface="+mn-ea"/>
                          <a:cs typeface="+mn-cs"/>
                        </a:rPr>
                        <a:t>Batch updates on source systems</a:t>
                      </a:r>
                    </a:p>
                  </a:txBody>
                  <a:tcPr marL="40500" marR="40500" marT="40500" marB="40500" anchor="ctr"/>
                </a:tc>
                <a:tc>
                  <a:txBody>
                    <a:bodyPr/>
                    <a:lstStyle/>
                    <a:p>
                      <a:pPr marL="60325" indent="0"/>
                      <a:r>
                        <a:rPr lang="en-US" sz="1000" b="0" i="0" u="none" kern="1200" spc="0" dirty="0">
                          <a:solidFill>
                            <a:srgbClr val="000000"/>
                          </a:solidFill>
                          <a:latin typeface="+mn-lt"/>
                          <a:ea typeface="+mn-ea"/>
                          <a:cs typeface="+mn-cs"/>
                        </a:rPr>
                        <a:t>Can these be avoided updating real time?, redesigning the source batch updates? or we have to live with current batch updates</a:t>
                      </a:r>
                    </a:p>
                  </a:txBody>
                  <a:tcPr marL="40500" marR="40500" marT="40500" marB="40500" anchor="ct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dirty="0">
                          <a:solidFill>
                            <a:srgbClr val="000000"/>
                          </a:solidFill>
                          <a:effectLst/>
                          <a:latin typeface="+mn-lt"/>
                          <a:ea typeface="+mn-ea"/>
                          <a:cs typeface="+mn-cs"/>
                        </a:rPr>
                        <a:t>Open</a:t>
                      </a:r>
                    </a:p>
                  </a:txBody>
                  <a:tcPr marL="40500" marR="40500" marT="40500" marB="40500"/>
                </a:tc>
                <a:extLst>
                  <a:ext uri="{0D108BD9-81ED-4DB2-BD59-A6C34878D82A}">
                    <a16:rowId xmlns:a16="http://schemas.microsoft.com/office/drawing/2014/main" val="4222057156"/>
                  </a:ext>
                </a:extLst>
              </a:tr>
              <a:tr h="0">
                <a:tc>
                  <a:txBody>
                    <a:bodyPr/>
                    <a:lstStyle/>
                    <a:p>
                      <a:pPr algn="ctr"/>
                      <a:endParaRPr lang="en-US" sz="1000" b="1" dirty="0">
                        <a:solidFill>
                          <a:srgbClr val="000000"/>
                        </a:solidFill>
                        <a:latin typeface="+mn-lt"/>
                      </a:endParaRPr>
                    </a:p>
                  </a:txBody>
                  <a:tcPr marL="13500" marR="13500" marT="13500" marB="13500"/>
                </a:tc>
                <a:tc>
                  <a:txBody>
                    <a:bodyPr/>
                    <a:lstStyle/>
                    <a:p>
                      <a:pPr algn="l"/>
                      <a:endParaRPr lang="en-US" sz="1000" b="1" dirty="0">
                        <a:solidFill>
                          <a:srgbClr val="000000"/>
                        </a:solidFill>
                        <a:latin typeface="+mn-lt"/>
                      </a:endParaRP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000" kern="1200" dirty="0">
                        <a:solidFill>
                          <a:srgbClr val="000000"/>
                        </a:solidFill>
                        <a:effectLst/>
                        <a:latin typeface="+mn-lt"/>
                        <a:ea typeface="+mn-ea"/>
                        <a:cs typeface="+mn-cs"/>
                      </a:endParaRP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000" kern="1200" dirty="0">
                        <a:solidFill>
                          <a:srgbClr val="000000"/>
                        </a:solidFill>
                        <a:effectLst/>
                        <a:latin typeface="+mn-lt"/>
                        <a:ea typeface="+mn-ea"/>
                        <a:cs typeface="+mn-cs"/>
                      </a:endParaRPr>
                    </a:p>
                  </a:txBody>
                  <a:tcPr marL="40500" marR="40500" marT="40500" marB="40500"/>
                </a:tc>
                <a:extLst>
                  <a:ext uri="{0D108BD9-81ED-4DB2-BD59-A6C34878D82A}">
                    <a16:rowId xmlns:a16="http://schemas.microsoft.com/office/drawing/2014/main" val="3343480495"/>
                  </a:ext>
                </a:extLst>
              </a:tr>
            </a:tbl>
          </a:graphicData>
        </a:graphic>
      </p:graphicFrame>
    </p:spTree>
    <p:extLst>
      <p:ext uri="{BB962C8B-B14F-4D97-AF65-F5344CB8AC3E}">
        <p14:creationId xmlns:p14="http://schemas.microsoft.com/office/powerpoint/2010/main" val="3248382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9907ED8-794C-4E83-8AB7-EC88DD68083F}"/>
              </a:ext>
            </a:extLst>
          </p:cNvPr>
          <p:cNvGraphicFramePr>
            <a:graphicFrameLocks noGrp="1"/>
          </p:cNvGraphicFramePr>
          <p:nvPr>
            <p:extLst>
              <p:ext uri="{D42A27DB-BD31-4B8C-83A1-F6EECF244321}">
                <p14:modId xmlns:p14="http://schemas.microsoft.com/office/powerpoint/2010/main" val="1013365983"/>
              </p:ext>
            </p:extLst>
          </p:nvPr>
        </p:nvGraphicFramePr>
        <p:xfrm>
          <a:off x="168489" y="483810"/>
          <a:ext cx="8768202" cy="4344715"/>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334813724"/>
                    </a:ext>
                  </a:extLst>
                </a:gridCol>
                <a:gridCol w="1337731">
                  <a:extLst>
                    <a:ext uri="{9D8B030D-6E8A-4147-A177-3AD203B41FA5}">
                      <a16:colId xmlns:a16="http://schemas.microsoft.com/office/drawing/2014/main" val="3548610838"/>
                    </a:ext>
                  </a:extLst>
                </a:gridCol>
                <a:gridCol w="2293620">
                  <a:extLst>
                    <a:ext uri="{9D8B030D-6E8A-4147-A177-3AD203B41FA5}">
                      <a16:colId xmlns:a16="http://schemas.microsoft.com/office/drawing/2014/main" val="3523463392"/>
                    </a:ext>
                  </a:extLst>
                </a:gridCol>
                <a:gridCol w="2400300">
                  <a:extLst>
                    <a:ext uri="{9D8B030D-6E8A-4147-A177-3AD203B41FA5}">
                      <a16:colId xmlns:a16="http://schemas.microsoft.com/office/drawing/2014/main" val="4156104390"/>
                    </a:ext>
                  </a:extLst>
                </a:gridCol>
                <a:gridCol w="822960">
                  <a:extLst>
                    <a:ext uri="{9D8B030D-6E8A-4147-A177-3AD203B41FA5}">
                      <a16:colId xmlns:a16="http://schemas.microsoft.com/office/drawing/2014/main" val="752791419"/>
                    </a:ext>
                  </a:extLst>
                </a:gridCol>
                <a:gridCol w="876300">
                  <a:extLst>
                    <a:ext uri="{9D8B030D-6E8A-4147-A177-3AD203B41FA5}">
                      <a16:colId xmlns:a16="http://schemas.microsoft.com/office/drawing/2014/main" val="2688450755"/>
                    </a:ext>
                  </a:extLst>
                </a:gridCol>
                <a:gridCol w="829011">
                  <a:extLst>
                    <a:ext uri="{9D8B030D-6E8A-4147-A177-3AD203B41FA5}">
                      <a16:colId xmlns:a16="http://schemas.microsoft.com/office/drawing/2014/main" val="2913174946"/>
                    </a:ext>
                  </a:extLst>
                </a:gridCol>
              </a:tblGrid>
              <a:tr h="338853">
                <a:tc>
                  <a:txBody>
                    <a:bodyPr/>
                    <a:lstStyle/>
                    <a:p>
                      <a:pPr algn="l"/>
                      <a:r>
                        <a:rPr lang="en-US" sz="1000" dirty="0">
                          <a:solidFill>
                            <a:schemeClr val="bg1"/>
                          </a:solidFill>
                        </a:rPr>
                        <a:t>#</a:t>
                      </a:r>
                    </a:p>
                  </a:txBody>
                  <a:tcPr/>
                </a:tc>
                <a:tc>
                  <a:txBody>
                    <a:bodyPr/>
                    <a:lstStyle/>
                    <a:p>
                      <a:pPr algn="l"/>
                      <a:r>
                        <a:rPr lang="en-US" sz="1000" b="1" dirty="0">
                          <a:solidFill>
                            <a:schemeClr val="bg1"/>
                          </a:solidFill>
                        </a:rPr>
                        <a:t>Option</a:t>
                      </a:r>
                      <a:endParaRPr lang="en-US" sz="1000" dirty="0">
                        <a:solidFill>
                          <a:schemeClr val="bg1"/>
                        </a:solidFill>
                      </a:endParaRPr>
                    </a:p>
                  </a:txBody>
                  <a:tcPr/>
                </a:tc>
                <a:tc gridSpan="2">
                  <a:txBody>
                    <a:bodyPr/>
                    <a:lstStyle/>
                    <a:p>
                      <a:pPr marL="0" indent="0" algn="l"/>
                      <a:r>
                        <a:rPr lang="en-US" sz="1000" b="1" dirty="0">
                          <a:solidFill>
                            <a:schemeClr val="bg1"/>
                          </a:solidFill>
                        </a:rPr>
                        <a:t>Description</a:t>
                      </a:r>
                      <a:endParaRPr lang="en-US" sz="1000" dirty="0">
                        <a:solidFill>
                          <a:schemeClr val="bg1"/>
                        </a:solidFill>
                      </a:endParaRPr>
                    </a:p>
                  </a:txBody>
                  <a:tcPr/>
                </a:tc>
                <a:tc hMerge="1">
                  <a:txBody>
                    <a:bodyPr/>
                    <a:lstStyle/>
                    <a:p>
                      <a:endParaRPr lang="en-US"/>
                    </a:p>
                  </a:txBody>
                  <a:tcPr/>
                </a:tc>
                <a:tc>
                  <a:txBody>
                    <a:bodyPr/>
                    <a:lstStyle/>
                    <a:p>
                      <a:pPr algn="ctr"/>
                      <a:r>
                        <a:rPr lang="en-US" sz="1000" b="1" dirty="0">
                          <a:solidFill>
                            <a:schemeClr val="bg1"/>
                          </a:solidFill>
                        </a:rPr>
                        <a:t>CSS</a:t>
                      </a:r>
                      <a:endParaRPr lang="en-US" sz="1000" dirty="0">
                        <a:solidFill>
                          <a:schemeClr val="bg1"/>
                        </a:solidFill>
                      </a:endParaRPr>
                    </a:p>
                  </a:txBody>
                  <a:tcPr/>
                </a:tc>
                <a:tc>
                  <a:txBody>
                    <a:bodyPr/>
                    <a:lstStyle/>
                    <a:p>
                      <a:pPr algn="ctr"/>
                      <a:r>
                        <a:rPr lang="en-US" sz="1000" dirty="0">
                          <a:solidFill>
                            <a:schemeClr val="bg1"/>
                          </a:solidFill>
                        </a:rPr>
                        <a:t>CRIS</a:t>
                      </a:r>
                    </a:p>
                  </a:txBody>
                  <a:tcPr/>
                </a:tc>
                <a:tc>
                  <a:txBody>
                    <a:bodyPr/>
                    <a:lstStyle/>
                    <a:p>
                      <a:pPr algn="ctr"/>
                      <a:r>
                        <a:rPr lang="en-US" sz="1000" dirty="0">
                          <a:solidFill>
                            <a:schemeClr val="bg1"/>
                          </a:solidFill>
                        </a:rPr>
                        <a:t>Other</a:t>
                      </a:r>
                    </a:p>
                  </a:txBody>
                  <a:tcPr/>
                </a:tc>
                <a:extLst>
                  <a:ext uri="{0D108BD9-81ED-4DB2-BD59-A6C34878D82A}">
                    <a16:rowId xmlns:a16="http://schemas.microsoft.com/office/drawing/2014/main" val="163652521"/>
                  </a:ext>
                </a:extLst>
              </a:tr>
              <a:tr h="418811">
                <a:tc>
                  <a:txBody>
                    <a:bodyPr/>
                    <a:lstStyle/>
                    <a:p>
                      <a:pPr algn="l"/>
                      <a:r>
                        <a:rPr lang="en-US" sz="1100" b="1" dirty="0">
                          <a:solidFill>
                            <a:srgbClr val="000000"/>
                          </a:solidFill>
                        </a:rPr>
                        <a:t>1</a:t>
                      </a:r>
                    </a:p>
                  </a:txBody>
                  <a:tcPr marL="13500" marR="13500" marT="13500" marB="1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u="none" kern="1200" spc="0" dirty="0">
                          <a:solidFill>
                            <a:srgbClr val="000000"/>
                          </a:solidFill>
                          <a:latin typeface="Arial" panose="020B0604020202020204" pitchFamily="34" charset="0"/>
                          <a:ea typeface="+mn-ea"/>
                          <a:cs typeface="+mn-cs"/>
                        </a:rPr>
                        <a:t>IBM </a:t>
                      </a:r>
                      <a:r>
                        <a:rPr lang="en-US" sz="1100" b="1" i="0" u="none" kern="1200" spc="0" dirty="0" err="1">
                          <a:solidFill>
                            <a:srgbClr val="000000"/>
                          </a:solidFill>
                          <a:latin typeface="Arial" panose="020B0604020202020204" pitchFamily="34" charset="0"/>
                          <a:ea typeface="+mn-ea"/>
                          <a:cs typeface="+mn-cs"/>
                        </a:rPr>
                        <a:t>InfoSphere</a:t>
                      </a:r>
                      <a:r>
                        <a:rPr lang="en-US" sz="1100" b="1" i="0" u="none" kern="1200" spc="0" dirty="0">
                          <a:solidFill>
                            <a:srgbClr val="000000"/>
                          </a:solidFill>
                          <a:latin typeface="Arial" panose="020B0604020202020204" pitchFamily="34" charset="0"/>
                          <a:ea typeface="+mn-ea"/>
                          <a:cs typeface="+mn-cs"/>
                        </a:rPr>
                        <a:t> Data Replication</a:t>
                      </a:r>
                    </a:p>
                  </a:txBody>
                  <a:tcPr marL="40500" marR="40500" marT="40500" marB="40500"/>
                </a:tc>
                <a:tc gridSpan="2">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b="0" i="0" u="none" kern="1200" spc="0" dirty="0">
                          <a:solidFill>
                            <a:srgbClr val="000000"/>
                          </a:solidFill>
                          <a:latin typeface="Arial" panose="020B0604020202020204" pitchFamily="34" charset="0"/>
                          <a:ea typeface="+mn-ea"/>
                          <a:cs typeface="+mn-cs"/>
                        </a:rPr>
                        <a:t>IDR </a:t>
                      </a:r>
                      <a:r>
                        <a:rPr lang="en-US" sz="1100" b="1" i="0" u="none" kern="1200" spc="0" dirty="0">
                          <a:solidFill>
                            <a:srgbClr val="000000"/>
                          </a:solidFill>
                          <a:latin typeface="Arial" panose="020B0604020202020204" pitchFamily="34" charset="0"/>
                          <a:ea typeface="+mn-ea"/>
                          <a:cs typeface="+mn-cs"/>
                        </a:rPr>
                        <a:t>Remote Capture</a:t>
                      </a:r>
                      <a:r>
                        <a:rPr lang="en-US" sz="1100" b="0" i="0" u="none" kern="1200" spc="0" dirty="0">
                          <a:solidFill>
                            <a:srgbClr val="000000"/>
                          </a:solidFill>
                          <a:latin typeface="Arial" panose="020B0604020202020204" pitchFamily="34" charset="0"/>
                          <a:ea typeface="+mn-ea"/>
                          <a:cs typeface="+mn-cs"/>
                        </a:rPr>
                        <a:t> as a new solution, although it’s really CDC with a new deployment model and pricing model, off mainframe server.</a:t>
                      </a:r>
                    </a:p>
                  </a:txBody>
                  <a:tcPr marL="40500" marR="40500" marT="40500" marB="40500"/>
                </a:tc>
                <a:tc hMerge="1">
                  <a:txBody>
                    <a:bodyPr/>
                    <a:lstStyle/>
                    <a:p>
                      <a:endParaRPr lang="en-US"/>
                    </a:p>
                  </a:txBody>
                  <a:tcPr/>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extLst>
                  <a:ext uri="{0D108BD9-81ED-4DB2-BD59-A6C34878D82A}">
                    <a16:rowId xmlns:a16="http://schemas.microsoft.com/office/drawing/2014/main" val="4222057156"/>
                  </a:ext>
                </a:extLst>
              </a:tr>
              <a:tr h="399357">
                <a:tc>
                  <a:txBody>
                    <a:bodyPr/>
                    <a:lstStyle/>
                    <a:p>
                      <a:pPr algn="l"/>
                      <a:r>
                        <a:rPr lang="en-US" sz="1100" b="1" dirty="0">
                          <a:solidFill>
                            <a:srgbClr val="000000"/>
                          </a:solidFill>
                        </a:rPr>
                        <a:t>2</a:t>
                      </a:r>
                    </a:p>
                  </a:txBody>
                  <a:tcPr marL="13500" marR="13500" marT="13500" marB="13500"/>
                </a:tc>
                <a:tc>
                  <a:txBody>
                    <a:bodyPr/>
                    <a:lstStyle/>
                    <a:p>
                      <a:pPr algn="l"/>
                      <a:r>
                        <a:rPr lang="en-US" sz="1100" b="1" i="0" u="none" kern="1200" spc="0" dirty="0">
                          <a:solidFill>
                            <a:srgbClr val="000000"/>
                          </a:solidFill>
                          <a:latin typeface="Arial" panose="020B0604020202020204" pitchFamily="34" charset="0"/>
                          <a:ea typeface="+mn-ea"/>
                          <a:cs typeface="+mn-cs"/>
                        </a:rPr>
                        <a:t>Oracle Golden Gate</a:t>
                      </a:r>
                    </a:p>
                  </a:txBody>
                  <a:tcPr marL="40500" marR="40500" marT="40500" marB="40500"/>
                </a:tc>
                <a:tc gridSpan="2">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b="0" i="0" u="none" kern="1200" spc="0" dirty="0">
                          <a:solidFill>
                            <a:srgbClr val="000000"/>
                          </a:solidFill>
                          <a:latin typeface="Arial" panose="020B0604020202020204" pitchFamily="34" charset="0"/>
                          <a:ea typeface="+mn-ea"/>
                          <a:cs typeface="+mn-cs"/>
                        </a:rPr>
                        <a:t>Capable of exchanging and replicating data at the transaction level among several heterogeneous platforms.</a:t>
                      </a:r>
                    </a:p>
                  </a:txBody>
                  <a:tcPr marL="40500" marR="40500" marT="40500" marB="40500"/>
                </a:tc>
                <a:tc hMerge="1">
                  <a:txBody>
                    <a:bodyPr/>
                    <a:lstStyle/>
                    <a:p>
                      <a:endParaRPr lang="en-US"/>
                    </a:p>
                  </a:txBody>
                  <a:tcPr/>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extLst>
                  <a:ext uri="{0D108BD9-81ED-4DB2-BD59-A6C34878D82A}">
                    <a16:rowId xmlns:a16="http://schemas.microsoft.com/office/drawing/2014/main" val="3343480495"/>
                  </a:ext>
                </a:extLst>
              </a:tr>
              <a:tr h="399357">
                <a:tc>
                  <a:txBody>
                    <a:bodyPr/>
                    <a:lstStyle/>
                    <a:p>
                      <a:pPr algn="l"/>
                      <a:r>
                        <a:rPr lang="en-US" sz="1100" b="1" dirty="0">
                          <a:solidFill>
                            <a:srgbClr val="000000"/>
                          </a:solidFill>
                        </a:rPr>
                        <a:t>3</a:t>
                      </a:r>
                    </a:p>
                  </a:txBody>
                  <a:tcPr marL="13500" marR="13500" marT="13500" marB="13500"/>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1100" b="1" i="0" u="none" kern="1200" spc="0" dirty="0">
                          <a:solidFill>
                            <a:srgbClr val="000000"/>
                          </a:solidFill>
                          <a:latin typeface="Arial" panose="020B0604020202020204" pitchFamily="34" charset="0"/>
                          <a:ea typeface="+mn-ea"/>
                          <a:cs typeface="+mn-cs"/>
                        </a:rPr>
                        <a:t>IBM </a:t>
                      </a:r>
                      <a:r>
                        <a:rPr lang="en-US" sz="1100" b="1" i="0" u="none" kern="1200" spc="0" dirty="0" err="1">
                          <a:solidFill>
                            <a:srgbClr val="000000"/>
                          </a:solidFill>
                          <a:latin typeface="Arial" panose="020B0604020202020204" pitchFamily="34" charset="0"/>
                          <a:ea typeface="+mn-ea"/>
                          <a:cs typeface="+mn-cs"/>
                        </a:rPr>
                        <a:t>InfoSphere</a:t>
                      </a:r>
                      <a:r>
                        <a:rPr lang="en-US" sz="1100" b="1" i="0" u="none" kern="1200" spc="0" dirty="0">
                          <a:solidFill>
                            <a:srgbClr val="000000"/>
                          </a:solidFill>
                          <a:latin typeface="Arial" panose="020B0604020202020204" pitchFamily="34" charset="0"/>
                          <a:ea typeface="+mn-ea"/>
                          <a:cs typeface="+mn-cs"/>
                        </a:rPr>
                        <a:t> Change Data Delivery</a:t>
                      </a:r>
                    </a:p>
                  </a:txBody>
                  <a:tcPr marL="40500" marR="40500" marT="40500" marB="40500"/>
                </a:tc>
                <a:tc gridSpan="2">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b="0" i="0" u="none" kern="1200" spc="0" dirty="0">
                          <a:solidFill>
                            <a:srgbClr val="000000"/>
                          </a:solidFill>
                          <a:latin typeface="Arial" panose="020B0604020202020204" pitchFamily="34" charset="0"/>
                          <a:ea typeface="+mn-ea"/>
                          <a:cs typeface="+mn-cs"/>
                        </a:rPr>
                        <a:t>Need to confirm if targets can be any database</a:t>
                      </a:r>
                    </a:p>
                  </a:txBody>
                  <a:tcPr marL="40500" marR="40500" marT="40500" marB="40500"/>
                </a:tc>
                <a:tc hMerge="1">
                  <a:txBody>
                    <a:bodyPr/>
                    <a:lstStyle/>
                    <a:p>
                      <a:endParaRPr lang="en-US"/>
                    </a:p>
                  </a:txBody>
                  <a:tcPr/>
                </a:tc>
                <a:tc>
                  <a:txBody>
                    <a:bodyPr/>
                    <a:lstStyle/>
                    <a:p>
                      <a:pPr algn="ctr"/>
                      <a:r>
                        <a:rPr lang="en-US" sz="1100" b="0" i="0" u="none" kern="1200" spc="0" dirty="0">
                          <a:solidFill>
                            <a:srgbClr val="000000"/>
                          </a:solidFill>
                          <a:latin typeface="Arial" panose="020B0604020202020204" pitchFamily="34" charset="0"/>
                          <a:ea typeface="+mn-ea"/>
                          <a:cs typeface="+mn-cs"/>
                        </a:rPr>
                        <a:t>?</a:t>
                      </a:r>
                    </a:p>
                  </a:txBody>
                  <a:tcPr marL="40500" marR="40500" marT="40500" marB="40500"/>
                </a:tc>
                <a:tc>
                  <a:txBody>
                    <a:bodyPr/>
                    <a:lstStyle/>
                    <a:p>
                      <a:pPr algn="ctr"/>
                      <a:r>
                        <a:rPr lang="en-US" sz="1100" b="0" i="0" u="none" kern="1200" spc="0" dirty="0">
                          <a:solidFill>
                            <a:srgbClr val="000000"/>
                          </a:solidFill>
                          <a:latin typeface="Arial" panose="020B0604020202020204" pitchFamily="34" charset="0"/>
                          <a:ea typeface="+mn-ea"/>
                          <a:cs typeface="+mn-cs"/>
                        </a:rPr>
                        <a:t>?</a:t>
                      </a:r>
                    </a:p>
                  </a:txBody>
                  <a:tcPr marL="40500" marR="40500" marT="40500" marB="40500"/>
                </a:tc>
                <a:tc>
                  <a:txBody>
                    <a:bodyPr/>
                    <a:lstStyle/>
                    <a:p>
                      <a:pPr algn="ctr"/>
                      <a:r>
                        <a:rPr lang="en-US" sz="1100" b="0" i="0" u="none" kern="1200" spc="0" dirty="0">
                          <a:solidFill>
                            <a:srgbClr val="000000"/>
                          </a:solidFill>
                          <a:latin typeface="Arial" panose="020B0604020202020204" pitchFamily="34" charset="0"/>
                          <a:ea typeface="+mn-ea"/>
                          <a:cs typeface="+mn-cs"/>
                        </a:rPr>
                        <a:t>?</a:t>
                      </a:r>
                    </a:p>
                  </a:txBody>
                  <a:tcPr marL="40500" marR="40500" marT="40500" marB="40500"/>
                </a:tc>
                <a:extLst>
                  <a:ext uri="{0D108BD9-81ED-4DB2-BD59-A6C34878D82A}">
                    <a16:rowId xmlns:a16="http://schemas.microsoft.com/office/drawing/2014/main" val="3378352701"/>
                  </a:ext>
                </a:extLst>
              </a:tr>
              <a:tr h="418811">
                <a:tc>
                  <a:txBody>
                    <a:bodyPr/>
                    <a:lstStyle/>
                    <a:p>
                      <a:pPr algn="l"/>
                      <a:r>
                        <a:rPr lang="en-US" sz="1100" b="1" i="0" u="none" kern="1200" spc="0" dirty="0">
                          <a:solidFill>
                            <a:srgbClr val="000000"/>
                          </a:solidFill>
                          <a:latin typeface="Arial" panose="020B0604020202020204" pitchFamily="34" charset="0"/>
                          <a:ea typeface="+mn-ea"/>
                          <a:cs typeface="+mn-cs"/>
                        </a:rPr>
                        <a:t>4</a:t>
                      </a:r>
                    </a:p>
                  </a:txBody>
                  <a:tcPr marL="13500" marR="13500" marT="13500" marB="1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u="none" kern="1200" spc="0" dirty="0">
                          <a:solidFill>
                            <a:srgbClr val="000000"/>
                          </a:solidFill>
                          <a:latin typeface="Arial" panose="020B0604020202020204" pitchFamily="34" charset="0"/>
                          <a:ea typeface="+mn-ea"/>
                          <a:cs typeface="+mn-cs"/>
                        </a:rPr>
                        <a:t>IBM DB2 Analytics Accelerator (IDAA)</a:t>
                      </a:r>
                    </a:p>
                  </a:txBody>
                  <a:tcPr marL="40500" marR="40500" marT="40500" marB="40500"/>
                </a:tc>
                <a:tc gridSpan="2">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b="0" i="0" u="none" kern="1200" spc="0" dirty="0">
                          <a:solidFill>
                            <a:srgbClr val="000000"/>
                          </a:solidFill>
                          <a:latin typeface="Arial" panose="020B0604020202020204" pitchFamily="34" charset="0"/>
                          <a:ea typeface="+mn-ea"/>
                          <a:cs typeface="+mn-cs"/>
                        </a:rPr>
                        <a:t>High-speed analysis of your enterprise data for real-time insight under the control and security IBM Z</a:t>
                      </a:r>
                    </a:p>
                  </a:txBody>
                  <a:tcPr marL="40500" marR="40500" marT="40500" marB="40500"/>
                </a:tc>
                <a:tc hMerge="1">
                  <a:txBody>
                    <a:bodyPr/>
                    <a:lstStyle/>
                    <a:p>
                      <a:endParaRPr lang="en-US"/>
                    </a:p>
                  </a:txBody>
                  <a:tcPr/>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tc>
                  <a:txBody>
                    <a:bodyPr/>
                    <a:lstStyle/>
                    <a:p>
                      <a:pPr algn="ctr"/>
                      <a:r>
                        <a:rPr lang="en-US" sz="1100" b="0" i="0" u="none" kern="1200" spc="0" dirty="0">
                          <a:solidFill>
                            <a:srgbClr val="000000"/>
                          </a:solidFill>
                          <a:latin typeface="Arial" panose="020B0604020202020204" pitchFamily="34" charset="0"/>
                          <a:ea typeface="+mn-ea"/>
                          <a:cs typeface="+mn-cs"/>
                        </a:rPr>
                        <a:t>NA</a:t>
                      </a:r>
                    </a:p>
                  </a:txBody>
                  <a:tcPr marL="40500" marR="40500" marT="40500" marB="40500"/>
                </a:tc>
                <a:extLst>
                  <a:ext uri="{0D108BD9-81ED-4DB2-BD59-A6C34878D82A}">
                    <a16:rowId xmlns:a16="http://schemas.microsoft.com/office/drawing/2014/main" val="2452677071"/>
                  </a:ext>
                </a:extLst>
              </a:tr>
              <a:tr h="521855">
                <a:tc>
                  <a:txBody>
                    <a:bodyPr/>
                    <a:lstStyle/>
                    <a:p>
                      <a:pPr algn="l"/>
                      <a:r>
                        <a:rPr lang="en-US" sz="1100" b="1" dirty="0">
                          <a:solidFill>
                            <a:srgbClr val="000000"/>
                          </a:solidFill>
                        </a:rPr>
                        <a:t>5</a:t>
                      </a:r>
                    </a:p>
                  </a:txBody>
                  <a:tcPr marL="13500" marR="13500" marT="13500" marB="1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u="none" kern="1200" spc="0" dirty="0">
                          <a:solidFill>
                            <a:srgbClr val="000000"/>
                          </a:solidFill>
                          <a:latin typeface="Arial" panose="020B0604020202020204" pitchFamily="34" charset="0"/>
                          <a:ea typeface="+mn-ea"/>
                          <a:cs typeface="+mn-cs"/>
                        </a:rPr>
                        <a:t>Kafka Connector</a:t>
                      </a:r>
                    </a:p>
                  </a:txBody>
                  <a:tcPr marL="40500" marR="40500" marT="40500" marB="40500"/>
                </a:tc>
                <a:tc gridSpan="2">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b="0" i="0" u="none" kern="1200" spc="0" dirty="0">
                          <a:solidFill>
                            <a:srgbClr val="000000"/>
                          </a:solidFill>
                          <a:latin typeface="Arial" panose="020B0604020202020204" pitchFamily="34" charset="0"/>
                          <a:ea typeface="+mn-ea"/>
                          <a:cs typeface="+mn-cs"/>
                        </a:rPr>
                        <a:t>Replicate from any supported CDC Replication source to a Kafka cluster by using the CDC Replication Engine for Kafka. This engine writes Kafka messages that contain the replicated data to Kafka topics.</a:t>
                      </a:r>
                    </a:p>
                  </a:txBody>
                  <a:tcPr marL="40500" marR="40500" marT="40500" marB="40500"/>
                </a:tc>
                <a:tc hMerge="1">
                  <a:txBody>
                    <a:bodyPr/>
                    <a:lstStyle/>
                    <a:p>
                      <a:endParaRPr lang="en-US"/>
                    </a:p>
                  </a:txBody>
                  <a:tcPr/>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extLst>
                  <a:ext uri="{0D108BD9-81ED-4DB2-BD59-A6C34878D82A}">
                    <a16:rowId xmlns:a16="http://schemas.microsoft.com/office/drawing/2014/main" val="3582921165"/>
                  </a:ext>
                </a:extLst>
              </a:tr>
              <a:tr h="168524">
                <a:tc>
                  <a:txBody>
                    <a:bodyPr/>
                    <a:lstStyle/>
                    <a:p>
                      <a:pPr algn="l"/>
                      <a:r>
                        <a:rPr lang="en-US" sz="1100" b="1" dirty="0">
                          <a:solidFill>
                            <a:srgbClr val="000000"/>
                          </a:solidFill>
                        </a:rPr>
                        <a:t>6</a:t>
                      </a:r>
                    </a:p>
                  </a:txBody>
                  <a:tcPr marL="13500" marR="13500" marT="13500" marB="13500"/>
                </a:tc>
                <a:tc>
                  <a:txBody>
                    <a:bodyPr/>
                    <a:lstStyle/>
                    <a:p>
                      <a:pPr algn="l"/>
                      <a:r>
                        <a:rPr lang="en-US" sz="1100" b="1" dirty="0">
                          <a:solidFill>
                            <a:srgbClr val="000000"/>
                          </a:solidFill>
                        </a:rPr>
                        <a:t>STRIIM</a:t>
                      </a:r>
                    </a:p>
                  </a:txBody>
                  <a:tcPr marL="40500" marR="40500" marT="40500" marB="40500"/>
                </a:tc>
                <a:tc gridSpan="2">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kern="1200" dirty="0">
                          <a:solidFill>
                            <a:srgbClr val="000000"/>
                          </a:solidFill>
                          <a:effectLst/>
                          <a:latin typeface="+mn-lt"/>
                          <a:ea typeface="+mn-ea"/>
                          <a:cs typeface="+mn-cs"/>
                        </a:rPr>
                        <a:t>Replicate data from CSS CDC tables and CRIS data sync event MQ queues </a:t>
                      </a:r>
                    </a:p>
                  </a:txBody>
                  <a:tcPr marL="40500" marR="40500" marT="40500" marB="40500"/>
                </a:tc>
                <a:tc hMerge="1">
                  <a:txBody>
                    <a:bodyPr/>
                    <a:lstStyle/>
                    <a:p>
                      <a:endParaRPr lang="en-US"/>
                    </a:p>
                  </a:txBody>
                  <a:tcPr/>
                </a:tc>
                <a:tc>
                  <a:txBody>
                    <a:bodyPr/>
                    <a:lstStyle/>
                    <a:p>
                      <a:pPr marL="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b="0" i="0" u="none" kern="1200" spc="0" dirty="0">
                          <a:solidFill>
                            <a:srgbClr val="000000"/>
                          </a:solidFill>
                          <a:latin typeface="Arial" panose="020B0604020202020204" pitchFamily="34" charset="0"/>
                          <a:ea typeface="+mn-ea"/>
                          <a:cs typeface="+mn-cs"/>
                        </a:rPr>
                        <a:t>Applicable</a:t>
                      </a:r>
                    </a:p>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100" kern="1200" dirty="0">
                        <a:solidFill>
                          <a:srgbClr val="000000"/>
                        </a:solidFill>
                        <a:effectLst/>
                        <a:latin typeface="+mn-lt"/>
                        <a:ea typeface="+mn-ea"/>
                        <a:cs typeface="+mn-cs"/>
                      </a:endParaRPr>
                    </a:p>
                  </a:txBody>
                  <a:tcPr marL="40500" marR="40500" marT="40500" marB="40500"/>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b="0" i="0" u="none" kern="1200" spc="0" dirty="0">
                          <a:solidFill>
                            <a:srgbClr val="000000"/>
                          </a:solidFill>
                          <a:latin typeface="Arial" panose="020B0604020202020204" pitchFamily="34" charset="0"/>
                          <a:ea typeface="+mn-ea"/>
                          <a:cs typeface="+mn-cs"/>
                        </a:rPr>
                        <a:t>Applicable</a:t>
                      </a:r>
                      <a:endParaRPr lang="en-US" sz="1100" kern="1200" dirty="0">
                        <a:solidFill>
                          <a:srgbClr val="000000"/>
                        </a:solidFill>
                        <a:effectLst/>
                        <a:latin typeface="+mn-lt"/>
                        <a:ea typeface="+mn-ea"/>
                        <a:cs typeface="+mn-cs"/>
                      </a:endParaRPr>
                    </a:p>
                  </a:txBody>
                  <a:tcPr marL="40500" marR="40500" marT="40500" marB="40500"/>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b="0" i="0" u="none" kern="1200" spc="0" dirty="0">
                          <a:solidFill>
                            <a:srgbClr val="000000"/>
                          </a:solidFill>
                          <a:latin typeface="Arial" panose="020B0604020202020204" pitchFamily="34" charset="0"/>
                          <a:ea typeface="+mn-ea"/>
                          <a:cs typeface="+mn-cs"/>
                        </a:rPr>
                        <a:t>Applicable</a:t>
                      </a:r>
                      <a:endParaRPr lang="en-US" sz="1100" kern="1200" dirty="0">
                        <a:solidFill>
                          <a:srgbClr val="000000"/>
                        </a:solidFill>
                        <a:effectLst/>
                        <a:latin typeface="+mn-lt"/>
                        <a:ea typeface="+mn-ea"/>
                        <a:cs typeface="+mn-cs"/>
                      </a:endParaRPr>
                    </a:p>
                  </a:txBody>
                  <a:tcPr marL="40500" marR="40500" marT="40500" marB="40500"/>
                </a:tc>
                <a:extLst>
                  <a:ext uri="{0D108BD9-81ED-4DB2-BD59-A6C34878D82A}">
                    <a16:rowId xmlns:a16="http://schemas.microsoft.com/office/drawing/2014/main" val="1447178351"/>
                  </a:ext>
                </a:extLst>
              </a:tr>
              <a:tr h="288729">
                <a:tc>
                  <a:txBody>
                    <a:bodyPr/>
                    <a:lstStyle/>
                    <a:p>
                      <a:pPr algn="l"/>
                      <a:r>
                        <a:rPr lang="en-US" sz="1100" b="1" dirty="0">
                          <a:solidFill>
                            <a:srgbClr val="000000"/>
                          </a:solidFill>
                        </a:rPr>
                        <a:t>7</a:t>
                      </a:r>
                    </a:p>
                  </a:txBody>
                  <a:tcPr marL="13500" marR="13500" marT="13500" marB="1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u="none" kern="1200" spc="0" dirty="0">
                          <a:solidFill>
                            <a:srgbClr val="000000"/>
                          </a:solidFill>
                          <a:latin typeface="Arial" panose="020B0604020202020204" pitchFamily="34" charset="0"/>
                          <a:ea typeface="+mn-ea"/>
                          <a:cs typeface="+mn-cs"/>
                        </a:rPr>
                        <a:t>Qlik(Attunity) Replicate</a:t>
                      </a:r>
                    </a:p>
                  </a:txBody>
                  <a:tcPr marL="40500" marR="40500" marT="40500" marB="40500"/>
                </a:tc>
                <a:tc gridSpan="2">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b="0" i="0" u="none" kern="1200" spc="0" dirty="0">
                          <a:solidFill>
                            <a:srgbClr val="000000"/>
                          </a:solidFill>
                          <a:latin typeface="Arial" panose="020B0604020202020204" pitchFamily="34" charset="0"/>
                          <a:ea typeface="+mn-ea"/>
                          <a:cs typeface="+mn-cs"/>
                        </a:rPr>
                        <a:t>High-performance universal data replication platform that is easy to use and offers quick time to value.</a:t>
                      </a:r>
                    </a:p>
                  </a:txBody>
                  <a:tcPr marL="40500" marR="40500" marT="40500" marB="40500"/>
                </a:tc>
                <a:tc hMerge="1">
                  <a:txBody>
                    <a:bodyPr/>
                    <a:lstStyle/>
                    <a:p>
                      <a:endParaRPr lang="en-US"/>
                    </a:p>
                  </a:txBody>
                  <a:tcPr/>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tc>
                  <a:txBody>
                    <a:bodyPr/>
                    <a:lstStyle/>
                    <a:p>
                      <a:pPr algn="ctr"/>
                      <a:r>
                        <a:rPr lang="en-US" sz="1100" b="0" i="0" u="none" kern="1200" spc="0" dirty="0">
                          <a:solidFill>
                            <a:srgbClr val="000000"/>
                          </a:solidFill>
                          <a:latin typeface="Arial" panose="020B0604020202020204" pitchFamily="34" charset="0"/>
                          <a:ea typeface="+mn-ea"/>
                          <a:cs typeface="+mn-cs"/>
                        </a:rPr>
                        <a:t>Applicable</a:t>
                      </a:r>
                    </a:p>
                  </a:txBody>
                  <a:tcPr marL="40500" marR="40500" marT="40500" marB="40500"/>
                </a:tc>
                <a:extLst>
                  <a:ext uri="{0D108BD9-81ED-4DB2-BD59-A6C34878D82A}">
                    <a16:rowId xmlns:a16="http://schemas.microsoft.com/office/drawing/2014/main" val="2052426575"/>
                  </a:ext>
                </a:extLst>
              </a:tr>
              <a:tr h="0">
                <a:tc>
                  <a:txBody>
                    <a:bodyPr/>
                    <a:lstStyle/>
                    <a:p>
                      <a:pPr algn="l"/>
                      <a:r>
                        <a:rPr lang="en-US" sz="1100" b="1" dirty="0">
                          <a:solidFill>
                            <a:srgbClr val="000000"/>
                          </a:solidFill>
                        </a:rPr>
                        <a:t>8</a:t>
                      </a:r>
                    </a:p>
                  </a:txBody>
                  <a:tcPr marL="13500" marR="13500" marT="13500" marB="13500"/>
                </a:tc>
                <a:tc>
                  <a:txBody>
                    <a:bodyPr/>
                    <a:lstStyle/>
                    <a:p>
                      <a:pPr algn="l"/>
                      <a:r>
                        <a:rPr lang="en-US" sz="1100" b="1" dirty="0">
                          <a:solidFill>
                            <a:srgbClr val="000000"/>
                          </a:solidFill>
                        </a:rPr>
                        <a:t>Other Tools</a:t>
                      </a:r>
                    </a:p>
                  </a:txBody>
                  <a:tcPr marL="40500" marR="40500" marT="40500" marB="40500"/>
                </a:tc>
                <a:tc>
                  <a:txBody>
                    <a:bodyPr/>
                    <a:lstStyle/>
                    <a:p>
                      <a:pPr marL="285750" indent="-285750" rtl="0" fontAlgn="ctr">
                        <a:spcAft>
                          <a:spcPts val="0"/>
                        </a:spcAft>
                        <a:buFont typeface="Arial" panose="020B0604020202020204" pitchFamily="34" charset="0"/>
                        <a:buChar char="•"/>
                      </a:pPr>
                      <a:r>
                        <a:rPr lang="en-US" sz="1100" b="0" i="0" u="none" kern="1200" spc="0" dirty="0">
                          <a:solidFill>
                            <a:srgbClr val="000000"/>
                          </a:solidFill>
                          <a:latin typeface="Arial" panose="020B0604020202020204" pitchFamily="34" charset="0"/>
                          <a:ea typeface="+mn-ea"/>
                          <a:cs typeface="+mn-cs"/>
                        </a:rPr>
                        <a:t>HIT Software DB Moto</a:t>
                      </a:r>
                    </a:p>
                    <a:p>
                      <a:pPr marL="285750" indent="-285750" rtl="0" fontAlgn="ctr">
                        <a:spcAft>
                          <a:spcPts val="0"/>
                        </a:spcAft>
                        <a:buFont typeface="Arial" panose="020B0604020202020204" pitchFamily="34" charset="0"/>
                        <a:buChar char="•"/>
                      </a:pPr>
                      <a:r>
                        <a:rPr lang="en-US" sz="1100" b="0" i="0" u="none" kern="1200" spc="0" dirty="0">
                          <a:solidFill>
                            <a:srgbClr val="000000"/>
                          </a:solidFill>
                          <a:latin typeface="Arial" panose="020B0604020202020204" pitchFamily="34" charset="0"/>
                          <a:ea typeface="+mn-ea"/>
                          <a:cs typeface="+mn-cs"/>
                        </a:rPr>
                        <a:t>Syniti Data Replication</a:t>
                      </a:r>
                    </a:p>
                    <a:p>
                      <a:pPr marL="285750" indent="-285750" rtl="0" fontAlgn="ctr">
                        <a:spcAft>
                          <a:spcPts val="0"/>
                        </a:spcAft>
                        <a:buFont typeface="Arial" panose="020B0604020202020204" pitchFamily="34" charset="0"/>
                        <a:buChar char="•"/>
                      </a:pPr>
                      <a:r>
                        <a:rPr lang="en-US" sz="1100" b="0" i="0" u="none" kern="1200" spc="0" dirty="0" err="1">
                          <a:solidFill>
                            <a:srgbClr val="000000"/>
                          </a:solidFill>
                          <a:latin typeface="Arial" panose="020B0604020202020204" pitchFamily="34" charset="0"/>
                          <a:ea typeface="+mn-ea"/>
                          <a:cs typeface="+mn-cs"/>
                        </a:rPr>
                        <a:t>Cdata</a:t>
                      </a:r>
                      <a:r>
                        <a:rPr lang="en-US" sz="1100" b="0" i="0" u="none" kern="1200" spc="0" dirty="0">
                          <a:solidFill>
                            <a:srgbClr val="000000"/>
                          </a:solidFill>
                          <a:latin typeface="Arial" panose="020B0604020202020204" pitchFamily="34" charset="0"/>
                          <a:ea typeface="+mn-ea"/>
                          <a:cs typeface="+mn-cs"/>
                        </a:rPr>
                        <a:t> Sync</a:t>
                      </a:r>
                    </a:p>
                    <a:p>
                      <a:pPr marL="285750" marR="0" lvl="0" indent="-285750" algn="l" defTabSz="914400" rtl="0" eaLnBrk="1" fontAlgn="ctr"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i="0" u="none" kern="1200" spc="0" dirty="0">
                          <a:solidFill>
                            <a:srgbClr val="000000"/>
                          </a:solidFill>
                          <a:latin typeface="Arial" panose="020B0604020202020204" pitchFamily="34" charset="0"/>
                          <a:ea typeface="+mn-ea"/>
                          <a:cs typeface="+mn-cs"/>
                        </a:rPr>
                        <a:t>Data Virtuality Pipes</a:t>
                      </a:r>
                    </a:p>
                  </a:txBody>
                  <a:tcPr marL="40500" marR="40500" marT="40500" marB="40500"/>
                </a:tc>
                <a:tc>
                  <a:txBody>
                    <a:bodyPr/>
                    <a:lstStyle/>
                    <a:p>
                      <a:pPr marL="285750" indent="-285750" rtl="0" fontAlgn="ctr">
                        <a:spcAft>
                          <a:spcPts val="0"/>
                        </a:spcAft>
                        <a:buFont typeface="Arial" panose="020B0604020202020204" pitchFamily="34" charset="0"/>
                        <a:buChar char="•"/>
                      </a:pPr>
                      <a:r>
                        <a:rPr lang="en-US" sz="1100" b="0" i="0" u="none" kern="1200" spc="0" dirty="0" err="1">
                          <a:solidFill>
                            <a:srgbClr val="000000"/>
                          </a:solidFill>
                          <a:latin typeface="Arial" panose="020B0604020202020204" pitchFamily="34" charset="0"/>
                          <a:ea typeface="+mn-ea"/>
                          <a:cs typeface="+mn-cs"/>
                        </a:rPr>
                        <a:t>Matillion</a:t>
                      </a:r>
                      <a:endParaRPr lang="en-US" sz="1100" b="0" i="0" u="none" kern="1200" spc="0" dirty="0">
                        <a:solidFill>
                          <a:srgbClr val="000000"/>
                        </a:solidFill>
                        <a:latin typeface="Arial" panose="020B0604020202020204" pitchFamily="34" charset="0"/>
                        <a:ea typeface="+mn-ea"/>
                        <a:cs typeface="+mn-cs"/>
                      </a:endParaRPr>
                    </a:p>
                    <a:p>
                      <a:pPr marL="285750" indent="-285750" rtl="0" fontAlgn="ctr">
                        <a:spcAft>
                          <a:spcPts val="0"/>
                        </a:spcAft>
                        <a:buFont typeface="Arial" panose="020B0604020202020204" pitchFamily="34" charset="0"/>
                        <a:buChar char="•"/>
                      </a:pPr>
                      <a:r>
                        <a:rPr lang="en-US" sz="1100" b="0" i="0" u="none" kern="1200" spc="0" dirty="0" err="1">
                          <a:solidFill>
                            <a:srgbClr val="000000"/>
                          </a:solidFill>
                          <a:latin typeface="Arial" panose="020B0604020202020204" pitchFamily="34" charset="0"/>
                          <a:ea typeface="+mn-ea"/>
                          <a:cs typeface="+mn-cs"/>
                        </a:rPr>
                        <a:t>Equalum</a:t>
                      </a:r>
                      <a:endParaRPr lang="en-US" sz="1100" b="0" i="0" u="none" kern="1200" spc="0" dirty="0">
                        <a:solidFill>
                          <a:srgbClr val="000000"/>
                        </a:solidFill>
                        <a:latin typeface="Arial" panose="020B0604020202020204" pitchFamily="34" charset="0"/>
                        <a:ea typeface="+mn-ea"/>
                        <a:cs typeface="+mn-cs"/>
                      </a:endParaRPr>
                    </a:p>
                    <a:p>
                      <a:pPr marL="285750" indent="-285750" rtl="0" fontAlgn="ctr">
                        <a:spcAft>
                          <a:spcPts val="0"/>
                        </a:spcAft>
                        <a:buFont typeface="Arial" panose="020B0604020202020204" pitchFamily="34" charset="0"/>
                        <a:buChar char="•"/>
                      </a:pPr>
                      <a:r>
                        <a:rPr lang="en-US" sz="1100" b="0" i="0" u="none" kern="1200" spc="0" dirty="0">
                          <a:solidFill>
                            <a:srgbClr val="000000"/>
                          </a:solidFill>
                          <a:latin typeface="Arial" panose="020B0604020202020204" pitchFamily="34" charset="0"/>
                          <a:ea typeface="+mn-ea"/>
                          <a:cs typeface="+mn-cs"/>
                        </a:rPr>
                        <a:t>informatica Power Exchange</a:t>
                      </a:r>
                    </a:p>
                    <a:p>
                      <a:pPr marL="285750" indent="-285750" rtl="0" fontAlgn="ctr">
                        <a:spcAft>
                          <a:spcPts val="0"/>
                        </a:spcAft>
                        <a:buFont typeface="Arial" panose="020B0604020202020204" pitchFamily="34" charset="0"/>
                        <a:buChar char="•"/>
                      </a:pPr>
                      <a:r>
                        <a:rPr lang="en-US" sz="1100" b="0" i="0" u="none" kern="1200" spc="0" dirty="0">
                          <a:solidFill>
                            <a:srgbClr val="000000"/>
                          </a:solidFill>
                          <a:latin typeface="Arial" panose="020B0604020202020204" pitchFamily="34" charset="0"/>
                          <a:ea typeface="+mn-ea"/>
                          <a:cs typeface="+mn-cs"/>
                        </a:rPr>
                        <a:t>Distribute the MQ load</a:t>
                      </a:r>
                    </a:p>
                  </a:txBody>
                  <a:tcPr marL="40500" marR="40500" marT="40500" marB="40500"/>
                </a:tc>
                <a:tc>
                  <a:txBody>
                    <a:bodyPr/>
                    <a:lstStyle/>
                    <a:p>
                      <a:pPr algn="l"/>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l"/>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l"/>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extLst>
                  <a:ext uri="{0D108BD9-81ED-4DB2-BD59-A6C34878D82A}">
                    <a16:rowId xmlns:a16="http://schemas.microsoft.com/office/drawing/2014/main" val="813078411"/>
                  </a:ext>
                </a:extLst>
              </a:tr>
            </a:tbl>
          </a:graphicData>
        </a:graphic>
      </p:graphicFrame>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CDC Options</a:t>
            </a:r>
          </a:p>
        </p:txBody>
      </p:sp>
    </p:spTree>
    <p:extLst>
      <p:ext uri="{BB962C8B-B14F-4D97-AF65-F5344CB8AC3E}">
        <p14:creationId xmlns:p14="http://schemas.microsoft.com/office/powerpoint/2010/main" val="7199682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CDC Options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2997058797"/>
              </p:ext>
            </p:extLst>
          </p:nvPr>
        </p:nvGraphicFramePr>
        <p:xfrm>
          <a:off x="168489" y="483810"/>
          <a:ext cx="8768202" cy="349299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334813724"/>
                    </a:ext>
                  </a:extLst>
                </a:gridCol>
                <a:gridCol w="1337731">
                  <a:extLst>
                    <a:ext uri="{9D8B030D-6E8A-4147-A177-3AD203B41FA5}">
                      <a16:colId xmlns:a16="http://schemas.microsoft.com/office/drawing/2014/main" val="3548610838"/>
                    </a:ext>
                  </a:extLst>
                </a:gridCol>
                <a:gridCol w="1950720">
                  <a:extLst>
                    <a:ext uri="{9D8B030D-6E8A-4147-A177-3AD203B41FA5}">
                      <a16:colId xmlns:a16="http://schemas.microsoft.com/office/drawing/2014/main" val="3523463392"/>
                    </a:ext>
                  </a:extLst>
                </a:gridCol>
                <a:gridCol w="2263140">
                  <a:extLst>
                    <a:ext uri="{9D8B030D-6E8A-4147-A177-3AD203B41FA5}">
                      <a16:colId xmlns:a16="http://schemas.microsoft.com/office/drawing/2014/main" val="752791419"/>
                    </a:ext>
                  </a:extLst>
                </a:gridCol>
                <a:gridCol w="1607820">
                  <a:extLst>
                    <a:ext uri="{9D8B030D-6E8A-4147-A177-3AD203B41FA5}">
                      <a16:colId xmlns:a16="http://schemas.microsoft.com/office/drawing/2014/main" val="2688450755"/>
                    </a:ext>
                  </a:extLst>
                </a:gridCol>
                <a:gridCol w="1400511">
                  <a:extLst>
                    <a:ext uri="{9D8B030D-6E8A-4147-A177-3AD203B41FA5}">
                      <a16:colId xmlns:a16="http://schemas.microsoft.com/office/drawing/2014/main" val="2913174946"/>
                    </a:ext>
                  </a:extLst>
                </a:gridCol>
              </a:tblGrid>
              <a:tr h="338853">
                <a:tc>
                  <a:txBody>
                    <a:bodyPr/>
                    <a:lstStyle/>
                    <a:p>
                      <a:pPr algn="l"/>
                      <a:r>
                        <a:rPr lang="en-US" sz="1000" dirty="0">
                          <a:solidFill>
                            <a:schemeClr val="bg1"/>
                          </a:solidFill>
                        </a:rPr>
                        <a:t>#</a:t>
                      </a:r>
                    </a:p>
                  </a:txBody>
                  <a:tcPr/>
                </a:tc>
                <a:tc>
                  <a:txBody>
                    <a:bodyPr/>
                    <a:lstStyle/>
                    <a:p>
                      <a:pPr algn="l"/>
                      <a:r>
                        <a:rPr lang="en-US" sz="1000" b="1" dirty="0">
                          <a:solidFill>
                            <a:schemeClr val="bg1"/>
                          </a:solidFill>
                        </a:rPr>
                        <a:t>Option</a:t>
                      </a:r>
                      <a:endParaRPr lang="en-US" sz="1000" dirty="0">
                        <a:solidFill>
                          <a:schemeClr val="bg1"/>
                        </a:solidFill>
                      </a:endParaRPr>
                    </a:p>
                  </a:txBody>
                  <a:tcPr/>
                </a:tc>
                <a:tc>
                  <a:txBody>
                    <a:bodyPr/>
                    <a:lstStyle/>
                    <a:p>
                      <a:pPr marL="0" indent="0" algn="l"/>
                      <a:r>
                        <a:rPr lang="en-US" sz="1000" b="1" dirty="0">
                          <a:solidFill>
                            <a:schemeClr val="bg1"/>
                          </a:solidFill>
                        </a:rPr>
                        <a:t>Cost</a:t>
                      </a:r>
                      <a:endParaRPr lang="en-US" sz="1000" dirty="0">
                        <a:solidFill>
                          <a:schemeClr val="bg1"/>
                        </a:solidFill>
                      </a:endParaRPr>
                    </a:p>
                  </a:txBody>
                  <a:tcPr/>
                </a:tc>
                <a:tc>
                  <a:txBody>
                    <a:bodyPr/>
                    <a:lstStyle/>
                    <a:p>
                      <a:pPr algn="ctr"/>
                      <a:r>
                        <a:rPr lang="en-US" sz="1000" b="1" dirty="0">
                          <a:solidFill>
                            <a:schemeClr val="bg1"/>
                          </a:solidFill>
                        </a:rPr>
                        <a:t>Maintenance</a:t>
                      </a:r>
                      <a:endParaRPr lang="en-US" sz="1000" dirty="0">
                        <a:solidFill>
                          <a:schemeClr val="bg1"/>
                        </a:solidFill>
                      </a:endParaRPr>
                    </a:p>
                  </a:txBody>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US" sz="1000" b="1" dirty="0">
                          <a:solidFill>
                            <a:schemeClr val="bg1"/>
                          </a:solidFill>
                        </a:rPr>
                        <a:t>Go to Market Time</a:t>
                      </a:r>
                    </a:p>
                  </a:txBody>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US" sz="1000" b="1" dirty="0">
                          <a:solidFill>
                            <a:schemeClr val="bg1"/>
                          </a:solidFill>
                        </a:rPr>
                        <a:t>Overall Rank</a:t>
                      </a:r>
                    </a:p>
                  </a:txBody>
                  <a:tcPr/>
                </a:tc>
                <a:extLst>
                  <a:ext uri="{0D108BD9-81ED-4DB2-BD59-A6C34878D82A}">
                    <a16:rowId xmlns:a16="http://schemas.microsoft.com/office/drawing/2014/main" val="163652521"/>
                  </a:ext>
                </a:extLst>
              </a:tr>
              <a:tr h="418811">
                <a:tc>
                  <a:txBody>
                    <a:bodyPr/>
                    <a:lstStyle/>
                    <a:p>
                      <a:pPr algn="l"/>
                      <a:r>
                        <a:rPr lang="en-US" sz="1100" b="1" dirty="0">
                          <a:solidFill>
                            <a:srgbClr val="000000"/>
                          </a:solidFill>
                        </a:rPr>
                        <a:t>1</a:t>
                      </a:r>
                    </a:p>
                  </a:txBody>
                  <a:tcPr marL="13500" marR="13500" marT="13500" marB="1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u="none" kern="1200" spc="0" dirty="0">
                          <a:solidFill>
                            <a:srgbClr val="000000"/>
                          </a:solidFill>
                          <a:latin typeface="Arial" panose="020B0604020202020204" pitchFamily="34" charset="0"/>
                          <a:ea typeface="+mn-ea"/>
                          <a:cs typeface="+mn-cs"/>
                        </a:rPr>
                        <a:t>IBM </a:t>
                      </a:r>
                      <a:r>
                        <a:rPr lang="en-US" sz="1100" b="1" i="0" u="none" kern="1200" spc="0" dirty="0" err="1">
                          <a:solidFill>
                            <a:srgbClr val="000000"/>
                          </a:solidFill>
                          <a:latin typeface="Arial" panose="020B0604020202020204" pitchFamily="34" charset="0"/>
                          <a:ea typeface="+mn-ea"/>
                          <a:cs typeface="+mn-cs"/>
                        </a:rPr>
                        <a:t>InfoSphere</a:t>
                      </a:r>
                      <a:r>
                        <a:rPr lang="en-US" sz="1100" b="1" i="0" u="none" kern="1200" spc="0" dirty="0">
                          <a:solidFill>
                            <a:srgbClr val="000000"/>
                          </a:solidFill>
                          <a:latin typeface="Arial" panose="020B0604020202020204" pitchFamily="34" charset="0"/>
                          <a:ea typeface="+mn-ea"/>
                          <a:cs typeface="+mn-cs"/>
                        </a:rPr>
                        <a:t> Data Replication</a:t>
                      </a:r>
                    </a:p>
                  </a:txBody>
                  <a:tcPr marL="40500" marR="40500" marT="40500" marB="40500"/>
                </a:tc>
                <a:tc>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extLst>
                  <a:ext uri="{0D108BD9-81ED-4DB2-BD59-A6C34878D82A}">
                    <a16:rowId xmlns:a16="http://schemas.microsoft.com/office/drawing/2014/main" val="4222057156"/>
                  </a:ext>
                </a:extLst>
              </a:tr>
              <a:tr h="399357">
                <a:tc>
                  <a:txBody>
                    <a:bodyPr/>
                    <a:lstStyle/>
                    <a:p>
                      <a:pPr algn="l"/>
                      <a:r>
                        <a:rPr lang="en-US" sz="1100" b="1" dirty="0">
                          <a:solidFill>
                            <a:srgbClr val="000000"/>
                          </a:solidFill>
                        </a:rPr>
                        <a:t>2</a:t>
                      </a:r>
                    </a:p>
                  </a:txBody>
                  <a:tcPr marL="13500" marR="13500" marT="13500" marB="13500"/>
                </a:tc>
                <a:tc>
                  <a:txBody>
                    <a:bodyPr/>
                    <a:lstStyle/>
                    <a:p>
                      <a:pPr algn="l"/>
                      <a:r>
                        <a:rPr lang="en-US" sz="1100" b="1" i="0" u="none" kern="1200" spc="0" dirty="0">
                          <a:solidFill>
                            <a:srgbClr val="000000"/>
                          </a:solidFill>
                          <a:latin typeface="Arial" panose="020B0604020202020204" pitchFamily="34" charset="0"/>
                          <a:ea typeface="+mn-ea"/>
                          <a:cs typeface="+mn-cs"/>
                        </a:rPr>
                        <a:t>Oracle Golden Gate</a:t>
                      </a:r>
                    </a:p>
                  </a:txBody>
                  <a:tcPr marL="40500" marR="40500" marT="40500" marB="40500"/>
                </a:tc>
                <a:tc>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extLst>
                  <a:ext uri="{0D108BD9-81ED-4DB2-BD59-A6C34878D82A}">
                    <a16:rowId xmlns:a16="http://schemas.microsoft.com/office/drawing/2014/main" val="3343480495"/>
                  </a:ext>
                </a:extLst>
              </a:tr>
              <a:tr h="399357">
                <a:tc>
                  <a:txBody>
                    <a:bodyPr/>
                    <a:lstStyle/>
                    <a:p>
                      <a:pPr algn="l"/>
                      <a:r>
                        <a:rPr lang="en-US" sz="1100" b="1" dirty="0">
                          <a:solidFill>
                            <a:srgbClr val="000000"/>
                          </a:solidFill>
                        </a:rPr>
                        <a:t>3</a:t>
                      </a:r>
                    </a:p>
                  </a:txBody>
                  <a:tcPr marL="13500" marR="13500" marT="13500" marB="13500"/>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1100" b="1" i="0" u="none" kern="1200" spc="0" dirty="0">
                          <a:solidFill>
                            <a:srgbClr val="000000"/>
                          </a:solidFill>
                          <a:latin typeface="Arial" panose="020B0604020202020204" pitchFamily="34" charset="0"/>
                          <a:ea typeface="+mn-ea"/>
                          <a:cs typeface="+mn-cs"/>
                        </a:rPr>
                        <a:t>IBM </a:t>
                      </a:r>
                      <a:r>
                        <a:rPr lang="en-US" sz="1100" b="1" i="0" u="none" kern="1200" spc="0" dirty="0" err="1">
                          <a:solidFill>
                            <a:srgbClr val="000000"/>
                          </a:solidFill>
                          <a:latin typeface="Arial" panose="020B0604020202020204" pitchFamily="34" charset="0"/>
                          <a:ea typeface="+mn-ea"/>
                          <a:cs typeface="+mn-cs"/>
                        </a:rPr>
                        <a:t>InfoSphere</a:t>
                      </a:r>
                      <a:r>
                        <a:rPr lang="en-US" sz="1100" b="1" i="0" u="none" kern="1200" spc="0" dirty="0">
                          <a:solidFill>
                            <a:srgbClr val="000000"/>
                          </a:solidFill>
                          <a:latin typeface="Arial" panose="020B0604020202020204" pitchFamily="34" charset="0"/>
                          <a:ea typeface="+mn-ea"/>
                          <a:cs typeface="+mn-cs"/>
                        </a:rPr>
                        <a:t> Change Data Delivery</a:t>
                      </a:r>
                    </a:p>
                  </a:txBody>
                  <a:tcPr marL="40500" marR="40500" marT="40500" marB="40500"/>
                </a:tc>
                <a:tc>
                  <a:txBody>
                    <a:bodyPr/>
                    <a:lstStyle/>
                    <a:p>
                      <a:pPr marL="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extLst>
                  <a:ext uri="{0D108BD9-81ED-4DB2-BD59-A6C34878D82A}">
                    <a16:rowId xmlns:a16="http://schemas.microsoft.com/office/drawing/2014/main" val="3378352701"/>
                  </a:ext>
                </a:extLst>
              </a:tr>
              <a:tr h="418811">
                <a:tc>
                  <a:txBody>
                    <a:bodyPr/>
                    <a:lstStyle/>
                    <a:p>
                      <a:pPr algn="l"/>
                      <a:r>
                        <a:rPr lang="en-US" sz="1100" b="1" i="0" u="none" kern="1200" spc="0" dirty="0">
                          <a:solidFill>
                            <a:srgbClr val="000000"/>
                          </a:solidFill>
                          <a:latin typeface="Arial" panose="020B0604020202020204" pitchFamily="34" charset="0"/>
                          <a:ea typeface="+mn-ea"/>
                          <a:cs typeface="+mn-cs"/>
                        </a:rPr>
                        <a:t>4</a:t>
                      </a:r>
                    </a:p>
                  </a:txBody>
                  <a:tcPr marL="13500" marR="13500" marT="13500" marB="1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u="none" kern="1200" spc="0" dirty="0">
                          <a:solidFill>
                            <a:srgbClr val="000000"/>
                          </a:solidFill>
                          <a:latin typeface="Arial" panose="020B0604020202020204" pitchFamily="34" charset="0"/>
                          <a:ea typeface="+mn-ea"/>
                          <a:cs typeface="+mn-cs"/>
                        </a:rPr>
                        <a:t>IBM DB2 Analytics Accelerator (IDAA)</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extLst>
                  <a:ext uri="{0D108BD9-81ED-4DB2-BD59-A6C34878D82A}">
                    <a16:rowId xmlns:a16="http://schemas.microsoft.com/office/drawing/2014/main" val="2452677071"/>
                  </a:ext>
                </a:extLst>
              </a:tr>
              <a:tr h="402755">
                <a:tc>
                  <a:txBody>
                    <a:bodyPr/>
                    <a:lstStyle/>
                    <a:p>
                      <a:pPr algn="l"/>
                      <a:r>
                        <a:rPr lang="en-US" sz="1100" b="1" dirty="0">
                          <a:solidFill>
                            <a:srgbClr val="000000"/>
                          </a:solidFill>
                        </a:rPr>
                        <a:t>5</a:t>
                      </a:r>
                    </a:p>
                  </a:txBody>
                  <a:tcPr marL="13500" marR="13500" marT="13500" marB="1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u="none" kern="1200" spc="0" dirty="0">
                          <a:solidFill>
                            <a:srgbClr val="000000"/>
                          </a:solidFill>
                          <a:latin typeface="Arial" panose="020B0604020202020204" pitchFamily="34" charset="0"/>
                          <a:ea typeface="+mn-ea"/>
                          <a:cs typeface="+mn-cs"/>
                        </a:rPr>
                        <a:t>Kafka Connector</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extLst>
                  <a:ext uri="{0D108BD9-81ED-4DB2-BD59-A6C34878D82A}">
                    <a16:rowId xmlns:a16="http://schemas.microsoft.com/office/drawing/2014/main" val="3582921165"/>
                  </a:ext>
                </a:extLst>
              </a:tr>
              <a:tr h="168524">
                <a:tc>
                  <a:txBody>
                    <a:bodyPr/>
                    <a:lstStyle/>
                    <a:p>
                      <a:pPr algn="l"/>
                      <a:r>
                        <a:rPr lang="en-US" sz="1100" b="1" dirty="0">
                          <a:solidFill>
                            <a:srgbClr val="000000"/>
                          </a:solidFill>
                        </a:rPr>
                        <a:t>6</a:t>
                      </a:r>
                    </a:p>
                  </a:txBody>
                  <a:tcPr marL="13500" marR="13500" marT="13500" marB="13500"/>
                </a:tc>
                <a:tc>
                  <a:txBody>
                    <a:bodyPr/>
                    <a:lstStyle/>
                    <a:p>
                      <a:pPr algn="l"/>
                      <a:r>
                        <a:rPr lang="en-US" sz="1100" b="1" dirty="0">
                          <a:solidFill>
                            <a:srgbClr val="000000"/>
                          </a:solidFill>
                        </a:rPr>
                        <a:t>STRIIM</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100" kern="1200" dirty="0">
                        <a:solidFill>
                          <a:srgbClr val="000000"/>
                        </a:solidFill>
                        <a:effectLst/>
                        <a:latin typeface="+mn-lt"/>
                        <a:ea typeface="+mn-ea"/>
                        <a:cs typeface="+mn-cs"/>
                      </a:endParaRPr>
                    </a:p>
                  </a:txBody>
                  <a:tcPr marL="40500" marR="40500" marT="40500" marB="40500"/>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100" kern="1200" dirty="0">
                        <a:solidFill>
                          <a:srgbClr val="000000"/>
                        </a:solidFill>
                        <a:effectLst/>
                        <a:latin typeface="+mn-lt"/>
                        <a:ea typeface="+mn-ea"/>
                        <a:cs typeface="+mn-cs"/>
                      </a:endParaRPr>
                    </a:p>
                  </a:txBody>
                  <a:tcPr marL="40500" marR="40500" marT="40500" marB="40500"/>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100" kern="1200" dirty="0">
                        <a:solidFill>
                          <a:srgbClr val="000000"/>
                        </a:solidFill>
                        <a:effectLst/>
                        <a:latin typeface="+mn-lt"/>
                        <a:ea typeface="+mn-ea"/>
                        <a:cs typeface="+mn-cs"/>
                      </a:endParaRPr>
                    </a:p>
                  </a:txBody>
                  <a:tcPr marL="40500" marR="40500" marT="40500" marB="40500"/>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100" kern="1200" dirty="0">
                        <a:solidFill>
                          <a:srgbClr val="000000"/>
                        </a:solidFill>
                        <a:effectLst/>
                        <a:latin typeface="+mn-lt"/>
                        <a:ea typeface="+mn-ea"/>
                        <a:cs typeface="+mn-cs"/>
                      </a:endParaRPr>
                    </a:p>
                  </a:txBody>
                  <a:tcPr marL="40500" marR="40500" marT="40500" marB="40500"/>
                </a:tc>
                <a:extLst>
                  <a:ext uri="{0D108BD9-81ED-4DB2-BD59-A6C34878D82A}">
                    <a16:rowId xmlns:a16="http://schemas.microsoft.com/office/drawing/2014/main" val="1447178351"/>
                  </a:ext>
                </a:extLst>
              </a:tr>
              <a:tr h="288729">
                <a:tc>
                  <a:txBody>
                    <a:bodyPr/>
                    <a:lstStyle/>
                    <a:p>
                      <a:pPr algn="l"/>
                      <a:r>
                        <a:rPr lang="en-US" sz="1100" b="1" dirty="0">
                          <a:solidFill>
                            <a:srgbClr val="000000"/>
                          </a:solidFill>
                        </a:rPr>
                        <a:t>7</a:t>
                      </a:r>
                    </a:p>
                  </a:txBody>
                  <a:tcPr marL="13500" marR="13500" marT="13500" marB="1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u="none" kern="1200" spc="0" dirty="0">
                          <a:solidFill>
                            <a:srgbClr val="000000"/>
                          </a:solidFill>
                          <a:latin typeface="Arial" panose="020B0604020202020204" pitchFamily="34" charset="0"/>
                          <a:ea typeface="+mn-ea"/>
                          <a:cs typeface="+mn-cs"/>
                        </a:rPr>
                        <a:t>Qlik(Attunity) Replicate</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ct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extLst>
                  <a:ext uri="{0D108BD9-81ED-4DB2-BD59-A6C34878D82A}">
                    <a16:rowId xmlns:a16="http://schemas.microsoft.com/office/drawing/2014/main" val="2052426575"/>
                  </a:ext>
                </a:extLst>
              </a:tr>
              <a:tr h="0">
                <a:tc>
                  <a:txBody>
                    <a:bodyPr/>
                    <a:lstStyle/>
                    <a:p>
                      <a:pPr algn="l"/>
                      <a:r>
                        <a:rPr lang="en-US" sz="1100" b="1" dirty="0">
                          <a:solidFill>
                            <a:srgbClr val="000000"/>
                          </a:solidFill>
                        </a:rPr>
                        <a:t>8</a:t>
                      </a:r>
                    </a:p>
                  </a:txBody>
                  <a:tcPr marL="13500" marR="13500" marT="13500" marB="13500"/>
                </a:tc>
                <a:tc>
                  <a:txBody>
                    <a:bodyPr/>
                    <a:lstStyle/>
                    <a:p>
                      <a:pPr algn="l"/>
                      <a:r>
                        <a:rPr lang="en-US" sz="1100" b="1" dirty="0">
                          <a:solidFill>
                            <a:srgbClr val="000000"/>
                          </a:solidFill>
                        </a:rPr>
                        <a:t>Other Tools</a:t>
                      </a:r>
                    </a:p>
                  </a:txBody>
                  <a:tcPr marL="40500" marR="40500" marT="40500" marB="40500"/>
                </a:tc>
                <a:tc>
                  <a:txBody>
                    <a:bodyPr/>
                    <a:lstStyle/>
                    <a:p>
                      <a:pPr marL="285750" indent="-285750" rtl="0" fontAlgn="ctr">
                        <a:spcAft>
                          <a:spcPts val="0"/>
                        </a:spcAft>
                        <a:buFont typeface="Arial" panose="020B0604020202020204" pitchFamily="34" charset="0"/>
                        <a:buChar char="•"/>
                      </a:pPr>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l"/>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l"/>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tc>
                  <a:txBody>
                    <a:bodyPr/>
                    <a:lstStyle/>
                    <a:p>
                      <a:pPr algn="l"/>
                      <a:endParaRPr lang="en-US" sz="1100" b="0" i="0" u="none" kern="1200" spc="0" dirty="0">
                        <a:solidFill>
                          <a:srgbClr val="000000"/>
                        </a:solidFill>
                        <a:latin typeface="Arial" panose="020B0604020202020204" pitchFamily="34" charset="0"/>
                        <a:ea typeface="+mn-ea"/>
                        <a:cs typeface="+mn-cs"/>
                      </a:endParaRPr>
                    </a:p>
                  </a:txBody>
                  <a:tcPr marL="40500" marR="40500" marT="40500" marB="40500"/>
                </a:tc>
                <a:extLst>
                  <a:ext uri="{0D108BD9-81ED-4DB2-BD59-A6C34878D82A}">
                    <a16:rowId xmlns:a16="http://schemas.microsoft.com/office/drawing/2014/main" val="813078411"/>
                  </a:ext>
                </a:extLst>
              </a:tr>
            </a:tbl>
          </a:graphicData>
        </a:graphic>
      </p:graphicFrame>
    </p:spTree>
    <p:extLst>
      <p:ext uri="{BB962C8B-B14F-4D97-AF65-F5344CB8AC3E}">
        <p14:creationId xmlns:p14="http://schemas.microsoft.com/office/powerpoint/2010/main" val="1158127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F9CB65-45DF-7243-AB36-9EB53127C0EA}"/>
              </a:ext>
            </a:extLst>
          </p:cNvPr>
          <p:cNvSpPr/>
          <p:nvPr/>
        </p:nvSpPr>
        <p:spPr>
          <a:xfrm>
            <a:off x="0" y="534894"/>
            <a:ext cx="7787640" cy="938719"/>
          </a:xfrm>
          <a:prstGeom prst="rect">
            <a:avLst/>
          </a:prstGeom>
        </p:spPr>
        <p:txBody>
          <a:bodyPr wrap="square">
            <a:spAutoFit/>
          </a:bodyPr>
          <a:lstStyle/>
          <a:p>
            <a:pPr marL="257175" fontAlgn="ctr"/>
            <a:r>
              <a:rPr lang="en-US" sz="900" dirty="0">
                <a:solidFill>
                  <a:srgbClr val="000000"/>
                </a:solidFill>
                <a:latin typeface="Calibri" panose="020F0502020204030204" pitchFamily="34" charset="0"/>
              </a:rPr>
              <a:t>CDC Replication:</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CDC provides low-impact capture and fast delivery of data changes for key information management initiatives including dynamic data warehousing, master data management, application consolidations or migrations, operational BI, and enabling SOA projects. </a:t>
            </a: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CDC also helps reduce processing overhead and network traffic by sending only the data that has changed. You can perform replication either continuously or periodically. When data is transferred from a source server, it can be remapped or transformed in the target environment. </a:t>
            </a:r>
            <a:endParaRPr lang="en-US" sz="825" dirty="0">
              <a:latin typeface="Calibri" panose="020F0502020204030204" pitchFamily="34" charset="0"/>
            </a:endParaRPr>
          </a:p>
        </p:txBody>
      </p:sp>
      <p:sp>
        <p:nvSpPr>
          <p:cNvPr id="6" name="Rectangle 5">
            <a:extLst>
              <a:ext uri="{FF2B5EF4-FFF2-40B4-BE49-F238E27FC236}">
                <a16:creationId xmlns:a16="http://schemas.microsoft.com/office/drawing/2014/main" id="{4C1DCD9B-7BBE-0E40-9783-64251E3FF7FC}"/>
              </a:ext>
            </a:extLst>
          </p:cNvPr>
          <p:cNvSpPr/>
          <p:nvPr/>
        </p:nvSpPr>
        <p:spPr>
          <a:xfrm>
            <a:off x="0" y="3068497"/>
            <a:ext cx="8237220" cy="1231106"/>
          </a:xfrm>
          <a:prstGeom prst="rect">
            <a:avLst/>
          </a:prstGeom>
        </p:spPr>
        <p:txBody>
          <a:bodyPr wrap="square">
            <a:spAutoFit/>
          </a:bodyPr>
          <a:lstStyle/>
          <a:p>
            <a:pPr marL="257175" fontAlgn="ctr"/>
            <a:r>
              <a:rPr lang="en-US" sz="900" dirty="0">
                <a:solidFill>
                  <a:srgbClr val="000000"/>
                </a:solidFill>
                <a:latin typeface="Calibri" panose="020F0502020204030204" pitchFamily="34" charset="0"/>
              </a:rPr>
              <a:t>IBM Data Replication for Db2 for z/OS remote source (IDR):</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IBM released Db2 for z/OS Remote Capture as a new solution, although it’s really CDC with a new deployment model – and pricing model.</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The deployment model allows you to </a:t>
            </a:r>
            <a:r>
              <a:rPr lang="en-US" sz="900" dirty="0">
                <a:solidFill>
                  <a:srgbClr val="00B050"/>
                </a:solidFill>
                <a:latin typeface="Calibri" panose="020F0502020204030204" pitchFamily="34" charset="0"/>
              </a:rPr>
              <a:t>run the replication engine off the mainframe</a:t>
            </a:r>
            <a:r>
              <a:rPr lang="en-US" sz="900" dirty="0">
                <a:solidFill>
                  <a:srgbClr val="000000"/>
                </a:solidFill>
                <a:latin typeface="Calibri" panose="020F0502020204030204" pitchFamily="34" charset="0"/>
              </a:rPr>
              <a:t>, which reduces MIPs and also allows you to do the replication monitoring and administration off the mainframe (which may mean it’s easier to get new support folks trained, etc.)</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The licensing model is based on the volume of data in Db2 for z/OS – but also supports unlimited targets, at no charge.</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Db2 for z/OS versions 11 and 12</a:t>
            </a:r>
            <a:endParaRPr lang="en-US" sz="825" dirty="0">
              <a:solidFill>
                <a:srgbClr val="000000"/>
              </a:solidFill>
              <a:latin typeface="Calibri" panose="020F0502020204030204" pitchFamily="34" charset="0"/>
            </a:endParaRPr>
          </a:p>
        </p:txBody>
      </p:sp>
      <p:sp>
        <p:nvSpPr>
          <p:cNvPr id="7" name="Rectangle 6">
            <a:extLst>
              <a:ext uri="{FF2B5EF4-FFF2-40B4-BE49-F238E27FC236}">
                <a16:creationId xmlns:a16="http://schemas.microsoft.com/office/drawing/2014/main" id="{CBD9E884-6EB9-A84A-98F5-4EF318028BEF}"/>
              </a:ext>
            </a:extLst>
          </p:cNvPr>
          <p:cNvSpPr/>
          <p:nvPr/>
        </p:nvSpPr>
        <p:spPr>
          <a:xfrm>
            <a:off x="0" y="1655502"/>
            <a:ext cx="7932420" cy="1231106"/>
          </a:xfrm>
          <a:prstGeom prst="rect">
            <a:avLst/>
          </a:prstGeom>
        </p:spPr>
        <p:txBody>
          <a:bodyPr wrap="square">
            <a:spAutoFit/>
          </a:bodyPr>
          <a:lstStyle/>
          <a:p>
            <a:pPr marL="257175" fontAlgn="ctr"/>
            <a:r>
              <a:rPr lang="en-US" sz="900" dirty="0">
                <a:solidFill>
                  <a:srgbClr val="000000"/>
                </a:solidFill>
                <a:latin typeface="Calibri" panose="020F0502020204030204" pitchFamily="34" charset="0"/>
              </a:rPr>
              <a:t>IBM DB2 Analytics Accelerator (IDAA):</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High-speed analysis of your enterprise data for real-time insight under the control and security of IBM Z</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Db2 Analytics Accelerator on Z is the product feature that runs entirely on a mainframe computer. Unlike IBM® Db2 Analytics Accelerator on an IBM Integrated Analytics System, it does not require external hardware.</a:t>
            </a:r>
            <a:endParaRPr lang="en-US" sz="825" dirty="0">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Reduces data movement</a:t>
            </a:r>
          </a:p>
          <a:p>
            <a:pPr marL="557213" lvl="1" indent="-214313" fontAlgn="ctr">
              <a:buFont typeface="Arial" panose="020B0604020202020204" pitchFamily="34" charset="0"/>
              <a:buChar char="•"/>
            </a:pPr>
            <a:r>
              <a:rPr lang="en-US" sz="900" dirty="0">
                <a:solidFill>
                  <a:srgbClr val="FA0000"/>
                </a:solidFill>
                <a:latin typeface="Calibri" panose="020F0502020204030204" pitchFamily="34" charset="0"/>
              </a:rPr>
              <a:t>No physical replication is made, queries are performed on the existing DB2 instance</a:t>
            </a:r>
            <a:endParaRPr lang="en-US" sz="825" dirty="0">
              <a:solidFill>
                <a:srgbClr val="FA0000"/>
              </a:solidFill>
              <a:latin typeface="Calibri" panose="020F0502020204030204" pitchFamily="34" charset="0"/>
            </a:endParaRPr>
          </a:p>
        </p:txBody>
      </p:sp>
      <p:sp>
        <p:nvSpPr>
          <p:cNvPr id="8" name="Title 1">
            <a:extLst>
              <a:ext uri="{FF2B5EF4-FFF2-40B4-BE49-F238E27FC236}">
                <a16:creationId xmlns:a16="http://schemas.microsoft.com/office/drawing/2014/main" id="{104C0446-AAB9-4616-8F21-B598BA0CF975}"/>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CDC Option Details</a:t>
            </a:r>
          </a:p>
        </p:txBody>
      </p:sp>
    </p:spTree>
    <p:extLst>
      <p:ext uri="{BB962C8B-B14F-4D97-AF65-F5344CB8AC3E}">
        <p14:creationId xmlns:p14="http://schemas.microsoft.com/office/powerpoint/2010/main" val="1537602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B29ED-FC4B-AE4D-A9AC-E90FF2AA7699}"/>
              </a:ext>
            </a:extLst>
          </p:cNvPr>
          <p:cNvSpPr/>
          <p:nvPr/>
        </p:nvSpPr>
        <p:spPr>
          <a:xfrm>
            <a:off x="0" y="507036"/>
            <a:ext cx="7054596" cy="1292662"/>
          </a:xfrm>
          <a:prstGeom prst="rect">
            <a:avLst/>
          </a:prstGeom>
        </p:spPr>
        <p:txBody>
          <a:bodyPr wrap="square">
            <a:spAutoFit/>
          </a:bodyPr>
          <a:lstStyle/>
          <a:p>
            <a:pPr marL="257175" fontAlgn="ctr"/>
            <a:r>
              <a:rPr lang="en-US" sz="900" dirty="0">
                <a:solidFill>
                  <a:srgbClr val="000000"/>
                </a:solidFill>
                <a:latin typeface="Calibri" panose="020F0502020204030204" pitchFamily="34" charset="0"/>
              </a:rPr>
              <a:t>Kafka Connector:</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You can replicate from any supported CDC Replication source to a Kafka cluster by using the CDC Replication Engine for Kafka. This engine writes Kafka messages that contain the replicated data to Kafka topics.</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CDC Replication has two methods for writing to the Kafka topics: a Java API and a REST server protocol. When using the Java™ API, Kafka consumers read the Kafka topics that are populated by CDC Replication using a de-serializer that is compatible with the CDC Avro binary format</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FA0000"/>
                </a:solidFill>
                <a:latin typeface="Calibri" panose="020F0502020204030204" pitchFamily="34" charset="0"/>
              </a:rPr>
              <a:t>Cost MIPS and stability concerns</a:t>
            </a:r>
            <a:endParaRPr lang="en-US" sz="825" dirty="0">
              <a:solidFill>
                <a:srgbClr val="FA0000"/>
              </a:solidFill>
              <a:latin typeface="Calibri" panose="020F0502020204030204" pitchFamily="34" charset="0"/>
            </a:endParaRPr>
          </a:p>
        </p:txBody>
      </p:sp>
      <p:sp>
        <p:nvSpPr>
          <p:cNvPr id="5" name="Rectangle 4">
            <a:extLst>
              <a:ext uri="{FF2B5EF4-FFF2-40B4-BE49-F238E27FC236}">
                <a16:creationId xmlns:a16="http://schemas.microsoft.com/office/drawing/2014/main" id="{523863A0-F571-9345-A054-56E3D9DF7DE6}"/>
              </a:ext>
            </a:extLst>
          </p:cNvPr>
          <p:cNvSpPr/>
          <p:nvPr/>
        </p:nvSpPr>
        <p:spPr>
          <a:xfrm>
            <a:off x="0" y="2806430"/>
            <a:ext cx="7054596" cy="938719"/>
          </a:xfrm>
          <a:prstGeom prst="rect">
            <a:avLst/>
          </a:prstGeom>
        </p:spPr>
        <p:txBody>
          <a:bodyPr wrap="square">
            <a:spAutoFit/>
          </a:bodyPr>
          <a:lstStyle/>
          <a:p>
            <a:pPr marL="257175" fontAlgn="ctr"/>
            <a:r>
              <a:rPr lang="en-US" sz="900" dirty="0">
                <a:solidFill>
                  <a:srgbClr val="000000"/>
                </a:solidFill>
                <a:latin typeface="Calibri" panose="020F0502020204030204" pitchFamily="34" charset="0"/>
              </a:rPr>
              <a:t>Qlik (Attunity) Replicate:</a:t>
            </a: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Qlik Replicate (formerly Attunity Replicate) is a high-performance universal data replication platform that is easy to use and offers quick time to value and substantial cost savings when compared to other tools.</a:t>
            </a: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Supports snapshot and real-time or </a:t>
            </a:r>
            <a:r>
              <a:rPr lang="en-US" sz="900" dirty="0">
                <a:solidFill>
                  <a:srgbClr val="00B050"/>
                </a:solidFill>
                <a:latin typeface="Calibri" panose="020F0502020204030204" pitchFamily="34" charset="0"/>
              </a:rPr>
              <a:t>batch-optimized transactional replication</a:t>
            </a:r>
            <a:r>
              <a:rPr lang="en-US" sz="900" dirty="0">
                <a:solidFill>
                  <a:srgbClr val="000000"/>
                </a:solidFill>
                <a:latin typeface="Calibri" panose="020F0502020204030204" pitchFamily="34" charset="0"/>
              </a:rPr>
              <a:t>, leveraging log-based change data capture, or </a:t>
            </a:r>
            <a:r>
              <a:rPr lang="en-US" sz="900" dirty="0">
                <a:solidFill>
                  <a:srgbClr val="000000"/>
                </a:solidFill>
                <a:latin typeface="Calibri" panose="020F0502020204030204" pitchFamily="34" charset="0"/>
                <a:hlinkClick r:id="rId2">
                  <a:extLst>
                    <a:ext uri="{A12FA001-AC4F-418D-AE19-62706E023703}">
                      <ahyp:hlinkClr xmlns:ahyp="http://schemas.microsoft.com/office/drawing/2018/hyperlinkcolor" val="tx"/>
                    </a:ext>
                  </a:extLst>
                </a:hlinkClick>
              </a:rPr>
              <a:t>CDC for database</a:t>
            </a:r>
            <a:r>
              <a:rPr lang="en-US" sz="900" dirty="0">
                <a:solidFill>
                  <a:srgbClr val="000000"/>
                </a:solidFill>
                <a:latin typeface="Calibri" panose="020F0502020204030204" pitchFamily="34" charset="0"/>
              </a:rPr>
              <a:t> replication technology</a:t>
            </a:r>
            <a:endParaRPr lang="en-US" sz="825" dirty="0">
              <a:solidFill>
                <a:srgbClr val="FA0000"/>
              </a:solidFill>
              <a:latin typeface="Calibri" panose="020F0502020204030204" pitchFamily="34" charset="0"/>
            </a:endParaRPr>
          </a:p>
        </p:txBody>
      </p:sp>
      <p:sp>
        <p:nvSpPr>
          <p:cNvPr id="6" name="Rectangle 5">
            <a:extLst>
              <a:ext uri="{FF2B5EF4-FFF2-40B4-BE49-F238E27FC236}">
                <a16:creationId xmlns:a16="http://schemas.microsoft.com/office/drawing/2014/main" id="{67553BEB-BDF3-EE41-A550-B7F9C0BA134E}"/>
              </a:ext>
            </a:extLst>
          </p:cNvPr>
          <p:cNvSpPr/>
          <p:nvPr/>
        </p:nvSpPr>
        <p:spPr>
          <a:xfrm>
            <a:off x="-32355" y="1763151"/>
            <a:ext cx="7119306" cy="1015663"/>
          </a:xfrm>
          <a:prstGeom prst="rect">
            <a:avLst/>
          </a:prstGeom>
        </p:spPr>
        <p:txBody>
          <a:bodyPr wrap="square">
            <a:spAutoFit/>
          </a:bodyPr>
          <a:lstStyle/>
          <a:p>
            <a:pPr marL="257175" fontAlgn="ctr"/>
            <a:r>
              <a:rPr lang="en-US" sz="900" dirty="0">
                <a:solidFill>
                  <a:srgbClr val="000000"/>
                </a:solidFill>
                <a:latin typeface="Calibri" panose="020F0502020204030204" pitchFamily="34" charset="0"/>
              </a:rPr>
              <a:t>Oracle Golden Gate:</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It is a software that can replicate data from one database to another. It is capable of exchanging and manipulating data at the transaction level among several heterogeneous platforms. It runs on the operating system and is independent of the database.</a:t>
            </a: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hlinkClick r:id="rId3">
                  <a:extLst>
                    <a:ext uri="{A12FA001-AC4F-418D-AE19-62706E023703}">
                      <ahyp:hlinkClr xmlns:ahyp="http://schemas.microsoft.com/office/drawing/2018/hyperlinkcolor" val="tx"/>
                    </a:ext>
                  </a:extLst>
                </a:hlinkClick>
              </a:rPr>
              <a:t>Oracle CDC</a:t>
            </a:r>
            <a:r>
              <a:rPr lang="en-US" sz="900" dirty="0">
                <a:solidFill>
                  <a:srgbClr val="000000"/>
                </a:solidFill>
                <a:latin typeface="Calibri" panose="020F0502020204030204" pitchFamily="34" charset="0"/>
              </a:rPr>
              <a:t> replication with zero impact on source</a:t>
            </a:r>
          </a:p>
          <a:p>
            <a:pPr marL="557213" lvl="1" indent="-214313" fontAlgn="ctr">
              <a:buFont typeface="Arial" panose="020B0604020202020204" pitchFamily="34" charset="0"/>
              <a:buChar char="•"/>
            </a:pPr>
            <a:r>
              <a:rPr lang="en-US" sz="900" dirty="0">
                <a:solidFill>
                  <a:srgbClr val="FA0000"/>
                </a:solidFill>
                <a:latin typeface="Calibri" panose="020F0502020204030204" pitchFamily="34" charset="0"/>
              </a:rPr>
              <a:t>High Cost</a:t>
            </a:r>
            <a:endParaRPr lang="en-US" sz="825" dirty="0">
              <a:solidFill>
                <a:srgbClr val="FA0000"/>
              </a:solidFill>
              <a:latin typeface="Calibri" panose="020F0502020204030204" pitchFamily="34" charset="0"/>
            </a:endParaRPr>
          </a:p>
        </p:txBody>
      </p:sp>
      <p:sp>
        <p:nvSpPr>
          <p:cNvPr id="7" name="Rectangle 6">
            <a:extLst>
              <a:ext uri="{FF2B5EF4-FFF2-40B4-BE49-F238E27FC236}">
                <a16:creationId xmlns:a16="http://schemas.microsoft.com/office/drawing/2014/main" id="{C8075C54-12FF-3443-9874-1786FEC1E849}"/>
              </a:ext>
            </a:extLst>
          </p:cNvPr>
          <p:cNvSpPr/>
          <p:nvPr/>
        </p:nvSpPr>
        <p:spPr>
          <a:xfrm>
            <a:off x="-32355" y="3745149"/>
            <a:ext cx="7054596" cy="1081065"/>
          </a:xfrm>
          <a:prstGeom prst="rect">
            <a:avLst/>
          </a:prstGeom>
        </p:spPr>
        <p:txBody>
          <a:bodyPr wrap="square">
            <a:spAutoFit/>
          </a:bodyPr>
          <a:lstStyle/>
          <a:p>
            <a:pPr marL="257175" fontAlgn="ctr"/>
            <a:r>
              <a:rPr lang="en-US" sz="900" dirty="0">
                <a:solidFill>
                  <a:srgbClr val="000000"/>
                </a:solidFill>
                <a:latin typeface="Calibri" panose="020F0502020204030204" pitchFamily="34" charset="0"/>
              </a:rPr>
              <a:t>Equalum:</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Powerful data integration, migration, and replication tool.</a:t>
            </a: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Equalum provides a single platform for core architectural use cases, including CDC replication, streaming ETL, and batch ETL.</a:t>
            </a: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Reasonably priced</a:t>
            </a:r>
          </a:p>
          <a:p>
            <a:pPr marL="557213" lvl="1" indent="-214313" fontAlgn="ctr">
              <a:buFont typeface="Arial" panose="020B0604020202020204" pitchFamily="34" charset="0"/>
              <a:buChar char="•"/>
            </a:pPr>
            <a:r>
              <a:rPr lang="en-US" sz="825" dirty="0">
                <a:solidFill>
                  <a:srgbClr val="FA0000"/>
                </a:solidFill>
                <a:latin typeface="Calibri" panose="020F0502020204030204" pitchFamily="34" charset="0"/>
              </a:rPr>
              <a:t>It doesn't work with a typical Git branching and CI/CD deployment strategy</a:t>
            </a:r>
          </a:p>
        </p:txBody>
      </p:sp>
      <p:sp>
        <p:nvSpPr>
          <p:cNvPr id="8" name="Title 1">
            <a:extLst>
              <a:ext uri="{FF2B5EF4-FFF2-40B4-BE49-F238E27FC236}">
                <a16:creationId xmlns:a16="http://schemas.microsoft.com/office/drawing/2014/main" id="{C0085F0C-9719-4304-B4CA-820EA49E0DCE}"/>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CDC Option Details</a:t>
            </a:r>
          </a:p>
        </p:txBody>
      </p:sp>
    </p:spTree>
    <p:extLst>
      <p:ext uri="{BB962C8B-B14F-4D97-AF65-F5344CB8AC3E}">
        <p14:creationId xmlns:p14="http://schemas.microsoft.com/office/powerpoint/2010/main" val="15341300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D0F478B68CCB418629D5A3D5ECB678" ma:contentTypeVersion="13" ma:contentTypeDescription="Create a new document." ma:contentTypeScope="" ma:versionID="0cdef9792d70593cc0249c268eb6251e">
  <xsd:schema xmlns:xsd="http://www.w3.org/2001/XMLSchema" xmlns:xs="http://www.w3.org/2001/XMLSchema" xmlns:p="http://schemas.microsoft.com/office/2006/metadata/properties" xmlns:ns3="2fb88c42-9484-45db-b1a7-c717f8961fa6" xmlns:ns4="d04553ff-5444-4dd5-ba90-cf9ec227a264" targetNamespace="http://schemas.microsoft.com/office/2006/metadata/properties" ma:root="true" ma:fieldsID="b24b326b9ed5cbe12549767b6286b610" ns3:_="" ns4:_="">
    <xsd:import namespace="2fb88c42-9484-45db-b1a7-c717f8961fa6"/>
    <xsd:import namespace="d04553ff-5444-4dd5-ba90-cf9ec227a2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b88c42-9484-45db-b1a7-c717f8961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04553ff-5444-4dd5-ba90-cf9ec227a2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2C987D-4A47-4F11-8121-36694FAAAC40}">
  <ds:schemaRefs>
    <ds:schemaRef ds:uri="http://purl.org/dc/dcmitype/"/>
    <ds:schemaRef ds:uri="http://schemas.microsoft.com/office/infopath/2007/PartnerControls"/>
    <ds:schemaRef ds:uri="http://purl.org/dc/elements/1.1/"/>
    <ds:schemaRef ds:uri="http://schemas.microsoft.com/office/2006/metadata/properties"/>
    <ds:schemaRef ds:uri="2fb88c42-9484-45db-b1a7-c717f8961fa6"/>
    <ds:schemaRef ds:uri="http://schemas.microsoft.com/office/2006/documentManagement/types"/>
    <ds:schemaRef ds:uri="http://purl.org/dc/terms/"/>
    <ds:schemaRef ds:uri="http://schemas.openxmlformats.org/package/2006/metadata/core-properties"/>
    <ds:schemaRef ds:uri="d04553ff-5444-4dd5-ba90-cf9ec227a264"/>
    <ds:schemaRef ds:uri="http://www.w3.org/XML/1998/namespace"/>
  </ds:schemaRefs>
</ds:datastoreItem>
</file>

<file path=customXml/itemProps2.xml><?xml version="1.0" encoding="utf-8"?>
<ds:datastoreItem xmlns:ds="http://schemas.openxmlformats.org/officeDocument/2006/customXml" ds:itemID="{58EE5461-4101-49A9-A707-0A90845F1E43}">
  <ds:schemaRefs>
    <ds:schemaRef ds:uri="http://schemas.microsoft.com/sharepoint/v3/contenttype/forms"/>
  </ds:schemaRefs>
</ds:datastoreItem>
</file>

<file path=customXml/itemProps3.xml><?xml version="1.0" encoding="utf-8"?>
<ds:datastoreItem xmlns:ds="http://schemas.openxmlformats.org/officeDocument/2006/customXml" ds:itemID="{3B48F989-5E69-4D35-990A-5261A4D85E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b88c42-9484-45db-b1a7-c717f8961fa6"/>
    <ds:schemaRef ds:uri="d04553ff-5444-4dd5-ba90-cf9ec227a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36405</TotalTime>
  <Words>1915</Words>
  <Application>Microsoft Office PowerPoint</Application>
  <PresentationFormat>On-screen Show (16:9)</PresentationFormat>
  <Paragraphs>259</Paragraphs>
  <Slides>9</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Calibri</vt:lpstr>
      <vt:lpstr>Trebuchet MS</vt:lpstr>
      <vt:lpstr>NG_PPT_16x9_Generic_template-blue</vt:lpstr>
      <vt:lpstr>think-cell Slide</vt:lpstr>
      <vt:lpstr>CSS/CRIS Change Data Capture (CDC) Options   DRAFT</vt:lpstr>
      <vt:lpstr>PowerPoint Presentation</vt:lpstr>
      <vt:lpstr>CSS Current State</vt:lpstr>
      <vt:lpstr>CRIS Current State</vt:lpstr>
      <vt:lpstr>PowerPoint Presentation</vt:lpstr>
      <vt:lpstr>PowerPoint Presentation</vt:lpstr>
      <vt:lpstr>PowerPoint Presentation</vt:lpstr>
      <vt:lpstr>PowerPoint Presentation</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38</cp:revision>
  <cp:lastPrinted>2018-08-10T07:16:05Z</cp:lastPrinted>
  <dcterms:created xsi:type="dcterms:W3CDTF">2018-09-19T13:44:21Z</dcterms:created>
  <dcterms:modified xsi:type="dcterms:W3CDTF">2021-08-25T22:13:46Z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0x0101001AD0F478B68CCB418629D5A3D5ECB678</vt:lpwstr>
  </property>
</Properties>
</file>